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5" r:id="rId4"/>
  </p:sldMasterIdLst>
  <p:sldIdLst>
    <p:sldId id="257" r:id="rId5"/>
    <p:sldId id="258" r:id="rId6"/>
    <p:sldId id="293" r:id="rId7"/>
    <p:sldId id="294" r:id="rId8"/>
    <p:sldId id="295" r:id="rId9"/>
    <p:sldId id="296" r:id="rId10"/>
    <p:sldId id="297" r:id="rId11"/>
    <p:sldId id="278" r:id="rId12"/>
    <p:sldId id="259" r:id="rId13"/>
    <p:sldId id="298" r:id="rId14"/>
    <p:sldId id="279" r:id="rId15"/>
    <p:sldId id="260" r:id="rId16"/>
    <p:sldId id="299" r:id="rId17"/>
    <p:sldId id="280" r:id="rId18"/>
    <p:sldId id="281" r:id="rId19"/>
    <p:sldId id="300" r:id="rId20"/>
    <p:sldId id="303" r:id="rId21"/>
    <p:sldId id="282" r:id="rId22"/>
    <p:sldId id="28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284" r:id="rId34"/>
    <p:sldId id="285" r:id="rId35"/>
    <p:sldId id="314" r:id="rId36"/>
    <p:sldId id="286" r:id="rId37"/>
    <p:sldId id="287" r:id="rId38"/>
    <p:sldId id="315" r:id="rId39"/>
    <p:sldId id="316" r:id="rId40"/>
    <p:sldId id="318" r:id="rId41"/>
    <p:sldId id="317" r:id="rId42"/>
    <p:sldId id="319" r:id="rId43"/>
    <p:sldId id="320" r:id="rId44"/>
    <p:sldId id="288" r:id="rId45"/>
    <p:sldId id="289" r:id="rId46"/>
    <p:sldId id="321" r:id="rId47"/>
    <p:sldId id="322" r:id="rId48"/>
    <p:sldId id="323" r:id="rId49"/>
    <p:sldId id="290" r:id="rId50"/>
    <p:sldId id="291" r:id="rId51"/>
    <p:sldId id="324" r:id="rId52"/>
    <p:sldId id="292" r:id="rId53"/>
    <p:sldId id="301" r:id="rId54"/>
    <p:sldId id="30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10" autoAdjust="0"/>
    <p:restoredTop sz="94660"/>
  </p:normalViewPr>
  <p:slideViewPr>
    <p:cSldViewPr>
      <p:cViewPr>
        <p:scale>
          <a:sx n="75" d="100"/>
          <a:sy n="75" d="100"/>
        </p:scale>
        <p:origin x="-81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18394-8B06-4301-8386-6C47CECE717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6DFC9E-D7DA-49AA-A65F-C106ABF918F3}">
      <dgm:prSet phldrT="[Text]"/>
      <dgm:spPr/>
      <dgm:t>
        <a:bodyPr/>
        <a:lstStyle/>
        <a:p>
          <a:r>
            <a:rPr lang="en-US" b="1" u="none" dirty="0" smtClean="0"/>
            <a:t>Statistical analysis</a:t>
          </a:r>
          <a:endParaRPr lang="en-US" dirty="0"/>
        </a:p>
      </dgm:t>
    </dgm:pt>
    <dgm:pt modelId="{A541A9FA-C642-4148-BB8F-514369436FE1}" type="parTrans" cxnId="{274EC9BD-0BF7-45CC-B4A5-BF8C12145188}">
      <dgm:prSet/>
      <dgm:spPr/>
      <dgm:t>
        <a:bodyPr/>
        <a:lstStyle/>
        <a:p>
          <a:endParaRPr lang="en-US"/>
        </a:p>
      </dgm:t>
    </dgm:pt>
    <dgm:pt modelId="{B4504B97-FC31-435E-92DF-703DC5228FF6}" type="sibTrans" cxnId="{274EC9BD-0BF7-45CC-B4A5-BF8C12145188}">
      <dgm:prSet/>
      <dgm:spPr/>
      <dgm:t>
        <a:bodyPr/>
        <a:lstStyle/>
        <a:p>
          <a:endParaRPr lang="en-US"/>
        </a:p>
      </dgm:t>
    </dgm:pt>
    <dgm:pt modelId="{7B0665FF-6C94-42F8-9080-A9DF12E5F078}">
      <dgm:prSet/>
      <dgm:spPr/>
      <dgm:t>
        <a:bodyPr/>
        <a:lstStyle/>
        <a:p>
          <a:r>
            <a:rPr lang="en-US" b="1" u="none" dirty="0" smtClean="0"/>
            <a:t>Strategic handling of data pulled directly from tests</a:t>
          </a:r>
          <a:endParaRPr lang="en-US" b="1" u="none" dirty="0"/>
        </a:p>
      </dgm:t>
    </dgm:pt>
    <dgm:pt modelId="{19664347-B44D-402F-A46C-B4B070EDB66C}" type="parTrans" cxnId="{EE08E272-2CBE-4EA9-A915-8409B4969C8E}">
      <dgm:prSet/>
      <dgm:spPr/>
      <dgm:t>
        <a:bodyPr/>
        <a:lstStyle/>
        <a:p>
          <a:endParaRPr lang="en-US"/>
        </a:p>
      </dgm:t>
    </dgm:pt>
    <dgm:pt modelId="{C49D519A-648F-4BBA-B48F-D0EFAE0CD950}" type="sibTrans" cxnId="{EE08E272-2CBE-4EA9-A915-8409B4969C8E}">
      <dgm:prSet/>
      <dgm:spPr/>
      <dgm:t>
        <a:bodyPr/>
        <a:lstStyle/>
        <a:p>
          <a:endParaRPr lang="en-US"/>
        </a:p>
      </dgm:t>
    </dgm:pt>
    <dgm:pt modelId="{D6584F5D-034C-4248-9386-C99EAD216E79}">
      <dgm:prSet/>
      <dgm:spPr/>
      <dgm:t>
        <a:bodyPr/>
        <a:lstStyle/>
        <a:p>
          <a:r>
            <a:rPr lang="en-US" b="1" u="none" dirty="0" smtClean="0"/>
            <a:t>Other evaluations to establish trends and relationships</a:t>
          </a:r>
          <a:endParaRPr lang="en-US" b="1" u="none" dirty="0"/>
        </a:p>
      </dgm:t>
    </dgm:pt>
    <dgm:pt modelId="{F8D706EC-064A-452F-A19F-511A0BE71EE3}" type="parTrans" cxnId="{67B72F65-E72C-439A-A8A2-6FECD2411EE8}">
      <dgm:prSet/>
      <dgm:spPr/>
      <dgm:t>
        <a:bodyPr/>
        <a:lstStyle/>
        <a:p>
          <a:endParaRPr lang="en-US"/>
        </a:p>
      </dgm:t>
    </dgm:pt>
    <dgm:pt modelId="{9716CB2C-967B-4696-BA2B-597969ECA08D}" type="sibTrans" cxnId="{67B72F65-E72C-439A-A8A2-6FECD2411EE8}">
      <dgm:prSet/>
      <dgm:spPr/>
      <dgm:t>
        <a:bodyPr/>
        <a:lstStyle/>
        <a:p>
          <a:endParaRPr lang="en-US"/>
        </a:p>
      </dgm:t>
    </dgm:pt>
    <dgm:pt modelId="{758C4ADA-556B-433F-983A-BB11A2E5F44F}" type="pres">
      <dgm:prSet presAssocID="{ACB18394-8B06-4301-8386-6C47CECE71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86C026-5C1C-4B17-AE57-94E4AD978C46}" type="pres">
      <dgm:prSet presAssocID="{B66DFC9E-D7DA-49AA-A65F-C106ABF918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EC564-073B-4E1A-9395-9BACB3B988C0}" type="pres">
      <dgm:prSet presAssocID="{B4504B97-FC31-435E-92DF-703DC5228FF6}" presName="spacer" presStyleCnt="0"/>
      <dgm:spPr/>
    </dgm:pt>
    <dgm:pt modelId="{6C97B8E7-E87D-465C-BEED-3513DCB470DD}" type="pres">
      <dgm:prSet presAssocID="{7B0665FF-6C94-42F8-9080-A9DF12E5F0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D1142-CA8A-469F-902E-61421CABC724}" type="pres">
      <dgm:prSet presAssocID="{C49D519A-648F-4BBA-B48F-D0EFAE0CD950}" presName="spacer" presStyleCnt="0"/>
      <dgm:spPr/>
    </dgm:pt>
    <dgm:pt modelId="{EAEB1FD1-CD60-4DAA-8895-40EC4625F059}" type="pres">
      <dgm:prSet presAssocID="{D6584F5D-034C-4248-9386-C99EAD216E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EC9BD-0BF7-45CC-B4A5-BF8C12145188}" srcId="{ACB18394-8B06-4301-8386-6C47CECE717B}" destId="{B66DFC9E-D7DA-49AA-A65F-C106ABF918F3}" srcOrd="0" destOrd="0" parTransId="{A541A9FA-C642-4148-BB8F-514369436FE1}" sibTransId="{B4504B97-FC31-435E-92DF-703DC5228FF6}"/>
    <dgm:cxn modelId="{EE08E272-2CBE-4EA9-A915-8409B4969C8E}" srcId="{ACB18394-8B06-4301-8386-6C47CECE717B}" destId="{7B0665FF-6C94-42F8-9080-A9DF12E5F078}" srcOrd="1" destOrd="0" parTransId="{19664347-B44D-402F-A46C-B4B070EDB66C}" sibTransId="{C49D519A-648F-4BBA-B48F-D0EFAE0CD950}"/>
    <dgm:cxn modelId="{67B72F65-E72C-439A-A8A2-6FECD2411EE8}" srcId="{ACB18394-8B06-4301-8386-6C47CECE717B}" destId="{D6584F5D-034C-4248-9386-C99EAD216E79}" srcOrd="2" destOrd="0" parTransId="{F8D706EC-064A-452F-A19F-511A0BE71EE3}" sibTransId="{9716CB2C-967B-4696-BA2B-597969ECA08D}"/>
    <dgm:cxn modelId="{40E588CF-74FA-40A4-A9C2-4F28FE7EFA54}" type="presOf" srcId="{B66DFC9E-D7DA-49AA-A65F-C106ABF918F3}" destId="{A186C026-5C1C-4B17-AE57-94E4AD978C46}" srcOrd="0" destOrd="0" presId="urn:microsoft.com/office/officeart/2005/8/layout/vList2"/>
    <dgm:cxn modelId="{5F93F33E-4E13-44C3-B62E-7078A44E1E46}" type="presOf" srcId="{7B0665FF-6C94-42F8-9080-A9DF12E5F078}" destId="{6C97B8E7-E87D-465C-BEED-3513DCB470DD}" srcOrd="0" destOrd="0" presId="urn:microsoft.com/office/officeart/2005/8/layout/vList2"/>
    <dgm:cxn modelId="{8FC7725A-A599-4C41-A3CC-2D99731A8F1F}" type="presOf" srcId="{ACB18394-8B06-4301-8386-6C47CECE717B}" destId="{758C4ADA-556B-433F-983A-BB11A2E5F44F}" srcOrd="0" destOrd="0" presId="urn:microsoft.com/office/officeart/2005/8/layout/vList2"/>
    <dgm:cxn modelId="{9EA3AFDA-B1C8-48B4-8435-8987DAC380B7}" type="presOf" srcId="{D6584F5D-034C-4248-9386-C99EAD216E79}" destId="{EAEB1FD1-CD60-4DAA-8895-40EC4625F059}" srcOrd="0" destOrd="0" presId="urn:microsoft.com/office/officeart/2005/8/layout/vList2"/>
    <dgm:cxn modelId="{9A1F3907-74F6-4D3E-A9D8-E31B604B2FEF}" type="presParOf" srcId="{758C4ADA-556B-433F-983A-BB11A2E5F44F}" destId="{A186C026-5C1C-4B17-AE57-94E4AD978C46}" srcOrd="0" destOrd="0" presId="urn:microsoft.com/office/officeart/2005/8/layout/vList2"/>
    <dgm:cxn modelId="{0911C4F3-C12C-4AB4-A7F9-5DC1A19D8E63}" type="presParOf" srcId="{758C4ADA-556B-433F-983A-BB11A2E5F44F}" destId="{B5AEC564-073B-4E1A-9395-9BACB3B988C0}" srcOrd="1" destOrd="0" presId="urn:microsoft.com/office/officeart/2005/8/layout/vList2"/>
    <dgm:cxn modelId="{0D44F68D-9C1F-4771-A659-C3A4DDF7AF2B}" type="presParOf" srcId="{758C4ADA-556B-433F-983A-BB11A2E5F44F}" destId="{6C97B8E7-E87D-465C-BEED-3513DCB470DD}" srcOrd="2" destOrd="0" presId="urn:microsoft.com/office/officeart/2005/8/layout/vList2"/>
    <dgm:cxn modelId="{3B211DB7-5AB3-4647-A0F5-1A4FB7A344DB}" type="presParOf" srcId="{758C4ADA-556B-433F-983A-BB11A2E5F44F}" destId="{FD1D1142-CA8A-469F-902E-61421CABC724}" srcOrd="3" destOrd="0" presId="urn:microsoft.com/office/officeart/2005/8/layout/vList2"/>
    <dgm:cxn modelId="{19634FFB-F157-4C4E-9EC2-F671E9FFCDCA}" type="presParOf" srcId="{758C4ADA-556B-433F-983A-BB11A2E5F44F}" destId="{EAEB1FD1-CD60-4DAA-8895-40EC4625F0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E1A4E4-0F72-4994-802D-9E78DA02FD36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6CA03D-8ADD-4448-A0FC-AF6B1AEE92B2}">
      <dgm:prSet phldrT="[Text]" custT="1"/>
      <dgm:spPr/>
      <dgm:t>
        <a:bodyPr/>
        <a:lstStyle/>
        <a:p>
          <a:r>
            <a:rPr lang="en-US" sz="2800" b="1" dirty="0" smtClean="0"/>
            <a:t>For policies to be effective they must be:</a:t>
          </a:r>
          <a:endParaRPr lang="en-US" sz="2800" dirty="0"/>
        </a:p>
      </dgm:t>
    </dgm:pt>
    <dgm:pt modelId="{43B0F456-F4C1-48D6-960C-8387630A4984}" type="parTrans" cxnId="{495CA09A-52F0-41FD-A1BF-EE6F48D51C49}">
      <dgm:prSet/>
      <dgm:spPr/>
      <dgm:t>
        <a:bodyPr/>
        <a:lstStyle/>
        <a:p>
          <a:endParaRPr lang="en-US" sz="2000"/>
        </a:p>
      </dgm:t>
    </dgm:pt>
    <dgm:pt modelId="{67E33252-8E60-4315-9C9A-3B90BA60D3EE}" type="sibTrans" cxnId="{495CA09A-52F0-41FD-A1BF-EE6F48D51C49}">
      <dgm:prSet/>
      <dgm:spPr/>
      <dgm:t>
        <a:bodyPr/>
        <a:lstStyle/>
        <a:p>
          <a:endParaRPr lang="en-US" sz="2000"/>
        </a:p>
      </dgm:t>
    </dgm:pt>
    <dgm:pt modelId="{2035FDAE-6AE7-4A6B-BE10-A6FB7B6505C5}">
      <dgm:prSet custT="1"/>
      <dgm:spPr/>
      <dgm:t>
        <a:bodyPr/>
        <a:lstStyle/>
        <a:p>
          <a:r>
            <a:rPr lang="en-US" sz="2000" b="1" u="none" dirty="0" smtClean="0"/>
            <a:t>Written using language that is simple, concise, and respectful</a:t>
          </a:r>
          <a:endParaRPr lang="en-US" sz="2000" b="1" u="none" dirty="0"/>
        </a:p>
      </dgm:t>
    </dgm:pt>
    <dgm:pt modelId="{88960AFB-B78D-4867-BCC5-2E70272282A5}" type="parTrans" cxnId="{B7A7CB14-C149-476E-BE66-E6B484E66938}">
      <dgm:prSet/>
      <dgm:spPr/>
      <dgm:t>
        <a:bodyPr/>
        <a:lstStyle/>
        <a:p>
          <a:endParaRPr lang="en-US" sz="2000"/>
        </a:p>
      </dgm:t>
    </dgm:pt>
    <dgm:pt modelId="{2AE594AF-D1DB-4C07-91AF-E33921359C7B}" type="sibTrans" cxnId="{B7A7CB14-C149-476E-BE66-E6B484E66938}">
      <dgm:prSet/>
      <dgm:spPr/>
      <dgm:t>
        <a:bodyPr/>
        <a:lstStyle/>
        <a:p>
          <a:endParaRPr lang="en-US" sz="2000"/>
        </a:p>
      </dgm:t>
    </dgm:pt>
    <dgm:pt modelId="{00016281-004F-4606-B403-482DF9D50EE3}">
      <dgm:prSet custT="1"/>
      <dgm:spPr/>
      <dgm:t>
        <a:bodyPr/>
        <a:lstStyle/>
        <a:p>
          <a:r>
            <a:rPr lang="en-US" sz="2000" b="1" u="none" dirty="0" smtClean="0"/>
            <a:t>Explicitly supported by the organization’s administration and training manager</a:t>
          </a:r>
          <a:endParaRPr lang="en-US" sz="2000" b="1" u="none" dirty="0"/>
        </a:p>
      </dgm:t>
    </dgm:pt>
    <dgm:pt modelId="{EB5AE7FC-6523-4920-958B-6145E824D7F0}" type="parTrans" cxnId="{E0520B3A-451E-41BC-9C04-900EF31125FC}">
      <dgm:prSet/>
      <dgm:spPr/>
      <dgm:t>
        <a:bodyPr/>
        <a:lstStyle/>
        <a:p>
          <a:endParaRPr lang="en-US" sz="2000"/>
        </a:p>
      </dgm:t>
    </dgm:pt>
    <dgm:pt modelId="{046D5A33-3254-49A4-AA1B-67B419610A9C}" type="sibTrans" cxnId="{E0520B3A-451E-41BC-9C04-900EF31125FC}">
      <dgm:prSet/>
      <dgm:spPr/>
      <dgm:t>
        <a:bodyPr/>
        <a:lstStyle/>
        <a:p>
          <a:endParaRPr lang="en-US" sz="2000"/>
        </a:p>
      </dgm:t>
    </dgm:pt>
    <dgm:pt modelId="{47A5F80E-00CB-48B1-B2B8-43CDBA1AEBA8}">
      <dgm:prSet custT="1"/>
      <dgm:spPr/>
      <dgm:t>
        <a:bodyPr/>
        <a:lstStyle/>
        <a:p>
          <a:r>
            <a:rPr lang="en-US" sz="2000" b="1" u="none" dirty="0" smtClean="0"/>
            <a:t>Adopted through a process that provides reasoned feedback</a:t>
          </a:r>
          <a:endParaRPr lang="en-US" sz="2000" b="1" u="none" dirty="0"/>
        </a:p>
      </dgm:t>
    </dgm:pt>
    <dgm:pt modelId="{420A8C0B-CB26-482D-AE13-B487722EFD99}" type="parTrans" cxnId="{2831CD59-D190-41A6-ABE1-74DC286339B3}">
      <dgm:prSet/>
      <dgm:spPr/>
      <dgm:t>
        <a:bodyPr/>
        <a:lstStyle/>
        <a:p>
          <a:endParaRPr lang="en-US" sz="2000"/>
        </a:p>
      </dgm:t>
    </dgm:pt>
    <dgm:pt modelId="{EAD4A6DC-9F4A-4A35-A7C2-798DB1447B3B}" type="sibTrans" cxnId="{2831CD59-D190-41A6-ABE1-74DC286339B3}">
      <dgm:prSet/>
      <dgm:spPr/>
      <dgm:t>
        <a:bodyPr/>
        <a:lstStyle/>
        <a:p>
          <a:endParaRPr lang="en-US" sz="2000"/>
        </a:p>
      </dgm:t>
    </dgm:pt>
    <dgm:pt modelId="{54C8A90A-4655-4C2B-8028-35B0A84C6C91}" type="pres">
      <dgm:prSet presAssocID="{90E1A4E4-0F72-4994-802D-9E78DA02FD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F845CF-6A2B-443E-BF1F-0F81081BAB33}" type="pres">
      <dgm:prSet presAssocID="{2D6CA03D-8ADD-4448-A0FC-AF6B1AEE92B2}" presName="compNode" presStyleCnt="0"/>
      <dgm:spPr/>
    </dgm:pt>
    <dgm:pt modelId="{309BE055-B2DB-4766-91C4-837697DB99C7}" type="pres">
      <dgm:prSet presAssocID="{2D6CA03D-8ADD-4448-A0FC-AF6B1AEE92B2}" presName="aNode" presStyleLbl="bgShp" presStyleIdx="0" presStyleCnt="1"/>
      <dgm:spPr/>
      <dgm:t>
        <a:bodyPr/>
        <a:lstStyle/>
        <a:p>
          <a:endParaRPr lang="en-US"/>
        </a:p>
      </dgm:t>
    </dgm:pt>
    <dgm:pt modelId="{EC28809E-21DA-4512-AE02-C26DA7B67A2E}" type="pres">
      <dgm:prSet presAssocID="{2D6CA03D-8ADD-4448-A0FC-AF6B1AEE92B2}" presName="textNode" presStyleLbl="bgShp" presStyleIdx="0" presStyleCnt="1"/>
      <dgm:spPr/>
      <dgm:t>
        <a:bodyPr/>
        <a:lstStyle/>
        <a:p>
          <a:endParaRPr lang="en-US"/>
        </a:p>
      </dgm:t>
    </dgm:pt>
    <dgm:pt modelId="{AAA0DE6D-118C-4DD8-87D3-50C5BA76B4CA}" type="pres">
      <dgm:prSet presAssocID="{2D6CA03D-8ADD-4448-A0FC-AF6B1AEE92B2}" presName="compChildNode" presStyleCnt="0"/>
      <dgm:spPr/>
    </dgm:pt>
    <dgm:pt modelId="{3B917EF9-1024-4FE5-BAC5-44B4CEAB33ED}" type="pres">
      <dgm:prSet presAssocID="{2D6CA03D-8ADD-4448-A0FC-AF6B1AEE92B2}" presName="theInnerList" presStyleCnt="0"/>
      <dgm:spPr/>
    </dgm:pt>
    <dgm:pt modelId="{14F319AB-9AB9-4E85-AE69-66551CEE9B99}" type="pres">
      <dgm:prSet presAssocID="{2035FDAE-6AE7-4A6B-BE10-A6FB7B6505C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01E79-5524-4C4B-BCBB-81C7D1BF3BD9}" type="pres">
      <dgm:prSet presAssocID="{2035FDAE-6AE7-4A6B-BE10-A6FB7B6505C5}" presName="aSpace2" presStyleCnt="0"/>
      <dgm:spPr/>
    </dgm:pt>
    <dgm:pt modelId="{53038064-1410-4785-AF46-90FC104E5FE3}" type="pres">
      <dgm:prSet presAssocID="{47A5F80E-00CB-48B1-B2B8-43CDBA1AEBA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E7ADE-2FE2-4A0E-8540-C07DE799E617}" type="pres">
      <dgm:prSet presAssocID="{47A5F80E-00CB-48B1-B2B8-43CDBA1AEBA8}" presName="aSpace2" presStyleCnt="0"/>
      <dgm:spPr/>
    </dgm:pt>
    <dgm:pt modelId="{ADF4368D-25CD-4118-9489-60BCCC28CD00}" type="pres">
      <dgm:prSet presAssocID="{00016281-004F-4606-B403-482DF9D50EE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CA09A-52F0-41FD-A1BF-EE6F48D51C49}" srcId="{90E1A4E4-0F72-4994-802D-9E78DA02FD36}" destId="{2D6CA03D-8ADD-4448-A0FC-AF6B1AEE92B2}" srcOrd="0" destOrd="0" parTransId="{43B0F456-F4C1-48D6-960C-8387630A4984}" sibTransId="{67E33252-8E60-4315-9C9A-3B90BA60D3EE}"/>
    <dgm:cxn modelId="{5C6BAE6D-30AE-4AE9-BAE1-725780942605}" type="presOf" srcId="{2035FDAE-6AE7-4A6B-BE10-A6FB7B6505C5}" destId="{14F319AB-9AB9-4E85-AE69-66551CEE9B99}" srcOrd="0" destOrd="0" presId="urn:microsoft.com/office/officeart/2005/8/layout/lProcess2"/>
    <dgm:cxn modelId="{00E45C69-91EA-4612-B5DB-FD2BAC484F9B}" type="presOf" srcId="{47A5F80E-00CB-48B1-B2B8-43CDBA1AEBA8}" destId="{53038064-1410-4785-AF46-90FC104E5FE3}" srcOrd="0" destOrd="0" presId="urn:microsoft.com/office/officeart/2005/8/layout/lProcess2"/>
    <dgm:cxn modelId="{B7A7CB14-C149-476E-BE66-E6B484E66938}" srcId="{2D6CA03D-8ADD-4448-A0FC-AF6B1AEE92B2}" destId="{2035FDAE-6AE7-4A6B-BE10-A6FB7B6505C5}" srcOrd="0" destOrd="0" parTransId="{88960AFB-B78D-4867-BCC5-2E70272282A5}" sibTransId="{2AE594AF-D1DB-4C07-91AF-E33921359C7B}"/>
    <dgm:cxn modelId="{2831CD59-D190-41A6-ABE1-74DC286339B3}" srcId="{2D6CA03D-8ADD-4448-A0FC-AF6B1AEE92B2}" destId="{47A5F80E-00CB-48B1-B2B8-43CDBA1AEBA8}" srcOrd="1" destOrd="0" parTransId="{420A8C0B-CB26-482D-AE13-B487722EFD99}" sibTransId="{EAD4A6DC-9F4A-4A35-A7C2-798DB1447B3B}"/>
    <dgm:cxn modelId="{FB47E96F-A75A-4E1C-9442-613D544AA157}" type="presOf" srcId="{2D6CA03D-8ADD-4448-A0FC-AF6B1AEE92B2}" destId="{EC28809E-21DA-4512-AE02-C26DA7B67A2E}" srcOrd="1" destOrd="0" presId="urn:microsoft.com/office/officeart/2005/8/layout/lProcess2"/>
    <dgm:cxn modelId="{1D214AEA-E333-46A7-AF38-F4DFF92D4B26}" type="presOf" srcId="{00016281-004F-4606-B403-482DF9D50EE3}" destId="{ADF4368D-25CD-4118-9489-60BCCC28CD00}" srcOrd="0" destOrd="0" presId="urn:microsoft.com/office/officeart/2005/8/layout/lProcess2"/>
    <dgm:cxn modelId="{E0520B3A-451E-41BC-9C04-900EF31125FC}" srcId="{2D6CA03D-8ADD-4448-A0FC-AF6B1AEE92B2}" destId="{00016281-004F-4606-B403-482DF9D50EE3}" srcOrd="2" destOrd="0" parTransId="{EB5AE7FC-6523-4920-958B-6145E824D7F0}" sibTransId="{046D5A33-3254-49A4-AA1B-67B419610A9C}"/>
    <dgm:cxn modelId="{78A0C56B-2F8E-4714-882F-4670B93D7970}" type="presOf" srcId="{90E1A4E4-0F72-4994-802D-9E78DA02FD36}" destId="{54C8A90A-4655-4C2B-8028-35B0A84C6C91}" srcOrd="0" destOrd="0" presId="urn:microsoft.com/office/officeart/2005/8/layout/lProcess2"/>
    <dgm:cxn modelId="{CA3412C1-4CE3-443E-9CAA-08E97F510B4C}" type="presOf" srcId="{2D6CA03D-8ADD-4448-A0FC-AF6B1AEE92B2}" destId="{309BE055-B2DB-4766-91C4-837697DB99C7}" srcOrd="0" destOrd="0" presId="urn:microsoft.com/office/officeart/2005/8/layout/lProcess2"/>
    <dgm:cxn modelId="{F03CADB4-3716-4179-BFAD-E2C77B54307F}" type="presParOf" srcId="{54C8A90A-4655-4C2B-8028-35B0A84C6C91}" destId="{1FF845CF-6A2B-443E-BF1F-0F81081BAB33}" srcOrd="0" destOrd="0" presId="urn:microsoft.com/office/officeart/2005/8/layout/lProcess2"/>
    <dgm:cxn modelId="{9B6AC3FD-88BD-44A7-ABA1-533E4BB60942}" type="presParOf" srcId="{1FF845CF-6A2B-443E-BF1F-0F81081BAB33}" destId="{309BE055-B2DB-4766-91C4-837697DB99C7}" srcOrd="0" destOrd="0" presId="urn:microsoft.com/office/officeart/2005/8/layout/lProcess2"/>
    <dgm:cxn modelId="{A585ED57-26F5-40D3-A30E-04BCAA8BAED9}" type="presParOf" srcId="{1FF845CF-6A2B-443E-BF1F-0F81081BAB33}" destId="{EC28809E-21DA-4512-AE02-C26DA7B67A2E}" srcOrd="1" destOrd="0" presId="urn:microsoft.com/office/officeart/2005/8/layout/lProcess2"/>
    <dgm:cxn modelId="{E3C255FD-96FF-406B-8AE5-717B57E8ACF7}" type="presParOf" srcId="{1FF845CF-6A2B-443E-BF1F-0F81081BAB33}" destId="{AAA0DE6D-118C-4DD8-87D3-50C5BA76B4CA}" srcOrd="2" destOrd="0" presId="urn:microsoft.com/office/officeart/2005/8/layout/lProcess2"/>
    <dgm:cxn modelId="{269FFF3F-FE06-449E-8939-15CF85E96679}" type="presParOf" srcId="{AAA0DE6D-118C-4DD8-87D3-50C5BA76B4CA}" destId="{3B917EF9-1024-4FE5-BAC5-44B4CEAB33ED}" srcOrd="0" destOrd="0" presId="urn:microsoft.com/office/officeart/2005/8/layout/lProcess2"/>
    <dgm:cxn modelId="{E14D6404-132B-4F1B-9B8D-466D4E25C354}" type="presParOf" srcId="{3B917EF9-1024-4FE5-BAC5-44B4CEAB33ED}" destId="{14F319AB-9AB9-4E85-AE69-66551CEE9B99}" srcOrd="0" destOrd="0" presId="urn:microsoft.com/office/officeart/2005/8/layout/lProcess2"/>
    <dgm:cxn modelId="{CBBA7AFC-6FE0-4915-B9C1-567A4525DD5A}" type="presParOf" srcId="{3B917EF9-1024-4FE5-BAC5-44B4CEAB33ED}" destId="{08101E79-5524-4C4B-BCBB-81C7D1BF3BD9}" srcOrd="1" destOrd="0" presId="urn:microsoft.com/office/officeart/2005/8/layout/lProcess2"/>
    <dgm:cxn modelId="{272E9D97-2888-41B3-B05C-051274D5AC61}" type="presParOf" srcId="{3B917EF9-1024-4FE5-BAC5-44B4CEAB33ED}" destId="{53038064-1410-4785-AF46-90FC104E5FE3}" srcOrd="2" destOrd="0" presId="urn:microsoft.com/office/officeart/2005/8/layout/lProcess2"/>
    <dgm:cxn modelId="{1918AEB3-2523-4E03-99EC-D0C5C1F6D8E7}" type="presParOf" srcId="{3B917EF9-1024-4FE5-BAC5-44B4CEAB33ED}" destId="{277E7ADE-2FE2-4A0E-8540-C07DE799E617}" srcOrd="3" destOrd="0" presId="urn:microsoft.com/office/officeart/2005/8/layout/lProcess2"/>
    <dgm:cxn modelId="{4EAB90D6-95DF-4BE5-911B-1019CC3474FC}" type="presParOf" srcId="{3B917EF9-1024-4FE5-BAC5-44B4CEAB33ED}" destId="{ADF4368D-25CD-4118-9489-60BCCC28CD0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681BB2-AAFF-4446-9312-7EC5F6C18E20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FC8A49-8252-4C9E-A9D6-CDC95EB5B25A}">
      <dgm:prSet phldrT="[Text]"/>
      <dgm:spPr/>
      <dgm:t>
        <a:bodyPr/>
        <a:lstStyle/>
        <a:p>
          <a:r>
            <a:rPr lang="en-US" b="1" u="none" dirty="0" smtClean="0"/>
            <a:t>Procedure </a:t>
          </a:r>
          <a:endParaRPr lang="en-US" dirty="0"/>
        </a:p>
      </dgm:t>
    </dgm:pt>
    <dgm:pt modelId="{A7625416-9B8E-4F53-9269-84BB3950827B}" type="parTrans" cxnId="{D131D740-54BC-4E2B-9E99-0D2DF2D53B54}">
      <dgm:prSet/>
      <dgm:spPr/>
      <dgm:t>
        <a:bodyPr/>
        <a:lstStyle/>
        <a:p>
          <a:endParaRPr lang="en-US"/>
        </a:p>
      </dgm:t>
    </dgm:pt>
    <dgm:pt modelId="{4FA900A0-8446-4BF1-8B06-2D784290A512}" type="sibTrans" cxnId="{D131D740-54BC-4E2B-9E99-0D2DF2D53B54}">
      <dgm:prSet/>
      <dgm:spPr/>
      <dgm:t>
        <a:bodyPr/>
        <a:lstStyle/>
        <a:p>
          <a:endParaRPr lang="en-US"/>
        </a:p>
      </dgm:t>
    </dgm:pt>
    <dgm:pt modelId="{FFC5FEA4-EE36-4B73-9C6A-34A081082414}">
      <dgm:prSet/>
      <dgm:spPr/>
      <dgm:t>
        <a:bodyPr/>
        <a:lstStyle/>
        <a:p>
          <a:r>
            <a:rPr lang="en-US" b="1" u="none" dirty="0" smtClean="0"/>
            <a:t>Guideline</a:t>
          </a:r>
          <a:endParaRPr lang="en-US" b="1" u="none" dirty="0"/>
        </a:p>
      </dgm:t>
    </dgm:pt>
    <dgm:pt modelId="{E5C2EFD7-9096-4630-AF14-4BBB10180821}" type="parTrans" cxnId="{5DA42397-D5FA-4A11-BDB2-BA1183AA1DC9}">
      <dgm:prSet/>
      <dgm:spPr/>
      <dgm:t>
        <a:bodyPr/>
        <a:lstStyle/>
        <a:p>
          <a:endParaRPr lang="en-US"/>
        </a:p>
      </dgm:t>
    </dgm:pt>
    <dgm:pt modelId="{F261FDEC-50D7-4C33-BA2C-B42CC9419FF5}" type="sibTrans" cxnId="{5DA42397-D5FA-4A11-BDB2-BA1183AA1DC9}">
      <dgm:prSet/>
      <dgm:spPr/>
      <dgm:t>
        <a:bodyPr/>
        <a:lstStyle/>
        <a:p>
          <a:endParaRPr lang="en-US"/>
        </a:p>
      </dgm:t>
    </dgm:pt>
    <dgm:pt modelId="{35BF511F-EBBC-4B3A-9D3E-1D8C20D2085F}">
      <dgm:prSet phldrT="[Text]"/>
      <dgm:spPr/>
      <dgm:t>
        <a:bodyPr/>
        <a:lstStyle/>
        <a:p>
          <a:r>
            <a:rPr lang="en-US" b="1" u="none" dirty="0" smtClean="0"/>
            <a:t>Identifies the steps that must be taken to fulfill the intent of a policy and is written to support a policy</a:t>
          </a:r>
          <a:endParaRPr lang="en-US" dirty="0"/>
        </a:p>
      </dgm:t>
    </dgm:pt>
    <dgm:pt modelId="{DBFFC9D8-09AD-480C-8558-3CCAA31B7543}" type="parTrans" cxnId="{280FBD01-C79C-486B-872C-4AEE1FC9C931}">
      <dgm:prSet/>
      <dgm:spPr/>
      <dgm:t>
        <a:bodyPr/>
        <a:lstStyle/>
        <a:p>
          <a:endParaRPr lang="en-US"/>
        </a:p>
      </dgm:t>
    </dgm:pt>
    <dgm:pt modelId="{2BB25454-A3B2-4E64-BF7F-33B214C8974D}" type="sibTrans" cxnId="{280FBD01-C79C-486B-872C-4AEE1FC9C931}">
      <dgm:prSet/>
      <dgm:spPr/>
      <dgm:t>
        <a:bodyPr/>
        <a:lstStyle/>
        <a:p>
          <a:endParaRPr lang="en-US"/>
        </a:p>
      </dgm:t>
    </dgm:pt>
    <dgm:pt modelId="{A59E615C-7FEB-42B6-ABDA-5885D9D61102}">
      <dgm:prSet/>
      <dgm:spPr/>
      <dgm:t>
        <a:bodyPr/>
        <a:lstStyle/>
        <a:p>
          <a:r>
            <a:rPr lang="en-US" b="1" u="none" dirty="0" smtClean="0"/>
            <a:t> Identifies a general philosophy; may be part of a policy or exist independently</a:t>
          </a:r>
          <a:endParaRPr lang="en-US" b="1" u="none" dirty="0"/>
        </a:p>
      </dgm:t>
    </dgm:pt>
    <dgm:pt modelId="{ACA9BF18-A00F-4F39-91F2-B1EFFB483592}" type="parTrans" cxnId="{D653CE74-E158-46E3-BA61-CEDA2AE9AE2E}">
      <dgm:prSet/>
      <dgm:spPr/>
      <dgm:t>
        <a:bodyPr/>
        <a:lstStyle/>
        <a:p>
          <a:endParaRPr lang="en-US"/>
        </a:p>
      </dgm:t>
    </dgm:pt>
    <dgm:pt modelId="{8C9C5050-ACA9-473A-8046-CF07DF4C8B42}" type="sibTrans" cxnId="{D653CE74-E158-46E3-BA61-CEDA2AE9AE2E}">
      <dgm:prSet/>
      <dgm:spPr/>
      <dgm:t>
        <a:bodyPr/>
        <a:lstStyle/>
        <a:p>
          <a:endParaRPr lang="en-US"/>
        </a:p>
      </dgm:t>
    </dgm:pt>
    <dgm:pt modelId="{275BCEE5-2983-4D3D-947E-9CC6E9DEB6DA}" type="pres">
      <dgm:prSet presAssocID="{D5681BB2-AAFF-4446-9312-7EC5F6C18E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63EB26F-A14A-4CDD-B36B-2F4F40A171F0}" type="pres">
      <dgm:prSet presAssocID="{3BFC8A49-8252-4C9E-A9D6-CDC95EB5B25A}" presName="posSpace" presStyleCnt="0"/>
      <dgm:spPr/>
    </dgm:pt>
    <dgm:pt modelId="{C6D4F13F-24E9-463A-90DB-94B55DE76616}" type="pres">
      <dgm:prSet presAssocID="{3BFC8A49-8252-4C9E-A9D6-CDC95EB5B25A}" presName="vertFlow" presStyleCnt="0"/>
      <dgm:spPr/>
    </dgm:pt>
    <dgm:pt modelId="{DFF163C2-D18D-46C8-8391-22731BE4DEDA}" type="pres">
      <dgm:prSet presAssocID="{3BFC8A49-8252-4C9E-A9D6-CDC95EB5B25A}" presName="topSpace" presStyleCnt="0"/>
      <dgm:spPr/>
    </dgm:pt>
    <dgm:pt modelId="{7EB69CE0-9237-4835-867B-383DF4969B1F}" type="pres">
      <dgm:prSet presAssocID="{3BFC8A49-8252-4C9E-A9D6-CDC95EB5B25A}" presName="firstComp" presStyleCnt="0"/>
      <dgm:spPr/>
    </dgm:pt>
    <dgm:pt modelId="{29E14044-E136-4E56-BDA2-91F3159F073B}" type="pres">
      <dgm:prSet presAssocID="{3BFC8A49-8252-4C9E-A9D6-CDC95EB5B25A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E7DF6BFB-38B2-4EBC-B883-937856F76B71}" type="pres">
      <dgm:prSet presAssocID="{3BFC8A49-8252-4C9E-A9D6-CDC95EB5B25A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5B9D6-E0FF-4FD1-8461-36F0DBB773B1}" type="pres">
      <dgm:prSet presAssocID="{3BFC8A49-8252-4C9E-A9D6-CDC95EB5B25A}" presName="negSpace" presStyleCnt="0"/>
      <dgm:spPr/>
    </dgm:pt>
    <dgm:pt modelId="{736D0B8C-3B52-4699-82D6-408215807F59}" type="pres">
      <dgm:prSet presAssocID="{3BFC8A49-8252-4C9E-A9D6-CDC95EB5B25A}" presName="circle" presStyleLbl="node1" presStyleIdx="0" presStyleCnt="2"/>
      <dgm:spPr/>
      <dgm:t>
        <a:bodyPr/>
        <a:lstStyle/>
        <a:p>
          <a:endParaRPr lang="en-US"/>
        </a:p>
      </dgm:t>
    </dgm:pt>
    <dgm:pt modelId="{303A1574-C986-4676-8CF1-F1AD5DD68DD4}" type="pres">
      <dgm:prSet presAssocID="{4FA900A0-8446-4BF1-8B06-2D784290A512}" presName="transSpace" presStyleCnt="0"/>
      <dgm:spPr/>
    </dgm:pt>
    <dgm:pt modelId="{31048135-70AC-44EE-AFA0-80131FBFF183}" type="pres">
      <dgm:prSet presAssocID="{FFC5FEA4-EE36-4B73-9C6A-34A081082414}" presName="posSpace" presStyleCnt="0"/>
      <dgm:spPr/>
    </dgm:pt>
    <dgm:pt modelId="{0DE598D3-6001-4557-9B18-163FBF5C112F}" type="pres">
      <dgm:prSet presAssocID="{FFC5FEA4-EE36-4B73-9C6A-34A081082414}" presName="vertFlow" presStyleCnt="0"/>
      <dgm:spPr/>
    </dgm:pt>
    <dgm:pt modelId="{69C429B9-45A9-495B-BBB4-AD130C80CD41}" type="pres">
      <dgm:prSet presAssocID="{FFC5FEA4-EE36-4B73-9C6A-34A081082414}" presName="topSpace" presStyleCnt="0"/>
      <dgm:spPr/>
    </dgm:pt>
    <dgm:pt modelId="{5E78E370-AA0E-4FD3-8373-02CD1BC72951}" type="pres">
      <dgm:prSet presAssocID="{FFC5FEA4-EE36-4B73-9C6A-34A081082414}" presName="firstComp" presStyleCnt="0"/>
      <dgm:spPr/>
    </dgm:pt>
    <dgm:pt modelId="{AB1244A6-1A4C-40D0-88AB-DE7925B21A7C}" type="pres">
      <dgm:prSet presAssocID="{FFC5FEA4-EE36-4B73-9C6A-34A081082414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E1BE7505-DEB7-42D8-9D5C-EA8D90EE72F9}" type="pres">
      <dgm:prSet presAssocID="{FFC5FEA4-EE36-4B73-9C6A-34A081082414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637A6-C223-4BF9-81F8-695BB718792A}" type="pres">
      <dgm:prSet presAssocID="{FFC5FEA4-EE36-4B73-9C6A-34A081082414}" presName="negSpace" presStyleCnt="0"/>
      <dgm:spPr/>
    </dgm:pt>
    <dgm:pt modelId="{C5412CB8-2FCE-4A10-8B77-C56DC28826AF}" type="pres">
      <dgm:prSet presAssocID="{FFC5FEA4-EE36-4B73-9C6A-34A081082414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D653CE74-E158-46E3-BA61-CEDA2AE9AE2E}" srcId="{FFC5FEA4-EE36-4B73-9C6A-34A081082414}" destId="{A59E615C-7FEB-42B6-ABDA-5885D9D61102}" srcOrd="0" destOrd="0" parTransId="{ACA9BF18-A00F-4F39-91F2-B1EFFB483592}" sibTransId="{8C9C5050-ACA9-473A-8046-CF07DF4C8B42}"/>
    <dgm:cxn modelId="{EA9F3E4A-BC37-424A-92BD-DECA3F5F1594}" type="presOf" srcId="{35BF511F-EBBC-4B3A-9D3E-1D8C20D2085F}" destId="{E7DF6BFB-38B2-4EBC-B883-937856F76B71}" srcOrd="1" destOrd="0" presId="urn:microsoft.com/office/officeart/2005/8/layout/hList9"/>
    <dgm:cxn modelId="{4B4A33C3-407D-452A-8F46-73D0D6B30CBE}" type="presOf" srcId="{35BF511F-EBBC-4B3A-9D3E-1D8C20D2085F}" destId="{29E14044-E136-4E56-BDA2-91F3159F073B}" srcOrd="0" destOrd="0" presId="urn:microsoft.com/office/officeart/2005/8/layout/hList9"/>
    <dgm:cxn modelId="{303C3782-4D46-4B3D-844C-CF07EE2EB4D0}" type="presOf" srcId="{FFC5FEA4-EE36-4B73-9C6A-34A081082414}" destId="{C5412CB8-2FCE-4A10-8B77-C56DC28826AF}" srcOrd="0" destOrd="0" presId="urn:microsoft.com/office/officeart/2005/8/layout/hList9"/>
    <dgm:cxn modelId="{D131D740-54BC-4E2B-9E99-0D2DF2D53B54}" srcId="{D5681BB2-AAFF-4446-9312-7EC5F6C18E20}" destId="{3BFC8A49-8252-4C9E-A9D6-CDC95EB5B25A}" srcOrd="0" destOrd="0" parTransId="{A7625416-9B8E-4F53-9269-84BB3950827B}" sibTransId="{4FA900A0-8446-4BF1-8B06-2D784290A512}"/>
    <dgm:cxn modelId="{280FBD01-C79C-486B-872C-4AEE1FC9C931}" srcId="{3BFC8A49-8252-4C9E-A9D6-CDC95EB5B25A}" destId="{35BF511F-EBBC-4B3A-9D3E-1D8C20D2085F}" srcOrd="0" destOrd="0" parTransId="{DBFFC9D8-09AD-480C-8558-3CCAA31B7543}" sibTransId="{2BB25454-A3B2-4E64-BF7F-33B214C8974D}"/>
    <dgm:cxn modelId="{3FA1F3E9-1AF7-47E7-AA74-CC70CC308E57}" type="presOf" srcId="{3BFC8A49-8252-4C9E-A9D6-CDC95EB5B25A}" destId="{736D0B8C-3B52-4699-82D6-408215807F59}" srcOrd="0" destOrd="0" presId="urn:microsoft.com/office/officeart/2005/8/layout/hList9"/>
    <dgm:cxn modelId="{A0F67C83-857D-40A5-8448-C23E5F3148F1}" type="presOf" srcId="{D5681BB2-AAFF-4446-9312-7EC5F6C18E20}" destId="{275BCEE5-2983-4D3D-947E-9CC6E9DEB6DA}" srcOrd="0" destOrd="0" presId="urn:microsoft.com/office/officeart/2005/8/layout/hList9"/>
    <dgm:cxn modelId="{C8AF05A5-8746-45D0-A506-66572058C273}" type="presOf" srcId="{A59E615C-7FEB-42B6-ABDA-5885D9D61102}" destId="{E1BE7505-DEB7-42D8-9D5C-EA8D90EE72F9}" srcOrd="1" destOrd="0" presId="urn:microsoft.com/office/officeart/2005/8/layout/hList9"/>
    <dgm:cxn modelId="{54B09D63-FE58-44BA-98B5-E707E5351498}" type="presOf" srcId="{A59E615C-7FEB-42B6-ABDA-5885D9D61102}" destId="{AB1244A6-1A4C-40D0-88AB-DE7925B21A7C}" srcOrd="0" destOrd="0" presId="urn:microsoft.com/office/officeart/2005/8/layout/hList9"/>
    <dgm:cxn modelId="{5DA42397-D5FA-4A11-BDB2-BA1183AA1DC9}" srcId="{D5681BB2-AAFF-4446-9312-7EC5F6C18E20}" destId="{FFC5FEA4-EE36-4B73-9C6A-34A081082414}" srcOrd="1" destOrd="0" parTransId="{E5C2EFD7-9096-4630-AF14-4BBB10180821}" sibTransId="{F261FDEC-50D7-4C33-BA2C-B42CC9419FF5}"/>
    <dgm:cxn modelId="{BD524B66-C3E7-4461-85CA-BF2DF6D44542}" type="presParOf" srcId="{275BCEE5-2983-4D3D-947E-9CC6E9DEB6DA}" destId="{C63EB26F-A14A-4CDD-B36B-2F4F40A171F0}" srcOrd="0" destOrd="0" presId="urn:microsoft.com/office/officeart/2005/8/layout/hList9"/>
    <dgm:cxn modelId="{4DBD1CFE-9938-413A-A128-3560C63E0B01}" type="presParOf" srcId="{275BCEE5-2983-4D3D-947E-9CC6E9DEB6DA}" destId="{C6D4F13F-24E9-463A-90DB-94B55DE76616}" srcOrd="1" destOrd="0" presId="urn:microsoft.com/office/officeart/2005/8/layout/hList9"/>
    <dgm:cxn modelId="{CB2F37B3-CE97-4B48-8DB0-B58D61750025}" type="presParOf" srcId="{C6D4F13F-24E9-463A-90DB-94B55DE76616}" destId="{DFF163C2-D18D-46C8-8391-22731BE4DEDA}" srcOrd="0" destOrd="0" presId="urn:microsoft.com/office/officeart/2005/8/layout/hList9"/>
    <dgm:cxn modelId="{DF456F82-0CCC-4637-8B64-6B30314CACA3}" type="presParOf" srcId="{C6D4F13F-24E9-463A-90DB-94B55DE76616}" destId="{7EB69CE0-9237-4835-867B-383DF4969B1F}" srcOrd="1" destOrd="0" presId="urn:microsoft.com/office/officeart/2005/8/layout/hList9"/>
    <dgm:cxn modelId="{F47A9104-1F35-4942-A2EF-6952A8273D9E}" type="presParOf" srcId="{7EB69CE0-9237-4835-867B-383DF4969B1F}" destId="{29E14044-E136-4E56-BDA2-91F3159F073B}" srcOrd="0" destOrd="0" presId="urn:microsoft.com/office/officeart/2005/8/layout/hList9"/>
    <dgm:cxn modelId="{AD56A2F3-A14F-411D-88DB-ABDBA5FAAD1C}" type="presParOf" srcId="{7EB69CE0-9237-4835-867B-383DF4969B1F}" destId="{E7DF6BFB-38B2-4EBC-B883-937856F76B71}" srcOrd="1" destOrd="0" presId="urn:microsoft.com/office/officeart/2005/8/layout/hList9"/>
    <dgm:cxn modelId="{54EBA823-F14F-401B-8E17-56B0F014F85C}" type="presParOf" srcId="{275BCEE5-2983-4D3D-947E-9CC6E9DEB6DA}" destId="{D5B5B9D6-E0FF-4FD1-8461-36F0DBB773B1}" srcOrd="2" destOrd="0" presId="urn:microsoft.com/office/officeart/2005/8/layout/hList9"/>
    <dgm:cxn modelId="{6FEAF6C0-7A46-4455-B1BA-B3E2A796660E}" type="presParOf" srcId="{275BCEE5-2983-4D3D-947E-9CC6E9DEB6DA}" destId="{736D0B8C-3B52-4699-82D6-408215807F59}" srcOrd="3" destOrd="0" presId="urn:microsoft.com/office/officeart/2005/8/layout/hList9"/>
    <dgm:cxn modelId="{B69367B0-E809-4D90-BCF9-DD5EDEA687BD}" type="presParOf" srcId="{275BCEE5-2983-4D3D-947E-9CC6E9DEB6DA}" destId="{303A1574-C986-4676-8CF1-F1AD5DD68DD4}" srcOrd="4" destOrd="0" presId="urn:microsoft.com/office/officeart/2005/8/layout/hList9"/>
    <dgm:cxn modelId="{7584EC4D-EB2A-4514-9F1F-9D2934B4608D}" type="presParOf" srcId="{275BCEE5-2983-4D3D-947E-9CC6E9DEB6DA}" destId="{31048135-70AC-44EE-AFA0-80131FBFF183}" srcOrd="5" destOrd="0" presId="urn:microsoft.com/office/officeart/2005/8/layout/hList9"/>
    <dgm:cxn modelId="{154953C8-923D-4FCF-9DAC-881B19077CBD}" type="presParOf" srcId="{275BCEE5-2983-4D3D-947E-9CC6E9DEB6DA}" destId="{0DE598D3-6001-4557-9B18-163FBF5C112F}" srcOrd="6" destOrd="0" presId="urn:microsoft.com/office/officeart/2005/8/layout/hList9"/>
    <dgm:cxn modelId="{5A1BE92A-F72F-4D9B-B590-19A2B15E1EA4}" type="presParOf" srcId="{0DE598D3-6001-4557-9B18-163FBF5C112F}" destId="{69C429B9-45A9-495B-BBB4-AD130C80CD41}" srcOrd="0" destOrd="0" presId="urn:microsoft.com/office/officeart/2005/8/layout/hList9"/>
    <dgm:cxn modelId="{F762A897-6FC2-4E0C-9D88-EB3CCE4DA6DE}" type="presParOf" srcId="{0DE598D3-6001-4557-9B18-163FBF5C112F}" destId="{5E78E370-AA0E-4FD3-8373-02CD1BC72951}" srcOrd="1" destOrd="0" presId="urn:microsoft.com/office/officeart/2005/8/layout/hList9"/>
    <dgm:cxn modelId="{F6D84ADC-706E-4E68-BAB5-5380EF5749CF}" type="presParOf" srcId="{5E78E370-AA0E-4FD3-8373-02CD1BC72951}" destId="{AB1244A6-1A4C-40D0-88AB-DE7925B21A7C}" srcOrd="0" destOrd="0" presId="urn:microsoft.com/office/officeart/2005/8/layout/hList9"/>
    <dgm:cxn modelId="{7CD93F4B-CF2F-4235-871E-48154D827A25}" type="presParOf" srcId="{5E78E370-AA0E-4FD3-8373-02CD1BC72951}" destId="{E1BE7505-DEB7-42D8-9D5C-EA8D90EE72F9}" srcOrd="1" destOrd="0" presId="urn:microsoft.com/office/officeart/2005/8/layout/hList9"/>
    <dgm:cxn modelId="{78DCAE41-DB3D-49FC-AE0D-9A05F81957B1}" type="presParOf" srcId="{275BCEE5-2983-4D3D-947E-9CC6E9DEB6DA}" destId="{77F637A6-C223-4BF9-81F8-695BB718792A}" srcOrd="7" destOrd="0" presId="urn:microsoft.com/office/officeart/2005/8/layout/hList9"/>
    <dgm:cxn modelId="{56C84487-F4A7-44F3-AA39-9605C5DD404F}" type="presParOf" srcId="{275BCEE5-2983-4D3D-947E-9CC6E9DEB6DA}" destId="{C5412CB8-2FCE-4A10-8B77-C56DC28826A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D687F70-5259-4658-97B5-FF165CDDD6D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7CA924-AB12-452C-9837-66A26AAD9AA8}">
      <dgm:prSet phldrT="[Text]"/>
      <dgm:spPr/>
      <dgm:t>
        <a:bodyPr/>
        <a:lstStyle/>
        <a:p>
          <a:r>
            <a:rPr lang="en-US" b="1" u="none" dirty="0" smtClean="0"/>
            <a:t>Determine whether a policy, procedure, or guideline is the most appropriate for the issue or incident</a:t>
          </a:r>
          <a:endParaRPr lang="en-US" dirty="0"/>
        </a:p>
      </dgm:t>
    </dgm:pt>
    <dgm:pt modelId="{0AA9224A-6042-45E8-ABC3-410B261023D3}" type="parTrans" cxnId="{BE397C56-697E-42C8-91AF-25A4D0CEDDF4}">
      <dgm:prSet/>
      <dgm:spPr/>
      <dgm:t>
        <a:bodyPr/>
        <a:lstStyle/>
        <a:p>
          <a:endParaRPr lang="en-US"/>
        </a:p>
      </dgm:t>
    </dgm:pt>
    <dgm:pt modelId="{C6C3902B-52D0-4B36-BB92-8B6A2B38187F}" type="sibTrans" cxnId="{BE397C56-697E-42C8-91AF-25A4D0CEDDF4}">
      <dgm:prSet/>
      <dgm:spPr/>
      <dgm:t>
        <a:bodyPr/>
        <a:lstStyle/>
        <a:p>
          <a:endParaRPr lang="en-US"/>
        </a:p>
      </dgm:t>
    </dgm:pt>
    <dgm:pt modelId="{1CC14425-7832-4945-B970-B27EE165CDF9}">
      <dgm:prSet/>
      <dgm:spPr/>
      <dgm:t>
        <a:bodyPr/>
        <a:lstStyle/>
        <a:p>
          <a:r>
            <a:rPr lang="en-US" b="1" u="none" dirty="0" smtClean="0"/>
            <a:t>Always select the least restrictive type of document</a:t>
          </a:r>
          <a:endParaRPr lang="en-US" b="1" u="none" dirty="0"/>
        </a:p>
      </dgm:t>
    </dgm:pt>
    <dgm:pt modelId="{72B9ED57-DF4C-4B4D-921B-96CFCA9152DB}" type="parTrans" cxnId="{5A128677-46F1-4B6B-A122-70EC2CF8EB74}">
      <dgm:prSet/>
      <dgm:spPr/>
      <dgm:t>
        <a:bodyPr/>
        <a:lstStyle/>
        <a:p>
          <a:endParaRPr lang="en-US"/>
        </a:p>
      </dgm:t>
    </dgm:pt>
    <dgm:pt modelId="{0CD68A31-89E4-4390-8840-210D5BCDB438}" type="sibTrans" cxnId="{5A128677-46F1-4B6B-A122-70EC2CF8EB74}">
      <dgm:prSet/>
      <dgm:spPr/>
      <dgm:t>
        <a:bodyPr/>
        <a:lstStyle/>
        <a:p>
          <a:endParaRPr lang="en-US"/>
        </a:p>
      </dgm:t>
    </dgm:pt>
    <dgm:pt modelId="{9148B6AE-A2AE-467D-B484-AB7D0D2E3674}">
      <dgm:prSet/>
      <dgm:spPr/>
      <dgm:t>
        <a:bodyPr/>
        <a:lstStyle/>
        <a:p>
          <a:r>
            <a:rPr lang="en-US" b="1" u="none" dirty="0" smtClean="0"/>
            <a:t>Use similar existing policies, procedures, or guidelines as references when possible</a:t>
          </a:r>
          <a:endParaRPr lang="en-US" b="1" u="none" dirty="0"/>
        </a:p>
      </dgm:t>
    </dgm:pt>
    <dgm:pt modelId="{3B3E6189-5960-4DD3-90D2-D72107F8C272}" type="parTrans" cxnId="{715AE555-1758-41D9-A813-B8124E645EF0}">
      <dgm:prSet/>
      <dgm:spPr/>
      <dgm:t>
        <a:bodyPr/>
        <a:lstStyle/>
        <a:p>
          <a:endParaRPr lang="en-US"/>
        </a:p>
      </dgm:t>
    </dgm:pt>
    <dgm:pt modelId="{DF52BEAC-DD0D-47E9-9078-F53B3AD716DE}" type="sibTrans" cxnId="{715AE555-1758-41D9-A813-B8124E645EF0}">
      <dgm:prSet/>
      <dgm:spPr/>
      <dgm:t>
        <a:bodyPr/>
        <a:lstStyle/>
        <a:p>
          <a:endParaRPr lang="en-US"/>
        </a:p>
      </dgm:t>
    </dgm:pt>
    <dgm:pt modelId="{9B7D542F-AE7A-43B4-AE31-7FD733965C73}">
      <dgm:prSet/>
      <dgm:spPr/>
      <dgm:t>
        <a:bodyPr/>
        <a:lstStyle/>
        <a:p>
          <a:r>
            <a:rPr lang="en-US" b="1" u="none" dirty="0" smtClean="0"/>
            <a:t>Follow agency or national models for format, terminology, and organization</a:t>
          </a:r>
          <a:endParaRPr lang="en-US" b="1" u="none" dirty="0"/>
        </a:p>
      </dgm:t>
    </dgm:pt>
    <dgm:pt modelId="{7F5A262D-3707-4D6D-A70A-D54E86F8B3D6}" type="parTrans" cxnId="{5E5BC7C3-8B25-4142-810A-1880A31A8F40}">
      <dgm:prSet/>
      <dgm:spPr/>
      <dgm:t>
        <a:bodyPr/>
        <a:lstStyle/>
        <a:p>
          <a:endParaRPr lang="en-US"/>
        </a:p>
      </dgm:t>
    </dgm:pt>
    <dgm:pt modelId="{C61C4FAF-C404-41AA-8324-649DED92C20C}" type="sibTrans" cxnId="{5E5BC7C3-8B25-4142-810A-1880A31A8F40}">
      <dgm:prSet/>
      <dgm:spPr/>
      <dgm:t>
        <a:bodyPr/>
        <a:lstStyle/>
        <a:p>
          <a:endParaRPr lang="en-US"/>
        </a:p>
      </dgm:t>
    </dgm:pt>
    <dgm:pt modelId="{35169666-F2D0-4810-9D13-D2DBD94733EF}" type="pres">
      <dgm:prSet presAssocID="{1D687F70-5259-4658-97B5-FF165CDDD6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9D1D6-9610-444C-BBA7-A8F6072FD819}" type="pres">
      <dgm:prSet presAssocID="{A17CA924-AB12-452C-9837-66A26AAD9A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E0D59-6CB1-4891-806E-DB6E3449224C}" type="pres">
      <dgm:prSet presAssocID="{C6C3902B-52D0-4B36-BB92-8B6A2B38187F}" presName="spacer" presStyleCnt="0"/>
      <dgm:spPr/>
    </dgm:pt>
    <dgm:pt modelId="{E1F2731C-6E58-44E9-9152-8DDD077ECA5E}" type="pres">
      <dgm:prSet presAssocID="{1CC14425-7832-4945-B970-B27EE165CDF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B0947-7893-431B-A5EB-9A4EF199D017}" type="pres">
      <dgm:prSet presAssocID="{0CD68A31-89E4-4390-8840-210D5BCDB438}" presName="spacer" presStyleCnt="0"/>
      <dgm:spPr/>
    </dgm:pt>
    <dgm:pt modelId="{750A533A-ABEA-4341-9579-B8CCC2750A20}" type="pres">
      <dgm:prSet presAssocID="{9148B6AE-A2AE-467D-B484-AB7D0D2E36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705F3-3E28-4E5F-98D2-1381CD30458C}" type="pres">
      <dgm:prSet presAssocID="{DF52BEAC-DD0D-47E9-9078-F53B3AD716DE}" presName="spacer" presStyleCnt="0"/>
      <dgm:spPr/>
    </dgm:pt>
    <dgm:pt modelId="{6794543F-4FC9-4060-8A76-162959D94ACA}" type="pres">
      <dgm:prSet presAssocID="{9B7D542F-AE7A-43B4-AE31-7FD733965C7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0B922F-AE4D-4BB8-88DD-51524B1DDD2F}" type="presOf" srcId="{1CC14425-7832-4945-B970-B27EE165CDF9}" destId="{E1F2731C-6E58-44E9-9152-8DDD077ECA5E}" srcOrd="0" destOrd="0" presId="urn:microsoft.com/office/officeart/2005/8/layout/vList2"/>
    <dgm:cxn modelId="{69D8B617-3DDD-42F5-AB8E-BD360D4D5AEF}" type="presOf" srcId="{9148B6AE-A2AE-467D-B484-AB7D0D2E3674}" destId="{750A533A-ABEA-4341-9579-B8CCC2750A20}" srcOrd="0" destOrd="0" presId="urn:microsoft.com/office/officeart/2005/8/layout/vList2"/>
    <dgm:cxn modelId="{9D208B5C-CAC2-4D77-B32F-FB4E44977B2F}" type="presOf" srcId="{9B7D542F-AE7A-43B4-AE31-7FD733965C73}" destId="{6794543F-4FC9-4060-8A76-162959D94ACA}" srcOrd="0" destOrd="0" presId="urn:microsoft.com/office/officeart/2005/8/layout/vList2"/>
    <dgm:cxn modelId="{5FF6ACA2-4E5C-483D-9BDF-839B42E514CA}" type="presOf" srcId="{A17CA924-AB12-452C-9837-66A26AAD9AA8}" destId="{D199D1D6-9610-444C-BBA7-A8F6072FD819}" srcOrd="0" destOrd="0" presId="urn:microsoft.com/office/officeart/2005/8/layout/vList2"/>
    <dgm:cxn modelId="{5A128677-46F1-4B6B-A122-70EC2CF8EB74}" srcId="{1D687F70-5259-4658-97B5-FF165CDDD6D9}" destId="{1CC14425-7832-4945-B970-B27EE165CDF9}" srcOrd="1" destOrd="0" parTransId="{72B9ED57-DF4C-4B4D-921B-96CFCA9152DB}" sibTransId="{0CD68A31-89E4-4390-8840-210D5BCDB438}"/>
    <dgm:cxn modelId="{5E5BC7C3-8B25-4142-810A-1880A31A8F40}" srcId="{1D687F70-5259-4658-97B5-FF165CDDD6D9}" destId="{9B7D542F-AE7A-43B4-AE31-7FD733965C73}" srcOrd="3" destOrd="0" parTransId="{7F5A262D-3707-4D6D-A70A-D54E86F8B3D6}" sibTransId="{C61C4FAF-C404-41AA-8324-649DED92C20C}"/>
    <dgm:cxn modelId="{BE397C56-697E-42C8-91AF-25A4D0CEDDF4}" srcId="{1D687F70-5259-4658-97B5-FF165CDDD6D9}" destId="{A17CA924-AB12-452C-9837-66A26AAD9AA8}" srcOrd="0" destOrd="0" parTransId="{0AA9224A-6042-45E8-ABC3-410B261023D3}" sibTransId="{C6C3902B-52D0-4B36-BB92-8B6A2B38187F}"/>
    <dgm:cxn modelId="{D635A1B8-B809-4F59-A458-E30396D811C7}" type="presOf" srcId="{1D687F70-5259-4658-97B5-FF165CDDD6D9}" destId="{35169666-F2D0-4810-9D13-D2DBD94733EF}" srcOrd="0" destOrd="0" presId="urn:microsoft.com/office/officeart/2005/8/layout/vList2"/>
    <dgm:cxn modelId="{715AE555-1758-41D9-A813-B8124E645EF0}" srcId="{1D687F70-5259-4658-97B5-FF165CDDD6D9}" destId="{9148B6AE-A2AE-467D-B484-AB7D0D2E3674}" srcOrd="2" destOrd="0" parTransId="{3B3E6189-5960-4DD3-90D2-D72107F8C272}" sibTransId="{DF52BEAC-DD0D-47E9-9078-F53B3AD716DE}"/>
    <dgm:cxn modelId="{26BAB008-5C3A-4D92-9293-B4B4ADD59CE5}" type="presParOf" srcId="{35169666-F2D0-4810-9D13-D2DBD94733EF}" destId="{D199D1D6-9610-444C-BBA7-A8F6072FD819}" srcOrd="0" destOrd="0" presId="urn:microsoft.com/office/officeart/2005/8/layout/vList2"/>
    <dgm:cxn modelId="{F4721526-B4C3-4AFB-A8EE-CF74320743EA}" type="presParOf" srcId="{35169666-F2D0-4810-9D13-D2DBD94733EF}" destId="{4B4E0D59-6CB1-4891-806E-DB6E3449224C}" srcOrd="1" destOrd="0" presId="urn:microsoft.com/office/officeart/2005/8/layout/vList2"/>
    <dgm:cxn modelId="{7397F415-67F8-4C73-A210-5F3B5EF266BB}" type="presParOf" srcId="{35169666-F2D0-4810-9D13-D2DBD94733EF}" destId="{E1F2731C-6E58-44E9-9152-8DDD077ECA5E}" srcOrd="2" destOrd="0" presId="urn:microsoft.com/office/officeart/2005/8/layout/vList2"/>
    <dgm:cxn modelId="{663ED893-6CFA-4FB5-B6BB-F60A88D90628}" type="presParOf" srcId="{35169666-F2D0-4810-9D13-D2DBD94733EF}" destId="{F13B0947-7893-431B-A5EB-9A4EF199D017}" srcOrd="3" destOrd="0" presId="urn:microsoft.com/office/officeart/2005/8/layout/vList2"/>
    <dgm:cxn modelId="{1D22F598-96C1-462B-9EF2-277EE93C26ED}" type="presParOf" srcId="{35169666-F2D0-4810-9D13-D2DBD94733EF}" destId="{750A533A-ABEA-4341-9579-B8CCC2750A20}" srcOrd="4" destOrd="0" presId="urn:microsoft.com/office/officeart/2005/8/layout/vList2"/>
    <dgm:cxn modelId="{802E93C0-F245-4917-B912-C995414B494D}" type="presParOf" srcId="{35169666-F2D0-4810-9D13-D2DBD94733EF}" destId="{7DE705F3-3E28-4E5F-98D2-1381CD30458C}" srcOrd="5" destOrd="0" presId="urn:microsoft.com/office/officeart/2005/8/layout/vList2"/>
    <dgm:cxn modelId="{0C9173C5-A1E6-4C8B-918E-3200BC8CBDA9}" type="presParOf" srcId="{35169666-F2D0-4810-9D13-D2DBD94733EF}" destId="{6794543F-4FC9-4060-8A76-162959D94A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1233182-D027-4DEA-9D10-EB9E46D8C18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D7BF679-C35B-4C6F-A94D-BC5859B01C96}">
      <dgm:prSet phldrT="[Text]"/>
      <dgm:spPr/>
      <dgm:t>
        <a:bodyPr/>
        <a:lstStyle/>
        <a:p>
          <a:r>
            <a:rPr lang="en-US" b="1" dirty="0" smtClean="0"/>
            <a:t>List the person or unit responsible for managing the new policy, procedure, or guideline</a:t>
          </a:r>
          <a:endParaRPr lang="en-US" b="1" dirty="0"/>
        </a:p>
      </dgm:t>
    </dgm:pt>
    <dgm:pt modelId="{EDD415B8-E0B9-4790-9471-59186A06D471}" type="parTrans" cxnId="{45E4BD70-8AAF-4FAA-8C54-194BD3778889}">
      <dgm:prSet/>
      <dgm:spPr/>
      <dgm:t>
        <a:bodyPr/>
        <a:lstStyle/>
        <a:p>
          <a:endParaRPr lang="en-US"/>
        </a:p>
      </dgm:t>
    </dgm:pt>
    <dgm:pt modelId="{3764CEAB-D6EE-4FDB-9AC1-0D5464E30CC5}" type="sibTrans" cxnId="{45E4BD70-8AAF-4FAA-8C54-194BD3778889}">
      <dgm:prSet/>
      <dgm:spPr/>
      <dgm:t>
        <a:bodyPr/>
        <a:lstStyle/>
        <a:p>
          <a:endParaRPr lang="en-US"/>
        </a:p>
      </dgm:t>
    </dgm:pt>
    <dgm:pt modelId="{1D634425-A9E2-417D-9EE0-7C2439C73F94}">
      <dgm:prSet phldrT="[Text]"/>
      <dgm:spPr/>
      <dgm:t>
        <a:bodyPr/>
        <a:lstStyle/>
        <a:p>
          <a:r>
            <a:rPr lang="en-US" b="1" dirty="0" smtClean="0"/>
            <a:t>Submit the draft document to the organization’s legal counsel for review</a:t>
          </a:r>
          <a:endParaRPr lang="en-US" b="1" dirty="0"/>
        </a:p>
      </dgm:t>
    </dgm:pt>
    <dgm:pt modelId="{7415DE2C-E392-4EA8-AEE4-27CC23AE3172}" type="parTrans" cxnId="{036A17DC-CD50-4D98-97D5-DAC051EE751A}">
      <dgm:prSet/>
      <dgm:spPr/>
      <dgm:t>
        <a:bodyPr/>
        <a:lstStyle/>
        <a:p>
          <a:endParaRPr lang="en-US"/>
        </a:p>
      </dgm:t>
    </dgm:pt>
    <dgm:pt modelId="{3379047D-B748-4FF4-A40A-8A04EE4F6F33}" type="sibTrans" cxnId="{036A17DC-CD50-4D98-97D5-DAC051EE751A}">
      <dgm:prSet/>
      <dgm:spPr/>
      <dgm:t>
        <a:bodyPr/>
        <a:lstStyle/>
        <a:p>
          <a:endParaRPr lang="en-US"/>
        </a:p>
      </dgm:t>
    </dgm:pt>
    <dgm:pt modelId="{B0867569-49F1-4584-B339-5DD304BE8FB7}">
      <dgm:prSet phldrT="[Text]"/>
      <dgm:spPr/>
      <dgm:t>
        <a:bodyPr/>
        <a:lstStyle/>
        <a:p>
          <a:r>
            <a:rPr lang="en-US" b="1" dirty="0" smtClean="0"/>
            <a:t>Conduct research on the legality of the new policy, procedure, or guideline</a:t>
          </a:r>
          <a:endParaRPr lang="en-US" b="1" dirty="0"/>
        </a:p>
      </dgm:t>
    </dgm:pt>
    <dgm:pt modelId="{E8E50AC3-19B6-4123-8FAA-C45508B3AA6A}" type="parTrans" cxnId="{F36E95C6-016C-4DEC-A3E2-F1504B46CADD}">
      <dgm:prSet/>
      <dgm:spPr/>
      <dgm:t>
        <a:bodyPr/>
        <a:lstStyle/>
        <a:p>
          <a:endParaRPr lang="en-US"/>
        </a:p>
      </dgm:t>
    </dgm:pt>
    <dgm:pt modelId="{0469ED4E-0C30-479F-A751-2B74A1E294D2}" type="sibTrans" cxnId="{F36E95C6-016C-4DEC-A3E2-F1504B46CADD}">
      <dgm:prSet/>
      <dgm:spPr/>
      <dgm:t>
        <a:bodyPr/>
        <a:lstStyle/>
        <a:p>
          <a:endParaRPr lang="en-US"/>
        </a:p>
      </dgm:t>
    </dgm:pt>
    <dgm:pt modelId="{83CA9791-8724-48E7-85F2-30FF3FD16E3D}">
      <dgm:prSet/>
      <dgm:spPr/>
      <dgm:t>
        <a:bodyPr/>
        <a:lstStyle/>
        <a:p>
          <a:r>
            <a:rPr lang="en-US" b="1" u="none" dirty="0" smtClean="0"/>
            <a:t>Include the date the document becomes effective if adopted</a:t>
          </a:r>
          <a:endParaRPr lang="en-US" b="1" dirty="0"/>
        </a:p>
      </dgm:t>
    </dgm:pt>
    <dgm:pt modelId="{3AE32792-AD62-462E-979B-9C2EB9323762}" type="parTrans" cxnId="{D45A81A1-C153-4569-8AF1-29EA64EC321C}">
      <dgm:prSet/>
      <dgm:spPr/>
      <dgm:t>
        <a:bodyPr/>
        <a:lstStyle/>
        <a:p>
          <a:endParaRPr lang="en-US"/>
        </a:p>
      </dgm:t>
    </dgm:pt>
    <dgm:pt modelId="{D3A9EF65-4B51-4D8D-989E-368847537ED5}" type="sibTrans" cxnId="{D45A81A1-C153-4569-8AF1-29EA64EC321C}">
      <dgm:prSet/>
      <dgm:spPr/>
      <dgm:t>
        <a:bodyPr/>
        <a:lstStyle/>
        <a:p>
          <a:endParaRPr lang="en-US"/>
        </a:p>
      </dgm:t>
    </dgm:pt>
    <dgm:pt modelId="{0E7C7811-05EC-4EB6-834C-3F23E7983A66}" type="pres">
      <dgm:prSet presAssocID="{31233182-D027-4DEA-9D10-EB9E46D8C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F15A58-DE16-425A-8D66-2746942D1E04}" type="pres">
      <dgm:prSet presAssocID="{83CA9791-8724-48E7-85F2-30FF3FD16E3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F915E-7821-473B-BAA9-5A97107BD50A}" type="pres">
      <dgm:prSet presAssocID="{D3A9EF65-4B51-4D8D-989E-368847537ED5}" presName="spacer" presStyleCnt="0"/>
      <dgm:spPr/>
    </dgm:pt>
    <dgm:pt modelId="{00C54340-2DF6-40C5-8E91-980772BD0105}" type="pres">
      <dgm:prSet presAssocID="{1D7BF679-C35B-4C6F-A94D-BC5859B01C9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3D88-12A9-4D8B-AAEB-D59C1B7D83E1}" type="pres">
      <dgm:prSet presAssocID="{3764CEAB-D6EE-4FDB-9AC1-0D5464E30CC5}" presName="spacer" presStyleCnt="0"/>
      <dgm:spPr/>
    </dgm:pt>
    <dgm:pt modelId="{47F82CD5-536B-405B-B2B3-B1C9863C72EC}" type="pres">
      <dgm:prSet presAssocID="{B0867569-49F1-4584-B339-5DD304BE8FB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11E95-D544-4AB3-99EE-5AAF50DE9F25}" type="pres">
      <dgm:prSet presAssocID="{0469ED4E-0C30-479F-A751-2B74A1E294D2}" presName="spacer" presStyleCnt="0"/>
      <dgm:spPr/>
    </dgm:pt>
    <dgm:pt modelId="{5A09C89F-8B44-4732-8417-331BC445A487}" type="pres">
      <dgm:prSet presAssocID="{1D634425-A9E2-417D-9EE0-7C2439C73F9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A17DC-CD50-4D98-97D5-DAC051EE751A}" srcId="{31233182-D027-4DEA-9D10-EB9E46D8C182}" destId="{1D634425-A9E2-417D-9EE0-7C2439C73F94}" srcOrd="3" destOrd="0" parTransId="{7415DE2C-E392-4EA8-AEE4-27CC23AE3172}" sibTransId="{3379047D-B748-4FF4-A40A-8A04EE4F6F33}"/>
    <dgm:cxn modelId="{B189F69B-7E58-490B-B5CD-1CADFD426930}" type="presOf" srcId="{1D7BF679-C35B-4C6F-A94D-BC5859B01C96}" destId="{00C54340-2DF6-40C5-8E91-980772BD0105}" srcOrd="0" destOrd="0" presId="urn:microsoft.com/office/officeart/2005/8/layout/vList2"/>
    <dgm:cxn modelId="{D45A81A1-C153-4569-8AF1-29EA64EC321C}" srcId="{31233182-D027-4DEA-9D10-EB9E46D8C182}" destId="{83CA9791-8724-48E7-85F2-30FF3FD16E3D}" srcOrd="0" destOrd="0" parTransId="{3AE32792-AD62-462E-979B-9C2EB9323762}" sibTransId="{D3A9EF65-4B51-4D8D-989E-368847537ED5}"/>
    <dgm:cxn modelId="{C566BFF5-5BA0-4894-80CB-E7CDBD58EFC6}" type="presOf" srcId="{31233182-D027-4DEA-9D10-EB9E46D8C182}" destId="{0E7C7811-05EC-4EB6-834C-3F23E7983A66}" srcOrd="0" destOrd="0" presId="urn:microsoft.com/office/officeart/2005/8/layout/vList2"/>
    <dgm:cxn modelId="{45E4BD70-8AAF-4FAA-8C54-194BD3778889}" srcId="{31233182-D027-4DEA-9D10-EB9E46D8C182}" destId="{1D7BF679-C35B-4C6F-A94D-BC5859B01C96}" srcOrd="1" destOrd="0" parTransId="{EDD415B8-E0B9-4790-9471-59186A06D471}" sibTransId="{3764CEAB-D6EE-4FDB-9AC1-0D5464E30CC5}"/>
    <dgm:cxn modelId="{3F4D82E8-B75C-4A9B-BB12-73EDF3E220FE}" type="presOf" srcId="{B0867569-49F1-4584-B339-5DD304BE8FB7}" destId="{47F82CD5-536B-405B-B2B3-B1C9863C72EC}" srcOrd="0" destOrd="0" presId="urn:microsoft.com/office/officeart/2005/8/layout/vList2"/>
    <dgm:cxn modelId="{BFCFE7CE-65AA-470F-BAA4-2146D51F9168}" type="presOf" srcId="{1D634425-A9E2-417D-9EE0-7C2439C73F94}" destId="{5A09C89F-8B44-4732-8417-331BC445A487}" srcOrd="0" destOrd="0" presId="urn:microsoft.com/office/officeart/2005/8/layout/vList2"/>
    <dgm:cxn modelId="{F36E95C6-016C-4DEC-A3E2-F1504B46CADD}" srcId="{31233182-D027-4DEA-9D10-EB9E46D8C182}" destId="{B0867569-49F1-4584-B339-5DD304BE8FB7}" srcOrd="2" destOrd="0" parTransId="{E8E50AC3-19B6-4123-8FAA-C45508B3AA6A}" sibTransId="{0469ED4E-0C30-479F-A751-2B74A1E294D2}"/>
    <dgm:cxn modelId="{8C437132-1283-4FCE-B908-44EF49AE2FF7}" type="presOf" srcId="{83CA9791-8724-48E7-85F2-30FF3FD16E3D}" destId="{B6F15A58-DE16-425A-8D66-2746942D1E04}" srcOrd="0" destOrd="0" presId="urn:microsoft.com/office/officeart/2005/8/layout/vList2"/>
    <dgm:cxn modelId="{BAE602C6-8C83-4B07-91AE-F8BACD5951B1}" type="presParOf" srcId="{0E7C7811-05EC-4EB6-834C-3F23E7983A66}" destId="{B6F15A58-DE16-425A-8D66-2746942D1E04}" srcOrd="0" destOrd="0" presId="urn:microsoft.com/office/officeart/2005/8/layout/vList2"/>
    <dgm:cxn modelId="{97C695A0-5097-41AF-A623-7F42D9E7E1D3}" type="presParOf" srcId="{0E7C7811-05EC-4EB6-834C-3F23E7983A66}" destId="{D86F915E-7821-473B-BAA9-5A97107BD50A}" srcOrd="1" destOrd="0" presId="urn:microsoft.com/office/officeart/2005/8/layout/vList2"/>
    <dgm:cxn modelId="{8680B6D6-F9A8-4887-9450-E6F15C92C64B}" type="presParOf" srcId="{0E7C7811-05EC-4EB6-834C-3F23E7983A66}" destId="{00C54340-2DF6-40C5-8E91-980772BD0105}" srcOrd="2" destOrd="0" presId="urn:microsoft.com/office/officeart/2005/8/layout/vList2"/>
    <dgm:cxn modelId="{8F643309-090B-4B5F-A63B-4E7C4EB45C33}" type="presParOf" srcId="{0E7C7811-05EC-4EB6-834C-3F23E7983A66}" destId="{54B63D88-12A9-4D8B-AAEB-D59C1B7D83E1}" srcOrd="3" destOrd="0" presId="urn:microsoft.com/office/officeart/2005/8/layout/vList2"/>
    <dgm:cxn modelId="{76E4BE6C-CF28-4C31-95EE-6F76F883515A}" type="presParOf" srcId="{0E7C7811-05EC-4EB6-834C-3F23E7983A66}" destId="{47F82CD5-536B-405B-B2B3-B1C9863C72EC}" srcOrd="4" destOrd="0" presId="urn:microsoft.com/office/officeart/2005/8/layout/vList2"/>
    <dgm:cxn modelId="{7972251D-8D49-48F5-B578-0CF77B3D2FFA}" type="presParOf" srcId="{0E7C7811-05EC-4EB6-834C-3F23E7983A66}" destId="{21211E95-D544-4AB3-99EE-5AAF50DE9F25}" srcOrd="5" destOrd="0" presId="urn:microsoft.com/office/officeart/2005/8/layout/vList2"/>
    <dgm:cxn modelId="{0B882C25-6335-47D1-A784-74FD158DEB41}" type="presParOf" srcId="{0E7C7811-05EC-4EB6-834C-3F23E7983A66}" destId="{5A09C89F-8B44-4732-8417-331BC445A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0DB608-4B0E-477E-9A95-9501C53D74A5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6E23D39-0F06-48B7-AC78-BE4007E87260}">
      <dgm:prSet phldrT="[Text]"/>
      <dgm:spPr/>
      <dgm:t>
        <a:bodyPr/>
        <a:lstStyle/>
        <a:p>
          <a:r>
            <a:rPr lang="en-US" b="1" u="none" dirty="0" smtClean="0"/>
            <a:t>Step 1: Provide personnel an opportunity to respond with feedback and input on any document that affects them</a:t>
          </a:r>
          <a:endParaRPr lang="en-US" dirty="0"/>
        </a:p>
      </dgm:t>
    </dgm:pt>
    <dgm:pt modelId="{AEFB80EB-F20F-45E7-AE93-FE49E8276996}" type="parTrans" cxnId="{53E85376-67A8-4BC0-9A4C-5A611248738D}">
      <dgm:prSet/>
      <dgm:spPr/>
      <dgm:t>
        <a:bodyPr/>
        <a:lstStyle/>
        <a:p>
          <a:endParaRPr lang="en-US"/>
        </a:p>
      </dgm:t>
    </dgm:pt>
    <dgm:pt modelId="{91EB463D-761B-4526-9883-58ADD63B7AC7}" type="sibTrans" cxnId="{53E85376-67A8-4BC0-9A4C-5A611248738D}">
      <dgm:prSet/>
      <dgm:spPr/>
      <dgm:t>
        <a:bodyPr/>
        <a:lstStyle/>
        <a:p>
          <a:endParaRPr lang="en-US"/>
        </a:p>
      </dgm:t>
    </dgm:pt>
    <dgm:pt modelId="{D1F38034-A2EC-423B-8CAA-4FABE1CFD13C}">
      <dgm:prSet/>
      <dgm:spPr/>
      <dgm:t>
        <a:bodyPr/>
        <a:lstStyle/>
        <a:p>
          <a:r>
            <a:rPr lang="en-US" b="1" u="none" dirty="0" smtClean="0"/>
            <a:t>Step 2: Provide a comment period for the draft document and review all comments</a:t>
          </a:r>
          <a:endParaRPr lang="en-US" b="1" u="none" dirty="0"/>
        </a:p>
      </dgm:t>
    </dgm:pt>
    <dgm:pt modelId="{B952B302-E0A2-42DC-98C7-8BE372188651}" type="parTrans" cxnId="{4D6E3BA0-F6F4-46F1-B48F-A9A03E756B80}">
      <dgm:prSet/>
      <dgm:spPr/>
      <dgm:t>
        <a:bodyPr/>
        <a:lstStyle/>
        <a:p>
          <a:endParaRPr lang="en-US"/>
        </a:p>
      </dgm:t>
    </dgm:pt>
    <dgm:pt modelId="{5494D411-75C4-4045-96F5-AC55CDDB6332}" type="sibTrans" cxnId="{4D6E3BA0-F6F4-46F1-B48F-A9A03E756B80}">
      <dgm:prSet/>
      <dgm:spPr/>
      <dgm:t>
        <a:bodyPr/>
        <a:lstStyle/>
        <a:p>
          <a:endParaRPr lang="en-US"/>
        </a:p>
      </dgm:t>
    </dgm:pt>
    <dgm:pt modelId="{40E80C4A-25A5-439D-A831-F4ED60D5EA38}">
      <dgm:prSet/>
      <dgm:spPr/>
      <dgm:t>
        <a:bodyPr/>
        <a:lstStyle/>
        <a:p>
          <a:r>
            <a:rPr lang="en-US" b="1" u="none" dirty="0" smtClean="0"/>
            <a:t>Step 3: Evaluate comments and amend the draft document as necessary</a:t>
          </a:r>
          <a:endParaRPr lang="en-US" b="1" u="none" dirty="0"/>
        </a:p>
      </dgm:t>
    </dgm:pt>
    <dgm:pt modelId="{D2BD5C61-741A-4B99-92C3-033751B26D11}" type="parTrans" cxnId="{C40B4A82-338B-485A-970B-F7A156B498E5}">
      <dgm:prSet/>
      <dgm:spPr/>
      <dgm:t>
        <a:bodyPr/>
        <a:lstStyle/>
        <a:p>
          <a:endParaRPr lang="en-US"/>
        </a:p>
      </dgm:t>
    </dgm:pt>
    <dgm:pt modelId="{EB46948A-54DE-4575-831F-9158F1096C16}" type="sibTrans" cxnId="{C40B4A82-338B-485A-970B-F7A156B498E5}">
      <dgm:prSet/>
      <dgm:spPr/>
      <dgm:t>
        <a:bodyPr/>
        <a:lstStyle/>
        <a:p>
          <a:endParaRPr lang="en-US"/>
        </a:p>
      </dgm:t>
    </dgm:pt>
    <dgm:pt modelId="{69F32B12-3DE5-496B-9852-467A91CA3E68}" type="pres">
      <dgm:prSet presAssocID="{F50DB608-4B0E-477E-9A95-9501C53D74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E29D85-B234-413E-834C-C41D36CA7B23}" type="pres">
      <dgm:prSet presAssocID="{40E80C4A-25A5-439D-A831-F4ED60D5EA38}" presName="boxAndChildren" presStyleCnt="0"/>
      <dgm:spPr/>
    </dgm:pt>
    <dgm:pt modelId="{AC5B891A-31AF-463E-B8DC-A4B060C3AEF0}" type="pres">
      <dgm:prSet presAssocID="{40E80C4A-25A5-439D-A831-F4ED60D5EA38}" presName="parentTextBox" presStyleLbl="node1" presStyleIdx="0" presStyleCnt="3"/>
      <dgm:spPr/>
      <dgm:t>
        <a:bodyPr/>
        <a:lstStyle/>
        <a:p>
          <a:endParaRPr lang="en-US"/>
        </a:p>
      </dgm:t>
    </dgm:pt>
    <dgm:pt modelId="{A0BF1368-2E74-408B-B420-5464D2033961}" type="pres">
      <dgm:prSet presAssocID="{5494D411-75C4-4045-96F5-AC55CDDB6332}" presName="sp" presStyleCnt="0"/>
      <dgm:spPr/>
    </dgm:pt>
    <dgm:pt modelId="{B8882348-5896-457A-96D7-8FDDBD314450}" type="pres">
      <dgm:prSet presAssocID="{D1F38034-A2EC-423B-8CAA-4FABE1CFD13C}" presName="arrowAndChildren" presStyleCnt="0"/>
      <dgm:spPr/>
    </dgm:pt>
    <dgm:pt modelId="{2327680F-5B73-4FED-BC3A-3C3B857DB13F}" type="pres">
      <dgm:prSet presAssocID="{D1F38034-A2EC-423B-8CAA-4FABE1CFD13C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F480D7E-37F7-4A9C-BF7A-64FA426D741C}" type="pres">
      <dgm:prSet presAssocID="{91EB463D-761B-4526-9883-58ADD63B7AC7}" presName="sp" presStyleCnt="0"/>
      <dgm:spPr/>
    </dgm:pt>
    <dgm:pt modelId="{28E2D6E6-C47C-4F23-A393-C8AB720F1CA9}" type="pres">
      <dgm:prSet presAssocID="{56E23D39-0F06-48B7-AC78-BE4007E87260}" presName="arrowAndChildren" presStyleCnt="0"/>
      <dgm:spPr/>
    </dgm:pt>
    <dgm:pt modelId="{5E8ADCEF-6470-499F-8140-B53751A7DBE4}" type="pres">
      <dgm:prSet presAssocID="{56E23D39-0F06-48B7-AC78-BE4007E87260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53E85376-67A8-4BC0-9A4C-5A611248738D}" srcId="{F50DB608-4B0E-477E-9A95-9501C53D74A5}" destId="{56E23D39-0F06-48B7-AC78-BE4007E87260}" srcOrd="0" destOrd="0" parTransId="{AEFB80EB-F20F-45E7-AE93-FE49E8276996}" sibTransId="{91EB463D-761B-4526-9883-58ADD63B7AC7}"/>
    <dgm:cxn modelId="{C40B4A82-338B-485A-970B-F7A156B498E5}" srcId="{F50DB608-4B0E-477E-9A95-9501C53D74A5}" destId="{40E80C4A-25A5-439D-A831-F4ED60D5EA38}" srcOrd="2" destOrd="0" parTransId="{D2BD5C61-741A-4B99-92C3-033751B26D11}" sibTransId="{EB46948A-54DE-4575-831F-9158F1096C16}"/>
    <dgm:cxn modelId="{00BFA458-2469-485C-85A1-DF8F76E7E1FF}" type="presOf" srcId="{40E80C4A-25A5-439D-A831-F4ED60D5EA38}" destId="{AC5B891A-31AF-463E-B8DC-A4B060C3AEF0}" srcOrd="0" destOrd="0" presId="urn:microsoft.com/office/officeart/2005/8/layout/process4"/>
    <dgm:cxn modelId="{86BC1722-4932-4C44-918F-3A4A9ADC5850}" type="presOf" srcId="{56E23D39-0F06-48B7-AC78-BE4007E87260}" destId="{5E8ADCEF-6470-499F-8140-B53751A7DBE4}" srcOrd="0" destOrd="0" presId="urn:microsoft.com/office/officeart/2005/8/layout/process4"/>
    <dgm:cxn modelId="{624F48EF-4A75-4F11-8B8C-D7B3BCB9627A}" type="presOf" srcId="{F50DB608-4B0E-477E-9A95-9501C53D74A5}" destId="{69F32B12-3DE5-496B-9852-467A91CA3E68}" srcOrd="0" destOrd="0" presId="urn:microsoft.com/office/officeart/2005/8/layout/process4"/>
    <dgm:cxn modelId="{6F189D65-8D53-464C-A170-C536D7ECFE44}" type="presOf" srcId="{D1F38034-A2EC-423B-8CAA-4FABE1CFD13C}" destId="{2327680F-5B73-4FED-BC3A-3C3B857DB13F}" srcOrd="0" destOrd="0" presId="urn:microsoft.com/office/officeart/2005/8/layout/process4"/>
    <dgm:cxn modelId="{4D6E3BA0-F6F4-46F1-B48F-A9A03E756B80}" srcId="{F50DB608-4B0E-477E-9A95-9501C53D74A5}" destId="{D1F38034-A2EC-423B-8CAA-4FABE1CFD13C}" srcOrd="1" destOrd="0" parTransId="{B952B302-E0A2-42DC-98C7-8BE372188651}" sibTransId="{5494D411-75C4-4045-96F5-AC55CDDB6332}"/>
    <dgm:cxn modelId="{BD67EDF4-9FD8-41B5-A443-9FDF7448DC77}" type="presParOf" srcId="{69F32B12-3DE5-496B-9852-467A91CA3E68}" destId="{DAE29D85-B234-413E-834C-C41D36CA7B23}" srcOrd="0" destOrd="0" presId="urn:microsoft.com/office/officeart/2005/8/layout/process4"/>
    <dgm:cxn modelId="{1023C4EA-6778-4157-8756-DB56ADC16D8B}" type="presParOf" srcId="{DAE29D85-B234-413E-834C-C41D36CA7B23}" destId="{AC5B891A-31AF-463E-B8DC-A4B060C3AEF0}" srcOrd="0" destOrd="0" presId="urn:microsoft.com/office/officeart/2005/8/layout/process4"/>
    <dgm:cxn modelId="{9EA177AB-494F-473F-8279-A1ED856AF4C8}" type="presParOf" srcId="{69F32B12-3DE5-496B-9852-467A91CA3E68}" destId="{A0BF1368-2E74-408B-B420-5464D2033961}" srcOrd="1" destOrd="0" presId="urn:microsoft.com/office/officeart/2005/8/layout/process4"/>
    <dgm:cxn modelId="{0494738A-6EF0-444F-ABB5-CA4DF557FED8}" type="presParOf" srcId="{69F32B12-3DE5-496B-9852-467A91CA3E68}" destId="{B8882348-5896-457A-96D7-8FDDBD314450}" srcOrd="2" destOrd="0" presId="urn:microsoft.com/office/officeart/2005/8/layout/process4"/>
    <dgm:cxn modelId="{BFB138C7-8B83-474D-9164-CD831DE60608}" type="presParOf" srcId="{B8882348-5896-457A-96D7-8FDDBD314450}" destId="{2327680F-5B73-4FED-BC3A-3C3B857DB13F}" srcOrd="0" destOrd="0" presId="urn:microsoft.com/office/officeart/2005/8/layout/process4"/>
    <dgm:cxn modelId="{B30AC2D7-2911-45CF-B95E-1AD24C297B8B}" type="presParOf" srcId="{69F32B12-3DE5-496B-9852-467A91CA3E68}" destId="{EF480D7E-37F7-4A9C-BF7A-64FA426D741C}" srcOrd="3" destOrd="0" presId="urn:microsoft.com/office/officeart/2005/8/layout/process4"/>
    <dgm:cxn modelId="{9F6ED85B-CB5F-4CE9-BBFE-5DE15A21A0CF}" type="presParOf" srcId="{69F32B12-3DE5-496B-9852-467A91CA3E68}" destId="{28E2D6E6-C47C-4F23-A393-C8AB720F1CA9}" srcOrd="4" destOrd="0" presId="urn:microsoft.com/office/officeart/2005/8/layout/process4"/>
    <dgm:cxn modelId="{9581BF82-24E7-4C3B-A879-F840ACFB9A14}" type="presParOf" srcId="{28E2D6E6-C47C-4F23-A393-C8AB720F1CA9}" destId="{5E8ADCEF-6470-499F-8140-B53751A7DB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97C0C5A-157B-4057-9D6A-C43EBDC9D26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2300C8-B56A-47AD-94DE-D4EFB19C2BD0}">
      <dgm:prSet phldrT="[Text]"/>
      <dgm:spPr/>
      <dgm:t>
        <a:bodyPr/>
        <a:lstStyle/>
        <a:p>
          <a:r>
            <a:rPr lang="en-US" b="1" dirty="0" smtClean="0"/>
            <a:t>The appropriate manager or administrator endorses the document</a:t>
          </a:r>
          <a:endParaRPr lang="en-US" dirty="0"/>
        </a:p>
      </dgm:t>
    </dgm:pt>
    <dgm:pt modelId="{570B148D-24FD-42F6-825E-15E2E6FF43DF}" type="parTrans" cxnId="{6DCF054F-5C85-477A-8DFA-000E793F806A}">
      <dgm:prSet/>
      <dgm:spPr/>
      <dgm:t>
        <a:bodyPr/>
        <a:lstStyle/>
        <a:p>
          <a:endParaRPr lang="en-US"/>
        </a:p>
      </dgm:t>
    </dgm:pt>
    <dgm:pt modelId="{9BE0F861-2418-4DD8-A672-921D71A3AC4B}" type="sibTrans" cxnId="{6DCF054F-5C85-477A-8DFA-000E793F806A}">
      <dgm:prSet/>
      <dgm:spPr/>
      <dgm:t>
        <a:bodyPr/>
        <a:lstStyle/>
        <a:p>
          <a:endParaRPr lang="en-US"/>
        </a:p>
      </dgm:t>
    </dgm:pt>
    <dgm:pt modelId="{AEAE3DE0-516F-43AE-8049-3E636BB8B444}">
      <dgm:prSet/>
      <dgm:spPr/>
      <dgm:t>
        <a:bodyPr/>
        <a:lstStyle/>
        <a:p>
          <a:r>
            <a:rPr lang="en-US" b="1" dirty="0" smtClean="0"/>
            <a:t>When a broader policy affects the entire organization, the endorsement must come from the organization’s chief executive officer</a:t>
          </a:r>
          <a:endParaRPr lang="en-US" b="1" dirty="0"/>
        </a:p>
      </dgm:t>
    </dgm:pt>
    <dgm:pt modelId="{9B8271DF-8B83-4307-BA6D-0ED9CB888EEC}" type="parTrans" cxnId="{B1E9D753-6F77-464B-B4F9-B7DE43C66BDB}">
      <dgm:prSet/>
      <dgm:spPr/>
      <dgm:t>
        <a:bodyPr/>
        <a:lstStyle/>
        <a:p>
          <a:endParaRPr lang="en-US"/>
        </a:p>
      </dgm:t>
    </dgm:pt>
    <dgm:pt modelId="{33788225-06C4-476F-A660-81089179E6E0}" type="sibTrans" cxnId="{B1E9D753-6F77-464B-B4F9-B7DE43C66BDB}">
      <dgm:prSet/>
      <dgm:spPr/>
      <dgm:t>
        <a:bodyPr/>
        <a:lstStyle/>
        <a:p>
          <a:endParaRPr lang="en-US"/>
        </a:p>
      </dgm:t>
    </dgm:pt>
    <dgm:pt modelId="{882CF2C6-0F46-47C7-9B33-0A74356CB169}">
      <dgm:prSet/>
      <dgm:spPr/>
      <dgm:t>
        <a:bodyPr/>
        <a:lstStyle/>
        <a:p>
          <a:r>
            <a:rPr lang="en-US" b="1" dirty="0" smtClean="0"/>
            <a:t>An endorsement signals to organizational personnel that the policy, procedure, or guideline has official sanction</a:t>
          </a:r>
          <a:endParaRPr lang="en-US" b="1" dirty="0"/>
        </a:p>
      </dgm:t>
    </dgm:pt>
    <dgm:pt modelId="{1659CF6D-6F63-483E-A04D-EC314F1602F9}" type="parTrans" cxnId="{805B6B70-8611-438E-9EB4-0C672C24AC22}">
      <dgm:prSet/>
      <dgm:spPr/>
      <dgm:t>
        <a:bodyPr/>
        <a:lstStyle/>
        <a:p>
          <a:endParaRPr lang="en-US"/>
        </a:p>
      </dgm:t>
    </dgm:pt>
    <dgm:pt modelId="{0C8E9199-17F2-4797-8FA6-14462CC62860}" type="sibTrans" cxnId="{805B6B70-8611-438E-9EB4-0C672C24AC22}">
      <dgm:prSet/>
      <dgm:spPr/>
      <dgm:t>
        <a:bodyPr/>
        <a:lstStyle/>
        <a:p>
          <a:endParaRPr lang="en-US"/>
        </a:p>
      </dgm:t>
    </dgm:pt>
    <dgm:pt modelId="{BBB7EFC5-38C7-4F9C-A518-D8D668C46032}" type="pres">
      <dgm:prSet presAssocID="{497C0C5A-157B-4057-9D6A-C43EBDC9D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19CF1-8255-48B5-B837-829051FC564A}" type="pres">
      <dgm:prSet presAssocID="{202300C8-B56A-47AD-94DE-D4EFB19C2B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277E9-10B1-4381-8E82-BDCBA760A362}" type="pres">
      <dgm:prSet presAssocID="{9BE0F861-2418-4DD8-A672-921D71A3AC4B}" presName="spacer" presStyleCnt="0"/>
      <dgm:spPr/>
    </dgm:pt>
    <dgm:pt modelId="{8BC9C045-3350-4DA0-A1D0-A58FC5FA8BEE}" type="pres">
      <dgm:prSet presAssocID="{AEAE3DE0-516F-43AE-8049-3E636BB8B44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D08C2-FF21-48B2-B571-44AFC9B33408}" type="pres">
      <dgm:prSet presAssocID="{33788225-06C4-476F-A660-81089179E6E0}" presName="spacer" presStyleCnt="0"/>
      <dgm:spPr/>
    </dgm:pt>
    <dgm:pt modelId="{E4208647-319F-4B63-8F40-576A859DBF1E}" type="pres">
      <dgm:prSet presAssocID="{882CF2C6-0F46-47C7-9B33-0A74356CB1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9E996-6638-4ED7-B713-2EEC5E0AF803}" type="presOf" srcId="{202300C8-B56A-47AD-94DE-D4EFB19C2BD0}" destId="{B7919CF1-8255-48B5-B837-829051FC564A}" srcOrd="0" destOrd="0" presId="urn:microsoft.com/office/officeart/2005/8/layout/vList2"/>
    <dgm:cxn modelId="{605177D5-D146-4C14-9BC4-749403960C35}" type="presOf" srcId="{AEAE3DE0-516F-43AE-8049-3E636BB8B444}" destId="{8BC9C045-3350-4DA0-A1D0-A58FC5FA8BEE}" srcOrd="0" destOrd="0" presId="urn:microsoft.com/office/officeart/2005/8/layout/vList2"/>
    <dgm:cxn modelId="{805B6B70-8611-438E-9EB4-0C672C24AC22}" srcId="{497C0C5A-157B-4057-9D6A-C43EBDC9D26F}" destId="{882CF2C6-0F46-47C7-9B33-0A74356CB169}" srcOrd="2" destOrd="0" parTransId="{1659CF6D-6F63-483E-A04D-EC314F1602F9}" sibTransId="{0C8E9199-17F2-4797-8FA6-14462CC62860}"/>
    <dgm:cxn modelId="{B1E9D753-6F77-464B-B4F9-B7DE43C66BDB}" srcId="{497C0C5A-157B-4057-9D6A-C43EBDC9D26F}" destId="{AEAE3DE0-516F-43AE-8049-3E636BB8B444}" srcOrd="1" destOrd="0" parTransId="{9B8271DF-8B83-4307-BA6D-0ED9CB888EEC}" sibTransId="{33788225-06C4-476F-A660-81089179E6E0}"/>
    <dgm:cxn modelId="{E7092DCE-5F01-47A7-BA4B-9A6A9351BBB4}" type="presOf" srcId="{497C0C5A-157B-4057-9D6A-C43EBDC9D26F}" destId="{BBB7EFC5-38C7-4F9C-A518-D8D668C46032}" srcOrd="0" destOrd="0" presId="urn:microsoft.com/office/officeart/2005/8/layout/vList2"/>
    <dgm:cxn modelId="{6DCF054F-5C85-477A-8DFA-000E793F806A}" srcId="{497C0C5A-157B-4057-9D6A-C43EBDC9D26F}" destId="{202300C8-B56A-47AD-94DE-D4EFB19C2BD0}" srcOrd="0" destOrd="0" parTransId="{570B148D-24FD-42F6-825E-15E2E6FF43DF}" sibTransId="{9BE0F861-2418-4DD8-A672-921D71A3AC4B}"/>
    <dgm:cxn modelId="{0034C183-225F-46A6-B467-C6D68D307573}" type="presOf" srcId="{882CF2C6-0F46-47C7-9B33-0A74356CB169}" destId="{E4208647-319F-4B63-8F40-576A859DBF1E}" srcOrd="0" destOrd="0" presId="urn:microsoft.com/office/officeart/2005/8/layout/vList2"/>
    <dgm:cxn modelId="{097F6283-A56C-472C-BD60-0A23F0C6335C}" type="presParOf" srcId="{BBB7EFC5-38C7-4F9C-A518-D8D668C46032}" destId="{B7919CF1-8255-48B5-B837-829051FC564A}" srcOrd="0" destOrd="0" presId="urn:microsoft.com/office/officeart/2005/8/layout/vList2"/>
    <dgm:cxn modelId="{DB73A9DC-DC78-4161-A8B4-6C3477A4A078}" type="presParOf" srcId="{BBB7EFC5-38C7-4F9C-A518-D8D668C46032}" destId="{15F277E9-10B1-4381-8E82-BDCBA760A362}" srcOrd="1" destOrd="0" presId="urn:microsoft.com/office/officeart/2005/8/layout/vList2"/>
    <dgm:cxn modelId="{CC395587-ECEB-4C34-B374-5650A95BD92E}" type="presParOf" srcId="{BBB7EFC5-38C7-4F9C-A518-D8D668C46032}" destId="{8BC9C045-3350-4DA0-A1D0-A58FC5FA8BEE}" srcOrd="2" destOrd="0" presId="urn:microsoft.com/office/officeart/2005/8/layout/vList2"/>
    <dgm:cxn modelId="{A4211A55-527E-4348-BD0D-1C6AC3967AB0}" type="presParOf" srcId="{BBB7EFC5-38C7-4F9C-A518-D8D668C46032}" destId="{276D08C2-FF21-48B2-B571-44AFC9B33408}" srcOrd="3" destOrd="0" presId="urn:microsoft.com/office/officeart/2005/8/layout/vList2"/>
    <dgm:cxn modelId="{EC8D1185-1307-460D-AE97-251C195DC674}" type="presParOf" srcId="{BBB7EFC5-38C7-4F9C-A518-D8D668C46032}" destId="{E4208647-319F-4B63-8F40-576A859DBF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41A32B-3717-4579-8385-ED66CE5473E4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131D91A-433D-4D93-87DF-54AE1C11B225}">
      <dgm:prSet phldrT="[Text]"/>
      <dgm:spPr/>
      <dgm:t>
        <a:bodyPr/>
        <a:lstStyle/>
        <a:p>
          <a:r>
            <a:rPr lang="en-US" b="1" dirty="0" smtClean="0"/>
            <a:t>A face-to-face meeting provides opportunities for personnel</a:t>
          </a:r>
          <a:endParaRPr lang="en-US" dirty="0"/>
        </a:p>
      </dgm:t>
    </dgm:pt>
    <dgm:pt modelId="{5B0D0F0C-92D0-4C8C-B160-64471FE40991}" type="parTrans" cxnId="{D02A0ADD-30EF-4B6B-A50E-7E1B393AAE0D}">
      <dgm:prSet/>
      <dgm:spPr/>
      <dgm:t>
        <a:bodyPr/>
        <a:lstStyle/>
        <a:p>
          <a:endParaRPr lang="en-US"/>
        </a:p>
      </dgm:t>
    </dgm:pt>
    <dgm:pt modelId="{9FF1FE57-05C6-4219-B7C7-70BC2315D2D6}" type="sibTrans" cxnId="{D02A0ADD-30EF-4B6B-A50E-7E1B393AAE0D}">
      <dgm:prSet/>
      <dgm:spPr/>
      <dgm:t>
        <a:bodyPr/>
        <a:lstStyle/>
        <a:p>
          <a:endParaRPr lang="en-US"/>
        </a:p>
      </dgm:t>
    </dgm:pt>
    <dgm:pt modelId="{7D36B526-5507-4286-9187-98CBA5A918D6}">
      <dgm:prSet/>
      <dgm:spPr/>
      <dgm:t>
        <a:bodyPr/>
        <a:lstStyle/>
        <a:p>
          <a:r>
            <a:rPr lang="en-US" b="1" u="none" dirty="0" smtClean="0"/>
            <a:t>Ask questions</a:t>
          </a:r>
          <a:endParaRPr lang="en-US" b="1" u="none" dirty="0"/>
        </a:p>
      </dgm:t>
    </dgm:pt>
    <dgm:pt modelId="{55226342-8E1E-4EAF-9704-DED2B360DC3F}" type="parTrans" cxnId="{26CE917E-7A39-43FA-A4A7-5405BC7C7AB4}">
      <dgm:prSet/>
      <dgm:spPr/>
      <dgm:t>
        <a:bodyPr/>
        <a:lstStyle/>
        <a:p>
          <a:endParaRPr lang="en-US"/>
        </a:p>
      </dgm:t>
    </dgm:pt>
    <dgm:pt modelId="{6212A55D-C684-47C8-8E56-E7E67DCE37DB}" type="sibTrans" cxnId="{26CE917E-7A39-43FA-A4A7-5405BC7C7AB4}">
      <dgm:prSet/>
      <dgm:spPr/>
      <dgm:t>
        <a:bodyPr/>
        <a:lstStyle/>
        <a:p>
          <a:endParaRPr lang="en-US"/>
        </a:p>
      </dgm:t>
    </dgm:pt>
    <dgm:pt modelId="{A601DC5E-717A-40EB-9FF0-088FC0B6B28A}">
      <dgm:prSet/>
      <dgm:spPr/>
      <dgm:t>
        <a:bodyPr/>
        <a:lstStyle/>
        <a:p>
          <a:r>
            <a:rPr lang="en-US" b="1" u="none" dirty="0" smtClean="0"/>
            <a:t>Gain clarification </a:t>
          </a:r>
          <a:endParaRPr lang="en-US" b="1" u="none" dirty="0"/>
        </a:p>
      </dgm:t>
    </dgm:pt>
    <dgm:pt modelId="{CA6E4B41-5D32-43C1-9CA9-71789E5EF398}" type="parTrans" cxnId="{C47A6683-832C-4928-81DA-CFAEA081A634}">
      <dgm:prSet/>
      <dgm:spPr/>
      <dgm:t>
        <a:bodyPr/>
        <a:lstStyle/>
        <a:p>
          <a:endParaRPr lang="en-US"/>
        </a:p>
      </dgm:t>
    </dgm:pt>
    <dgm:pt modelId="{0938EF80-7052-4ACF-A184-79658133103B}" type="sibTrans" cxnId="{C47A6683-832C-4928-81DA-CFAEA081A634}">
      <dgm:prSet/>
      <dgm:spPr/>
      <dgm:t>
        <a:bodyPr/>
        <a:lstStyle/>
        <a:p>
          <a:endParaRPr lang="en-US"/>
        </a:p>
      </dgm:t>
    </dgm:pt>
    <dgm:pt modelId="{87F3F3A8-3113-43A1-AA74-4CFF11BE8EC2}">
      <dgm:prSet/>
      <dgm:spPr/>
      <dgm:t>
        <a:bodyPr/>
        <a:lstStyle/>
        <a:p>
          <a:r>
            <a:rPr lang="en-US" b="1" u="none" dirty="0" smtClean="0"/>
            <a:t>Ensure understanding</a:t>
          </a:r>
          <a:endParaRPr lang="en-US" b="1" u="none" dirty="0"/>
        </a:p>
      </dgm:t>
    </dgm:pt>
    <dgm:pt modelId="{F58C97EC-91D6-45E5-9177-541E0B6B1E2F}" type="parTrans" cxnId="{1775BCF2-6A14-4EDE-BF6B-686C71A703CE}">
      <dgm:prSet/>
      <dgm:spPr/>
      <dgm:t>
        <a:bodyPr/>
        <a:lstStyle/>
        <a:p>
          <a:endParaRPr lang="en-US"/>
        </a:p>
      </dgm:t>
    </dgm:pt>
    <dgm:pt modelId="{12E8FC70-C786-4B7F-91B1-4967E0814F01}" type="sibTrans" cxnId="{1775BCF2-6A14-4EDE-BF6B-686C71A703CE}">
      <dgm:prSet/>
      <dgm:spPr/>
      <dgm:t>
        <a:bodyPr/>
        <a:lstStyle/>
        <a:p>
          <a:endParaRPr lang="en-US"/>
        </a:p>
      </dgm:t>
    </dgm:pt>
    <dgm:pt modelId="{A2A42111-BA5A-48A5-910C-FBEE00347085}" type="pres">
      <dgm:prSet presAssocID="{5C41A32B-3717-4579-8385-ED66CE5473E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55FDF7-4F59-4634-91EA-518FF961420E}" type="pres">
      <dgm:prSet presAssocID="{E131D91A-433D-4D93-87DF-54AE1C11B225}" presName="roof" presStyleLbl="dkBgShp" presStyleIdx="0" presStyleCnt="2"/>
      <dgm:spPr/>
      <dgm:t>
        <a:bodyPr/>
        <a:lstStyle/>
        <a:p>
          <a:endParaRPr lang="en-US"/>
        </a:p>
      </dgm:t>
    </dgm:pt>
    <dgm:pt modelId="{355EC474-FD40-4A26-A6B7-7D4BA2D9536D}" type="pres">
      <dgm:prSet presAssocID="{E131D91A-433D-4D93-87DF-54AE1C11B225}" presName="pillars" presStyleCnt="0"/>
      <dgm:spPr/>
    </dgm:pt>
    <dgm:pt modelId="{15035CD9-5800-4959-A00D-8B6508B2CF64}" type="pres">
      <dgm:prSet presAssocID="{E131D91A-433D-4D93-87DF-54AE1C11B22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9687E-6F13-4944-A3C2-3FC0F3FB4BCA}" type="pres">
      <dgm:prSet presAssocID="{A601DC5E-717A-40EB-9FF0-088FC0B6B28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47D8-6641-4D27-8866-7F4781B58DEE}" type="pres">
      <dgm:prSet presAssocID="{87F3F3A8-3113-43A1-AA74-4CFF11BE8EC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27C89-3342-4D90-A673-55B1B7B6EBD7}" type="pres">
      <dgm:prSet presAssocID="{E131D91A-433D-4D93-87DF-54AE1C11B225}" presName="base" presStyleLbl="dkBgShp" presStyleIdx="1" presStyleCnt="2"/>
      <dgm:spPr/>
    </dgm:pt>
  </dgm:ptLst>
  <dgm:cxnLst>
    <dgm:cxn modelId="{CB5F0B76-C270-45B8-921C-C81BD019FA9C}" type="presOf" srcId="{7D36B526-5507-4286-9187-98CBA5A918D6}" destId="{15035CD9-5800-4959-A00D-8B6508B2CF64}" srcOrd="0" destOrd="0" presId="urn:microsoft.com/office/officeart/2005/8/layout/hList3"/>
    <dgm:cxn modelId="{26CE917E-7A39-43FA-A4A7-5405BC7C7AB4}" srcId="{E131D91A-433D-4D93-87DF-54AE1C11B225}" destId="{7D36B526-5507-4286-9187-98CBA5A918D6}" srcOrd="0" destOrd="0" parTransId="{55226342-8E1E-4EAF-9704-DED2B360DC3F}" sibTransId="{6212A55D-C684-47C8-8E56-E7E67DCE37DB}"/>
    <dgm:cxn modelId="{D047E10B-73FF-4CD9-A3FD-46A3ED462F5C}" type="presOf" srcId="{87F3F3A8-3113-43A1-AA74-4CFF11BE8EC2}" destId="{CD5847D8-6641-4D27-8866-7F4781B58DEE}" srcOrd="0" destOrd="0" presId="urn:microsoft.com/office/officeart/2005/8/layout/hList3"/>
    <dgm:cxn modelId="{5701383C-650E-4CF8-95C4-C8EAAE923F16}" type="presOf" srcId="{5C41A32B-3717-4579-8385-ED66CE5473E4}" destId="{A2A42111-BA5A-48A5-910C-FBEE00347085}" srcOrd="0" destOrd="0" presId="urn:microsoft.com/office/officeart/2005/8/layout/hList3"/>
    <dgm:cxn modelId="{C47A6683-832C-4928-81DA-CFAEA081A634}" srcId="{E131D91A-433D-4D93-87DF-54AE1C11B225}" destId="{A601DC5E-717A-40EB-9FF0-088FC0B6B28A}" srcOrd="1" destOrd="0" parTransId="{CA6E4B41-5D32-43C1-9CA9-71789E5EF398}" sibTransId="{0938EF80-7052-4ACF-A184-79658133103B}"/>
    <dgm:cxn modelId="{EB72D03B-88A9-42B4-A1EB-2314FA8DF091}" type="presOf" srcId="{E131D91A-433D-4D93-87DF-54AE1C11B225}" destId="{C955FDF7-4F59-4634-91EA-518FF961420E}" srcOrd="0" destOrd="0" presId="urn:microsoft.com/office/officeart/2005/8/layout/hList3"/>
    <dgm:cxn modelId="{D02A0ADD-30EF-4B6B-A50E-7E1B393AAE0D}" srcId="{5C41A32B-3717-4579-8385-ED66CE5473E4}" destId="{E131D91A-433D-4D93-87DF-54AE1C11B225}" srcOrd="0" destOrd="0" parTransId="{5B0D0F0C-92D0-4C8C-B160-64471FE40991}" sibTransId="{9FF1FE57-05C6-4219-B7C7-70BC2315D2D6}"/>
    <dgm:cxn modelId="{4DBF983C-2EA8-4012-AB62-08C3EDC02BB4}" type="presOf" srcId="{A601DC5E-717A-40EB-9FF0-088FC0B6B28A}" destId="{2BC9687E-6F13-4944-A3C2-3FC0F3FB4BCA}" srcOrd="0" destOrd="0" presId="urn:microsoft.com/office/officeart/2005/8/layout/hList3"/>
    <dgm:cxn modelId="{1775BCF2-6A14-4EDE-BF6B-686C71A703CE}" srcId="{E131D91A-433D-4D93-87DF-54AE1C11B225}" destId="{87F3F3A8-3113-43A1-AA74-4CFF11BE8EC2}" srcOrd="2" destOrd="0" parTransId="{F58C97EC-91D6-45E5-9177-541E0B6B1E2F}" sibTransId="{12E8FC70-C786-4B7F-91B1-4967E0814F01}"/>
    <dgm:cxn modelId="{0C631DD8-4662-438C-B97D-6313CB9E044C}" type="presParOf" srcId="{A2A42111-BA5A-48A5-910C-FBEE00347085}" destId="{C955FDF7-4F59-4634-91EA-518FF961420E}" srcOrd="0" destOrd="0" presId="urn:microsoft.com/office/officeart/2005/8/layout/hList3"/>
    <dgm:cxn modelId="{D8BDC655-D67B-4AFC-88B6-C46417A824E3}" type="presParOf" srcId="{A2A42111-BA5A-48A5-910C-FBEE00347085}" destId="{355EC474-FD40-4A26-A6B7-7D4BA2D9536D}" srcOrd="1" destOrd="0" presId="urn:microsoft.com/office/officeart/2005/8/layout/hList3"/>
    <dgm:cxn modelId="{ED04A88E-36DC-4427-B0D0-1F9F46C8667F}" type="presParOf" srcId="{355EC474-FD40-4A26-A6B7-7D4BA2D9536D}" destId="{15035CD9-5800-4959-A00D-8B6508B2CF64}" srcOrd="0" destOrd="0" presId="urn:microsoft.com/office/officeart/2005/8/layout/hList3"/>
    <dgm:cxn modelId="{32EAB124-37F0-497F-BE84-E4BF9E781EE4}" type="presParOf" srcId="{355EC474-FD40-4A26-A6B7-7D4BA2D9536D}" destId="{2BC9687E-6F13-4944-A3C2-3FC0F3FB4BCA}" srcOrd="1" destOrd="0" presId="urn:microsoft.com/office/officeart/2005/8/layout/hList3"/>
    <dgm:cxn modelId="{FE85BEEB-3FF3-4FF1-A252-FFE9CED31EA8}" type="presParOf" srcId="{355EC474-FD40-4A26-A6B7-7D4BA2D9536D}" destId="{CD5847D8-6641-4D27-8866-7F4781B58DEE}" srcOrd="2" destOrd="0" presId="urn:microsoft.com/office/officeart/2005/8/layout/hList3"/>
    <dgm:cxn modelId="{A0FDF4BC-220F-49E9-BA6E-1D9F4F298E7C}" type="presParOf" srcId="{A2A42111-BA5A-48A5-910C-FBEE00347085}" destId="{0AE27C89-3342-4D90-A673-55B1B7B6EBD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0AE41E-A88C-48FC-A8CB-E05124FEA815}" type="doc">
      <dgm:prSet loTypeId="urn:microsoft.com/office/officeart/2008/layout/AccentedPicture" loCatId="picture" qsTypeId="urn:microsoft.com/office/officeart/2005/8/quickstyle/simple1" qsCatId="simple" csTypeId="urn:microsoft.com/office/officeart/2005/8/colors/accent2_2" csCatId="accent2" phldr="1"/>
      <dgm:spPr/>
    </dgm:pt>
    <dgm:pt modelId="{2FBA6AE0-8A29-48A0-89CE-2D3A834AF39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Acceptance of change requires that personnel:</a:t>
          </a:r>
          <a:endParaRPr lang="en-US" dirty="0">
            <a:solidFill>
              <a:schemeClr val="tx1"/>
            </a:solidFill>
          </a:endParaRPr>
        </a:p>
      </dgm:t>
    </dgm:pt>
    <dgm:pt modelId="{D95A6731-DB51-44EB-B825-43F5A2E5A06F}" type="parTrans" cxnId="{6B5EEF50-AFB7-485E-AEF9-7683107D5750}">
      <dgm:prSet/>
      <dgm:spPr/>
      <dgm:t>
        <a:bodyPr/>
        <a:lstStyle/>
        <a:p>
          <a:endParaRPr lang="en-US"/>
        </a:p>
      </dgm:t>
    </dgm:pt>
    <dgm:pt modelId="{28DEF005-706B-4A03-B370-8CF3CAAA5EAA}" type="sibTrans" cxnId="{6B5EEF50-AFB7-485E-AEF9-7683107D575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 dirty="0"/>
        </a:p>
      </dgm:t>
    </dgm:pt>
    <dgm:pt modelId="{D518EFDA-B022-4F2F-A027-119CD0E53A00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Know the reason for the change</a:t>
          </a:r>
          <a:endParaRPr lang="en-US" dirty="0">
            <a:solidFill>
              <a:schemeClr val="tx1"/>
            </a:solidFill>
          </a:endParaRPr>
        </a:p>
      </dgm:t>
    </dgm:pt>
    <dgm:pt modelId="{8BC71562-6B98-4AAB-BD05-9334BEAAF6BF}" type="parTrans" cxnId="{0E5210DF-F0DD-4F5B-ABA6-E6D750AD0E86}">
      <dgm:prSet/>
      <dgm:spPr/>
      <dgm:t>
        <a:bodyPr/>
        <a:lstStyle/>
        <a:p>
          <a:endParaRPr lang="en-US"/>
        </a:p>
      </dgm:t>
    </dgm:pt>
    <dgm:pt modelId="{6B225E93-040B-45AF-A741-2866D257A4F3}" type="sibTrans" cxnId="{0E5210DF-F0DD-4F5B-ABA6-E6D750AD0E86}">
      <dgm:prSet/>
      <dgm:spPr/>
      <dgm:t>
        <a:bodyPr/>
        <a:lstStyle/>
        <a:p>
          <a:endParaRPr lang="en-US"/>
        </a:p>
      </dgm:t>
    </dgm:pt>
    <dgm:pt modelId="{2EF5603C-7A65-483F-A3EC-FC294DA61CF8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Understand the benefits of the change</a:t>
          </a:r>
          <a:endParaRPr lang="en-US" dirty="0">
            <a:solidFill>
              <a:schemeClr val="tx1"/>
            </a:solidFill>
          </a:endParaRPr>
        </a:p>
      </dgm:t>
    </dgm:pt>
    <dgm:pt modelId="{C83CFABC-A126-4935-88F4-E55C6B7DFC5C}" type="parTrans" cxnId="{D25430FF-A715-42A6-8ADC-B932884D82EE}">
      <dgm:prSet/>
      <dgm:spPr/>
      <dgm:t>
        <a:bodyPr/>
        <a:lstStyle/>
        <a:p>
          <a:endParaRPr lang="en-US"/>
        </a:p>
      </dgm:t>
    </dgm:pt>
    <dgm:pt modelId="{EB64F874-2679-4D15-8A1E-081DC4EFAE6F}" type="sibTrans" cxnId="{D25430FF-A715-42A6-8ADC-B932884D82EE}">
      <dgm:prSet/>
      <dgm:spPr/>
      <dgm:t>
        <a:bodyPr/>
        <a:lstStyle/>
        <a:p>
          <a:endParaRPr lang="en-US"/>
        </a:p>
      </dgm:t>
    </dgm:pt>
    <dgm:pt modelId="{565D136A-6A2E-4EC7-9CFC-59A0C28AC4F0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Accept that the change is an improvement</a:t>
          </a:r>
          <a:endParaRPr lang="en-US" dirty="0">
            <a:solidFill>
              <a:schemeClr val="tx1"/>
            </a:solidFill>
          </a:endParaRPr>
        </a:p>
      </dgm:t>
    </dgm:pt>
    <dgm:pt modelId="{37D16F7B-B4B6-4056-99F4-9CBCFC2811D3}" type="parTrans" cxnId="{13F7FFF4-9E49-4A66-AE45-D71492932EA9}">
      <dgm:prSet/>
      <dgm:spPr/>
      <dgm:t>
        <a:bodyPr/>
        <a:lstStyle/>
        <a:p>
          <a:endParaRPr lang="en-US"/>
        </a:p>
      </dgm:t>
    </dgm:pt>
    <dgm:pt modelId="{0BABC62B-C548-4F6F-A5FF-4E662624F405}" type="sibTrans" cxnId="{13F7FFF4-9E49-4A66-AE45-D71492932EA9}">
      <dgm:prSet/>
      <dgm:spPr/>
      <dgm:t>
        <a:bodyPr/>
        <a:lstStyle/>
        <a:p>
          <a:endParaRPr lang="en-US"/>
        </a:p>
      </dgm:t>
    </dgm:pt>
    <dgm:pt modelId="{C5EED092-0B39-411B-A900-CA29694B89BF}" type="pres">
      <dgm:prSet presAssocID="{730AE41E-A88C-48FC-A8CB-E05124FEA815}" presName="Name0" presStyleCnt="0">
        <dgm:presLayoutVars>
          <dgm:dir/>
        </dgm:presLayoutVars>
      </dgm:prSet>
      <dgm:spPr/>
    </dgm:pt>
    <dgm:pt modelId="{D63EE1FE-7E6A-4ACD-B2EB-5A8FA0AFE935}" type="pres">
      <dgm:prSet presAssocID="{28DEF005-706B-4A03-B370-8CF3CAAA5EAA}" presName="picture_1" presStyleLbl="bgImgPlace1" presStyleIdx="0" presStyleCnt="1" custScaleX="131733" custScaleY="73770" custLinFactNeighborX="39729" custLinFactNeighborY="7377"/>
      <dgm:spPr/>
      <dgm:t>
        <a:bodyPr/>
        <a:lstStyle/>
        <a:p>
          <a:endParaRPr lang="en-US"/>
        </a:p>
      </dgm:t>
    </dgm:pt>
    <dgm:pt modelId="{CB62CB1C-73E2-41B8-970B-617E0AAA4285}" type="pres">
      <dgm:prSet presAssocID="{2FBA6AE0-8A29-48A0-89CE-2D3A834AF397}" presName="text_1" presStyleLbl="node1" presStyleIdx="0" presStyleCnt="0" custLinFactNeighborX="-77397" custLinFactNeighborY="-20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EB950-55D7-416C-86E0-4C2AB3D49721}" type="pres">
      <dgm:prSet presAssocID="{730AE41E-A88C-48FC-A8CB-E05124FEA815}" presName="maxNode" presStyleCnt="0"/>
      <dgm:spPr/>
    </dgm:pt>
    <dgm:pt modelId="{1E6BC021-3F0B-4334-93FE-5B40EBDB4F7D}" type="pres">
      <dgm:prSet presAssocID="{730AE41E-A88C-48FC-A8CB-E05124FEA815}" presName="Name33" presStyleCnt="0"/>
      <dgm:spPr/>
    </dgm:pt>
  </dgm:ptLst>
  <dgm:cxnLst>
    <dgm:cxn modelId="{E00D1025-A15B-4B78-A753-5E2870727012}" type="presOf" srcId="{2FBA6AE0-8A29-48A0-89CE-2D3A834AF397}" destId="{CB62CB1C-73E2-41B8-970B-617E0AAA4285}" srcOrd="0" destOrd="0" presId="urn:microsoft.com/office/officeart/2008/layout/AccentedPicture"/>
    <dgm:cxn modelId="{0E5210DF-F0DD-4F5B-ABA6-E6D750AD0E86}" srcId="{2FBA6AE0-8A29-48A0-89CE-2D3A834AF397}" destId="{D518EFDA-B022-4F2F-A027-119CD0E53A00}" srcOrd="0" destOrd="0" parTransId="{8BC71562-6B98-4AAB-BD05-9334BEAAF6BF}" sibTransId="{6B225E93-040B-45AF-A741-2866D257A4F3}"/>
    <dgm:cxn modelId="{C5546AD4-848F-475C-AE30-3E6EF751DD08}" type="presOf" srcId="{2EF5603C-7A65-483F-A3EC-FC294DA61CF8}" destId="{CB62CB1C-73E2-41B8-970B-617E0AAA4285}" srcOrd="0" destOrd="2" presId="urn:microsoft.com/office/officeart/2008/layout/AccentedPicture"/>
    <dgm:cxn modelId="{6B5EEF50-AFB7-485E-AEF9-7683107D5750}" srcId="{730AE41E-A88C-48FC-A8CB-E05124FEA815}" destId="{2FBA6AE0-8A29-48A0-89CE-2D3A834AF397}" srcOrd="0" destOrd="0" parTransId="{D95A6731-DB51-44EB-B825-43F5A2E5A06F}" sibTransId="{28DEF005-706B-4A03-B370-8CF3CAAA5EAA}"/>
    <dgm:cxn modelId="{E55EDD2D-683E-48CF-882B-EE0ACD204151}" type="presOf" srcId="{D518EFDA-B022-4F2F-A027-119CD0E53A00}" destId="{CB62CB1C-73E2-41B8-970B-617E0AAA4285}" srcOrd="0" destOrd="1" presId="urn:microsoft.com/office/officeart/2008/layout/AccentedPicture"/>
    <dgm:cxn modelId="{13F7FFF4-9E49-4A66-AE45-D71492932EA9}" srcId="{2FBA6AE0-8A29-48A0-89CE-2D3A834AF397}" destId="{565D136A-6A2E-4EC7-9CFC-59A0C28AC4F0}" srcOrd="2" destOrd="0" parTransId="{37D16F7B-B4B6-4056-99F4-9CBCFC2811D3}" sibTransId="{0BABC62B-C548-4F6F-A5FF-4E662624F405}"/>
    <dgm:cxn modelId="{BC7C83A6-DD80-447C-8E0D-57F457481265}" type="presOf" srcId="{565D136A-6A2E-4EC7-9CFC-59A0C28AC4F0}" destId="{CB62CB1C-73E2-41B8-970B-617E0AAA4285}" srcOrd="0" destOrd="3" presId="urn:microsoft.com/office/officeart/2008/layout/AccentedPicture"/>
    <dgm:cxn modelId="{2F2F6850-5E78-4311-89FC-EE5AC5C856CD}" type="presOf" srcId="{730AE41E-A88C-48FC-A8CB-E05124FEA815}" destId="{C5EED092-0B39-411B-A900-CA29694B89BF}" srcOrd="0" destOrd="0" presId="urn:microsoft.com/office/officeart/2008/layout/AccentedPicture"/>
    <dgm:cxn modelId="{D25430FF-A715-42A6-8ADC-B932884D82EE}" srcId="{2FBA6AE0-8A29-48A0-89CE-2D3A834AF397}" destId="{2EF5603C-7A65-483F-A3EC-FC294DA61CF8}" srcOrd="1" destOrd="0" parTransId="{C83CFABC-A126-4935-88F4-E55C6B7DFC5C}" sibTransId="{EB64F874-2679-4D15-8A1E-081DC4EFAE6F}"/>
    <dgm:cxn modelId="{9A3664D3-D4BF-4644-B55B-0A9A9AA4F140}" type="presOf" srcId="{28DEF005-706B-4A03-B370-8CF3CAAA5EAA}" destId="{D63EE1FE-7E6A-4ACD-B2EB-5A8FA0AFE935}" srcOrd="0" destOrd="0" presId="urn:microsoft.com/office/officeart/2008/layout/AccentedPicture"/>
    <dgm:cxn modelId="{D5A36AE8-D43B-47FF-B1E0-310689E7DF4C}" type="presParOf" srcId="{C5EED092-0B39-411B-A900-CA29694B89BF}" destId="{D63EE1FE-7E6A-4ACD-B2EB-5A8FA0AFE935}" srcOrd="0" destOrd="0" presId="urn:microsoft.com/office/officeart/2008/layout/AccentedPicture"/>
    <dgm:cxn modelId="{B613877B-CC2D-4E6B-95DA-C7F83DAC8F89}" type="presParOf" srcId="{C5EED092-0B39-411B-A900-CA29694B89BF}" destId="{CB62CB1C-73E2-41B8-970B-617E0AAA4285}" srcOrd="1" destOrd="0" presId="urn:microsoft.com/office/officeart/2008/layout/AccentedPicture"/>
    <dgm:cxn modelId="{F5E8038E-45FD-4409-8DC0-EB57B0A5E747}" type="presParOf" srcId="{C5EED092-0B39-411B-A900-CA29694B89BF}" destId="{AA7EB950-55D7-416C-86E0-4C2AB3D49721}" srcOrd="2" destOrd="0" presId="urn:microsoft.com/office/officeart/2008/layout/AccentedPicture"/>
    <dgm:cxn modelId="{8DA00B31-C9E2-4BA8-93B8-1142007F34D7}" type="presParOf" srcId="{AA7EB950-55D7-416C-86E0-4C2AB3D49721}" destId="{1E6BC021-3F0B-4334-93FE-5B40EBDB4F7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4D19AD-A95F-4DC7-8676-5E8D59D33A2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8A8039D-F730-4BC9-8875-11C7B5268DDC}">
      <dgm:prSet phldrT="[Text]"/>
      <dgm:spPr/>
      <dgm:t>
        <a:bodyPr/>
        <a:lstStyle/>
        <a:p>
          <a:r>
            <a:rPr lang="en-US" b="1" dirty="0" smtClean="0"/>
            <a:t>If observations indicate that the new requirement does not provide the necessary change, it should be evaluated</a:t>
          </a:r>
          <a:endParaRPr lang="en-US" dirty="0"/>
        </a:p>
      </dgm:t>
    </dgm:pt>
    <dgm:pt modelId="{6469B132-B7BB-4F0F-BAD4-DF5ACA23B697}" type="parTrans" cxnId="{F9CE33DB-7101-40C0-98E1-C59FCF9E3288}">
      <dgm:prSet/>
      <dgm:spPr/>
      <dgm:t>
        <a:bodyPr/>
        <a:lstStyle/>
        <a:p>
          <a:endParaRPr lang="en-US"/>
        </a:p>
      </dgm:t>
    </dgm:pt>
    <dgm:pt modelId="{E242CBF3-E5D4-49E3-9FD0-4BE10B065B1C}" type="sibTrans" cxnId="{F9CE33DB-7101-40C0-98E1-C59FCF9E3288}">
      <dgm:prSet/>
      <dgm:spPr/>
      <dgm:t>
        <a:bodyPr/>
        <a:lstStyle/>
        <a:p>
          <a:endParaRPr lang="en-US"/>
        </a:p>
      </dgm:t>
    </dgm:pt>
    <dgm:pt modelId="{206941A5-B6EB-4792-B6C1-DB08ED2CACC4}">
      <dgm:prSet/>
      <dgm:spPr/>
      <dgm:t>
        <a:bodyPr/>
        <a:lstStyle/>
        <a:p>
          <a:r>
            <a:rPr lang="en-US" b="1" dirty="0" smtClean="0"/>
            <a:t>A periodic review should be performed</a:t>
          </a:r>
          <a:endParaRPr lang="en-US" b="1" dirty="0"/>
        </a:p>
      </dgm:t>
    </dgm:pt>
    <dgm:pt modelId="{997FDEBC-F652-4C81-97DD-E632C1E0D0B4}" type="parTrans" cxnId="{CB19B8C6-CCBA-4C22-922C-ABCCDE55B1D9}">
      <dgm:prSet/>
      <dgm:spPr/>
      <dgm:t>
        <a:bodyPr/>
        <a:lstStyle/>
        <a:p>
          <a:endParaRPr lang="en-US"/>
        </a:p>
      </dgm:t>
    </dgm:pt>
    <dgm:pt modelId="{E3507968-A5ED-419F-9D4C-ABEDC28B9804}" type="sibTrans" cxnId="{CB19B8C6-CCBA-4C22-922C-ABCCDE55B1D9}">
      <dgm:prSet/>
      <dgm:spPr/>
      <dgm:t>
        <a:bodyPr/>
        <a:lstStyle/>
        <a:p>
          <a:endParaRPr lang="en-US"/>
        </a:p>
      </dgm:t>
    </dgm:pt>
    <dgm:pt modelId="{2F6386E0-1B70-42F9-91C6-7B6536B815B9}" type="pres">
      <dgm:prSet presAssocID="{024D19AD-A95F-4DC7-8676-5E8D59D33A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178C50-BF77-48BA-96BE-98E96DADEC79}" type="pres">
      <dgm:prSet presAssocID="{48A8039D-F730-4BC9-8875-11C7B5268DD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4CB0F-2509-4E30-A818-2720817132EE}" type="pres">
      <dgm:prSet presAssocID="{E242CBF3-E5D4-49E3-9FD0-4BE10B065B1C}" presName="spacer" presStyleCnt="0"/>
      <dgm:spPr/>
    </dgm:pt>
    <dgm:pt modelId="{A7A764DC-1F0E-4C0F-8FB7-D4350F51A460}" type="pres">
      <dgm:prSet presAssocID="{206941A5-B6EB-4792-B6C1-DB08ED2CAC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0F34AD-D2F7-4F91-831E-7C153F6822D1}" type="presOf" srcId="{48A8039D-F730-4BC9-8875-11C7B5268DDC}" destId="{A8178C50-BF77-48BA-96BE-98E96DADEC79}" srcOrd="0" destOrd="0" presId="urn:microsoft.com/office/officeart/2005/8/layout/vList2"/>
    <dgm:cxn modelId="{BE626F61-370A-4B62-879C-74EF9B382A9B}" type="presOf" srcId="{206941A5-B6EB-4792-B6C1-DB08ED2CACC4}" destId="{A7A764DC-1F0E-4C0F-8FB7-D4350F51A460}" srcOrd="0" destOrd="0" presId="urn:microsoft.com/office/officeart/2005/8/layout/vList2"/>
    <dgm:cxn modelId="{CB19B8C6-CCBA-4C22-922C-ABCCDE55B1D9}" srcId="{024D19AD-A95F-4DC7-8676-5E8D59D33A29}" destId="{206941A5-B6EB-4792-B6C1-DB08ED2CACC4}" srcOrd="1" destOrd="0" parTransId="{997FDEBC-F652-4C81-97DD-E632C1E0D0B4}" sibTransId="{E3507968-A5ED-419F-9D4C-ABEDC28B9804}"/>
    <dgm:cxn modelId="{F9CE33DB-7101-40C0-98E1-C59FCF9E3288}" srcId="{024D19AD-A95F-4DC7-8676-5E8D59D33A29}" destId="{48A8039D-F730-4BC9-8875-11C7B5268DDC}" srcOrd="0" destOrd="0" parTransId="{6469B132-B7BB-4F0F-BAD4-DF5ACA23B697}" sibTransId="{E242CBF3-E5D4-49E3-9FD0-4BE10B065B1C}"/>
    <dgm:cxn modelId="{FDDF8F02-9FB3-4FC0-A027-635262135CC0}" type="presOf" srcId="{024D19AD-A95F-4DC7-8676-5E8D59D33A29}" destId="{2F6386E0-1B70-42F9-91C6-7B6536B815B9}" srcOrd="0" destOrd="0" presId="urn:microsoft.com/office/officeart/2005/8/layout/vList2"/>
    <dgm:cxn modelId="{F37DBBFF-A8D5-4ECC-9C66-9F486CE44EE3}" type="presParOf" srcId="{2F6386E0-1B70-42F9-91C6-7B6536B815B9}" destId="{A8178C50-BF77-48BA-96BE-98E96DADEC79}" srcOrd="0" destOrd="0" presId="urn:microsoft.com/office/officeart/2005/8/layout/vList2"/>
    <dgm:cxn modelId="{32CBDAFD-5FAB-461C-8D6C-B27B3BD0410B}" type="presParOf" srcId="{2F6386E0-1B70-42F9-91C6-7B6536B815B9}" destId="{51C4CB0F-2509-4E30-A818-2720817132EE}" srcOrd="1" destOrd="0" presId="urn:microsoft.com/office/officeart/2005/8/layout/vList2"/>
    <dgm:cxn modelId="{193AAC09-BBB8-48B2-AE06-FA9A34643D70}" type="presParOf" srcId="{2F6386E0-1B70-42F9-91C6-7B6536B815B9}" destId="{A7A764DC-1F0E-4C0F-8FB7-D4350F51A46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40C3549-3D92-447B-A99A-D4040520F7A5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CA760C-CB91-455A-8C46-A0FD61C7341A}">
      <dgm:prSet phldrT="[Text]"/>
      <dgm:spPr/>
      <dgm:t>
        <a:bodyPr/>
        <a:lstStyle/>
        <a:p>
          <a:r>
            <a:rPr lang="en-US" b="1" dirty="0" smtClean="0"/>
            <a:t>Adopting a standard gives it formal authority in the organization and allows the training manager to enforce the requirements set forth in the standard</a:t>
          </a:r>
          <a:endParaRPr lang="en-US" b="1" dirty="0"/>
        </a:p>
      </dgm:t>
    </dgm:pt>
    <dgm:pt modelId="{9B511760-1BC1-4984-AEF5-78928F4AADE6}" type="parTrans" cxnId="{A261925D-6538-47C4-8EDF-1D461D506D42}">
      <dgm:prSet/>
      <dgm:spPr/>
      <dgm:t>
        <a:bodyPr/>
        <a:lstStyle/>
        <a:p>
          <a:endParaRPr lang="en-US"/>
        </a:p>
      </dgm:t>
    </dgm:pt>
    <dgm:pt modelId="{2302AB89-7070-46C7-982E-052F4025F6B4}" type="sibTrans" cxnId="{A261925D-6538-47C4-8EDF-1D461D506D42}">
      <dgm:prSet/>
      <dgm:spPr/>
      <dgm:t>
        <a:bodyPr/>
        <a:lstStyle/>
        <a:p>
          <a:endParaRPr lang="en-US"/>
        </a:p>
      </dgm:t>
    </dgm:pt>
    <dgm:pt modelId="{E7B77F65-53F9-4B07-9E4A-BC4364D75B6B}">
      <dgm:prSet phldrT="[Text]"/>
      <dgm:spPr/>
      <dgm:t>
        <a:bodyPr/>
        <a:lstStyle/>
        <a:p>
          <a:r>
            <a:rPr lang="en-US" b="1" dirty="0" smtClean="0"/>
            <a:t>The most common standards used by fire and emergency services organizations in North America are those from the NFPA</a:t>
          </a:r>
          <a:r>
            <a:rPr lang="en-US" b="1" baseline="30000" dirty="0" smtClean="0"/>
            <a:t>®</a:t>
          </a:r>
          <a:endParaRPr lang="en-US" b="1" dirty="0"/>
        </a:p>
      </dgm:t>
    </dgm:pt>
    <dgm:pt modelId="{7F21856C-28FB-467D-ADD4-ADA376997619}" type="parTrans" cxnId="{92F068DD-8799-4E80-93B5-08227E4C0F6A}">
      <dgm:prSet/>
      <dgm:spPr/>
      <dgm:t>
        <a:bodyPr/>
        <a:lstStyle/>
        <a:p>
          <a:endParaRPr lang="en-US"/>
        </a:p>
      </dgm:t>
    </dgm:pt>
    <dgm:pt modelId="{02C0F6FC-BB40-450C-BC13-87A1E4BB2995}" type="sibTrans" cxnId="{92F068DD-8799-4E80-93B5-08227E4C0F6A}">
      <dgm:prSet/>
      <dgm:spPr/>
      <dgm:t>
        <a:bodyPr/>
        <a:lstStyle/>
        <a:p>
          <a:endParaRPr lang="en-US"/>
        </a:p>
      </dgm:t>
    </dgm:pt>
    <dgm:pt modelId="{465D1FC5-964F-4030-9F57-5DFE41648429}" type="pres">
      <dgm:prSet presAssocID="{340C3549-3D92-447B-A99A-D4040520F7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C3DAF92-8C5E-42FC-99F6-EA7E2FD97D70}" type="pres">
      <dgm:prSet presAssocID="{28CA760C-CB91-455A-8C46-A0FD61C7341A}" presName="noChildren" presStyleCnt="0"/>
      <dgm:spPr/>
    </dgm:pt>
    <dgm:pt modelId="{8E390E50-89F2-4738-A0D3-7C34C3847DCB}" type="pres">
      <dgm:prSet presAssocID="{28CA760C-CB91-455A-8C46-A0FD61C7341A}" presName="gap" presStyleCnt="0"/>
      <dgm:spPr/>
    </dgm:pt>
    <dgm:pt modelId="{002AAB13-37DF-49E7-85A5-B121258EC155}" type="pres">
      <dgm:prSet presAssocID="{28CA760C-CB91-455A-8C46-A0FD61C7341A}" presName="medCircle2" presStyleLbl="vennNode1" presStyleIdx="0" presStyleCnt="2"/>
      <dgm:spPr/>
    </dgm:pt>
    <dgm:pt modelId="{F8BFE21E-6CAD-4BD3-997F-8815A5D15279}" type="pres">
      <dgm:prSet presAssocID="{28CA760C-CB91-455A-8C46-A0FD61C7341A}" presName="txLvlOnly1" presStyleLbl="revTx" presStyleIdx="0" presStyleCnt="2"/>
      <dgm:spPr/>
      <dgm:t>
        <a:bodyPr/>
        <a:lstStyle/>
        <a:p>
          <a:endParaRPr lang="en-US"/>
        </a:p>
      </dgm:t>
    </dgm:pt>
    <dgm:pt modelId="{0DD4E624-C132-406A-B808-AC0622E53DC0}" type="pres">
      <dgm:prSet presAssocID="{E7B77F65-53F9-4B07-9E4A-BC4364D75B6B}" presName="noChildren" presStyleCnt="0"/>
      <dgm:spPr/>
    </dgm:pt>
    <dgm:pt modelId="{4B143E70-975B-4C27-BE5A-765E8BF6D9CF}" type="pres">
      <dgm:prSet presAssocID="{E7B77F65-53F9-4B07-9E4A-BC4364D75B6B}" presName="gap" presStyleCnt="0"/>
      <dgm:spPr/>
    </dgm:pt>
    <dgm:pt modelId="{7CA468BA-64F9-4D48-92CE-F669B6380E54}" type="pres">
      <dgm:prSet presAssocID="{E7B77F65-53F9-4B07-9E4A-BC4364D75B6B}" presName="medCircle2" presStyleLbl="vennNode1" presStyleIdx="1" presStyleCnt="2"/>
      <dgm:spPr/>
    </dgm:pt>
    <dgm:pt modelId="{AE922788-6A4E-44F0-B502-2B82A488AF19}" type="pres">
      <dgm:prSet presAssocID="{E7B77F65-53F9-4B07-9E4A-BC4364D75B6B}" presName="txLvlOnly1" presStyleLbl="revTx" presStyleIdx="1" presStyleCnt="2"/>
      <dgm:spPr/>
      <dgm:t>
        <a:bodyPr/>
        <a:lstStyle/>
        <a:p>
          <a:endParaRPr lang="en-US"/>
        </a:p>
      </dgm:t>
    </dgm:pt>
  </dgm:ptLst>
  <dgm:cxnLst>
    <dgm:cxn modelId="{92F068DD-8799-4E80-93B5-08227E4C0F6A}" srcId="{340C3549-3D92-447B-A99A-D4040520F7A5}" destId="{E7B77F65-53F9-4B07-9E4A-BC4364D75B6B}" srcOrd="1" destOrd="0" parTransId="{7F21856C-28FB-467D-ADD4-ADA376997619}" sibTransId="{02C0F6FC-BB40-450C-BC13-87A1E4BB2995}"/>
    <dgm:cxn modelId="{A261925D-6538-47C4-8EDF-1D461D506D42}" srcId="{340C3549-3D92-447B-A99A-D4040520F7A5}" destId="{28CA760C-CB91-455A-8C46-A0FD61C7341A}" srcOrd="0" destOrd="0" parTransId="{9B511760-1BC1-4984-AEF5-78928F4AADE6}" sibTransId="{2302AB89-7070-46C7-982E-052F4025F6B4}"/>
    <dgm:cxn modelId="{D3CDFE06-64F0-4A33-B2A5-75907030712A}" type="presOf" srcId="{E7B77F65-53F9-4B07-9E4A-BC4364D75B6B}" destId="{AE922788-6A4E-44F0-B502-2B82A488AF19}" srcOrd="0" destOrd="0" presId="urn:microsoft.com/office/officeart/2008/layout/VerticalCircleList"/>
    <dgm:cxn modelId="{24E5CD70-C61A-4590-BA65-721D4AB32056}" type="presOf" srcId="{28CA760C-CB91-455A-8C46-A0FD61C7341A}" destId="{F8BFE21E-6CAD-4BD3-997F-8815A5D15279}" srcOrd="0" destOrd="0" presId="urn:microsoft.com/office/officeart/2008/layout/VerticalCircleList"/>
    <dgm:cxn modelId="{EFD8FA92-79ED-4679-B955-1CF71A9BABA0}" type="presOf" srcId="{340C3549-3D92-447B-A99A-D4040520F7A5}" destId="{465D1FC5-964F-4030-9F57-5DFE41648429}" srcOrd="0" destOrd="0" presId="urn:microsoft.com/office/officeart/2008/layout/VerticalCircleList"/>
    <dgm:cxn modelId="{7BA894DC-F675-488B-908E-55594F4A6965}" type="presParOf" srcId="{465D1FC5-964F-4030-9F57-5DFE41648429}" destId="{6C3DAF92-8C5E-42FC-99F6-EA7E2FD97D70}" srcOrd="0" destOrd="0" presId="urn:microsoft.com/office/officeart/2008/layout/VerticalCircleList"/>
    <dgm:cxn modelId="{8C762B8D-17F8-4829-BED9-698FE78CA786}" type="presParOf" srcId="{6C3DAF92-8C5E-42FC-99F6-EA7E2FD97D70}" destId="{8E390E50-89F2-4738-A0D3-7C34C3847DCB}" srcOrd="0" destOrd="0" presId="urn:microsoft.com/office/officeart/2008/layout/VerticalCircleList"/>
    <dgm:cxn modelId="{0B398ABE-872B-4DFF-AEAB-EC40958D813E}" type="presParOf" srcId="{6C3DAF92-8C5E-42FC-99F6-EA7E2FD97D70}" destId="{002AAB13-37DF-49E7-85A5-B121258EC155}" srcOrd="1" destOrd="0" presId="urn:microsoft.com/office/officeart/2008/layout/VerticalCircleList"/>
    <dgm:cxn modelId="{631D324C-BC2E-4AB7-B4D8-47BE68742E73}" type="presParOf" srcId="{6C3DAF92-8C5E-42FC-99F6-EA7E2FD97D70}" destId="{F8BFE21E-6CAD-4BD3-997F-8815A5D15279}" srcOrd="2" destOrd="0" presId="urn:microsoft.com/office/officeart/2008/layout/VerticalCircleList"/>
    <dgm:cxn modelId="{305949A3-A068-4EBA-A1F3-EBFC67BA8D4F}" type="presParOf" srcId="{465D1FC5-964F-4030-9F57-5DFE41648429}" destId="{0DD4E624-C132-406A-B808-AC0622E53DC0}" srcOrd="1" destOrd="0" presId="urn:microsoft.com/office/officeart/2008/layout/VerticalCircleList"/>
    <dgm:cxn modelId="{E565CC38-FFAB-4006-BB07-6C16FEDE0F66}" type="presParOf" srcId="{0DD4E624-C132-406A-B808-AC0622E53DC0}" destId="{4B143E70-975B-4C27-BE5A-765E8BF6D9CF}" srcOrd="0" destOrd="0" presId="urn:microsoft.com/office/officeart/2008/layout/VerticalCircleList"/>
    <dgm:cxn modelId="{3F37DA38-36CE-44B9-B6AC-31A089FAF395}" type="presParOf" srcId="{0DD4E624-C132-406A-B808-AC0622E53DC0}" destId="{7CA468BA-64F9-4D48-92CE-F669B6380E54}" srcOrd="1" destOrd="0" presId="urn:microsoft.com/office/officeart/2008/layout/VerticalCircleList"/>
    <dgm:cxn modelId="{A2C96CB5-BF3F-4F99-AE40-DC879DFF86C6}" type="presParOf" srcId="{0DD4E624-C132-406A-B808-AC0622E53DC0}" destId="{AE922788-6A4E-44F0-B502-2B82A488AF1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FE4B9-B624-4655-A1B8-9EAFFA5EE6CE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248B10C-2D9A-4CF8-B81D-B1389398CA2E}">
      <dgm:prSet phldrT="[Text]"/>
      <dgm:spPr/>
      <dgm:t>
        <a:bodyPr/>
        <a:lstStyle/>
        <a:p>
          <a:r>
            <a:rPr lang="en-US" b="1" dirty="0" smtClean="0"/>
            <a:t>A manual system involves: </a:t>
          </a:r>
          <a:endParaRPr lang="en-US" dirty="0"/>
        </a:p>
      </dgm:t>
    </dgm:pt>
    <dgm:pt modelId="{08231C28-C4C2-4AA9-97DE-81D65D71D734}" type="parTrans" cxnId="{DB85116C-20AD-40F2-94DE-BA6D9462F9E3}">
      <dgm:prSet/>
      <dgm:spPr/>
      <dgm:t>
        <a:bodyPr/>
        <a:lstStyle/>
        <a:p>
          <a:endParaRPr lang="en-US"/>
        </a:p>
      </dgm:t>
    </dgm:pt>
    <dgm:pt modelId="{839073D4-3984-4B04-98A3-7E8448786E87}" type="sibTrans" cxnId="{DB85116C-20AD-40F2-94DE-BA6D9462F9E3}">
      <dgm:prSet/>
      <dgm:spPr/>
      <dgm:t>
        <a:bodyPr/>
        <a:lstStyle/>
        <a:p>
          <a:endParaRPr lang="en-US"/>
        </a:p>
      </dgm:t>
    </dgm:pt>
    <dgm:pt modelId="{715D7414-E142-4803-AB14-45125CA6C75A}">
      <dgm:prSet/>
      <dgm:spPr/>
      <dgm:t>
        <a:bodyPr/>
        <a:lstStyle/>
        <a:p>
          <a:r>
            <a:rPr lang="en-US" b="1" u="none" dirty="0" smtClean="0"/>
            <a:t>Physical collection</a:t>
          </a:r>
          <a:endParaRPr lang="en-US" b="1" u="none" dirty="0"/>
        </a:p>
      </dgm:t>
    </dgm:pt>
    <dgm:pt modelId="{5C3A3863-7066-4E26-9EBF-37EC1B335ED3}" type="parTrans" cxnId="{0281DA56-0C5D-4AC4-A963-8B98686C4E4D}">
      <dgm:prSet/>
      <dgm:spPr/>
      <dgm:t>
        <a:bodyPr/>
        <a:lstStyle/>
        <a:p>
          <a:endParaRPr lang="en-US"/>
        </a:p>
      </dgm:t>
    </dgm:pt>
    <dgm:pt modelId="{FCB9DD2B-86B7-4A59-AB0C-BD7EF4481863}" type="sibTrans" cxnId="{0281DA56-0C5D-4AC4-A963-8B98686C4E4D}">
      <dgm:prSet/>
      <dgm:spPr/>
      <dgm:t>
        <a:bodyPr/>
        <a:lstStyle/>
        <a:p>
          <a:endParaRPr lang="en-US"/>
        </a:p>
      </dgm:t>
    </dgm:pt>
    <dgm:pt modelId="{3F824D9F-0A70-4C79-B10F-7976FF37AD43}">
      <dgm:prSet/>
      <dgm:spPr/>
      <dgm:t>
        <a:bodyPr/>
        <a:lstStyle/>
        <a:p>
          <a:r>
            <a:rPr lang="en-US" b="1" u="none" dirty="0" smtClean="0"/>
            <a:t>Organization</a:t>
          </a:r>
          <a:endParaRPr lang="en-US" b="1" u="none" dirty="0"/>
        </a:p>
      </dgm:t>
    </dgm:pt>
    <dgm:pt modelId="{A72477D1-B435-479A-9A12-7AB79123CF5D}" type="parTrans" cxnId="{E2957E6A-FB51-4219-880C-7838E3916A80}">
      <dgm:prSet/>
      <dgm:spPr/>
      <dgm:t>
        <a:bodyPr/>
        <a:lstStyle/>
        <a:p>
          <a:endParaRPr lang="en-US"/>
        </a:p>
      </dgm:t>
    </dgm:pt>
    <dgm:pt modelId="{B6C752F1-B936-432F-BEB4-65EAF18CE9D7}" type="sibTrans" cxnId="{E2957E6A-FB51-4219-880C-7838E3916A80}">
      <dgm:prSet/>
      <dgm:spPr/>
      <dgm:t>
        <a:bodyPr/>
        <a:lstStyle/>
        <a:p>
          <a:endParaRPr lang="en-US"/>
        </a:p>
      </dgm:t>
    </dgm:pt>
    <dgm:pt modelId="{30966256-AF09-4F63-A47A-6AA496C986B4}">
      <dgm:prSet/>
      <dgm:spPr/>
      <dgm:t>
        <a:bodyPr/>
        <a:lstStyle/>
        <a:p>
          <a:r>
            <a:rPr lang="en-US" b="1" u="none" dirty="0" smtClean="0"/>
            <a:t>Storage</a:t>
          </a:r>
          <a:endParaRPr lang="en-US" b="1" u="none" dirty="0"/>
        </a:p>
      </dgm:t>
    </dgm:pt>
    <dgm:pt modelId="{87D3F759-C865-4288-B51C-65A6957FB893}" type="parTrans" cxnId="{E17B7B14-5283-463A-91CC-415870132993}">
      <dgm:prSet/>
      <dgm:spPr/>
      <dgm:t>
        <a:bodyPr/>
        <a:lstStyle/>
        <a:p>
          <a:endParaRPr lang="en-US"/>
        </a:p>
      </dgm:t>
    </dgm:pt>
    <dgm:pt modelId="{D99C9157-6684-458C-814F-45BAD2AD6B84}" type="sibTrans" cxnId="{E17B7B14-5283-463A-91CC-415870132993}">
      <dgm:prSet/>
      <dgm:spPr/>
      <dgm:t>
        <a:bodyPr/>
        <a:lstStyle/>
        <a:p>
          <a:endParaRPr lang="en-US"/>
        </a:p>
      </dgm:t>
    </dgm:pt>
    <dgm:pt modelId="{B4BBE073-6BD4-4EE6-BB89-8C7F4AB8A2B1}">
      <dgm:prSet/>
      <dgm:spPr/>
      <dgm:t>
        <a:bodyPr/>
        <a:lstStyle/>
        <a:p>
          <a:r>
            <a:rPr lang="en-US" b="1" u="none" dirty="0" smtClean="0"/>
            <a:t>Preservation</a:t>
          </a:r>
          <a:endParaRPr lang="en-US" b="1" u="none" dirty="0"/>
        </a:p>
      </dgm:t>
    </dgm:pt>
    <dgm:pt modelId="{46961535-9C4C-4085-8624-68367BD53B25}" type="parTrans" cxnId="{1409C45E-1026-4693-B760-6D33E60910F6}">
      <dgm:prSet/>
      <dgm:spPr/>
      <dgm:t>
        <a:bodyPr/>
        <a:lstStyle/>
        <a:p>
          <a:endParaRPr lang="en-US"/>
        </a:p>
      </dgm:t>
    </dgm:pt>
    <dgm:pt modelId="{661A7222-F5BD-4E9A-9E69-7A8EA15D263C}" type="sibTrans" cxnId="{1409C45E-1026-4693-B760-6D33E60910F6}">
      <dgm:prSet/>
      <dgm:spPr/>
      <dgm:t>
        <a:bodyPr/>
        <a:lstStyle/>
        <a:p>
          <a:endParaRPr lang="en-US"/>
        </a:p>
      </dgm:t>
    </dgm:pt>
    <dgm:pt modelId="{0D72D338-E356-4AD3-B39E-4AE41EC2B6CF}">
      <dgm:prSet/>
      <dgm:spPr/>
      <dgm:t>
        <a:bodyPr/>
        <a:lstStyle/>
        <a:p>
          <a:r>
            <a:rPr lang="en-US" b="1" u="none" dirty="0" smtClean="0"/>
            <a:t>Disposal of hard copy records and materials</a:t>
          </a:r>
          <a:endParaRPr lang="en-US" b="1" u="none" dirty="0"/>
        </a:p>
      </dgm:t>
    </dgm:pt>
    <dgm:pt modelId="{AFEDCA59-C3D3-4AF7-BF1C-60EBB20988C6}" type="parTrans" cxnId="{C426083E-F098-4B08-8900-2E7A21D88092}">
      <dgm:prSet/>
      <dgm:spPr/>
      <dgm:t>
        <a:bodyPr/>
        <a:lstStyle/>
        <a:p>
          <a:endParaRPr lang="en-US"/>
        </a:p>
      </dgm:t>
    </dgm:pt>
    <dgm:pt modelId="{9625EDB2-F68F-4D70-9946-105678DBA175}" type="sibTrans" cxnId="{C426083E-F098-4B08-8900-2E7A21D88092}">
      <dgm:prSet/>
      <dgm:spPr/>
      <dgm:t>
        <a:bodyPr/>
        <a:lstStyle/>
        <a:p>
          <a:endParaRPr lang="en-US"/>
        </a:p>
      </dgm:t>
    </dgm:pt>
    <dgm:pt modelId="{0A759361-386B-4947-A956-01FD49280216}" type="pres">
      <dgm:prSet presAssocID="{246FE4B9-B624-4655-A1B8-9EAFFA5EE6C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0E97AC-2186-45C5-96A4-A79B0C5E306E}" type="pres">
      <dgm:prSet presAssocID="{B248B10C-2D9A-4CF8-B81D-B1389398CA2E}" presName="vertOne" presStyleCnt="0"/>
      <dgm:spPr/>
    </dgm:pt>
    <dgm:pt modelId="{633312CD-B5C4-496E-95DA-E932BEF1FCF1}" type="pres">
      <dgm:prSet presAssocID="{B248B10C-2D9A-4CF8-B81D-B1389398CA2E}" presName="txOne" presStyleLbl="node0" presStyleIdx="0" presStyleCnt="1" custScaleY="59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14E25A-2BBC-4831-B2B7-9CC59C9521A4}" type="pres">
      <dgm:prSet presAssocID="{B248B10C-2D9A-4CF8-B81D-B1389398CA2E}" presName="parTransOne" presStyleCnt="0"/>
      <dgm:spPr/>
    </dgm:pt>
    <dgm:pt modelId="{96EFFF3E-F652-4379-A9C8-A6214133C7DB}" type="pres">
      <dgm:prSet presAssocID="{B248B10C-2D9A-4CF8-B81D-B1389398CA2E}" presName="horzOne" presStyleCnt="0"/>
      <dgm:spPr/>
    </dgm:pt>
    <dgm:pt modelId="{6D95FEF5-1C19-4FB0-8AC6-06151D0F30EC}" type="pres">
      <dgm:prSet presAssocID="{715D7414-E142-4803-AB14-45125CA6C75A}" presName="vertTwo" presStyleCnt="0"/>
      <dgm:spPr/>
    </dgm:pt>
    <dgm:pt modelId="{A2805544-2D0A-43BA-A455-226D6E6ECF50}" type="pres">
      <dgm:prSet presAssocID="{715D7414-E142-4803-AB14-45125CA6C75A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A08114-B3A0-4171-86CA-16D6E4A4D291}" type="pres">
      <dgm:prSet presAssocID="{715D7414-E142-4803-AB14-45125CA6C75A}" presName="horzTwo" presStyleCnt="0"/>
      <dgm:spPr/>
    </dgm:pt>
    <dgm:pt modelId="{DB4A71C7-C5DF-4A76-9704-27D621369383}" type="pres">
      <dgm:prSet presAssocID="{FCB9DD2B-86B7-4A59-AB0C-BD7EF4481863}" presName="sibSpaceTwo" presStyleCnt="0"/>
      <dgm:spPr/>
    </dgm:pt>
    <dgm:pt modelId="{FEF3E687-A37D-4563-8195-039970E632F4}" type="pres">
      <dgm:prSet presAssocID="{3F824D9F-0A70-4C79-B10F-7976FF37AD43}" presName="vertTwo" presStyleCnt="0"/>
      <dgm:spPr/>
    </dgm:pt>
    <dgm:pt modelId="{32DAE10A-7611-4DD7-9F0B-4F62451363D7}" type="pres">
      <dgm:prSet presAssocID="{3F824D9F-0A70-4C79-B10F-7976FF37AD43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5A673D-6F45-4883-8D86-3E8E9F260F9A}" type="pres">
      <dgm:prSet presAssocID="{3F824D9F-0A70-4C79-B10F-7976FF37AD43}" presName="horzTwo" presStyleCnt="0"/>
      <dgm:spPr/>
    </dgm:pt>
    <dgm:pt modelId="{AFC039C7-F149-4007-848F-8FAB45A799DA}" type="pres">
      <dgm:prSet presAssocID="{B6C752F1-B936-432F-BEB4-65EAF18CE9D7}" presName="sibSpaceTwo" presStyleCnt="0"/>
      <dgm:spPr/>
    </dgm:pt>
    <dgm:pt modelId="{2961438A-BE8D-41CD-B43A-6301C5373A6D}" type="pres">
      <dgm:prSet presAssocID="{30966256-AF09-4F63-A47A-6AA496C986B4}" presName="vertTwo" presStyleCnt="0"/>
      <dgm:spPr/>
    </dgm:pt>
    <dgm:pt modelId="{15C8A0E9-D720-43EF-8E36-567D670E5173}" type="pres">
      <dgm:prSet presAssocID="{30966256-AF09-4F63-A47A-6AA496C986B4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B8B58A-B584-42D3-A6BB-A232F5CB47EF}" type="pres">
      <dgm:prSet presAssocID="{30966256-AF09-4F63-A47A-6AA496C986B4}" presName="horzTwo" presStyleCnt="0"/>
      <dgm:spPr/>
    </dgm:pt>
    <dgm:pt modelId="{B66AAD53-622D-4324-B2AF-3E591400CB45}" type="pres">
      <dgm:prSet presAssocID="{D99C9157-6684-458C-814F-45BAD2AD6B84}" presName="sibSpaceTwo" presStyleCnt="0"/>
      <dgm:spPr/>
    </dgm:pt>
    <dgm:pt modelId="{95FC007B-2291-41F4-92DD-ADA34BAAE053}" type="pres">
      <dgm:prSet presAssocID="{B4BBE073-6BD4-4EE6-BB89-8C7F4AB8A2B1}" presName="vertTwo" presStyleCnt="0"/>
      <dgm:spPr/>
    </dgm:pt>
    <dgm:pt modelId="{DA554657-DC35-4FA5-881E-8F388F91BE35}" type="pres">
      <dgm:prSet presAssocID="{B4BBE073-6BD4-4EE6-BB89-8C7F4AB8A2B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708DDD-9780-479F-8F77-5B41D7019D5B}" type="pres">
      <dgm:prSet presAssocID="{B4BBE073-6BD4-4EE6-BB89-8C7F4AB8A2B1}" presName="horzTwo" presStyleCnt="0"/>
      <dgm:spPr/>
    </dgm:pt>
    <dgm:pt modelId="{E259FA9F-0607-4453-83EA-DEF1C9B17D9A}" type="pres">
      <dgm:prSet presAssocID="{661A7222-F5BD-4E9A-9E69-7A8EA15D263C}" presName="sibSpaceTwo" presStyleCnt="0"/>
      <dgm:spPr/>
    </dgm:pt>
    <dgm:pt modelId="{88419DD9-5EC4-4587-AFC0-6C61D99DE1A7}" type="pres">
      <dgm:prSet presAssocID="{0D72D338-E356-4AD3-B39E-4AE41EC2B6CF}" presName="vertTwo" presStyleCnt="0"/>
      <dgm:spPr/>
    </dgm:pt>
    <dgm:pt modelId="{B6FCB9AA-2A2F-4584-A5EB-586F96556A74}" type="pres">
      <dgm:prSet presAssocID="{0D72D338-E356-4AD3-B39E-4AE41EC2B6CF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D23D62-DAEF-4518-A284-9E092703BB89}" type="pres">
      <dgm:prSet presAssocID="{0D72D338-E356-4AD3-B39E-4AE41EC2B6CF}" presName="horzTwo" presStyleCnt="0"/>
      <dgm:spPr/>
    </dgm:pt>
  </dgm:ptLst>
  <dgm:cxnLst>
    <dgm:cxn modelId="{E17B7B14-5283-463A-91CC-415870132993}" srcId="{B248B10C-2D9A-4CF8-B81D-B1389398CA2E}" destId="{30966256-AF09-4F63-A47A-6AA496C986B4}" srcOrd="2" destOrd="0" parTransId="{87D3F759-C865-4288-B51C-65A6957FB893}" sibTransId="{D99C9157-6684-458C-814F-45BAD2AD6B84}"/>
    <dgm:cxn modelId="{65A06B54-C0A8-4436-8583-77EE7943DA00}" type="presOf" srcId="{246FE4B9-B624-4655-A1B8-9EAFFA5EE6CE}" destId="{0A759361-386B-4947-A956-01FD49280216}" srcOrd="0" destOrd="0" presId="urn:microsoft.com/office/officeart/2005/8/layout/hierarchy4"/>
    <dgm:cxn modelId="{54B68115-8BD1-49E1-8E08-63736D933F79}" type="presOf" srcId="{0D72D338-E356-4AD3-B39E-4AE41EC2B6CF}" destId="{B6FCB9AA-2A2F-4584-A5EB-586F96556A74}" srcOrd="0" destOrd="0" presId="urn:microsoft.com/office/officeart/2005/8/layout/hierarchy4"/>
    <dgm:cxn modelId="{DB85116C-20AD-40F2-94DE-BA6D9462F9E3}" srcId="{246FE4B9-B624-4655-A1B8-9EAFFA5EE6CE}" destId="{B248B10C-2D9A-4CF8-B81D-B1389398CA2E}" srcOrd="0" destOrd="0" parTransId="{08231C28-C4C2-4AA9-97DE-81D65D71D734}" sibTransId="{839073D4-3984-4B04-98A3-7E8448786E87}"/>
    <dgm:cxn modelId="{E2957E6A-FB51-4219-880C-7838E3916A80}" srcId="{B248B10C-2D9A-4CF8-B81D-B1389398CA2E}" destId="{3F824D9F-0A70-4C79-B10F-7976FF37AD43}" srcOrd="1" destOrd="0" parTransId="{A72477D1-B435-479A-9A12-7AB79123CF5D}" sibTransId="{B6C752F1-B936-432F-BEB4-65EAF18CE9D7}"/>
    <dgm:cxn modelId="{4F605C36-8266-4507-94F1-C4C00EF5C021}" type="presOf" srcId="{B248B10C-2D9A-4CF8-B81D-B1389398CA2E}" destId="{633312CD-B5C4-496E-95DA-E932BEF1FCF1}" srcOrd="0" destOrd="0" presId="urn:microsoft.com/office/officeart/2005/8/layout/hierarchy4"/>
    <dgm:cxn modelId="{C426083E-F098-4B08-8900-2E7A21D88092}" srcId="{B248B10C-2D9A-4CF8-B81D-B1389398CA2E}" destId="{0D72D338-E356-4AD3-B39E-4AE41EC2B6CF}" srcOrd="4" destOrd="0" parTransId="{AFEDCA59-C3D3-4AF7-BF1C-60EBB20988C6}" sibTransId="{9625EDB2-F68F-4D70-9946-105678DBA175}"/>
    <dgm:cxn modelId="{0281DA56-0C5D-4AC4-A963-8B98686C4E4D}" srcId="{B248B10C-2D9A-4CF8-B81D-B1389398CA2E}" destId="{715D7414-E142-4803-AB14-45125CA6C75A}" srcOrd="0" destOrd="0" parTransId="{5C3A3863-7066-4E26-9EBF-37EC1B335ED3}" sibTransId="{FCB9DD2B-86B7-4A59-AB0C-BD7EF4481863}"/>
    <dgm:cxn modelId="{C6DAC160-712C-4C16-9989-193E86A98DEF}" type="presOf" srcId="{715D7414-E142-4803-AB14-45125CA6C75A}" destId="{A2805544-2D0A-43BA-A455-226D6E6ECF50}" srcOrd="0" destOrd="0" presId="urn:microsoft.com/office/officeart/2005/8/layout/hierarchy4"/>
    <dgm:cxn modelId="{8BBFD255-15A3-410D-ADA9-D42D8ADB1890}" type="presOf" srcId="{30966256-AF09-4F63-A47A-6AA496C986B4}" destId="{15C8A0E9-D720-43EF-8E36-567D670E5173}" srcOrd="0" destOrd="0" presId="urn:microsoft.com/office/officeart/2005/8/layout/hierarchy4"/>
    <dgm:cxn modelId="{6AB2FAF7-42CA-4510-88C9-69F97E9E76D9}" type="presOf" srcId="{B4BBE073-6BD4-4EE6-BB89-8C7F4AB8A2B1}" destId="{DA554657-DC35-4FA5-881E-8F388F91BE35}" srcOrd="0" destOrd="0" presId="urn:microsoft.com/office/officeart/2005/8/layout/hierarchy4"/>
    <dgm:cxn modelId="{32677A3A-9140-4AA3-BD35-E49914D2BD2D}" type="presOf" srcId="{3F824D9F-0A70-4C79-B10F-7976FF37AD43}" destId="{32DAE10A-7611-4DD7-9F0B-4F62451363D7}" srcOrd="0" destOrd="0" presId="urn:microsoft.com/office/officeart/2005/8/layout/hierarchy4"/>
    <dgm:cxn modelId="{1409C45E-1026-4693-B760-6D33E60910F6}" srcId="{B248B10C-2D9A-4CF8-B81D-B1389398CA2E}" destId="{B4BBE073-6BD4-4EE6-BB89-8C7F4AB8A2B1}" srcOrd="3" destOrd="0" parTransId="{46961535-9C4C-4085-8624-68367BD53B25}" sibTransId="{661A7222-F5BD-4E9A-9E69-7A8EA15D263C}"/>
    <dgm:cxn modelId="{209D19B5-A9AA-4C25-BD75-5C3B04BF632C}" type="presParOf" srcId="{0A759361-386B-4947-A956-01FD49280216}" destId="{CD0E97AC-2186-45C5-96A4-A79B0C5E306E}" srcOrd="0" destOrd="0" presId="urn:microsoft.com/office/officeart/2005/8/layout/hierarchy4"/>
    <dgm:cxn modelId="{01345BCA-83BA-4A90-8A14-6AE903238C1D}" type="presParOf" srcId="{CD0E97AC-2186-45C5-96A4-A79B0C5E306E}" destId="{633312CD-B5C4-496E-95DA-E932BEF1FCF1}" srcOrd="0" destOrd="0" presId="urn:microsoft.com/office/officeart/2005/8/layout/hierarchy4"/>
    <dgm:cxn modelId="{13ACBDBE-9D8D-41F1-AB65-649FB77F0668}" type="presParOf" srcId="{CD0E97AC-2186-45C5-96A4-A79B0C5E306E}" destId="{8514E25A-2BBC-4831-B2B7-9CC59C9521A4}" srcOrd="1" destOrd="0" presId="urn:microsoft.com/office/officeart/2005/8/layout/hierarchy4"/>
    <dgm:cxn modelId="{C0BC83E4-716E-453D-AC67-0C00BCA2446C}" type="presParOf" srcId="{CD0E97AC-2186-45C5-96A4-A79B0C5E306E}" destId="{96EFFF3E-F652-4379-A9C8-A6214133C7DB}" srcOrd="2" destOrd="0" presId="urn:microsoft.com/office/officeart/2005/8/layout/hierarchy4"/>
    <dgm:cxn modelId="{598644A4-0E5C-4BC9-ABE1-F29CC1A3D40F}" type="presParOf" srcId="{96EFFF3E-F652-4379-A9C8-A6214133C7DB}" destId="{6D95FEF5-1C19-4FB0-8AC6-06151D0F30EC}" srcOrd="0" destOrd="0" presId="urn:microsoft.com/office/officeart/2005/8/layout/hierarchy4"/>
    <dgm:cxn modelId="{82202655-B6E1-445F-9690-781D59B58A5D}" type="presParOf" srcId="{6D95FEF5-1C19-4FB0-8AC6-06151D0F30EC}" destId="{A2805544-2D0A-43BA-A455-226D6E6ECF50}" srcOrd="0" destOrd="0" presId="urn:microsoft.com/office/officeart/2005/8/layout/hierarchy4"/>
    <dgm:cxn modelId="{CD68A35C-F5C8-4BB9-BC43-DC5B69DE75BA}" type="presParOf" srcId="{6D95FEF5-1C19-4FB0-8AC6-06151D0F30EC}" destId="{E3A08114-B3A0-4171-86CA-16D6E4A4D291}" srcOrd="1" destOrd="0" presId="urn:microsoft.com/office/officeart/2005/8/layout/hierarchy4"/>
    <dgm:cxn modelId="{A8DE702B-FC78-41A0-AB07-D0FD1832ECF2}" type="presParOf" srcId="{96EFFF3E-F652-4379-A9C8-A6214133C7DB}" destId="{DB4A71C7-C5DF-4A76-9704-27D621369383}" srcOrd="1" destOrd="0" presId="urn:microsoft.com/office/officeart/2005/8/layout/hierarchy4"/>
    <dgm:cxn modelId="{61B85F2A-FEBD-444E-815C-AA3C9D3AD6D4}" type="presParOf" srcId="{96EFFF3E-F652-4379-A9C8-A6214133C7DB}" destId="{FEF3E687-A37D-4563-8195-039970E632F4}" srcOrd="2" destOrd="0" presId="urn:microsoft.com/office/officeart/2005/8/layout/hierarchy4"/>
    <dgm:cxn modelId="{BC92DFC3-466C-4732-856C-824235896DF4}" type="presParOf" srcId="{FEF3E687-A37D-4563-8195-039970E632F4}" destId="{32DAE10A-7611-4DD7-9F0B-4F62451363D7}" srcOrd="0" destOrd="0" presId="urn:microsoft.com/office/officeart/2005/8/layout/hierarchy4"/>
    <dgm:cxn modelId="{F823C2FB-1C20-40B8-907B-9051A626F6E0}" type="presParOf" srcId="{FEF3E687-A37D-4563-8195-039970E632F4}" destId="{915A673D-6F45-4883-8D86-3E8E9F260F9A}" srcOrd="1" destOrd="0" presId="urn:microsoft.com/office/officeart/2005/8/layout/hierarchy4"/>
    <dgm:cxn modelId="{E86D5024-6FDB-49AA-8277-C085B7BEF71E}" type="presParOf" srcId="{96EFFF3E-F652-4379-A9C8-A6214133C7DB}" destId="{AFC039C7-F149-4007-848F-8FAB45A799DA}" srcOrd="3" destOrd="0" presId="urn:microsoft.com/office/officeart/2005/8/layout/hierarchy4"/>
    <dgm:cxn modelId="{8D170847-776F-4B65-9A61-E46E955CA17D}" type="presParOf" srcId="{96EFFF3E-F652-4379-A9C8-A6214133C7DB}" destId="{2961438A-BE8D-41CD-B43A-6301C5373A6D}" srcOrd="4" destOrd="0" presId="urn:microsoft.com/office/officeart/2005/8/layout/hierarchy4"/>
    <dgm:cxn modelId="{DFC782F4-BCB1-43BC-B31A-1B7835E59866}" type="presParOf" srcId="{2961438A-BE8D-41CD-B43A-6301C5373A6D}" destId="{15C8A0E9-D720-43EF-8E36-567D670E5173}" srcOrd="0" destOrd="0" presId="urn:microsoft.com/office/officeart/2005/8/layout/hierarchy4"/>
    <dgm:cxn modelId="{D48DC977-AF63-4665-A44F-3675B9DCBD84}" type="presParOf" srcId="{2961438A-BE8D-41CD-B43A-6301C5373A6D}" destId="{CAB8B58A-B584-42D3-A6BB-A232F5CB47EF}" srcOrd="1" destOrd="0" presId="urn:microsoft.com/office/officeart/2005/8/layout/hierarchy4"/>
    <dgm:cxn modelId="{860E183C-9121-404E-BA98-6FCC7E4D7540}" type="presParOf" srcId="{96EFFF3E-F652-4379-A9C8-A6214133C7DB}" destId="{B66AAD53-622D-4324-B2AF-3E591400CB45}" srcOrd="5" destOrd="0" presId="urn:microsoft.com/office/officeart/2005/8/layout/hierarchy4"/>
    <dgm:cxn modelId="{A8509534-E5A7-42EC-BA3B-AB41CE6CC038}" type="presParOf" srcId="{96EFFF3E-F652-4379-A9C8-A6214133C7DB}" destId="{95FC007B-2291-41F4-92DD-ADA34BAAE053}" srcOrd="6" destOrd="0" presId="urn:microsoft.com/office/officeart/2005/8/layout/hierarchy4"/>
    <dgm:cxn modelId="{7D6164E5-9CE1-4A88-B183-BE80F8ED5BE6}" type="presParOf" srcId="{95FC007B-2291-41F4-92DD-ADA34BAAE053}" destId="{DA554657-DC35-4FA5-881E-8F388F91BE35}" srcOrd="0" destOrd="0" presId="urn:microsoft.com/office/officeart/2005/8/layout/hierarchy4"/>
    <dgm:cxn modelId="{FF66ED33-59A0-4204-8CDF-3C4ADD05375C}" type="presParOf" srcId="{95FC007B-2291-41F4-92DD-ADA34BAAE053}" destId="{0F708DDD-9780-479F-8F77-5B41D7019D5B}" srcOrd="1" destOrd="0" presId="urn:microsoft.com/office/officeart/2005/8/layout/hierarchy4"/>
    <dgm:cxn modelId="{BFC72185-29D5-4AC9-9659-64AAA6DB960E}" type="presParOf" srcId="{96EFFF3E-F652-4379-A9C8-A6214133C7DB}" destId="{E259FA9F-0607-4453-83EA-DEF1C9B17D9A}" srcOrd="7" destOrd="0" presId="urn:microsoft.com/office/officeart/2005/8/layout/hierarchy4"/>
    <dgm:cxn modelId="{58D9D6D3-21F1-45FA-874E-734DDA8FEBAA}" type="presParOf" srcId="{96EFFF3E-F652-4379-A9C8-A6214133C7DB}" destId="{88419DD9-5EC4-4587-AFC0-6C61D99DE1A7}" srcOrd="8" destOrd="0" presId="urn:microsoft.com/office/officeart/2005/8/layout/hierarchy4"/>
    <dgm:cxn modelId="{3233DDB6-15A9-4805-A848-FD6F8866F7F8}" type="presParOf" srcId="{88419DD9-5EC4-4587-AFC0-6C61D99DE1A7}" destId="{B6FCB9AA-2A2F-4584-A5EB-586F96556A74}" srcOrd="0" destOrd="0" presId="urn:microsoft.com/office/officeart/2005/8/layout/hierarchy4"/>
    <dgm:cxn modelId="{11D9FBA4-433B-4FAA-85BD-6189CF7FCAC5}" type="presParOf" srcId="{88419DD9-5EC4-4587-AFC0-6C61D99DE1A7}" destId="{E4D23D62-DAEF-4518-A284-9E092703BB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B23B96A-54BF-422B-85E4-CF1669E692FC}" type="doc">
      <dgm:prSet loTypeId="urn:microsoft.com/office/officeart/2005/8/layout/h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335977-559B-4649-A2B4-90A630FBCB51}">
      <dgm:prSet phldrT="[Text]"/>
      <dgm:spPr/>
      <dgm:t>
        <a:bodyPr/>
        <a:lstStyle/>
        <a:p>
          <a:r>
            <a:rPr lang="en-US" b="1" dirty="0" smtClean="0"/>
            <a:t>The bid process begins with performing research about the capital resource in question</a:t>
          </a:r>
          <a:endParaRPr lang="en-US" dirty="0"/>
        </a:p>
      </dgm:t>
    </dgm:pt>
    <dgm:pt modelId="{FD2BDB34-B324-4976-A400-58CC6E482168}" type="parTrans" cxnId="{1FFFAB71-50B3-4F64-BF73-F4017048ADB0}">
      <dgm:prSet/>
      <dgm:spPr/>
      <dgm:t>
        <a:bodyPr/>
        <a:lstStyle/>
        <a:p>
          <a:endParaRPr lang="en-US"/>
        </a:p>
      </dgm:t>
    </dgm:pt>
    <dgm:pt modelId="{5DFF36DA-7887-4FCE-B005-9F9FF453B18D}" type="sibTrans" cxnId="{1FFFAB71-50B3-4F64-BF73-F4017048ADB0}">
      <dgm:prSet/>
      <dgm:spPr/>
      <dgm:t>
        <a:bodyPr/>
        <a:lstStyle/>
        <a:p>
          <a:endParaRPr lang="en-US"/>
        </a:p>
      </dgm:t>
    </dgm:pt>
    <dgm:pt modelId="{25AAE057-A95D-476C-B408-407DB1664E65}">
      <dgm:prSet/>
      <dgm:spPr/>
      <dgm:t>
        <a:bodyPr/>
        <a:lstStyle/>
        <a:p>
          <a:r>
            <a:rPr lang="en-US" b="1" u="none" dirty="0" smtClean="0"/>
            <a:t>Survey other jurisdictions </a:t>
          </a:r>
          <a:endParaRPr lang="en-US" b="1" u="none" dirty="0"/>
        </a:p>
      </dgm:t>
    </dgm:pt>
    <dgm:pt modelId="{E6E79960-A88A-4802-A356-A7379C07A58A}" type="parTrans" cxnId="{B15F5122-62CF-49CB-85DF-FC5FC51F1B76}">
      <dgm:prSet/>
      <dgm:spPr/>
      <dgm:t>
        <a:bodyPr/>
        <a:lstStyle/>
        <a:p>
          <a:endParaRPr lang="en-US"/>
        </a:p>
      </dgm:t>
    </dgm:pt>
    <dgm:pt modelId="{7C9F6822-5D2B-45A0-8BE8-16744888A643}" type="sibTrans" cxnId="{B15F5122-62CF-49CB-85DF-FC5FC51F1B76}">
      <dgm:prSet/>
      <dgm:spPr/>
      <dgm:t>
        <a:bodyPr/>
        <a:lstStyle/>
        <a:p>
          <a:endParaRPr lang="en-US"/>
        </a:p>
      </dgm:t>
    </dgm:pt>
    <dgm:pt modelId="{8118C317-3D18-448B-B28C-4D8C0633B3BA}">
      <dgm:prSet/>
      <dgm:spPr/>
      <dgm:t>
        <a:bodyPr/>
        <a:lstStyle/>
        <a:p>
          <a:r>
            <a:rPr lang="en-US" b="1" u="none" dirty="0" smtClean="0"/>
            <a:t>Review standards and regulations </a:t>
          </a:r>
          <a:endParaRPr lang="en-US" b="1" u="none" dirty="0"/>
        </a:p>
      </dgm:t>
    </dgm:pt>
    <dgm:pt modelId="{B21BF217-7D55-4346-B727-116A9D8F429B}" type="parTrans" cxnId="{4FA5D9DF-22ED-4A0B-AEC8-0DCFD0898F83}">
      <dgm:prSet/>
      <dgm:spPr/>
      <dgm:t>
        <a:bodyPr/>
        <a:lstStyle/>
        <a:p>
          <a:endParaRPr lang="en-US"/>
        </a:p>
      </dgm:t>
    </dgm:pt>
    <dgm:pt modelId="{F9CCB4EC-49EC-4198-92C0-D3D38C1BB9E4}" type="sibTrans" cxnId="{4FA5D9DF-22ED-4A0B-AEC8-0DCFD0898F83}">
      <dgm:prSet/>
      <dgm:spPr/>
      <dgm:t>
        <a:bodyPr/>
        <a:lstStyle/>
        <a:p>
          <a:endParaRPr lang="en-US"/>
        </a:p>
      </dgm:t>
    </dgm:pt>
    <dgm:pt modelId="{F0CF4511-184A-4A56-B810-E1AC8EF9BC68}">
      <dgm:prSet/>
      <dgm:spPr/>
      <dgm:t>
        <a:bodyPr/>
        <a:lstStyle/>
        <a:p>
          <a:r>
            <a:rPr lang="en-US" b="1" u="none" dirty="0" smtClean="0"/>
            <a:t>Review industry trends </a:t>
          </a:r>
          <a:endParaRPr lang="en-US" b="1" u="none" dirty="0"/>
        </a:p>
      </dgm:t>
    </dgm:pt>
    <dgm:pt modelId="{5211D165-4C17-420B-B02E-040718FC2374}" type="parTrans" cxnId="{4D17FCBD-90F2-470C-89A7-C34650F1E278}">
      <dgm:prSet/>
      <dgm:spPr/>
      <dgm:t>
        <a:bodyPr/>
        <a:lstStyle/>
        <a:p>
          <a:endParaRPr lang="en-US"/>
        </a:p>
      </dgm:t>
    </dgm:pt>
    <dgm:pt modelId="{94DF2212-9F87-4202-A87A-BAE6CAE8EC55}" type="sibTrans" cxnId="{4D17FCBD-90F2-470C-89A7-C34650F1E278}">
      <dgm:prSet/>
      <dgm:spPr/>
      <dgm:t>
        <a:bodyPr/>
        <a:lstStyle/>
        <a:p>
          <a:endParaRPr lang="en-US"/>
        </a:p>
      </dgm:t>
    </dgm:pt>
    <dgm:pt modelId="{66B38DD1-4B61-48DB-9301-40A72ACECC19}">
      <dgm:prSet/>
      <dgm:spPr/>
      <dgm:t>
        <a:bodyPr/>
        <a:lstStyle/>
        <a:p>
          <a:r>
            <a:rPr lang="en-US" b="1" u="none" dirty="0" smtClean="0"/>
            <a:t>Compare various products </a:t>
          </a:r>
          <a:endParaRPr lang="en-US" b="1" u="none" dirty="0"/>
        </a:p>
      </dgm:t>
    </dgm:pt>
    <dgm:pt modelId="{9FA8FEF1-6248-4457-8755-612F2B824E28}" type="parTrans" cxnId="{3FFB3575-5107-4FAF-A7FC-A845D21C5DF0}">
      <dgm:prSet/>
      <dgm:spPr/>
      <dgm:t>
        <a:bodyPr/>
        <a:lstStyle/>
        <a:p>
          <a:endParaRPr lang="en-US"/>
        </a:p>
      </dgm:t>
    </dgm:pt>
    <dgm:pt modelId="{D7D2E46A-C3EC-4B2D-88E3-65F73D2ACAE3}" type="sibTrans" cxnId="{3FFB3575-5107-4FAF-A7FC-A845D21C5DF0}">
      <dgm:prSet/>
      <dgm:spPr/>
      <dgm:t>
        <a:bodyPr/>
        <a:lstStyle/>
        <a:p>
          <a:endParaRPr lang="en-US"/>
        </a:p>
      </dgm:t>
    </dgm:pt>
    <dgm:pt modelId="{7A1855C6-FBCA-4006-8EEC-D3D77C725634}">
      <dgm:prSet/>
      <dgm:spPr/>
      <dgm:t>
        <a:bodyPr/>
        <a:lstStyle/>
        <a:p>
          <a:r>
            <a:rPr lang="en-US" b="1" u="none" dirty="0" smtClean="0"/>
            <a:t>Determine equipment compatibility</a:t>
          </a:r>
          <a:endParaRPr lang="en-US" b="1" u="none" dirty="0"/>
        </a:p>
      </dgm:t>
    </dgm:pt>
    <dgm:pt modelId="{E66E2CBD-0FAA-4B44-A037-62EF5A6151E9}" type="parTrans" cxnId="{5BD9E59D-E654-4E7B-AC3B-44FD27FE72EB}">
      <dgm:prSet/>
      <dgm:spPr/>
      <dgm:t>
        <a:bodyPr/>
        <a:lstStyle/>
        <a:p>
          <a:endParaRPr lang="en-US"/>
        </a:p>
      </dgm:t>
    </dgm:pt>
    <dgm:pt modelId="{2026CBE2-A93B-4B30-9C46-B7F1D69F7A30}" type="sibTrans" cxnId="{5BD9E59D-E654-4E7B-AC3B-44FD27FE72EB}">
      <dgm:prSet/>
      <dgm:spPr/>
      <dgm:t>
        <a:bodyPr/>
        <a:lstStyle/>
        <a:p>
          <a:endParaRPr lang="en-US"/>
        </a:p>
      </dgm:t>
    </dgm:pt>
    <dgm:pt modelId="{AA927FFD-E031-4860-B85D-BD5146C77641}" type="pres">
      <dgm:prSet presAssocID="{8B23B96A-54BF-422B-85E4-CF1669E692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4C1A8-9498-48B0-B5EC-D6958FE154D4}" type="pres">
      <dgm:prSet presAssocID="{78335977-559B-4649-A2B4-90A630FBCB51}" presName="roof" presStyleLbl="dkBgShp" presStyleIdx="0" presStyleCnt="2"/>
      <dgm:spPr/>
      <dgm:t>
        <a:bodyPr/>
        <a:lstStyle/>
        <a:p>
          <a:endParaRPr lang="en-US"/>
        </a:p>
      </dgm:t>
    </dgm:pt>
    <dgm:pt modelId="{71C98A48-5270-42D3-8C1E-4A2344931F03}" type="pres">
      <dgm:prSet presAssocID="{78335977-559B-4649-A2B4-90A630FBCB51}" presName="pillars" presStyleCnt="0"/>
      <dgm:spPr/>
    </dgm:pt>
    <dgm:pt modelId="{DE519972-8528-4300-8A9B-C37192E02E02}" type="pres">
      <dgm:prSet presAssocID="{78335977-559B-4649-A2B4-90A630FBCB5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C344-898F-49AE-AC8A-09DF8878DF6A}" type="pres">
      <dgm:prSet presAssocID="{8118C317-3D18-448B-B28C-4D8C0633B3BA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22D0D-0B3D-4D7F-894C-1AA8C3173FE2}" type="pres">
      <dgm:prSet presAssocID="{F0CF4511-184A-4A56-B810-E1AC8EF9BC6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D1FC3-31E5-41F3-96B2-4A585F5A6D5C}" type="pres">
      <dgm:prSet presAssocID="{66B38DD1-4B61-48DB-9301-40A72ACECC1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B95A8-9AE2-4ACF-8D4C-90C90A2CFEE7}" type="pres">
      <dgm:prSet presAssocID="{7A1855C6-FBCA-4006-8EEC-D3D77C725634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A4041-1F94-43D3-99C0-1F7978DA111E}" type="pres">
      <dgm:prSet presAssocID="{78335977-559B-4649-A2B4-90A630FBCB51}" presName="base" presStyleLbl="dkBgShp" presStyleIdx="1" presStyleCnt="2"/>
      <dgm:spPr/>
    </dgm:pt>
  </dgm:ptLst>
  <dgm:cxnLst>
    <dgm:cxn modelId="{5BD9E59D-E654-4E7B-AC3B-44FD27FE72EB}" srcId="{78335977-559B-4649-A2B4-90A630FBCB51}" destId="{7A1855C6-FBCA-4006-8EEC-D3D77C725634}" srcOrd="4" destOrd="0" parTransId="{E66E2CBD-0FAA-4B44-A037-62EF5A6151E9}" sibTransId="{2026CBE2-A93B-4B30-9C46-B7F1D69F7A30}"/>
    <dgm:cxn modelId="{A8FD0A34-7D72-454E-80CD-918FBE37D467}" type="presOf" srcId="{8B23B96A-54BF-422B-85E4-CF1669E692FC}" destId="{AA927FFD-E031-4860-B85D-BD5146C77641}" srcOrd="0" destOrd="0" presId="urn:microsoft.com/office/officeart/2005/8/layout/hList3"/>
    <dgm:cxn modelId="{6EE1831E-67D1-4CAC-951F-3E75A0D07A11}" type="presOf" srcId="{25AAE057-A95D-476C-B408-407DB1664E65}" destId="{DE519972-8528-4300-8A9B-C37192E02E02}" srcOrd="0" destOrd="0" presId="urn:microsoft.com/office/officeart/2005/8/layout/hList3"/>
    <dgm:cxn modelId="{3FFB3575-5107-4FAF-A7FC-A845D21C5DF0}" srcId="{78335977-559B-4649-A2B4-90A630FBCB51}" destId="{66B38DD1-4B61-48DB-9301-40A72ACECC19}" srcOrd="3" destOrd="0" parTransId="{9FA8FEF1-6248-4457-8755-612F2B824E28}" sibTransId="{D7D2E46A-C3EC-4B2D-88E3-65F73D2ACAE3}"/>
    <dgm:cxn modelId="{1FFFAB71-50B3-4F64-BF73-F4017048ADB0}" srcId="{8B23B96A-54BF-422B-85E4-CF1669E692FC}" destId="{78335977-559B-4649-A2B4-90A630FBCB51}" srcOrd="0" destOrd="0" parTransId="{FD2BDB34-B324-4976-A400-58CC6E482168}" sibTransId="{5DFF36DA-7887-4FCE-B005-9F9FF453B18D}"/>
    <dgm:cxn modelId="{702B2E6F-1E6C-4FF8-AB97-9CEFF8251AF1}" type="presOf" srcId="{F0CF4511-184A-4A56-B810-E1AC8EF9BC68}" destId="{A6D22D0D-0B3D-4D7F-894C-1AA8C3173FE2}" srcOrd="0" destOrd="0" presId="urn:microsoft.com/office/officeart/2005/8/layout/hList3"/>
    <dgm:cxn modelId="{B15F5122-62CF-49CB-85DF-FC5FC51F1B76}" srcId="{78335977-559B-4649-A2B4-90A630FBCB51}" destId="{25AAE057-A95D-476C-B408-407DB1664E65}" srcOrd="0" destOrd="0" parTransId="{E6E79960-A88A-4802-A356-A7379C07A58A}" sibTransId="{7C9F6822-5D2B-45A0-8BE8-16744888A643}"/>
    <dgm:cxn modelId="{04E88DA2-1FAB-4FF6-B74E-368A296AA234}" type="presOf" srcId="{7A1855C6-FBCA-4006-8EEC-D3D77C725634}" destId="{D6EB95A8-9AE2-4ACF-8D4C-90C90A2CFEE7}" srcOrd="0" destOrd="0" presId="urn:microsoft.com/office/officeart/2005/8/layout/hList3"/>
    <dgm:cxn modelId="{4B9158BF-ED17-432A-B8D9-57007FE68316}" type="presOf" srcId="{78335977-559B-4649-A2B4-90A630FBCB51}" destId="{E084C1A8-9498-48B0-B5EC-D6958FE154D4}" srcOrd="0" destOrd="0" presId="urn:microsoft.com/office/officeart/2005/8/layout/hList3"/>
    <dgm:cxn modelId="{A5C9C89E-E043-4198-B23C-903530F6CCE1}" type="presOf" srcId="{8118C317-3D18-448B-B28C-4D8C0633B3BA}" destId="{749AC344-898F-49AE-AC8A-09DF8878DF6A}" srcOrd="0" destOrd="0" presId="urn:microsoft.com/office/officeart/2005/8/layout/hList3"/>
    <dgm:cxn modelId="{4D17FCBD-90F2-470C-89A7-C34650F1E278}" srcId="{78335977-559B-4649-A2B4-90A630FBCB51}" destId="{F0CF4511-184A-4A56-B810-E1AC8EF9BC68}" srcOrd="2" destOrd="0" parTransId="{5211D165-4C17-420B-B02E-040718FC2374}" sibTransId="{94DF2212-9F87-4202-A87A-BAE6CAE8EC55}"/>
    <dgm:cxn modelId="{28C856A0-2A77-4B13-A5F2-E5250DA97033}" type="presOf" srcId="{66B38DD1-4B61-48DB-9301-40A72ACECC19}" destId="{3F2D1FC3-31E5-41F3-96B2-4A585F5A6D5C}" srcOrd="0" destOrd="0" presId="urn:microsoft.com/office/officeart/2005/8/layout/hList3"/>
    <dgm:cxn modelId="{4FA5D9DF-22ED-4A0B-AEC8-0DCFD0898F83}" srcId="{78335977-559B-4649-A2B4-90A630FBCB51}" destId="{8118C317-3D18-448B-B28C-4D8C0633B3BA}" srcOrd="1" destOrd="0" parTransId="{B21BF217-7D55-4346-B727-116A9D8F429B}" sibTransId="{F9CCB4EC-49EC-4198-92C0-D3D38C1BB9E4}"/>
    <dgm:cxn modelId="{963F8135-68BD-43F0-9F5C-9538135C4A7B}" type="presParOf" srcId="{AA927FFD-E031-4860-B85D-BD5146C77641}" destId="{E084C1A8-9498-48B0-B5EC-D6958FE154D4}" srcOrd="0" destOrd="0" presId="urn:microsoft.com/office/officeart/2005/8/layout/hList3"/>
    <dgm:cxn modelId="{5400EC9F-AB85-4D41-AF53-FD19673CA564}" type="presParOf" srcId="{AA927FFD-E031-4860-B85D-BD5146C77641}" destId="{71C98A48-5270-42D3-8C1E-4A2344931F03}" srcOrd="1" destOrd="0" presId="urn:microsoft.com/office/officeart/2005/8/layout/hList3"/>
    <dgm:cxn modelId="{D9EF14F7-5387-42BC-AB72-D81F052A2B2E}" type="presParOf" srcId="{71C98A48-5270-42D3-8C1E-4A2344931F03}" destId="{DE519972-8528-4300-8A9B-C37192E02E02}" srcOrd="0" destOrd="0" presId="urn:microsoft.com/office/officeart/2005/8/layout/hList3"/>
    <dgm:cxn modelId="{F46F72C3-A649-4429-869E-138BEB66FFE8}" type="presParOf" srcId="{71C98A48-5270-42D3-8C1E-4A2344931F03}" destId="{749AC344-898F-49AE-AC8A-09DF8878DF6A}" srcOrd="1" destOrd="0" presId="urn:microsoft.com/office/officeart/2005/8/layout/hList3"/>
    <dgm:cxn modelId="{39A2650B-42FF-4D51-82AA-C5C166FBA664}" type="presParOf" srcId="{71C98A48-5270-42D3-8C1E-4A2344931F03}" destId="{A6D22D0D-0B3D-4D7F-894C-1AA8C3173FE2}" srcOrd="2" destOrd="0" presId="urn:microsoft.com/office/officeart/2005/8/layout/hList3"/>
    <dgm:cxn modelId="{AC8CCB28-4BD1-48C3-875A-BB2A1544CBAE}" type="presParOf" srcId="{71C98A48-5270-42D3-8C1E-4A2344931F03}" destId="{3F2D1FC3-31E5-41F3-96B2-4A585F5A6D5C}" srcOrd="3" destOrd="0" presId="urn:microsoft.com/office/officeart/2005/8/layout/hList3"/>
    <dgm:cxn modelId="{04011662-08AF-494B-AE30-D301BD66C12A}" type="presParOf" srcId="{71C98A48-5270-42D3-8C1E-4A2344931F03}" destId="{D6EB95A8-9AE2-4ACF-8D4C-90C90A2CFEE7}" srcOrd="4" destOrd="0" presId="urn:microsoft.com/office/officeart/2005/8/layout/hList3"/>
    <dgm:cxn modelId="{23ED00D0-F957-4DF6-A755-B644EB643D6B}" type="presParOf" srcId="{AA927FFD-E031-4860-B85D-BD5146C77641}" destId="{9D2A4041-1F94-43D3-99C0-1F7978DA111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C22535-89F1-490D-BD4C-4D2C65B94F7B}" type="doc">
      <dgm:prSet loTypeId="urn:microsoft.com/office/officeart/2005/8/layout/hierarchy4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D5EDE3-FED1-4D06-BE3C-1BEFF91F7402}">
      <dgm:prSet phldrT="[Text]"/>
      <dgm:spPr/>
      <dgm:t>
        <a:bodyPr/>
        <a:lstStyle/>
        <a:p>
          <a:r>
            <a:rPr lang="en-US" b="1" u="none" dirty="0" smtClean="0"/>
            <a:t>Specific schedule outline </a:t>
          </a:r>
          <a:endParaRPr lang="en-US" dirty="0"/>
        </a:p>
      </dgm:t>
    </dgm:pt>
    <dgm:pt modelId="{FDBB5923-C706-4A2C-8B22-AAF5DBFDE0FD}" type="parTrans" cxnId="{4CFBD982-6B8C-4115-BCF5-5C9209A22366}">
      <dgm:prSet/>
      <dgm:spPr/>
      <dgm:t>
        <a:bodyPr/>
        <a:lstStyle/>
        <a:p>
          <a:endParaRPr lang="en-US"/>
        </a:p>
      </dgm:t>
    </dgm:pt>
    <dgm:pt modelId="{6991A1BB-4C0B-40E1-8890-3A2C64D147C2}" type="sibTrans" cxnId="{4CFBD982-6B8C-4115-BCF5-5C9209A22366}">
      <dgm:prSet/>
      <dgm:spPr/>
      <dgm:t>
        <a:bodyPr/>
        <a:lstStyle/>
        <a:p>
          <a:endParaRPr lang="en-US"/>
        </a:p>
      </dgm:t>
    </dgm:pt>
    <dgm:pt modelId="{179C3F58-5BE8-4EB0-9F38-4AF515A115EA}">
      <dgm:prSet/>
      <dgm:spPr/>
      <dgm:t>
        <a:bodyPr/>
        <a:lstStyle/>
        <a:p>
          <a:r>
            <a:rPr lang="en-US" b="1" u="none" dirty="0" smtClean="0"/>
            <a:t>Bid dates and delivery dates </a:t>
          </a:r>
          <a:endParaRPr lang="en-US" b="1" u="none" dirty="0"/>
        </a:p>
      </dgm:t>
    </dgm:pt>
    <dgm:pt modelId="{EE593D43-073F-4D92-82A0-F818AF71FF31}" type="parTrans" cxnId="{D0C03B3E-D671-41C6-AE3E-3C2D2C3007C0}">
      <dgm:prSet/>
      <dgm:spPr/>
      <dgm:t>
        <a:bodyPr/>
        <a:lstStyle/>
        <a:p>
          <a:endParaRPr lang="en-US"/>
        </a:p>
      </dgm:t>
    </dgm:pt>
    <dgm:pt modelId="{06F32448-2F7D-4FB7-AED0-5B8AC43723E9}" type="sibTrans" cxnId="{D0C03B3E-D671-41C6-AE3E-3C2D2C3007C0}">
      <dgm:prSet/>
      <dgm:spPr/>
      <dgm:t>
        <a:bodyPr/>
        <a:lstStyle/>
        <a:p>
          <a:endParaRPr lang="en-US"/>
        </a:p>
      </dgm:t>
    </dgm:pt>
    <dgm:pt modelId="{113D1BEE-50AC-44CF-8E75-7C570CA999E8}">
      <dgm:prSet/>
      <dgm:spPr/>
      <dgm:t>
        <a:bodyPr/>
        <a:lstStyle/>
        <a:p>
          <a:r>
            <a:rPr lang="en-US" b="1" u="none" dirty="0" smtClean="0"/>
            <a:t>Provisions for supplying equipment for scheduled evaluations </a:t>
          </a:r>
          <a:endParaRPr lang="en-US" b="1" u="none" dirty="0"/>
        </a:p>
      </dgm:t>
    </dgm:pt>
    <dgm:pt modelId="{B1C1AB07-B127-4178-A84B-180EC8F21C0C}" type="parTrans" cxnId="{726A3AD2-7DD3-47F4-9872-556E06E0AD6C}">
      <dgm:prSet/>
      <dgm:spPr/>
      <dgm:t>
        <a:bodyPr/>
        <a:lstStyle/>
        <a:p>
          <a:endParaRPr lang="en-US"/>
        </a:p>
      </dgm:t>
    </dgm:pt>
    <dgm:pt modelId="{D0260580-785A-4746-BCBD-FE7109DD5B8E}" type="sibTrans" cxnId="{726A3AD2-7DD3-47F4-9872-556E06E0AD6C}">
      <dgm:prSet/>
      <dgm:spPr/>
      <dgm:t>
        <a:bodyPr/>
        <a:lstStyle/>
        <a:p>
          <a:endParaRPr lang="en-US"/>
        </a:p>
      </dgm:t>
    </dgm:pt>
    <dgm:pt modelId="{EE406A9D-4009-44F0-8CAC-9DA90C65317A}">
      <dgm:prSet/>
      <dgm:spPr/>
      <dgm:t>
        <a:bodyPr/>
        <a:lstStyle/>
        <a:p>
          <a:r>
            <a:rPr lang="en-US" b="1" u="none" dirty="0" smtClean="0"/>
            <a:t>Training dates for the benefit of maintenance technicians and instructors</a:t>
          </a:r>
          <a:endParaRPr lang="en-US" b="1" u="none" dirty="0"/>
        </a:p>
      </dgm:t>
    </dgm:pt>
    <dgm:pt modelId="{99AA91B7-2B2B-44DB-B332-76975AD23789}" type="parTrans" cxnId="{ECF79A51-2A50-4D42-A72A-F1D66B47514C}">
      <dgm:prSet/>
      <dgm:spPr/>
      <dgm:t>
        <a:bodyPr/>
        <a:lstStyle/>
        <a:p>
          <a:endParaRPr lang="en-US"/>
        </a:p>
      </dgm:t>
    </dgm:pt>
    <dgm:pt modelId="{675F8F36-C66F-478C-BA89-A0749473D877}" type="sibTrans" cxnId="{ECF79A51-2A50-4D42-A72A-F1D66B47514C}">
      <dgm:prSet/>
      <dgm:spPr/>
      <dgm:t>
        <a:bodyPr/>
        <a:lstStyle/>
        <a:p>
          <a:endParaRPr lang="en-US"/>
        </a:p>
      </dgm:t>
    </dgm:pt>
    <dgm:pt modelId="{14C60D12-200F-4BAC-8481-A6AF9E5CE893}" type="pres">
      <dgm:prSet presAssocID="{3DC22535-89F1-490D-BD4C-4D2C65B94F7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CB0771-53A7-45CA-9BBD-ABF15B48F616}" type="pres">
      <dgm:prSet presAssocID="{77D5EDE3-FED1-4D06-BE3C-1BEFF91F7402}" presName="vertOne" presStyleCnt="0"/>
      <dgm:spPr/>
    </dgm:pt>
    <dgm:pt modelId="{6B2F4FB7-FD46-4B92-AF94-D72A815DBFD0}" type="pres">
      <dgm:prSet presAssocID="{77D5EDE3-FED1-4D06-BE3C-1BEFF91F7402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D94262-BC5F-49C0-A78A-1882B2939856}" type="pres">
      <dgm:prSet presAssocID="{77D5EDE3-FED1-4D06-BE3C-1BEFF91F7402}" presName="horzOne" presStyleCnt="0"/>
      <dgm:spPr/>
    </dgm:pt>
    <dgm:pt modelId="{94E5E231-617F-4EFE-8053-62112BB03BB4}" type="pres">
      <dgm:prSet presAssocID="{6991A1BB-4C0B-40E1-8890-3A2C64D147C2}" presName="sibSpaceOne" presStyleCnt="0"/>
      <dgm:spPr/>
    </dgm:pt>
    <dgm:pt modelId="{D364A973-F5BC-46FD-A7F9-3D04EDAB6A92}" type="pres">
      <dgm:prSet presAssocID="{179C3F58-5BE8-4EB0-9F38-4AF515A115EA}" presName="vertOne" presStyleCnt="0"/>
      <dgm:spPr/>
    </dgm:pt>
    <dgm:pt modelId="{66105DAB-EA0F-48FD-9FCA-BF28B10EEB8F}" type="pres">
      <dgm:prSet presAssocID="{179C3F58-5BE8-4EB0-9F38-4AF515A115EA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07AE8A-3D08-411B-9C86-CA72D1A35E64}" type="pres">
      <dgm:prSet presAssocID="{179C3F58-5BE8-4EB0-9F38-4AF515A115EA}" presName="horzOne" presStyleCnt="0"/>
      <dgm:spPr/>
    </dgm:pt>
    <dgm:pt modelId="{B27EBF44-36DB-43B1-9C53-52391EDD084D}" type="pres">
      <dgm:prSet presAssocID="{06F32448-2F7D-4FB7-AED0-5B8AC43723E9}" presName="sibSpaceOne" presStyleCnt="0"/>
      <dgm:spPr/>
    </dgm:pt>
    <dgm:pt modelId="{2B710902-1794-45EF-A52C-1A4E5230FBF7}" type="pres">
      <dgm:prSet presAssocID="{113D1BEE-50AC-44CF-8E75-7C570CA999E8}" presName="vertOne" presStyleCnt="0"/>
      <dgm:spPr/>
    </dgm:pt>
    <dgm:pt modelId="{72DA79AD-6F3E-4692-9A7C-24E7ACD111DB}" type="pres">
      <dgm:prSet presAssocID="{113D1BEE-50AC-44CF-8E75-7C570CA999E8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06B3D-0B0B-4871-8306-4228FED9126E}" type="pres">
      <dgm:prSet presAssocID="{113D1BEE-50AC-44CF-8E75-7C570CA999E8}" presName="horzOne" presStyleCnt="0"/>
      <dgm:spPr/>
    </dgm:pt>
    <dgm:pt modelId="{E94138D2-D6E3-41F1-AE42-C6E87A01AF45}" type="pres">
      <dgm:prSet presAssocID="{D0260580-785A-4746-BCBD-FE7109DD5B8E}" presName="sibSpaceOne" presStyleCnt="0"/>
      <dgm:spPr/>
    </dgm:pt>
    <dgm:pt modelId="{64D914E0-C0CF-4F80-AD85-98C3B2DC0324}" type="pres">
      <dgm:prSet presAssocID="{EE406A9D-4009-44F0-8CAC-9DA90C65317A}" presName="vertOne" presStyleCnt="0"/>
      <dgm:spPr/>
    </dgm:pt>
    <dgm:pt modelId="{3A5DE000-6320-4902-B47D-DC898AC6423F}" type="pres">
      <dgm:prSet presAssocID="{EE406A9D-4009-44F0-8CAC-9DA90C65317A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97B313-3309-43E8-9D1A-3E1F13F811F0}" type="pres">
      <dgm:prSet presAssocID="{EE406A9D-4009-44F0-8CAC-9DA90C65317A}" presName="horzOne" presStyleCnt="0"/>
      <dgm:spPr/>
    </dgm:pt>
  </dgm:ptLst>
  <dgm:cxnLst>
    <dgm:cxn modelId="{33F73C0B-1462-496C-AF4E-8803117B7C3E}" type="presOf" srcId="{113D1BEE-50AC-44CF-8E75-7C570CA999E8}" destId="{72DA79AD-6F3E-4692-9A7C-24E7ACD111DB}" srcOrd="0" destOrd="0" presId="urn:microsoft.com/office/officeart/2005/8/layout/hierarchy4"/>
    <dgm:cxn modelId="{726A3AD2-7DD3-47F4-9872-556E06E0AD6C}" srcId="{3DC22535-89F1-490D-BD4C-4D2C65B94F7B}" destId="{113D1BEE-50AC-44CF-8E75-7C570CA999E8}" srcOrd="2" destOrd="0" parTransId="{B1C1AB07-B127-4178-A84B-180EC8F21C0C}" sibTransId="{D0260580-785A-4746-BCBD-FE7109DD5B8E}"/>
    <dgm:cxn modelId="{73E12BBF-A223-4DFC-88AA-BF927BAB3775}" type="presOf" srcId="{3DC22535-89F1-490D-BD4C-4D2C65B94F7B}" destId="{14C60D12-200F-4BAC-8481-A6AF9E5CE893}" srcOrd="0" destOrd="0" presId="urn:microsoft.com/office/officeart/2005/8/layout/hierarchy4"/>
    <dgm:cxn modelId="{D0C03B3E-D671-41C6-AE3E-3C2D2C3007C0}" srcId="{3DC22535-89F1-490D-BD4C-4D2C65B94F7B}" destId="{179C3F58-5BE8-4EB0-9F38-4AF515A115EA}" srcOrd="1" destOrd="0" parTransId="{EE593D43-073F-4D92-82A0-F818AF71FF31}" sibTransId="{06F32448-2F7D-4FB7-AED0-5B8AC43723E9}"/>
    <dgm:cxn modelId="{B8AD1C64-DF01-4733-B300-96B50EC2B2A8}" type="presOf" srcId="{179C3F58-5BE8-4EB0-9F38-4AF515A115EA}" destId="{66105DAB-EA0F-48FD-9FCA-BF28B10EEB8F}" srcOrd="0" destOrd="0" presId="urn:microsoft.com/office/officeart/2005/8/layout/hierarchy4"/>
    <dgm:cxn modelId="{ECF79A51-2A50-4D42-A72A-F1D66B47514C}" srcId="{3DC22535-89F1-490D-BD4C-4D2C65B94F7B}" destId="{EE406A9D-4009-44F0-8CAC-9DA90C65317A}" srcOrd="3" destOrd="0" parTransId="{99AA91B7-2B2B-44DB-B332-76975AD23789}" sibTransId="{675F8F36-C66F-478C-BA89-A0749473D877}"/>
    <dgm:cxn modelId="{E5E30AE8-9E17-46ED-9FF9-CD0BEBDE0770}" type="presOf" srcId="{EE406A9D-4009-44F0-8CAC-9DA90C65317A}" destId="{3A5DE000-6320-4902-B47D-DC898AC6423F}" srcOrd="0" destOrd="0" presId="urn:microsoft.com/office/officeart/2005/8/layout/hierarchy4"/>
    <dgm:cxn modelId="{4CFBD982-6B8C-4115-BCF5-5C9209A22366}" srcId="{3DC22535-89F1-490D-BD4C-4D2C65B94F7B}" destId="{77D5EDE3-FED1-4D06-BE3C-1BEFF91F7402}" srcOrd="0" destOrd="0" parTransId="{FDBB5923-C706-4A2C-8B22-AAF5DBFDE0FD}" sibTransId="{6991A1BB-4C0B-40E1-8890-3A2C64D147C2}"/>
    <dgm:cxn modelId="{25C22874-63C6-49F3-91B9-79A79856C55E}" type="presOf" srcId="{77D5EDE3-FED1-4D06-BE3C-1BEFF91F7402}" destId="{6B2F4FB7-FD46-4B92-AF94-D72A815DBFD0}" srcOrd="0" destOrd="0" presId="urn:microsoft.com/office/officeart/2005/8/layout/hierarchy4"/>
    <dgm:cxn modelId="{DD0645BB-CD9C-407D-8637-E11A2D236AD2}" type="presParOf" srcId="{14C60D12-200F-4BAC-8481-A6AF9E5CE893}" destId="{39CB0771-53A7-45CA-9BBD-ABF15B48F616}" srcOrd="0" destOrd="0" presId="urn:microsoft.com/office/officeart/2005/8/layout/hierarchy4"/>
    <dgm:cxn modelId="{0CF84B5D-665F-48B6-B093-28C87534B8C2}" type="presParOf" srcId="{39CB0771-53A7-45CA-9BBD-ABF15B48F616}" destId="{6B2F4FB7-FD46-4B92-AF94-D72A815DBFD0}" srcOrd="0" destOrd="0" presId="urn:microsoft.com/office/officeart/2005/8/layout/hierarchy4"/>
    <dgm:cxn modelId="{2EE8A6B3-58FE-4C77-849D-A4EF869BDB4C}" type="presParOf" srcId="{39CB0771-53A7-45CA-9BBD-ABF15B48F616}" destId="{9AD94262-BC5F-49C0-A78A-1882B2939856}" srcOrd="1" destOrd="0" presId="urn:microsoft.com/office/officeart/2005/8/layout/hierarchy4"/>
    <dgm:cxn modelId="{96D8F4DF-CCDF-4D6A-BD2F-D49BA82DA98D}" type="presParOf" srcId="{14C60D12-200F-4BAC-8481-A6AF9E5CE893}" destId="{94E5E231-617F-4EFE-8053-62112BB03BB4}" srcOrd="1" destOrd="0" presId="urn:microsoft.com/office/officeart/2005/8/layout/hierarchy4"/>
    <dgm:cxn modelId="{8DB3E512-70D0-48BF-8A13-9929D3404200}" type="presParOf" srcId="{14C60D12-200F-4BAC-8481-A6AF9E5CE893}" destId="{D364A973-F5BC-46FD-A7F9-3D04EDAB6A92}" srcOrd="2" destOrd="0" presId="urn:microsoft.com/office/officeart/2005/8/layout/hierarchy4"/>
    <dgm:cxn modelId="{E42275A6-AF59-47BF-9F54-F661957F3842}" type="presParOf" srcId="{D364A973-F5BC-46FD-A7F9-3D04EDAB6A92}" destId="{66105DAB-EA0F-48FD-9FCA-BF28B10EEB8F}" srcOrd="0" destOrd="0" presId="urn:microsoft.com/office/officeart/2005/8/layout/hierarchy4"/>
    <dgm:cxn modelId="{FC48C863-7A1F-46FC-9FB0-E77BA65B576B}" type="presParOf" srcId="{D364A973-F5BC-46FD-A7F9-3D04EDAB6A92}" destId="{1D07AE8A-3D08-411B-9C86-CA72D1A35E64}" srcOrd="1" destOrd="0" presId="urn:microsoft.com/office/officeart/2005/8/layout/hierarchy4"/>
    <dgm:cxn modelId="{A10C6247-CFA4-4B67-A4AB-696820D1775C}" type="presParOf" srcId="{14C60D12-200F-4BAC-8481-A6AF9E5CE893}" destId="{B27EBF44-36DB-43B1-9C53-52391EDD084D}" srcOrd="3" destOrd="0" presId="urn:microsoft.com/office/officeart/2005/8/layout/hierarchy4"/>
    <dgm:cxn modelId="{2C401F1D-2560-4484-8059-C7F521749216}" type="presParOf" srcId="{14C60D12-200F-4BAC-8481-A6AF9E5CE893}" destId="{2B710902-1794-45EF-A52C-1A4E5230FBF7}" srcOrd="4" destOrd="0" presId="urn:microsoft.com/office/officeart/2005/8/layout/hierarchy4"/>
    <dgm:cxn modelId="{D9BEB5D7-7303-4BFD-BC94-CEE08AB4DFDD}" type="presParOf" srcId="{2B710902-1794-45EF-A52C-1A4E5230FBF7}" destId="{72DA79AD-6F3E-4692-9A7C-24E7ACD111DB}" srcOrd="0" destOrd="0" presId="urn:microsoft.com/office/officeart/2005/8/layout/hierarchy4"/>
    <dgm:cxn modelId="{E9358BFE-1DF5-4BEC-8B6B-578958ABB0FB}" type="presParOf" srcId="{2B710902-1794-45EF-A52C-1A4E5230FBF7}" destId="{7A206B3D-0B0B-4871-8306-4228FED9126E}" srcOrd="1" destOrd="0" presId="urn:microsoft.com/office/officeart/2005/8/layout/hierarchy4"/>
    <dgm:cxn modelId="{E8064210-768B-4626-9468-AC94B0EE1FBD}" type="presParOf" srcId="{14C60D12-200F-4BAC-8481-A6AF9E5CE893}" destId="{E94138D2-D6E3-41F1-AE42-C6E87A01AF45}" srcOrd="5" destOrd="0" presId="urn:microsoft.com/office/officeart/2005/8/layout/hierarchy4"/>
    <dgm:cxn modelId="{5F23D847-BEDF-4F38-A59F-014AA168437D}" type="presParOf" srcId="{14C60D12-200F-4BAC-8481-A6AF9E5CE893}" destId="{64D914E0-C0CF-4F80-AD85-98C3B2DC0324}" srcOrd="6" destOrd="0" presId="urn:microsoft.com/office/officeart/2005/8/layout/hierarchy4"/>
    <dgm:cxn modelId="{FE3710B8-6680-48B5-8C48-224C08EC1C34}" type="presParOf" srcId="{64D914E0-C0CF-4F80-AD85-98C3B2DC0324}" destId="{3A5DE000-6320-4902-B47D-DC898AC6423F}" srcOrd="0" destOrd="0" presId="urn:microsoft.com/office/officeart/2005/8/layout/hierarchy4"/>
    <dgm:cxn modelId="{1F960AE9-FCEE-46B9-8411-B972D800AD90}" type="presParOf" srcId="{64D914E0-C0CF-4F80-AD85-98C3B2DC0324}" destId="{A897B313-3309-43E8-9D1A-3E1F13F811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E440249-E0BE-4E3A-8A5C-2854414F6B42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ECCA47-8B7F-45D4-BA60-CD619817DE83}">
      <dgm:prSet phldrT="[Text]" custT="1"/>
      <dgm:spPr/>
      <dgm:t>
        <a:bodyPr/>
        <a:lstStyle/>
        <a:p>
          <a:r>
            <a:rPr lang="en-US" sz="2400" b="1" dirty="0" smtClean="0"/>
            <a:t>Reasons companies are eliminated from consideration</a:t>
          </a:r>
          <a:endParaRPr lang="en-US" sz="2400" dirty="0"/>
        </a:p>
      </dgm:t>
    </dgm:pt>
    <dgm:pt modelId="{1D6CE7D1-BF1E-4897-95B9-2C8E27E5A078}" type="parTrans" cxnId="{6F7E41BB-6CA7-4FEF-B0A7-52E41E93D8F5}">
      <dgm:prSet/>
      <dgm:spPr/>
      <dgm:t>
        <a:bodyPr/>
        <a:lstStyle/>
        <a:p>
          <a:endParaRPr lang="en-US"/>
        </a:p>
      </dgm:t>
    </dgm:pt>
    <dgm:pt modelId="{859649EF-8F6E-4D88-B722-DB6F491503BE}" type="sibTrans" cxnId="{6F7E41BB-6CA7-4FEF-B0A7-52E41E93D8F5}">
      <dgm:prSet/>
      <dgm:spPr/>
      <dgm:t>
        <a:bodyPr/>
        <a:lstStyle/>
        <a:p>
          <a:endParaRPr lang="en-US"/>
        </a:p>
      </dgm:t>
    </dgm:pt>
    <dgm:pt modelId="{B29ABB34-2A48-4245-B861-F27F1F5562A1}">
      <dgm:prSet/>
      <dgm:spPr/>
      <dgm:t>
        <a:bodyPr/>
        <a:lstStyle/>
        <a:p>
          <a:r>
            <a:rPr lang="en-US" b="1" u="none" dirty="0" smtClean="0"/>
            <a:t>Failure to meet delivery deadlines </a:t>
          </a:r>
          <a:endParaRPr lang="en-US" b="1" u="none" dirty="0"/>
        </a:p>
      </dgm:t>
    </dgm:pt>
    <dgm:pt modelId="{06DDA15C-0514-4449-8734-3EA1C12E49F2}" type="parTrans" cxnId="{4B783C58-861C-4543-A225-4A15ED33DF56}">
      <dgm:prSet/>
      <dgm:spPr/>
      <dgm:t>
        <a:bodyPr/>
        <a:lstStyle/>
        <a:p>
          <a:endParaRPr lang="en-US"/>
        </a:p>
      </dgm:t>
    </dgm:pt>
    <dgm:pt modelId="{9B1BE144-1A74-4707-B4EA-F5693F4657A4}" type="sibTrans" cxnId="{4B783C58-861C-4543-A225-4A15ED33DF56}">
      <dgm:prSet/>
      <dgm:spPr/>
      <dgm:t>
        <a:bodyPr/>
        <a:lstStyle/>
        <a:p>
          <a:endParaRPr lang="en-US"/>
        </a:p>
      </dgm:t>
    </dgm:pt>
    <dgm:pt modelId="{8942712A-AB87-421E-8D67-18B4E0349F46}">
      <dgm:prSet/>
      <dgm:spPr/>
      <dgm:t>
        <a:bodyPr/>
        <a:lstStyle/>
        <a:p>
          <a:r>
            <a:rPr lang="en-US" b="1" u="none" dirty="0" smtClean="0"/>
            <a:t>Unable to provide the required performance bonds</a:t>
          </a:r>
          <a:endParaRPr lang="en-US" b="1" u="none" dirty="0"/>
        </a:p>
      </dgm:t>
    </dgm:pt>
    <dgm:pt modelId="{52294D0D-090A-490D-AA53-59D5C17E4706}" type="parTrans" cxnId="{2171C985-254B-4958-A613-7A072E1B796B}">
      <dgm:prSet/>
      <dgm:spPr/>
      <dgm:t>
        <a:bodyPr/>
        <a:lstStyle/>
        <a:p>
          <a:endParaRPr lang="en-US"/>
        </a:p>
      </dgm:t>
    </dgm:pt>
    <dgm:pt modelId="{DC918949-1BE9-4C22-AA26-8AE3F00374E0}" type="sibTrans" cxnId="{2171C985-254B-4958-A613-7A072E1B796B}">
      <dgm:prSet/>
      <dgm:spPr/>
      <dgm:t>
        <a:bodyPr/>
        <a:lstStyle/>
        <a:p>
          <a:endParaRPr lang="en-US"/>
        </a:p>
      </dgm:t>
    </dgm:pt>
    <dgm:pt modelId="{A05560E7-C9B7-4A4C-BD5B-B54A246BE5D3}">
      <dgm:prSet/>
      <dgm:spPr/>
      <dgm:t>
        <a:bodyPr/>
        <a:lstStyle/>
        <a:p>
          <a:r>
            <a:rPr lang="en-US" b="1" u="none" dirty="0" smtClean="0"/>
            <a:t>Lack of established financial support to complete the contract</a:t>
          </a:r>
          <a:endParaRPr lang="en-US" b="1" u="none" dirty="0"/>
        </a:p>
      </dgm:t>
    </dgm:pt>
    <dgm:pt modelId="{73C34D33-7679-4119-97E3-5EEB83F2A601}" type="parTrans" cxnId="{FEFABA25-970E-44F3-84AB-FB565BEF4A5E}">
      <dgm:prSet/>
      <dgm:spPr/>
      <dgm:t>
        <a:bodyPr/>
        <a:lstStyle/>
        <a:p>
          <a:endParaRPr lang="en-US"/>
        </a:p>
      </dgm:t>
    </dgm:pt>
    <dgm:pt modelId="{49FF958D-B95B-4A0C-B7BA-B58055430EE7}" type="sibTrans" cxnId="{FEFABA25-970E-44F3-84AB-FB565BEF4A5E}">
      <dgm:prSet/>
      <dgm:spPr/>
      <dgm:t>
        <a:bodyPr/>
        <a:lstStyle/>
        <a:p>
          <a:endParaRPr lang="en-US"/>
        </a:p>
      </dgm:t>
    </dgm:pt>
    <dgm:pt modelId="{761ADDBA-0207-4A44-A77D-EF29EF74275F}">
      <dgm:prSet/>
      <dgm:spPr/>
      <dgm:t>
        <a:bodyPr/>
        <a:lstStyle/>
        <a:p>
          <a:r>
            <a:rPr lang="en-US" b="1" dirty="0" smtClean="0"/>
            <a:t>Documented history of contract violations</a:t>
          </a:r>
          <a:endParaRPr lang="en-US" b="1" dirty="0"/>
        </a:p>
      </dgm:t>
    </dgm:pt>
    <dgm:pt modelId="{CCE254C6-E59C-4452-847C-C3DAC9B33027}" type="parTrans" cxnId="{BFDC66EC-E536-42B1-A9B9-8EA92C837E00}">
      <dgm:prSet/>
      <dgm:spPr/>
      <dgm:t>
        <a:bodyPr/>
        <a:lstStyle/>
        <a:p>
          <a:endParaRPr lang="en-US"/>
        </a:p>
      </dgm:t>
    </dgm:pt>
    <dgm:pt modelId="{0A4A5446-0AEB-480A-96FF-2C46FD0ED3DA}" type="sibTrans" cxnId="{BFDC66EC-E536-42B1-A9B9-8EA92C837E00}">
      <dgm:prSet/>
      <dgm:spPr/>
      <dgm:t>
        <a:bodyPr/>
        <a:lstStyle/>
        <a:p>
          <a:endParaRPr lang="en-US"/>
        </a:p>
      </dgm:t>
    </dgm:pt>
    <dgm:pt modelId="{829F48F7-C9D0-47F9-97A4-F869A9A007A7}" type="pres">
      <dgm:prSet presAssocID="{2E440249-E0BE-4E3A-8A5C-2854414F6B4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B66E5-DA89-4C92-A281-3A301EA04A32}" type="pres">
      <dgm:prSet presAssocID="{87ECCA47-8B7F-45D4-BA60-CD619817DE83}" presName="compNode" presStyleCnt="0"/>
      <dgm:spPr/>
    </dgm:pt>
    <dgm:pt modelId="{460E0EBD-1869-446C-A3AE-A6FCA74C53A5}" type="pres">
      <dgm:prSet presAssocID="{87ECCA47-8B7F-45D4-BA60-CD619817DE83}" presName="aNode" presStyleLbl="bgShp" presStyleIdx="0" presStyleCnt="1" custLinFactNeighborX="2941" custLinFactNeighborY="-5263"/>
      <dgm:spPr/>
      <dgm:t>
        <a:bodyPr/>
        <a:lstStyle/>
        <a:p>
          <a:endParaRPr lang="en-US"/>
        </a:p>
      </dgm:t>
    </dgm:pt>
    <dgm:pt modelId="{562F46D4-1AD3-47BB-85FD-C16E22C10673}" type="pres">
      <dgm:prSet presAssocID="{87ECCA47-8B7F-45D4-BA60-CD619817DE83}" presName="textNode" presStyleLbl="bgShp" presStyleIdx="0" presStyleCnt="1"/>
      <dgm:spPr/>
      <dgm:t>
        <a:bodyPr/>
        <a:lstStyle/>
        <a:p>
          <a:endParaRPr lang="en-US"/>
        </a:p>
      </dgm:t>
    </dgm:pt>
    <dgm:pt modelId="{1AA530BF-DA85-4C48-A34F-9C200671CFEB}" type="pres">
      <dgm:prSet presAssocID="{87ECCA47-8B7F-45D4-BA60-CD619817DE83}" presName="compChildNode" presStyleCnt="0"/>
      <dgm:spPr/>
    </dgm:pt>
    <dgm:pt modelId="{83B6DA9C-B64B-40A7-AF1E-18B1861CFFF6}" type="pres">
      <dgm:prSet presAssocID="{87ECCA47-8B7F-45D4-BA60-CD619817DE83}" presName="theInnerList" presStyleCnt="0"/>
      <dgm:spPr/>
    </dgm:pt>
    <dgm:pt modelId="{162A9FB2-5390-4F67-8860-E6A9DB59D5DE}" type="pres">
      <dgm:prSet presAssocID="{B29ABB34-2A48-4245-B861-F27F1F5562A1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668F9-BE2A-4FC6-995E-D09576DF44B9}" type="pres">
      <dgm:prSet presAssocID="{B29ABB34-2A48-4245-B861-F27F1F5562A1}" presName="aSpace2" presStyleCnt="0"/>
      <dgm:spPr/>
    </dgm:pt>
    <dgm:pt modelId="{5AB49998-ADDD-420B-8596-F64FDDA3D73D}" type="pres">
      <dgm:prSet presAssocID="{8942712A-AB87-421E-8D67-18B4E0349F46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C01D1-2046-4040-AC28-8AD123D565F3}" type="pres">
      <dgm:prSet presAssocID="{8942712A-AB87-421E-8D67-18B4E0349F46}" presName="aSpace2" presStyleCnt="0"/>
      <dgm:spPr/>
    </dgm:pt>
    <dgm:pt modelId="{A665005C-DB6B-438A-95A7-7F729FD850B3}" type="pres">
      <dgm:prSet presAssocID="{A05560E7-C9B7-4A4C-BD5B-B54A246BE5D3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B9F8-4C82-4BE1-BDF5-C7A1B4EC4C5E}" type="pres">
      <dgm:prSet presAssocID="{A05560E7-C9B7-4A4C-BD5B-B54A246BE5D3}" presName="aSpace2" presStyleCnt="0"/>
      <dgm:spPr/>
    </dgm:pt>
    <dgm:pt modelId="{1B62B626-6DF8-4468-944A-477B219049A3}" type="pres">
      <dgm:prSet presAssocID="{761ADDBA-0207-4A44-A77D-EF29EF74275F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71C985-254B-4958-A613-7A072E1B796B}" srcId="{87ECCA47-8B7F-45D4-BA60-CD619817DE83}" destId="{8942712A-AB87-421E-8D67-18B4E0349F46}" srcOrd="1" destOrd="0" parTransId="{52294D0D-090A-490D-AA53-59D5C17E4706}" sibTransId="{DC918949-1BE9-4C22-AA26-8AE3F00374E0}"/>
    <dgm:cxn modelId="{FEFABA25-970E-44F3-84AB-FB565BEF4A5E}" srcId="{87ECCA47-8B7F-45D4-BA60-CD619817DE83}" destId="{A05560E7-C9B7-4A4C-BD5B-B54A246BE5D3}" srcOrd="2" destOrd="0" parTransId="{73C34D33-7679-4119-97E3-5EEB83F2A601}" sibTransId="{49FF958D-B95B-4A0C-B7BA-B58055430EE7}"/>
    <dgm:cxn modelId="{D9961D00-97FB-4AB0-BFEA-8D43194E6B53}" type="presOf" srcId="{87ECCA47-8B7F-45D4-BA60-CD619817DE83}" destId="{562F46D4-1AD3-47BB-85FD-C16E22C10673}" srcOrd="1" destOrd="0" presId="urn:microsoft.com/office/officeart/2005/8/layout/lProcess2"/>
    <dgm:cxn modelId="{6F7E41BB-6CA7-4FEF-B0A7-52E41E93D8F5}" srcId="{2E440249-E0BE-4E3A-8A5C-2854414F6B42}" destId="{87ECCA47-8B7F-45D4-BA60-CD619817DE83}" srcOrd="0" destOrd="0" parTransId="{1D6CE7D1-BF1E-4897-95B9-2C8E27E5A078}" sibTransId="{859649EF-8F6E-4D88-B722-DB6F491503BE}"/>
    <dgm:cxn modelId="{4B783C58-861C-4543-A225-4A15ED33DF56}" srcId="{87ECCA47-8B7F-45D4-BA60-CD619817DE83}" destId="{B29ABB34-2A48-4245-B861-F27F1F5562A1}" srcOrd="0" destOrd="0" parTransId="{06DDA15C-0514-4449-8734-3EA1C12E49F2}" sibTransId="{9B1BE144-1A74-4707-B4EA-F5693F4657A4}"/>
    <dgm:cxn modelId="{3AD9820A-4228-431F-B7FF-A699360E0A07}" type="presOf" srcId="{761ADDBA-0207-4A44-A77D-EF29EF74275F}" destId="{1B62B626-6DF8-4468-944A-477B219049A3}" srcOrd="0" destOrd="0" presId="urn:microsoft.com/office/officeart/2005/8/layout/lProcess2"/>
    <dgm:cxn modelId="{921E6C2A-E36D-4A07-B74A-BEF3338DAD41}" type="presOf" srcId="{2E440249-E0BE-4E3A-8A5C-2854414F6B42}" destId="{829F48F7-C9D0-47F9-97A4-F869A9A007A7}" srcOrd="0" destOrd="0" presId="urn:microsoft.com/office/officeart/2005/8/layout/lProcess2"/>
    <dgm:cxn modelId="{BFDC66EC-E536-42B1-A9B9-8EA92C837E00}" srcId="{87ECCA47-8B7F-45D4-BA60-CD619817DE83}" destId="{761ADDBA-0207-4A44-A77D-EF29EF74275F}" srcOrd="3" destOrd="0" parTransId="{CCE254C6-E59C-4452-847C-C3DAC9B33027}" sibTransId="{0A4A5446-0AEB-480A-96FF-2C46FD0ED3DA}"/>
    <dgm:cxn modelId="{FE9743AD-2A04-4872-907B-B0DDAD271478}" type="presOf" srcId="{8942712A-AB87-421E-8D67-18B4E0349F46}" destId="{5AB49998-ADDD-420B-8596-F64FDDA3D73D}" srcOrd="0" destOrd="0" presId="urn:microsoft.com/office/officeart/2005/8/layout/lProcess2"/>
    <dgm:cxn modelId="{1215C48D-DD3D-4A22-8960-C1CA58EC42A2}" type="presOf" srcId="{87ECCA47-8B7F-45D4-BA60-CD619817DE83}" destId="{460E0EBD-1869-446C-A3AE-A6FCA74C53A5}" srcOrd="0" destOrd="0" presId="urn:microsoft.com/office/officeart/2005/8/layout/lProcess2"/>
    <dgm:cxn modelId="{03D7C090-C904-42E2-9F79-9CB595D89861}" type="presOf" srcId="{B29ABB34-2A48-4245-B861-F27F1F5562A1}" destId="{162A9FB2-5390-4F67-8860-E6A9DB59D5DE}" srcOrd="0" destOrd="0" presId="urn:microsoft.com/office/officeart/2005/8/layout/lProcess2"/>
    <dgm:cxn modelId="{BEBF13BC-4F96-4F5E-8F4E-C1C4E5462862}" type="presOf" srcId="{A05560E7-C9B7-4A4C-BD5B-B54A246BE5D3}" destId="{A665005C-DB6B-438A-95A7-7F729FD850B3}" srcOrd="0" destOrd="0" presId="urn:microsoft.com/office/officeart/2005/8/layout/lProcess2"/>
    <dgm:cxn modelId="{26CDCD8B-1D95-4E93-AE64-500BC8059DFA}" type="presParOf" srcId="{829F48F7-C9D0-47F9-97A4-F869A9A007A7}" destId="{DA3B66E5-DA89-4C92-A281-3A301EA04A32}" srcOrd="0" destOrd="0" presId="urn:microsoft.com/office/officeart/2005/8/layout/lProcess2"/>
    <dgm:cxn modelId="{D108DD0A-0EAA-434A-86AE-7AAA0C32E3F0}" type="presParOf" srcId="{DA3B66E5-DA89-4C92-A281-3A301EA04A32}" destId="{460E0EBD-1869-446C-A3AE-A6FCA74C53A5}" srcOrd="0" destOrd="0" presId="urn:microsoft.com/office/officeart/2005/8/layout/lProcess2"/>
    <dgm:cxn modelId="{DFDB0715-649D-4317-950A-72D0971E7D10}" type="presParOf" srcId="{DA3B66E5-DA89-4C92-A281-3A301EA04A32}" destId="{562F46D4-1AD3-47BB-85FD-C16E22C10673}" srcOrd="1" destOrd="0" presId="urn:microsoft.com/office/officeart/2005/8/layout/lProcess2"/>
    <dgm:cxn modelId="{BC0435F2-30B1-4174-8D67-9E741DBD4132}" type="presParOf" srcId="{DA3B66E5-DA89-4C92-A281-3A301EA04A32}" destId="{1AA530BF-DA85-4C48-A34F-9C200671CFEB}" srcOrd="2" destOrd="0" presId="urn:microsoft.com/office/officeart/2005/8/layout/lProcess2"/>
    <dgm:cxn modelId="{863BD9F2-1A5C-4FA1-8721-B32B3BBC40CC}" type="presParOf" srcId="{1AA530BF-DA85-4C48-A34F-9C200671CFEB}" destId="{83B6DA9C-B64B-40A7-AF1E-18B1861CFFF6}" srcOrd="0" destOrd="0" presId="urn:microsoft.com/office/officeart/2005/8/layout/lProcess2"/>
    <dgm:cxn modelId="{E09CA66C-BF3D-4838-8F0A-13F22A5B046F}" type="presParOf" srcId="{83B6DA9C-B64B-40A7-AF1E-18B1861CFFF6}" destId="{162A9FB2-5390-4F67-8860-E6A9DB59D5DE}" srcOrd="0" destOrd="0" presId="urn:microsoft.com/office/officeart/2005/8/layout/lProcess2"/>
    <dgm:cxn modelId="{76E2E75B-8308-4AF0-9CA6-E80454144D35}" type="presParOf" srcId="{83B6DA9C-B64B-40A7-AF1E-18B1861CFFF6}" destId="{B01668F9-BE2A-4FC6-995E-D09576DF44B9}" srcOrd="1" destOrd="0" presId="urn:microsoft.com/office/officeart/2005/8/layout/lProcess2"/>
    <dgm:cxn modelId="{CCB6F991-F82E-4D05-A691-959BB3BD5DC1}" type="presParOf" srcId="{83B6DA9C-B64B-40A7-AF1E-18B1861CFFF6}" destId="{5AB49998-ADDD-420B-8596-F64FDDA3D73D}" srcOrd="2" destOrd="0" presId="urn:microsoft.com/office/officeart/2005/8/layout/lProcess2"/>
    <dgm:cxn modelId="{2BD9BC6B-448A-467E-A02E-35E1DC9040BE}" type="presParOf" srcId="{83B6DA9C-B64B-40A7-AF1E-18B1861CFFF6}" destId="{00CC01D1-2046-4040-AC28-8AD123D565F3}" srcOrd="3" destOrd="0" presId="urn:microsoft.com/office/officeart/2005/8/layout/lProcess2"/>
    <dgm:cxn modelId="{3E18FEC8-5175-4D0D-87CF-3F95B701B540}" type="presParOf" srcId="{83B6DA9C-B64B-40A7-AF1E-18B1861CFFF6}" destId="{A665005C-DB6B-438A-95A7-7F729FD850B3}" srcOrd="4" destOrd="0" presId="urn:microsoft.com/office/officeart/2005/8/layout/lProcess2"/>
    <dgm:cxn modelId="{7F650DA5-0016-4273-A091-47960BE4BCE4}" type="presParOf" srcId="{83B6DA9C-B64B-40A7-AF1E-18B1861CFFF6}" destId="{4B01B9F8-4C82-4BE1-BDF5-C7A1B4EC4C5E}" srcOrd="5" destOrd="0" presId="urn:microsoft.com/office/officeart/2005/8/layout/lProcess2"/>
    <dgm:cxn modelId="{5EFCA64C-0624-4C4C-BF7A-B73230B72735}" type="presParOf" srcId="{83B6DA9C-B64B-40A7-AF1E-18B1861CFFF6}" destId="{1B62B626-6DF8-4468-944A-477B219049A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7BC99-2006-46F8-A076-C5744BF4695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5036071-3CE5-4608-8417-C67A0D3D4B0F}">
      <dgm:prSet phldrT="[Text]"/>
      <dgm:spPr/>
      <dgm:t>
        <a:bodyPr/>
        <a:lstStyle/>
        <a:p>
          <a:r>
            <a:rPr lang="en-US" b="1" u="none" dirty="0" smtClean="0"/>
            <a:t>Features </a:t>
          </a:r>
          <a:endParaRPr lang="en-US" dirty="0"/>
        </a:p>
      </dgm:t>
    </dgm:pt>
    <dgm:pt modelId="{99603ECB-4318-49C0-BE11-6A330F87EC90}" type="parTrans" cxnId="{2ABA2545-0EAD-4637-B980-B8B9256F782F}">
      <dgm:prSet/>
      <dgm:spPr/>
      <dgm:t>
        <a:bodyPr/>
        <a:lstStyle/>
        <a:p>
          <a:endParaRPr lang="en-US"/>
        </a:p>
      </dgm:t>
    </dgm:pt>
    <dgm:pt modelId="{BDDCEC68-9382-4DE2-876A-267D1A160C99}" type="sibTrans" cxnId="{2ABA2545-0EAD-4637-B980-B8B9256F782F}">
      <dgm:prSet/>
      <dgm:spPr/>
      <dgm:t>
        <a:bodyPr/>
        <a:lstStyle/>
        <a:p>
          <a:endParaRPr lang="en-US"/>
        </a:p>
      </dgm:t>
    </dgm:pt>
    <dgm:pt modelId="{463B783B-6F26-4E79-A214-06AE88A6A322}">
      <dgm:prSet/>
      <dgm:spPr/>
      <dgm:t>
        <a:bodyPr/>
        <a:lstStyle/>
        <a:p>
          <a:r>
            <a:rPr lang="en-US" b="1" u="none" dirty="0" smtClean="0"/>
            <a:t>Durability </a:t>
          </a:r>
          <a:endParaRPr lang="en-US" b="1" u="none" dirty="0"/>
        </a:p>
      </dgm:t>
    </dgm:pt>
    <dgm:pt modelId="{FAD5A2EA-83C2-4114-9F0A-FAE331CA855A}" type="parTrans" cxnId="{66B7F6C1-B754-4132-A15C-1D22832E82F7}">
      <dgm:prSet/>
      <dgm:spPr/>
      <dgm:t>
        <a:bodyPr/>
        <a:lstStyle/>
        <a:p>
          <a:endParaRPr lang="en-US"/>
        </a:p>
      </dgm:t>
    </dgm:pt>
    <dgm:pt modelId="{EC8FA52F-34CF-4FC6-BA4F-0C9549B9DA04}" type="sibTrans" cxnId="{66B7F6C1-B754-4132-A15C-1D22832E82F7}">
      <dgm:prSet/>
      <dgm:spPr/>
      <dgm:t>
        <a:bodyPr/>
        <a:lstStyle/>
        <a:p>
          <a:endParaRPr lang="en-US"/>
        </a:p>
      </dgm:t>
    </dgm:pt>
    <dgm:pt modelId="{A22F499C-9491-4F7C-B5C7-E323BBA8A6EB}">
      <dgm:prSet/>
      <dgm:spPr/>
      <dgm:t>
        <a:bodyPr/>
        <a:lstStyle/>
        <a:p>
          <a:r>
            <a:rPr lang="en-US" b="1" u="none" dirty="0" smtClean="0"/>
            <a:t>Lifecycle cost </a:t>
          </a:r>
          <a:endParaRPr lang="en-US" b="1" u="none" dirty="0"/>
        </a:p>
      </dgm:t>
    </dgm:pt>
    <dgm:pt modelId="{347E5834-3454-4441-AD31-4EF61F3C46E1}" type="parTrans" cxnId="{39730727-1579-429E-AD22-49544726EB1C}">
      <dgm:prSet/>
      <dgm:spPr/>
      <dgm:t>
        <a:bodyPr/>
        <a:lstStyle/>
        <a:p>
          <a:endParaRPr lang="en-US"/>
        </a:p>
      </dgm:t>
    </dgm:pt>
    <dgm:pt modelId="{0933A7B6-5736-4A02-8A7C-DAEB920CD60F}" type="sibTrans" cxnId="{39730727-1579-429E-AD22-49544726EB1C}">
      <dgm:prSet/>
      <dgm:spPr/>
      <dgm:t>
        <a:bodyPr/>
        <a:lstStyle/>
        <a:p>
          <a:endParaRPr lang="en-US"/>
        </a:p>
      </dgm:t>
    </dgm:pt>
    <dgm:pt modelId="{7D869016-93F3-4D25-AF8E-0475C3EBA3F7}">
      <dgm:prSet/>
      <dgm:spPr/>
      <dgm:t>
        <a:bodyPr/>
        <a:lstStyle/>
        <a:p>
          <a:r>
            <a:rPr lang="en-US" b="1" u="none" dirty="0" smtClean="0"/>
            <a:t>Maintenance requirements </a:t>
          </a:r>
          <a:endParaRPr lang="en-US" b="1" u="none" dirty="0"/>
        </a:p>
      </dgm:t>
    </dgm:pt>
    <dgm:pt modelId="{DFE5C101-3EEB-4904-A0DC-9104E3764FE1}" type="parTrans" cxnId="{BDD0C61C-2B1C-4374-86FF-980CD2A7CDC8}">
      <dgm:prSet/>
      <dgm:spPr/>
      <dgm:t>
        <a:bodyPr/>
        <a:lstStyle/>
        <a:p>
          <a:endParaRPr lang="en-US"/>
        </a:p>
      </dgm:t>
    </dgm:pt>
    <dgm:pt modelId="{2F8827DF-6483-4768-89E6-A180F61270FC}" type="sibTrans" cxnId="{BDD0C61C-2B1C-4374-86FF-980CD2A7CDC8}">
      <dgm:prSet/>
      <dgm:spPr/>
      <dgm:t>
        <a:bodyPr/>
        <a:lstStyle/>
        <a:p>
          <a:endParaRPr lang="en-US"/>
        </a:p>
      </dgm:t>
    </dgm:pt>
    <dgm:pt modelId="{85CF77B4-7F66-48C9-B52A-C9BD1B0A3092}">
      <dgm:prSet/>
      <dgm:spPr/>
      <dgm:t>
        <a:bodyPr/>
        <a:lstStyle/>
        <a:p>
          <a:r>
            <a:rPr lang="en-US" b="1" u="none" dirty="0" smtClean="0"/>
            <a:t>Infrastructure</a:t>
          </a:r>
          <a:endParaRPr lang="en-US" b="1" u="none" dirty="0"/>
        </a:p>
      </dgm:t>
    </dgm:pt>
    <dgm:pt modelId="{52F3FB19-54AF-47C9-9AFA-1A60C73CE870}" type="parTrans" cxnId="{69ADEEA2-7EF1-4D6A-BEA9-69F2370BB661}">
      <dgm:prSet/>
      <dgm:spPr/>
      <dgm:t>
        <a:bodyPr/>
        <a:lstStyle/>
        <a:p>
          <a:endParaRPr lang="en-US"/>
        </a:p>
      </dgm:t>
    </dgm:pt>
    <dgm:pt modelId="{4B7B1E83-23BF-4952-BB4F-554F1ABB04FC}" type="sibTrans" cxnId="{69ADEEA2-7EF1-4D6A-BEA9-69F2370BB661}">
      <dgm:prSet/>
      <dgm:spPr/>
      <dgm:t>
        <a:bodyPr/>
        <a:lstStyle/>
        <a:p>
          <a:endParaRPr lang="en-US"/>
        </a:p>
      </dgm:t>
    </dgm:pt>
    <dgm:pt modelId="{16D6B18D-A73A-40FA-AC59-24CD61FBAAA3}" type="pres">
      <dgm:prSet presAssocID="{BD37BC99-2006-46F8-A076-C5744BF469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B95F78-7DB9-4865-A3AB-6B0C1B275310}" type="pres">
      <dgm:prSet presAssocID="{15036071-3CE5-4608-8417-C67A0D3D4B0F}" presName="parentLin" presStyleCnt="0"/>
      <dgm:spPr/>
    </dgm:pt>
    <dgm:pt modelId="{84647997-5901-4658-B866-88A6F703182E}" type="pres">
      <dgm:prSet presAssocID="{15036071-3CE5-4608-8417-C67A0D3D4B0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457226C-C45C-49C2-B3B9-7672275E7DFE}" type="pres">
      <dgm:prSet presAssocID="{15036071-3CE5-4608-8417-C67A0D3D4B0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930E2-7CE8-42A9-A557-089FB9ABE971}" type="pres">
      <dgm:prSet presAssocID="{15036071-3CE5-4608-8417-C67A0D3D4B0F}" presName="negativeSpace" presStyleCnt="0"/>
      <dgm:spPr/>
    </dgm:pt>
    <dgm:pt modelId="{78BB5665-64AF-4FAD-881B-F79F833CCE7B}" type="pres">
      <dgm:prSet presAssocID="{15036071-3CE5-4608-8417-C67A0D3D4B0F}" presName="childText" presStyleLbl="conFgAcc1" presStyleIdx="0" presStyleCnt="5">
        <dgm:presLayoutVars>
          <dgm:bulletEnabled val="1"/>
        </dgm:presLayoutVars>
      </dgm:prSet>
      <dgm:spPr/>
    </dgm:pt>
    <dgm:pt modelId="{49BE36E1-D271-4B5E-BFA7-269224B85704}" type="pres">
      <dgm:prSet presAssocID="{BDDCEC68-9382-4DE2-876A-267D1A160C99}" presName="spaceBetweenRectangles" presStyleCnt="0"/>
      <dgm:spPr/>
    </dgm:pt>
    <dgm:pt modelId="{FB8ECE7D-D110-4F6F-B350-ABFBFB7061FB}" type="pres">
      <dgm:prSet presAssocID="{463B783B-6F26-4E79-A214-06AE88A6A322}" presName="parentLin" presStyleCnt="0"/>
      <dgm:spPr/>
    </dgm:pt>
    <dgm:pt modelId="{06231BC0-D5F3-4EC8-B18F-860C594DF193}" type="pres">
      <dgm:prSet presAssocID="{463B783B-6F26-4E79-A214-06AE88A6A32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9C0EB2A-25D6-4C16-A0AB-ADA9450D5740}" type="pres">
      <dgm:prSet presAssocID="{463B783B-6F26-4E79-A214-06AE88A6A32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10749-39B5-48A0-A6B6-00F2A8DBA080}" type="pres">
      <dgm:prSet presAssocID="{463B783B-6F26-4E79-A214-06AE88A6A322}" presName="negativeSpace" presStyleCnt="0"/>
      <dgm:spPr/>
    </dgm:pt>
    <dgm:pt modelId="{80978EB2-4A76-4B7B-846D-FBF1C4933408}" type="pres">
      <dgm:prSet presAssocID="{463B783B-6F26-4E79-A214-06AE88A6A322}" presName="childText" presStyleLbl="conFgAcc1" presStyleIdx="1" presStyleCnt="5">
        <dgm:presLayoutVars>
          <dgm:bulletEnabled val="1"/>
        </dgm:presLayoutVars>
      </dgm:prSet>
      <dgm:spPr/>
    </dgm:pt>
    <dgm:pt modelId="{063365CC-4139-4706-AF3E-5895F61047D7}" type="pres">
      <dgm:prSet presAssocID="{EC8FA52F-34CF-4FC6-BA4F-0C9549B9DA04}" presName="spaceBetweenRectangles" presStyleCnt="0"/>
      <dgm:spPr/>
    </dgm:pt>
    <dgm:pt modelId="{A6ECEC11-C9B1-416E-A8AB-45659057427A}" type="pres">
      <dgm:prSet presAssocID="{A22F499C-9491-4F7C-B5C7-E323BBA8A6EB}" presName="parentLin" presStyleCnt="0"/>
      <dgm:spPr/>
    </dgm:pt>
    <dgm:pt modelId="{F61E379A-A8DB-4EB4-8438-644FA6A47519}" type="pres">
      <dgm:prSet presAssocID="{A22F499C-9491-4F7C-B5C7-E323BBA8A6E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303A692C-0EAE-45D7-AA1C-C340885FC553}" type="pres">
      <dgm:prSet presAssocID="{A22F499C-9491-4F7C-B5C7-E323BBA8A6E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883DC-520D-435C-B216-3735FBBEA124}" type="pres">
      <dgm:prSet presAssocID="{A22F499C-9491-4F7C-B5C7-E323BBA8A6EB}" presName="negativeSpace" presStyleCnt="0"/>
      <dgm:spPr/>
    </dgm:pt>
    <dgm:pt modelId="{4F89CD96-C583-46B7-83C7-951212278254}" type="pres">
      <dgm:prSet presAssocID="{A22F499C-9491-4F7C-B5C7-E323BBA8A6EB}" presName="childText" presStyleLbl="conFgAcc1" presStyleIdx="2" presStyleCnt="5">
        <dgm:presLayoutVars>
          <dgm:bulletEnabled val="1"/>
        </dgm:presLayoutVars>
      </dgm:prSet>
      <dgm:spPr/>
    </dgm:pt>
    <dgm:pt modelId="{9517D704-E8D1-4D23-B495-B7C652655075}" type="pres">
      <dgm:prSet presAssocID="{0933A7B6-5736-4A02-8A7C-DAEB920CD60F}" presName="spaceBetweenRectangles" presStyleCnt="0"/>
      <dgm:spPr/>
    </dgm:pt>
    <dgm:pt modelId="{8D1A046A-C12A-4769-90DF-48707272445B}" type="pres">
      <dgm:prSet presAssocID="{7D869016-93F3-4D25-AF8E-0475C3EBA3F7}" presName="parentLin" presStyleCnt="0"/>
      <dgm:spPr/>
    </dgm:pt>
    <dgm:pt modelId="{BF5D9565-4219-4670-B6D2-129555EDD338}" type="pres">
      <dgm:prSet presAssocID="{7D869016-93F3-4D25-AF8E-0475C3EBA3F7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97C11D7-9C6B-4E3C-966B-3A2CD596D30B}" type="pres">
      <dgm:prSet presAssocID="{7D869016-93F3-4D25-AF8E-0475C3EBA3F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8B53-D350-440A-969C-61EF0D5668F9}" type="pres">
      <dgm:prSet presAssocID="{7D869016-93F3-4D25-AF8E-0475C3EBA3F7}" presName="negativeSpace" presStyleCnt="0"/>
      <dgm:spPr/>
    </dgm:pt>
    <dgm:pt modelId="{CB4E8221-D72D-449B-AF6B-717609391CBA}" type="pres">
      <dgm:prSet presAssocID="{7D869016-93F3-4D25-AF8E-0475C3EBA3F7}" presName="childText" presStyleLbl="conFgAcc1" presStyleIdx="3" presStyleCnt="5">
        <dgm:presLayoutVars>
          <dgm:bulletEnabled val="1"/>
        </dgm:presLayoutVars>
      </dgm:prSet>
      <dgm:spPr/>
    </dgm:pt>
    <dgm:pt modelId="{97A9C93E-00FA-429B-BB7C-BC41968ADB4D}" type="pres">
      <dgm:prSet presAssocID="{2F8827DF-6483-4768-89E6-A180F61270FC}" presName="spaceBetweenRectangles" presStyleCnt="0"/>
      <dgm:spPr/>
    </dgm:pt>
    <dgm:pt modelId="{027B2051-E3F4-4981-9AC2-F947F877EF7F}" type="pres">
      <dgm:prSet presAssocID="{85CF77B4-7F66-48C9-B52A-C9BD1B0A3092}" presName="parentLin" presStyleCnt="0"/>
      <dgm:spPr/>
    </dgm:pt>
    <dgm:pt modelId="{BD241052-B66F-45EB-8F9C-81CC452EA305}" type="pres">
      <dgm:prSet presAssocID="{85CF77B4-7F66-48C9-B52A-C9BD1B0A3092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667FCE73-BA39-482F-80FE-FA7D3C490421}" type="pres">
      <dgm:prSet presAssocID="{85CF77B4-7F66-48C9-B52A-C9BD1B0A30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181B5-FB36-43D6-B204-72E538AEE971}" type="pres">
      <dgm:prSet presAssocID="{85CF77B4-7F66-48C9-B52A-C9BD1B0A3092}" presName="negativeSpace" presStyleCnt="0"/>
      <dgm:spPr/>
    </dgm:pt>
    <dgm:pt modelId="{A35B3EE9-3500-4409-AFC8-5DE0AE4E8C6C}" type="pres">
      <dgm:prSet presAssocID="{85CF77B4-7F66-48C9-B52A-C9BD1B0A30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ED1FE70-66D6-47E9-B3EE-4AF464CE409C}" type="presOf" srcId="{A22F499C-9491-4F7C-B5C7-E323BBA8A6EB}" destId="{F61E379A-A8DB-4EB4-8438-644FA6A47519}" srcOrd="0" destOrd="0" presId="urn:microsoft.com/office/officeart/2005/8/layout/list1"/>
    <dgm:cxn modelId="{76FA7217-13FA-4807-B771-E0A219B4E452}" type="presOf" srcId="{A22F499C-9491-4F7C-B5C7-E323BBA8A6EB}" destId="{303A692C-0EAE-45D7-AA1C-C340885FC553}" srcOrd="1" destOrd="0" presId="urn:microsoft.com/office/officeart/2005/8/layout/list1"/>
    <dgm:cxn modelId="{69ADEEA2-7EF1-4D6A-BEA9-69F2370BB661}" srcId="{BD37BC99-2006-46F8-A076-C5744BF46951}" destId="{85CF77B4-7F66-48C9-B52A-C9BD1B0A3092}" srcOrd="4" destOrd="0" parTransId="{52F3FB19-54AF-47C9-9AFA-1A60C73CE870}" sibTransId="{4B7B1E83-23BF-4952-BB4F-554F1ABB04FC}"/>
    <dgm:cxn modelId="{2ABA2545-0EAD-4637-B980-B8B9256F782F}" srcId="{BD37BC99-2006-46F8-A076-C5744BF46951}" destId="{15036071-3CE5-4608-8417-C67A0D3D4B0F}" srcOrd="0" destOrd="0" parTransId="{99603ECB-4318-49C0-BE11-6A330F87EC90}" sibTransId="{BDDCEC68-9382-4DE2-876A-267D1A160C99}"/>
    <dgm:cxn modelId="{DE17C2E7-D60B-4279-845A-2C63B3A8D2B9}" type="presOf" srcId="{7D869016-93F3-4D25-AF8E-0475C3EBA3F7}" destId="{997C11D7-9C6B-4E3C-966B-3A2CD596D30B}" srcOrd="1" destOrd="0" presId="urn:microsoft.com/office/officeart/2005/8/layout/list1"/>
    <dgm:cxn modelId="{47950595-0A64-40F4-84E3-626660717306}" type="presOf" srcId="{85CF77B4-7F66-48C9-B52A-C9BD1B0A3092}" destId="{667FCE73-BA39-482F-80FE-FA7D3C490421}" srcOrd="1" destOrd="0" presId="urn:microsoft.com/office/officeart/2005/8/layout/list1"/>
    <dgm:cxn modelId="{813B0B54-FB50-48C7-985B-C3D6679DDCF4}" type="presOf" srcId="{85CF77B4-7F66-48C9-B52A-C9BD1B0A3092}" destId="{BD241052-B66F-45EB-8F9C-81CC452EA305}" srcOrd="0" destOrd="0" presId="urn:microsoft.com/office/officeart/2005/8/layout/list1"/>
    <dgm:cxn modelId="{36F20D55-0B42-4EAF-8B66-8AF6281CC562}" type="presOf" srcId="{15036071-3CE5-4608-8417-C67A0D3D4B0F}" destId="{C457226C-C45C-49C2-B3B9-7672275E7DFE}" srcOrd="1" destOrd="0" presId="urn:microsoft.com/office/officeart/2005/8/layout/list1"/>
    <dgm:cxn modelId="{39730727-1579-429E-AD22-49544726EB1C}" srcId="{BD37BC99-2006-46F8-A076-C5744BF46951}" destId="{A22F499C-9491-4F7C-B5C7-E323BBA8A6EB}" srcOrd="2" destOrd="0" parTransId="{347E5834-3454-4441-AD31-4EF61F3C46E1}" sibTransId="{0933A7B6-5736-4A02-8A7C-DAEB920CD60F}"/>
    <dgm:cxn modelId="{DC18749F-7157-4055-B4B3-833426D8B39B}" type="presOf" srcId="{463B783B-6F26-4E79-A214-06AE88A6A322}" destId="{06231BC0-D5F3-4EC8-B18F-860C594DF193}" srcOrd="0" destOrd="0" presId="urn:microsoft.com/office/officeart/2005/8/layout/list1"/>
    <dgm:cxn modelId="{38975291-7604-41FF-A86D-5C16712B3338}" type="presOf" srcId="{463B783B-6F26-4E79-A214-06AE88A6A322}" destId="{09C0EB2A-25D6-4C16-A0AB-ADA9450D5740}" srcOrd="1" destOrd="0" presId="urn:microsoft.com/office/officeart/2005/8/layout/list1"/>
    <dgm:cxn modelId="{FE55F6F7-9DA4-471B-9C89-D9A5A4B1A2B3}" type="presOf" srcId="{15036071-3CE5-4608-8417-C67A0D3D4B0F}" destId="{84647997-5901-4658-B866-88A6F703182E}" srcOrd="0" destOrd="0" presId="urn:microsoft.com/office/officeart/2005/8/layout/list1"/>
    <dgm:cxn modelId="{60138F2B-EA5A-4DFF-8A63-04191F4CE9E3}" type="presOf" srcId="{7D869016-93F3-4D25-AF8E-0475C3EBA3F7}" destId="{BF5D9565-4219-4670-B6D2-129555EDD338}" srcOrd="0" destOrd="0" presId="urn:microsoft.com/office/officeart/2005/8/layout/list1"/>
    <dgm:cxn modelId="{66B7F6C1-B754-4132-A15C-1D22832E82F7}" srcId="{BD37BC99-2006-46F8-A076-C5744BF46951}" destId="{463B783B-6F26-4E79-A214-06AE88A6A322}" srcOrd="1" destOrd="0" parTransId="{FAD5A2EA-83C2-4114-9F0A-FAE331CA855A}" sibTransId="{EC8FA52F-34CF-4FC6-BA4F-0C9549B9DA04}"/>
    <dgm:cxn modelId="{BDD0C61C-2B1C-4374-86FF-980CD2A7CDC8}" srcId="{BD37BC99-2006-46F8-A076-C5744BF46951}" destId="{7D869016-93F3-4D25-AF8E-0475C3EBA3F7}" srcOrd="3" destOrd="0" parTransId="{DFE5C101-3EEB-4904-A0DC-9104E3764FE1}" sibTransId="{2F8827DF-6483-4768-89E6-A180F61270FC}"/>
    <dgm:cxn modelId="{F2466A76-C4E7-4A10-A415-14C510EB7D0C}" type="presOf" srcId="{BD37BC99-2006-46F8-A076-C5744BF46951}" destId="{16D6B18D-A73A-40FA-AC59-24CD61FBAAA3}" srcOrd="0" destOrd="0" presId="urn:microsoft.com/office/officeart/2005/8/layout/list1"/>
    <dgm:cxn modelId="{4DF93D0D-28C9-4531-B0CB-7C42C2D0B304}" type="presParOf" srcId="{16D6B18D-A73A-40FA-AC59-24CD61FBAAA3}" destId="{9CB95F78-7DB9-4865-A3AB-6B0C1B275310}" srcOrd="0" destOrd="0" presId="urn:microsoft.com/office/officeart/2005/8/layout/list1"/>
    <dgm:cxn modelId="{EAD58253-CD38-43C7-BCF3-8CD6D795B5EC}" type="presParOf" srcId="{9CB95F78-7DB9-4865-A3AB-6B0C1B275310}" destId="{84647997-5901-4658-B866-88A6F703182E}" srcOrd="0" destOrd="0" presId="urn:microsoft.com/office/officeart/2005/8/layout/list1"/>
    <dgm:cxn modelId="{9F9AB00A-288A-4BB4-B0DD-D7320341933F}" type="presParOf" srcId="{9CB95F78-7DB9-4865-A3AB-6B0C1B275310}" destId="{C457226C-C45C-49C2-B3B9-7672275E7DFE}" srcOrd="1" destOrd="0" presId="urn:microsoft.com/office/officeart/2005/8/layout/list1"/>
    <dgm:cxn modelId="{1A8DA367-C287-4CC4-B2A6-AF396E5A572D}" type="presParOf" srcId="{16D6B18D-A73A-40FA-AC59-24CD61FBAAA3}" destId="{CA0930E2-7CE8-42A9-A557-089FB9ABE971}" srcOrd="1" destOrd="0" presId="urn:microsoft.com/office/officeart/2005/8/layout/list1"/>
    <dgm:cxn modelId="{D15E7C30-6B32-4C9C-A57B-0329C32B064C}" type="presParOf" srcId="{16D6B18D-A73A-40FA-AC59-24CD61FBAAA3}" destId="{78BB5665-64AF-4FAD-881B-F79F833CCE7B}" srcOrd="2" destOrd="0" presId="urn:microsoft.com/office/officeart/2005/8/layout/list1"/>
    <dgm:cxn modelId="{62A65946-6282-40A4-BD91-FF7ACC62A604}" type="presParOf" srcId="{16D6B18D-A73A-40FA-AC59-24CD61FBAAA3}" destId="{49BE36E1-D271-4B5E-BFA7-269224B85704}" srcOrd="3" destOrd="0" presId="urn:microsoft.com/office/officeart/2005/8/layout/list1"/>
    <dgm:cxn modelId="{D04C054B-B435-4004-9B07-FC7AF69312B1}" type="presParOf" srcId="{16D6B18D-A73A-40FA-AC59-24CD61FBAAA3}" destId="{FB8ECE7D-D110-4F6F-B350-ABFBFB7061FB}" srcOrd="4" destOrd="0" presId="urn:microsoft.com/office/officeart/2005/8/layout/list1"/>
    <dgm:cxn modelId="{E4BD1563-9706-4A5A-A751-A29EAFC99236}" type="presParOf" srcId="{FB8ECE7D-D110-4F6F-B350-ABFBFB7061FB}" destId="{06231BC0-D5F3-4EC8-B18F-860C594DF193}" srcOrd="0" destOrd="0" presId="urn:microsoft.com/office/officeart/2005/8/layout/list1"/>
    <dgm:cxn modelId="{D1A0EC98-50DD-4B21-9F88-B89F345E87CB}" type="presParOf" srcId="{FB8ECE7D-D110-4F6F-B350-ABFBFB7061FB}" destId="{09C0EB2A-25D6-4C16-A0AB-ADA9450D5740}" srcOrd="1" destOrd="0" presId="urn:microsoft.com/office/officeart/2005/8/layout/list1"/>
    <dgm:cxn modelId="{1759EEF2-4ABA-44F9-BEC1-B242F9A63522}" type="presParOf" srcId="{16D6B18D-A73A-40FA-AC59-24CD61FBAAA3}" destId="{AD610749-39B5-48A0-A6B6-00F2A8DBA080}" srcOrd="5" destOrd="0" presId="urn:microsoft.com/office/officeart/2005/8/layout/list1"/>
    <dgm:cxn modelId="{B708AA54-3669-4055-A819-FB01BA9ABFA5}" type="presParOf" srcId="{16D6B18D-A73A-40FA-AC59-24CD61FBAAA3}" destId="{80978EB2-4A76-4B7B-846D-FBF1C4933408}" srcOrd="6" destOrd="0" presId="urn:microsoft.com/office/officeart/2005/8/layout/list1"/>
    <dgm:cxn modelId="{7EF30F61-66F9-4947-B284-834F0D48281A}" type="presParOf" srcId="{16D6B18D-A73A-40FA-AC59-24CD61FBAAA3}" destId="{063365CC-4139-4706-AF3E-5895F61047D7}" srcOrd="7" destOrd="0" presId="urn:microsoft.com/office/officeart/2005/8/layout/list1"/>
    <dgm:cxn modelId="{2BF43756-E7E7-4665-831D-26EFD4B9DBA4}" type="presParOf" srcId="{16D6B18D-A73A-40FA-AC59-24CD61FBAAA3}" destId="{A6ECEC11-C9B1-416E-A8AB-45659057427A}" srcOrd="8" destOrd="0" presId="urn:microsoft.com/office/officeart/2005/8/layout/list1"/>
    <dgm:cxn modelId="{4AE6D4F4-EACC-4A0A-BA08-2A89BDE98498}" type="presParOf" srcId="{A6ECEC11-C9B1-416E-A8AB-45659057427A}" destId="{F61E379A-A8DB-4EB4-8438-644FA6A47519}" srcOrd="0" destOrd="0" presId="urn:microsoft.com/office/officeart/2005/8/layout/list1"/>
    <dgm:cxn modelId="{D37DDA28-ADC9-403D-A44C-298BA9CC6459}" type="presParOf" srcId="{A6ECEC11-C9B1-416E-A8AB-45659057427A}" destId="{303A692C-0EAE-45D7-AA1C-C340885FC553}" srcOrd="1" destOrd="0" presId="urn:microsoft.com/office/officeart/2005/8/layout/list1"/>
    <dgm:cxn modelId="{2C3BEC5F-45CA-483D-952D-5726817EC870}" type="presParOf" srcId="{16D6B18D-A73A-40FA-AC59-24CD61FBAAA3}" destId="{E50883DC-520D-435C-B216-3735FBBEA124}" srcOrd="9" destOrd="0" presId="urn:microsoft.com/office/officeart/2005/8/layout/list1"/>
    <dgm:cxn modelId="{FD278517-B712-4197-86E7-FC5F2B24FCAD}" type="presParOf" srcId="{16D6B18D-A73A-40FA-AC59-24CD61FBAAA3}" destId="{4F89CD96-C583-46B7-83C7-951212278254}" srcOrd="10" destOrd="0" presId="urn:microsoft.com/office/officeart/2005/8/layout/list1"/>
    <dgm:cxn modelId="{6A5EBD3B-3A7B-4FEA-81D4-3DCF8BABE77D}" type="presParOf" srcId="{16D6B18D-A73A-40FA-AC59-24CD61FBAAA3}" destId="{9517D704-E8D1-4D23-B495-B7C652655075}" srcOrd="11" destOrd="0" presId="urn:microsoft.com/office/officeart/2005/8/layout/list1"/>
    <dgm:cxn modelId="{EF135DD2-9A3D-4EAF-81EB-962B6CC00EC6}" type="presParOf" srcId="{16D6B18D-A73A-40FA-AC59-24CD61FBAAA3}" destId="{8D1A046A-C12A-4769-90DF-48707272445B}" srcOrd="12" destOrd="0" presId="urn:microsoft.com/office/officeart/2005/8/layout/list1"/>
    <dgm:cxn modelId="{E42B4E38-FE10-4E66-B334-E9CBAEE1E570}" type="presParOf" srcId="{8D1A046A-C12A-4769-90DF-48707272445B}" destId="{BF5D9565-4219-4670-B6D2-129555EDD338}" srcOrd="0" destOrd="0" presId="urn:microsoft.com/office/officeart/2005/8/layout/list1"/>
    <dgm:cxn modelId="{E78B05F1-BBAA-4C70-9575-B33B91686E26}" type="presParOf" srcId="{8D1A046A-C12A-4769-90DF-48707272445B}" destId="{997C11D7-9C6B-4E3C-966B-3A2CD596D30B}" srcOrd="1" destOrd="0" presId="urn:microsoft.com/office/officeart/2005/8/layout/list1"/>
    <dgm:cxn modelId="{D3928CCA-5465-4A92-BC5D-BE27DEDB25E3}" type="presParOf" srcId="{16D6B18D-A73A-40FA-AC59-24CD61FBAAA3}" destId="{31E88B53-D350-440A-969C-61EF0D5668F9}" srcOrd="13" destOrd="0" presId="urn:microsoft.com/office/officeart/2005/8/layout/list1"/>
    <dgm:cxn modelId="{AFF5CBC3-530A-4DDD-835A-12197F6B81B9}" type="presParOf" srcId="{16D6B18D-A73A-40FA-AC59-24CD61FBAAA3}" destId="{CB4E8221-D72D-449B-AF6B-717609391CBA}" srcOrd="14" destOrd="0" presId="urn:microsoft.com/office/officeart/2005/8/layout/list1"/>
    <dgm:cxn modelId="{4835DAF9-014F-4478-8464-C15C1865DAD0}" type="presParOf" srcId="{16D6B18D-A73A-40FA-AC59-24CD61FBAAA3}" destId="{97A9C93E-00FA-429B-BB7C-BC41968ADB4D}" srcOrd="15" destOrd="0" presId="urn:microsoft.com/office/officeart/2005/8/layout/list1"/>
    <dgm:cxn modelId="{6E1A8F6F-0FFE-48CF-A503-EC51D2D4DEB8}" type="presParOf" srcId="{16D6B18D-A73A-40FA-AC59-24CD61FBAAA3}" destId="{027B2051-E3F4-4981-9AC2-F947F877EF7F}" srcOrd="16" destOrd="0" presId="urn:microsoft.com/office/officeart/2005/8/layout/list1"/>
    <dgm:cxn modelId="{713D6FAA-4108-46A5-8EC1-CD087AD2F443}" type="presParOf" srcId="{027B2051-E3F4-4981-9AC2-F947F877EF7F}" destId="{BD241052-B66F-45EB-8F9C-81CC452EA305}" srcOrd="0" destOrd="0" presId="urn:microsoft.com/office/officeart/2005/8/layout/list1"/>
    <dgm:cxn modelId="{7C85717C-718A-4315-85A4-21C8EA2018A9}" type="presParOf" srcId="{027B2051-E3F4-4981-9AC2-F947F877EF7F}" destId="{667FCE73-BA39-482F-80FE-FA7D3C490421}" srcOrd="1" destOrd="0" presId="urn:microsoft.com/office/officeart/2005/8/layout/list1"/>
    <dgm:cxn modelId="{1521D9C3-EBED-4FD9-A9AF-7D8B85FBABF1}" type="presParOf" srcId="{16D6B18D-A73A-40FA-AC59-24CD61FBAAA3}" destId="{126181B5-FB36-43D6-B204-72E538AEE971}" srcOrd="17" destOrd="0" presId="urn:microsoft.com/office/officeart/2005/8/layout/list1"/>
    <dgm:cxn modelId="{FCD2DD04-74CA-410E-A1AC-81343205564C}" type="presParOf" srcId="{16D6B18D-A73A-40FA-AC59-24CD61FBAAA3}" destId="{A35B3EE9-3500-4409-AFC8-5DE0AE4E8C6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501991-8293-49EC-9B5D-1F9A9B17FB33}" type="doc">
      <dgm:prSet loTypeId="urn:microsoft.com/office/officeart/2005/8/layout/hProcess7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DB11EA5-5EDB-43F6-8A0F-14947327D163}">
      <dgm:prSet phldrT="[Text]" custT="1"/>
      <dgm:spPr/>
      <dgm:t>
        <a:bodyPr/>
        <a:lstStyle/>
        <a:p>
          <a:r>
            <a:rPr lang="en-US" sz="2900" b="1" dirty="0" smtClean="0"/>
            <a:t>Bid requirements</a:t>
          </a:r>
          <a:endParaRPr lang="en-US" sz="2900" dirty="0"/>
        </a:p>
      </dgm:t>
    </dgm:pt>
    <dgm:pt modelId="{CA839308-3244-481C-84E7-8508900683B1}" type="parTrans" cxnId="{FF4864A3-E59C-412E-AD00-BD2F6DF2AB61}">
      <dgm:prSet/>
      <dgm:spPr/>
      <dgm:t>
        <a:bodyPr/>
        <a:lstStyle/>
        <a:p>
          <a:endParaRPr lang="en-US"/>
        </a:p>
      </dgm:t>
    </dgm:pt>
    <dgm:pt modelId="{00049B98-63B9-49E1-8916-CF837568C54C}" type="sibTrans" cxnId="{FF4864A3-E59C-412E-AD00-BD2F6DF2AB61}">
      <dgm:prSet/>
      <dgm:spPr/>
      <dgm:t>
        <a:bodyPr/>
        <a:lstStyle/>
        <a:p>
          <a:endParaRPr lang="en-US"/>
        </a:p>
      </dgm:t>
    </dgm:pt>
    <dgm:pt modelId="{251EA59A-FED4-4E17-B62A-E4F45F4235AD}">
      <dgm:prSet/>
      <dgm:spPr/>
      <dgm:t>
        <a:bodyPr/>
        <a:lstStyle/>
        <a:p>
          <a:r>
            <a:rPr lang="en-US" b="1" u="none" dirty="0" smtClean="0"/>
            <a:t>Warranties</a:t>
          </a:r>
          <a:endParaRPr lang="en-US" b="1" u="none" dirty="0"/>
        </a:p>
      </dgm:t>
    </dgm:pt>
    <dgm:pt modelId="{CD0A1D3F-B973-4D8E-9FE4-185577A8172C}" type="parTrans" cxnId="{F2F18972-126B-46CE-A2DB-4A726FD5FAE1}">
      <dgm:prSet/>
      <dgm:spPr/>
      <dgm:t>
        <a:bodyPr/>
        <a:lstStyle/>
        <a:p>
          <a:endParaRPr lang="en-US"/>
        </a:p>
      </dgm:t>
    </dgm:pt>
    <dgm:pt modelId="{5FFE20E2-6DAE-4080-B741-CC564DB50477}" type="sibTrans" cxnId="{F2F18972-126B-46CE-A2DB-4A726FD5FAE1}">
      <dgm:prSet/>
      <dgm:spPr/>
      <dgm:t>
        <a:bodyPr/>
        <a:lstStyle/>
        <a:p>
          <a:endParaRPr lang="en-US"/>
        </a:p>
      </dgm:t>
    </dgm:pt>
    <dgm:pt modelId="{5D77959B-4802-40D0-85DC-7E2E142E3C30}">
      <dgm:prSet/>
      <dgm:spPr/>
      <dgm:t>
        <a:bodyPr/>
        <a:lstStyle/>
        <a:p>
          <a:r>
            <a:rPr lang="en-US" b="1" u="none" dirty="0" smtClean="0"/>
            <a:t>Liability or performance bonds</a:t>
          </a:r>
          <a:endParaRPr lang="en-US" b="1" u="none" dirty="0"/>
        </a:p>
      </dgm:t>
    </dgm:pt>
    <dgm:pt modelId="{ADF91AAC-4A5D-4F8D-8E33-9911B90314D8}" type="parTrans" cxnId="{109D187C-B8BA-45D3-8EA7-5779CF36FC3A}">
      <dgm:prSet/>
      <dgm:spPr/>
      <dgm:t>
        <a:bodyPr/>
        <a:lstStyle/>
        <a:p>
          <a:endParaRPr lang="en-US"/>
        </a:p>
      </dgm:t>
    </dgm:pt>
    <dgm:pt modelId="{5C4C64B2-98F0-47A6-B814-EBBC0082A763}" type="sibTrans" cxnId="{109D187C-B8BA-45D3-8EA7-5779CF36FC3A}">
      <dgm:prSet/>
      <dgm:spPr/>
      <dgm:t>
        <a:bodyPr/>
        <a:lstStyle/>
        <a:p>
          <a:endParaRPr lang="en-US"/>
        </a:p>
      </dgm:t>
    </dgm:pt>
    <dgm:pt modelId="{41BF0EFD-FB10-4FCC-868F-4B7A7A145A05}">
      <dgm:prSet/>
      <dgm:spPr/>
      <dgm:t>
        <a:bodyPr/>
        <a:lstStyle/>
        <a:p>
          <a:r>
            <a:rPr lang="en-US" b="1" u="none" dirty="0" smtClean="0"/>
            <a:t>Specified delivery times</a:t>
          </a:r>
          <a:endParaRPr lang="en-US" b="1" u="none" dirty="0"/>
        </a:p>
      </dgm:t>
    </dgm:pt>
    <dgm:pt modelId="{3C6A8462-9F2F-432D-9205-C7D0688ECAD9}" type="parTrans" cxnId="{45E5C6BF-DD42-4593-9DE0-761E00A34E13}">
      <dgm:prSet/>
      <dgm:spPr/>
      <dgm:t>
        <a:bodyPr/>
        <a:lstStyle/>
        <a:p>
          <a:endParaRPr lang="en-US"/>
        </a:p>
      </dgm:t>
    </dgm:pt>
    <dgm:pt modelId="{36B37B97-2B0E-44A0-8DAE-59D691DFF1F2}" type="sibTrans" cxnId="{45E5C6BF-DD42-4593-9DE0-761E00A34E13}">
      <dgm:prSet/>
      <dgm:spPr/>
      <dgm:t>
        <a:bodyPr/>
        <a:lstStyle/>
        <a:p>
          <a:endParaRPr lang="en-US"/>
        </a:p>
      </dgm:t>
    </dgm:pt>
    <dgm:pt modelId="{14272E5F-3FEE-4D56-824F-A20C254823D5}">
      <dgm:prSet/>
      <dgm:spPr/>
      <dgm:t>
        <a:bodyPr/>
        <a:lstStyle/>
        <a:p>
          <a:r>
            <a:rPr lang="en-US" b="1" u="none" dirty="0" smtClean="0"/>
            <a:t>Payment schedules </a:t>
          </a:r>
          <a:endParaRPr lang="en-US" b="1" u="none" dirty="0"/>
        </a:p>
      </dgm:t>
    </dgm:pt>
    <dgm:pt modelId="{78113772-FD87-44D4-B089-49CCF3145960}" type="parTrans" cxnId="{529B8917-3418-4F7B-A345-1BFB847FEC3F}">
      <dgm:prSet/>
      <dgm:spPr/>
      <dgm:t>
        <a:bodyPr/>
        <a:lstStyle/>
        <a:p>
          <a:endParaRPr lang="en-US"/>
        </a:p>
      </dgm:t>
    </dgm:pt>
    <dgm:pt modelId="{03EFB2D1-BF32-491C-A060-8FBA9B331B4D}" type="sibTrans" cxnId="{529B8917-3418-4F7B-A345-1BFB847FEC3F}">
      <dgm:prSet/>
      <dgm:spPr/>
      <dgm:t>
        <a:bodyPr/>
        <a:lstStyle/>
        <a:p>
          <a:endParaRPr lang="en-US"/>
        </a:p>
      </dgm:t>
    </dgm:pt>
    <dgm:pt modelId="{DA0825B7-586E-4F5A-AA35-C4CE8FF3BB3E}">
      <dgm:prSet/>
      <dgm:spPr/>
      <dgm:t>
        <a:bodyPr/>
        <a:lstStyle/>
        <a:p>
          <a:r>
            <a:rPr lang="en-US" b="1" dirty="0" smtClean="0"/>
            <a:t>Financial statements</a:t>
          </a:r>
          <a:endParaRPr lang="en-US" b="1" dirty="0"/>
        </a:p>
      </dgm:t>
    </dgm:pt>
    <dgm:pt modelId="{BD995EA2-F9D5-4E2C-A7BF-AFD81A293FFA}" type="parTrans" cxnId="{7FECC8B4-4798-41E0-AA9B-BC54FFDB8667}">
      <dgm:prSet/>
      <dgm:spPr/>
      <dgm:t>
        <a:bodyPr/>
        <a:lstStyle/>
        <a:p>
          <a:endParaRPr lang="en-US"/>
        </a:p>
      </dgm:t>
    </dgm:pt>
    <dgm:pt modelId="{67BEBFD9-3958-4033-8307-11422126B7B6}" type="sibTrans" cxnId="{7FECC8B4-4798-41E0-AA9B-BC54FFDB8667}">
      <dgm:prSet/>
      <dgm:spPr/>
      <dgm:t>
        <a:bodyPr/>
        <a:lstStyle/>
        <a:p>
          <a:endParaRPr lang="en-US"/>
        </a:p>
      </dgm:t>
    </dgm:pt>
    <dgm:pt modelId="{6972EDD0-4BFF-454A-BA3F-802D28F79CFD}">
      <dgm:prSet phldrT="[Text]"/>
      <dgm:spPr/>
      <dgm:t>
        <a:bodyPr/>
        <a:lstStyle/>
        <a:p>
          <a:r>
            <a:rPr lang="en-US" b="1" u="none" dirty="0" smtClean="0"/>
            <a:t>Vendor attendance at pre-bid meetings </a:t>
          </a:r>
          <a:endParaRPr lang="en-US" dirty="0"/>
        </a:p>
      </dgm:t>
    </dgm:pt>
    <dgm:pt modelId="{67680A5B-037A-4B45-BD1B-6DDCCCD4C7A0}" type="parTrans" cxnId="{0E0475A6-F8F1-4BA7-A3CC-9D4CC042CC39}">
      <dgm:prSet/>
      <dgm:spPr/>
      <dgm:t>
        <a:bodyPr/>
        <a:lstStyle/>
        <a:p>
          <a:endParaRPr lang="en-US"/>
        </a:p>
      </dgm:t>
    </dgm:pt>
    <dgm:pt modelId="{1CB92BBC-423E-418B-887B-0CA12BA6C1C3}" type="sibTrans" cxnId="{0E0475A6-F8F1-4BA7-A3CC-9D4CC042CC39}">
      <dgm:prSet/>
      <dgm:spPr/>
      <dgm:t>
        <a:bodyPr/>
        <a:lstStyle/>
        <a:p>
          <a:endParaRPr lang="en-US"/>
        </a:p>
      </dgm:t>
    </dgm:pt>
    <dgm:pt modelId="{D854F9A0-E6C4-45E7-ACC5-EE1A4AAE18D9}" type="pres">
      <dgm:prSet presAssocID="{D8501991-8293-49EC-9B5D-1F9A9B17FB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FFC00-1597-47F5-B537-4BEE9BB362AE}" type="pres">
      <dgm:prSet presAssocID="{ADB11EA5-5EDB-43F6-8A0F-14947327D163}" presName="compositeNode" presStyleCnt="0">
        <dgm:presLayoutVars>
          <dgm:bulletEnabled val="1"/>
        </dgm:presLayoutVars>
      </dgm:prSet>
      <dgm:spPr/>
    </dgm:pt>
    <dgm:pt modelId="{E3F4A55D-B13D-4B34-8F7C-43D3AF972C3B}" type="pres">
      <dgm:prSet presAssocID="{ADB11EA5-5EDB-43F6-8A0F-14947327D163}" presName="bgRect" presStyleLbl="node1" presStyleIdx="0" presStyleCnt="1"/>
      <dgm:spPr/>
      <dgm:t>
        <a:bodyPr/>
        <a:lstStyle/>
        <a:p>
          <a:endParaRPr lang="en-US"/>
        </a:p>
      </dgm:t>
    </dgm:pt>
    <dgm:pt modelId="{BDD35B83-6F11-4C99-BDBF-CFE096037585}" type="pres">
      <dgm:prSet presAssocID="{ADB11EA5-5EDB-43F6-8A0F-14947327D163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57E339-6F40-4370-9CA4-A30B2810D446}" type="pres">
      <dgm:prSet presAssocID="{ADB11EA5-5EDB-43F6-8A0F-14947327D16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79C0C-6C53-443F-B68A-2936D962C1C9}" type="presOf" srcId="{251EA59A-FED4-4E17-B62A-E4F45F4235AD}" destId="{2357E339-6F40-4370-9CA4-A30B2810D446}" srcOrd="0" destOrd="1" presId="urn:microsoft.com/office/officeart/2005/8/layout/hProcess7#1"/>
    <dgm:cxn modelId="{310E4458-7143-4D4F-AE57-64EAD6BE87BF}" type="presOf" srcId="{DA0825B7-586E-4F5A-AA35-C4CE8FF3BB3E}" destId="{2357E339-6F40-4370-9CA4-A30B2810D446}" srcOrd="0" destOrd="5" presId="urn:microsoft.com/office/officeart/2005/8/layout/hProcess7#1"/>
    <dgm:cxn modelId="{B16D5B38-ACCF-4D98-B90D-6FE66753B746}" type="presOf" srcId="{6972EDD0-4BFF-454A-BA3F-802D28F79CFD}" destId="{2357E339-6F40-4370-9CA4-A30B2810D446}" srcOrd="0" destOrd="0" presId="urn:microsoft.com/office/officeart/2005/8/layout/hProcess7#1"/>
    <dgm:cxn modelId="{FF4864A3-E59C-412E-AD00-BD2F6DF2AB61}" srcId="{D8501991-8293-49EC-9B5D-1F9A9B17FB33}" destId="{ADB11EA5-5EDB-43F6-8A0F-14947327D163}" srcOrd="0" destOrd="0" parTransId="{CA839308-3244-481C-84E7-8508900683B1}" sibTransId="{00049B98-63B9-49E1-8916-CF837568C54C}"/>
    <dgm:cxn modelId="{380D1146-C39D-4396-B193-CB0713CCF34A}" type="presOf" srcId="{ADB11EA5-5EDB-43F6-8A0F-14947327D163}" destId="{BDD35B83-6F11-4C99-BDBF-CFE096037585}" srcOrd="1" destOrd="0" presId="urn:microsoft.com/office/officeart/2005/8/layout/hProcess7#1"/>
    <dgm:cxn modelId="{529B8917-3418-4F7B-A345-1BFB847FEC3F}" srcId="{ADB11EA5-5EDB-43F6-8A0F-14947327D163}" destId="{14272E5F-3FEE-4D56-824F-A20C254823D5}" srcOrd="4" destOrd="0" parTransId="{78113772-FD87-44D4-B089-49CCF3145960}" sibTransId="{03EFB2D1-BF32-491C-A060-8FBA9B331B4D}"/>
    <dgm:cxn modelId="{45E5C6BF-DD42-4593-9DE0-761E00A34E13}" srcId="{ADB11EA5-5EDB-43F6-8A0F-14947327D163}" destId="{41BF0EFD-FB10-4FCC-868F-4B7A7A145A05}" srcOrd="3" destOrd="0" parTransId="{3C6A8462-9F2F-432D-9205-C7D0688ECAD9}" sibTransId="{36B37B97-2B0E-44A0-8DAE-59D691DFF1F2}"/>
    <dgm:cxn modelId="{F30C3840-327A-4E37-B264-2C197E0F6534}" type="presOf" srcId="{14272E5F-3FEE-4D56-824F-A20C254823D5}" destId="{2357E339-6F40-4370-9CA4-A30B2810D446}" srcOrd="0" destOrd="4" presId="urn:microsoft.com/office/officeart/2005/8/layout/hProcess7#1"/>
    <dgm:cxn modelId="{109D187C-B8BA-45D3-8EA7-5779CF36FC3A}" srcId="{ADB11EA5-5EDB-43F6-8A0F-14947327D163}" destId="{5D77959B-4802-40D0-85DC-7E2E142E3C30}" srcOrd="2" destOrd="0" parTransId="{ADF91AAC-4A5D-4F8D-8E33-9911B90314D8}" sibTransId="{5C4C64B2-98F0-47A6-B814-EBBC0082A763}"/>
    <dgm:cxn modelId="{43F116F4-7D73-4C3A-821A-010683447AB7}" type="presOf" srcId="{5D77959B-4802-40D0-85DC-7E2E142E3C30}" destId="{2357E339-6F40-4370-9CA4-A30B2810D446}" srcOrd="0" destOrd="2" presId="urn:microsoft.com/office/officeart/2005/8/layout/hProcess7#1"/>
    <dgm:cxn modelId="{0E0475A6-F8F1-4BA7-A3CC-9D4CC042CC39}" srcId="{ADB11EA5-5EDB-43F6-8A0F-14947327D163}" destId="{6972EDD0-4BFF-454A-BA3F-802D28F79CFD}" srcOrd="0" destOrd="0" parTransId="{67680A5B-037A-4B45-BD1B-6DDCCCD4C7A0}" sibTransId="{1CB92BBC-423E-418B-887B-0CA12BA6C1C3}"/>
    <dgm:cxn modelId="{381C3F18-98C2-4F54-AD64-7CAFBFB0EB1C}" type="presOf" srcId="{ADB11EA5-5EDB-43F6-8A0F-14947327D163}" destId="{E3F4A55D-B13D-4B34-8F7C-43D3AF972C3B}" srcOrd="0" destOrd="0" presId="urn:microsoft.com/office/officeart/2005/8/layout/hProcess7#1"/>
    <dgm:cxn modelId="{7FECC8B4-4798-41E0-AA9B-BC54FFDB8667}" srcId="{ADB11EA5-5EDB-43F6-8A0F-14947327D163}" destId="{DA0825B7-586E-4F5A-AA35-C4CE8FF3BB3E}" srcOrd="5" destOrd="0" parTransId="{BD995EA2-F9D5-4E2C-A7BF-AFD81A293FFA}" sibTransId="{67BEBFD9-3958-4033-8307-11422126B7B6}"/>
    <dgm:cxn modelId="{45375085-6AEB-4282-98DE-53960B4BB23D}" type="presOf" srcId="{41BF0EFD-FB10-4FCC-868F-4B7A7A145A05}" destId="{2357E339-6F40-4370-9CA4-A30B2810D446}" srcOrd="0" destOrd="3" presId="urn:microsoft.com/office/officeart/2005/8/layout/hProcess7#1"/>
    <dgm:cxn modelId="{095103B7-3639-4DF6-B8FD-051F42189244}" type="presOf" srcId="{D8501991-8293-49EC-9B5D-1F9A9B17FB33}" destId="{D854F9A0-E6C4-45E7-ACC5-EE1A4AAE18D9}" srcOrd="0" destOrd="0" presId="urn:microsoft.com/office/officeart/2005/8/layout/hProcess7#1"/>
    <dgm:cxn modelId="{F2F18972-126B-46CE-A2DB-4A726FD5FAE1}" srcId="{ADB11EA5-5EDB-43F6-8A0F-14947327D163}" destId="{251EA59A-FED4-4E17-B62A-E4F45F4235AD}" srcOrd="1" destOrd="0" parTransId="{CD0A1D3F-B973-4D8E-9FE4-185577A8172C}" sibTransId="{5FFE20E2-6DAE-4080-B741-CC564DB50477}"/>
    <dgm:cxn modelId="{D1D436DA-1296-41C6-BE5E-AB09166FD96C}" type="presParOf" srcId="{D854F9A0-E6C4-45E7-ACC5-EE1A4AAE18D9}" destId="{0ACFFC00-1597-47F5-B537-4BEE9BB362AE}" srcOrd="0" destOrd="0" presId="urn:microsoft.com/office/officeart/2005/8/layout/hProcess7#1"/>
    <dgm:cxn modelId="{6D8B44DC-F3D0-4069-B02E-42CEA6584B33}" type="presParOf" srcId="{0ACFFC00-1597-47F5-B537-4BEE9BB362AE}" destId="{E3F4A55D-B13D-4B34-8F7C-43D3AF972C3B}" srcOrd="0" destOrd="0" presId="urn:microsoft.com/office/officeart/2005/8/layout/hProcess7#1"/>
    <dgm:cxn modelId="{0DF75A8A-46E9-4059-8140-03A3200F0CE0}" type="presParOf" srcId="{0ACFFC00-1597-47F5-B537-4BEE9BB362AE}" destId="{BDD35B83-6F11-4C99-BDBF-CFE096037585}" srcOrd="1" destOrd="0" presId="urn:microsoft.com/office/officeart/2005/8/layout/hProcess7#1"/>
    <dgm:cxn modelId="{AB41C099-265C-4C63-805E-5E38B4A5E87A}" type="presParOf" srcId="{0ACFFC00-1597-47F5-B537-4BEE9BB362AE}" destId="{2357E339-6F40-4370-9CA4-A30B2810D44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C82E067-96D0-43DC-AC54-CA9498D67570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88AB7D-A229-4454-A17A-38A443E3148A}">
      <dgm:prSet phldrT="[Text]"/>
      <dgm:spPr/>
      <dgm:t>
        <a:bodyPr/>
        <a:lstStyle/>
        <a:p>
          <a:r>
            <a:rPr lang="en-US" b="1" dirty="0" smtClean="0"/>
            <a:t>Actions to purchase equipment, materials, or apparatus</a:t>
          </a:r>
          <a:endParaRPr lang="en-US" dirty="0"/>
        </a:p>
      </dgm:t>
    </dgm:pt>
    <dgm:pt modelId="{07BFE989-D11B-4C39-99EF-B57102A45FE5}" type="parTrans" cxnId="{5D6BF238-53F9-4FAF-A339-16BEB389BA0D}">
      <dgm:prSet/>
      <dgm:spPr/>
      <dgm:t>
        <a:bodyPr/>
        <a:lstStyle/>
        <a:p>
          <a:endParaRPr lang="en-US"/>
        </a:p>
      </dgm:t>
    </dgm:pt>
    <dgm:pt modelId="{FA89F612-8A76-4A92-BD70-F4050778816D}" type="sibTrans" cxnId="{5D6BF238-53F9-4FAF-A339-16BEB389BA0D}">
      <dgm:prSet/>
      <dgm:spPr/>
      <dgm:t>
        <a:bodyPr/>
        <a:lstStyle/>
        <a:p>
          <a:endParaRPr lang="en-US"/>
        </a:p>
      </dgm:t>
    </dgm:pt>
    <dgm:pt modelId="{944E6CB7-A964-4EE0-9F45-BC40A2F11245}">
      <dgm:prSet/>
      <dgm:spPr/>
      <dgm:t>
        <a:bodyPr/>
        <a:lstStyle/>
        <a:p>
          <a:r>
            <a:rPr lang="en-US" b="1" u="none" dirty="0" smtClean="0"/>
            <a:t>Accept</a:t>
          </a:r>
          <a:endParaRPr lang="en-US" b="1" u="none" dirty="0"/>
        </a:p>
      </dgm:t>
    </dgm:pt>
    <dgm:pt modelId="{E180AE87-FD72-4190-9D2E-46653E12BC46}" type="parTrans" cxnId="{B183ECF8-54A3-4F8E-83BB-B5761811B3B1}">
      <dgm:prSet/>
      <dgm:spPr/>
      <dgm:t>
        <a:bodyPr/>
        <a:lstStyle/>
        <a:p>
          <a:endParaRPr lang="en-US"/>
        </a:p>
      </dgm:t>
    </dgm:pt>
    <dgm:pt modelId="{D3F0E2ED-7DBD-4388-97B1-7F2B1CE68164}" type="sibTrans" cxnId="{B183ECF8-54A3-4F8E-83BB-B5761811B3B1}">
      <dgm:prSet/>
      <dgm:spPr/>
      <dgm:t>
        <a:bodyPr/>
        <a:lstStyle/>
        <a:p>
          <a:endParaRPr lang="en-US"/>
        </a:p>
      </dgm:t>
    </dgm:pt>
    <dgm:pt modelId="{6945DEF3-55CE-44DF-B20C-4EC7380B53C1}">
      <dgm:prSet/>
      <dgm:spPr/>
      <dgm:t>
        <a:bodyPr/>
        <a:lstStyle/>
        <a:p>
          <a:r>
            <a:rPr lang="en-US" b="1" u="none" dirty="0" smtClean="0"/>
            <a:t>Test</a:t>
          </a:r>
          <a:endParaRPr lang="en-US" b="1" u="none" dirty="0"/>
        </a:p>
      </dgm:t>
    </dgm:pt>
    <dgm:pt modelId="{7115211E-92DB-4DC8-9F28-9FB7C45DC34E}" type="parTrans" cxnId="{EDA7CF63-DEB1-4968-B822-E484147408DE}">
      <dgm:prSet/>
      <dgm:spPr/>
      <dgm:t>
        <a:bodyPr/>
        <a:lstStyle/>
        <a:p>
          <a:endParaRPr lang="en-US"/>
        </a:p>
      </dgm:t>
    </dgm:pt>
    <dgm:pt modelId="{3AED9896-7B36-49E3-99AC-14B45FF62F84}" type="sibTrans" cxnId="{EDA7CF63-DEB1-4968-B822-E484147408DE}">
      <dgm:prSet/>
      <dgm:spPr/>
      <dgm:t>
        <a:bodyPr/>
        <a:lstStyle/>
        <a:p>
          <a:endParaRPr lang="en-US"/>
        </a:p>
      </dgm:t>
    </dgm:pt>
    <dgm:pt modelId="{1849B9C5-2973-4C8D-83E1-E3023F45AC8C}">
      <dgm:prSet/>
      <dgm:spPr/>
      <dgm:t>
        <a:bodyPr/>
        <a:lstStyle/>
        <a:p>
          <a:r>
            <a:rPr lang="en-US" b="1" u="none" dirty="0" smtClean="0"/>
            <a:t>Inventory </a:t>
          </a:r>
          <a:endParaRPr lang="en-US" b="1" u="none" dirty="0"/>
        </a:p>
      </dgm:t>
    </dgm:pt>
    <dgm:pt modelId="{73BC21C2-5422-437D-B4F9-4B236CCB472A}" type="parTrans" cxnId="{90A9A122-3A10-4906-A4C1-85B38AF1F2D8}">
      <dgm:prSet/>
      <dgm:spPr/>
      <dgm:t>
        <a:bodyPr/>
        <a:lstStyle/>
        <a:p>
          <a:endParaRPr lang="en-US"/>
        </a:p>
      </dgm:t>
    </dgm:pt>
    <dgm:pt modelId="{4B37CAC4-2892-4450-B95C-E4B5311F94C4}" type="sibTrans" cxnId="{90A9A122-3A10-4906-A4C1-85B38AF1F2D8}">
      <dgm:prSet/>
      <dgm:spPr/>
      <dgm:t>
        <a:bodyPr/>
        <a:lstStyle/>
        <a:p>
          <a:endParaRPr lang="en-US"/>
        </a:p>
      </dgm:t>
    </dgm:pt>
    <dgm:pt modelId="{D16581B8-584F-4B76-8C47-D5EB7D1705B0}">
      <dgm:prSet/>
      <dgm:spPr/>
      <dgm:t>
        <a:bodyPr/>
        <a:lstStyle/>
        <a:p>
          <a:r>
            <a:rPr lang="en-US" b="1" u="none" dirty="0" smtClean="0"/>
            <a:t>Store</a:t>
          </a:r>
          <a:endParaRPr lang="en-US" b="1" u="none" dirty="0"/>
        </a:p>
      </dgm:t>
    </dgm:pt>
    <dgm:pt modelId="{D67D46C6-84F3-43B0-909E-8DF6292489BC}" type="parTrans" cxnId="{CDBF183D-0E66-4905-9351-5650EA35419C}">
      <dgm:prSet/>
      <dgm:spPr/>
      <dgm:t>
        <a:bodyPr/>
        <a:lstStyle/>
        <a:p>
          <a:endParaRPr lang="en-US"/>
        </a:p>
      </dgm:t>
    </dgm:pt>
    <dgm:pt modelId="{38A81798-04D8-4C2F-A327-466F1A7B8D23}" type="sibTrans" cxnId="{CDBF183D-0E66-4905-9351-5650EA35419C}">
      <dgm:prSet/>
      <dgm:spPr/>
      <dgm:t>
        <a:bodyPr/>
        <a:lstStyle/>
        <a:p>
          <a:endParaRPr lang="en-US"/>
        </a:p>
      </dgm:t>
    </dgm:pt>
    <dgm:pt modelId="{D04AF160-6EC0-44CC-80EF-7F046BC3CB0C}">
      <dgm:prSet/>
      <dgm:spPr/>
      <dgm:t>
        <a:bodyPr/>
        <a:lstStyle/>
        <a:p>
          <a:r>
            <a:rPr lang="en-US" b="1" u="none" dirty="0" smtClean="0"/>
            <a:t>Maintain </a:t>
          </a:r>
          <a:endParaRPr lang="en-US" b="1" u="none" dirty="0"/>
        </a:p>
      </dgm:t>
    </dgm:pt>
    <dgm:pt modelId="{65C53DF3-E922-45B0-9C59-549CC5D7811A}" type="parTrans" cxnId="{B6578212-C2A3-439E-AC27-64A3AB37AA7C}">
      <dgm:prSet/>
      <dgm:spPr/>
      <dgm:t>
        <a:bodyPr/>
        <a:lstStyle/>
        <a:p>
          <a:endParaRPr lang="en-US"/>
        </a:p>
      </dgm:t>
    </dgm:pt>
    <dgm:pt modelId="{A9EBB278-CA62-420D-B6D7-D17EC1EE76F0}" type="sibTrans" cxnId="{B6578212-C2A3-439E-AC27-64A3AB37AA7C}">
      <dgm:prSet/>
      <dgm:spPr/>
      <dgm:t>
        <a:bodyPr/>
        <a:lstStyle/>
        <a:p>
          <a:endParaRPr lang="en-US"/>
        </a:p>
      </dgm:t>
    </dgm:pt>
    <dgm:pt modelId="{5ED70C01-76A8-45D5-AEAA-57DD0BEC70AB}">
      <dgm:prSet/>
      <dgm:spPr/>
      <dgm:t>
        <a:bodyPr/>
        <a:lstStyle/>
        <a:p>
          <a:r>
            <a:rPr lang="en-US" b="1" u="none" dirty="0" smtClean="0"/>
            <a:t>Place into service</a:t>
          </a:r>
          <a:endParaRPr lang="en-US" b="1" u="none" dirty="0"/>
        </a:p>
      </dgm:t>
    </dgm:pt>
    <dgm:pt modelId="{048FE9DB-FB38-40E5-8644-17B52FF20706}" type="parTrans" cxnId="{315EC226-E937-4810-BF51-B14ACB737DBA}">
      <dgm:prSet/>
      <dgm:spPr/>
      <dgm:t>
        <a:bodyPr/>
        <a:lstStyle/>
        <a:p>
          <a:endParaRPr lang="en-US"/>
        </a:p>
      </dgm:t>
    </dgm:pt>
    <dgm:pt modelId="{9CAA00C4-1AF0-42C6-B751-2EED8DD36F6E}" type="sibTrans" cxnId="{315EC226-E937-4810-BF51-B14ACB737DBA}">
      <dgm:prSet/>
      <dgm:spPr/>
      <dgm:t>
        <a:bodyPr/>
        <a:lstStyle/>
        <a:p>
          <a:endParaRPr lang="en-US"/>
        </a:p>
      </dgm:t>
    </dgm:pt>
    <dgm:pt modelId="{CD93588E-1969-43BF-AE49-0734CDD6D608}" type="pres">
      <dgm:prSet presAssocID="{4C82E067-96D0-43DC-AC54-CA9498D675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10D2F-E2F6-43BA-843F-76369AF0C364}" type="pres">
      <dgm:prSet presAssocID="{B588AB7D-A229-4454-A17A-38A443E314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F5EE7-09B5-44F7-A6E1-6FE3D957D62A}" type="pres">
      <dgm:prSet presAssocID="{B588AB7D-A229-4454-A17A-38A443E314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C9410-0A8B-4E50-9D6D-7D6AC05981CF}" type="presOf" srcId="{D04AF160-6EC0-44CC-80EF-7F046BC3CB0C}" destId="{A8EF5EE7-09B5-44F7-A6E1-6FE3D957D62A}" srcOrd="0" destOrd="4" presId="urn:microsoft.com/office/officeart/2005/8/layout/vList2"/>
    <dgm:cxn modelId="{B183ECF8-54A3-4F8E-83BB-B5761811B3B1}" srcId="{B588AB7D-A229-4454-A17A-38A443E3148A}" destId="{944E6CB7-A964-4EE0-9F45-BC40A2F11245}" srcOrd="0" destOrd="0" parTransId="{E180AE87-FD72-4190-9D2E-46653E12BC46}" sibTransId="{D3F0E2ED-7DBD-4388-97B1-7F2B1CE68164}"/>
    <dgm:cxn modelId="{EDA7CF63-DEB1-4968-B822-E484147408DE}" srcId="{B588AB7D-A229-4454-A17A-38A443E3148A}" destId="{6945DEF3-55CE-44DF-B20C-4EC7380B53C1}" srcOrd="1" destOrd="0" parTransId="{7115211E-92DB-4DC8-9F28-9FB7C45DC34E}" sibTransId="{3AED9896-7B36-49E3-99AC-14B45FF62F84}"/>
    <dgm:cxn modelId="{90A9A122-3A10-4906-A4C1-85B38AF1F2D8}" srcId="{B588AB7D-A229-4454-A17A-38A443E3148A}" destId="{1849B9C5-2973-4C8D-83E1-E3023F45AC8C}" srcOrd="2" destOrd="0" parTransId="{73BC21C2-5422-437D-B4F9-4B236CCB472A}" sibTransId="{4B37CAC4-2892-4450-B95C-E4B5311F94C4}"/>
    <dgm:cxn modelId="{9D01F578-CACF-47AE-857C-A6E329C71498}" type="presOf" srcId="{1849B9C5-2973-4C8D-83E1-E3023F45AC8C}" destId="{A8EF5EE7-09B5-44F7-A6E1-6FE3D957D62A}" srcOrd="0" destOrd="2" presId="urn:microsoft.com/office/officeart/2005/8/layout/vList2"/>
    <dgm:cxn modelId="{30D210C1-4320-46FC-A5ED-377DE259319C}" type="presOf" srcId="{4C82E067-96D0-43DC-AC54-CA9498D67570}" destId="{CD93588E-1969-43BF-AE49-0734CDD6D608}" srcOrd="0" destOrd="0" presId="urn:microsoft.com/office/officeart/2005/8/layout/vList2"/>
    <dgm:cxn modelId="{49A1A346-5CBA-41DA-A6C8-183DCD132C27}" type="presOf" srcId="{6945DEF3-55CE-44DF-B20C-4EC7380B53C1}" destId="{A8EF5EE7-09B5-44F7-A6E1-6FE3D957D62A}" srcOrd="0" destOrd="1" presId="urn:microsoft.com/office/officeart/2005/8/layout/vList2"/>
    <dgm:cxn modelId="{315EC226-E937-4810-BF51-B14ACB737DBA}" srcId="{B588AB7D-A229-4454-A17A-38A443E3148A}" destId="{5ED70C01-76A8-45D5-AEAA-57DD0BEC70AB}" srcOrd="5" destOrd="0" parTransId="{048FE9DB-FB38-40E5-8644-17B52FF20706}" sibTransId="{9CAA00C4-1AF0-42C6-B751-2EED8DD36F6E}"/>
    <dgm:cxn modelId="{FC2F5805-DF3A-4AB8-9C24-4B35692135C3}" type="presOf" srcId="{D16581B8-584F-4B76-8C47-D5EB7D1705B0}" destId="{A8EF5EE7-09B5-44F7-A6E1-6FE3D957D62A}" srcOrd="0" destOrd="3" presId="urn:microsoft.com/office/officeart/2005/8/layout/vList2"/>
    <dgm:cxn modelId="{B6578212-C2A3-439E-AC27-64A3AB37AA7C}" srcId="{B588AB7D-A229-4454-A17A-38A443E3148A}" destId="{D04AF160-6EC0-44CC-80EF-7F046BC3CB0C}" srcOrd="4" destOrd="0" parTransId="{65C53DF3-E922-45B0-9C59-549CC5D7811A}" sibTransId="{A9EBB278-CA62-420D-B6D7-D17EC1EE76F0}"/>
    <dgm:cxn modelId="{ADE8B7F8-283F-4A05-B45C-29CE949F1EE6}" type="presOf" srcId="{5ED70C01-76A8-45D5-AEAA-57DD0BEC70AB}" destId="{A8EF5EE7-09B5-44F7-A6E1-6FE3D957D62A}" srcOrd="0" destOrd="5" presId="urn:microsoft.com/office/officeart/2005/8/layout/vList2"/>
    <dgm:cxn modelId="{C68CF9B0-2225-4F97-B033-7CFFBD4D8265}" type="presOf" srcId="{944E6CB7-A964-4EE0-9F45-BC40A2F11245}" destId="{A8EF5EE7-09B5-44F7-A6E1-6FE3D957D62A}" srcOrd="0" destOrd="0" presId="urn:microsoft.com/office/officeart/2005/8/layout/vList2"/>
    <dgm:cxn modelId="{5D6BF238-53F9-4FAF-A339-16BEB389BA0D}" srcId="{4C82E067-96D0-43DC-AC54-CA9498D67570}" destId="{B588AB7D-A229-4454-A17A-38A443E3148A}" srcOrd="0" destOrd="0" parTransId="{07BFE989-D11B-4C39-99EF-B57102A45FE5}" sibTransId="{FA89F612-8A76-4A92-BD70-F4050778816D}"/>
    <dgm:cxn modelId="{C4E283BA-BEF6-4BA7-AD19-A8FD99AD2262}" type="presOf" srcId="{B588AB7D-A229-4454-A17A-38A443E3148A}" destId="{86A10D2F-E2F6-43BA-843F-76369AF0C364}" srcOrd="0" destOrd="0" presId="urn:microsoft.com/office/officeart/2005/8/layout/vList2"/>
    <dgm:cxn modelId="{CDBF183D-0E66-4905-9351-5650EA35419C}" srcId="{B588AB7D-A229-4454-A17A-38A443E3148A}" destId="{D16581B8-584F-4B76-8C47-D5EB7D1705B0}" srcOrd="3" destOrd="0" parTransId="{D67D46C6-84F3-43B0-909E-8DF6292489BC}" sibTransId="{38A81798-04D8-4C2F-A327-466F1A7B8D23}"/>
    <dgm:cxn modelId="{CE4B202F-00E6-477C-B179-FE0F4EED5A3F}" type="presParOf" srcId="{CD93588E-1969-43BF-AE49-0734CDD6D608}" destId="{86A10D2F-E2F6-43BA-843F-76369AF0C364}" srcOrd="0" destOrd="0" presId="urn:microsoft.com/office/officeart/2005/8/layout/vList2"/>
    <dgm:cxn modelId="{06BD68A2-2036-44BE-B29D-58581A045AC0}" type="presParOf" srcId="{CD93588E-1969-43BF-AE49-0734CDD6D608}" destId="{A8EF5EE7-09B5-44F7-A6E1-6FE3D957D62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ABEAFB1-9DF0-4CA8-8CD0-C25982EE3C99}" type="doc">
      <dgm:prSet loTypeId="urn:microsoft.com/office/officeart/2005/8/layout/arrow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336EC05-1F9A-4AAE-ACB1-C06FA95F694C}">
      <dgm:prSet phldrT="[Text]"/>
      <dgm:spPr/>
      <dgm:t>
        <a:bodyPr/>
        <a:lstStyle/>
        <a:p>
          <a:r>
            <a:rPr lang="en-US" b="1" dirty="0" smtClean="0"/>
            <a:t>Short-term or long-term  </a:t>
          </a:r>
          <a:endParaRPr lang="en-US" dirty="0"/>
        </a:p>
      </dgm:t>
    </dgm:pt>
    <dgm:pt modelId="{6D8C3CA7-F036-4025-814C-352A1E6944A1}" type="parTrans" cxnId="{3EBDF57B-06D2-4CB3-8A7A-2253CF58B965}">
      <dgm:prSet/>
      <dgm:spPr/>
      <dgm:t>
        <a:bodyPr/>
        <a:lstStyle/>
        <a:p>
          <a:endParaRPr lang="en-US"/>
        </a:p>
      </dgm:t>
    </dgm:pt>
    <dgm:pt modelId="{E29C5F26-E051-4467-ABB1-1E84C501578F}" type="sibTrans" cxnId="{3EBDF57B-06D2-4CB3-8A7A-2253CF58B965}">
      <dgm:prSet/>
      <dgm:spPr/>
      <dgm:t>
        <a:bodyPr/>
        <a:lstStyle/>
        <a:p>
          <a:endParaRPr lang="en-US"/>
        </a:p>
      </dgm:t>
    </dgm:pt>
    <dgm:pt modelId="{D1D16908-6CC5-4D33-BDD3-9971F263919A}">
      <dgm:prSet custT="1"/>
      <dgm:spPr/>
      <dgm:t>
        <a:bodyPr/>
        <a:lstStyle/>
        <a:p>
          <a:r>
            <a:rPr lang="en-US" sz="1600" b="1" dirty="0" smtClean="0"/>
            <a:t>When the instructor is expected to perform the function for an extended period such as five years, then the role is </a:t>
          </a:r>
          <a:r>
            <a:rPr lang="en-US" sz="1600" b="1" i="1" dirty="0" smtClean="0"/>
            <a:t>long-term</a:t>
          </a:r>
          <a:r>
            <a:rPr lang="en-US" sz="1600" b="1" dirty="0" smtClean="0"/>
            <a:t> </a:t>
          </a:r>
          <a:endParaRPr lang="en-US" sz="1600" b="1" dirty="0"/>
        </a:p>
      </dgm:t>
    </dgm:pt>
    <dgm:pt modelId="{705A4A9D-6A41-487A-B172-56A27317B57D}" type="parTrans" cxnId="{6DD4EC88-1E0A-4615-9DAD-D4BE5767ACBC}">
      <dgm:prSet/>
      <dgm:spPr/>
      <dgm:t>
        <a:bodyPr/>
        <a:lstStyle/>
        <a:p>
          <a:endParaRPr lang="en-US"/>
        </a:p>
      </dgm:t>
    </dgm:pt>
    <dgm:pt modelId="{11EF527A-B3BE-4D12-884B-B27C7673390F}" type="sibTrans" cxnId="{6DD4EC88-1E0A-4615-9DAD-D4BE5767ACBC}">
      <dgm:prSet/>
      <dgm:spPr/>
      <dgm:t>
        <a:bodyPr/>
        <a:lstStyle/>
        <a:p>
          <a:endParaRPr lang="en-US"/>
        </a:p>
      </dgm:t>
    </dgm:pt>
    <dgm:pt modelId="{4A43433F-B2DB-45C0-9315-B115FEAF9519}">
      <dgm:prSet/>
      <dgm:spPr/>
      <dgm:t>
        <a:bodyPr/>
        <a:lstStyle/>
        <a:p>
          <a:endParaRPr lang="en-US" sz="1400" b="1" u="none" dirty="0"/>
        </a:p>
      </dgm:t>
    </dgm:pt>
    <dgm:pt modelId="{05F0083B-AD0B-44EB-9B2B-6E3712B1939F}" type="parTrans" cxnId="{DE4F4B0E-0013-4BD1-A373-550DDB1DF789}">
      <dgm:prSet/>
      <dgm:spPr/>
      <dgm:t>
        <a:bodyPr/>
        <a:lstStyle/>
        <a:p>
          <a:endParaRPr lang="en-US"/>
        </a:p>
      </dgm:t>
    </dgm:pt>
    <dgm:pt modelId="{AA65265F-E5E5-4106-8836-846B18914FD3}" type="sibTrans" cxnId="{DE4F4B0E-0013-4BD1-A373-550DDB1DF789}">
      <dgm:prSet/>
      <dgm:spPr/>
      <dgm:t>
        <a:bodyPr/>
        <a:lstStyle/>
        <a:p>
          <a:endParaRPr lang="en-US"/>
        </a:p>
      </dgm:t>
    </dgm:pt>
    <dgm:pt modelId="{80E4C230-1B81-4692-AA8B-1B6C37D2770D}">
      <dgm:prSet custT="1"/>
      <dgm:spPr/>
      <dgm:t>
        <a:bodyPr/>
        <a:lstStyle/>
        <a:p>
          <a:r>
            <a:rPr lang="en-US" sz="1600" b="1" u="none" dirty="0" smtClean="0"/>
            <a:t>When the instructor is only going to teach one course or topic, then the role may be considered </a:t>
          </a:r>
          <a:r>
            <a:rPr lang="en-US" sz="1600" b="1" i="1" u="none" dirty="0" smtClean="0"/>
            <a:t>short-term</a:t>
          </a:r>
          <a:endParaRPr lang="en-US" sz="1600" b="1" u="none" dirty="0"/>
        </a:p>
      </dgm:t>
    </dgm:pt>
    <dgm:pt modelId="{D9530BA7-FD19-4415-81F4-0F9183F4E081}" type="sibTrans" cxnId="{739358DB-8D75-4EC1-BC09-A7E7611F8491}">
      <dgm:prSet/>
      <dgm:spPr/>
      <dgm:t>
        <a:bodyPr/>
        <a:lstStyle/>
        <a:p>
          <a:endParaRPr lang="en-US"/>
        </a:p>
      </dgm:t>
    </dgm:pt>
    <dgm:pt modelId="{095CC3A4-6428-40DC-A5AA-91245B8C51B8}" type="parTrans" cxnId="{739358DB-8D75-4EC1-BC09-A7E7611F8491}">
      <dgm:prSet/>
      <dgm:spPr/>
      <dgm:t>
        <a:bodyPr/>
        <a:lstStyle/>
        <a:p>
          <a:endParaRPr lang="en-US"/>
        </a:p>
      </dgm:t>
    </dgm:pt>
    <dgm:pt modelId="{8AD421DF-0BFC-4D74-847E-7B31BD55A7FC}" type="pres">
      <dgm:prSet presAssocID="{5ABEAFB1-9DF0-4CA8-8CD0-C25982EE3C9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D6F50-5044-4C2B-A91C-4E23988C4C65}" type="pres">
      <dgm:prSet presAssocID="{A336EC05-1F9A-4AAE-ACB1-C06FA95F694C}" presName="upArrow" presStyleLbl="node1" presStyleIdx="0" presStyleCnt="2"/>
      <dgm:spPr/>
    </dgm:pt>
    <dgm:pt modelId="{7A74D6CD-CE21-4EB1-90E2-2C14636AEFFE}" type="pres">
      <dgm:prSet presAssocID="{A336EC05-1F9A-4AAE-ACB1-C06FA95F694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86EC0-EC96-4EC8-9058-99C0A4878F78}" type="pres">
      <dgm:prSet presAssocID="{4A43433F-B2DB-45C0-9315-B115FEAF9519}" presName="downArrow" presStyleLbl="node1" presStyleIdx="1" presStyleCnt="2"/>
      <dgm:spPr/>
    </dgm:pt>
    <dgm:pt modelId="{D9AD4360-95AE-4E48-A956-B7F19D2CE7E1}" type="pres">
      <dgm:prSet presAssocID="{4A43433F-B2DB-45C0-9315-B115FEAF951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832BA-ED8C-4D98-BEC5-269A5EDE6B97}" type="presOf" srcId="{D1D16908-6CC5-4D33-BDD3-9971F263919A}" destId="{D9AD4360-95AE-4E48-A956-B7F19D2CE7E1}" srcOrd="0" destOrd="2" presId="urn:microsoft.com/office/officeart/2005/8/layout/arrow4"/>
    <dgm:cxn modelId="{739358DB-8D75-4EC1-BC09-A7E7611F8491}" srcId="{4A43433F-B2DB-45C0-9315-B115FEAF9519}" destId="{80E4C230-1B81-4692-AA8B-1B6C37D2770D}" srcOrd="0" destOrd="0" parTransId="{095CC3A4-6428-40DC-A5AA-91245B8C51B8}" sibTransId="{D9530BA7-FD19-4415-81F4-0F9183F4E081}"/>
    <dgm:cxn modelId="{366231CF-C5AA-4714-81FA-68F5A3CAB7B8}" type="presOf" srcId="{80E4C230-1B81-4692-AA8B-1B6C37D2770D}" destId="{D9AD4360-95AE-4E48-A956-B7F19D2CE7E1}" srcOrd="0" destOrd="1" presId="urn:microsoft.com/office/officeart/2005/8/layout/arrow4"/>
    <dgm:cxn modelId="{3EBDF57B-06D2-4CB3-8A7A-2253CF58B965}" srcId="{5ABEAFB1-9DF0-4CA8-8CD0-C25982EE3C99}" destId="{A336EC05-1F9A-4AAE-ACB1-C06FA95F694C}" srcOrd="0" destOrd="0" parTransId="{6D8C3CA7-F036-4025-814C-352A1E6944A1}" sibTransId="{E29C5F26-E051-4467-ABB1-1E84C501578F}"/>
    <dgm:cxn modelId="{6BE727F6-AF6F-4C17-8583-C1A5D5D2C29E}" type="presOf" srcId="{4A43433F-B2DB-45C0-9315-B115FEAF9519}" destId="{D9AD4360-95AE-4E48-A956-B7F19D2CE7E1}" srcOrd="0" destOrd="0" presId="urn:microsoft.com/office/officeart/2005/8/layout/arrow4"/>
    <dgm:cxn modelId="{CA03D50F-F3C0-48D5-A1B4-214622A305FA}" type="presOf" srcId="{5ABEAFB1-9DF0-4CA8-8CD0-C25982EE3C99}" destId="{8AD421DF-0BFC-4D74-847E-7B31BD55A7FC}" srcOrd="0" destOrd="0" presId="urn:microsoft.com/office/officeart/2005/8/layout/arrow4"/>
    <dgm:cxn modelId="{DE4F4B0E-0013-4BD1-A373-550DDB1DF789}" srcId="{5ABEAFB1-9DF0-4CA8-8CD0-C25982EE3C99}" destId="{4A43433F-B2DB-45C0-9315-B115FEAF9519}" srcOrd="1" destOrd="0" parTransId="{05F0083B-AD0B-44EB-9B2B-6E3712B1939F}" sibTransId="{AA65265F-E5E5-4106-8836-846B18914FD3}"/>
    <dgm:cxn modelId="{3380EA4F-B32B-4405-B7D8-D7F3C78E9C72}" type="presOf" srcId="{A336EC05-1F9A-4AAE-ACB1-C06FA95F694C}" destId="{7A74D6CD-CE21-4EB1-90E2-2C14636AEFFE}" srcOrd="0" destOrd="0" presId="urn:microsoft.com/office/officeart/2005/8/layout/arrow4"/>
    <dgm:cxn modelId="{6DD4EC88-1E0A-4615-9DAD-D4BE5767ACBC}" srcId="{4A43433F-B2DB-45C0-9315-B115FEAF9519}" destId="{D1D16908-6CC5-4D33-BDD3-9971F263919A}" srcOrd="1" destOrd="0" parTransId="{705A4A9D-6A41-487A-B172-56A27317B57D}" sibTransId="{11EF527A-B3BE-4D12-884B-B27C7673390F}"/>
    <dgm:cxn modelId="{F0843831-1309-4106-9AF6-75028FF8110C}" type="presParOf" srcId="{8AD421DF-0BFC-4D74-847E-7B31BD55A7FC}" destId="{2EED6F50-5044-4C2B-A91C-4E23988C4C65}" srcOrd="0" destOrd="0" presId="urn:microsoft.com/office/officeart/2005/8/layout/arrow4"/>
    <dgm:cxn modelId="{A636DD49-D1F1-4A39-A2B9-D3E2E2E1B104}" type="presParOf" srcId="{8AD421DF-0BFC-4D74-847E-7B31BD55A7FC}" destId="{7A74D6CD-CE21-4EB1-90E2-2C14636AEFFE}" srcOrd="1" destOrd="0" presId="urn:microsoft.com/office/officeart/2005/8/layout/arrow4"/>
    <dgm:cxn modelId="{526A8449-A9BB-4412-8B92-B948A4EB29C9}" type="presParOf" srcId="{8AD421DF-0BFC-4D74-847E-7B31BD55A7FC}" destId="{DDA86EC0-EC96-4EC8-9058-99C0A4878F78}" srcOrd="2" destOrd="0" presId="urn:microsoft.com/office/officeart/2005/8/layout/arrow4"/>
    <dgm:cxn modelId="{D6F057EA-DD41-404A-914C-90A98E60B5B5}" type="presParOf" srcId="{8AD421DF-0BFC-4D74-847E-7B31BD55A7FC}" destId="{D9AD4360-95AE-4E48-A956-B7F19D2CE7E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A741033-A49B-45C9-9AEC-B8A3DB3FCE3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D0044D9-9238-407C-B4A3-F4284E25A07A}">
      <dgm:prSet phldrT="[Text]"/>
      <dgm:spPr/>
      <dgm:t>
        <a:bodyPr/>
        <a:lstStyle/>
        <a:p>
          <a:r>
            <a:rPr lang="en-US" dirty="0" smtClean="0"/>
            <a:t>Instructors tend to specialize in certain areas </a:t>
          </a:r>
          <a:endParaRPr lang="en-US" dirty="0"/>
        </a:p>
      </dgm:t>
    </dgm:pt>
    <dgm:pt modelId="{AEFFD5E1-6DED-4666-83B0-C344DBB79339}" type="parTrans" cxnId="{5913C30C-B824-4B3A-8119-1AEA099AE9B5}">
      <dgm:prSet/>
      <dgm:spPr/>
      <dgm:t>
        <a:bodyPr/>
        <a:lstStyle/>
        <a:p>
          <a:endParaRPr lang="en-US"/>
        </a:p>
      </dgm:t>
    </dgm:pt>
    <dgm:pt modelId="{82D954AC-4760-4D3E-B363-4C017E47ABAA}" type="sibTrans" cxnId="{5913C30C-B824-4B3A-8119-1AEA099AE9B5}">
      <dgm:prSet/>
      <dgm:spPr/>
      <dgm:t>
        <a:bodyPr/>
        <a:lstStyle/>
        <a:p>
          <a:endParaRPr lang="en-US"/>
        </a:p>
      </dgm:t>
    </dgm:pt>
    <dgm:pt modelId="{9FA86F5E-9C9C-48C9-BF86-9B06B0227288}">
      <dgm:prSet phldrT="[Text]"/>
      <dgm:spPr/>
      <dgm:t>
        <a:bodyPr/>
        <a:lstStyle/>
        <a:p>
          <a:r>
            <a:rPr lang="en-US" dirty="0" smtClean="0"/>
            <a:t>Instructors must have credibility with the personnel being trained</a:t>
          </a:r>
          <a:endParaRPr lang="en-US" dirty="0"/>
        </a:p>
      </dgm:t>
    </dgm:pt>
    <dgm:pt modelId="{4FD57BA3-4917-4D53-B082-2DB5981F57C9}" type="parTrans" cxnId="{29250199-380B-4E0A-95F2-FB042CBAEAC5}">
      <dgm:prSet/>
      <dgm:spPr/>
      <dgm:t>
        <a:bodyPr/>
        <a:lstStyle/>
        <a:p>
          <a:endParaRPr lang="en-US"/>
        </a:p>
      </dgm:t>
    </dgm:pt>
    <dgm:pt modelId="{F72E762E-3AEF-45FA-BB73-39A8486AE191}" type="sibTrans" cxnId="{29250199-380B-4E0A-95F2-FB042CBAEAC5}">
      <dgm:prSet/>
      <dgm:spPr/>
      <dgm:t>
        <a:bodyPr/>
        <a:lstStyle/>
        <a:p>
          <a:endParaRPr lang="en-US"/>
        </a:p>
      </dgm:t>
    </dgm:pt>
    <dgm:pt modelId="{1A928165-0C4E-4158-AD6E-382FCBC616F7}">
      <dgm:prSet phldrT="[Text]"/>
      <dgm:spPr/>
      <dgm:t>
        <a:bodyPr/>
        <a:lstStyle/>
        <a:p>
          <a:r>
            <a:rPr lang="en-US" dirty="0" smtClean="0"/>
            <a:t>Instructors must be effective communicators</a:t>
          </a:r>
          <a:endParaRPr lang="en-US" dirty="0"/>
        </a:p>
      </dgm:t>
    </dgm:pt>
    <dgm:pt modelId="{961621A7-CB23-43BA-885D-05133533A158}" type="parTrans" cxnId="{03F3B72C-B8C2-41B4-8EAC-25B8268F52AA}">
      <dgm:prSet/>
      <dgm:spPr/>
      <dgm:t>
        <a:bodyPr/>
        <a:lstStyle/>
        <a:p>
          <a:endParaRPr lang="en-US"/>
        </a:p>
      </dgm:t>
    </dgm:pt>
    <dgm:pt modelId="{78C8CE5C-0294-4A0D-84B9-063707198D8F}" type="sibTrans" cxnId="{03F3B72C-B8C2-41B4-8EAC-25B8268F52AA}">
      <dgm:prSet/>
      <dgm:spPr/>
      <dgm:t>
        <a:bodyPr/>
        <a:lstStyle/>
        <a:p>
          <a:endParaRPr lang="en-US"/>
        </a:p>
      </dgm:t>
    </dgm:pt>
    <dgm:pt modelId="{1BB6BA40-27D0-4E76-B7FC-3F03F8E48C2F}">
      <dgm:prSet phldrT="[Text]"/>
      <dgm:spPr/>
      <dgm:t>
        <a:bodyPr/>
        <a:lstStyle/>
        <a:p>
          <a:r>
            <a:rPr lang="en-US" dirty="0" smtClean="0"/>
            <a:t>Instructors must be qualified and certified</a:t>
          </a:r>
          <a:endParaRPr lang="en-US" dirty="0"/>
        </a:p>
      </dgm:t>
    </dgm:pt>
    <dgm:pt modelId="{A6EFE8F4-DE3B-4949-9B92-7A0A062A21A4}" type="parTrans" cxnId="{10D3B078-8856-4F8E-958F-3BC3F11C8B1A}">
      <dgm:prSet/>
      <dgm:spPr/>
      <dgm:t>
        <a:bodyPr/>
        <a:lstStyle/>
        <a:p>
          <a:endParaRPr lang="en-US"/>
        </a:p>
      </dgm:t>
    </dgm:pt>
    <dgm:pt modelId="{FB587D0D-139E-4B71-B971-18AA4757D284}" type="sibTrans" cxnId="{10D3B078-8856-4F8E-958F-3BC3F11C8B1A}">
      <dgm:prSet/>
      <dgm:spPr/>
      <dgm:t>
        <a:bodyPr/>
        <a:lstStyle/>
        <a:p>
          <a:endParaRPr lang="en-US"/>
        </a:p>
      </dgm:t>
    </dgm:pt>
    <dgm:pt modelId="{93FB4467-CEFC-47BF-83B2-06C0CC513475}" type="pres">
      <dgm:prSet presAssocID="{3A741033-A49B-45C9-9AEC-B8A3DB3FCE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CF3B18-51DD-4C61-89DF-807E0643CB82}" type="pres">
      <dgm:prSet presAssocID="{ED0044D9-9238-407C-B4A3-F4284E25A0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D6FC4-2719-4D22-8331-6E32D28C7064}" type="pres">
      <dgm:prSet presAssocID="{82D954AC-4760-4D3E-B363-4C017E47ABAA}" presName="spacer" presStyleCnt="0"/>
      <dgm:spPr/>
    </dgm:pt>
    <dgm:pt modelId="{B2082C68-9728-4098-8A0A-15FDD20153D9}" type="pres">
      <dgm:prSet presAssocID="{9FA86F5E-9C9C-48C9-BF86-9B06B02272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A8994-2DAA-44F5-B1B7-B5C8FDF8FF16}" type="pres">
      <dgm:prSet presAssocID="{F72E762E-3AEF-45FA-BB73-39A8486AE191}" presName="spacer" presStyleCnt="0"/>
      <dgm:spPr/>
    </dgm:pt>
    <dgm:pt modelId="{24FBD0A5-A302-4CF4-A306-A7BDD8A65248}" type="pres">
      <dgm:prSet presAssocID="{1A928165-0C4E-4158-AD6E-382FCBC616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675FD-ECD3-42A7-9ACB-157938C44D2D}" type="pres">
      <dgm:prSet presAssocID="{78C8CE5C-0294-4A0D-84B9-063707198D8F}" presName="spacer" presStyleCnt="0"/>
      <dgm:spPr/>
    </dgm:pt>
    <dgm:pt modelId="{DBB54995-3841-4F54-84B1-D5972331F5D2}" type="pres">
      <dgm:prSet presAssocID="{1BB6BA40-27D0-4E76-B7FC-3F03F8E48C2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3B078-8856-4F8E-958F-3BC3F11C8B1A}" srcId="{3A741033-A49B-45C9-9AEC-B8A3DB3FCE34}" destId="{1BB6BA40-27D0-4E76-B7FC-3F03F8E48C2F}" srcOrd="3" destOrd="0" parTransId="{A6EFE8F4-DE3B-4949-9B92-7A0A062A21A4}" sibTransId="{FB587D0D-139E-4B71-B971-18AA4757D284}"/>
    <dgm:cxn modelId="{108A7AB1-405E-4A3F-AE2F-5150D4C52BA1}" type="presOf" srcId="{1BB6BA40-27D0-4E76-B7FC-3F03F8E48C2F}" destId="{DBB54995-3841-4F54-84B1-D5972331F5D2}" srcOrd="0" destOrd="0" presId="urn:microsoft.com/office/officeart/2005/8/layout/vList2"/>
    <dgm:cxn modelId="{29250199-380B-4E0A-95F2-FB042CBAEAC5}" srcId="{3A741033-A49B-45C9-9AEC-B8A3DB3FCE34}" destId="{9FA86F5E-9C9C-48C9-BF86-9B06B0227288}" srcOrd="1" destOrd="0" parTransId="{4FD57BA3-4917-4D53-B082-2DB5981F57C9}" sibTransId="{F72E762E-3AEF-45FA-BB73-39A8486AE191}"/>
    <dgm:cxn modelId="{5913C30C-B824-4B3A-8119-1AEA099AE9B5}" srcId="{3A741033-A49B-45C9-9AEC-B8A3DB3FCE34}" destId="{ED0044D9-9238-407C-B4A3-F4284E25A07A}" srcOrd="0" destOrd="0" parTransId="{AEFFD5E1-6DED-4666-83B0-C344DBB79339}" sibTransId="{82D954AC-4760-4D3E-B363-4C017E47ABAA}"/>
    <dgm:cxn modelId="{03F3B72C-B8C2-41B4-8EAC-25B8268F52AA}" srcId="{3A741033-A49B-45C9-9AEC-B8A3DB3FCE34}" destId="{1A928165-0C4E-4158-AD6E-382FCBC616F7}" srcOrd="2" destOrd="0" parTransId="{961621A7-CB23-43BA-885D-05133533A158}" sibTransId="{78C8CE5C-0294-4A0D-84B9-063707198D8F}"/>
    <dgm:cxn modelId="{2CDF5887-B6A8-4048-A66F-C2CB844F7A60}" type="presOf" srcId="{1A928165-0C4E-4158-AD6E-382FCBC616F7}" destId="{24FBD0A5-A302-4CF4-A306-A7BDD8A65248}" srcOrd="0" destOrd="0" presId="urn:microsoft.com/office/officeart/2005/8/layout/vList2"/>
    <dgm:cxn modelId="{A6BE34B6-541A-49C3-AA69-B7255A683B9E}" type="presOf" srcId="{3A741033-A49B-45C9-9AEC-B8A3DB3FCE34}" destId="{93FB4467-CEFC-47BF-83B2-06C0CC513475}" srcOrd="0" destOrd="0" presId="urn:microsoft.com/office/officeart/2005/8/layout/vList2"/>
    <dgm:cxn modelId="{CCC67B82-7385-4877-8D56-477C4BC6C125}" type="presOf" srcId="{9FA86F5E-9C9C-48C9-BF86-9B06B0227288}" destId="{B2082C68-9728-4098-8A0A-15FDD20153D9}" srcOrd="0" destOrd="0" presId="urn:microsoft.com/office/officeart/2005/8/layout/vList2"/>
    <dgm:cxn modelId="{4B72DA0B-8FA1-4F2F-82BE-8197089052D4}" type="presOf" srcId="{ED0044D9-9238-407C-B4A3-F4284E25A07A}" destId="{BFCF3B18-51DD-4C61-89DF-807E0643CB82}" srcOrd="0" destOrd="0" presId="urn:microsoft.com/office/officeart/2005/8/layout/vList2"/>
    <dgm:cxn modelId="{3C897A53-842F-42F8-AFE7-199F6E7CA2BC}" type="presParOf" srcId="{93FB4467-CEFC-47BF-83B2-06C0CC513475}" destId="{BFCF3B18-51DD-4C61-89DF-807E0643CB82}" srcOrd="0" destOrd="0" presId="urn:microsoft.com/office/officeart/2005/8/layout/vList2"/>
    <dgm:cxn modelId="{9CA2F7A5-5720-44CF-A24E-C9AB3635890A}" type="presParOf" srcId="{93FB4467-CEFC-47BF-83B2-06C0CC513475}" destId="{E04D6FC4-2719-4D22-8331-6E32D28C7064}" srcOrd="1" destOrd="0" presId="urn:microsoft.com/office/officeart/2005/8/layout/vList2"/>
    <dgm:cxn modelId="{E289962A-8FD7-4379-885D-77CAF69377A6}" type="presParOf" srcId="{93FB4467-CEFC-47BF-83B2-06C0CC513475}" destId="{B2082C68-9728-4098-8A0A-15FDD20153D9}" srcOrd="2" destOrd="0" presId="urn:microsoft.com/office/officeart/2005/8/layout/vList2"/>
    <dgm:cxn modelId="{1C92F390-2E47-40F1-88CD-D1E55A49BDF7}" type="presParOf" srcId="{93FB4467-CEFC-47BF-83B2-06C0CC513475}" destId="{CB9A8994-2DAA-44F5-B1B7-B5C8FDF8FF16}" srcOrd="3" destOrd="0" presId="urn:microsoft.com/office/officeart/2005/8/layout/vList2"/>
    <dgm:cxn modelId="{FDD43B23-7620-4222-B200-37F246AA1717}" type="presParOf" srcId="{93FB4467-CEFC-47BF-83B2-06C0CC513475}" destId="{24FBD0A5-A302-4CF4-A306-A7BDD8A65248}" srcOrd="4" destOrd="0" presId="urn:microsoft.com/office/officeart/2005/8/layout/vList2"/>
    <dgm:cxn modelId="{2BA68E3C-6E4E-49E0-B87D-22CEDCEAEA77}" type="presParOf" srcId="{93FB4467-CEFC-47BF-83B2-06C0CC513475}" destId="{188675FD-ECD3-42A7-9ACB-157938C44D2D}" srcOrd="5" destOrd="0" presId="urn:microsoft.com/office/officeart/2005/8/layout/vList2"/>
    <dgm:cxn modelId="{921B5104-CECE-429A-B790-6DF795C8DD02}" type="presParOf" srcId="{93FB4467-CEFC-47BF-83B2-06C0CC513475}" destId="{DBB54995-3841-4F54-84B1-D5972331F5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131C15F-09BC-4F01-9A80-7A28214F8A9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AD764F3-5636-4144-922C-B759DCC91DD9}">
      <dgm:prSet phldrT="[Text]"/>
      <dgm:spPr/>
      <dgm:t>
        <a:bodyPr/>
        <a:lstStyle/>
        <a:p>
          <a:r>
            <a:rPr lang="en-US" b="1" dirty="0" smtClean="0"/>
            <a:t>An organization must advertise policies or other requirements that limit the number of applicants.</a:t>
          </a:r>
          <a:endParaRPr lang="en-US" dirty="0"/>
        </a:p>
      </dgm:t>
    </dgm:pt>
    <dgm:pt modelId="{E639F83C-1F1C-4751-A2FA-5FC31F81FE2D}" type="parTrans" cxnId="{46F1E36C-0CC2-433B-8996-F6497FCC2811}">
      <dgm:prSet/>
      <dgm:spPr/>
      <dgm:t>
        <a:bodyPr/>
        <a:lstStyle/>
        <a:p>
          <a:endParaRPr lang="en-US"/>
        </a:p>
      </dgm:t>
    </dgm:pt>
    <dgm:pt modelId="{CA5E1851-8FDB-464B-BCD9-1412320631BF}" type="sibTrans" cxnId="{46F1E36C-0CC2-433B-8996-F6497FCC2811}">
      <dgm:prSet/>
      <dgm:spPr/>
      <dgm:t>
        <a:bodyPr/>
        <a:lstStyle/>
        <a:p>
          <a:endParaRPr lang="en-US" dirty="0"/>
        </a:p>
      </dgm:t>
    </dgm:pt>
    <dgm:pt modelId="{A3AA87D6-C164-4805-9F08-22A3061CB379}" type="pres">
      <dgm:prSet presAssocID="{8131C15F-09BC-4F01-9A80-7A28214F8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3607E90-17F0-4EEE-B9A0-F3FEA8F84D48}" type="pres">
      <dgm:prSet presAssocID="{8131C15F-09BC-4F01-9A80-7A28214F8A94}" presName="Name1" presStyleCnt="0"/>
      <dgm:spPr/>
    </dgm:pt>
    <dgm:pt modelId="{FDBA4DDC-0321-4EEA-BA44-4B77DEAF15A1}" type="pres">
      <dgm:prSet presAssocID="{8131C15F-09BC-4F01-9A80-7A28214F8A94}" presName="cycle" presStyleCnt="0"/>
      <dgm:spPr/>
    </dgm:pt>
    <dgm:pt modelId="{8CF556DC-1CED-4884-B26F-DA15247B5DD4}" type="pres">
      <dgm:prSet presAssocID="{8131C15F-09BC-4F01-9A80-7A28214F8A94}" presName="srcNode" presStyleLbl="node1" presStyleIdx="0" presStyleCnt="1"/>
      <dgm:spPr/>
    </dgm:pt>
    <dgm:pt modelId="{8C16ADE5-2BDA-4352-8916-6E3D3385EB58}" type="pres">
      <dgm:prSet presAssocID="{8131C15F-09BC-4F01-9A80-7A28214F8A94}" presName="conn" presStyleLbl="parChTrans1D2" presStyleIdx="0" presStyleCnt="1"/>
      <dgm:spPr/>
      <dgm:t>
        <a:bodyPr/>
        <a:lstStyle/>
        <a:p>
          <a:endParaRPr lang="en-US"/>
        </a:p>
      </dgm:t>
    </dgm:pt>
    <dgm:pt modelId="{2824703C-C49E-4BFE-BF87-7678DA6B750D}" type="pres">
      <dgm:prSet presAssocID="{8131C15F-09BC-4F01-9A80-7A28214F8A94}" presName="extraNode" presStyleLbl="node1" presStyleIdx="0" presStyleCnt="1"/>
      <dgm:spPr/>
    </dgm:pt>
    <dgm:pt modelId="{0C65B313-26AD-4C15-A45A-9AD5F4921AD5}" type="pres">
      <dgm:prSet presAssocID="{8131C15F-09BC-4F01-9A80-7A28214F8A94}" presName="dstNode" presStyleLbl="node1" presStyleIdx="0" presStyleCnt="1"/>
      <dgm:spPr/>
    </dgm:pt>
    <dgm:pt modelId="{F7D88FC5-3337-4C35-A2A4-23DDEA583475}" type="pres">
      <dgm:prSet presAssocID="{DAD764F3-5636-4144-922C-B759DCC91DD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7E75A-34C9-47C0-A4CC-5706D42E0545}" type="pres">
      <dgm:prSet presAssocID="{DAD764F3-5636-4144-922C-B759DCC91DD9}" presName="accent_1" presStyleCnt="0"/>
      <dgm:spPr/>
    </dgm:pt>
    <dgm:pt modelId="{69B49478-E343-4DFB-BB7C-D5E87BA2449E}" type="pres">
      <dgm:prSet presAssocID="{DAD764F3-5636-4144-922C-B759DCC91DD9}" presName="accentRepeatNode" presStyleLbl="solidFgAcc1" presStyleIdx="0" presStyleCnt="1"/>
      <dgm:spPr/>
    </dgm:pt>
  </dgm:ptLst>
  <dgm:cxnLst>
    <dgm:cxn modelId="{1E570A21-FF5D-4A1F-8105-921439D40CB8}" type="presOf" srcId="{8131C15F-09BC-4F01-9A80-7A28214F8A94}" destId="{A3AA87D6-C164-4805-9F08-22A3061CB379}" srcOrd="0" destOrd="0" presId="urn:microsoft.com/office/officeart/2008/layout/VerticalCurvedList"/>
    <dgm:cxn modelId="{F80C43DF-CADC-4154-8962-AB3DD52CADBA}" type="presOf" srcId="{DAD764F3-5636-4144-922C-B759DCC91DD9}" destId="{F7D88FC5-3337-4C35-A2A4-23DDEA583475}" srcOrd="0" destOrd="0" presId="urn:microsoft.com/office/officeart/2008/layout/VerticalCurvedList"/>
    <dgm:cxn modelId="{46F1E36C-0CC2-433B-8996-F6497FCC2811}" srcId="{8131C15F-09BC-4F01-9A80-7A28214F8A94}" destId="{DAD764F3-5636-4144-922C-B759DCC91DD9}" srcOrd="0" destOrd="0" parTransId="{E639F83C-1F1C-4751-A2FA-5FC31F81FE2D}" sibTransId="{CA5E1851-8FDB-464B-BCD9-1412320631BF}"/>
    <dgm:cxn modelId="{0F1F2A1D-7F81-4797-9638-7A2326721619}" type="presOf" srcId="{CA5E1851-8FDB-464B-BCD9-1412320631BF}" destId="{8C16ADE5-2BDA-4352-8916-6E3D3385EB58}" srcOrd="0" destOrd="0" presId="urn:microsoft.com/office/officeart/2008/layout/VerticalCurvedList"/>
    <dgm:cxn modelId="{71CEE181-2E5D-4E08-AC8E-7384A3214ACE}" type="presParOf" srcId="{A3AA87D6-C164-4805-9F08-22A3061CB379}" destId="{F3607E90-17F0-4EEE-B9A0-F3FEA8F84D48}" srcOrd="0" destOrd="0" presId="urn:microsoft.com/office/officeart/2008/layout/VerticalCurvedList"/>
    <dgm:cxn modelId="{D43A457C-D370-43FA-B937-42AAC2B77346}" type="presParOf" srcId="{F3607E90-17F0-4EEE-B9A0-F3FEA8F84D48}" destId="{FDBA4DDC-0321-4EEA-BA44-4B77DEAF15A1}" srcOrd="0" destOrd="0" presId="urn:microsoft.com/office/officeart/2008/layout/VerticalCurvedList"/>
    <dgm:cxn modelId="{C260D63D-76A0-4A5E-A36C-80FE971703E5}" type="presParOf" srcId="{FDBA4DDC-0321-4EEA-BA44-4B77DEAF15A1}" destId="{8CF556DC-1CED-4884-B26F-DA15247B5DD4}" srcOrd="0" destOrd="0" presId="urn:microsoft.com/office/officeart/2008/layout/VerticalCurvedList"/>
    <dgm:cxn modelId="{372266BD-6755-487F-9CF4-FC009F390E1A}" type="presParOf" srcId="{FDBA4DDC-0321-4EEA-BA44-4B77DEAF15A1}" destId="{8C16ADE5-2BDA-4352-8916-6E3D3385EB58}" srcOrd="1" destOrd="0" presId="urn:microsoft.com/office/officeart/2008/layout/VerticalCurvedList"/>
    <dgm:cxn modelId="{9C2F9CEF-0F37-46D2-96E2-9DE1C5722425}" type="presParOf" srcId="{FDBA4DDC-0321-4EEA-BA44-4B77DEAF15A1}" destId="{2824703C-C49E-4BFE-BF87-7678DA6B750D}" srcOrd="2" destOrd="0" presId="urn:microsoft.com/office/officeart/2008/layout/VerticalCurvedList"/>
    <dgm:cxn modelId="{702DEF5D-D49E-4A3D-BBB9-0B97F86181BD}" type="presParOf" srcId="{FDBA4DDC-0321-4EEA-BA44-4B77DEAF15A1}" destId="{0C65B313-26AD-4C15-A45A-9AD5F4921AD5}" srcOrd="3" destOrd="0" presId="urn:microsoft.com/office/officeart/2008/layout/VerticalCurvedList"/>
    <dgm:cxn modelId="{C81E96E0-6600-43FC-B6B0-BBE50FB3A79E}" type="presParOf" srcId="{F3607E90-17F0-4EEE-B9A0-F3FEA8F84D48}" destId="{F7D88FC5-3337-4C35-A2A4-23DDEA583475}" srcOrd="1" destOrd="0" presId="urn:microsoft.com/office/officeart/2008/layout/VerticalCurvedList"/>
    <dgm:cxn modelId="{B3F34D60-4C8B-4805-9E56-EA2D58685120}" type="presParOf" srcId="{F3607E90-17F0-4EEE-B9A0-F3FEA8F84D48}" destId="{8167E75A-34C9-47C0-A4CC-5706D42E0545}" srcOrd="2" destOrd="0" presId="urn:microsoft.com/office/officeart/2008/layout/VerticalCurvedList"/>
    <dgm:cxn modelId="{B59DB400-9A99-497E-8B80-215FA709D390}" type="presParOf" srcId="{8167E75A-34C9-47C0-A4CC-5706D42E0545}" destId="{69B49478-E343-4DFB-BB7C-D5E87BA244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CF6E6D5-3044-4C6A-BD3E-8F24F90BC5A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7EC004-D457-41A9-9900-A699BC366741}">
      <dgm:prSet phldrT="[Text]"/>
      <dgm:spPr/>
      <dgm:t>
        <a:bodyPr/>
        <a:lstStyle/>
        <a:p>
          <a:r>
            <a:rPr lang="en-US" smtClean="0">
              <a:ea typeface="Times New Roman"/>
              <a:cs typeface="Times New Roman"/>
            </a:rPr>
            <a:t>Begins </a:t>
          </a:r>
          <a:r>
            <a:rPr lang="en-US" dirty="0" smtClean="0">
              <a:ea typeface="Times New Roman"/>
              <a:cs typeface="Times New Roman"/>
            </a:rPr>
            <a:t>with an initial meeting between the Level III Instructor and the new staff</a:t>
          </a:r>
          <a:endParaRPr lang="en-US" dirty="0"/>
        </a:p>
      </dgm:t>
    </dgm:pt>
    <dgm:pt modelId="{80AD52AF-B4FB-437E-B09A-EC153F00C1C2}" type="parTrans" cxnId="{936A488C-F477-46F1-94FE-5B5896B531F6}">
      <dgm:prSet/>
      <dgm:spPr/>
      <dgm:t>
        <a:bodyPr/>
        <a:lstStyle/>
        <a:p>
          <a:endParaRPr lang="en-US"/>
        </a:p>
      </dgm:t>
    </dgm:pt>
    <dgm:pt modelId="{AA9806A5-EFAB-4721-B480-C538387D4CB2}" type="sibTrans" cxnId="{936A488C-F477-46F1-94FE-5B5896B531F6}">
      <dgm:prSet/>
      <dgm:spPr/>
      <dgm:t>
        <a:bodyPr/>
        <a:lstStyle/>
        <a:p>
          <a:endParaRPr lang="en-US"/>
        </a:p>
      </dgm:t>
    </dgm:pt>
    <dgm:pt modelId="{1766F7C0-0A14-4FE8-A082-58A128954548}">
      <dgm:prSet phldrT="[Text]"/>
      <dgm:spPr/>
      <dgm:t>
        <a:bodyPr/>
        <a:lstStyle/>
        <a:p>
          <a:r>
            <a:rPr lang="en-US" dirty="0" smtClean="0"/>
            <a:t>Some organizations have a probationary period after which the new hire is given an evaluation and feedback</a:t>
          </a:r>
          <a:endParaRPr lang="en-US" dirty="0"/>
        </a:p>
      </dgm:t>
    </dgm:pt>
    <dgm:pt modelId="{7ABAE204-63DD-471F-8F6D-96EB47148AD6}" type="parTrans" cxnId="{358A2458-0B87-4B34-949F-211883D987CD}">
      <dgm:prSet/>
      <dgm:spPr/>
      <dgm:t>
        <a:bodyPr/>
        <a:lstStyle/>
        <a:p>
          <a:endParaRPr lang="en-US"/>
        </a:p>
      </dgm:t>
    </dgm:pt>
    <dgm:pt modelId="{E9BDE200-9FA1-48A7-9F02-5EC2952235B0}" type="sibTrans" cxnId="{358A2458-0B87-4B34-949F-211883D987CD}">
      <dgm:prSet/>
      <dgm:spPr/>
      <dgm:t>
        <a:bodyPr/>
        <a:lstStyle/>
        <a:p>
          <a:endParaRPr lang="en-US"/>
        </a:p>
      </dgm:t>
    </dgm:pt>
    <dgm:pt modelId="{52874992-9CF4-4F41-AA5D-7956612DF1DF}">
      <dgm:prSet phldrT="[Text]"/>
      <dgm:spPr/>
      <dgm:t>
        <a:bodyPr/>
        <a:lstStyle/>
        <a:p>
          <a:r>
            <a:rPr lang="en-US" dirty="0" smtClean="0"/>
            <a:t>Analyze the information from other instructors and form a plan to improve any behaviors that need correction</a:t>
          </a:r>
          <a:endParaRPr lang="en-US" dirty="0"/>
        </a:p>
      </dgm:t>
    </dgm:pt>
    <dgm:pt modelId="{EC9E693D-A569-438F-872C-000C6C6FDD46}" type="parTrans" cxnId="{C7F7F332-8995-4E7B-B3E5-1DC91FC8737E}">
      <dgm:prSet/>
      <dgm:spPr/>
      <dgm:t>
        <a:bodyPr/>
        <a:lstStyle/>
        <a:p>
          <a:endParaRPr lang="en-US"/>
        </a:p>
      </dgm:t>
    </dgm:pt>
    <dgm:pt modelId="{3EE0D66D-8430-48F0-8123-206F5B5CF25B}" type="sibTrans" cxnId="{C7F7F332-8995-4E7B-B3E5-1DC91FC8737E}">
      <dgm:prSet/>
      <dgm:spPr/>
      <dgm:t>
        <a:bodyPr/>
        <a:lstStyle/>
        <a:p>
          <a:endParaRPr lang="en-US"/>
        </a:p>
      </dgm:t>
    </dgm:pt>
    <dgm:pt modelId="{13815F28-7D41-4990-9F75-864A9DA0C27A}">
      <dgm:prSet phldrT="[Text]"/>
      <dgm:spPr/>
      <dgm:t>
        <a:bodyPr/>
        <a:lstStyle/>
        <a:p>
          <a:r>
            <a:rPr lang="en-US" dirty="0" smtClean="0"/>
            <a:t>Performance evaluations ask for feedback from other instructors about the new hire’s performance</a:t>
          </a:r>
          <a:endParaRPr lang="en-US" dirty="0"/>
        </a:p>
      </dgm:t>
    </dgm:pt>
    <dgm:pt modelId="{DFEAE436-5EBD-4992-99A3-817C71540293}" type="parTrans" cxnId="{4D74E7A9-CC1A-4547-8AEA-D660CDAC5E64}">
      <dgm:prSet/>
      <dgm:spPr/>
      <dgm:t>
        <a:bodyPr/>
        <a:lstStyle/>
        <a:p>
          <a:endParaRPr lang="en-US"/>
        </a:p>
      </dgm:t>
    </dgm:pt>
    <dgm:pt modelId="{D2DDCA3F-7DE8-491A-A1A5-A9763CD9F051}" type="sibTrans" cxnId="{4D74E7A9-CC1A-4547-8AEA-D660CDAC5E64}">
      <dgm:prSet/>
      <dgm:spPr/>
      <dgm:t>
        <a:bodyPr/>
        <a:lstStyle/>
        <a:p>
          <a:endParaRPr lang="en-US"/>
        </a:p>
      </dgm:t>
    </dgm:pt>
    <dgm:pt modelId="{F92E485C-36F3-4EDE-A359-4983B165CCBC}" type="pres">
      <dgm:prSet presAssocID="{9CF6E6D5-3044-4C6A-BD3E-8F24F90BC5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46A4E-886E-4F40-94ED-5FC69E7CF8F5}" type="pres">
      <dgm:prSet presAssocID="{D97EC004-D457-41A9-9900-A699BC3667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12B01-CC2C-46F7-917F-692C0535782F}" type="pres">
      <dgm:prSet presAssocID="{AA9806A5-EFAB-4721-B480-C538387D4CB2}" presName="spacer" presStyleCnt="0"/>
      <dgm:spPr/>
    </dgm:pt>
    <dgm:pt modelId="{C84FCB8B-AED3-4DC1-A732-FB1D299087C7}" type="pres">
      <dgm:prSet presAssocID="{1766F7C0-0A14-4FE8-A082-58A1289545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68D8A-3FDD-41D0-A06C-CB00FF967BD8}" type="pres">
      <dgm:prSet presAssocID="{E9BDE200-9FA1-48A7-9F02-5EC2952235B0}" presName="spacer" presStyleCnt="0"/>
      <dgm:spPr/>
    </dgm:pt>
    <dgm:pt modelId="{9F53057E-98A3-41D9-AB48-2FCB1B0F1E5F}" type="pres">
      <dgm:prSet presAssocID="{13815F28-7D41-4990-9F75-864A9DA0C27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D9C4-CB7F-441D-84F4-ABD7C3EBF3DB}" type="pres">
      <dgm:prSet presAssocID="{D2DDCA3F-7DE8-491A-A1A5-A9763CD9F051}" presName="spacer" presStyleCnt="0"/>
      <dgm:spPr/>
    </dgm:pt>
    <dgm:pt modelId="{1CD8A264-47FD-49F9-891A-FD871C546FD4}" type="pres">
      <dgm:prSet presAssocID="{52874992-9CF4-4F41-AA5D-7956612DF1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7F332-8995-4E7B-B3E5-1DC91FC8737E}" srcId="{9CF6E6D5-3044-4C6A-BD3E-8F24F90BC5A9}" destId="{52874992-9CF4-4F41-AA5D-7956612DF1DF}" srcOrd="3" destOrd="0" parTransId="{EC9E693D-A569-438F-872C-000C6C6FDD46}" sibTransId="{3EE0D66D-8430-48F0-8123-206F5B5CF25B}"/>
    <dgm:cxn modelId="{4D74E7A9-CC1A-4547-8AEA-D660CDAC5E64}" srcId="{9CF6E6D5-3044-4C6A-BD3E-8F24F90BC5A9}" destId="{13815F28-7D41-4990-9F75-864A9DA0C27A}" srcOrd="2" destOrd="0" parTransId="{DFEAE436-5EBD-4992-99A3-817C71540293}" sibTransId="{D2DDCA3F-7DE8-491A-A1A5-A9763CD9F051}"/>
    <dgm:cxn modelId="{936A488C-F477-46F1-94FE-5B5896B531F6}" srcId="{9CF6E6D5-3044-4C6A-BD3E-8F24F90BC5A9}" destId="{D97EC004-D457-41A9-9900-A699BC366741}" srcOrd="0" destOrd="0" parTransId="{80AD52AF-B4FB-437E-B09A-EC153F00C1C2}" sibTransId="{AA9806A5-EFAB-4721-B480-C538387D4CB2}"/>
    <dgm:cxn modelId="{358A2458-0B87-4B34-949F-211883D987CD}" srcId="{9CF6E6D5-3044-4C6A-BD3E-8F24F90BC5A9}" destId="{1766F7C0-0A14-4FE8-A082-58A128954548}" srcOrd="1" destOrd="0" parTransId="{7ABAE204-63DD-471F-8F6D-96EB47148AD6}" sibTransId="{E9BDE200-9FA1-48A7-9F02-5EC2952235B0}"/>
    <dgm:cxn modelId="{7E732B5A-2E4F-4DE2-90C3-D464C63E9CA3}" type="presOf" srcId="{13815F28-7D41-4990-9F75-864A9DA0C27A}" destId="{9F53057E-98A3-41D9-AB48-2FCB1B0F1E5F}" srcOrd="0" destOrd="0" presId="urn:microsoft.com/office/officeart/2005/8/layout/vList2"/>
    <dgm:cxn modelId="{4C5CCD29-A1E7-458E-A061-5E77F6E05B9D}" type="presOf" srcId="{52874992-9CF4-4F41-AA5D-7956612DF1DF}" destId="{1CD8A264-47FD-49F9-891A-FD871C546FD4}" srcOrd="0" destOrd="0" presId="urn:microsoft.com/office/officeart/2005/8/layout/vList2"/>
    <dgm:cxn modelId="{23E22FCA-9854-4050-AED1-448931437FC2}" type="presOf" srcId="{1766F7C0-0A14-4FE8-A082-58A128954548}" destId="{C84FCB8B-AED3-4DC1-A732-FB1D299087C7}" srcOrd="0" destOrd="0" presId="urn:microsoft.com/office/officeart/2005/8/layout/vList2"/>
    <dgm:cxn modelId="{466C6BE6-5981-4A89-99FE-AEE267265A0A}" type="presOf" srcId="{9CF6E6D5-3044-4C6A-BD3E-8F24F90BC5A9}" destId="{F92E485C-36F3-4EDE-A359-4983B165CCBC}" srcOrd="0" destOrd="0" presId="urn:microsoft.com/office/officeart/2005/8/layout/vList2"/>
    <dgm:cxn modelId="{D32C9317-C304-471E-B17A-6994E6889A18}" type="presOf" srcId="{D97EC004-D457-41A9-9900-A699BC366741}" destId="{9C046A4E-886E-4F40-94ED-5FC69E7CF8F5}" srcOrd="0" destOrd="0" presId="urn:microsoft.com/office/officeart/2005/8/layout/vList2"/>
    <dgm:cxn modelId="{4842DF9E-E942-4D2D-8A67-B0A87E3F5D90}" type="presParOf" srcId="{F92E485C-36F3-4EDE-A359-4983B165CCBC}" destId="{9C046A4E-886E-4F40-94ED-5FC69E7CF8F5}" srcOrd="0" destOrd="0" presId="urn:microsoft.com/office/officeart/2005/8/layout/vList2"/>
    <dgm:cxn modelId="{B1A9B164-71C0-4227-A6B8-7A678AC83D96}" type="presParOf" srcId="{F92E485C-36F3-4EDE-A359-4983B165CCBC}" destId="{D0312B01-CC2C-46F7-917F-692C0535782F}" srcOrd="1" destOrd="0" presId="urn:microsoft.com/office/officeart/2005/8/layout/vList2"/>
    <dgm:cxn modelId="{7F0175C1-3933-4077-9AC0-98AE33E2E51A}" type="presParOf" srcId="{F92E485C-36F3-4EDE-A359-4983B165CCBC}" destId="{C84FCB8B-AED3-4DC1-A732-FB1D299087C7}" srcOrd="2" destOrd="0" presId="urn:microsoft.com/office/officeart/2005/8/layout/vList2"/>
    <dgm:cxn modelId="{262A330D-AC3E-455E-AAF8-19566A20CC14}" type="presParOf" srcId="{F92E485C-36F3-4EDE-A359-4983B165CCBC}" destId="{7F268D8A-3FDD-41D0-A06C-CB00FF967BD8}" srcOrd="3" destOrd="0" presId="urn:microsoft.com/office/officeart/2005/8/layout/vList2"/>
    <dgm:cxn modelId="{1C231876-218F-44B1-A213-6FBC2B2A5326}" type="presParOf" srcId="{F92E485C-36F3-4EDE-A359-4983B165CCBC}" destId="{9F53057E-98A3-41D9-AB48-2FCB1B0F1E5F}" srcOrd="4" destOrd="0" presId="urn:microsoft.com/office/officeart/2005/8/layout/vList2"/>
    <dgm:cxn modelId="{9D6397EB-92F7-4384-BEB7-0C187BCBEC97}" type="presParOf" srcId="{F92E485C-36F3-4EDE-A359-4983B165CCBC}" destId="{B6C0D9C4-CB7F-441D-84F4-ABD7C3EBF3DB}" srcOrd="5" destOrd="0" presId="urn:microsoft.com/office/officeart/2005/8/layout/vList2"/>
    <dgm:cxn modelId="{C11660DF-D1B2-407F-97CB-FE4B9554C083}" type="presParOf" srcId="{F92E485C-36F3-4EDE-A359-4983B165CCBC}" destId="{1CD8A264-47FD-49F9-891A-FD871C546F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8900C6-B0F7-423D-9241-48CA81BE154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6BB2F1-13D8-4AB8-A451-DF78A3A296E0}">
      <dgm:prSet phldrT="[Text]"/>
      <dgm:spPr/>
      <dgm:t>
        <a:bodyPr/>
        <a:lstStyle/>
        <a:p>
          <a:r>
            <a:rPr lang="en-US" b="1" u="none" dirty="0" smtClean="0"/>
            <a:t>Allow instructors direct access to the files for updating records</a:t>
          </a:r>
          <a:endParaRPr lang="en-US" dirty="0"/>
        </a:p>
      </dgm:t>
    </dgm:pt>
    <dgm:pt modelId="{67390B9B-1E85-4932-94E1-9F3CDC00444E}" type="parTrans" cxnId="{EE923F39-C84C-4BB9-8661-F8022982306B}">
      <dgm:prSet/>
      <dgm:spPr/>
      <dgm:t>
        <a:bodyPr/>
        <a:lstStyle/>
        <a:p>
          <a:endParaRPr lang="en-US"/>
        </a:p>
      </dgm:t>
    </dgm:pt>
    <dgm:pt modelId="{39CAC8F0-0556-42F1-A1A5-417DC0AD74EF}" type="sibTrans" cxnId="{EE923F39-C84C-4BB9-8661-F8022982306B}">
      <dgm:prSet/>
      <dgm:spPr/>
      <dgm:t>
        <a:bodyPr/>
        <a:lstStyle/>
        <a:p>
          <a:endParaRPr lang="en-US"/>
        </a:p>
      </dgm:t>
    </dgm:pt>
    <dgm:pt modelId="{E93790B0-97C3-4F0B-9BBF-B04CB114177B}">
      <dgm:prSet/>
      <dgm:spPr/>
      <dgm:t>
        <a:bodyPr/>
        <a:lstStyle/>
        <a:p>
          <a:r>
            <a:rPr lang="en-US" b="1" u="none" dirty="0" smtClean="0"/>
            <a:t>Require password-protected computer security to limit access to authorized personnel</a:t>
          </a:r>
          <a:endParaRPr lang="en-US" b="1" u="none" dirty="0"/>
        </a:p>
      </dgm:t>
    </dgm:pt>
    <dgm:pt modelId="{6E5C30CE-68AB-49E2-B9C6-F906DF72820D}" type="parTrans" cxnId="{26986EF3-0FBF-4976-BAFA-140889A31CB1}">
      <dgm:prSet/>
      <dgm:spPr/>
      <dgm:t>
        <a:bodyPr/>
        <a:lstStyle/>
        <a:p>
          <a:endParaRPr lang="en-US"/>
        </a:p>
      </dgm:t>
    </dgm:pt>
    <dgm:pt modelId="{59EB5F20-AE53-430A-B746-13563F46E292}" type="sibTrans" cxnId="{26986EF3-0FBF-4976-BAFA-140889A31CB1}">
      <dgm:prSet/>
      <dgm:spPr/>
      <dgm:t>
        <a:bodyPr/>
        <a:lstStyle/>
        <a:p>
          <a:endParaRPr lang="en-US"/>
        </a:p>
      </dgm:t>
    </dgm:pt>
    <dgm:pt modelId="{AF343B21-D56A-494B-88C0-19584B071916}">
      <dgm:prSet/>
      <dgm:spPr/>
      <dgm:t>
        <a:bodyPr/>
        <a:lstStyle/>
        <a:p>
          <a:r>
            <a:rPr lang="en-US" b="1" u="none" dirty="0" smtClean="0"/>
            <a:t>Firewalls and Internet security must be established to prevent outside attack to servers</a:t>
          </a:r>
          <a:endParaRPr lang="en-US" b="1" u="none" dirty="0"/>
        </a:p>
      </dgm:t>
    </dgm:pt>
    <dgm:pt modelId="{0402EC6A-C58B-45D3-9E88-115E38EE6588}" type="parTrans" cxnId="{853DD401-C2E2-4045-8D1D-DF8D64BCF79E}">
      <dgm:prSet/>
      <dgm:spPr/>
      <dgm:t>
        <a:bodyPr/>
        <a:lstStyle/>
        <a:p>
          <a:endParaRPr lang="en-US"/>
        </a:p>
      </dgm:t>
    </dgm:pt>
    <dgm:pt modelId="{8362BEEF-E947-4AF5-BC4F-E2048078B50F}" type="sibTrans" cxnId="{853DD401-C2E2-4045-8D1D-DF8D64BCF79E}">
      <dgm:prSet/>
      <dgm:spPr/>
      <dgm:t>
        <a:bodyPr/>
        <a:lstStyle/>
        <a:p>
          <a:endParaRPr lang="en-US"/>
        </a:p>
      </dgm:t>
    </dgm:pt>
    <dgm:pt modelId="{0AAA73F5-B3BA-4240-8CB6-AB0355FBF0D9}">
      <dgm:prSet/>
      <dgm:spPr/>
      <dgm:t>
        <a:bodyPr/>
        <a:lstStyle/>
        <a:p>
          <a:r>
            <a:rPr lang="en-US" b="1" dirty="0" smtClean="0"/>
            <a:t>Work closely with information technology departments to establish security measures</a:t>
          </a:r>
          <a:endParaRPr lang="en-US" b="1" dirty="0"/>
        </a:p>
      </dgm:t>
    </dgm:pt>
    <dgm:pt modelId="{2336F3AF-484A-4836-B963-D43A8390641D}" type="parTrans" cxnId="{DE89B33C-8C96-4FF1-BE4E-7CE072E1258F}">
      <dgm:prSet/>
      <dgm:spPr/>
      <dgm:t>
        <a:bodyPr/>
        <a:lstStyle/>
        <a:p>
          <a:endParaRPr lang="en-US"/>
        </a:p>
      </dgm:t>
    </dgm:pt>
    <dgm:pt modelId="{C898EBF2-D682-4C78-A7AC-1E0E63D08157}" type="sibTrans" cxnId="{DE89B33C-8C96-4FF1-BE4E-7CE072E1258F}">
      <dgm:prSet/>
      <dgm:spPr/>
      <dgm:t>
        <a:bodyPr/>
        <a:lstStyle/>
        <a:p>
          <a:endParaRPr lang="en-US"/>
        </a:p>
      </dgm:t>
    </dgm:pt>
    <dgm:pt modelId="{674EAEFB-1BAF-486B-82B9-91F242EE69AD}" type="pres">
      <dgm:prSet presAssocID="{8F8900C6-B0F7-423D-9241-48CA81BE15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C84700-D31D-4DF4-BF68-ACF60BF58706}" type="pres">
      <dgm:prSet presAssocID="{9A6BB2F1-13D8-4AB8-A451-DF78A3A296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8F1FC-CC01-4439-9101-07741513331F}" type="pres">
      <dgm:prSet presAssocID="{39CAC8F0-0556-42F1-A1A5-417DC0AD74EF}" presName="spacer" presStyleCnt="0"/>
      <dgm:spPr/>
    </dgm:pt>
    <dgm:pt modelId="{84B1FB8D-4C55-4CBC-BA94-41B02FA64D07}" type="pres">
      <dgm:prSet presAssocID="{E93790B0-97C3-4F0B-9BBF-B04CB114177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02792-29CF-4F51-B061-6F5E111C98D9}" type="pres">
      <dgm:prSet presAssocID="{59EB5F20-AE53-430A-B746-13563F46E292}" presName="spacer" presStyleCnt="0"/>
      <dgm:spPr/>
    </dgm:pt>
    <dgm:pt modelId="{6A49C071-5973-4D7A-9078-72EBDAC08421}" type="pres">
      <dgm:prSet presAssocID="{AF343B21-D56A-494B-88C0-19584B07191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3FE2C-76AA-42EA-A114-B0E4640D6386}" type="pres">
      <dgm:prSet presAssocID="{8362BEEF-E947-4AF5-BC4F-E2048078B50F}" presName="spacer" presStyleCnt="0"/>
      <dgm:spPr/>
    </dgm:pt>
    <dgm:pt modelId="{181AB1E9-0FB5-4AEC-9F2A-0B0636F447B9}" type="pres">
      <dgm:prSet presAssocID="{0AAA73F5-B3BA-4240-8CB6-AB0355FBF0D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23F39-C84C-4BB9-8661-F8022982306B}" srcId="{8F8900C6-B0F7-423D-9241-48CA81BE154C}" destId="{9A6BB2F1-13D8-4AB8-A451-DF78A3A296E0}" srcOrd="0" destOrd="0" parTransId="{67390B9B-1E85-4932-94E1-9F3CDC00444E}" sibTransId="{39CAC8F0-0556-42F1-A1A5-417DC0AD74EF}"/>
    <dgm:cxn modelId="{A34B2ADB-4D44-4A86-958A-E4CA5F9BD15A}" type="presOf" srcId="{8F8900C6-B0F7-423D-9241-48CA81BE154C}" destId="{674EAEFB-1BAF-486B-82B9-91F242EE69AD}" srcOrd="0" destOrd="0" presId="urn:microsoft.com/office/officeart/2005/8/layout/vList2"/>
    <dgm:cxn modelId="{9D6579AB-2DFD-4B93-B290-87FD2C9E72C0}" type="presOf" srcId="{0AAA73F5-B3BA-4240-8CB6-AB0355FBF0D9}" destId="{181AB1E9-0FB5-4AEC-9F2A-0B0636F447B9}" srcOrd="0" destOrd="0" presId="urn:microsoft.com/office/officeart/2005/8/layout/vList2"/>
    <dgm:cxn modelId="{DE89B33C-8C96-4FF1-BE4E-7CE072E1258F}" srcId="{8F8900C6-B0F7-423D-9241-48CA81BE154C}" destId="{0AAA73F5-B3BA-4240-8CB6-AB0355FBF0D9}" srcOrd="3" destOrd="0" parTransId="{2336F3AF-484A-4836-B963-D43A8390641D}" sibTransId="{C898EBF2-D682-4C78-A7AC-1E0E63D08157}"/>
    <dgm:cxn modelId="{EB02DE8F-ED82-4E84-9707-F453D4B2FA5D}" type="presOf" srcId="{9A6BB2F1-13D8-4AB8-A451-DF78A3A296E0}" destId="{71C84700-D31D-4DF4-BF68-ACF60BF58706}" srcOrd="0" destOrd="0" presId="urn:microsoft.com/office/officeart/2005/8/layout/vList2"/>
    <dgm:cxn modelId="{1F075794-B4E1-4E54-B4FE-B371F3EB613C}" type="presOf" srcId="{E93790B0-97C3-4F0B-9BBF-B04CB114177B}" destId="{84B1FB8D-4C55-4CBC-BA94-41B02FA64D07}" srcOrd="0" destOrd="0" presId="urn:microsoft.com/office/officeart/2005/8/layout/vList2"/>
    <dgm:cxn modelId="{A51F0BC9-3BEC-412B-B17F-E9F38D133F0B}" type="presOf" srcId="{AF343B21-D56A-494B-88C0-19584B071916}" destId="{6A49C071-5973-4D7A-9078-72EBDAC08421}" srcOrd="0" destOrd="0" presId="urn:microsoft.com/office/officeart/2005/8/layout/vList2"/>
    <dgm:cxn modelId="{26986EF3-0FBF-4976-BAFA-140889A31CB1}" srcId="{8F8900C6-B0F7-423D-9241-48CA81BE154C}" destId="{E93790B0-97C3-4F0B-9BBF-B04CB114177B}" srcOrd="1" destOrd="0" parTransId="{6E5C30CE-68AB-49E2-B9C6-F906DF72820D}" sibTransId="{59EB5F20-AE53-430A-B746-13563F46E292}"/>
    <dgm:cxn modelId="{853DD401-C2E2-4045-8D1D-DF8D64BCF79E}" srcId="{8F8900C6-B0F7-423D-9241-48CA81BE154C}" destId="{AF343B21-D56A-494B-88C0-19584B071916}" srcOrd="2" destOrd="0" parTransId="{0402EC6A-C58B-45D3-9E88-115E38EE6588}" sibTransId="{8362BEEF-E947-4AF5-BC4F-E2048078B50F}"/>
    <dgm:cxn modelId="{0518753F-0D7A-4FFB-A513-F2A0DE20DAE0}" type="presParOf" srcId="{674EAEFB-1BAF-486B-82B9-91F242EE69AD}" destId="{71C84700-D31D-4DF4-BF68-ACF60BF58706}" srcOrd="0" destOrd="0" presId="urn:microsoft.com/office/officeart/2005/8/layout/vList2"/>
    <dgm:cxn modelId="{8985EB20-FBAC-4A70-919C-407397446D5E}" type="presParOf" srcId="{674EAEFB-1BAF-486B-82B9-91F242EE69AD}" destId="{F768F1FC-CC01-4439-9101-07741513331F}" srcOrd="1" destOrd="0" presId="urn:microsoft.com/office/officeart/2005/8/layout/vList2"/>
    <dgm:cxn modelId="{A62EF1B3-046D-4670-8CBC-605439D754BE}" type="presParOf" srcId="{674EAEFB-1BAF-486B-82B9-91F242EE69AD}" destId="{84B1FB8D-4C55-4CBC-BA94-41B02FA64D07}" srcOrd="2" destOrd="0" presId="urn:microsoft.com/office/officeart/2005/8/layout/vList2"/>
    <dgm:cxn modelId="{319238E2-FEA2-4333-83E5-14BD4CE60EA2}" type="presParOf" srcId="{674EAEFB-1BAF-486B-82B9-91F242EE69AD}" destId="{F3F02792-29CF-4F51-B061-6F5E111C98D9}" srcOrd="3" destOrd="0" presId="urn:microsoft.com/office/officeart/2005/8/layout/vList2"/>
    <dgm:cxn modelId="{2C0A0EC0-388F-4C17-BA06-7F43DCC64393}" type="presParOf" srcId="{674EAEFB-1BAF-486B-82B9-91F242EE69AD}" destId="{6A49C071-5973-4D7A-9078-72EBDAC08421}" srcOrd="4" destOrd="0" presId="urn:microsoft.com/office/officeart/2005/8/layout/vList2"/>
    <dgm:cxn modelId="{208F82CC-53A3-4235-81AE-885D78874478}" type="presParOf" srcId="{674EAEFB-1BAF-486B-82B9-91F242EE69AD}" destId="{1E33FE2C-76AA-42EA-A114-B0E4640D6386}" srcOrd="5" destOrd="0" presId="urn:microsoft.com/office/officeart/2005/8/layout/vList2"/>
    <dgm:cxn modelId="{C1DE3715-9889-4653-932A-C2006A6E928F}" type="presParOf" srcId="{674EAEFB-1BAF-486B-82B9-91F242EE69AD}" destId="{181AB1E9-0FB5-4AEC-9F2A-0B0636F447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332185-F040-4A42-9472-95C9398C1A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D8B5D2-A051-4A88-976C-5237306102A5}">
      <dgm:prSet phldrT="[Text]"/>
      <dgm:spPr/>
      <dgm:t>
        <a:bodyPr/>
        <a:lstStyle/>
        <a:p>
          <a:r>
            <a:rPr lang="en-US" b="1" u="none" dirty="0" smtClean="0"/>
            <a:t>Organize records</a:t>
          </a:r>
          <a:endParaRPr lang="en-US" dirty="0"/>
        </a:p>
      </dgm:t>
    </dgm:pt>
    <dgm:pt modelId="{2471527B-DD3C-4C83-AB19-BB02AC78FF16}" type="parTrans" cxnId="{E036E578-DE34-4CDE-9D5C-3A9D9670AAC3}">
      <dgm:prSet/>
      <dgm:spPr/>
      <dgm:t>
        <a:bodyPr/>
        <a:lstStyle/>
        <a:p>
          <a:endParaRPr lang="en-US"/>
        </a:p>
      </dgm:t>
    </dgm:pt>
    <dgm:pt modelId="{02F85CFD-A9B5-4B3B-ADDF-E69838FEC11E}" type="sibTrans" cxnId="{E036E578-DE34-4CDE-9D5C-3A9D9670AAC3}">
      <dgm:prSet/>
      <dgm:spPr/>
      <dgm:t>
        <a:bodyPr/>
        <a:lstStyle/>
        <a:p>
          <a:endParaRPr lang="en-US" dirty="0"/>
        </a:p>
      </dgm:t>
    </dgm:pt>
    <dgm:pt modelId="{F72F0DF9-1761-401C-A290-0DFD6E85C306}">
      <dgm:prSet/>
      <dgm:spPr/>
      <dgm:t>
        <a:bodyPr/>
        <a:lstStyle/>
        <a:p>
          <a:r>
            <a:rPr lang="en-US" b="1" u="none" dirty="0" smtClean="0"/>
            <a:t>Index records</a:t>
          </a:r>
          <a:endParaRPr lang="en-US" b="1" u="none" dirty="0"/>
        </a:p>
      </dgm:t>
    </dgm:pt>
    <dgm:pt modelId="{B2F42D32-6402-4452-9060-72FD15B0A507}" type="parTrans" cxnId="{2CFFB96D-9475-4717-B4C2-81C64EE269F6}">
      <dgm:prSet/>
      <dgm:spPr/>
      <dgm:t>
        <a:bodyPr/>
        <a:lstStyle/>
        <a:p>
          <a:endParaRPr lang="en-US"/>
        </a:p>
      </dgm:t>
    </dgm:pt>
    <dgm:pt modelId="{83DE74D3-2194-4556-8D21-FA01F043F585}" type="sibTrans" cxnId="{2CFFB96D-9475-4717-B4C2-81C64EE269F6}">
      <dgm:prSet/>
      <dgm:spPr/>
      <dgm:t>
        <a:bodyPr/>
        <a:lstStyle/>
        <a:p>
          <a:endParaRPr lang="en-US"/>
        </a:p>
      </dgm:t>
    </dgm:pt>
    <dgm:pt modelId="{B4B11A42-B07C-4E22-B29F-31BDCAF24A60}">
      <dgm:prSet/>
      <dgm:spPr/>
      <dgm:t>
        <a:bodyPr/>
        <a:lstStyle/>
        <a:p>
          <a:r>
            <a:rPr lang="en-US" b="1" u="none" dirty="0" smtClean="0"/>
            <a:t>Allow only authorized staff members to access the records</a:t>
          </a:r>
          <a:endParaRPr lang="en-US" b="1" u="none" dirty="0"/>
        </a:p>
      </dgm:t>
    </dgm:pt>
    <dgm:pt modelId="{91E1DA4A-C0BA-419B-8FFE-1C4BBDDB841E}" type="parTrans" cxnId="{4D95E185-4AB1-4AA4-B167-1B29F004C004}">
      <dgm:prSet/>
      <dgm:spPr/>
      <dgm:t>
        <a:bodyPr/>
        <a:lstStyle/>
        <a:p>
          <a:endParaRPr lang="en-US"/>
        </a:p>
      </dgm:t>
    </dgm:pt>
    <dgm:pt modelId="{14207CD2-F91A-4865-B33F-1829EE07EC2E}" type="sibTrans" cxnId="{4D95E185-4AB1-4AA4-B167-1B29F004C004}">
      <dgm:prSet/>
      <dgm:spPr/>
      <dgm:t>
        <a:bodyPr/>
        <a:lstStyle/>
        <a:p>
          <a:endParaRPr lang="en-US"/>
        </a:p>
      </dgm:t>
    </dgm:pt>
    <dgm:pt modelId="{214534CA-2691-411E-B9D3-D3A859B875E7}">
      <dgm:prSet/>
      <dgm:spPr/>
      <dgm:t>
        <a:bodyPr/>
        <a:lstStyle/>
        <a:p>
          <a:r>
            <a:rPr lang="en-US" b="1" u="none" dirty="0" smtClean="0"/>
            <a:t>Ensure that records are easily found when requested</a:t>
          </a:r>
          <a:endParaRPr lang="en-US" b="1" u="none" dirty="0"/>
        </a:p>
      </dgm:t>
    </dgm:pt>
    <dgm:pt modelId="{86762B4A-F886-4316-96CB-A92FCD7C1C84}" type="parTrans" cxnId="{79CED1E4-0A5C-42E3-987A-8560740BFD48}">
      <dgm:prSet/>
      <dgm:spPr/>
      <dgm:t>
        <a:bodyPr/>
        <a:lstStyle/>
        <a:p>
          <a:endParaRPr lang="en-US"/>
        </a:p>
      </dgm:t>
    </dgm:pt>
    <dgm:pt modelId="{82A8650B-CA2E-4EB0-97DD-81E033ABAEBF}" type="sibTrans" cxnId="{79CED1E4-0A5C-42E3-987A-8560740BFD48}">
      <dgm:prSet/>
      <dgm:spPr/>
      <dgm:t>
        <a:bodyPr/>
        <a:lstStyle/>
        <a:p>
          <a:endParaRPr lang="en-US"/>
        </a:p>
      </dgm:t>
    </dgm:pt>
    <dgm:pt modelId="{3D13CBEE-C60D-4C35-8283-13EABA1D1D8F}" type="pres">
      <dgm:prSet presAssocID="{99332185-F040-4A42-9472-95C9398C1A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2BC3D0C-1CF6-49A2-8423-3B3A12C26283}" type="pres">
      <dgm:prSet presAssocID="{99332185-F040-4A42-9472-95C9398C1A92}" presName="Name1" presStyleCnt="0"/>
      <dgm:spPr/>
    </dgm:pt>
    <dgm:pt modelId="{443E15AB-95E7-422D-AE07-9EE536282214}" type="pres">
      <dgm:prSet presAssocID="{99332185-F040-4A42-9472-95C9398C1A92}" presName="cycle" presStyleCnt="0"/>
      <dgm:spPr/>
    </dgm:pt>
    <dgm:pt modelId="{B477EF95-44AD-4D7D-9A02-18084BD78597}" type="pres">
      <dgm:prSet presAssocID="{99332185-F040-4A42-9472-95C9398C1A92}" presName="srcNode" presStyleLbl="node1" presStyleIdx="0" presStyleCnt="4"/>
      <dgm:spPr/>
    </dgm:pt>
    <dgm:pt modelId="{014736E6-0440-408B-BE4B-868B962D1B1A}" type="pres">
      <dgm:prSet presAssocID="{99332185-F040-4A42-9472-95C9398C1A92}" presName="conn" presStyleLbl="parChTrans1D2" presStyleIdx="0" presStyleCnt="1"/>
      <dgm:spPr/>
      <dgm:t>
        <a:bodyPr/>
        <a:lstStyle/>
        <a:p>
          <a:endParaRPr lang="en-US"/>
        </a:p>
      </dgm:t>
    </dgm:pt>
    <dgm:pt modelId="{164FE1A0-1644-46DD-9736-B5ADC2EBEED0}" type="pres">
      <dgm:prSet presAssocID="{99332185-F040-4A42-9472-95C9398C1A92}" presName="extraNode" presStyleLbl="node1" presStyleIdx="0" presStyleCnt="4"/>
      <dgm:spPr/>
    </dgm:pt>
    <dgm:pt modelId="{01BD5A04-E423-445C-9035-D0D46AAF6859}" type="pres">
      <dgm:prSet presAssocID="{99332185-F040-4A42-9472-95C9398C1A92}" presName="dstNode" presStyleLbl="node1" presStyleIdx="0" presStyleCnt="4"/>
      <dgm:spPr/>
    </dgm:pt>
    <dgm:pt modelId="{82416A28-7D51-4AB0-86AB-8508EB95AB1D}" type="pres">
      <dgm:prSet presAssocID="{00D8B5D2-A051-4A88-976C-5237306102A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60CB9-70E6-406E-8475-5203C3AC6384}" type="pres">
      <dgm:prSet presAssocID="{00D8B5D2-A051-4A88-976C-5237306102A5}" presName="accent_1" presStyleCnt="0"/>
      <dgm:spPr/>
    </dgm:pt>
    <dgm:pt modelId="{53A5E694-F193-43BA-878C-3B40EED9A47C}" type="pres">
      <dgm:prSet presAssocID="{00D8B5D2-A051-4A88-976C-5237306102A5}" presName="accentRepeatNode" presStyleLbl="solidFgAcc1" presStyleIdx="0" presStyleCnt="4"/>
      <dgm:spPr/>
    </dgm:pt>
    <dgm:pt modelId="{F0893160-E9DD-41EF-9169-AC2EA8D27F34}" type="pres">
      <dgm:prSet presAssocID="{F72F0DF9-1761-401C-A290-0DFD6E85C30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B4CEE-E5A9-483A-9BD0-809FF0DD722A}" type="pres">
      <dgm:prSet presAssocID="{F72F0DF9-1761-401C-A290-0DFD6E85C306}" presName="accent_2" presStyleCnt="0"/>
      <dgm:spPr/>
    </dgm:pt>
    <dgm:pt modelId="{82419CAA-6C8B-491D-9F58-5066FB9356E5}" type="pres">
      <dgm:prSet presAssocID="{F72F0DF9-1761-401C-A290-0DFD6E85C306}" presName="accentRepeatNode" presStyleLbl="solidFgAcc1" presStyleIdx="1" presStyleCnt="4"/>
      <dgm:spPr/>
    </dgm:pt>
    <dgm:pt modelId="{F1E0E481-44C4-4998-B18B-422A28BB2F79}" type="pres">
      <dgm:prSet presAssocID="{B4B11A42-B07C-4E22-B29F-31BDCAF24A6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89E17-E43D-44CF-BD50-551E9053500C}" type="pres">
      <dgm:prSet presAssocID="{B4B11A42-B07C-4E22-B29F-31BDCAF24A60}" presName="accent_3" presStyleCnt="0"/>
      <dgm:spPr/>
    </dgm:pt>
    <dgm:pt modelId="{59E6CBCF-8288-4524-911E-65E8B47097C9}" type="pres">
      <dgm:prSet presAssocID="{B4B11A42-B07C-4E22-B29F-31BDCAF24A60}" presName="accentRepeatNode" presStyleLbl="solidFgAcc1" presStyleIdx="2" presStyleCnt="4"/>
      <dgm:spPr/>
    </dgm:pt>
    <dgm:pt modelId="{E05B8759-90F3-469A-9C2F-9EB292D5034B}" type="pres">
      <dgm:prSet presAssocID="{214534CA-2691-411E-B9D3-D3A859B875E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C4D07-CA18-44AB-B96E-A34D7483B3CC}" type="pres">
      <dgm:prSet presAssocID="{214534CA-2691-411E-B9D3-D3A859B875E7}" presName="accent_4" presStyleCnt="0"/>
      <dgm:spPr/>
    </dgm:pt>
    <dgm:pt modelId="{E7D9827F-5A28-4EA1-89B2-9C140B39177E}" type="pres">
      <dgm:prSet presAssocID="{214534CA-2691-411E-B9D3-D3A859B875E7}" presName="accentRepeatNode" presStyleLbl="solidFgAcc1" presStyleIdx="3" presStyleCnt="4"/>
      <dgm:spPr/>
    </dgm:pt>
  </dgm:ptLst>
  <dgm:cxnLst>
    <dgm:cxn modelId="{0374FDF0-8AF0-42E4-8DAB-2BD029389DE1}" type="presOf" srcId="{00D8B5D2-A051-4A88-976C-5237306102A5}" destId="{82416A28-7D51-4AB0-86AB-8508EB95AB1D}" srcOrd="0" destOrd="0" presId="urn:microsoft.com/office/officeart/2008/layout/VerticalCurvedList"/>
    <dgm:cxn modelId="{4D95E185-4AB1-4AA4-B167-1B29F004C004}" srcId="{99332185-F040-4A42-9472-95C9398C1A92}" destId="{B4B11A42-B07C-4E22-B29F-31BDCAF24A60}" srcOrd="2" destOrd="0" parTransId="{91E1DA4A-C0BA-419B-8FFE-1C4BBDDB841E}" sibTransId="{14207CD2-F91A-4865-B33F-1829EE07EC2E}"/>
    <dgm:cxn modelId="{79CED1E4-0A5C-42E3-987A-8560740BFD48}" srcId="{99332185-F040-4A42-9472-95C9398C1A92}" destId="{214534CA-2691-411E-B9D3-D3A859B875E7}" srcOrd="3" destOrd="0" parTransId="{86762B4A-F886-4316-96CB-A92FCD7C1C84}" sibTransId="{82A8650B-CA2E-4EB0-97DD-81E033ABAEBF}"/>
    <dgm:cxn modelId="{7112291C-20C9-4D75-8DB8-DB560EEA385A}" type="presOf" srcId="{02F85CFD-A9B5-4B3B-ADDF-E69838FEC11E}" destId="{014736E6-0440-408B-BE4B-868B962D1B1A}" srcOrd="0" destOrd="0" presId="urn:microsoft.com/office/officeart/2008/layout/VerticalCurvedList"/>
    <dgm:cxn modelId="{2CFFB96D-9475-4717-B4C2-81C64EE269F6}" srcId="{99332185-F040-4A42-9472-95C9398C1A92}" destId="{F72F0DF9-1761-401C-A290-0DFD6E85C306}" srcOrd="1" destOrd="0" parTransId="{B2F42D32-6402-4452-9060-72FD15B0A507}" sibTransId="{83DE74D3-2194-4556-8D21-FA01F043F585}"/>
    <dgm:cxn modelId="{E036E578-DE34-4CDE-9D5C-3A9D9670AAC3}" srcId="{99332185-F040-4A42-9472-95C9398C1A92}" destId="{00D8B5D2-A051-4A88-976C-5237306102A5}" srcOrd="0" destOrd="0" parTransId="{2471527B-DD3C-4C83-AB19-BB02AC78FF16}" sibTransId="{02F85CFD-A9B5-4B3B-ADDF-E69838FEC11E}"/>
    <dgm:cxn modelId="{E5B63E03-FBEE-442B-8ECE-457122EDE0C0}" type="presOf" srcId="{B4B11A42-B07C-4E22-B29F-31BDCAF24A60}" destId="{F1E0E481-44C4-4998-B18B-422A28BB2F79}" srcOrd="0" destOrd="0" presId="urn:microsoft.com/office/officeart/2008/layout/VerticalCurvedList"/>
    <dgm:cxn modelId="{37E1776E-0811-43D9-A961-331D95B5EA3C}" type="presOf" srcId="{F72F0DF9-1761-401C-A290-0DFD6E85C306}" destId="{F0893160-E9DD-41EF-9169-AC2EA8D27F34}" srcOrd="0" destOrd="0" presId="urn:microsoft.com/office/officeart/2008/layout/VerticalCurvedList"/>
    <dgm:cxn modelId="{9A8EC264-F465-4F75-A6F3-B9F8ACD53B9E}" type="presOf" srcId="{214534CA-2691-411E-B9D3-D3A859B875E7}" destId="{E05B8759-90F3-469A-9C2F-9EB292D5034B}" srcOrd="0" destOrd="0" presId="urn:microsoft.com/office/officeart/2008/layout/VerticalCurvedList"/>
    <dgm:cxn modelId="{C02F66D9-0655-4046-B49D-6FC2A79EA76E}" type="presOf" srcId="{99332185-F040-4A42-9472-95C9398C1A92}" destId="{3D13CBEE-C60D-4C35-8283-13EABA1D1D8F}" srcOrd="0" destOrd="0" presId="urn:microsoft.com/office/officeart/2008/layout/VerticalCurvedList"/>
    <dgm:cxn modelId="{FADB8D89-6611-4891-8E3C-BFCB4DACADE7}" type="presParOf" srcId="{3D13CBEE-C60D-4C35-8283-13EABA1D1D8F}" destId="{F2BC3D0C-1CF6-49A2-8423-3B3A12C26283}" srcOrd="0" destOrd="0" presId="urn:microsoft.com/office/officeart/2008/layout/VerticalCurvedList"/>
    <dgm:cxn modelId="{4D194CAE-F379-452A-B58D-A5C07D3DD781}" type="presParOf" srcId="{F2BC3D0C-1CF6-49A2-8423-3B3A12C26283}" destId="{443E15AB-95E7-422D-AE07-9EE536282214}" srcOrd="0" destOrd="0" presId="urn:microsoft.com/office/officeart/2008/layout/VerticalCurvedList"/>
    <dgm:cxn modelId="{11A1FD6A-D055-41F6-9AAE-4EE74D035624}" type="presParOf" srcId="{443E15AB-95E7-422D-AE07-9EE536282214}" destId="{B477EF95-44AD-4D7D-9A02-18084BD78597}" srcOrd="0" destOrd="0" presId="urn:microsoft.com/office/officeart/2008/layout/VerticalCurvedList"/>
    <dgm:cxn modelId="{FE2BC358-6E0E-41CA-9B57-78E655CAC9FC}" type="presParOf" srcId="{443E15AB-95E7-422D-AE07-9EE536282214}" destId="{014736E6-0440-408B-BE4B-868B962D1B1A}" srcOrd="1" destOrd="0" presId="urn:microsoft.com/office/officeart/2008/layout/VerticalCurvedList"/>
    <dgm:cxn modelId="{D9023CA5-F178-4B9A-A746-652175DA6189}" type="presParOf" srcId="{443E15AB-95E7-422D-AE07-9EE536282214}" destId="{164FE1A0-1644-46DD-9736-B5ADC2EBEED0}" srcOrd="2" destOrd="0" presId="urn:microsoft.com/office/officeart/2008/layout/VerticalCurvedList"/>
    <dgm:cxn modelId="{CFCDBE65-5517-492D-BE47-BD0A0E0E3AE5}" type="presParOf" srcId="{443E15AB-95E7-422D-AE07-9EE536282214}" destId="{01BD5A04-E423-445C-9035-D0D46AAF6859}" srcOrd="3" destOrd="0" presId="urn:microsoft.com/office/officeart/2008/layout/VerticalCurvedList"/>
    <dgm:cxn modelId="{B52804DC-F23D-48BB-86C2-78AABE3ED891}" type="presParOf" srcId="{F2BC3D0C-1CF6-49A2-8423-3B3A12C26283}" destId="{82416A28-7D51-4AB0-86AB-8508EB95AB1D}" srcOrd="1" destOrd="0" presId="urn:microsoft.com/office/officeart/2008/layout/VerticalCurvedList"/>
    <dgm:cxn modelId="{423D2FE7-649A-4A58-A2A4-8BBDCAC799C4}" type="presParOf" srcId="{F2BC3D0C-1CF6-49A2-8423-3B3A12C26283}" destId="{FFA60CB9-70E6-406E-8475-5203C3AC6384}" srcOrd="2" destOrd="0" presId="urn:microsoft.com/office/officeart/2008/layout/VerticalCurvedList"/>
    <dgm:cxn modelId="{9602693A-C905-4AD9-86A2-EA1D6B9553A6}" type="presParOf" srcId="{FFA60CB9-70E6-406E-8475-5203C3AC6384}" destId="{53A5E694-F193-43BA-878C-3B40EED9A47C}" srcOrd="0" destOrd="0" presId="urn:microsoft.com/office/officeart/2008/layout/VerticalCurvedList"/>
    <dgm:cxn modelId="{29A725E1-FD0E-4D52-83A3-058901E95CD8}" type="presParOf" srcId="{F2BC3D0C-1CF6-49A2-8423-3B3A12C26283}" destId="{F0893160-E9DD-41EF-9169-AC2EA8D27F34}" srcOrd="3" destOrd="0" presId="urn:microsoft.com/office/officeart/2008/layout/VerticalCurvedList"/>
    <dgm:cxn modelId="{03492045-3361-41D8-A950-F17ABB8CA7EF}" type="presParOf" srcId="{F2BC3D0C-1CF6-49A2-8423-3B3A12C26283}" destId="{575B4CEE-E5A9-483A-9BD0-809FF0DD722A}" srcOrd="4" destOrd="0" presId="urn:microsoft.com/office/officeart/2008/layout/VerticalCurvedList"/>
    <dgm:cxn modelId="{D0CBDAA0-EE2F-48FB-8800-F55FDC3E677A}" type="presParOf" srcId="{575B4CEE-E5A9-483A-9BD0-809FF0DD722A}" destId="{82419CAA-6C8B-491D-9F58-5066FB9356E5}" srcOrd="0" destOrd="0" presId="urn:microsoft.com/office/officeart/2008/layout/VerticalCurvedList"/>
    <dgm:cxn modelId="{CBC97836-ACA0-40CF-AF79-062922A79359}" type="presParOf" srcId="{F2BC3D0C-1CF6-49A2-8423-3B3A12C26283}" destId="{F1E0E481-44C4-4998-B18B-422A28BB2F79}" srcOrd="5" destOrd="0" presId="urn:microsoft.com/office/officeart/2008/layout/VerticalCurvedList"/>
    <dgm:cxn modelId="{E8BFDD4B-11D8-49C8-B1CD-4B3AB6AE8FF1}" type="presParOf" srcId="{F2BC3D0C-1CF6-49A2-8423-3B3A12C26283}" destId="{CFF89E17-E43D-44CF-BD50-551E9053500C}" srcOrd="6" destOrd="0" presId="urn:microsoft.com/office/officeart/2008/layout/VerticalCurvedList"/>
    <dgm:cxn modelId="{190E75EB-2EC6-4050-B4B8-D0F99581DDAF}" type="presParOf" srcId="{CFF89E17-E43D-44CF-BD50-551E9053500C}" destId="{59E6CBCF-8288-4524-911E-65E8B47097C9}" srcOrd="0" destOrd="0" presId="urn:microsoft.com/office/officeart/2008/layout/VerticalCurvedList"/>
    <dgm:cxn modelId="{BF77E865-DF68-4833-BB11-99D1EC62738B}" type="presParOf" srcId="{F2BC3D0C-1CF6-49A2-8423-3B3A12C26283}" destId="{E05B8759-90F3-469A-9C2F-9EB292D5034B}" srcOrd="7" destOrd="0" presId="urn:microsoft.com/office/officeart/2008/layout/VerticalCurvedList"/>
    <dgm:cxn modelId="{A77DD5FF-1A66-4B15-B1D6-0781EE2D0A3F}" type="presParOf" srcId="{F2BC3D0C-1CF6-49A2-8423-3B3A12C26283}" destId="{A70C4D07-CA18-44AB-B96E-A34D7483B3CC}" srcOrd="8" destOrd="0" presId="urn:microsoft.com/office/officeart/2008/layout/VerticalCurvedList"/>
    <dgm:cxn modelId="{8D07D064-2BDF-471E-8C21-37D2EE183BB5}" type="presParOf" srcId="{A70C4D07-CA18-44AB-B96E-A34D7483B3CC}" destId="{E7D9827F-5A28-4EA1-89B2-9C140B39177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3D5F91-E42E-4833-82FB-600DA68C7C2F}" type="doc">
      <dgm:prSet loTypeId="urn:microsoft.com/office/officeart/2005/8/layout/default#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702EB0-ECFD-4489-A8E5-D4D58A428B8A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DEF5A005-A08F-4933-B3DB-A5DF54F3D2E7}" type="parTrans" cxnId="{1A47AEC9-A594-4185-8D3B-AC5613BFAC99}">
      <dgm:prSet/>
      <dgm:spPr/>
      <dgm:t>
        <a:bodyPr/>
        <a:lstStyle/>
        <a:p>
          <a:endParaRPr lang="en-US"/>
        </a:p>
      </dgm:t>
    </dgm:pt>
    <dgm:pt modelId="{36A2EC32-5A91-4B68-BA54-E94479CDA14C}" type="sibTrans" cxnId="{1A47AEC9-A594-4185-8D3B-AC5613BFAC99}">
      <dgm:prSet/>
      <dgm:spPr/>
      <dgm:t>
        <a:bodyPr/>
        <a:lstStyle/>
        <a:p>
          <a:endParaRPr lang="en-US"/>
        </a:p>
      </dgm:t>
    </dgm:pt>
    <dgm:pt modelId="{FE2D0101-659E-4BE2-80C8-97CB8CDE77A5}">
      <dgm:prSet/>
      <dgm:spPr/>
      <dgm:t>
        <a:bodyPr/>
        <a:lstStyle/>
        <a:p>
          <a:r>
            <a:rPr lang="en-US" dirty="0" smtClean="0"/>
            <a:t>Maintenance </a:t>
          </a:r>
          <a:endParaRPr lang="en-US" dirty="0"/>
        </a:p>
      </dgm:t>
    </dgm:pt>
    <dgm:pt modelId="{8CA2EAF6-018E-4836-BCA2-6DC66F53EAC4}" type="parTrans" cxnId="{D4926500-5296-4B4E-837C-FE38670A209F}">
      <dgm:prSet/>
      <dgm:spPr/>
      <dgm:t>
        <a:bodyPr/>
        <a:lstStyle/>
        <a:p>
          <a:endParaRPr lang="en-US"/>
        </a:p>
      </dgm:t>
    </dgm:pt>
    <dgm:pt modelId="{E608D0A5-8949-4259-9CCB-12023F8D60AE}" type="sibTrans" cxnId="{D4926500-5296-4B4E-837C-FE38670A209F}">
      <dgm:prSet/>
      <dgm:spPr/>
      <dgm:t>
        <a:bodyPr/>
        <a:lstStyle/>
        <a:p>
          <a:endParaRPr lang="en-US"/>
        </a:p>
      </dgm:t>
    </dgm:pt>
    <dgm:pt modelId="{34B29A52-897A-4112-A43A-F891543A8783}">
      <dgm:prSet/>
      <dgm:spPr/>
      <dgm:t>
        <a:bodyPr/>
        <a:lstStyle/>
        <a:p>
          <a:r>
            <a:rPr lang="en-US" dirty="0" smtClean="0"/>
            <a:t>Training and Education</a:t>
          </a:r>
          <a:endParaRPr lang="en-US" dirty="0"/>
        </a:p>
      </dgm:t>
    </dgm:pt>
    <dgm:pt modelId="{01DB9622-9049-42CB-9904-91F8213BB381}" type="parTrans" cxnId="{0DFDFF9C-72C1-4F9E-9B96-098618D7B1C6}">
      <dgm:prSet/>
      <dgm:spPr/>
      <dgm:t>
        <a:bodyPr/>
        <a:lstStyle/>
        <a:p>
          <a:endParaRPr lang="en-US"/>
        </a:p>
      </dgm:t>
    </dgm:pt>
    <dgm:pt modelId="{C81AA9E2-C09C-4192-A80D-8FC9BACB5FC8}" type="sibTrans" cxnId="{0DFDFF9C-72C1-4F9E-9B96-098618D7B1C6}">
      <dgm:prSet/>
      <dgm:spPr/>
      <dgm:t>
        <a:bodyPr/>
        <a:lstStyle/>
        <a:p>
          <a:endParaRPr lang="en-US"/>
        </a:p>
      </dgm:t>
    </dgm:pt>
    <dgm:pt modelId="{5A770802-08A2-4C28-84CD-57DF00314F1A}">
      <dgm:prSet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D3834351-4593-46FE-9489-3E36D827F5A4}" type="parTrans" cxnId="{BFD29BFF-1A87-42A4-A776-A1B01DB2E5A9}">
      <dgm:prSet/>
      <dgm:spPr/>
      <dgm:t>
        <a:bodyPr/>
        <a:lstStyle/>
        <a:p>
          <a:endParaRPr lang="en-US"/>
        </a:p>
      </dgm:t>
    </dgm:pt>
    <dgm:pt modelId="{1A0AFA55-3F60-4EB8-91CD-567FB2F6F086}" type="sibTrans" cxnId="{BFD29BFF-1A87-42A4-A776-A1B01DB2E5A9}">
      <dgm:prSet/>
      <dgm:spPr/>
      <dgm:t>
        <a:bodyPr/>
        <a:lstStyle/>
        <a:p>
          <a:endParaRPr lang="en-US"/>
        </a:p>
      </dgm:t>
    </dgm:pt>
    <dgm:pt modelId="{FA2F1F4D-469E-4574-B235-B4D19DFC128C}">
      <dgm:prSet/>
      <dgm:spPr/>
      <dgm:t>
        <a:bodyPr/>
        <a:lstStyle/>
        <a:p>
          <a:r>
            <a:rPr lang="en-US" dirty="0" smtClean="0"/>
            <a:t>Tools</a:t>
          </a:r>
          <a:endParaRPr lang="en-US" dirty="0"/>
        </a:p>
      </dgm:t>
    </dgm:pt>
    <dgm:pt modelId="{1399C82C-A8AF-455B-BBDC-F125230E0789}" type="parTrans" cxnId="{94BAC504-F413-44FA-9BC8-10411851A11C}">
      <dgm:prSet/>
      <dgm:spPr/>
      <dgm:t>
        <a:bodyPr/>
        <a:lstStyle/>
        <a:p>
          <a:endParaRPr lang="en-US"/>
        </a:p>
      </dgm:t>
    </dgm:pt>
    <dgm:pt modelId="{8399D7F7-F316-49AA-83D0-6F0C6683A64C}" type="sibTrans" cxnId="{94BAC504-F413-44FA-9BC8-10411851A11C}">
      <dgm:prSet/>
      <dgm:spPr/>
      <dgm:t>
        <a:bodyPr/>
        <a:lstStyle/>
        <a:p>
          <a:endParaRPr lang="en-US"/>
        </a:p>
      </dgm:t>
    </dgm:pt>
    <dgm:pt modelId="{883E43C9-E609-4D8A-A0C7-8EC15401780A}">
      <dgm:prSet/>
      <dgm:spPr/>
      <dgm:t>
        <a:bodyPr/>
        <a:lstStyle/>
        <a:p>
          <a:r>
            <a:rPr lang="en-US" dirty="0" smtClean="0"/>
            <a:t>Procedures</a:t>
          </a:r>
          <a:endParaRPr lang="en-US" dirty="0"/>
        </a:p>
      </dgm:t>
    </dgm:pt>
    <dgm:pt modelId="{AA98C7F7-4DE3-452E-9545-75874090285C}" type="parTrans" cxnId="{9216581F-48BC-4933-BE8F-DF424A5FA554}">
      <dgm:prSet/>
      <dgm:spPr/>
      <dgm:t>
        <a:bodyPr/>
        <a:lstStyle/>
        <a:p>
          <a:endParaRPr lang="en-US"/>
        </a:p>
      </dgm:t>
    </dgm:pt>
    <dgm:pt modelId="{39DCE26F-2C9D-491D-ABEA-2636F5516A51}" type="sibTrans" cxnId="{9216581F-48BC-4933-BE8F-DF424A5FA554}">
      <dgm:prSet/>
      <dgm:spPr/>
      <dgm:t>
        <a:bodyPr/>
        <a:lstStyle/>
        <a:p>
          <a:endParaRPr lang="en-US"/>
        </a:p>
      </dgm:t>
    </dgm:pt>
    <dgm:pt modelId="{D2F3BF68-E418-4A38-A070-3B53711E2DF0}">
      <dgm:prSet phldrT="[Text]"/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ADF80BDF-2CBF-4672-8FFD-B0275AEEE35E}" type="parTrans" cxnId="{B987E18A-0544-4456-AE55-7FF0ADD36834}">
      <dgm:prSet/>
      <dgm:spPr/>
      <dgm:t>
        <a:bodyPr/>
        <a:lstStyle/>
        <a:p>
          <a:endParaRPr lang="en-US"/>
        </a:p>
      </dgm:t>
    </dgm:pt>
    <dgm:pt modelId="{DBF4617A-83B6-4CDB-B6D5-E2BF6111528D}" type="sibTrans" cxnId="{B987E18A-0544-4456-AE55-7FF0ADD36834}">
      <dgm:prSet/>
      <dgm:spPr/>
      <dgm:t>
        <a:bodyPr/>
        <a:lstStyle/>
        <a:p>
          <a:endParaRPr lang="en-US"/>
        </a:p>
      </dgm:t>
    </dgm:pt>
    <dgm:pt modelId="{0F4569CE-5D81-4660-A792-EE9D04301004}" type="pres">
      <dgm:prSet presAssocID="{E53D5F91-E42E-4833-82FB-600DA68C7C2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936736-68F4-4F9B-BA34-80BD3F954F65}" type="pres">
      <dgm:prSet presAssocID="{4F702EB0-ECFD-4489-A8E5-D4D58A428B8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AB47D-6711-4CB1-AEAA-BDFF5762B03B}" type="pres">
      <dgm:prSet presAssocID="{36A2EC32-5A91-4B68-BA54-E94479CDA14C}" presName="sibTrans" presStyleCnt="0"/>
      <dgm:spPr/>
    </dgm:pt>
    <dgm:pt modelId="{BD2485EC-ACCD-4D12-BDE5-ABB820548B80}" type="pres">
      <dgm:prSet presAssocID="{D2F3BF68-E418-4A38-A070-3B53711E2DF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AFFBD-485A-4B87-B438-4D8A9D729839}" type="pres">
      <dgm:prSet presAssocID="{DBF4617A-83B6-4CDB-B6D5-E2BF6111528D}" presName="sibTrans" presStyleCnt="0"/>
      <dgm:spPr/>
    </dgm:pt>
    <dgm:pt modelId="{EF3F0ED8-7865-4A94-B9CB-7683F2CF60E1}" type="pres">
      <dgm:prSet presAssocID="{883E43C9-E609-4D8A-A0C7-8EC15401780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AB836-D94C-44AF-BDCD-17CA02C94847}" type="pres">
      <dgm:prSet presAssocID="{39DCE26F-2C9D-491D-ABEA-2636F5516A51}" presName="sibTrans" presStyleCnt="0"/>
      <dgm:spPr/>
    </dgm:pt>
    <dgm:pt modelId="{FBF3DAAB-C7B5-46F8-A82E-3C0DBE5FCCED}" type="pres">
      <dgm:prSet presAssocID="{FA2F1F4D-469E-4574-B235-B4D19DFC128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47CEB-7DE8-4896-B5C8-80577972E66A}" type="pres">
      <dgm:prSet presAssocID="{8399D7F7-F316-49AA-83D0-6F0C6683A64C}" presName="sibTrans" presStyleCnt="0"/>
      <dgm:spPr/>
    </dgm:pt>
    <dgm:pt modelId="{ACC3B9BA-CDED-42B4-B18E-926982D97617}" type="pres">
      <dgm:prSet presAssocID="{5A770802-08A2-4C28-84CD-57DF00314F1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5DA4-11BE-4360-A229-A88BC98E61BE}" type="pres">
      <dgm:prSet presAssocID="{1A0AFA55-3F60-4EB8-91CD-567FB2F6F086}" presName="sibTrans" presStyleCnt="0"/>
      <dgm:spPr/>
    </dgm:pt>
    <dgm:pt modelId="{B9A6949C-81BC-47D7-8F78-90674CA790A0}" type="pres">
      <dgm:prSet presAssocID="{34B29A52-897A-4112-A43A-F891543A878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2BE7CB-EAF4-452B-8187-7DB4D6B30D11}" type="pres">
      <dgm:prSet presAssocID="{C81AA9E2-C09C-4192-A80D-8FC9BACB5FC8}" presName="sibTrans" presStyleCnt="0"/>
      <dgm:spPr/>
    </dgm:pt>
    <dgm:pt modelId="{81100FA9-9940-4CBF-A7E2-4FFF642C93A8}" type="pres">
      <dgm:prSet presAssocID="{FE2D0101-659E-4BE2-80C8-97CB8CDE77A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4E603-0801-46D0-81B6-79F92EF210A8}" type="presOf" srcId="{34B29A52-897A-4112-A43A-F891543A8783}" destId="{B9A6949C-81BC-47D7-8F78-90674CA790A0}" srcOrd="0" destOrd="0" presId="urn:microsoft.com/office/officeart/2005/8/layout/default#1"/>
    <dgm:cxn modelId="{36B9E268-0589-499C-9E9A-FC07531A7C9D}" type="presOf" srcId="{FE2D0101-659E-4BE2-80C8-97CB8CDE77A5}" destId="{81100FA9-9940-4CBF-A7E2-4FFF642C93A8}" srcOrd="0" destOrd="0" presId="urn:microsoft.com/office/officeart/2005/8/layout/default#1"/>
    <dgm:cxn modelId="{1A47AEC9-A594-4185-8D3B-AC5613BFAC99}" srcId="{E53D5F91-E42E-4833-82FB-600DA68C7C2F}" destId="{4F702EB0-ECFD-4489-A8E5-D4D58A428B8A}" srcOrd="0" destOrd="0" parTransId="{DEF5A005-A08F-4933-B3DB-A5DF54F3D2E7}" sibTransId="{36A2EC32-5A91-4B68-BA54-E94479CDA14C}"/>
    <dgm:cxn modelId="{CB578967-A179-4E81-8AFF-AF3005A82764}" type="presOf" srcId="{5A770802-08A2-4C28-84CD-57DF00314F1A}" destId="{ACC3B9BA-CDED-42B4-B18E-926982D97617}" srcOrd="0" destOrd="0" presId="urn:microsoft.com/office/officeart/2005/8/layout/default#1"/>
    <dgm:cxn modelId="{913E8EB3-5541-4547-AD10-EF20308F6768}" type="presOf" srcId="{883E43C9-E609-4D8A-A0C7-8EC15401780A}" destId="{EF3F0ED8-7865-4A94-B9CB-7683F2CF60E1}" srcOrd="0" destOrd="0" presId="urn:microsoft.com/office/officeart/2005/8/layout/default#1"/>
    <dgm:cxn modelId="{D4926500-5296-4B4E-837C-FE38670A209F}" srcId="{E53D5F91-E42E-4833-82FB-600DA68C7C2F}" destId="{FE2D0101-659E-4BE2-80C8-97CB8CDE77A5}" srcOrd="6" destOrd="0" parTransId="{8CA2EAF6-018E-4836-BCA2-6DC66F53EAC4}" sibTransId="{E608D0A5-8949-4259-9CCB-12023F8D60AE}"/>
    <dgm:cxn modelId="{9633F706-4F3B-4036-A558-12093E19C9E4}" type="presOf" srcId="{D2F3BF68-E418-4A38-A070-3B53711E2DF0}" destId="{BD2485EC-ACCD-4D12-BDE5-ABB820548B80}" srcOrd="0" destOrd="0" presId="urn:microsoft.com/office/officeart/2005/8/layout/default#1"/>
    <dgm:cxn modelId="{6E98A949-B325-4BC3-AFE0-308AD6916BE0}" type="presOf" srcId="{FA2F1F4D-469E-4574-B235-B4D19DFC128C}" destId="{FBF3DAAB-C7B5-46F8-A82E-3C0DBE5FCCED}" srcOrd="0" destOrd="0" presId="urn:microsoft.com/office/officeart/2005/8/layout/default#1"/>
    <dgm:cxn modelId="{9216581F-48BC-4933-BE8F-DF424A5FA554}" srcId="{E53D5F91-E42E-4833-82FB-600DA68C7C2F}" destId="{883E43C9-E609-4D8A-A0C7-8EC15401780A}" srcOrd="2" destOrd="0" parTransId="{AA98C7F7-4DE3-452E-9545-75874090285C}" sibTransId="{39DCE26F-2C9D-491D-ABEA-2636F5516A51}"/>
    <dgm:cxn modelId="{173C886E-3756-4243-AC01-80C348E1CCAA}" type="presOf" srcId="{E53D5F91-E42E-4833-82FB-600DA68C7C2F}" destId="{0F4569CE-5D81-4660-A792-EE9D04301004}" srcOrd="0" destOrd="0" presId="urn:microsoft.com/office/officeart/2005/8/layout/default#1"/>
    <dgm:cxn modelId="{94BAC504-F413-44FA-9BC8-10411851A11C}" srcId="{E53D5F91-E42E-4833-82FB-600DA68C7C2F}" destId="{FA2F1F4D-469E-4574-B235-B4D19DFC128C}" srcOrd="3" destOrd="0" parTransId="{1399C82C-A8AF-455B-BBDC-F125230E0789}" sibTransId="{8399D7F7-F316-49AA-83D0-6F0C6683A64C}"/>
    <dgm:cxn modelId="{BFD29BFF-1A87-42A4-A776-A1B01DB2E5A9}" srcId="{E53D5F91-E42E-4833-82FB-600DA68C7C2F}" destId="{5A770802-08A2-4C28-84CD-57DF00314F1A}" srcOrd="4" destOrd="0" parTransId="{D3834351-4593-46FE-9489-3E36D827F5A4}" sibTransId="{1A0AFA55-3F60-4EB8-91CD-567FB2F6F086}"/>
    <dgm:cxn modelId="{18B78F28-A0DC-48F7-9871-E267CDF30BCD}" type="presOf" srcId="{4F702EB0-ECFD-4489-A8E5-D4D58A428B8A}" destId="{53936736-68F4-4F9B-BA34-80BD3F954F65}" srcOrd="0" destOrd="0" presId="urn:microsoft.com/office/officeart/2005/8/layout/default#1"/>
    <dgm:cxn modelId="{0DFDFF9C-72C1-4F9E-9B96-098618D7B1C6}" srcId="{E53D5F91-E42E-4833-82FB-600DA68C7C2F}" destId="{34B29A52-897A-4112-A43A-F891543A8783}" srcOrd="5" destOrd="0" parTransId="{01DB9622-9049-42CB-9904-91F8213BB381}" sibTransId="{C81AA9E2-C09C-4192-A80D-8FC9BACB5FC8}"/>
    <dgm:cxn modelId="{B987E18A-0544-4456-AE55-7FF0ADD36834}" srcId="{E53D5F91-E42E-4833-82FB-600DA68C7C2F}" destId="{D2F3BF68-E418-4A38-A070-3B53711E2DF0}" srcOrd="1" destOrd="0" parTransId="{ADF80BDF-2CBF-4672-8FFD-B0275AEEE35E}" sibTransId="{DBF4617A-83B6-4CDB-B6D5-E2BF6111528D}"/>
    <dgm:cxn modelId="{67E6A45B-4996-4C51-A7BA-52451B30CF39}" type="presParOf" srcId="{0F4569CE-5D81-4660-A792-EE9D04301004}" destId="{53936736-68F4-4F9B-BA34-80BD3F954F65}" srcOrd="0" destOrd="0" presId="urn:microsoft.com/office/officeart/2005/8/layout/default#1"/>
    <dgm:cxn modelId="{9FF88175-371E-4E39-9858-42AEE89AA7CD}" type="presParOf" srcId="{0F4569CE-5D81-4660-A792-EE9D04301004}" destId="{CABAB47D-6711-4CB1-AEAA-BDFF5762B03B}" srcOrd="1" destOrd="0" presId="urn:microsoft.com/office/officeart/2005/8/layout/default#1"/>
    <dgm:cxn modelId="{8F314C6F-B1C7-4F52-9B0E-8BA7482F114F}" type="presParOf" srcId="{0F4569CE-5D81-4660-A792-EE9D04301004}" destId="{BD2485EC-ACCD-4D12-BDE5-ABB820548B80}" srcOrd="2" destOrd="0" presId="urn:microsoft.com/office/officeart/2005/8/layout/default#1"/>
    <dgm:cxn modelId="{81DC7BF1-0E9C-4197-8836-66CCB3F83AF4}" type="presParOf" srcId="{0F4569CE-5D81-4660-A792-EE9D04301004}" destId="{B10AFFBD-485A-4B87-B438-4D8A9D729839}" srcOrd="3" destOrd="0" presId="urn:microsoft.com/office/officeart/2005/8/layout/default#1"/>
    <dgm:cxn modelId="{F9D43971-234F-47F9-8AD3-4A924057A8D7}" type="presParOf" srcId="{0F4569CE-5D81-4660-A792-EE9D04301004}" destId="{EF3F0ED8-7865-4A94-B9CB-7683F2CF60E1}" srcOrd="4" destOrd="0" presId="urn:microsoft.com/office/officeart/2005/8/layout/default#1"/>
    <dgm:cxn modelId="{D625CF08-C689-404E-B08B-92207D80D4C6}" type="presParOf" srcId="{0F4569CE-5D81-4660-A792-EE9D04301004}" destId="{635AB836-D94C-44AF-BDCD-17CA02C94847}" srcOrd="5" destOrd="0" presId="urn:microsoft.com/office/officeart/2005/8/layout/default#1"/>
    <dgm:cxn modelId="{3DA89B9B-DBAE-4BF2-8FD0-3166C582A6D8}" type="presParOf" srcId="{0F4569CE-5D81-4660-A792-EE9D04301004}" destId="{FBF3DAAB-C7B5-46F8-A82E-3C0DBE5FCCED}" srcOrd="6" destOrd="0" presId="urn:microsoft.com/office/officeart/2005/8/layout/default#1"/>
    <dgm:cxn modelId="{1CBB8846-17BF-4419-8DBB-320E355D1D22}" type="presParOf" srcId="{0F4569CE-5D81-4660-A792-EE9D04301004}" destId="{F6D47CEB-7DE8-4896-B5C8-80577972E66A}" srcOrd="7" destOrd="0" presId="urn:microsoft.com/office/officeart/2005/8/layout/default#1"/>
    <dgm:cxn modelId="{3733C2CB-86D5-4046-8099-499BBFE901BC}" type="presParOf" srcId="{0F4569CE-5D81-4660-A792-EE9D04301004}" destId="{ACC3B9BA-CDED-42B4-B18E-926982D97617}" srcOrd="8" destOrd="0" presId="urn:microsoft.com/office/officeart/2005/8/layout/default#1"/>
    <dgm:cxn modelId="{8F0AC1D6-0E01-4B8A-974C-986876FBC586}" type="presParOf" srcId="{0F4569CE-5D81-4660-A792-EE9D04301004}" destId="{02AC5DA4-11BE-4360-A229-A88BC98E61BE}" srcOrd="9" destOrd="0" presId="urn:microsoft.com/office/officeart/2005/8/layout/default#1"/>
    <dgm:cxn modelId="{8E369A16-0AE9-4D8D-A96C-B079E6674DDA}" type="presParOf" srcId="{0F4569CE-5D81-4660-A792-EE9D04301004}" destId="{B9A6949C-81BC-47D7-8F78-90674CA790A0}" srcOrd="10" destOrd="0" presId="urn:microsoft.com/office/officeart/2005/8/layout/default#1"/>
    <dgm:cxn modelId="{8508B3E0-C2F3-4ACF-A189-D5301D050F31}" type="presParOf" srcId="{0F4569CE-5D81-4660-A792-EE9D04301004}" destId="{182BE7CB-EAF4-452B-8187-7DB4D6B30D11}" srcOrd="11" destOrd="0" presId="urn:microsoft.com/office/officeart/2005/8/layout/default#1"/>
    <dgm:cxn modelId="{7BD826D1-2277-4428-91D0-1986DC277587}" type="presParOf" srcId="{0F4569CE-5D81-4660-A792-EE9D04301004}" destId="{81100FA9-9940-4CBF-A7E2-4FFF642C93A8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73E03-9130-4A46-B89B-97891A6B0D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58209A-33B1-46C4-9A22-FA9375359C88}">
      <dgm:prSet phldrT="[Text]"/>
      <dgm:spPr/>
      <dgm:t>
        <a:bodyPr/>
        <a:lstStyle/>
        <a:p>
          <a:r>
            <a:rPr lang="en-US" b="1" dirty="0" smtClean="0"/>
            <a:t>Some records can be released without any authorization</a:t>
          </a:r>
          <a:endParaRPr lang="en-US" dirty="0"/>
        </a:p>
      </dgm:t>
    </dgm:pt>
    <dgm:pt modelId="{BF929F5D-E91C-45D4-AF8A-C7FB1EE814C3}" type="parTrans" cxnId="{E5A2D46F-E1F7-4765-B7CA-EE08B8D0D22B}">
      <dgm:prSet/>
      <dgm:spPr/>
      <dgm:t>
        <a:bodyPr/>
        <a:lstStyle/>
        <a:p>
          <a:endParaRPr lang="en-US"/>
        </a:p>
      </dgm:t>
    </dgm:pt>
    <dgm:pt modelId="{5DC5AF20-0817-43AD-8835-8022B5F3C838}" type="sibTrans" cxnId="{E5A2D46F-E1F7-4765-B7CA-EE08B8D0D22B}">
      <dgm:prSet/>
      <dgm:spPr/>
      <dgm:t>
        <a:bodyPr/>
        <a:lstStyle/>
        <a:p>
          <a:endParaRPr lang="en-US"/>
        </a:p>
      </dgm:t>
    </dgm:pt>
    <dgm:pt modelId="{0328D123-58C6-47BB-A176-FA646E3202AD}">
      <dgm:prSet/>
      <dgm:spPr/>
      <dgm:t>
        <a:bodyPr/>
        <a:lstStyle/>
        <a:p>
          <a:r>
            <a:rPr lang="en-US" b="1" u="none" dirty="0" smtClean="0"/>
            <a:t>Documents for investigation</a:t>
          </a:r>
          <a:endParaRPr lang="en-US" b="1" u="none" dirty="0"/>
        </a:p>
      </dgm:t>
    </dgm:pt>
    <dgm:pt modelId="{94517ACA-D0B8-4BEE-BE07-A5CC743F6615}" type="parTrans" cxnId="{DBD914EA-283C-4EAF-91C2-8BFAD75AD8FA}">
      <dgm:prSet/>
      <dgm:spPr/>
      <dgm:t>
        <a:bodyPr/>
        <a:lstStyle/>
        <a:p>
          <a:endParaRPr lang="en-US"/>
        </a:p>
      </dgm:t>
    </dgm:pt>
    <dgm:pt modelId="{2F22CC97-53A1-427A-B352-67A132ED0EEA}" type="sibTrans" cxnId="{DBD914EA-283C-4EAF-91C2-8BFAD75AD8FA}">
      <dgm:prSet/>
      <dgm:spPr/>
      <dgm:t>
        <a:bodyPr/>
        <a:lstStyle/>
        <a:p>
          <a:endParaRPr lang="en-US"/>
        </a:p>
      </dgm:t>
    </dgm:pt>
    <dgm:pt modelId="{2345DC65-05A0-45D8-9FDB-9E81F5B855C1}">
      <dgm:prSet/>
      <dgm:spPr/>
      <dgm:t>
        <a:bodyPr/>
        <a:lstStyle/>
        <a:p>
          <a:r>
            <a:rPr lang="en-US" b="1" u="none" dirty="0" smtClean="0"/>
            <a:t>Instructional materials</a:t>
          </a:r>
          <a:endParaRPr lang="en-US" b="1" u="none" dirty="0"/>
        </a:p>
      </dgm:t>
    </dgm:pt>
    <dgm:pt modelId="{9C558153-3013-4B24-9417-CD19D7A401E4}" type="parTrans" cxnId="{F3481420-0E16-41B1-8E3B-9F9B9A77F87D}">
      <dgm:prSet/>
      <dgm:spPr/>
      <dgm:t>
        <a:bodyPr/>
        <a:lstStyle/>
        <a:p>
          <a:endParaRPr lang="en-US"/>
        </a:p>
      </dgm:t>
    </dgm:pt>
    <dgm:pt modelId="{01C8DE83-9702-41EC-9BF3-25413E895117}" type="sibTrans" cxnId="{F3481420-0E16-41B1-8E3B-9F9B9A77F87D}">
      <dgm:prSet/>
      <dgm:spPr/>
      <dgm:t>
        <a:bodyPr/>
        <a:lstStyle/>
        <a:p>
          <a:endParaRPr lang="en-US"/>
        </a:p>
      </dgm:t>
    </dgm:pt>
    <dgm:pt modelId="{568218F2-6C27-4E39-AB0E-6E19CAB07DF2}">
      <dgm:prSet phldrT="[Text]"/>
      <dgm:spPr/>
      <dgm:t>
        <a:bodyPr/>
        <a:lstStyle/>
        <a:p>
          <a:r>
            <a:rPr lang="en-US" dirty="0" smtClean="0"/>
            <a:t>Family Educational Rights and Privacy Act (FERPA) test records cannot be disclosed without the written consent of the student</a:t>
          </a:r>
          <a:endParaRPr lang="en-US" dirty="0"/>
        </a:p>
      </dgm:t>
    </dgm:pt>
    <dgm:pt modelId="{B222FAAA-DA23-4B00-8686-1C83894468A9}" type="parTrans" cxnId="{44B67A81-EF84-4BC2-9310-BD4241D2C028}">
      <dgm:prSet/>
      <dgm:spPr/>
      <dgm:t>
        <a:bodyPr/>
        <a:lstStyle/>
        <a:p>
          <a:endParaRPr lang="en-US"/>
        </a:p>
      </dgm:t>
    </dgm:pt>
    <dgm:pt modelId="{7D7D4167-0B93-42FF-B653-786710D5A7DB}" type="sibTrans" cxnId="{44B67A81-EF84-4BC2-9310-BD4241D2C028}">
      <dgm:prSet/>
      <dgm:spPr/>
      <dgm:t>
        <a:bodyPr/>
        <a:lstStyle/>
        <a:p>
          <a:endParaRPr lang="en-US"/>
        </a:p>
      </dgm:t>
    </dgm:pt>
    <dgm:pt modelId="{A3F5B16F-5644-47F9-A90F-B59049217559}" type="pres">
      <dgm:prSet presAssocID="{0B873E03-9130-4A46-B89B-97891A6B0D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258E7E7-18FB-4B0B-8E10-39D71D0AD4AA}" type="pres">
      <dgm:prSet presAssocID="{0B873E03-9130-4A46-B89B-97891A6B0DCD}" presName="Name1" presStyleCnt="0"/>
      <dgm:spPr/>
    </dgm:pt>
    <dgm:pt modelId="{FD1F84EA-817C-45F6-8A4A-B8D16B1F12D2}" type="pres">
      <dgm:prSet presAssocID="{0B873E03-9130-4A46-B89B-97891A6B0DCD}" presName="cycle" presStyleCnt="0"/>
      <dgm:spPr/>
    </dgm:pt>
    <dgm:pt modelId="{5A79D1C1-D4CE-4FFA-9092-DF7944FA7118}" type="pres">
      <dgm:prSet presAssocID="{0B873E03-9130-4A46-B89B-97891A6B0DCD}" presName="srcNode" presStyleLbl="node1" presStyleIdx="0" presStyleCnt="2"/>
      <dgm:spPr/>
    </dgm:pt>
    <dgm:pt modelId="{236BE470-E7D8-4795-8618-4772E310B5E1}" type="pres">
      <dgm:prSet presAssocID="{0B873E03-9130-4A46-B89B-97891A6B0DCD}" presName="conn" presStyleLbl="parChTrans1D2" presStyleIdx="0" presStyleCnt="1"/>
      <dgm:spPr/>
      <dgm:t>
        <a:bodyPr/>
        <a:lstStyle/>
        <a:p>
          <a:endParaRPr lang="en-US"/>
        </a:p>
      </dgm:t>
    </dgm:pt>
    <dgm:pt modelId="{F55FCF14-FADD-48C1-9E0D-87DD41DA8A6F}" type="pres">
      <dgm:prSet presAssocID="{0B873E03-9130-4A46-B89B-97891A6B0DCD}" presName="extraNode" presStyleLbl="node1" presStyleIdx="0" presStyleCnt="2"/>
      <dgm:spPr/>
    </dgm:pt>
    <dgm:pt modelId="{99B6A288-9ADF-4A01-B736-72AB0ADB39AD}" type="pres">
      <dgm:prSet presAssocID="{0B873E03-9130-4A46-B89B-97891A6B0DCD}" presName="dstNode" presStyleLbl="node1" presStyleIdx="0" presStyleCnt="2"/>
      <dgm:spPr/>
    </dgm:pt>
    <dgm:pt modelId="{4708F434-8D3E-4AA4-9AA2-9F3E87C3F8A8}" type="pres">
      <dgm:prSet presAssocID="{568218F2-6C27-4E39-AB0E-6E19CAB07DF2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D5432-EC98-4E32-9796-5D7089EE2786}" type="pres">
      <dgm:prSet presAssocID="{568218F2-6C27-4E39-AB0E-6E19CAB07DF2}" presName="accent_1" presStyleCnt="0"/>
      <dgm:spPr/>
    </dgm:pt>
    <dgm:pt modelId="{5CD13A19-891C-4A37-8E22-BF5D93AE71AB}" type="pres">
      <dgm:prSet presAssocID="{568218F2-6C27-4E39-AB0E-6E19CAB07DF2}" presName="accentRepeatNode" presStyleLbl="solidFgAcc1" presStyleIdx="0" presStyleCnt="2"/>
      <dgm:spPr/>
    </dgm:pt>
    <dgm:pt modelId="{1E89387A-3157-4C02-BCB0-5FD6FC1F8C1C}" type="pres">
      <dgm:prSet presAssocID="{1258209A-33B1-46C4-9A22-FA9375359C8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45CA0-7735-4899-A98E-D9FCDE3BA423}" type="pres">
      <dgm:prSet presAssocID="{1258209A-33B1-46C4-9A22-FA9375359C88}" presName="accent_2" presStyleCnt="0"/>
      <dgm:spPr/>
    </dgm:pt>
    <dgm:pt modelId="{F49C857D-5830-4C92-9A4B-703CDF42BC75}" type="pres">
      <dgm:prSet presAssocID="{1258209A-33B1-46C4-9A22-FA9375359C88}" presName="accentRepeatNode" presStyleLbl="solidFgAcc1" presStyleIdx="1" presStyleCnt="2"/>
      <dgm:spPr/>
    </dgm:pt>
  </dgm:ptLst>
  <dgm:cxnLst>
    <dgm:cxn modelId="{5C8444A3-88CD-4940-AEEE-EFC8AD027F56}" type="presOf" srcId="{0B873E03-9130-4A46-B89B-97891A6B0DCD}" destId="{A3F5B16F-5644-47F9-A90F-B59049217559}" srcOrd="0" destOrd="0" presId="urn:microsoft.com/office/officeart/2008/layout/VerticalCurvedList"/>
    <dgm:cxn modelId="{B1E83403-A4E8-440B-8FBE-28536A3848B6}" type="presOf" srcId="{1258209A-33B1-46C4-9A22-FA9375359C88}" destId="{1E89387A-3157-4C02-BCB0-5FD6FC1F8C1C}" srcOrd="0" destOrd="0" presId="urn:microsoft.com/office/officeart/2008/layout/VerticalCurvedList"/>
    <dgm:cxn modelId="{44B67A81-EF84-4BC2-9310-BD4241D2C028}" srcId="{0B873E03-9130-4A46-B89B-97891A6B0DCD}" destId="{568218F2-6C27-4E39-AB0E-6E19CAB07DF2}" srcOrd="0" destOrd="0" parTransId="{B222FAAA-DA23-4B00-8686-1C83894468A9}" sibTransId="{7D7D4167-0B93-42FF-B653-786710D5A7DB}"/>
    <dgm:cxn modelId="{F3481420-0E16-41B1-8E3B-9F9B9A77F87D}" srcId="{1258209A-33B1-46C4-9A22-FA9375359C88}" destId="{2345DC65-05A0-45D8-9FDB-9E81F5B855C1}" srcOrd="1" destOrd="0" parTransId="{9C558153-3013-4B24-9417-CD19D7A401E4}" sibTransId="{01C8DE83-9702-41EC-9BF3-25413E895117}"/>
    <dgm:cxn modelId="{85AEB5E6-4AEA-4A0D-B0B7-7637949D3DD4}" type="presOf" srcId="{2345DC65-05A0-45D8-9FDB-9E81F5B855C1}" destId="{1E89387A-3157-4C02-BCB0-5FD6FC1F8C1C}" srcOrd="0" destOrd="2" presId="urn:microsoft.com/office/officeart/2008/layout/VerticalCurvedList"/>
    <dgm:cxn modelId="{F18649BE-C2EF-420D-93ED-4DB560227F56}" type="presOf" srcId="{0328D123-58C6-47BB-A176-FA646E3202AD}" destId="{1E89387A-3157-4C02-BCB0-5FD6FC1F8C1C}" srcOrd="0" destOrd="1" presId="urn:microsoft.com/office/officeart/2008/layout/VerticalCurvedList"/>
    <dgm:cxn modelId="{29839D84-36A6-46EC-95BF-E00986FCFAC8}" type="presOf" srcId="{7D7D4167-0B93-42FF-B653-786710D5A7DB}" destId="{236BE470-E7D8-4795-8618-4772E310B5E1}" srcOrd="0" destOrd="0" presId="urn:microsoft.com/office/officeart/2008/layout/VerticalCurvedList"/>
    <dgm:cxn modelId="{DBD914EA-283C-4EAF-91C2-8BFAD75AD8FA}" srcId="{1258209A-33B1-46C4-9A22-FA9375359C88}" destId="{0328D123-58C6-47BB-A176-FA646E3202AD}" srcOrd="0" destOrd="0" parTransId="{94517ACA-D0B8-4BEE-BE07-A5CC743F6615}" sibTransId="{2F22CC97-53A1-427A-B352-67A132ED0EEA}"/>
    <dgm:cxn modelId="{E5A2D46F-E1F7-4765-B7CA-EE08B8D0D22B}" srcId="{0B873E03-9130-4A46-B89B-97891A6B0DCD}" destId="{1258209A-33B1-46C4-9A22-FA9375359C88}" srcOrd="1" destOrd="0" parTransId="{BF929F5D-E91C-45D4-AF8A-C7FB1EE814C3}" sibTransId="{5DC5AF20-0817-43AD-8835-8022B5F3C838}"/>
    <dgm:cxn modelId="{BC01BBA4-954B-4F8F-88F8-5F04292DB006}" type="presOf" srcId="{568218F2-6C27-4E39-AB0E-6E19CAB07DF2}" destId="{4708F434-8D3E-4AA4-9AA2-9F3E87C3F8A8}" srcOrd="0" destOrd="0" presId="urn:microsoft.com/office/officeart/2008/layout/VerticalCurvedList"/>
    <dgm:cxn modelId="{EE966BC6-E558-4A04-9E56-18FF89AEEC6F}" type="presParOf" srcId="{A3F5B16F-5644-47F9-A90F-B59049217559}" destId="{5258E7E7-18FB-4B0B-8E10-39D71D0AD4AA}" srcOrd="0" destOrd="0" presId="urn:microsoft.com/office/officeart/2008/layout/VerticalCurvedList"/>
    <dgm:cxn modelId="{CB2075C3-3C1A-46CB-81DC-90703DE416B8}" type="presParOf" srcId="{5258E7E7-18FB-4B0B-8E10-39D71D0AD4AA}" destId="{FD1F84EA-817C-45F6-8A4A-B8D16B1F12D2}" srcOrd="0" destOrd="0" presId="urn:microsoft.com/office/officeart/2008/layout/VerticalCurvedList"/>
    <dgm:cxn modelId="{558078AB-899C-4D14-83DB-66D8C3E238C7}" type="presParOf" srcId="{FD1F84EA-817C-45F6-8A4A-B8D16B1F12D2}" destId="{5A79D1C1-D4CE-4FFA-9092-DF7944FA7118}" srcOrd="0" destOrd="0" presId="urn:microsoft.com/office/officeart/2008/layout/VerticalCurvedList"/>
    <dgm:cxn modelId="{EE81AB11-E601-442D-88F7-FFC1FD695B32}" type="presParOf" srcId="{FD1F84EA-817C-45F6-8A4A-B8D16B1F12D2}" destId="{236BE470-E7D8-4795-8618-4772E310B5E1}" srcOrd="1" destOrd="0" presId="urn:microsoft.com/office/officeart/2008/layout/VerticalCurvedList"/>
    <dgm:cxn modelId="{010B93DF-8AAC-425A-AB02-4F697FD76427}" type="presParOf" srcId="{FD1F84EA-817C-45F6-8A4A-B8D16B1F12D2}" destId="{F55FCF14-FADD-48C1-9E0D-87DD41DA8A6F}" srcOrd="2" destOrd="0" presId="urn:microsoft.com/office/officeart/2008/layout/VerticalCurvedList"/>
    <dgm:cxn modelId="{56F33D95-72CB-4F06-8C62-9431DEEF5EF9}" type="presParOf" srcId="{FD1F84EA-817C-45F6-8A4A-B8D16B1F12D2}" destId="{99B6A288-9ADF-4A01-B736-72AB0ADB39AD}" srcOrd="3" destOrd="0" presId="urn:microsoft.com/office/officeart/2008/layout/VerticalCurvedList"/>
    <dgm:cxn modelId="{EF4295A0-1219-401C-9DEB-7A5972FA9499}" type="presParOf" srcId="{5258E7E7-18FB-4B0B-8E10-39D71D0AD4AA}" destId="{4708F434-8D3E-4AA4-9AA2-9F3E87C3F8A8}" srcOrd="1" destOrd="0" presId="urn:microsoft.com/office/officeart/2008/layout/VerticalCurvedList"/>
    <dgm:cxn modelId="{1FEA8BCC-EAE4-4784-ACCF-213ABCE32855}" type="presParOf" srcId="{5258E7E7-18FB-4B0B-8E10-39D71D0AD4AA}" destId="{837D5432-EC98-4E32-9796-5D7089EE2786}" srcOrd="2" destOrd="0" presId="urn:microsoft.com/office/officeart/2008/layout/VerticalCurvedList"/>
    <dgm:cxn modelId="{2ADA95E8-42D5-4AF6-BAB5-85A283D932A6}" type="presParOf" srcId="{837D5432-EC98-4E32-9796-5D7089EE2786}" destId="{5CD13A19-891C-4A37-8E22-BF5D93AE71AB}" srcOrd="0" destOrd="0" presId="urn:microsoft.com/office/officeart/2008/layout/VerticalCurvedList"/>
    <dgm:cxn modelId="{1357C19E-27AA-407A-A77C-49A607070335}" type="presParOf" srcId="{5258E7E7-18FB-4B0B-8E10-39D71D0AD4AA}" destId="{1E89387A-3157-4C02-BCB0-5FD6FC1F8C1C}" srcOrd="3" destOrd="0" presId="urn:microsoft.com/office/officeart/2008/layout/VerticalCurvedList"/>
    <dgm:cxn modelId="{0DF2A81D-8511-421F-B679-CB9072A77BE5}" type="presParOf" srcId="{5258E7E7-18FB-4B0B-8E10-39D71D0AD4AA}" destId="{1E045CA0-7735-4899-A98E-D9FCDE3BA423}" srcOrd="4" destOrd="0" presId="urn:microsoft.com/office/officeart/2008/layout/VerticalCurvedList"/>
    <dgm:cxn modelId="{503BDAF7-F852-4B64-BF50-F0204606501E}" type="presParOf" srcId="{1E045CA0-7735-4899-A98E-D9FCDE3BA423}" destId="{F49C857D-5830-4C92-9A4B-703CDF42BC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3787BB-80B6-4CD0-90B4-65F6EABD9FCA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2_2" csCatId="accent2" phldr="1"/>
      <dgm:spPr/>
    </dgm:pt>
    <dgm:pt modelId="{301FF6C4-39BF-42DF-8285-BC7CC16142EE}">
      <dgm:prSet phldrT="[Text]"/>
      <dgm:spPr/>
      <dgm:t>
        <a:bodyPr/>
        <a:lstStyle/>
        <a:p>
          <a:r>
            <a:rPr lang="en-US" dirty="0" smtClean="0"/>
            <a:t>Computers make the creation of forms very easy</a:t>
          </a:r>
          <a:endParaRPr lang="en-US" dirty="0"/>
        </a:p>
      </dgm:t>
    </dgm:pt>
    <dgm:pt modelId="{5E4064FF-3751-4227-9C1C-AC2B734D5E9D}" type="parTrans" cxnId="{371CD0FC-2254-455B-865E-82A4D846940D}">
      <dgm:prSet/>
      <dgm:spPr/>
      <dgm:t>
        <a:bodyPr/>
        <a:lstStyle/>
        <a:p>
          <a:endParaRPr lang="en-US"/>
        </a:p>
      </dgm:t>
    </dgm:pt>
    <dgm:pt modelId="{F8B2E36B-1C5E-4780-B57C-F1FA89342969}" type="sibTrans" cxnId="{371CD0FC-2254-455B-865E-82A4D846940D}">
      <dgm:prSet/>
      <dgm:spPr/>
      <dgm:t>
        <a:bodyPr/>
        <a:lstStyle/>
        <a:p>
          <a:endParaRPr lang="en-US"/>
        </a:p>
      </dgm:t>
    </dgm:pt>
    <dgm:pt modelId="{CBE75EE6-1A38-4725-936E-C58005F2F24D}" type="pres">
      <dgm:prSet presAssocID="{503787BB-80B6-4CD0-90B4-65F6EABD9FCA}" presName="Name0" presStyleCnt="0">
        <dgm:presLayoutVars>
          <dgm:chMax/>
          <dgm:chPref/>
          <dgm:dir/>
        </dgm:presLayoutVars>
      </dgm:prSet>
      <dgm:spPr/>
    </dgm:pt>
    <dgm:pt modelId="{3BBD5C4A-13B2-4C45-B036-C962E32E5C66}" type="pres">
      <dgm:prSet presAssocID="{301FF6C4-39BF-42DF-8285-BC7CC16142EE}" presName="composite" presStyleCnt="0">
        <dgm:presLayoutVars>
          <dgm:chMax val="1"/>
          <dgm:chPref val="1"/>
        </dgm:presLayoutVars>
      </dgm:prSet>
      <dgm:spPr/>
    </dgm:pt>
    <dgm:pt modelId="{FC86CCB4-FF5A-4BA3-9D16-6DFCC80CFECE}" type="pres">
      <dgm:prSet presAssocID="{301FF6C4-39BF-42DF-8285-BC7CC16142EE}" presName="Accent" presStyleLbl="trAlignAcc1" presStyleIdx="0" presStyleCnt="1">
        <dgm:presLayoutVars>
          <dgm:chMax val="0"/>
          <dgm:chPref val="0"/>
        </dgm:presLayoutVars>
      </dgm:prSet>
      <dgm:spPr/>
    </dgm:pt>
    <dgm:pt modelId="{4C2F028F-FEE6-4B5B-BBEE-BD2763B2A4C7}" type="pres">
      <dgm:prSet presAssocID="{301FF6C4-39BF-42DF-8285-BC7CC16142EE}" presName="Image" presStyleLbl="alignImgPlace1" presStyleIdx="0" presStyleCnt="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</dgm:spPr>
    </dgm:pt>
    <dgm:pt modelId="{F1694756-821D-474E-A439-07BFD215EEDD}" type="pres">
      <dgm:prSet presAssocID="{301FF6C4-39BF-42DF-8285-BC7CC16142EE}" presName="ChildComposite" presStyleCnt="0"/>
      <dgm:spPr/>
    </dgm:pt>
    <dgm:pt modelId="{1146A534-1B0F-4CE7-9378-C1DC4F0E28EE}" type="pres">
      <dgm:prSet presAssocID="{301FF6C4-39BF-42DF-8285-BC7CC16142E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DE01D96-BE49-4225-838F-BF61DA000C68}" type="pres">
      <dgm:prSet presAssocID="{301FF6C4-39BF-42DF-8285-BC7CC16142EE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FAD37-BEDF-4D19-9456-382D67B9CE66}" type="presOf" srcId="{301FF6C4-39BF-42DF-8285-BC7CC16142EE}" destId="{5DE01D96-BE49-4225-838F-BF61DA000C68}" srcOrd="0" destOrd="0" presId="urn:microsoft.com/office/officeart/2008/layout/CaptionedPictures"/>
    <dgm:cxn modelId="{B3AB43D0-2D7D-45DB-9D86-3C5A370320B7}" type="presOf" srcId="{503787BB-80B6-4CD0-90B4-65F6EABD9FCA}" destId="{CBE75EE6-1A38-4725-936E-C58005F2F24D}" srcOrd="0" destOrd="0" presId="urn:microsoft.com/office/officeart/2008/layout/CaptionedPictures"/>
    <dgm:cxn modelId="{371CD0FC-2254-455B-865E-82A4D846940D}" srcId="{503787BB-80B6-4CD0-90B4-65F6EABD9FCA}" destId="{301FF6C4-39BF-42DF-8285-BC7CC16142EE}" srcOrd="0" destOrd="0" parTransId="{5E4064FF-3751-4227-9C1C-AC2B734D5E9D}" sibTransId="{F8B2E36B-1C5E-4780-B57C-F1FA89342969}"/>
    <dgm:cxn modelId="{41B88D63-2EBC-466F-BE2E-57525405A437}" type="presParOf" srcId="{CBE75EE6-1A38-4725-936E-C58005F2F24D}" destId="{3BBD5C4A-13B2-4C45-B036-C962E32E5C66}" srcOrd="0" destOrd="0" presId="urn:microsoft.com/office/officeart/2008/layout/CaptionedPictures"/>
    <dgm:cxn modelId="{C55A2BDE-42E6-4657-90FA-1D2B89FBF639}" type="presParOf" srcId="{3BBD5C4A-13B2-4C45-B036-C962E32E5C66}" destId="{FC86CCB4-FF5A-4BA3-9D16-6DFCC80CFECE}" srcOrd="0" destOrd="0" presId="urn:microsoft.com/office/officeart/2008/layout/CaptionedPictures"/>
    <dgm:cxn modelId="{6F1D6BA4-A768-4F4E-882E-9EEBCE3364B2}" type="presParOf" srcId="{3BBD5C4A-13B2-4C45-B036-C962E32E5C66}" destId="{4C2F028F-FEE6-4B5B-BBEE-BD2763B2A4C7}" srcOrd="1" destOrd="0" presId="urn:microsoft.com/office/officeart/2008/layout/CaptionedPictures"/>
    <dgm:cxn modelId="{63662E8E-6EA1-4A6F-8B4E-81B0C8D5AA0C}" type="presParOf" srcId="{3BBD5C4A-13B2-4C45-B036-C962E32E5C66}" destId="{F1694756-821D-474E-A439-07BFD215EEDD}" srcOrd="2" destOrd="0" presId="urn:microsoft.com/office/officeart/2008/layout/CaptionedPictures"/>
    <dgm:cxn modelId="{6CEDFE62-2579-4A39-A7C7-6DD8CE8F4FD7}" type="presParOf" srcId="{F1694756-821D-474E-A439-07BFD215EEDD}" destId="{1146A534-1B0F-4CE7-9378-C1DC4F0E28EE}" srcOrd="0" destOrd="0" presId="urn:microsoft.com/office/officeart/2008/layout/CaptionedPictures"/>
    <dgm:cxn modelId="{89C15136-2182-46D5-BEA4-202939B6F6AD}" type="presParOf" srcId="{F1694756-821D-474E-A439-07BFD215EEDD}" destId="{5DE01D96-BE49-4225-838F-BF61DA000C6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FB443C-F62B-46B8-9BF9-42AEF77CC66F}" type="doc">
      <dgm:prSet loTypeId="urn:microsoft.com/office/officeart/2005/8/layout/hierarchy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ECCF94-2760-4328-ACA8-10FC57AF0644}">
      <dgm:prSet phldrT="[Text]"/>
      <dgm:spPr/>
      <dgm:t>
        <a:bodyPr/>
        <a:lstStyle/>
        <a:p>
          <a:r>
            <a:rPr lang="en-US" dirty="0" smtClean="0"/>
            <a:t>Committee meetings</a:t>
          </a:r>
          <a:endParaRPr lang="en-US" dirty="0"/>
        </a:p>
      </dgm:t>
    </dgm:pt>
    <dgm:pt modelId="{92205F09-B88A-4035-A1A4-82126B13F564}" type="parTrans" cxnId="{8BCF6EF7-5D14-4E62-B35D-24AA98081BE1}">
      <dgm:prSet/>
      <dgm:spPr/>
      <dgm:t>
        <a:bodyPr/>
        <a:lstStyle/>
        <a:p>
          <a:endParaRPr lang="en-US"/>
        </a:p>
      </dgm:t>
    </dgm:pt>
    <dgm:pt modelId="{B1D5D13F-8956-41D7-A2A9-4CBABA177F7D}" type="sibTrans" cxnId="{8BCF6EF7-5D14-4E62-B35D-24AA98081BE1}">
      <dgm:prSet/>
      <dgm:spPr/>
      <dgm:t>
        <a:bodyPr/>
        <a:lstStyle/>
        <a:p>
          <a:endParaRPr lang="en-US"/>
        </a:p>
      </dgm:t>
    </dgm:pt>
    <dgm:pt modelId="{31095531-4A88-490A-95D8-97CB28BCC41B}">
      <dgm:prSet phldrT="[Text]"/>
      <dgm:spPr/>
      <dgm:t>
        <a:bodyPr/>
        <a:lstStyle/>
        <a:p>
          <a:r>
            <a:rPr lang="en-US" dirty="0" smtClean="0"/>
            <a:t>Schedule meetings at an appropriate interval</a:t>
          </a:r>
          <a:endParaRPr lang="en-US" dirty="0"/>
        </a:p>
      </dgm:t>
    </dgm:pt>
    <dgm:pt modelId="{7913E96B-C1D9-4142-89D6-DD700D87EF26}" type="parTrans" cxnId="{D3AA563A-4454-4A90-9391-658740549483}">
      <dgm:prSet/>
      <dgm:spPr/>
      <dgm:t>
        <a:bodyPr/>
        <a:lstStyle/>
        <a:p>
          <a:endParaRPr lang="en-US"/>
        </a:p>
      </dgm:t>
    </dgm:pt>
    <dgm:pt modelId="{60B914F5-5CB1-4F8C-AA44-7C742FE523C1}" type="sibTrans" cxnId="{D3AA563A-4454-4A90-9391-658740549483}">
      <dgm:prSet/>
      <dgm:spPr/>
      <dgm:t>
        <a:bodyPr/>
        <a:lstStyle/>
        <a:p>
          <a:endParaRPr lang="en-US"/>
        </a:p>
      </dgm:t>
    </dgm:pt>
    <dgm:pt modelId="{9F401428-CE74-49D7-B363-64FBB09B2206}">
      <dgm:prSet phldrT="[Text]"/>
      <dgm:spPr/>
      <dgm:t>
        <a:bodyPr/>
        <a:lstStyle/>
        <a:p>
          <a:r>
            <a:rPr lang="en-US" dirty="0" smtClean="0"/>
            <a:t>Have an agenda</a:t>
          </a:r>
          <a:endParaRPr lang="en-US" dirty="0"/>
        </a:p>
      </dgm:t>
    </dgm:pt>
    <dgm:pt modelId="{29344ABC-5178-4D06-A314-E5B472FAE667}" type="parTrans" cxnId="{652C9127-5C4C-4B9B-B7FF-5E1FFC99FDB2}">
      <dgm:prSet/>
      <dgm:spPr/>
      <dgm:t>
        <a:bodyPr/>
        <a:lstStyle/>
        <a:p>
          <a:endParaRPr lang="en-US"/>
        </a:p>
      </dgm:t>
    </dgm:pt>
    <dgm:pt modelId="{05091E0A-4769-40EB-BAC2-E0B51A83C5E4}" type="sibTrans" cxnId="{652C9127-5C4C-4B9B-B7FF-5E1FFC99FDB2}">
      <dgm:prSet/>
      <dgm:spPr/>
      <dgm:t>
        <a:bodyPr/>
        <a:lstStyle/>
        <a:p>
          <a:endParaRPr lang="en-US"/>
        </a:p>
      </dgm:t>
    </dgm:pt>
    <dgm:pt modelId="{188749A0-EDBE-444B-BC6A-FFAEC0B071EC}">
      <dgm:prSet phldrT="[Text]"/>
      <dgm:spPr/>
      <dgm:t>
        <a:bodyPr/>
        <a:lstStyle/>
        <a:p>
          <a:r>
            <a:rPr lang="en-US" dirty="0" smtClean="0"/>
            <a:t>Report findings</a:t>
          </a:r>
          <a:endParaRPr lang="en-US" dirty="0"/>
        </a:p>
      </dgm:t>
    </dgm:pt>
    <dgm:pt modelId="{EEF9D398-384A-4D2D-941D-20CBA5C2CD0E}" type="parTrans" cxnId="{077A985B-FC3A-4BAF-B563-D4943770FF1F}">
      <dgm:prSet/>
      <dgm:spPr/>
      <dgm:t>
        <a:bodyPr/>
        <a:lstStyle/>
        <a:p>
          <a:endParaRPr lang="en-US"/>
        </a:p>
      </dgm:t>
    </dgm:pt>
    <dgm:pt modelId="{CB480959-D99F-4450-A53D-D4D4A8FAD42F}" type="sibTrans" cxnId="{077A985B-FC3A-4BAF-B563-D4943770FF1F}">
      <dgm:prSet/>
      <dgm:spPr/>
      <dgm:t>
        <a:bodyPr/>
        <a:lstStyle/>
        <a:p>
          <a:endParaRPr lang="en-US"/>
        </a:p>
      </dgm:t>
    </dgm:pt>
    <dgm:pt modelId="{E7759455-F3FE-4519-B753-C19E7953BCF0}">
      <dgm:prSet phldrT="[Text]"/>
      <dgm:spPr/>
      <dgm:t>
        <a:bodyPr/>
        <a:lstStyle/>
        <a:p>
          <a:r>
            <a:rPr lang="en-US" dirty="0" smtClean="0"/>
            <a:t>Presentations should be concise</a:t>
          </a:r>
          <a:endParaRPr lang="en-US" dirty="0"/>
        </a:p>
      </dgm:t>
    </dgm:pt>
    <dgm:pt modelId="{88536615-8205-40A7-8254-BAF7A89B03DE}" type="parTrans" cxnId="{3DA9E8DB-E14B-49BD-8681-CE97B93C4FCB}">
      <dgm:prSet/>
      <dgm:spPr/>
      <dgm:t>
        <a:bodyPr/>
        <a:lstStyle/>
        <a:p>
          <a:endParaRPr lang="en-US"/>
        </a:p>
      </dgm:t>
    </dgm:pt>
    <dgm:pt modelId="{B6084D8C-AB26-4049-B2B0-777A56C773E5}" type="sibTrans" cxnId="{3DA9E8DB-E14B-49BD-8681-CE97B93C4FCB}">
      <dgm:prSet/>
      <dgm:spPr/>
      <dgm:t>
        <a:bodyPr/>
        <a:lstStyle/>
        <a:p>
          <a:endParaRPr lang="en-US"/>
        </a:p>
      </dgm:t>
    </dgm:pt>
    <dgm:pt modelId="{B4035042-76C2-4ED9-BC77-F35EBDB71908}" type="pres">
      <dgm:prSet presAssocID="{84FB443C-F62B-46B8-9BF9-42AEF77CC6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833864-EC88-4518-92DE-BAD21086D6B8}" type="pres">
      <dgm:prSet presAssocID="{ABECCF94-2760-4328-ACA8-10FC57AF0644}" presName="vertOne" presStyleCnt="0"/>
      <dgm:spPr/>
    </dgm:pt>
    <dgm:pt modelId="{5A248329-B84C-40CB-B4B7-299A617CFCBE}" type="pres">
      <dgm:prSet presAssocID="{ABECCF94-2760-4328-ACA8-10FC57AF06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FE3CF-81F8-4A91-B012-0F7A7D1289A8}" type="pres">
      <dgm:prSet presAssocID="{ABECCF94-2760-4328-ACA8-10FC57AF0644}" presName="parTransOne" presStyleCnt="0"/>
      <dgm:spPr/>
    </dgm:pt>
    <dgm:pt modelId="{FB45498C-888A-4F3B-84D8-E4B42213E89A}" type="pres">
      <dgm:prSet presAssocID="{ABECCF94-2760-4328-ACA8-10FC57AF0644}" presName="horzOne" presStyleCnt="0"/>
      <dgm:spPr/>
    </dgm:pt>
    <dgm:pt modelId="{F5D98B58-E797-4CB9-90DE-25D09C578375}" type="pres">
      <dgm:prSet presAssocID="{31095531-4A88-490A-95D8-97CB28BCC41B}" presName="vertTwo" presStyleCnt="0"/>
      <dgm:spPr/>
    </dgm:pt>
    <dgm:pt modelId="{5F666255-D63A-4A4B-AB26-9832876C688F}" type="pres">
      <dgm:prSet presAssocID="{31095531-4A88-490A-95D8-97CB28BCC4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4C46A5-1D6C-4717-9FE2-1A5E09D5F250}" type="pres">
      <dgm:prSet presAssocID="{31095531-4A88-490A-95D8-97CB28BCC41B}" presName="parTransTwo" presStyleCnt="0"/>
      <dgm:spPr/>
    </dgm:pt>
    <dgm:pt modelId="{25F8AC25-D9D4-4750-9700-55380EF5B9BD}" type="pres">
      <dgm:prSet presAssocID="{31095531-4A88-490A-95D8-97CB28BCC41B}" presName="horzTwo" presStyleCnt="0"/>
      <dgm:spPr/>
    </dgm:pt>
    <dgm:pt modelId="{0684C06F-2B62-4507-B441-5FF3155C4E73}" type="pres">
      <dgm:prSet presAssocID="{9F401428-CE74-49D7-B363-64FBB09B2206}" presName="vertThree" presStyleCnt="0"/>
      <dgm:spPr/>
    </dgm:pt>
    <dgm:pt modelId="{84316DA4-171A-46F5-BF51-B6D834894A07}" type="pres">
      <dgm:prSet presAssocID="{9F401428-CE74-49D7-B363-64FBB09B220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F5B38D-F13F-4C49-A38D-7DFB9199A7E3}" type="pres">
      <dgm:prSet presAssocID="{9F401428-CE74-49D7-B363-64FBB09B2206}" presName="horzThree" presStyleCnt="0"/>
      <dgm:spPr/>
    </dgm:pt>
    <dgm:pt modelId="{99B95E28-F72F-40F7-A963-23F606B0B429}" type="pres">
      <dgm:prSet presAssocID="{05091E0A-4769-40EB-BAC2-E0B51A83C5E4}" presName="sibSpaceThree" presStyleCnt="0"/>
      <dgm:spPr/>
    </dgm:pt>
    <dgm:pt modelId="{B2EFF97C-39E9-43EB-B7C2-E922BDAB2A47}" type="pres">
      <dgm:prSet presAssocID="{188749A0-EDBE-444B-BC6A-FFAEC0B071EC}" presName="vertThree" presStyleCnt="0"/>
      <dgm:spPr/>
    </dgm:pt>
    <dgm:pt modelId="{863B8972-B386-47FC-A68B-16BE9D4ED639}" type="pres">
      <dgm:prSet presAssocID="{188749A0-EDBE-444B-BC6A-FFAEC0B071EC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E540C-981A-4088-A1C2-D4F0696C5646}" type="pres">
      <dgm:prSet presAssocID="{188749A0-EDBE-444B-BC6A-FFAEC0B071EC}" presName="horzThree" presStyleCnt="0"/>
      <dgm:spPr/>
    </dgm:pt>
    <dgm:pt modelId="{17ABF4C7-88D5-486A-BCC5-40957776BD21}" type="pres">
      <dgm:prSet presAssocID="{CB480959-D99F-4450-A53D-D4D4A8FAD42F}" presName="sibSpaceThree" presStyleCnt="0"/>
      <dgm:spPr/>
    </dgm:pt>
    <dgm:pt modelId="{97D15B85-92CE-42C7-9705-7A2B1C2D0627}" type="pres">
      <dgm:prSet presAssocID="{E7759455-F3FE-4519-B753-C19E7953BCF0}" presName="vertThree" presStyleCnt="0"/>
      <dgm:spPr/>
    </dgm:pt>
    <dgm:pt modelId="{CFC6F938-5099-4C5D-9B39-5D2F0618614D}" type="pres">
      <dgm:prSet presAssocID="{E7759455-F3FE-4519-B753-C19E7953BCF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1D24F0-6A55-48E4-857B-2A2231268AC4}" type="pres">
      <dgm:prSet presAssocID="{E7759455-F3FE-4519-B753-C19E7953BCF0}" presName="horzThree" presStyleCnt="0"/>
      <dgm:spPr/>
    </dgm:pt>
  </dgm:ptLst>
  <dgm:cxnLst>
    <dgm:cxn modelId="{134AF173-F937-4BE8-9AD2-97EE27DE9432}" type="presOf" srcId="{ABECCF94-2760-4328-ACA8-10FC57AF0644}" destId="{5A248329-B84C-40CB-B4B7-299A617CFCBE}" srcOrd="0" destOrd="0" presId="urn:microsoft.com/office/officeart/2005/8/layout/hierarchy4"/>
    <dgm:cxn modelId="{D3AA563A-4454-4A90-9391-658740549483}" srcId="{ABECCF94-2760-4328-ACA8-10FC57AF0644}" destId="{31095531-4A88-490A-95D8-97CB28BCC41B}" srcOrd="0" destOrd="0" parTransId="{7913E96B-C1D9-4142-89D6-DD700D87EF26}" sibTransId="{60B914F5-5CB1-4F8C-AA44-7C742FE523C1}"/>
    <dgm:cxn modelId="{077A985B-FC3A-4BAF-B563-D4943770FF1F}" srcId="{31095531-4A88-490A-95D8-97CB28BCC41B}" destId="{188749A0-EDBE-444B-BC6A-FFAEC0B071EC}" srcOrd="1" destOrd="0" parTransId="{EEF9D398-384A-4D2D-941D-20CBA5C2CD0E}" sibTransId="{CB480959-D99F-4450-A53D-D4D4A8FAD42F}"/>
    <dgm:cxn modelId="{652C9127-5C4C-4B9B-B7FF-5E1FFC99FDB2}" srcId="{31095531-4A88-490A-95D8-97CB28BCC41B}" destId="{9F401428-CE74-49D7-B363-64FBB09B2206}" srcOrd="0" destOrd="0" parTransId="{29344ABC-5178-4D06-A314-E5B472FAE667}" sibTransId="{05091E0A-4769-40EB-BAC2-E0B51A83C5E4}"/>
    <dgm:cxn modelId="{8BCF6EF7-5D14-4E62-B35D-24AA98081BE1}" srcId="{84FB443C-F62B-46B8-9BF9-42AEF77CC66F}" destId="{ABECCF94-2760-4328-ACA8-10FC57AF0644}" srcOrd="0" destOrd="0" parTransId="{92205F09-B88A-4035-A1A4-82126B13F564}" sibTransId="{B1D5D13F-8956-41D7-A2A9-4CBABA177F7D}"/>
    <dgm:cxn modelId="{E7CEB2E0-8B70-4D9C-A01E-A039333C0CF1}" type="presOf" srcId="{188749A0-EDBE-444B-BC6A-FFAEC0B071EC}" destId="{863B8972-B386-47FC-A68B-16BE9D4ED639}" srcOrd="0" destOrd="0" presId="urn:microsoft.com/office/officeart/2005/8/layout/hierarchy4"/>
    <dgm:cxn modelId="{FC3A1D70-5E27-4FF2-991B-C912469B533F}" type="presOf" srcId="{9F401428-CE74-49D7-B363-64FBB09B2206}" destId="{84316DA4-171A-46F5-BF51-B6D834894A07}" srcOrd="0" destOrd="0" presId="urn:microsoft.com/office/officeart/2005/8/layout/hierarchy4"/>
    <dgm:cxn modelId="{C15CE02B-D72B-46A9-ABD6-73CDD0CD1B62}" type="presOf" srcId="{E7759455-F3FE-4519-B753-C19E7953BCF0}" destId="{CFC6F938-5099-4C5D-9B39-5D2F0618614D}" srcOrd="0" destOrd="0" presId="urn:microsoft.com/office/officeart/2005/8/layout/hierarchy4"/>
    <dgm:cxn modelId="{D22ABC39-8D21-4345-8EA4-AC003AC18771}" type="presOf" srcId="{31095531-4A88-490A-95D8-97CB28BCC41B}" destId="{5F666255-D63A-4A4B-AB26-9832876C688F}" srcOrd="0" destOrd="0" presId="urn:microsoft.com/office/officeart/2005/8/layout/hierarchy4"/>
    <dgm:cxn modelId="{BB0F55F3-6EFC-4636-A534-8CA5A2CF34F2}" type="presOf" srcId="{84FB443C-F62B-46B8-9BF9-42AEF77CC66F}" destId="{B4035042-76C2-4ED9-BC77-F35EBDB71908}" srcOrd="0" destOrd="0" presId="urn:microsoft.com/office/officeart/2005/8/layout/hierarchy4"/>
    <dgm:cxn modelId="{3DA9E8DB-E14B-49BD-8681-CE97B93C4FCB}" srcId="{31095531-4A88-490A-95D8-97CB28BCC41B}" destId="{E7759455-F3FE-4519-B753-C19E7953BCF0}" srcOrd="2" destOrd="0" parTransId="{88536615-8205-40A7-8254-BAF7A89B03DE}" sibTransId="{B6084D8C-AB26-4049-B2B0-777A56C773E5}"/>
    <dgm:cxn modelId="{6C442E78-8757-495E-95F1-86EB3BE06D58}" type="presParOf" srcId="{B4035042-76C2-4ED9-BC77-F35EBDB71908}" destId="{B9833864-EC88-4518-92DE-BAD21086D6B8}" srcOrd="0" destOrd="0" presId="urn:microsoft.com/office/officeart/2005/8/layout/hierarchy4"/>
    <dgm:cxn modelId="{F32FB125-BC61-40C8-914D-5DEFAE401442}" type="presParOf" srcId="{B9833864-EC88-4518-92DE-BAD21086D6B8}" destId="{5A248329-B84C-40CB-B4B7-299A617CFCBE}" srcOrd="0" destOrd="0" presId="urn:microsoft.com/office/officeart/2005/8/layout/hierarchy4"/>
    <dgm:cxn modelId="{8605ED04-BF5E-4486-ABAA-AC29E7BBC8C7}" type="presParOf" srcId="{B9833864-EC88-4518-92DE-BAD21086D6B8}" destId="{213FE3CF-81F8-4A91-B012-0F7A7D1289A8}" srcOrd="1" destOrd="0" presId="urn:microsoft.com/office/officeart/2005/8/layout/hierarchy4"/>
    <dgm:cxn modelId="{42679E49-2813-4FD0-AA5C-CF581BA9DDA3}" type="presParOf" srcId="{B9833864-EC88-4518-92DE-BAD21086D6B8}" destId="{FB45498C-888A-4F3B-84D8-E4B42213E89A}" srcOrd="2" destOrd="0" presId="urn:microsoft.com/office/officeart/2005/8/layout/hierarchy4"/>
    <dgm:cxn modelId="{3C4A0929-B4EF-4A42-8A50-079B71521FB7}" type="presParOf" srcId="{FB45498C-888A-4F3B-84D8-E4B42213E89A}" destId="{F5D98B58-E797-4CB9-90DE-25D09C578375}" srcOrd="0" destOrd="0" presId="urn:microsoft.com/office/officeart/2005/8/layout/hierarchy4"/>
    <dgm:cxn modelId="{7210241B-D33D-4688-BCE1-6196555D5911}" type="presParOf" srcId="{F5D98B58-E797-4CB9-90DE-25D09C578375}" destId="{5F666255-D63A-4A4B-AB26-9832876C688F}" srcOrd="0" destOrd="0" presId="urn:microsoft.com/office/officeart/2005/8/layout/hierarchy4"/>
    <dgm:cxn modelId="{7A111E3D-2886-450F-9F3A-DD095BD9D1C4}" type="presParOf" srcId="{F5D98B58-E797-4CB9-90DE-25D09C578375}" destId="{464C46A5-1D6C-4717-9FE2-1A5E09D5F250}" srcOrd="1" destOrd="0" presId="urn:microsoft.com/office/officeart/2005/8/layout/hierarchy4"/>
    <dgm:cxn modelId="{0B883D5B-DDAA-4C51-B299-C5C3A1DEA7AB}" type="presParOf" srcId="{F5D98B58-E797-4CB9-90DE-25D09C578375}" destId="{25F8AC25-D9D4-4750-9700-55380EF5B9BD}" srcOrd="2" destOrd="0" presId="urn:microsoft.com/office/officeart/2005/8/layout/hierarchy4"/>
    <dgm:cxn modelId="{7D8F440F-46EC-4EF8-8B09-16B4BB8C1A03}" type="presParOf" srcId="{25F8AC25-D9D4-4750-9700-55380EF5B9BD}" destId="{0684C06F-2B62-4507-B441-5FF3155C4E73}" srcOrd="0" destOrd="0" presId="urn:microsoft.com/office/officeart/2005/8/layout/hierarchy4"/>
    <dgm:cxn modelId="{304304E6-921C-466A-AF92-E3AC5F91F324}" type="presParOf" srcId="{0684C06F-2B62-4507-B441-5FF3155C4E73}" destId="{84316DA4-171A-46F5-BF51-B6D834894A07}" srcOrd="0" destOrd="0" presId="urn:microsoft.com/office/officeart/2005/8/layout/hierarchy4"/>
    <dgm:cxn modelId="{ABFAC4A7-C7DB-44F7-8860-9BBB1583BD1A}" type="presParOf" srcId="{0684C06F-2B62-4507-B441-5FF3155C4E73}" destId="{55F5B38D-F13F-4C49-A38D-7DFB9199A7E3}" srcOrd="1" destOrd="0" presId="urn:microsoft.com/office/officeart/2005/8/layout/hierarchy4"/>
    <dgm:cxn modelId="{1CD01B0D-7E03-44B3-B7BF-6CAD00D55955}" type="presParOf" srcId="{25F8AC25-D9D4-4750-9700-55380EF5B9BD}" destId="{99B95E28-F72F-40F7-A963-23F606B0B429}" srcOrd="1" destOrd="0" presId="urn:microsoft.com/office/officeart/2005/8/layout/hierarchy4"/>
    <dgm:cxn modelId="{3B34B51E-196E-4BCF-8447-E82167FE2C7F}" type="presParOf" srcId="{25F8AC25-D9D4-4750-9700-55380EF5B9BD}" destId="{B2EFF97C-39E9-43EB-B7C2-E922BDAB2A47}" srcOrd="2" destOrd="0" presId="urn:microsoft.com/office/officeart/2005/8/layout/hierarchy4"/>
    <dgm:cxn modelId="{A69571E7-7570-44CC-B139-E46A2BA8D752}" type="presParOf" srcId="{B2EFF97C-39E9-43EB-B7C2-E922BDAB2A47}" destId="{863B8972-B386-47FC-A68B-16BE9D4ED639}" srcOrd="0" destOrd="0" presId="urn:microsoft.com/office/officeart/2005/8/layout/hierarchy4"/>
    <dgm:cxn modelId="{1F46286A-8ED6-45DB-8B5E-DA095C6D3834}" type="presParOf" srcId="{B2EFF97C-39E9-43EB-B7C2-E922BDAB2A47}" destId="{43EE540C-981A-4088-A1C2-D4F0696C5646}" srcOrd="1" destOrd="0" presId="urn:microsoft.com/office/officeart/2005/8/layout/hierarchy4"/>
    <dgm:cxn modelId="{3EA3D8D7-52C3-4E63-B1A4-CEC1A6B5897F}" type="presParOf" srcId="{25F8AC25-D9D4-4750-9700-55380EF5B9BD}" destId="{17ABF4C7-88D5-486A-BCC5-40957776BD21}" srcOrd="3" destOrd="0" presId="urn:microsoft.com/office/officeart/2005/8/layout/hierarchy4"/>
    <dgm:cxn modelId="{97569A15-DF58-4236-8A2E-4CB89CBF86F5}" type="presParOf" srcId="{25F8AC25-D9D4-4750-9700-55380EF5B9BD}" destId="{97D15B85-92CE-42C7-9705-7A2B1C2D0627}" srcOrd="4" destOrd="0" presId="urn:microsoft.com/office/officeart/2005/8/layout/hierarchy4"/>
    <dgm:cxn modelId="{6DCD9ECD-B87A-4DD8-A84B-2115105BEB37}" type="presParOf" srcId="{97D15B85-92CE-42C7-9705-7A2B1C2D0627}" destId="{CFC6F938-5099-4C5D-9B39-5D2F0618614D}" srcOrd="0" destOrd="0" presId="urn:microsoft.com/office/officeart/2005/8/layout/hierarchy4"/>
    <dgm:cxn modelId="{5467373F-CB63-4F99-BB86-69496F6EDBDD}" type="presParOf" srcId="{97D15B85-92CE-42C7-9705-7A2B1C2D0627}" destId="{DD1D24F0-6A55-48E4-857B-2A2231268AC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0B1459-6053-4A9C-A08B-48BCB7C97612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C5FBF1-664E-4034-A12F-9F096F77CF1B}">
      <dgm:prSet phldrT="[Text]"/>
      <dgm:spPr/>
      <dgm:t>
        <a:bodyPr/>
        <a:lstStyle/>
        <a:p>
          <a:r>
            <a:rPr lang="en-US" dirty="0" smtClean="0"/>
            <a:t>The most important outcome of interpretation is that the information:</a:t>
          </a:r>
          <a:endParaRPr lang="en-US" dirty="0"/>
        </a:p>
      </dgm:t>
    </dgm:pt>
    <dgm:pt modelId="{7006E279-15C3-4C4D-9C6B-5C60E078571D}" type="parTrans" cxnId="{39AFAF74-38F9-4FBB-B378-DB0C6C78181F}">
      <dgm:prSet/>
      <dgm:spPr/>
      <dgm:t>
        <a:bodyPr/>
        <a:lstStyle/>
        <a:p>
          <a:endParaRPr lang="en-US"/>
        </a:p>
      </dgm:t>
    </dgm:pt>
    <dgm:pt modelId="{A5301EEF-38C0-4266-BB41-3EC6EC49746C}" type="sibTrans" cxnId="{39AFAF74-38F9-4FBB-B378-DB0C6C78181F}">
      <dgm:prSet/>
      <dgm:spPr/>
      <dgm:t>
        <a:bodyPr/>
        <a:lstStyle/>
        <a:p>
          <a:endParaRPr lang="en-US"/>
        </a:p>
      </dgm:t>
    </dgm:pt>
    <dgm:pt modelId="{077B314A-8554-4166-9AF6-6C2DE1B81DE7}">
      <dgm:prSet phldrT="[Text]"/>
      <dgm:spPr/>
      <dgm:t>
        <a:bodyPr/>
        <a:lstStyle/>
        <a:p>
          <a:r>
            <a:rPr lang="en-US" dirty="0" smtClean="0"/>
            <a:t>Tells a story</a:t>
          </a:r>
          <a:endParaRPr lang="en-US" dirty="0"/>
        </a:p>
      </dgm:t>
    </dgm:pt>
    <dgm:pt modelId="{6ECEE998-6C8B-4D9C-B5AB-0873D21424C6}" type="parTrans" cxnId="{185C413B-7015-4497-A69E-8A95130C05F1}">
      <dgm:prSet/>
      <dgm:spPr/>
      <dgm:t>
        <a:bodyPr/>
        <a:lstStyle/>
        <a:p>
          <a:endParaRPr lang="en-US" dirty="0"/>
        </a:p>
      </dgm:t>
    </dgm:pt>
    <dgm:pt modelId="{3B2B7121-E005-43B8-8D1C-D05FCDC6CC8B}" type="sibTrans" cxnId="{185C413B-7015-4497-A69E-8A95130C05F1}">
      <dgm:prSet/>
      <dgm:spPr/>
      <dgm:t>
        <a:bodyPr/>
        <a:lstStyle/>
        <a:p>
          <a:endParaRPr lang="en-US"/>
        </a:p>
      </dgm:t>
    </dgm:pt>
    <dgm:pt modelId="{389D8104-18F1-405F-B02E-7C5F1AF6F0E5}">
      <dgm:prSet phldrT="[Text]"/>
      <dgm:spPr/>
      <dgm:t>
        <a:bodyPr/>
        <a:lstStyle/>
        <a:p>
          <a:r>
            <a:rPr lang="en-US" dirty="0" smtClean="0"/>
            <a:t>Supports a proposal</a:t>
          </a:r>
          <a:endParaRPr lang="en-US" dirty="0"/>
        </a:p>
      </dgm:t>
    </dgm:pt>
    <dgm:pt modelId="{F9021A09-3BF4-4BC2-B2CC-ADCA3C247279}" type="parTrans" cxnId="{2FABA14B-EB79-41AA-B12C-1291828A2F2A}">
      <dgm:prSet/>
      <dgm:spPr/>
      <dgm:t>
        <a:bodyPr/>
        <a:lstStyle/>
        <a:p>
          <a:endParaRPr lang="en-US" dirty="0"/>
        </a:p>
      </dgm:t>
    </dgm:pt>
    <dgm:pt modelId="{7C257922-718B-42A1-A88D-BD9BFED3903A}" type="sibTrans" cxnId="{2FABA14B-EB79-41AA-B12C-1291828A2F2A}">
      <dgm:prSet/>
      <dgm:spPr/>
      <dgm:t>
        <a:bodyPr/>
        <a:lstStyle/>
        <a:p>
          <a:endParaRPr lang="en-US"/>
        </a:p>
      </dgm:t>
    </dgm:pt>
    <dgm:pt modelId="{9368F24C-585B-4503-8C6B-C7EEC8A07DC1}">
      <dgm:prSet phldrT="[Text]"/>
      <dgm:spPr/>
      <dgm:t>
        <a:bodyPr/>
        <a:lstStyle/>
        <a:p>
          <a:r>
            <a:rPr lang="en-US" dirty="0" smtClean="0"/>
            <a:t>Answers an analysis question</a:t>
          </a:r>
          <a:endParaRPr lang="en-US" dirty="0"/>
        </a:p>
      </dgm:t>
    </dgm:pt>
    <dgm:pt modelId="{E50863F4-D511-4769-8964-970DEAE0629C}" type="parTrans" cxnId="{CAE501DD-3271-474F-83DF-E4D7D73BA3D7}">
      <dgm:prSet/>
      <dgm:spPr/>
      <dgm:t>
        <a:bodyPr/>
        <a:lstStyle/>
        <a:p>
          <a:endParaRPr lang="en-US" dirty="0"/>
        </a:p>
      </dgm:t>
    </dgm:pt>
    <dgm:pt modelId="{DC5A1939-CF44-44BB-B5FF-CE85A86451A2}" type="sibTrans" cxnId="{CAE501DD-3271-474F-83DF-E4D7D73BA3D7}">
      <dgm:prSet/>
      <dgm:spPr/>
      <dgm:t>
        <a:bodyPr/>
        <a:lstStyle/>
        <a:p>
          <a:endParaRPr lang="en-US"/>
        </a:p>
      </dgm:t>
    </dgm:pt>
    <dgm:pt modelId="{88AC18D1-AF36-4A84-90AA-E7875E0932A6}" type="pres">
      <dgm:prSet presAssocID="{470B1459-6053-4A9C-A08B-48BCB7C976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1E1A33-9C77-427D-B09A-D71A630D7F36}" type="pres">
      <dgm:prSet presAssocID="{B8C5FBF1-664E-4034-A12F-9F096F77CF1B}" presName="root" presStyleCnt="0"/>
      <dgm:spPr/>
    </dgm:pt>
    <dgm:pt modelId="{9BC4F499-2387-4620-86EA-23ECB08E3962}" type="pres">
      <dgm:prSet presAssocID="{B8C5FBF1-664E-4034-A12F-9F096F77CF1B}" presName="rootComposite" presStyleCnt="0"/>
      <dgm:spPr/>
    </dgm:pt>
    <dgm:pt modelId="{E6A1CC6D-CF23-42DC-BBF4-AB94C0DC2949}" type="pres">
      <dgm:prSet presAssocID="{B8C5FBF1-664E-4034-A12F-9F096F77CF1B}" presName="rootText" presStyleLbl="node1" presStyleIdx="0" presStyleCnt="1" custScaleX="169551" custScaleY="169754"/>
      <dgm:spPr/>
      <dgm:t>
        <a:bodyPr/>
        <a:lstStyle/>
        <a:p>
          <a:endParaRPr lang="en-US"/>
        </a:p>
      </dgm:t>
    </dgm:pt>
    <dgm:pt modelId="{41266B9A-127A-4558-BDEA-61E81578A7B5}" type="pres">
      <dgm:prSet presAssocID="{B8C5FBF1-664E-4034-A12F-9F096F77CF1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C9E4503-40F6-4613-B1F5-17846BF26309}" type="pres">
      <dgm:prSet presAssocID="{B8C5FBF1-664E-4034-A12F-9F096F77CF1B}" presName="childShape" presStyleCnt="0"/>
      <dgm:spPr/>
    </dgm:pt>
    <dgm:pt modelId="{77D205C2-A798-4002-B140-3787CB845950}" type="pres">
      <dgm:prSet presAssocID="{6ECEE998-6C8B-4D9C-B5AB-0873D21424C6}" presName="Name13" presStyleLbl="parChTrans1D2" presStyleIdx="0" presStyleCnt="3"/>
      <dgm:spPr/>
      <dgm:t>
        <a:bodyPr/>
        <a:lstStyle/>
        <a:p>
          <a:endParaRPr lang="en-US"/>
        </a:p>
      </dgm:t>
    </dgm:pt>
    <dgm:pt modelId="{4CB6A9FE-A785-495F-A264-1C58E35D6352}" type="pres">
      <dgm:prSet presAssocID="{077B314A-8554-4166-9AF6-6C2DE1B81DE7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511A9-4C70-492C-A87E-1F114252B72A}" type="pres">
      <dgm:prSet presAssocID="{F9021A09-3BF4-4BC2-B2CC-ADCA3C24727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ADCC65D9-B1FE-46C6-A6BB-A09B92EEF18D}" type="pres">
      <dgm:prSet presAssocID="{389D8104-18F1-405F-B02E-7C5F1AF6F0E5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B92E3-5776-4979-AA4C-BE3AE6AECDEC}" type="pres">
      <dgm:prSet presAssocID="{E50863F4-D511-4769-8964-970DEAE0629C}" presName="Name13" presStyleLbl="parChTrans1D2" presStyleIdx="2" presStyleCnt="3"/>
      <dgm:spPr/>
      <dgm:t>
        <a:bodyPr/>
        <a:lstStyle/>
        <a:p>
          <a:endParaRPr lang="en-US"/>
        </a:p>
      </dgm:t>
    </dgm:pt>
    <dgm:pt modelId="{BDCB3BFA-6FE1-4F43-8885-82866A580B7B}" type="pres">
      <dgm:prSet presAssocID="{9368F24C-585B-4503-8C6B-C7EEC8A07DC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281AC2-9A01-4BFA-AB69-8D5BE5D5CE12}" type="presOf" srcId="{6ECEE998-6C8B-4D9C-B5AB-0873D21424C6}" destId="{77D205C2-A798-4002-B140-3787CB845950}" srcOrd="0" destOrd="0" presId="urn:microsoft.com/office/officeart/2005/8/layout/hierarchy3"/>
    <dgm:cxn modelId="{69F5E397-6D3B-46A1-A1EC-B6450AC05199}" type="presOf" srcId="{470B1459-6053-4A9C-A08B-48BCB7C97612}" destId="{88AC18D1-AF36-4A84-90AA-E7875E0932A6}" srcOrd="0" destOrd="0" presId="urn:microsoft.com/office/officeart/2005/8/layout/hierarchy3"/>
    <dgm:cxn modelId="{39AFAF74-38F9-4FBB-B378-DB0C6C78181F}" srcId="{470B1459-6053-4A9C-A08B-48BCB7C97612}" destId="{B8C5FBF1-664E-4034-A12F-9F096F77CF1B}" srcOrd="0" destOrd="0" parTransId="{7006E279-15C3-4C4D-9C6B-5C60E078571D}" sibTransId="{A5301EEF-38C0-4266-BB41-3EC6EC49746C}"/>
    <dgm:cxn modelId="{41DBC383-BC74-472A-BDC1-F19FD78FF35A}" type="presOf" srcId="{B8C5FBF1-664E-4034-A12F-9F096F77CF1B}" destId="{E6A1CC6D-CF23-42DC-BBF4-AB94C0DC2949}" srcOrd="0" destOrd="0" presId="urn:microsoft.com/office/officeart/2005/8/layout/hierarchy3"/>
    <dgm:cxn modelId="{2FABA14B-EB79-41AA-B12C-1291828A2F2A}" srcId="{B8C5FBF1-664E-4034-A12F-9F096F77CF1B}" destId="{389D8104-18F1-405F-B02E-7C5F1AF6F0E5}" srcOrd="1" destOrd="0" parTransId="{F9021A09-3BF4-4BC2-B2CC-ADCA3C247279}" sibTransId="{7C257922-718B-42A1-A88D-BD9BFED3903A}"/>
    <dgm:cxn modelId="{185C413B-7015-4497-A69E-8A95130C05F1}" srcId="{B8C5FBF1-664E-4034-A12F-9F096F77CF1B}" destId="{077B314A-8554-4166-9AF6-6C2DE1B81DE7}" srcOrd="0" destOrd="0" parTransId="{6ECEE998-6C8B-4D9C-B5AB-0873D21424C6}" sibTransId="{3B2B7121-E005-43B8-8D1C-D05FCDC6CC8B}"/>
    <dgm:cxn modelId="{A3B5F89E-0B39-40E2-8E1E-ED0BD0454540}" type="presOf" srcId="{9368F24C-585B-4503-8C6B-C7EEC8A07DC1}" destId="{BDCB3BFA-6FE1-4F43-8885-82866A580B7B}" srcOrd="0" destOrd="0" presId="urn:microsoft.com/office/officeart/2005/8/layout/hierarchy3"/>
    <dgm:cxn modelId="{960DFCDB-8DA6-4145-8D99-77B9677862F0}" type="presOf" srcId="{B8C5FBF1-664E-4034-A12F-9F096F77CF1B}" destId="{41266B9A-127A-4558-BDEA-61E81578A7B5}" srcOrd="1" destOrd="0" presId="urn:microsoft.com/office/officeart/2005/8/layout/hierarchy3"/>
    <dgm:cxn modelId="{ABD3ECA7-ACAC-4052-AAFA-1365F5DF66F2}" type="presOf" srcId="{E50863F4-D511-4769-8964-970DEAE0629C}" destId="{D0DB92E3-5776-4979-AA4C-BE3AE6AECDEC}" srcOrd="0" destOrd="0" presId="urn:microsoft.com/office/officeart/2005/8/layout/hierarchy3"/>
    <dgm:cxn modelId="{0A2E39D6-968C-41D6-84F1-5874B8ECCD36}" type="presOf" srcId="{077B314A-8554-4166-9AF6-6C2DE1B81DE7}" destId="{4CB6A9FE-A785-495F-A264-1C58E35D6352}" srcOrd="0" destOrd="0" presId="urn:microsoft.com/office/officeart/2005/8/layout/hierarchy3"/>
    <dgm:cxn modelId="{EDDF8711-296F-4250-B1E1-89BC0B5145C2}" type="presOf" srcId="{389D8104-18F1-405F-B02E-7C5F1AF6F0E5}" destId="{ADCC65D9-B1FE-46C6-A6BB-A09B92EEF18D}" srcOrd="0" destOrd="0" presId="urn:microsoft.com/office/officeart/2005/8/layout/hierarchy3"/>
    <dgm:cxn modelId="{CAE501DD-3271-474F-83DF-E4D7D73BA3D7}" srcId="{B8C5FBF1-664E-4034-A12F-9F096F77CF1B}" destId="{9368F24C-585B-4503-8C6B-C7EEC8A07DC1}" srcOrd="2" destOrd="0" parTransId="{E50863F4-D511-4769-8964-970DEAE0629C}" sibTransId="{DC5A1939-CF44-44BB-B5FF-CE85A86451A2}"/>
    <dgm:cxn modelId="{E1D05E7B-7969-457A-B410-0A82FF9DEF57}" type="presOf" srcId="{F9021A09-3BF4-4BC2-B2CC-ADCA3C247279}" destId="{DA6511A9-4C70-492C-A87E-1F114252B72A}" srcOrd="0" destOrd="0" presId="urn:microsoft.com/office/officeart/2005/8/layout/hierarchy3"/>
    <dgm:cxn modelId="{A1BF2824-6FA2-4924-A66A-FB0D12F6C442}" type="presParOf" srcId="{88AC18D1-AF36-4A84-90AA-E7875E0932A6}" destId="{591E1A33-9C77-427D-B09A-D71A630D7F36}" srcOrd="0" destOrd="0" presId="urn:microsoft.com/office/officeart/2005/8/layout/hierarchy3"/>
    <dgm:cxn modelId="{C897F54D-B1CD-4549-AEB4-EB583094B891}" type="presParOf" srcId="{591E1A33-9C77-427D-B09A-D71A630D7F36}" destId="{9BC4F499-2387-4620-86EA-23ECB08E3962}" srcOrd="0" destOrd="0" presId="urn:microsoft.com/office/officeart/2005/8/layout/hierarchy3"/>
    <dgm:cxn modelId="{948665CA-E533-4B67-A0E5-495BE3A9B810}" type="presParOf" srcId="{9BC4F499-2387-4620-86EA-23ECB08E3962}" destId="{E6A1CC6D-CF23-42DC-BBF4-AB94C0DC2949}" srcOrd="0" destOrd="0" presId="urn:microsoft.com/office/officeart/2005/8/layout/hierarchy3"/>
    <dgm:cxn modelId="{A0B80632-FE8E-4FA0-A65E-5A289D68E4EB}" type="presParOf" srcId="{9BC4F499-2387-4620-86EA-23ECB08E3962}" destId="{41266B9A-127A-4558-BDEA-61E81578A7B5}" srcOrd="1" destOrd="0" presId="urn:microsoft.com/office/officeart/2005/8/layout/hierarchy3"/>
    <dgm:cxn modelId="{2C2C468E-BB9A-40DF-A1C4-452E465494B4}" type="presParOf" srcId="{591E1A33-9C77-427D-B09A-D71A630D7F36}" destId="{3C9E4503-40F6-4613-B1F5-17846BF26309}" srcOrd="1" destOrd="0" presId="urn:microsoft.com/office/officeart/2005/8/layout/hierarchy3"/>
    <dgm:cxn modelId="{221D565C-46FF-42E5-BFB8-F97E04291BD1}" type="presParOf" srcId="{3C9E4503-40F6-4613-B1F5-17846BF26309}" destId="{77D205C2-A798-4002-B140-3787CB845950}" srcOrd="0" destOrd="0" presId="urn:microsoft.com/office/officeart/2005/8/layout/hierarchy3"/>
    <dgm:cxn modelId="{1D557EE8-63E8-4687-8A1E-ECCBE31EFB3C}" type="presParOf" srcId="{3C9E4503-40F6-4613-B1F5-17846BF26309}" destId="{4CB6A9FE-A785-495F-A264-1C58E35D6352}" srcOrd="1" destOrd="0" presId="urn:microsoft.com/office/officeart/2005/8/layout/hierarchy3"/>
    <dgm:cxn modelId="{E0866BDC-5476-4020-912E-9CAFCEB85F01}" type="presParOf" srcId="{3C9E4503-40F6-4613-B1F5-17846BF26309}" destId="{DA6511A9-4C70-492C-A87E-1F114252B72A}" srcOrd="2" destOrd="0" presId="urn:microsoft.com/office/officeart/2005/8/layout/hierarchy3"/>
    <dgm:cxn modelId="{C24F155E-90CA-49A4-A0C4-296EA0158A50}" type="presParOf" srcId="{3C9E4503-40F6-4613-B1F5-17846BF26309}" destId="{ADCC65D9-B1FE-46C6-A6BB-A09B92EEF18D}" srcOrd="3" destOrd="0" presId="urn:microsoft.com/office/officeart/2005/8/layout/hierarchy3"/>
    <dgm:cxn modelId="{D7CC3043-CC36-420C-BBDA-36E741D85A23}" type="presParOf" srcId="{3C9E4503-40F6-4613-B1F5-17846BF26309}" destId="{D0DB92E3-5776-4979-AA4C-BE3AE6AECDEC}" srcOrd="4" destOrd="0" presId="urn:microsoft.com/office/officeart/2005/8/layout/hierarchy3"/>
    <dgm:cxn modelId="{E44D251B-E23A-4C5A-B39E-EAAA62972B25}" type="presParOf" srcId="{3C9E4503-40F6-4613-B1F5-17846BF26309}" destId="{BDCB3BFA-6FE1-4F43-8885-82866A580B7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6C026-5C1C-4B17-AE57-94E4AD978C46}">
      <dsp:nvSpPr>
        <dsp:cNvPr id="0" name=""/>
        <dsp:cNvSpPr/>
      </dsp:nvSpPr>
      <dsp:spPr>
        <a:xfrm>
          <a:off x="0" y="34064"/>
          <a:ext cx="746760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none" kern="1200" dirty="0" smtClean="0"/>
            <a:t>Statistical analysis</a:t>
          </a:r>
          <a:endParaRPr lang="en-US" sz="3300" kern="1200" dirty="0"/>
        </a:p>
      </dsp:txBody>
      <dsp:txXfrm>
        <a:off x="63994" y="98058"/>
        <a:ext cx="7339612" cy="1182942"/>
      </dsp:txXfrm>
    </dsp:sp>
    <dsp:sp modelId="{6C97B8E7-E87D-465C-BEED-3513DCB470DD}">
      <dsp:nvSpPr>
        <dsp:cNvPr id="0" name=""/>
        <dsp:cNvSpPr/>
      </dsp:nvSpPr>
      <dsp:spPr>
        <a:xfrm>
          <a:off x="0" y="1440034"/>
          <a:ext cx="746760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none" kern="1200" dirty="0" smtClean="0"/>
            <a:t>Strategic handling of data pulled directly from tests</a:t>
          </a:r>
          <a:endParaRPr lang="en-US" sz="3300" b="1" u="none" kern="1200" dirty="0"/>
        </a:p>
      </dsp:txBody>
      <dsp:txXfrm>
        <a:off x="63994" y="1504028"/>
        <a:ext cx="7339612" cy="1182942"/>
      </dsp:txXfrm>
    </dsp:sp>
    <dsp:sp modelId="{EAEB1FD1-CD60-4DAA-8895-40EC4625F059}">
      <dsp:nvSpPr>
        <dsp:cNvPr id="0" name=""/>
        <dsp:cNvSpPr/>
      </dsp:nvSpPr>
      <dsp:spPr>
        <a:xfrm>
          <a:off x="0" y="2846005"/>
          <a:ext cx="7467600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u="none" kern="1200" dirty="0" smtClean="0"/>
            <a:t>Other evaluations to establish trends and relationships</a:t>
          </a:r>
          <a:endParaRPr lang="en-US" sz="3300" b="1" u="none" kern="1200" dirty="0"/>
        </a:p>
      </dsp:txBody>
      <dsp:txXfrm>
        <a:off x="63994" y="2909999"/>
        <a:ext cx="7339612" cy="1182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BE055-B2DB-4766-91C4-837697DB99C7}">
      <dsp:nvSpPr>
        <dsp:cNvPr id="0" name=""/>
        <dsp:cNvSpPr/>
      </dsp:nvSpPr>
      <dsp:spPr>
        <a:xfrm>
          <a:off x="0" y="0"/>
          <a:ext cx="7924800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For policies to be effective they must be:</a:t>
          </a:r>
          <a:endParaRPr lang="en-US" sz="2800" kern="1200" dirty="0"/>
        </a:p>
      </dsp:txBody>
      <dsp:txXfrm>
        <a:off x="0" y="0"/>
        <a:ext cx="7924800" cy="1257300"/>
      </dsp:txXfrm>
    </dsp:sp>
    <dsp:sp modelId="{14F319AB-9AB9-4E85-AE69-66551CEE9B99}">
      <dsp:nvSpPr>
        <dsp:cNvPr id="0" name=""/>
        <dsp:cNvSpPr/>
      </dsp:nvSpPr>
      <dsp:spPr>
        <a:xfrm>
          <a:off x="792479" y="1257658"/>
          <a:ext cx="6339840" cy="823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Written using language that is simple, concise, and respectful</a:t>
          </a:r>
          <a:endParaRPr lang="en-US" sz="2000" b="1" u="none" kern="1200" dirty="0"/>
        </a:p>
      </dsp:txBody>
      <dsp:txXfrm>
        <a:off x="816594" y="1281773"/>
        <a:ext cx="6291610" cy="775133"/>
      </dsp:txXfrm>
    </dsp:sp>
    <dsp:sp modelId="{53038064-1410-4785-AF46-90FC104E5FE3}">
      <dsp:nvSpPr>
        <dsp:cNvPr id="0" name=""/>
        <dsp:cNvSpPr/>
      </dsp:nvSpPr>
      <dsp:spPr>
        <a:xfrm>
          <a:off x="792479" y="2207693"/>
          <a:ext cx="6339840" cy="823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Adopted through a process that provides reasoned feedback</a:t>
          </a:r>
          <a:endParaRPr lang="en-US" sz="2000" b="1" u="none" kern="1200" dirty="0"/>
        </a:p>
      </dsp:txBody>
      <dsp:txXfrm>
        <a:off x="816594" y="2231808"/>
        <a:ext cx="6291610" cy="775133"/>
      </dsp:txXfrm>
    </dsp:sp>
    <dsp:sp modelId="{ADF4368D-25CD-4118-9489-60BCCC28CD00}">
      <dsp:nvSpPr>
        <dsp:cNvPr id="0" name=""/>
        <dsp:cNvSpPr/>
      </dsp:nvSpPr>
      <dsp:spPr>
        <a:xfrm>
          <a:off x="792479" y="3157728"/>
          <a:ext cx="6339840" cy="823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Explicitly supported by the organization’s administration and training manager</a:t>
          </a:r>
          <a:endParaRPr lang="en-US" sz="2000" b="1" u="none" kern="1200" dirty="0"/>
        </a:p>
      </dsp:txBody>
      <dsp:txXfrm>
        <a:off x="816594" y="3181843"/>
        <a:ext cx="6291610" cy="77513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4044-E136-4E56-BDA2-91F3159F073B}">
      <dsp:nvSpPr>
        <dsp:cNvPr id="0" name=""/>
        <dsp:cNvSpPr/>
      </dsp:nvSpPr>
      <dsp:spPr>
        <a:xfrm>
          <a:off x="1296412" y="1685710"/>
          <a:ext cx="2427926" cy="16194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Identifies the steps that must be taken to fulfill the intent of a policy and is written to support a policy</a:t>
          </a:r>
          <a:endParaRPr lang="en-US" sz="1600" kern="1200" dirty="0"/>
        </a:p>
      </dsp:txBody>
      <dsp:txXfrm>
        <a:off x="1684880" y="1685710"/>
        <a:ext cx="2039458" cy="1619426"/>
      </dsp:txXfrm>
    </dsp:sp>
    <dsp:sp modelId="{736D0B8C-3B52-4699-82D6-408215807F59}">
      <dsp:nvSpPr>
        <dsp:cNvPr id="0" name=""/>
        <dsp:cNvSpPr/>
      </dsp:nvSpPr>
      <dsp:spPr>
        <a:xfrm>
          <a:off x="1518" y="1038263"/>
          <a:ext cx="1618617" cy="16186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Procedure </a:t>
          </a:r>
          <a:endParaRPr lang="en-US" sz="1700" kern="1200" dirty="0"/>
        </a:p>
      </dsp:txBody>
      <dsp:txXfrm>
        <a:off x="238559" y="1275304"/>
        <a:ext cx="1144535" cy="1144535"/>
      </dsp:txXfrm>
    </dsp:sp>
    <dsp:sp modelId="{AB1244A6-1A4C-40D0-88AB-DE7925B21A7C}">
      <dsp:nvSpPr>
        <dsp:cNvPr id="0" name=""/>
        <dsp:cNvSpPr/>
      </dsp:nvSpPr>
      <dsp:spPr>
        <a:xfrm>
          <a:off x="5342955" y="1685710"/>
          <a:ext cx="2427926" cy="16194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 Identifies a general philosophy; may be part of a policy or exist independently</a:t>
          </a:r>
          <a:endParaRPr lang="en-US" sz="1600" b="1" u="none" kern="1200" dirty="0"/>
        </a:p>
      </dsp:txBody>
      <dsp:txXfrm>
        <a:off x="5731423" y="1685710"/>
        <a:ext cx="2039458" cy="1619426"/>
      </dsp:txXfrm>
    </dsp:sp>
    <dsp:sp modelId="{C5412CB8-2FCE-4A10-8B77-C56DC28826AF}">
      <dsp:nvSpPr>
        <dsp:cNvPr id="0" name=""/>
        <dsp:cNvSpPr/>
      </dsp:nvSpPr>
      <dsp:spPr>
        <a:xfrm>
          <a:off x="4048061" y="1038263"/>
          <a:ext cx="1618617" cy="16186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Guideline</a:t>
          </a:r>
          <a:endParaRPr lang="en-US" sz="1700" b="1" u="none" kern="1200" dirty="0"/>
        </a:p>
      </dsp:txBody>
      <dsp:txXfrm>
        <a:off x="4285102" y="1275304"/>
        <a:ext cx="1144535" cy="11445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9D1D6-9610-444C-BBA7-A8F6072FD819}">
      <dsp:nvSpPr>
        <dsp:cNvPr id="0" name=""/>
        <dsp:cNvSpPr/>
      </dsp:nvSpPr>
      <dsp:spPr>
        <a:xfrm>
          <a:off x="0" y="326339"/>
          <a:ext cx="77724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Determine whether a policy, procedure, or guideline is the most appropriate for the issue or incident</a:t>
          </a:r>
          <a:endParaRPr lang="en-US" sz="2200" kern="1200" dirty="0"/>
        </a:p>
      </dsp:txBody>
      <dsp:txXfrm>
        <a:off x="42722" y="369061"/>
        <a:ext cx="7686956" cy="789716"/>
      </dsp:txXfrm>
    </dsp:sp>
    <dsp:sp modelId="{E1F2731C-6E58-44E9-9152-8DDD077ECA5E}">
      <dsp:nvSpPr>
        <dsp:cNvPr id="0" name=""/>
        <dsp:cNvSpPr/>
      </dsp:nvSpPr>
      <dsp:spPr>
        <a:xfrm>
          <a:off x="0" y="1264859"/>
          <a:ext cx="77724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Always select the least restrictive type of document</a:t>
          </a:r>
          <a:endParaRPr lang="en-US" sz="2200" b="1" u="none" kern="1200" dirty="0"/>
        </a:p>
      </dsp:txBody>
      <dsp:txXfrm>
        <a:off x="42722" y="1307581"/>
        <a:ext cx="7686956" cy="789716"/>
      </dsp:txXfrm>
    </dsp:sp>
    <dsp:sp modelId="{750A533A-ABEA-4341-9579-B8CCC2750A20}">
      <dsp:nvSpPr>
        <dsp:cNvPr id="0" name=""/>
        <dsp:cNvSpPr/>
      </dsp:nvSpPr>
      <dsp:spPr>
        <a:xfrm>
          <a:off x="0" y="2203380"/>
          <a:ext cx="77724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Use similar existing policies, procedures, or guidelines as references when possible</a:t>
          </a:r>
          <a:endParaRPr lang="en-US" sz="2200" b="1" u="none" kern="1200" dirty="0"/>
        </a:p>
      </dsp:txBody>
      <dsp:txXfrm>
        <a:off x="42722" y="2246102"/>
        <a:ext cx="7686956" cy="789716"/>
      </dsp:txXfrm>
    </dsp:sp>
    <dsp:sp modelId="{6794543F-4FC9-4060-8A76-162959D94ACA}">
      <dsp:nvSpPr>
        <dsp:cNvPr id="0" name=""/>
        <dsp:cNvSpPr/>
      </dsp:nvSpPr>
      <dsp:spPr>
        <a:xfrm>
          <a:off x="0" y="3141900"/>
          <a:ext cx="777240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none" kern="1200" dirty="0" smtClean="0"/>
            <a:t>Follow agency or national models for format, terminology, and organization</a:t>
          </a:r>
          <a:endParaRPr lang="en-US" sz="2200" b="1" u="none" kern="1200" dirty="0"/>
        </a:p>
      </dsp:txBody>
      <dsp:txXfrm>
        <a:off x="42722" y="3184622"/>
        <a:ext cx="7686956" cy="7897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15A58-DE16-425A-8D66-2746942D1E04}">
      <dsp:nvSpPr>
        <dsp:cNvPr id="0" name=""/>
        <dsp:cNvSpPr/>
      </dsp:nvSpPr>
      <dsp:spPr>
        <a:xfrm>
          <a:off x="0" y="166259"/>
          <a:ext cx="75438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u="none" kern="1200" dirty="0" smtClean="0"/>
            <a:t>Include the date the document becomes effective if adopted</a:t>
          </a:r>
          <a:endParaRPr lang="en-US" sz="2300" b="1" kern="1200" dirty="0"/>
        </a:p>
      </dsp:txBody>
      <dsp:txXfrm>
        <a:off x="44664" y="210923"/>
        <a:ext cx="7454472" cy="825612"/>
      </dsp:txXfrm>
    </dsp:sp>
    <dsp:sp modelId="{00C54340-2DF6-40C5-8E91-980772BD0105}">
      <dsp:nvSpPr>
        <dsp:cNvPr id="0" name=""/>
        <dsp:cNvSpPr/>
      </dsp:nvSpPr>
      <dsp:spPr>
        <a:xfrm>
          <a:off x="0" y="1147439"/>
          <a:ext cx="75438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List the person or unit responsible for managing the new policy, procedure, or guideline</a:t>
          </a:r>
          <a:endParaRPr lang="en-US" sz="2300" b="1" kern="1200" dirty="0"/>
        </a:p>
      </dsp:txBody>
      <dsp:txXfrm>
        <a:off x="44664" y="1192103"/>
        <a:ext cx="7454472" cy="825612"/>
      </dsp:txXfrm>
    </dsp:sp>
    <dsp:sp modelId="{47F82CD5-536B-405B-B2B3-B1C9863C72EC}">
      <dsp:nvSpPr>
        <dsp:cNvPr id="0" name=""/>
        <dsp:cNvSpPr/>
      </dsp:nvSpPr>
      <dsp:spPr>
        <a:xfrm>
          <a:off x="0" y="2128620"/>
          <a:ext cx="75438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Conduct research on the legality of the new policy, procedure, or guideline</a:t>
          </a:r>
          <a:endParaRPr lang="en-US" sz="2300" b="1" kern="1200" dirty="0"/>
        </a:p>
      </dsp:txBody>
      <dsp:txXfrm>
        <a:off x="44664" y="2173284"/>
        <a:ext cx="7454472" cy="825612"/>
      </dsp:txXfrm>
    </dsp:sp>
    <dsp:sp modelId="{5A09C89F-8B44-4732-8417-331BC445A487}">
      <dsp:nvSpPr>
        <dsp:cNvPr id="0" name=""/>
        <dsp:cNvSpPr/>
      </dsp:nvSpPr>
      <dsp:spPr>
        <a:xfrm>
          <a:off x="0" y="3109800"/>
          <a:ext cx="75438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Submit the draft document to the organization’s legal counsel for review</a:t>
          </a:r>
          <a:endParaRPr lang="en-US" sz="2300" b="1" kern="1200" dirty="0"/>
        </a:p>
      </dsp:txBody>
      <dsp:txXfrm>
        <a:off x="44664" y="3154464"/>
        <a:ext cx="7454472" cy="8256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B891A-31AF-463E-B8DC-A4B060C3AEF0}">
      <dsp:nvSpPr>
        <dsp:cNvPr id="0" name=""/>
        <dsp:cNvSpPr/>
      </dsp:nvSpPr>
      <dsp:spPr>
        <a:xfrm>
          <a:off x="0" y="3269507"/>
          <a:ext cx="7772400" cy="10731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3: Evaluate comments and amend the draft document as necessary</a:t>
          </a:r>
          <a:endParaRPr lang="en-US" sz="2000" b="1" u="none" kern="1200" dirty="0"/>
        </a:p>
      </dsp:txBody>
      <dsp:txXfrm>
        <a:off x="0" y="3269507"/>
        <a:ext cx="7772400" cy="1073125"/>
      </dsp:txXfrm>
    </dsp:sp>
    <dsp:sp modelId="{2327680F-5B73-4FED-BC3A-3C3B857DB13F}">
      <dsp:nvSpPr>
        <dsp:cNvPr id="0" name=""/>
        <dsp:cNvSpPr/>
      </dsp:nvSpPr>
      <dsp:spPr>
        <a:xfrm rot="10800000">
          <a:off x="0" y="1635137"/>
          <a:ext cx="7772400" cy="165046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2: Provide a comment period for the draft document and review all comments</a:t>
          </a:r>
          <a:endParaRPr lang="en-US" sz="2000" b="1" u="none" kern="1200" dirty="0"/>
        </a:p>
      </dsp:txBody>
      <dsp:txXfrm rot="10800000">
        <a:off x="0" y="1635137"/>
        <a:ext cx="7772400" cy="1072423"/>
      </dsp:txXfrm>
    </dsp:sp>
    <dsp:sp modelId="{5E8ADCEF-6470-499F-8140-B53751A7DBE4}">
      <dsp:nvSpPr>
        <dsp:cNvPr id="0" name=""/>
        <dsp:cNvSpPr/>
      </dsp:nvSpPr>
      <dsp:spPr>
        <a:xfrm rot="10800000">
          <a:off x="0" y="767"/>
          <a:ext cx="7772400" cy="165046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Step 1: Provide personnel an opportunity to respond with feedback and input on any document that affects them</a:t>
          </a:r>
          <a:endParaRPr lang="en-US" sz="2000" kern="1200" dirty="0"/>
        </a:p>
      </dsp:txBody>
      <dsp:txXfrm rot="10800000">
        <a:off x="0" y="767"/>
        <a:ext cx="7772400" cy="10724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19CF1-8255-48B5-B837-829051FC564A}">
      <dsp:nvSpPr>
        <dsp:cNvPr id="0" name=""/>
        <dsp:cNvSpPr/>
      </dsp:nvSpPr>
      <dsp:spPr>
        <a:xfrm>
          <a:off x="0" y="65996"/>
          <a:ext cx="80772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The appropriate manager or administrator endorses the document</a:t>
          </a:r>
          <a:endParaRPr lang="en-US" sz="2300" kern="1200" dirty="0"/>
        </a:p>
      </dsp:txBody>
      <dsp:txXfrm>
        <a:off x="61413" y="127409"/>
        <a:ext cx="7954374" cy="1135216"/>
      </dsp:txXfrm>
    </dsp:sp>
    <dsp:sp modelId="{8BC9C045-3350-4DA0-A1D0-A58FC5FA8BEE}">
      <dsp:nvSpPr>
        <dsp:cNvPr id="0" name=""/>
        <dsp:cNvSpPr/>
      </dsp:nvSpPr>
      <dsp:spPr>
        <a:xfrm>
          <a:off x="0" y="1390278"/>
          <a:ext cx="80772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When a broader policy affects the entire organization, the endorsement must come from the organization’s chief executive officer</a:t>
          </a:r>
          <a:endParaRPr lang="en-US" sz="2300" b="1" kern="1200" dirty="0"/>
        </a:p>
      </dsp:txBody>
      <dsp:txXfrm>
        <a:off x="61413" y="1451691"/>
        <a:ext cx="7954374" cy="1135216"/>
      </dsp:txXfrm>
    </dsp:sp>
    <dsp:sp modelId="{E4208647-319F-4B63-8F40-576A859DBF1E}">
      <dsp:nvSpPr>
        <dsp:cNvPr id="0" name=""/>
        <dsp:cNvSpPr/>
      </dsp:nvSpPr>
      <dsp:spPr>
        <a:xfrm>
          <a:off x="0" y="2714561"/>
          <a:ext cx="8077200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An endorsement signals to organizational personnel that the policy, procedure, or guideline has official sanction</a:t>
          </a:r>
          <a:endParaRPr lang="en-US" sz="2300" b="1" kern="1200" dirty="0"/>
        </a:p>
      </dsp:txBody>
      <dsp:txXfrm>
        <a:off x="61413" y="2775974"/>
        <a:ext cx="7954374" cy="11352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5FDF7-4F59-4634-91EA-518FF961420E}">
      <dsp:nvSpPr>
        <dsp:cNvPr id="0" name=""/>
        <dsp:cNvSpPr/>
      </dsp:nvSpPr>
      <dsp:spPr>
        <a:xfrm>
          <a:off x="0" y="0"/>
          <a:ext cx="7543800" cy="12573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/>
            <a:t>A face-to-face meeting provides opportunities for personnel</a:t>
          </a:r>
          <a:endParaRPr lang="en-US" sz="3500" kern="1200" dirty="0"/>
        </a:p>
      </dsp:txBody>
      <dsp:txXfrm>
        <a:off x="0" y="0"/>
        <a:ext cx="7543800" cy="1257300"/>
      </dsp:txXfrm>
    </dsp:sp>
    <dsp:sp modelId="{15035CD9-5800-4959-A00D-8B6508B2CF64}">
      <dsp:nvSpPr>
        <dsp:cNvPr id="0" name=""/>
        <dsp:cNvSpPr/>
      </dsp:nvSpPr>
      <dsp:spPr>
        <a:xfrm>
          <a:off x="3683" y="1257300"/>
          <a:ext cx="2512144" cy="2640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Ask questions</a:t>
          </a:r>
          <a:endParaRPr lang="en-US" sz="2500" b="1" u="none" kern="1200" dirty="0"/>
        </a:p>
      </dsp:txBody>
      <dsp:txXfrm>
        <a:off x="3683" y="1257300"/>
        <a:ext cx="2512144" cy="2640330"/>
      </dsp:txXfrm>
    </dsp:sp>
    <dsp:sp modelId="{2BC9687E-6F13-4944-A3C2-3FC0F3FB4BCA}">
      <dsp:nvSpPr>
        <dsp:cNvPr id="0" name=""/>
        <dsp:cNvSpPr/>
      </dsp:nvSpPr>
      <dsp:spPr>
        <a:xfrm>
          <a:off x="2515827" y="1257300"/>
          <a:ext cx="2512144" cy="2640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Gain clarification </a:t>
          </a:r>
          <a:endParaRPr lang="en-US" sz="2500" b="1" u="none" kern="1200" dirty="0"/>
        </a:p>
      </dsp:txBody>
      <dsp:txXfrm>
        <a:off x="2515827" y="1257300"/>
        <a:ext cx="2512144" cy="2640330"/>
      </dsp:txXfrm>
    </dsp:sp>
    <dsp:sp modelId="{CD5847D8-6641-4D27-8866-7F4781B58DEE}">
      <dsp:nvSpPr>
        <dsp:cNvPr id="0" name=""/>
        <dsp:cNvSpPr/>
      </dsp:nvSpPr>
      <dsp:spPr>
        <a:xfrm>
          <a:off x="5027972" y="1257300"/>
          <a:ext cx="2512144" cy="26403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none" kern="1200" dirty="0" smtClean="0"/>
            <a:t>Ensure understanding</a:t>
          </a:r>
          <a:endParaRPr lang="en-US" sz="2500" b="1" u="none" kern="1200" dirty="0"/>
        </a:p>
      </dsp:txBody>
      <dsp:txXfrm>
        <a:off x="5027972" y="1257300"/>
        <a:ext cx="2512144" cy="2640330"/>
      </dsp:txXfrm>
    </dsp:sp>
    <dsp:sp modelId="{0AE27C89-3342-4D90-A673-55B1B7B6EBD7}">
      <dsp:nvSpPr>
        <dsp:cNvPr id="0" name=""/>
        <dsp:cNvSpPr/>
      </dsp:nvSpPr>
      <dsp:spPr>
        <a:xfrm>
          <a:off x="0" y="3897630"/>
          <a:ext cx="7543800" cy="29337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EE1FE-7E6A-4ACD-B2EB-5A8FA0AFE935}">
      <dsp:nvSpPr>
        <dsp:cNvPr id="0" name=""/>
        <dsp:cNvSpPr/>
      </dsp:nvSpPr>
      <dsp:spPr>
        <a:xfrm>
          <a:off x="2971800" y="647703"/>
          <a:ext cx="4800599" cy="3428977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2CB1C-73E2-41B8-970B-617E0AAA4285}">
      <dsp:nvSpPr>
        <dsp:cNvPr id="0" name=""/>
        <dsp:cNvSpPr/>
      </dsp:nvSpPr>
      <dsp:spPr>
        <a:xfrm>
          <a:off x="76193" y="990610"/>
          <a:ext cx="2806025" cy="278892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Acceptance of change requires that personnel:</a:t>
          </a:r>
          <a:endParaRPr lang="en-US" sz="22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tx1"/>
              </a:solidFill>
            </a:rPr>
            <a:t>Know the reason for the change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tx1"/>
              </a:solidFill>
            </a:rPr>
            <a:t>Understand the benefits of the change</a:t>
          </a:r>
          <a:endParaRPr lang="en-US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>
              <a:solidFill>
                <a:schemeClr val="tx1"/>
              </a:solidFill>
            </a:rPr>
            <a:t>Accept that the change is an improvement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76193" y="990610"/>
        <a:ext cx="2806025" cy="27889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78C50-BF77-48BA-96BE-98E96DADEC79}">
      <dsp:nvSpPr>
        <dsp:cNvPr id="0" name=""/>
        <dsp:cNvSpPr/>
      </dsp:nvSpPr>
      <dsp:spPr>
        <a:xfrm>
          <a:off x="0" y="401159"/>
          <a:ext cx="7924800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If observations indicate that the new requirement does not provide the necessary change, it should be evaluated</a:t>
          </a:r>
          <a:endParaRPr lang="en-US" sz="2800" kern="1200" dirty="0"/>
        </a:p>
      </dsp:txBody>
      <dsp:txXfrm>
        <a:off x="75163" y="476322"/>
        <a:ext cx="7774474" cy="1389393"/>
      </dsp:txXfrm>
    </dsp:sp>
    <dsp:sp modelId="{A7A764DC-1F0E-4C0F-8FB7-D4350F51A460}">
      <dsp:nvSpPr>
        <dsp:cNvPr id="0" name=""/>
        <dsp:cNvSpPr/>
      </dsp:nvSpPr>
      <dsp:spPr>
        <a:xfrm>
          <a:off x="0" y="2021520"/>
          <a:ext cx="7924800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 periodic review should be performed</a:t>
          </a:r>
          <a:endParaRPr lang="en-US" sz="2800" b="1" kern="1200" dirty="0"/>
        </a:p>
      </dsp:txBody>
      <dsp:txXfrm>
        <a:off x="75163" y="2096683"/>
        <a:ext cx="7774474" cy="13893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AAB13-37DF-49E7-85A5-B121258EC155}">
      <dsp:nvSpPr>
        <dsp:cNvPr id="0" name=""/>
        <dsp:cNvSpPr/>
      </dsp:nvSpPr>
      <dsp:spPr>
        <a:xfrm>
          <a:off x="334213" y="897026"/>
          <a:ext cx="1274673" cy="12746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BFE21E-6CAD-4BD3-997F-8815A5D15279}">
      <dsp:nvSpPr>
        <dsp:cNvPr id="0" name=""/>
        <dsp:cNvSpPr/>
      </dsp:nvSpPr>
      <dsp:spPr>
        <a:xfrm>
          <a:off x="971550" y="897026"/>
          <a:ext cx="6800850" cy="127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Adopting a standard gives it formal authority in the organization and allows the training manager to enforce the requirements set forth in the standard</a:t>
          </a:r>
          <a:endParaRPr lang="en-US" sz="2200" b="1" kern="1200" dirty="0"/>
        </a:p>
      </dsp:txBody>
      <dsp:txXfrm>
        <a:off x="971550" y="897026"/>
        <a:ext cx="6800850" cy="1274673"/>
      </dsp:txXfrm>
    </dsp:sp>
    <dsp:sp modelId="{7CA468BA-64F9-4D48-92CE-F669B6380E54}">
      <dsp:nvSpPr>
        <dsp:cNvPr id="0" name=""/>
        <dsp:cNvSpPr/>
      </dsp:nvSpPr>
      <dsp:spPr>
        <a:xfrm>
          <a:off x="334213" y="2171700"/>
          <a:ext cx="1274673" cy="12746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922788-6A4E-44F0-B502-2B82A488AF19}">
      <dsp:nvSpPr>
        <dsp:cNvPr id="0" name=""/>
        <dsp:cNvSpPr/>
      </dsp:nvSpPr>
      <dsp:spPr>
        <a:xfrm>
          <a:off x="971550" y="2171700"/>
          <a:ext cx="6800850" cy="1274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The most common standards used by fire and emergency services organizations in North America are those from the NFPA</a:t>
          </a:r>
          <a:r>
            <a:rPr lang="en-US" sz="2200" b="1" kern="1200" baseline="30000" dirty="0" smtClean="0"/>
            <a:t>®</a:t>
          </a:r>
          <a:endParaRPr lang="en-US" sz="2200" b="1" kern="1200" dirty="0"/>
        </a:p>
      </dsp:txBody>
      <dsp:txXfrm>
        <a:off x="971550" y="2171700"/>
        <a:ext cx="6800850" cy="1274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312CD-B5C4-496E-95DA-E932BEF1FCF1}">
      <dsp:nvSpPr>
        <dsp:cNvPr id="0" name=""/>
        <dsp:cNvSpPr/>
      </dsp:nvSpPr>
      <dsp:spPr>
        <a:xfrm>
          <a:off x="3150" y="803"/>
          <a:ext cx="7842299" cy="1404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A manual system involves: </a:t>
          </a:r>
          <a:endParaRPr lang="en-US" sz="4300" kern="1200" dirty="0"/>
        </a:p>
      </dsp:txBody>
      <dsp:txXfrm>
        <a:off x="44282" y="41935"/>
        <a:ext cx="7760035" cy="1322084"/>
      </dsp:txXfrm>
    </dsp:sp>
    <dsp:sp modelId="{A2805544-2D0A-43BA-A455-226D6E6ECF50}">
      <dsp:nvSpPr>
        <dsp:cNvPr id="0" name=""/>
        <dsp:cNvSpPr/>
      </dsp:nvSpPr>
      <dsp:spPr>
        <a:xfrm>
          <a:off x="3150" y="1663541"/>
          <a:ext cx="1469696" cy="2374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/>
            <a:t>Physical collection</a:t>
          </a:r>
          <a:endParaRPr lang="en-US" sz="1500" b="1" u="none" kern="1200" dirty="0"/>
        </a:p>
      </dsp:txBody>
      <dsp:txXfrm>
        <a:off x="46196" y="1706587"/>
        <a:ext cx="1383604" cy="2288163"/>
      </dsp:txXfrm>
    </dsp:sp>
    <dsp:sp modelId="{32DAE10A-7611-4DD7-9F0B-4F62451363D7}">
      <dsp:nvSpPr>
        <dsp:cNvPr id="0" name=""/>
        <dsp:cNvSpPr/>
      </dsp:nvSpPr>
      <dsp:spPr>
        <a:xfrm>
          <a:off x="1596301" y="1663541"/>
          <a:ext cx="1469696" cy="2374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/>
            <a:t>Organization</a:t>
          </a:r>
          <a:endParaRPr lang="en-US" sz="1500" b="1" u="none" kern="1200" dirty="0"/>
        </a:p>
      </dsp:txBody>
      <dsp:txXfrm>
        <a:off x="1639347" y="1706587"/>
        <a:ext cx="1383604" cy="2288163"/>
      </dsp:txXfrm>
    </dsp:sp>
    <dsp:sp modelId="{15C8A0E9-D720-43EF-8E36-567D670E5173}">
      <dsp:nvSpPr>
        <dsp:cNvPr id="0" name=""/>
        <dsp:cNvSpPr/>
      </dsp:nvSpPr>
      <dsp:spPr>
        <a:xfrm>
          <a:off x="3189451" y="1663541"/>
          <a:ext cx="1469696" cy="2374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/>
            <a:t>Storage</a:t>
          </a:r>
          <a:endParaRPr lang="en-US" sz="1500" b="1" u="none" kern="1200" dirty="0"/>
        </a:p>
      </dsp:txBody>
      <dsp:txXfrm>
        <a:off x="3232497" y="1706587"/>
        <a:ext cx="1383604" cy="2288163"/>
      </dsp:txXfrm>
    </dsp:sp>
    <dsp:sp modelId="{DA554657-DC35-4FA5-881E-8F388F91BE35}">
      <dsp:nvSpPr>
        <dsp:cNvPr id="0" name=""/>
        <dsp:cNvSpPr/>
      </dsp:nvSpPr>
      <dsp:spPr>
        <a:xfrm>
          <a:off x="4782602" y="1663541"/>
          <a:ext cx="1469696" cy="2374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/>
            <a:t>Preservation</a:t>
          </a:r>
          <a:endParaRPr lang="en-US" sz="1500" b="1" u="none" kern="1200" dirty="0"/>
        </a:p>
      </dsp:txBody>
      <dsp:txXfrm>
        <a:off x="4825648" y="1706587"/>
        <a:ext cx="1383604" cy="2288163"/>
      </dsp:txXfrm>
    </dsp:sp>
    <dsp:sp modelId="{B6FCB9AA-2A2F-4584-A5EB-586F96556A74}">
      <dsp:nvSpPr>
        <dsp:cNvPr id="0" name=""/>
        <dsp:cNvSpPr/>
      </dsp:nvSpPr>
      <dsp:spPr>
        <a:xfrm>
          <a:off x="6375753" y="1663541"/>
          <a:ext cx="1469696" cy="23742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/>
            <a:t>Disposal of hard copy records and materials</a:t>
          </a:r>
          <a:endParaRPr lang="en-US" sz="1500" b="1" u="none" kern="1200" dirty="0"/>
        </a:p>
      </dsp:txBody>
      <dsp:txXfrm>
        <a:off x="6418799" y="1706587"/>
        <a:ext cx="1383604" cy="22881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4C1A8-9498-48B0-B5EC-D6958FE154D4}">
      <dsp:nvSpPr>
        <dsp:cNvPr id="0" name=""/>
        <dsp:cNvSpPr/>
      </dsp:nvSpPr>
      <dsp:spPr>
        <a:xfrm>
          <a:off x="0" y="0"/>
          <a:ext cx="7772400" cy="13030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The bid process begins with performing research about the capital resource in question</a:t>
          </a:r>
          <a:endParaRPr lang="en-US" sz="2600" kern="1200" dirty="0"/>
        </a:p>
      </dsp:txBody>
      <dsp:txXfrm>
        <a:off x="0" y="0"/>
        <a:ext cx="7772400" cy="1303020"/>
      </dsp:txXfrm>
    </dsp:sp>
    <dsp:sp modelId="{DE519972-8528-4300-8A9B-C37192E02E02}">
      <dsp:nvSpPr>
        <dsp:cNvPr id="0" name=""/>
        <dsp:cNvSpPr/>
      </dsp:nvSpPr>
      <dsp:spPr>
        <a:xfrm>
          <a:off x="948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Survey other jurisdictions </a:t>
          </a:r>
          <a:endParaRPr lang="en-US" sz="1700" b="1" u="none" kern="1200" dirty="0"/>
        </a:p>
      </dsp:txBody>
      <dsp:txXfrm>
        <a:off x="948" y="1303020"/>
        <a:ext cx="1554100" cy="2736342"/>
      </dsp:txXfrm>
    </dsp:sp>
    <dsp:sp modelId="{749AC344-898F-49AE-AC8A-09DF8878DF6A}">
      <dsp:nvSpPr>
        <dsp:cNvPr id="0" name=""/>
        <dsp:cNvSpPr/>
      </dsp:nvSpPr>
      <dsp:spPr>
        <a:xfrm>
          <a:off x="1555049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Review standards and regulations </a:t>
          </a:r>
          <a:endParaRPr lang="en-US" sz="1700" b="1" u="none" kern="1200" dirty="0"/>
        </a:p>
      </dsp:txBody>
      <dsp:txXfrm>
        <a:off x="1555049" y="1303020"/>
        <a:ext cx="1554100" cy="2736342"/>
      </dsp:txXfrm>
    </dsp:sp>
    <dsp:sp modelId="{A6D22D0D-0B3D-4D7F-894C-1AA8C3173FE2}">
      <dsp:nvSpPr>
        <dsp:cNvPr id="0" name=""/>
        <dsp:cNvSpPr/>
      </dsp:nvSpPr>
      <dsp:spPr>
        <a:xfrm>
          <a:off x="3109149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Review industry trends </a:t>
          </a:r>
          <a:endParaRPr lang="en-US" sz="1700" b="1" u="none" kern="1200" dirty="0"/>
        </a:p>
      </dsp:txBody>
      <dsp:txXfrm>
        <a:off x="3109149" y="1303020"/>
        <a:ext cx="1554100" cy="2736342"/>
      </dsp:txXfrm>
    </dsp:sp>
    <dsp:sp modelId="{3F2D1FC3-31E5-41F3-96B2-4A585F5A6D5C}">
      <dsp:nvSpPr>
        <dsp:cNvPr id="0" name=""/>
        <dsp:cNvSpPr/>
      </dsp:nvSpPr>
      <dsp:spPr>
        <a:xfrm>
          <a:off x="4663250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Compare various products </a:t>
          </a:r>
          <a:endParaRPr lang="en-US" sz="1700" b="1" u="none" kern="1200" dirty="0"/>
        </a:p>
      </dsp:txBody>
      <dsp:txXfrm>
        <a:off x="4663250" y="1303020"/>
        <a:ext cx="1554100" cy="2736342"/>
      </dsp:txXfrm>
    </dsp:sp>
    <dsp:sp modelId="{D6EB95A8-9AE2-4ACF-8D4C-90C90A2CFEE7}">
      <dsp:nvSpPr>
        <dsp:cNvPr id="0" name=""/>
        <dsp:cNvSpPr/>
      </dsp:nvSpPr>
      <dsp:spPr>
        <a:xfrm>
          <a:off x="6217350" y="1303020"/>
          <a:ext cx="1554100" cy="273634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Determine equipment compatibility</a:t>
          </a:r>
          <a:endParaRPr lang="en-US" sz="1700" b="1" u="none" kern="1200" dirty="0"/>
        </a:p>
      </dsp:txBody>
      <dsp:txXfrm>
        <a:off x="6217350" y="1303020"/>
        <a:ext cx="1554100" cy="2736342"/>
      </dsp:txXfrm>
    </dsp:sp>
    <dsp:sp modelId="{9D2A4041-1F94-43D3-99C0-1F7978DA111E}">
      <dsp:nvSpPr>
        <dsp:cNvPr id="0" name=""/>
        <dsp:cNvSpPr/>
      </dsp:nvSpPr>
      <dsp:spPr>
        <a:xfrm>
          <a:off x="0" y="4039362"/>
          <a:ext cx="7772400" cy="30403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4FB7-FD46-4B92-AF94-D72A815DBFD0}">
      <dsp:nvSpPr>
        <dsp:cNvPr id="0" name=""/>
        <dsp:cNvSpPr/>
      </dsp:nvSpPr>
      <dsp:spPr>
        <a:xfrm>
          <a:off x="1768" y="0"/>
          <a:ext cx="1724880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Specific schedule outline </a:t>
          </a:r>
          <a:endParaRPr lang="en-US" sz="1700" kern="1200" dirty="0"/>
        </a:p>
      </dsp:txBody>
      <dsp:txXfrm>
        <a:off x="52288" y="50520"/>
        <a:ext cx="1623840" cy="4242360"/>
      </dsp:txXfrm>
    </dsp:sp>
    <dsp:sp modelId="{66105DAB-EA0F-48FD-9FCA-BF28B10EEB8F}">
      <dsp:nvSpPr>
        <dsp:cNvPr id="0" name=""/>
        <dsp:cNvSpPr/>
      </dsp:nvSpPr>
      <dsp:spPr>
        <a:xfrm>
          <a:off x="2016429" y="0"/>
          <a:ext cx="1724880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Bid dates and delivery dates </a:t>
          </a:r>
          <a:endParaRPr lang="en-US" sz="1700" b="1" u="none" kern="1200" dirty="0"/>
        </a:p>
      </dsp:txBody>
      <dsp:txXfrm>
        <a:off x="2066949" y="50520"/>
        <a:ext cx="1623840" cy="4242360"/>
      </dsp:txXfrm>
    </dsp:sp>
    <dsp:sp modelId="{72DA79AD-6F3E-4692-9A7C-24E7ACD111DB}">
      <dsp:nvSpPr>
        <dsp:cNvPr id="0" name=""/>
        <dsp:cNvSpPr/>
      </dsp:nvSpPr>
      <dsp:spPr>
        <a:xfrm>
          <a:off x="4031089" y="0"/>
          <a:ext cx="1724880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Provisions for supplying equipment for scheduled evaluations </a:t>
          </a:r>
          <a:endParaRPr lang="en-US" sz="1700" b="1" u="none" kern="1200" dirty="0"/>
        </a:p>
      </dsp:txBody>
      <dsp:txXfrm>
        <a:off x="4081609" y="50520"/>
        <a:ext cx="1623840" cy="4242360"/>
      </dsp:txXfrm>
    </dsp:sp>
    <dsp:sp modelId="{3A5DE000-6320-4902-B47D-DC898AC6423F}">
      <dsp:nvSpPr>
        <dsp:cNvPr id="0" name=""/>
        <dsp:cNvSpPr/>
      </dsp:nvSpPr>
      <dsp:spPr>
        <a:xfrm>
          <a:off x="6045750" y="0"/>
          <a:ext cx="1724880" cy="4343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none" kern="1200" dirty="0" smtClean="0"/>
            <a:t>Training dates for the benefit of maintenance technicians and instructors</a:t>
          </a:r>
          <a:endParaRPr lang="en-US" sz="1700" b="1" u="none" kern="1200" dirty="0"/>
        </a:p>
      </dsp:txBody>
      <dsp:txXfrm>
        <a:off x="6096270" y="50520"/>
        <a:ext cx="1623840" cy="424236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E0EBD-1869-446C-A3AE-A6FCA74C53A5}">
      <dsp:nvSpPr>
        <dsp:cNvPr id="0" name=""/>
        <dsp:cNvSpPr/>
      </dsp:nvSpPr>
      <dsp:spPr>
        <a:xfrm>
          <a:off x="0" y="0"/>
          <a:ext cx="7620000" cy="4191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Reasons companies are eliminated from consideration</a:t>
          </a:r>
          <a:endParaRPr lang="en-US" sz="2400" kern="1200" dirty="0"/>
        </a:p>
      </dsp:txBody>
      <dsp:txXfrm>
        <a:off x="0" y="0"/>
        <a:ext cx="7620000" cy="1257300"/>
      </dsp:txXfrm>
    </dsp:sp>
    <dsp:sp modelId="{162A9FB2-5390-4F67-8860-E6A9DB59D5DE}">
      <dsp:nvSpPr>
        <dsp:cNvPr id="0" name=""/>
        <dsp:cNvSpPr/>
      </dsp:nvSpPr>
      <dsp:spPr>
        <a:xfrm>
          <a:off x="761999" y="1257402"/>
          <a:ext cx="6096000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Failure to meet delivery deadlines </a:t>
          </a:r>
          <a:endParaRPr lang="en-US" sz="1800" b="1" u="none" kern="1200" dirty="0"/>
        </a:p>
      </dsp:txBody>
      <dsp:txXfrm>
        <a:off x="779881" y="1275284"/>
        <a:ext cx="6060236" cy="574775"/>
      </dsp:txXfrm>
    </dsp:sp>
    <dsp:sp modelId="{5AB49998-ADDD-420B-8596-F64FDDA3D73D}">
      <dsp:nvSpPr>
        <dsp:cNvPr id="0" name=""/>
        <dsp:cNvSpPr/>
      </dsp:nvSpPr>
      <dsp:spPr>
        <a:xfrm>
          <a:off x="761999" y="1961870"/>
          <a:ext cx="6096000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Unable to provide the required performance bonds</a:t>
          </a:r>
          <a:endParaRPr lang="en-US" sz="1800" b="1" u="none" kern="1200" dirty="0"/>
        </a:p>
      </dsp:txBody>
      <dsp:txXfrm>
        <a:off x="779881" y="1979752"/>
        <a:ext cx="6060236" cy="574775"/>
      </dsp:txXfrm>
    </dsp:sp>
    <dsp:sp modelId="{A665005C-DB6B-438A-95A7-7F729FD850B3}">
      <dsp:nvSpPr>
        <dsp:cNvPr id="0" name=""/>
        <dsp:cNvSpPr/>
      </dsp:nvSpPr>
      <dsp:spPr>
        <a:xfrm>
          <a:off x="761999" y="2666339"/>
          <a:ext cx="6096000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Lack of established financial support to complete the contract</a:t>
          </a:r>
          <a:endParaRPr lang="en-US" sz="1800" b="1" u="none" kern="1200" dirty="0"/>
        </a:p>
      </dsp:txBody>
      <dsp:txXfrm>
        <a:off x="779881" y="2684221"/>
        <a:ext cx="6060236" cy="574775"/>
      </dsp:txXfrm>
    </dsp:sp>
    <dsp:sp modelId="{1B62B626-6DF8-4468-944A-477B219049A3}">
      <dsp:nvSpPr>
        <dsp:cNvPr id="0" name=""/>
        <dsp:cNvSpPr/>
      </dsp:nvSpPr>
      <dsp:spPr>
        <a:xfrm>
          <a:off x="761999" y="3370808"/>
          <a:ext cx="6096000" cy="6105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Documented history of contract violations</a:t>
          </a:r>
          <a:endParaRPr lang="en-US" sz="1800" b="1" kern="1200" dirty="0"/>
        </a:p>
      </dsp:txBody>
      <dsp:txXfrm>
        <a:off x="779881" y="3388690"/>
        <a:ext cx="6060236" cy="57477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B5665-64AF-4FAD-881B-F79F833CCE7B}">
      <dsp:nvSpPr>
        <dsp:cNvPr id="0" name=""/>
        <dsp:cNvSpPr/>
      </dsp:nvSpPr>
      <dsp:spPr>
        <a:xfrm>
          <a:off x="0" y="292379"/>
          <a:ext cx="7924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7226C-C45C-49C2-B3B9-7672275E7DFE}">
      <dsp:nvSpPr>
        <dsp:cNvPr id="0" name=""/>
        <dsp:cNvSpPr/>
      </dsp:nvSpPr>
      <dsp:spPr>
        <a:xfrm>
          <a:off x="396240" y="26699"/>
          <a:ext cx="55473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Features </a:t>
          </a:r>
          <a:endParaRPr lang="en-US" sz="1800" kern="1200" dirty="0"/>
        </a:p>
      </dsp:txBody>
      <dsp:txXfrm>
        <a:off x="422179" y="52638"/>
        <a:ext cx="5495482" cy="479482"/>
      </dsp:txXfrm>
    </dsp:sp>
    <dsp:sp modelId="{80978EB2-4A76-4B7B-846D-FBF1C4933408}">
      <dsp:nvSpPr>
        <dsp:cNvPr id="0" name=""/>
        <dsp:cNvSpPr/>
      </dsp:nvSpPr>
      <dsp:spPr>
        <a:xfrm>
          <a:off x="0" y="1108859"/>
          <a:ext cx="7924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0EB2A-25D6-4C16-A0AB-ADA9450D5740}">
      <dsp:nvSpPr>
        <dsp:cNvPr id="0" name=""/>
        <dsp:cNvSpPr/>
      </dsp:nvSpPr>
      <dsp:spPr>
        <a:xfrm>
          <a:off x="396240" y="843179"/>
          <a:ext cx="55473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Durability </a:t>
          </a:r>
          <a:endParaRPr lang="en-US" sz="1800" b="1" u="none" kern="1200" dirty="0"/>
        </a:p>
      </dsp:txBody>
      <dsp:txXfrm>
        <a:off x="422179" y="869118"/>
        <a:ext cx="5495482" cy="479482"/>
      </dsp:txXfrm>
    </dsp:sp>
    <dsp:sp modelId="{4F89CD96-C583-46B7-83C7-951212278254}">
      <dsp:nvSpPr>
        <dsp:cNvPr id="0" name=""/>
        <dsp:cNvSpPr/>
      </dsp:nvSpPr>
      <dsp:spPr>
        <a:xfrm>
          <a:off x="0" y="1925340"/>
          <a:ext cx="7924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A692C-0EAE-45D7-AA1C-C340885FC553}">
      <dsp:nvSpPr>
        <dsp:cNvPr id="0" name=""/>
        <dsp:cNvSpPr/>
      </dsp:nvSpPr>
      <dsp:spPr>
        <a:xfrm>
          <a:off x="396240" y="1659660"/>
          <a:ext cx="55473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Lifecycle cost </a:t>
          </a:r>
          <a:endParaRPr lang="en-US" sz="1800" b="1" u="none" kern="1200" dirty="0"/>
        </a:p>
      </dsp:txBody>
      <dsp:txXfrm>
        <a:off x="422179" y="1685599"/>
        <a:ext cx="5495482" cy="479482"/>
      </dsp:txXfrm>
    </dsp:sp>
    <dsp:sp modelId="{CB4E8221-D72D-449B-AF6B-717609391CBA}">
      <dsp:nvSpPr>
        <dsp:cNvPr id="0" name=""/>
        <dsp:cNvSpPr/>
      </dsp:nvSpPr>
      <dsp:spPr>
        <a:xfrm>
          <a:off x="0" y="2741820"/>
          <a:ext cx="7924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C11D7-9C6B-4E3C-966B-3A2CD596D30B}">
      <dsp:nvSpPr>
        <dsp:cNvPr id="0" name=""/>
        <dsp:cNvSpPr/>
      </dsp:nvSpPr>
      <dsp:spPr>
        <a:xfrm>
          <a:off x="396240" y="2476140"/>
          <a:ext cx="55473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Maintenance requirements </a:t>
          </a:r>
          <a:endParaRPr lang="en-US" sz="1800" b="1" u="none" kern="1200" dirty="0"/>
        </a:p>
      </dsp:txBody>
      <dsp:txXfrm>
        <a:off x="422179" y="2502079"/>
        <a:ext cx="5495482" cy="479482"/>
      </dsp:txXfrm>
    </dsp:sp>
    <dsp:sp modelId="{A35B3EE9-3500-4409-AFC8-5DE0AE4E8C6C}">
      <dsp:nvSpPr>
        <dsp:cNvPr id="0" name=""/>
        <dsp:cNvSpPr/>
      </dsp:nvSpPr>
      <dsp:spPr>
        <a:xfrm>
          <a:off x="0" y="3558300"/>
          <a:ext cx="79248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FCE73-BA39-482F-80FE-FA7D3C490421}">
      <dsp:nvSpPr>
        <dsp:cNvPr id="0" name=""/>
        <dsp:cNvSpPr/>
      </dsp:nvSpPr>
      <dsp:spPr>
        <a:xfrm>
          <a:off x="396240" y="3292620"/>
          <a:ext cx="554736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none" kern="1200" dirty="0" smtClean="0"/>
            <a:t>Infrastructure</a:t>
          </a:r>
          <a:endParaRPr lang="en-US" sz="1800" b="1" u="none" kern="1200" dirty="0"/>
        </a:p>
      </dsp:txBody>
      <dsp:txXfrm>
        <a:off x="422179" y="3318559"/>
        <a:ext cx="5495482" cy="4794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4A55D-B13D-4B34-8F7C-43D3AF972C3B}">
      <dsp:nvSpPr>
        <dsp:cNvPr id="0" name=""/>
        <dsp:cNvSpPr/>
      </dsp:nvSpPr>
      <dsp:spPr>
        <a:xfrm>
          <a:off x="0" y="0"/>
          <a:ext cx="8001000" cy="4114800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Bid requirements</a:t>
          </a:r>
          <a:endParaRPr lang="en-US" sz="2900" kern="1200" dirty="0"/>
        </a:p>
      </dsp:txBody>
      <dsp:txXfrm rot="16200000">
        <a:off x="-886968" y="886968"/>
        <a:ext cx="3374136" cy="1600200"/>
      </dsp:txXfrm>
    </dsp:sp>
    <dsp:sp modelId="{2357E339-6F40-4370-9CA4-A30B2810D446}">
      <dsp:nvSpPr>
        <dsp:cNvPr id="0" name=""/>
        <dsp:cNvSpPr/>
      </dsp:nvSpPr>
      <dsp:spPr>
        <a:xfrm>
          <a:off x="1600200" y="0"/>
          <a:ext cx="5960745" cy="41148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Vendor attendance at pre-bid meetings </a:t>
          </a:r>
          <a:endParaRPr lang="en-US" sz="3000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Warranties</a:t>
          </a:r>
          <a:endParaRPr lang="en-US" sz="3000" b="1" u="none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Liability or performance bonds</a:t>
          </a:r>
          <a:endParaRPr lang="en-US" sz="3000" b="1" u="none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Specified delivery times</a:t>
          </a:r>
          <a:endParaRPr lang="en-US" sz="3000" b="1" u="none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Payment schedules </a:t>
          </a:r>
          <a:endParaRPr lang="en-US" sz="3000" b="1" u="none" kern="1200" dirty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Financial statements</a:t>
          </a:r>
          <a:endParaRPr lang="en-US" sz="3000" b="1" kern="1200" dirty="0"/>
        </a:p>
      </dsp:txBody>
      <dsp:txXfrm>
        <a:off x="1600200" y="0"/>
        <a:ext cx="5960745" cy="41148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10D2F-E2F6-43BA-843F-76369AF0C364}">
      <dsp:nvSpPr>
        <dsp:cNvPr id="0" name=""/>
        <dsp:cNvSpPr/>
      </dsp:nvSpPr>
      <dsp:spPr>
        <a:xfrm>
          <a:off x="0" y="2519"/>
          <a:ext cx="7772400" cy="1432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Actions to purchase equipment, materials, or apparatus</a:t>
          </a:r>
          <a:endParaRPr lang="en-US" sz="3600" kern="1200" dirty="0"/>
        </a:p>
      </dsp:txBody>
      <dsp:txXfrm>
        <a:off x="69908" y="72427"/>
        <a:ext cx="7632584" cy="1292264"/>
      </dsp:txXfrm>
    </dsp:sp>
    <dsp:sp modelId="{A8EF5EE7-09B5-44F7-A6E1-6FE3D957D62A}">
      <dsp:nvSpPr>
        <dsp:cNvPr id="0" name=""/>
        <dsp:cNvSpPr/>
      </dsp:nvSpPr>
      <dsp:spPr>
        <a:xfrm>
          <a:off x="0" y="1434599"/>
          <a:ext cx="7772400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Accept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Test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Inventory 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Store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Maintain </a:t>
          </a:r>
          <a:endParaRPr lang="en-US" sz="2800" b="1" u="none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b="1" u="none" kern="1200" dirty="0" smtClean="0"/>
            <a:t>Place into service</a:t>
          </a:r>
          <a:endParaRPr lang="en-US" sz="2800" b="1" u="none" kern="1200" dirty="0"/>
        </a:p>
      </dsp:txBody>
      <dsp:txXfrm>
        <a:off x="0" y="1434599"/>
        <a:ext cx="7772400" cy="290628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D6F50-5044-4C2B-A91C-4E23988C4C65}">
      <dsp:nvSpPr>
        <dsp:cNvPr id="0" name=""/>
        <dsp:cNvSpPr/>
      </dsp:nvSpPr>
      <dsp:spPr>
        <a:xfrm>
          <a:off x="4274" y="0"/>
          <a:ext cx="2564892" cy="208483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4D6CD-CE21-4EB1-90E2-2C14636AEFFE}">
      <dsp:nvSpPr>
        <dsp:cNvPr id="0" name=""/>
        <dsp:cNvSpPr/>
      </dsp:nvSpPr>
      <dsp:spPr>
        <a:xfrm>
          <a:off x="2646113" y="0"/>
          <a:ext cx="4352544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0" rIns="320040" bIns="32004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/>
            <a:t>Short-term or long-term  </a:t>
          </a:r>
          <a:endParaRPr lang="en-US" sz="4500" kern="1200" dirty="0"/>
        </a:p>
      </dsp:txBody>
      <dsp:txXfrm>
        <a:off x="2646113" y="0"/>
        <a:ext cx="4352544" cy="2084832"/>
      </dsp:txXfrm>
    </dsp:sp>
    <dsp:sp modelId="{DDA86EC0-EC96-4EC8-9058-99C0A4878F78}">
      <dsp:nvSpPr>
        <dsp:cNvPr id="0" name=""/>
        <dsp:cNvSpPr/>
      </dsp:nvSpPr>
      <dsp:spPr>
        <a:xfrm>
          <a:off x="773742" y="2258568"/>
          <a:ext cx="2564892" cy="208483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D4360-95AE-4E48-A956-B7F19D2CE7E1}">
      <dsp:nvSpPr>
        <dsp:cNvPr id="0" name=""/>
        <dsp:cNvSpPr/>
      </dsp:nvSpPr>
      <dsp:spPr>
        <a:xfrm>
          <a:off x="3415581" y="2258568"/>
          <a:ext cx="4352544" cy="208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none" kern="1200" dirty="0" smtClean="0"/>
            <a:t>When the instructor is only going to teach one course or topic, then the role may be considered </a:t>
          </a:r>
          <a:r>
            <a:rPr lang="en-US" sz="1600" b="1" i="1" u="none" kern="1200" dirty="0" smtClean="0"/>
            <a:t>short-term</a:t>
          </a:r>
          <a:endParaRPr lang="en-US" sz="1600" b="1" u="none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When the instructor is expected to perform the function for an extended period such as five years, then the role is </a:t>
          </a:r>
          <a:r>
            <a:rPr lang="en-US" sz="1600" b="1" i="1" kern="1200" dirty="0" smtClean="0"/>
            <a:t>long-term</a:t>
          </a:r>
          <a:r>
            <a:rPr lang="en-US" sz="1600" b="1" kern="1200" dirty="0" smtClean="0"/>
            <a:t> </a:t>
          </a:r>
          <a:endParaRPr lang="en-US" sz="1600" b="1" kern="1200" dirty="0"/>
        </a:p>
      </dsp:txBody>
      <dsp:txXfrm>
        <a:off x="3415581" y="2258568"/>
        <a:ext cx="4352544" cy="2084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F3B18-51DD-4C61-89DF-807E0643CB82}">
      <dsp:nvSpPr>
        <dsp:cNvPr id="0" name=""/>
        <dsp:cNvSpPr/>
      </dsp:nvSpPr>
      <dsp:spPr>
        <a:xfrm>
          <a:off x="0" y="1242"/>
          <a:ext cx="81534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Instructors tend to specialize in certain areas </a:t>
          </a:r>
          <a:endParaRPr lang="en-US" sz="2500" kern="1200" dirty="0"/>
        </a:p>
      </dsp:txBody>
      <dsp:txXfrm>
        <a:off x="48481" y="49723"/>
        <a:ext cx="8056438" cy="896166"/>
      </dsp:txXfrm>
    </dsp:sp>
    <dsp:sp modelId="{B2082C68-9728-4098-8A0A-15FDD20153D9}">
      <dsp:nvSpPr>
        <dsp:cNvPr id="0" name=""/>
        <dsp:cNvSpPr/>
      </dsp:nvSpPr>
      <dsp:spPr>
        <a:xfrm>
          <a:off x="0" y="1066371"/>
          <a:ext cx="81534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Instructors must have credibility with the personnel being trained</a:t>
          </a:r>
          <a:endParaRPr lang="en-US" sz="2500" kern="1200" dirty="0"/>
        </a:p>
      </dsp:txBody>
      <dsp:txXfrm>
        <a:off x="48481" y="1114852"/>
        <a:ext cx="8056438" cy="896166"/>
      </dsp:txXfrm>
    </dsp:sp>
    <dsp:sp modelId="{24FBD0A5-A302-4CF4-A306-A7BDD8A65248}">
      <dsp:nvSpPr>
        <dsp:cNvPr id="0" name=""/>
        <dsp:cNvSpPr/>
      </dsp:nvSpPr>
      <dsp:spPr>
        <a:xfrm>
          <a:off x="0" y="2131500"/>
          <a:ext cx="81534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Instructors must be effective communicators</a:t>
          </a:r>
          <a:endParaRPr lang="en-US" sz="2500" kern="1200" dirty="0"/>
        </a:p>
      </dsp:txBody>
      <dsp:txXfrm>
        <a:off x="48481" y="2179981"/>
        <a:ext cx="8056438" cy="896166"/>
      </dsp:txXfrm>
    </dsp:sp>
    <dsp:sp modelId="{DBB54995-3841-4F54-84B1-D5972331F5D2}">
      <dsp:nvSpPr>
        <dsp:cNvPr id="0" name=""/>
        <dsp:cNvSpPr/>
      </dsp:nvSpPr>
      <dsp:spPr>
        <a:xfrm>
          <a:off x="0" y="3196628"/>
          <a:ext cx="81534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Instructors must be qualified and certified</a:t>
          </a:r>
          <a:endParaRPr lang="en-US" sz="2500" kern="1200" dirty="0"/>
        </a:p>
      </dsp:txBody>
      <dsp:txXfrm>
        <a:off x="48481" y="3245109"/>
        <a:ext cx="8056438" cy="89616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6ADE5-2BDA-4352-8916-6E3D3385EB58}">
      <dsp:nvSpPr>
        <dsp:cNvPr id="0" name=""/>
        <dsp:cNvSpPr/>
      </dsp:nvSpPr>
      <dsp:spPr>
        <a:xfrm>
          <a:off x="-4515934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88FC5-3337-4C35-A2A4-23DDEA583475}">
      <dsp:nvSpPr>
        <dsp:cNvPr id="0" name=""/>
        <dsp:cNvSpPr/>
      </dsp:nvSpPr>
      <dsp:spPr>
        <a:xfrm>
          <a:off x="1294244" y="1136304"/>
          <a:ext cx="6478155" cy="2070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78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An organization must advertise policies or other requirements that limit the number of applicants.</a:t>
          </a:r>
          <a:endParaRPr lang="en-US" sz="2800" kern="1200" dirty="0"/>
        </a:p>
      </dsp:txBody>
      <dsp:txXfrm>
        <a:off x="1294244" y="1136304"/>
        <a:ext cx="6478155" cy="2070791"/>
      </dsp:txXfrm>
    </dsp:sp>
    <dsp:sp modelId="{69B49478-E343-4DFB-BB7C-D5E87BA2449E}">
      <dsp:nvSpPr>
        <dsp:cNvPr id="0" name=""/>
        <dsp:cNvSpPr/>
      </dsp:nvSpPr>
      <dsp:spPr>
        <a:xfrm>
          <a:off x="0" y="877455"/>
          <a:ext cx="2588489" cy="2588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046A4E-886E-4F40-94ED-5FC69E7CF8F5}">
      <dsp:nvSpPr>
        <dsp:cNvPr id="0" name=""/>
        <dsp:cNvSpPr/>
      </dsp:nvSpPr>
      <dsp:spPr>
        <a:xfrm>
          <a:off x="0" y="242459"/>
          <a:ext cx="77724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>
              <a:ea typeface="Times New Roman"/>
              <a:cs typeface="Times New Roman"/>
            </a:rPr>
            <a:t>Begins </a:t>
          </a:r>
          <a:r>
            <a:rPr lang="en-US" sz="2300" kern="1200" dirty="0" smtClean="0">
              <a:ea typeface="Times New Roman"/>
              <a:cs typeface="Times New Roman"/>
            </a:rPr>
            <a:t>with an initial meeting between the Level III Instructor and the new staff</a:t>
          </a:r>
          <a:endParaRPr lang="en-US" sz="2300" kern="1200" dirty="0"/>
        </a:p>
      </dsp:txBody>
      <dsp:txXfrm>
        <a:off x="44664" y="287123"/>
        <a:ext cx="7683072" cy="825612"/>
      </dsp:txXfrm>
    </dsp:sp>
    <dsp:sp modelId="{C84FCB8B-AED3-4DC1-A732-FB1D299087C7}">
      <dsp:nvSpPr>
        <dsp:cNvPr id="0" name=""/>
        <dsp:cNvSpPr/>
      </dsp:nvSpPr>
      <dsp:spPr>
        <a:xfrm>
          <a:off x="0" y="1223639"/>
          <a:ext cx="77724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Some organizations have a probationary period after which the new hire is given an evaluation and feedback</a:t>
          </a:r>
          <a:endParaRPr lang="en-US" sz="2300" kern="1200" dirty="0"/>
        </a:p>
      </dsp:txBody>
      <dsp:txXfrm>
        <a:off x="44664" y="1268303"/>
        <a:ext cx="7683072" cy="825612"/>
      </dsp:txXfrm>
    </dsp:sp>
    <dsp:sp modelId="{9F53057E-98A3-41D9-AB48-2FCB1B0F1E5F}">
      <dsp:nvSpPr>
        <dsp:cNvPr id="0" name=""/>
        <dsp:cNvSpPr/>
      </dsp:nvSpPr>
      <dsp:spPr>
        <a:xfrm>
          <a:off x="0" y="2204820"/>
          <a:ext cx="77724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Performance evaluations ask for feedback from other instructors about the new hire’s performance</a:t>
          </a:r>
          <a:endParaRPr lang="en-US" sz="2300" kern="1200" dirty="0"/>
        </a:p>
      </dsp:txBody>
      <dsp:txXfrm>
        <a:off x="44664" y="2249484"/>
        <a:ext cx="7683072" cy="825612"/>
      </dsp:txXfrm>
    </dsp:sp>
    <dsp:sp modelId="{1CD8A264-47FD-49F9-891A-FD871C546FD4}">
      <dsp:nvSpPr>
        <dsp:cNvPr id="0" name=""/>
        <dsp:cNvSpPr/>
      </dsp:nvSpPr>
      <dsp:spPr>
        <a:xfrm>
          <a:off x="0" y="3186000"/>
          <a:ext cx="77724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Analyze the information from other instructors and form a plan to improve any behaviors that need correction</a:t>
          </a:r>
          <a:endParaRPr lang="en-US" sz="2300" kern="1200" dirty="0"/>
        </a:p>
      </dsp:txBody>
      <dsp:txXfrm>
        <a:off x="44664" y="3230664"/>
        <a:ext cx="7683072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4700-D31D-4DF4-BF68-ACF60BF58706}">
      <dsp:nvSpPr>
        <dsp:cNvPr id="0" name=""/>
        <dsp:cNvSpPr/>
      </dsp:nvSpPr>
      <dsp:spPr>
        <a:xfrm>
          <a:off x="0" y="82380"/>
          <a:ext cx="76962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Allow instructors direct access to the files for updating records</a:t>
          </a:r>
          <a:endParaRPr lang="en-US" sz="2400" kern="1200" dirty="0"/>
        </a:p>
      </dsp:txBody>
      <dsp:txXfrm>
        <a:off x="46606" y="128986"/>
        <a:ext cx="7602988" cy="861507"/>
      </dsp:txXfrm>
    </dsp:sp>
    <dsp:sp modelId="{84B1FB8D-4C55-4CBC-BA94-41B02FA64D07}">
      <dsp:nvSpPr>
        <dsp:cNvPr id="0" name=""/>
        <dsp:cNvSpPr/>
      </dsp:nvSpPr>
      <dsp:spPr>
        <a:xfrm>
          <a:off x="0" y="1106220"/>
          <a:ext cx="76962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Require password-protected computer security to limit access to authorized personnel</a:t>
          </a:r>
          <a:endParaRPr lang="en-US" sz="2400" b="1" u="none" kern="1200" dirty="0"/>
        </a:p>
      </dsp:txBody>
      <dsp:txXfrm>
        <a:off x="46606" y="1152826"/>
        <a:ext cx="7602988" cy="861507"/>
      </dsp:txXfrm>
    </dsp:sp>
    <dsp:sp modelId="{6A49C071-5973-4D7A-9078-72EBDAC08421}">
      <dsp:nvSpPr>
        <dsp:cNvPr id="0" name=""/>
        <dsp:cNvSpPr/>
      </dsp:nvSpPr>
      <dsp:spPr>
        <a:xfrm>
          <a:off x="0" y="2130060"/>
          <a:ext cx="76962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/>
            <a:t>Firewalls and Internet security must be established to prevent outside attack to servers</a:t>
          </a:r>
          <a:endParaRPr lang="en-US" sz="2400" b="1" u="none" kern="1200" dirty="0"/>
        </a:p>
      </dsp:txBody>
      <dsp:txXfrm>
        <a:off x="46606" y="2176666"/>
        <a:ext cx="7602988" cy="861507"/>
      </dsp:txXfrm>
    </dsp:sp>
    <dsp:sp modelId="{181AB1E9-0FB5-4AEC-9F2A-0B0636F447B9}">
      <dsp:nvSpPr>
        <dsp:cNvPr id="0" name=""/>
        <dsp:cNvSpPr/>
      </dsp:nvSpPr>
      <dsp:spPr>
        <a:xfrm>
          <a:off x="0" y="3153900"/>
          <a:ext cx="769620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Work closely with information technology departments to establish security measures</a:t>
          </a:r>
          <a:endParaRPr lang="en-US" sz="2400" b="1" kern="1200" dirty="0"/>
        </a:p>
      </dsp:txBody>
      <dsp:txXfrm>
        <a:off x="46606" y="3200506"/>
        <a:ext cx="7602988" cy="8615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36E6-0440-408B-BE4B-868B962D1B1A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16A28-7D51-4AB0-86AB-8508EB95AB1D}">
      <dsp:nvSpPr>
        <dsp:cNvPr id="0" name=""/>
        <dsp:cNvSpPr/>
      </dsp:nvSpPr>
      <dsp:spPr>
        <a:xfrm>
          <a:off x="491143" y="333920"/>
          <a:ext cx="7221656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Organize records</a:t>
          </a:r>
          <a:endParaRPr lang="en-US" sz="2000" kern="1200" dirty="0"/>
        </a:p>
      </dsp:txBody>
      <dsp:txXfrm>
        <a:off x="491143" y="333920"/>
        <a:ext cx="7221656" cy="668188"/>
      </dsp:txXfrm>
    </dsp:sp>
    <dsp:sp modelId="{53A5E694-F193-43BA-878C-3B40EED9A47C}">
      <dsp:nvSpPr>
        <dsp:cNvPr id="0" name=""/>
        <dsp:cNvSpPr/>
      </dsp:nvSpPr>
      <dsp:spPr>
        <a:xfrm>
          <a:off x="73525" y="25039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93160-E9DD-41EF-9169-AC2EA8D27F34}">
      <dsp:nvSpPr>
        <dsp:cNvPr id="0" name=""/>
        <dsp:cNvSpPr/>
      </dsp:nvSpPr>
      <dsp:spPr>
        <a:xfrm>
          <a:off x="874231" y="1336377"/>
          <a:ext cx="6838569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Index records</a:t>
          </a:r>
          <a:endParaRPr lang="en-US" sz="2000" b="1" u="none" kern="1200" dirty="0"/>
        </a:p>
      </dsp:txBody>
      <dsp:txXfrm>
        <a:off x="874231" y="1336377"/>
        <a:ext cx="6838569" cy="668188"/>
      </dsp:txXfrm>
    </dsp:sp>
    <dsp:sp modelId="{82419CAA-6C8B-491D-9F58-5066FB9356E5}">
      <dsp:nvSpPr>
        <dsp:cNvPr id="0" name=""/>
        <dsp:cNvSpPr/>
      </dsp:nvSpPr>
      <dsp:spPr>
        <a:xfrm>
          <a:off x="456613" y="1252853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0E481-44C4-4998-B18B-422A28BB2F79}">
      <dsp:nvSpPr>
        <dsp:cNvPr id="0" name=""/>
        <dsp:cNvSpPr/>
      </dsp:nvSpPr>
      <dsp:spPr>
        <a:xfrm>
          <a:off x="874231" y="2338834"/>
          <a:ext cx="6838569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Allow only authorized staff members to access the records</a:t>
          </a:r>
          <a:endParaRPr lang="en-US" sz="2000" b="1" u="none" kern="1200" dirty="0"/>
        </a:p>
      </dsp:txBody>
      <dsp:txXfrm>
        <a:off x="874231" y="2338834"/>
        <a:ext cx="6838569" cy="668188"/>
      </dsp:txXfrm>
    </dsp:sp>
    <dsp:sp modelId="{59E6CBCF-8288-4524-911E-65E8B47097C9}">
      <dsp:nvSpPr>
        <dsp:cNvPr id="0" name=""/>
        <dsp:cNvSpPr/>
      </dsp:nvSpPr>
      <dsp:spPr>
        <a:xfrm>
          <a:off x="456613" y="2255310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B8759-90F3-469A-9C2F-9EB292D5034B}">
      <dsp:nvSpPr>
        <dsp:cNvPr id="0" name=""/>
        <dsp:cNvSpPr/>
      </dsp:nvSpPr>
      <dsp:spPr>
        <a:xfrm>
          <a:off x="491143" y="3341290"/>
          <a:ext cx="7221656" cy="6681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037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Ensure that records are easily found when requested</a:t>
          </a:r>
          <a:endParaRPr lang="en-US" sz="2000" b="1" u="none" kern="1200" dirty="0"/>
        </a:p>
      </dsp:txBody>
      <dsp:txXfrm>
        <a:off x="491143" y="3341290"/>
        <a:ext cx="7221656" cy="668188"/>
      </dsp:txXfrm>
    </dsp:sp>
    <dsp:sp modelId="{E7D9827F-5A28-4EA1-89B2-9C140B39177E}">
      <dsp:nvSpPr>
        <dsp:cNvPr id="0" name=""/>
        <dsp:cNvSpPr/>
      </dsp:nvSpPr>
      <dsp:spPr>
        <a:xfrm>
          <a:off x="73525" y="3257767"/>
          <a:ext cx="835235" cy="8352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36736-68F4-4F9B-BA34-80BD3F954F65}">
      <dsp:nvSpPr>
        <dsp:cNvPr id="0" name=""/>
        <dsp:cNvSpPr/>
      </dsp:nvSpPr>
      <dsp:spPr>
        <a:xfrm>
          <a:off x="412908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People</a:t>
          </a:r>
          <a:endParaRPr lang="en-US" sz="2700" kern="1200" dirty="0"/>
        </a:p>
      </dsp:txBody>
      <dsp:txXfrm>
        <a:off x="412908" y="892"/>
        <a:ext cx="2170807" cy="1302484"/>
      </dsp:txXfrm>
    </dsp:sp>
    <dsp:sp modelId="{BD2485EC-ACCD-4D12-BDE5-ABB820548B80}">
      <dsp:nvSpPr>
        <dsp:cNvPr id="0" name=""/>
        <dsp:cNvSpPr/>
      </dsp:nvSpPr>
      <dsp:spPr>
        <a:xfrm>
          <a:off x="2800796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Policies</a:t>
          </a:r>
          <a:endParaRPr lang="en-US" sz="2700" kern="1200" dirty="0"/>
        </a:p>
      </dsp:txBody>
      <dsp:txXfrm>
        <a:off x="2800796" y="892"/>
        <a:ext cx="2170807" cy="1302484"/>
      </dsp:txXfrm>
    </dsp:sp>
    <dsp:sp modelId="{EF3F0ED8-7865-4A94-B9CB-7683F2CF60E1}">
      <dsp:nvSpPr>
        <dsp:cNvPr id="0" name=""/>
        <dsp:cNvSpPr/>
      </dsp:nvSpPr>
      <dsp:spPr>
        <a:xfrm>
          <a:off x="5188684" y="89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Procedures</a:t>
          </a:r>
          <a:endParaRPr lang="en-US" sz="2700" kern="1200" dirty="0"/>
        </a:p>
      </dsp:txBody>
      <dsp:txXfrm>
        <a:off x="5188684" y="892"/>
        <a:ext cx="2170807" cy="1302484"/>
      </dsp:txXfrm>
    </dsp:sp>
    <dsp:sp modelId="{FBF3DAAB-C7B5-46F8-A82E-3C0DBE5FCCED}">
      <dsp:nvSpPr>
        <dsp:cNvPr id="0" name=""/>
        <dsp:cNvSpPr/>
      </dsp:nvSpPr>
      <dsp:spPr>
        <a:xfrm>
          <a:off x="412908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Tools</a:t>
          </a:r>
          <a:endParaRPr lang="en-US" sz="2700" kern="1200" dirty="0"/>
        </a:p>
      </dsp:txBody>
      <dsp:txXfrm>
        <a:off x="412908" y="1520457"/>
        <a:ext cx="2170807" cy="1302484"/>
      </dsp:txXfrm>
    </dsp:sp>
    <dsp:sp modelId="{ACC3B9BA-CDED-42B4-B18E-926982D97617}">
      <dsp:nvSpPr>
        <dsp:cNvPr id="0" name=""/>
        <dsp:cNvSpPr/>
      </dsp:nvSpPr>
      <dsp:spPr>
        <a:xfrm>
          <a:off x="2800796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2800796" y="1520457"/>
        <a:ext cx="2170807" cy="1302484"/>
      </dsp:txXfrm>
    </dsp:sp>
    <dsp:sp modelId="{B9A6949C-81BC-47D7-8F78-90674CA790A0}">
      <dsp:nvSpPr>
        <dsp:cNvPr id="0" name=""/>
        <dsp:cNvSpPr/>
      </dsp:nvSpPr>
      <dsp:spPr>
        <a:xfrm>
          <a:off x="5188684" y="1520457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Training and Education</a:t>
          </a:r>
          <a:endParaRPr lang="en-US" sz="2700" kern="1200" dirty="0"/>
        </a:p>
      </dsp:txBody>
      <dsp:txXfrm>
        <a:off x="5188684" y="1520457"/>
        <a:ext cx="2170807" cy="1302484"/>
      </dsp:txXfrm>
    </dsp:sp>
    <dsp:sp modelId="{81100FA9-9940-4CBF-A7E2-4FFF642C93A8}">
      <dsp:nvSpPr>
        <dsp:cNvPr id="0" name=""/>
        <dsp:cNvSpPr/>
      </dsp:nvSpPr>
      <dsp:spPr>
        <a:xfrm>
          <a:off x="2800796" y="3040022"/>
          <a:ext cx="2170807" cy="13024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Maintenance </a:t>
          </a:r>
          <a:endParaRPr lang="en-US" sz="2700" kern="1200" dirty="0"/>
        </a:p>
      </dsp:txBody>
      <dsp:txXfrm>
        <a:off x="2800796" y="3040022"/>
        <a:ext cx="2170807" cy="1302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BE470-E7D8-4795-8618-4772E310B5E1}">
      <dsp:nvSpPr>
        <dsp:cNvPr id="0" name=""/>
        <dsp:cNvSpPr/>
      </dsp:nvSpPr>
      <dsp:spPr>
        <a:xfrm>
          <a:off x="-4702936" y="-726251"/>
          <a:ext cx="5643504" cy="5643504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8F434-8D3E-4AA4-9AA2-9F3E87C3F8A8}">
      <dsp:nvSpPr>
        <dsp:cNvPr id="0" name=""/>
        <dsp:cNvSpPr/>
      </dsp:nvSpPr>
      <dsp:spPr>
        <a:xfrm>
          <a:off x="770410" y="598726"/>
          <a:ext cx="6827481" cy="11972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034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Family Educational Rights and Privacy Act (FERPA) test records cannot be disclosed without the written consent of the student</a:t>
          </a:r>
          <a:endParaRPr lang="en-US" sz="1900" kern="1200" dirty="0"/>
        </a:p>
      </dsp:txBody>
      <dsp:txXfrm>
        <a:off x="770410" y="598726"/>
        <a:ext cx="6827481" cy="1197284"/>
      </dsp:txXfrm>
    </dsp:sp>
    <dsp:sp modelId="{5CD13A19-891C-4A37-8E22-BF5D93AE71AB}">
      <dsp:nvSpPr>
        <dsp:cNvPr id="0" name=""/>
        <dsp:cNvSpPr/>
      </dsp:nvSpPr>
      <dsp:spPr>
        <a:xfrm>
          <a:off x="22107" y="449065"/>
          <a:ext cx="1496606" cy="149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387A-3157-4C02-BCB0-5FD6FC1F8C1C}">
      <dsp:nvSpPr>
        <dsp:cNvPr id="0" name=""/>
        <dsp:cNvSpPr/>
      </dsp:nvSpPr>
      <dsp:spPr>
        <a:xfrm>
          <a:off x="770410" y="2394988"/>
          <a:ext cx="6827481" cy="11972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0345" tIns="48260" rIns="48260" bIns="4826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Some records can be released without any authorization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u="none" kern="1200" dirty="0" smtClean="0"/>
            <a:t>Documents for investigation</a:t>
          </a:r>
          <a:endParaRPr lang="en-US" sz="1500" b="1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u="none" kern="1200" dirty="0" smtClean="0"/>
            <a:t>Instructional materials</a:t>
          </a:r>
          <a:endParaRPr lang="en-US" sz="1500" b="1" u="none" kern="1200" dirty="0"/>
        </a:p>
      </dsp:txBody>
      <dsp:txXfrm>
        <a:off x="770410" y="2394988"/>
        <a:ext cx="6827481" cy="1197284"/>
      </dsp:txXfrm>
    </dsp:sp>
    <dsp:sp modelId="{F49C857D-5830-4C92-9A4B-703CDF42BC75}">
      <dsp:nvSpPr>
        <dsp:cNvPr id="0" name=""/>
        <dsp:cNvSpPr/>
      </dsp:nvSpPr>
      <dsp:spPr>
        <a:xfrm>
          <a:off x="22107" y="2245328"/>
          <a:ext cx="1496606" cy="14966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6CCB4-FF5A-4BA3-9D16-6DFCC80CFECE}">
      <dsp:nvSpPr>
        <dsp:cNvPr id="0" name=""/>
        <dsp:cNvSpPr/>
      </dsp:nvSpPr>
      <dsp:spPr>
        <a:xfrm>
          <a:off x="2040255" y="0"/>
          <a:ext cx="3691890" cy="43434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F028F-FEE6-4B5B-BBEE-BD2763B2A4C7}">
      <dsp:nvSpPr>
        <dsp:cNvPr id="0" name=""/>
        <dsp:cNvSpPr/>
      </dsp:nvSpPr>
      <dsp:spPr>
        <a:xfrm>
          <a:off x="2224849" y="173736"/>
          <a:ext cx="3322701" cy="2823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7000" b="-5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1D96-BE49-4225-838F-BF61DA000C68}">
      <dsp:nvSpPr>
        <dsp:cNvPr id="0" name=""/>
        <dsp:cNvSpPr/>
      </dsp:nvSpPr>
      <dsp:spPr>
        <a:xfrm>
          <a:off x="2224849" y="2996946"/>
          <a:ext cx="3322701" cy="117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Computers make the creation of forms very easy</a:t>
          </a:r>
          <a:endParaRPr lang="en-US" sz="2300" kern="1200" dirty="0"/>
        </a:p>
      </dsp:txBody>
      <dsp:txXfrm>
        <a:off x="2224849" y="2996946"/>
        <a:ext cx="3322701" cy="11727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48329-B84C-40CB-B4B7-299A617CFCBE}">
      <dsp:nvSpPr>
        <dsp:cNvPr id="0" name=""/>
        <dsp:cNvSpPr/>
      </dsp:nvSpPr>
      <dsp:spPr>
        <a:xfrm>
          <a:off x="433" y="2143"/>
          <a:ext cx="7923933" cy="130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Committee meetings</a:t>
          </a:r>
          <a:endParaRPr lang="en-US" sz="5700" kern="1200" dirty="0"/>
        </a:p>
      </dsp:txBody>
      <dsp:txXfrm>
        <a:off x="38613" y="40323"/>
        <a:ext cx="7847573" cy="1227188"/>
      </dsp:txXfrm>
    </dsp:sp>
    <dsp:sp modelId="{5F666255-D63A-4A4B-AB26-9832876C688F}">
      <dsp:nvSpPr>
        <dsp:cNvPr id="0" name=""/>
        <dsp:cNvSpPr/>
      </dsp:nvSpPr>
      <dsp:spPr>
        <a:xfrm>
          <a:off x="433" y="1443725"/>
          <a:ext cx="7923933" cy="130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Schedule meetings at an appropriate interval</a:t>
          </a:r>
          <a:endParaRPr lang="en-US" sz="3400" kern="1200" dirty="0"/>
        </a:p>
      </dsp:txBody>
      <dsp:txXfrm>
        <a:off x="38613" y="1481905"/>
        <a:ext cx="7847573" cy="1227188"/>
      </dsp:txXfrm>
    </dsp:sp>
    <dsp:sp modelId="{84316DA4-171A-46F5-BF51-B6D834894A07}">
      <dsp:nvSpPr>
        <dsp:cNvPr id="0" name=""/>
        <dsp:cNvSpPr/>
      </dsp:nvSpPr>
      <dsp:spPr>
        <a:xfrm>
          <a:off x="433" y="2885308"/>
          <a:ext cx="2569368" cy="130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Have an agenda</a:t>
          </a:r>
          <a:endParaRPr lang="en-US" sz="2500" kern="1200" dirty="0"/>
        </a:p>
      </dsp:txBody>
      <dsp:txXfrm>
        <a:off x="38613" y="2923488"/>
        <a:ext cx="2493008" cy="1227188"/>
      </dsp:txXfrm>
    </dsp:sp>
    <dsp:sp modelId="{863B8972-B386-47FC-A68B-16BE9D4ED639}">
      <dsp:nvSpPr>
        <dsp:cNvPr id="0" name=""/>
        <dsp:cNvSpPr/>
      </dsp:nvSpPr>
      <dsp:spPr>
        <a:xfrm>
          <a:off x="2677715" y="2885308"/>
          <a:ext cx="2569368" cy="130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Report findings</a:t>
          </a:r>
          <a:endParaRPr lang="en-US" sz="2500" kern="1200" dirty="0"/>
        </a:p>
      </dsp:txBody>
      <dsp:txXfrm>
        <a:off x="2715895" y="2923488"/>
        <a:ext cx="2493008" cy="1227188"/>
      </dsp:txXfrm>
    </dsp:sp>
    <dsp:sp modelId="{CFC6F938-5099-4C5D-9B39-5D2F0618614D}">
      <dsp:nvSpPr>
        <dsp:cNvPr id="0" name=""/>
        <dsp:cNvSpPr/>
      </dsp:nvSpPr>
      <dsp:spPr>
        <a:xfrm>
          <a:off x="5354997" y="2885308"/>
          <a:ext cx="2569368" cy="13035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Presentations should be concise</a:t>
          </a:r>
          <a:endParaRPr lang="en-US" sz="2500" kern="1200" dirty="0"/>
        </a:p>
      </dsp:txBody>
      <dsp:txXfrm>
        <a:off x="5393177" y="2923488"/>
        <a:ext cx="2493008" cy="1227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1CC6D-CF23-42DC-BBF4-AB94C0DC2949}">
      <dsp:nvSpPr>
        <dsp:cNvPr id="0" name=""/>
        <dsp:cNvSpPr/>
      </dsp:nvSpPr>
      <dsp:spPr>
        <a:xfrm>
          <a:off x="2639345" y="52"/>
          <a:ext cx="2798508" cy="1400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most important outcome of interpretation is that the information:</a:t>
          </a:r>
          <a:endParaRPr lang="en-US" sz="2200" kern="1200" dirty="0"/>
        </a:p>
      </dsp:txBody>
      <dsp:txXfrm>
        <a:off x="2680377" y="41084"/>
        <a:ext cx="2716444" cy="1318865"/>
      </dsp:txXfrm>
    </dsp:sp>
    <dsp:sp modelId="{77D205C2-A798-4002-B140-3787CB845950}">
      <dsp:nvSpPr>
        <dsp:cNvPr id="0" name=""/>
        <dsp:cNvSpPr/>
      </dsp:nvSpPr>
      <dsp:spPr>
        <a:xfrm>
          <a:off x="2919196" y="1400982"/>
          <a:ext cx="279850" cy="6189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952"/>
              </a:lnTo>
              <a:lnTo>
                <a:pt x="279850" y="61895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6A9FE-A785-495F-A264-1C58E35D6352}">
      <dsp:nvSpPr>
        <dsp:cNvPr id="0" name=""/>
        <dsp:cNvSpPr/>
      </dsp:nvSpPr>
      <dsp:spPr>
        <a:xfrm>
          <a:off x="3199047" y="1607300"/>
          <a:ext cx="1320432" cy="82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Tells a story</a:t>
          </a:r>
          <a:endParaRPr lang="en-US" sz="1700" kern="1200" dirty="0"/>
        </a:p>
      </dsp:txBody>
      <dsp:txXfrm>
        <a:off x="3223218" y="1631471"/>
        <a:ext cx="1272090" cy="776928"/>
      </dsp:txXfrm>
    </dsp:sp>
    <dsp:sp modelId="{DA6511A9-4C70-492C-A87E-1F114252B72A}">
      <dsp:nvSpPr>
        <dsp:cNvPr id="0" name=""/>
        <dsp:cNvSpPr/>
      </dsp:nvSpPr>
      <dsp:spPr>
        <a:xfrm>
          <a:off x="2919196" y="1400982"/>
          <a:ext cx="279850" cy="165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0541"/>
              </a:lnTo>
              <a:lnTo>
                <a:pt x="279850" y="1650541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C65D9-B1FE-46C6-A6BB-A09B92EEF18D}">
      <dsp:nvSpPr>
        <dsp:cNvPr id="0" name=""/>
        <dsp:cNvSpPr/>
      </dsp:nvSpPr>
      <dsp:spPr>
        <a:xfrm>
          <a:off x="3199047" y="2638888"/>
          <a:ext cx="1320432" cy="82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Supports a proposal</a:t>
          </a:r>
          <a:endParaRPr lang="en-US" sz="1700" kern="1200" dirty="0"/>
        </a:p>
      </dsp:txBody>
      <dsp:txXfrm>
        <a:off x="3223218" y="2663059"/>
        <a:ext cx="1272090" cy="776928"/>
      </dsp:txXfrm>
    </dsp:sp>
    <dsp:sp modelId="{D0DB92E3-5776-4979-AA4C-BE3AE6AECDEC}">
      <dsp:nvSpPr>
        <dsp:cNvPr id="0" name=""/>
        <dsp:cNvSpPr/>
      </dsp:nvSpPr>
      <dsp:spPr>
        <a:xfrm>
          <a:off x="2919196" y="1400982"/>
          <a:ext cx="279850" cy="26821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2129"/>
              </a:lnTo>
              <a:lnTo>
                <a:pt x="279850" y="268212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B3BFA-6FE1-4F43-8885-82866A580B7B}">
      <dsp:nvSpPr>
        <dsp:cNvPr id="0" name=""/>
        <dsp:cNvSpPr/>
      </dsp:nvSpPr>
      <dsp:spPr>
        <a:xfrm>
          <a:off x="3199047" y="3670476"/>
          <a:ext cx="1320432" cy="8252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Answers an analysis question</a:t>
          </a:r>
          <a:endParaRPr lang="en-US" sz="1700" kern="1200" dirty="0"/>
        </a:p>
      </dsp:txBody>
      <dsp:txXfrm>
        <a:off x="3223218" y="3694647"/>
        <a:ext cx="1272090" cy="77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 dirty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5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99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9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0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 dirty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8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9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0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1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4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6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3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30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24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6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78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 dirty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51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09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3200" b="1" i="1" dirty="0">
              <a:solidFill>
                <a:srgbClr val="000000"/>
              </a:solidFill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0"/>
          <p:cNvGrpSpPr>
            <a:grpSpLocks/>
          </p:cNvGrpSpPr>
          <p:nvPr userDrawn="1"/>
        </p:nvGrpSpPr>
        <p:grpSpPr bwMode="auto">
          <a:xfrm>
            <a:off x="850900" y="4975225"/>
            <a:ext cx="7531100" cy="1116013"/>
            <a:chOff x="850900" y="4976018"/>
            <a:chExt cx="7531100" cy="1116013"/>
          </a:xfrm>
        </p:grpSpPr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850900" y="4976018"/>
              <a:ext cx="7531100" cy="11160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</a:pPr>
              <a:endParaRPr lang="en-US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 userDrawn="1"/>
          </p:nvSpPr>
          <p:spPr bwMode="auto">
            <a:xfrm>
              <a:off x="850900" y="5241637"/>
              <a:ext cx="7531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Char char="•"/>
                <a:defRPr sz="3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r>
                <a:rPr lang="en-US" sz="2800" b="0" dirty="0">
                  <a:solidFill>
                    <a:srgbClr val="FFFFFF"/>
                  </a:solidFill>
                </a:rPr>
                <a:t>Replace with manual graphic on slide master</a:t>
              </a:r>
            </a:p>
          </p:txBody>
        </p:sp>
      </p:grp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295400"/>
            <a:ext cx="7010400" cy="15240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211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43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D889CC74-BDD5-4626-9418-B4A7BBCE40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09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6D4A28D-F882-4FE6-A477-01A62F33C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102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2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15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4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4106B147-0D6B-41E4-A4DA-B759D7CEC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8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404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78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39CCDE8-0A02-422C-BFB7-C7D5FFA36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59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82DDEF3-3E35-4DDA-89B8-210AE1F56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20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7203F25B-7B5E-4AD2-8479-8D08CF65C2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19620AC0-B48D-4490-8DE4-2B2E257651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0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933B6D23-ED9A-4AA1-AD73-4AD04216BD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BAE871BD-92BF-4A9A-BCE6-2791C5CBC0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0D9C3FCF-58FF-4C4F-9D46-56210FD468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3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CA6A1C65-2E8A-47EC-846E-B9D21A9116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4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–</a:t>
            </a:r>
            <a:fld id="{279F690F-6E62-45C5-8A6F-99FF8E9F7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dirty="0" smtClean="0"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>
                <a:solidFill>
                  <a:srgbClr val="000000"/>
                </a:solidFill>
                <a:cs typeface="Arial" charset="0"/>
              </a:rPr>
              <a:t>–</a:t>
            </a:r>
            <a:fld id="{4E11DFAF-48EC-4AA1-A9BD-30D3739D13D2}" type="slidenum">
              <a:rPr 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9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876925"/>
            <a:ext cx="14160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3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and Emergency Services Instructor</a:t>
            </a:r>
            <a:endParaRPr lang="en-US" sz="3200" dirty="0" smtClean="0"/>
          </a:p>
          <a:p>
            <a:pPr eaLnBrk="1" hangingPunct="1"/>
            <a:r>
              <a:rPr lang="en-US" sz="3200" dirty="0" smtClean="0"/>
              <a:t>8th Edition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b="0" dirty="0" smtClean="0"/>
          </a:p>
        </p:txBody>
      </p:sp>
      <p:sp>
        <p:nvSpPr>
          <p:cNvPr id="20483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sz="3200" b="1" i="1" dirty="0">
                <a:solidFill>
                  <a:srgbClr val="000000"/>
                </a:solidFill>
              </a:rPr>
              <a:t>Chapter </a:t>
            </a:r>
            <a:r>
              <a:rPr lang="en-US" sz="3200" b="1" i="1" dirty="0" smtClean="0">
                <a:solidFill>
                  <a:srgbClr val="000000"/>
                </a:solidFill>
              </a:rPr>
              <a:t>17 </a:t>
            </a:r>
            <a:r>
              <a:rPr lang="en-US" sz="3200" b="1" i="1" dirty="0">
                <a:solidFill>
                  <a:srgbClr val="000000"/>
                </a:solidFill>
              </a:rPr>
              <a:t>— </a:t>
            </a:r>
            <a:r>
              <a:rPr lang="en-US" sz="3200" b="1" i="1" dirty="0" smtClean="0">
                <a:solidFill>
                  <a:srgbClr val="000000"/>
                </a:solidFill>
              </a:rPr>
              <a:t>Training Program Administration</a:t>
            </a:r>
            <a:endParaRPr lang="en-US" sz="3200" b="1" i="1" dirty="0">
              <a:solidFill>
                <a:srgbClr val="000000"/>
              </a:solidFill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sz="1200" b="1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8"/>
          <a:stretch/>
        </p:blipFill>
        <p:spPr>
          <a:xfrm>
            <a:off x="856876" y="4876800"/>
            <a:ext cx="7556500" cy="1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094787"/>
              </p:ext>
            </p:extLst>
          </p:nvPr>
        </p:nvGraphicFramePr>
        <p:xfrm>
          <a:off x="838200" y="1600200"/>
          <a:ext cx="762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Disclosure</a:t>
            </a:r>
            <a:r>
              <a:rPr lang="en-US" sz="3000" i="1" dirty="0">
                <a:ea typeface="Times New Roman"/>
                <a:cs typeface="Times New Roman"/>
              </a:rPr>
              <a:t> </a:t>
            </a:r>
            <a:r>
              <a:rPr lang="en-US" sz="3000" dirty="0">
                <a:ea typeface="Times New Roman"/>
                <a:cs typeface="Times New Roman"/>
              </a:rPr>
              <a:t>is a legal term referring to the act of giving out </a:t>
            </a:r>
            <a:r>
              <a:rPr lang="en-US" sz="3000" dirty="0" smtClean="0">
                <a:ea typeface="Times New Roman"/>
                <a:cs typeface="Times New Roman"/>
              </a:rPr>
              <a:t>information.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is disclosure of information?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8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3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ea typeface="Times New Roman"/>
              </a:rPr>
              <a:t>Explain </a:t>
            </a:r>
            <a:r>
              <a:rPr lang="en-US" dirty="0">
                <a:ea typeface="Times New Roman"/>
              </a:rPr>
              <a:t>the necessity for developing forms for a training record system.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87928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Standardized forms ensure that information </a:t>
            </a:r>
            <a:r>
              <a:rPr lang="en-US" sz="3000" dirty="0" smtClean="0">
                <a:ea typeface="Times New Roman"/>
                <a:cs typeface="Times New Roman"/>
              </a:rPr>
              <a:t>is </a:t>
            </a:r>
            <a:r>
              <a:rPr lang="en-US" sz="3000" dirty="0">
                <a:ea typeface="Times New Roman"/>
                <a:cs typeface="Times New Roman"/>
              </a:rPr>
              <a:t>consistent and </a:t>
            </a:r>
            <a:r>
              <a:rPr lang="en-US" sz="3000" dirty="0" smtClean="0">
                <a:ea typeface="Times New Roman"/>
                <a:cs typeface="Times New Roman"/>
              </a:rPr>
              <a:t>complete.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47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Why would an instructor need to develop forms for a training record system?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25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Describe an Instructor Level III’s role in conducting an agency level needs analysis.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22852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Level III Instructors identify and address needs projected for the </a:t>
            </a:r>
            <a:r>
              <a:rPr lang="en-US" sz="3200" dirty="0" smtClean="0">
                <a:ea typeface="Times New Roman"/>
                <a:cs typeface="Times New Roman"/>
              </a:rPr>
              <a:t>future.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7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887273"/>
              </p:ext>
            </p:extLst>
          </p:nvPr>
        </p:nvGraphicFramePr>
        <p:xfrm>
          <a:off x="685800" y="17526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Interpreted </a:t>
            </a:r>
            <a:r>
              <a:rPr lang="en-US" sz="3000" dirty="0">
                <a:ea typeface="Times New Roman"/>
                <a:cs typeface="Times New Roman"/>
              </a:rPr>
              <a:t>d</a:t>
            </a:r>
            <a:r>
              <a:rPr lang="en-US" sz="3000" dirty="0" smtClean="0">
                <a:ea typeface="Times New Roman"/>
                <a:cs typeface="Times New Roman"/>
              </a:rPr>
              <a:t>ata can </a:t>
            </a:r>
            <a:r>
              <a:rPr lang="en-US" sz="3000" dirty="0">
                <a:ea typeface="Times New Roman"/>
                <a:cs typeface="Times New Roman"/>
              </a:rPr>
              <a:t>be correlated with changes in training policies or courses from the previous </a:t>
            </a:r>
            <a:r>
              <a:rPr lang="en-US" sz="3000" dirty="0" smtClean="0">
                <a:ea typeface="Times New Roman"/>
                <a:cs typeface="Times New Roman"/>
              </a:rPr>
              <a:t>year.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57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does an Instructor III conduct an agency level needs analysis?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72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5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>
                <a:ea typeface="Times New Roman"/>
              </a:rPr>
              <a:t>Discuss the process of developing organizational training policies, procedures, and guidelines. </a:t>
            </a:r>
            <a:r>
              <a:rPr lang="en-US" dirty="0" smtClean="0">
                <a:ea typeface="Times New Roman"/>
              </a:rPr>
              <a:t>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1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0" eaLnBrk="1" hangingPunct="1">
              <a:buFontTx/>
              <a:buNone/>
            </a:pPr>
            <a:r>
              <a:rPr lang="en-US" dirty="0" smtClean="0">
                <a:ea typeface="Times New Roman"/>
              </a:rPr>
              <a:t>Discuss </a:t>
            </a:r>
            <a:r>
              <a:rPr lang="en-US" dirty="0">
                <a:ea typeface="Times New Roman"/>
              </a:rPr>
              <a:t>the functions that a record-keeping system should perform.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435281"/>
              </p:ext>
            </p:extLst>
          </p:nvPr>
        </p:nvGraphicFramePr>
        <p:xfrm>
          <a:off x="685800" y="17526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policy is a guiding principle that organizations develop, adopt, and use as </a:t>
            </a:r>
            <a:r>
              <a:rPr lang="en-US" sz="3000" dirty="0" smtClean="0">
                <a:ea typeface="Times New Roman"/>
                <a:cs typeface="Times New Roman"/>
              </a:rPr>
              <a:t>a foundation </a:t>
            </a:r>
            <a:r>
              <a:rPr lang="en-US" sz="3000" dirty="0">
                <a:ea typeface="Times New Roman"/>
                <a:cs typeface="Times New Roman"/>
              </a:rPr>
              <a:t>for </a:t>
            </a:r>
            <a:r>
              <a:rPr lang="en-US" sz="3000" dirty="0" smtClean="0">
                <a:ea typeface="Times New Roman"/>
                <a:cs typeface="Times New Roman"/>
              </a:rPr>
              <a:t>decision-making.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40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51717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III Instructors are responsible for ensuring that instructors comply with training </a:t>
            </a:r>
            <a:r>
              <a:rPr lang="en-US" sz="3000" dirty="0" smtClean="0">
                <a:ea typeface="Times New Roman"/>
                <a:cs typeface="Times New Roman"/>
              </a:rPr>
              <a:t>policies.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steps to </a:t>
            </a:r>
            <a:r>
              <a:rPr lang="en-US" sz="3200" dirty="0" smtClean="0">
                <a:cs typeface="Times New Roman"/>
              </a:rPr>
              <a:t>i</a:t>
            </a:r>
            <a:r>
              <a:rPr lang="en-US" sz="3200" dirty="0" smtClean="0">
                <a:ea typeface="Times New Roman"/>
                <a:cs typeface="Times New Roman"/>
              </a:rPr>
              <a:t>dentify </a:t>
            </a:r>
            <a:r>
              <a:rPr lang="en-US" sz="3200" dirty="0">
                <a:ea typeface="Times New Roman"/>
                <a:cs typeface="Times New Roman"/>
              </a:rPr>
              <a:t>a </a:t>
            </a:r>
            <a:r>
              <a:rPr lang="en-US" sz="3200" dirty="0" smtClean="0">
                <a:ea typeface="Times New Roman"/>
                <a:cs typeface="Times New Roman"/>
              </a:rPr>
              <a:t>need for new policy</a:t>
            </a:r>
            <a:r>
              <a:rPr lang="en-US" sz="3200" dirty="0">
                <a:ea typeface="Times New Roman"/>
                <a:cs typeface="Times New Roman"/>
              </a:rPr>
              <a:t>, p</a:t>
            </a:r>
            <a:r>
              <a:rPr lang="en-US" sz="3200" dirty="0" smtClean="0">
                <a:ea typeface="Times New Roman"/>
                <a:cs typeface="Times New Roman"/>
              </a:rPr>
              <a:t>rocedure</a:t>
            </a:r>
            <a:r>
              <a:rPr lang="en-US" sz="3200" dirty="0">
                <a:ea typeface="Times New Roman"/>
                <a:cs typeface="Times New Roman"/>
              </a:rPr>
              <a:t>, or </a:t>
            </a:r>
            <a:r>
              <a:rPr lang="en-US" sz="3200" dirty="0" smtClean="0">
                <a:ea typeface="Times New Roman"/>
                <a:cs typeface="Times New Roman"/>
              </a:rPr>
              <a:t>guideline.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696200" cy="3574322"/>
          </a:xfrm>
        </p:spPr>
      </p:pic>
    </p:spTree>
    <p:extLst>
      <p:ext uri="{BB962C8B-B14F-4D97-AF65-F5344CB8AC3E}">
        <p14:creationId xmlns:p14="http://schemas.microsoft.com/office/powerpoint/2010/main" val="841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657401"/>
              </p:ext>
            </p:extLst>
          </p:nvPr>
        </p:nvGraphicFramePr>
        <p:xfrm>
          <a:off x="762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guidelines to develop a draft document.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58674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40626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735784"/>
              </p:ext>
            </p:extLst>
          </p:nvPr>
        </p:nvGraphicFramePr>
        <p:xfrm>
          <a:off x="838200" y="16764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Know the guidelines to develop a draft document.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95255"/>
              </p:ext>
            </p:extLst>
          </p:nvPr>
        </p:nvGraphicFramePr>
        <p:xfrm>
          <a:off x="7620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 draft document should be submitted for organizational review and </a:t>
            </a:r>
            <a:r>
              <a:rPr lang="en-US" sz="3000" dirty="0" smtClean="0">
                <a:ea typeface="Times New Roman"/>
                <a:cs typeface="Times New Roman"/>
              </a:rPr>
              <a:t>comment.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06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600612"/>
              </p:ext>
            </p:extLst>
          </p:nvPr>
        </p:nvGraphicFramePr>
        <p:xfrm>
          <a:off x="685800" y="1752600"/>
          <a:ext cx="807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The policy, procedure, or guideline is ready for adoption once feedback has been </a:t>
            </a:r>
            <a:r>
              <a:rPr lang="en-US" sz="3000" dirty="0" smtClean="0">
                <a:ea typeface="Times New Roman"/>
                <a:cs typeface="Times New Roman"/>
              </a:rPr>
              <a:t>evaluated.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07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842739"/>
              </p:ext>
            </p:extLst>
          </p:nvPr>
        </p:nvGraphicFramePr>
        <p:xfrm>
          <a:off x="914400" y="16002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Anyone </a:t>
            </a:r>
            <a:r>
              <a:rPr lang="en-US" sz="3000" dirty="0" smtClean="0">
                <a:ea typeface="Times New Roman"/>
                <a:cs typeface="Times New Roman"/>
              </a:rPr>
              <a:t>affected </a:t>
            </a:r>
            <a:r>
              <a:rPr lang="en-US" sz="3000" dirty="0">
                <a:ea typeface="Times New Roman"/>
                <a:cs typeface="Times New Roman"/>
              </a:rPr>
              <a:t>by the policy, procedure, or guideline must be informed of the </a:t>
            </a:r>
            <a:r>
              <a:rPr lang="en-US" sz="3000" dirty="0" smtClean="0">
                <a:ea typeface="Times New Roman"/>
                <a:cs typeface="Times New Roman"/>
              </a:rPr>
              <a:t>change.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2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To ensure </a:t>
            </a:r>
            <a:r>
              <a:rPr lang="en-US" sz="3000" dirty="0" smtClean="0">
                <a:ea typeface="Times New Roman"/>
                <a:cs typeface="Times New Roman"/>
              </a:rPr>
              <a:t>personnel </a:t>
            </a:r>
            <a:r>
              <a:rPr lang="en-US" sz="3000" dirty="0">
                <a:ea typeface="Times New Roman"/>
                <a:cs typeface="Times New Roman"/>
              </a:rPr>
              <a:t>learn, adopt, and practice </a:t>
            </a:r>
            <a:r>
              <a:rPr lang="en-US" sz="3000" dirty="0" smtClean="0">
                <a:ea typeface="Times New Roman"/>
                <a:cs typeface="Times New Roman"/>
              </a:rPr>
              <a:t>changes</a:t>
            </a:r>
            <a:r>
              <a:rPr lang="en-US" sz="3000" dirty="0">
                <a:ea typeface="Times New Roman"/>
                <a:cs typeface="Times New Roman"/>
              </a:rPr>
              <a:t>, they must be </a:t>
            </a:r>
            <a:r>
              <a:rPr lang="en-US" sz="3000" dirty="0" smtClean="0">
                <a:ea typeface="Times New Roman"/>
                <a:cs typeface="Times New Roman"/>
              </a:rPr>
              <a:t>educated.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79188"/>
              </p:ext>
            </p:extLst>
          </p:nvPr>
        </p:nvGraphicFramePr>
        <p:xfrm>
          <a:off x="838200" y="16002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337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43509"/>
              </p:ext>
            </p:extLst>
          </p:nvPr>
        </p:nvGraphicFramePr>
        <p:xfrm>
          <a:off x="685800" y="1752600"/>
          <a:ext cx="7924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Supervisors </a:t>
            </a:r>
            <a:r>
              <a:rPr lang="en-US" sz="3000" dirty="0">
                <a:ea typeface="Times New Roman"/>
                <a:cs typeface="Times New Roman"/>
              </a:rPr>
              <a:t>can observe the new requirement </a:t>
            </a:r>
            <a:r>
              <a:rPr lang="en-US" sz="3000" dirty="0" smtClean="0">
                <a:ea typeface="Times New Roman"/>
                <a:cs typeface="Times New Roman"/>
              </a:rPr>
              <a:t>and </a:t>
            </a:r>
            <a:r>
              <a:rPr lang="en-US" sz="3000" dirty="0">
                <a:ea typeface="Times New Roman"/>
                <a:cs typeface="Times New Roman"/>
              </a:rPr>
              <a:t>determine </a:t>
            </a:r>
            <a:r>
              <a:rPr lang="en-US" sz="3000" dirty="0" smtClean="0">
                <a:ea typeface="Times New Roman"/>
                <a:cs typeface="Times New Roman"/>
              </a:rPr>
              <a:t>effectiveness.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010400"/>
              </p:ext>
            </p:extLst>
          </p:nvPr>
        </p:nvGraphicFramePr>
        <p:xfrm>
          <a:off x="838200" y="1676400"/>
          <a:ext cx="746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Record-keeping systems </a:t>
            </a:r>
            <a:r>
              <a:rPr lang="en-US" sz="3000" dirty="0" smtClean="0">
                <a:cs typeface="Times New Roman"/>
              </a:rPr>
              <a:t>e</a:t>
            </a:r>
            <a:r>
              <a:rPr lang="en-US" sz="3000" dirty="0" smtClean="0">
                <a:ea typeface="Times New Roman"/>
                <a:cs typeface="Times New Roman"/>
              </a:rPr>
              <a:t>ncompass </a:t>
            </a:r>
            <a:r>
              <a:rPr lang="en-US" sz="3000" dirty="0">
                <a:ea typeface="Times New Roman"/>
                <a:cs typeface="Times New Roman"/>
              </a:rPr>
              <a:t>a wide range of </a:t>
            </a:r>
            <a:r>
              <a:rPr lang="en-US" sz="3000" dirty="0" smtClean="0">
                <a:ea typeface="Times New Roman"/>
                <a:cs typeface="Times New Roman"/>
              </a:rPr>
              <a:t>information-organizing </a:t>
            </a:r>
            <a:r>
              <a:rPr lang="en-US" sz="3000" dirty="0">
                <a:ea typeface="Times New Roman"/>
                <a:cs typeface="Times New Roman"/>
              </a:rPr>
              <a:t>skills and </a:t>
            </a:r>
            <a:r>
              <a:rPr lang="en-US" sz="3000" dirty="0" smtClean="0">
                <a:ea typeface="Times New Roman"/>
                <a:cs typeface="Times New Roman"/>
              </a:rPr>
              <a:t>results.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influences the development of organizational training policies, procedures, and guidelines?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81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Explain the influence that standards have on training policies. </a:t>
            </a:r>
            <a:r>
              <a:rPr lang="en-US" dirty="0" smtClean="0">
                <a:ea typeface="Times New Roman"/>
              </a:rPr>
              <a:t>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Training managers often make decisions based on </a:t>
            </a:r>
            <a:r>
              <a:rPr lang="en-US" sz="3200" dirty="0" smtClean="0">
                <a:ea typeface="Times New Roman"/>
                <a:cs typeface="Times New Roman"/>
              </a:rPr>
              <a:t>standards.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10461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181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Why do standards influence training?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905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</a:t>
            </a:r>
            <a:r>
              <a:rPr lang="en-US" dirty="0"/>
              <a:t>7</a:t>
            </a:r>
            <a:endParaRPr 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Explain the equipment purchasing process. </a:t>
            </a:r>
            <a:r>
              <a:rPr lang="en-US" dirty="0" smtClean="0">
                <a:ea typeface="Times New Roman"/>
              </a:rPr>
              <a:t>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49922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III Instructors may be responsible for making </a:t>
            </a:r>
            <a:r>
              <a:rPr lang="en-US" sz="3000" dirty="0" smtClean="0">
                <a:ea typeface="Times New Roman"/>
                <a:cs typeface="Times New Roman"/>
              </a:rPr>
              <a:t>large </a:t>
            </a:r>
            <a:r>
              <a:rPr lang="en-US" sz="3000" dirty="0">
                <a:ea typeface="Times New Roman"/>
                <a:cs typeface="Times New Roman"/>
              </a:rPr>
              <a:t>equipment </a:t>
            </a:r>
            <a:r>
              <a:rPr lang="en-US" sz="3000" dirty="0" smtClean="0">
                <a:ea typeface="Times New Roman"/>
                <a:cs typeface="Times New Roman"/>
              </a:rPr>
              <a:t>purchases.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60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865791"/>
              </p:ext>
            </p:extLst>
          </p:nvPr>
        </p:nvGraphicFramePr>
        <p:xfrm>
          <a:off x="838200" y="16002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Know the components of a RFP.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60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457124"/>
              </p:ext>
            </p:extLst>
          </p:nvPr>
        </p:nvGraphicFramePr>
        <p:xfrm>
          <a:off x="685800" y="1752600"/>
          <a:ext cx="7620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The RFP process reduces the number of bidders </a:t>
            </a:r>
            <a:r>
              <a:rPr lang="en-US" sz="3000" dirty="0" smtClean="0">
                <a:ea typeface="Times New Roman"/>
                <a:cs typeface="Times New Roman"/>
              </a:rPr>
              <a:t>that </a:t>
            </a:r>
            <a:r>
              <a:rPr lang="en-US" sz="3000" dirty="0">
                <a:ea typeface="Times New Roman"/>
                <a:cs typeface="Times New Roman"/>
              </a:rPr>
              <a:t>are capable of meeting the purchasing </a:t>
            </a:r>
            <a:r>
              <a:rPr lang="en-US" sz="3000" dirty="0" smtClean="0">
                <a:ea typeface="Times New Roman"/>
                <a:cs typeface="Times New Roman"/>
              </a:rPr>
              <a:t>specifications.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78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807646"/>
              </p:ext>
            </p:extLst>
          </p:nvPr>
        </p:nvGraphicFramePr>
        <p:xfrm>
          <a:off x="685800" y="17526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Instructors </a:t>
            </a:r>
            <a:r>
              <a:rPr lang="en-US" sz="3000" dirty="0">
                <a:ea typeface="Times New Roman"/>
                <a:cs typeface="Times New Roman"/>
              </a:rPr>
              <a:t>should also review any product data made available to </a:t>
            </a:r>
            <a:r>
              <a:rPr lang="en-US" sz="3000" dirty="0" smtClean="0">
                <a:ea typeface="Times New Roman"/>
                <a:cs typeface="Times New Roman"/>
              </a:rPr>
              <a:t>them.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41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07746"/>
              </p:ext>
            </p:extLst>
          </p:nvPr>
        </p:nvGraphicFramePr>
        <p:xfrm>
          <a:off x="685800" y="17526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Instructors </a:t>
            </a:r>
            <a:r>
              <a:rPr lang="en-US" sz="3000" dirty="0">
                <a:ea typeface="Times New Roman"/>
                <a:cs typeface="Times New Roman"/>
              </a:rPr>
              <a:t>should be aware of </a:t>
            </a:r>
            <a:r>
              <a:rPr lang="en-US" sz="3000" dirty="0" smtClean="0">
                <a:ea typeface="Times New Roman"/>
                <a:cs typeface="Times New Roman"/>
              </a:rPr>
              <a:t>specifications and </a:t>
            </a:r>
            <a:r>
              <a:rPr lang="en-US" sz="3000" dirty="0">
                <a:ea typeface="Times New Roman"/>
                <a:cs typeface="Times New Roman"/>
              </a:rPr>
              <a:t>their effect on potential </a:t>
            </a:r>
            <a:r>
              <a:rPr lang="en-US" sz="3000" dirty="0" smtClean="0">
                <a:ea typeface="Times New Roman"/>
                <a:cs typeface="Times New Roman"/>
              </a:rPr>
              <a:t>bidders.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6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473793"/>
              </p:ext>
            </p:extLst>
          </p:nvPr>
        </p:nvGraphicFramePr>
        <p:xfrm>
          <a:off x="685800" y="1752600"/>
          <a:ext cx="7848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Record-keeping systems </a:t>
            </a:r>
            <a:r>
              <a:rPr lang="en-US" sz="3200" dirty="0"/>
              <a:t>may be manual or </a:t>
            </a:r>
            <a:r>
              <a:rPr lang="en-US" sz="3200" dirty="0" smtClean="0"/>
              <a:t>automated.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667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18638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instructor evaluates bids and recommends which bidder should be accepted.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46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steps must be taken to make capital equipment purchases?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5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8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Identify the Instructor Level III’s human resource responsibilities. </a:t>
            </a:r>
            <a:r>
              <a:rPr lang="en-US" dirty="0" smtClean="0">
                <a:ea typeface="Times New Roman"/>
              </a:rPr>
              <a:t>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7723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Times New Roman"/>
                <a:cs typeface="Times New Roman"/>
              </a:rPr>
              <a:t>Selecting competent instructional staff is a key management </a:t>
            </a:r>
            <a:r>
              <a:rPr lang="en-US" sz="3200" dirty="0" smtClean="0">
                <a:ea typeface="Times New Roman"/>
                <a:cs typeface="Times New Roman"/>
              </a:rPr>
              <a:t>function.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148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904488"/>
              </p:ext>
            </p:extLst>
          </p:nvPr>
        </p:nvGraphicFramePr>
        <p:xfrm>
          <a:off x="685800" y="17526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Level III Instructors function as intermediaries between administration and </a:t>
            </a:r>
            <a:r>
              <a:rPr lang="en-US" sz="3000" dirty="0" smtClean="0">
                <a:ea typeface="Times New Roman"/>
                <a:cs typeface="Times New Roman"/>
              </a:rPr>
              <a:t>personnel.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10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4889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Times New Roman"/>
                <a:cs typeface="Times New Roman"/>
              </a:rPr>
              <a:t>The Level </a:t>
            </a:r>
            <a:r>
              <a:rPr lang="en-US" sz="3000" dirty="0">
                <a:ea typeface="Times New Roman"/>
                <a:cs typeface="Times New Roman"/>
              </a:rPr>
              <a:t>III Instructor must advertise or market the position to prospective </a:t>
            </a:r>
            <a:r>
              <a:rPr lang="en-US" sz="3000" dirty="0" smtClean="0">
                <a:ea typeface="Times New Roman"/>
                <a:cs typeface="Times New Roman"/>
              </a:rPr>
              <a:t>candidates.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64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the human resource responsibilities </a:t>
            </a:r>
            <a:r>
              <a:rPr lang="en-US" dirty="0" smtClean="0">
                <a:solidFill>
                  <a:schemeClr val="bg1"/>
                </a:solidFill>
                <a:ea typeface="Times New Roman"/>
                <a:cs typeface="Times New Roman"/>
              </a:rPr>
              <a:t>of a Level III Instructor?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9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/>
              <a:t>	</a:t>
            </a:r>
          </a:p>
          <a:p>
            <a:pPr marL="609600" indent="0" eaLnBrk="1" hangingPunct="1">
              <a:buFontTx/>
              <a:buNone/>
            </a:pPr>
            <a:r>
              <a:rPr lang="en-US" dirty="0">
                <a:ea typeface="Times New Roman"/>
              </a:rPr>
              <a:t>Discuss the process of personnel evaluations.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Know the process of personnel evaluations.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825993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How does an Instructor Level III process personnel evaluations?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84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30279"/>
              </p:ext>
            </p:extLst>
          </p:nvPr>
        </p:nvGraphicFramePr>
        <p:xfrm>
          <a:off x="838200" y="16764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a typeface="Times New Roman"/>
                <a:cs typeface="Times New Roman"/>
              </a:rPr>
              <a:t>An automated system uses the electronic storage of data in computer databases.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429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Level </a:t>
            </a:r>
            <a:r>
              <a:rPr lang="en-US" sz="3000" dirty="0"/>
              <a:t>III Instructors are the highest level administrators in their training agencies or divisions. </a:t>
            </a:r>
          </a:p>
          <a:p>
            <a:r>
              <a:rPr lang="en-US" sz="3000" dirty="0" smtClean="0"/>
              <a:t>Level </a:t>
            </a:r>
            <a:r>
              <a:rPr lang="en-US" sz="3000" dirty="0"/>
              <a:t>III Instructors manage the record-keeping systems for their organizations and make policy purchasing decisions.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3400" y="57150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i="1" dirty="0">
                <a:solidFill>
                  <a:srgbClr val="000000"/>
                </a:solidFill>
                <a:latin typeface="Arial" charset="0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0585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They </a:t>
            </a:r>
            <a:r>
              <a:rPr lang="en-US" sz="3000" dirty="0"/>
              <a:t>are responsible for gathering data as a part of organization wide needs analysis.</a:t>
            </a:r>
          </a:p>
          <a:p>
            <a:r>
              <a:rPr lang="en-US" sz="3000" dirty="0" smtClean="0"/>
              <a:t>Level </a:t>
            </a:r>
            <a:r>
              <a:rPr lang="en-US" sz="3000" dirty="0"/>
              <a:t>III Instructors are responsible for hiring qualified personnel in their organizations and evaluating employees on a regular basis.</a:t>
            </a:r>
          </a:p>
          <a:p>
            <a:endParaRPr lang="en-US" sz="3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71D8991-CBB8-4427-A929-46CD154E634B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13415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Both systems have functions they must perform.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9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324460"/>
              </p:ext>
            </p:extLst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ea typeface="Times New Roman"/>
                <a:cs typeface="Times New Roman"/>
              </a:rPr>
              <a:t>Record-keeping systems consist of more than </a:t>
            </a:r>
            <a:r>
              <a:rPr lang="en-US" sz="3000" dirty="0" smtClean="0">
                <a:ea typeface="Times New Roman"/>
                <a:cs typeface="Times New Roman"/>
              </a:rPr>
              <a:t>software </a:t>
            </a:r>
            <a:r>
              <a:rPr lang="en-US" sz="3000" dirty="0">
                <a:ea typeface="Times New Roman"/>
                <a:cs typeface="Times New Roman"/>
              </a:rPr>
              <a:t>applications or filing systems </a:t>
            </a:r>
            <a:r>
              <a:rPr lang="en-US" sz="3000" dirty="0" smtClean="0">
                <a:ea typeface="Times New Roman"/>
                <a:cs typeface="Times New Roman"/>
              </a:rPr>
              <a:t>to </a:t>
            </a:r>
            <a:r>
              <a:rPr lang="en-US" sz="3000" dirty="0">
                <a:ea typeface="Times New Roman"/>
                <a:cs typeface="Times New Roman"/>
              </a:rPr>
              <a:t>manage the </a:t>
            </a:r>
            <a:r>
              <a:rPr lang="en-US" sz="3000" dirty="0" smtClean="0">
                <a:ea typeface="Times New Roman"/>
                <a:cs typeface="Times New Roman"/>
              </a:rPr>
              <a:t>records.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–</a:t>
            </a:r>
            <a:fld id="{37A88778-62DF-476A-9D17-07E31AF6EAB1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82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REVIEW QUESTION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indent="0" eaLnBrk="1" hangingPunct="1">
              <a:buFontTx/>
              <a:buNone/>
            </a:pPr>
            <a:r>
              <a:rPr lang="en-US" dirty="0">
                <a:solidFill>
                  <a:schemeClr val="bg1"/>
                </a:solidFill>
                <a:ea typeface="Times New Roman"/>
                <a:cs typeface="Times New Roman"/>
              </a:rPr>
              <a:t>What are the functions of a record-keeping system?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7652" name="Picture 4" descr="MCj04348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</a:rPr>
              <a:t>17-</a:t>
            </a:r>
            <a:fld id="{C4544DA2-A0BA-4409-997F-59856023977A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65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772400" cy="43434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r>
              <a:rPr lang="en-US" dirty="0" smtClean="0">
                <a:ea typeface="Times New Roman"/>
              </a:rPr>
              <a:t>	Explain </a:t>
            </a:r>
            <a:r>
              <a:rPr lang="en-US" dirty="0">
                <a:ea typeface="Times New Roman"/>
              </a:rPr>
              <a:t>disclosure of information. </a:t>
            </a:r>
            <a:endParaRPr lang="en-US" dirty="0" smtClean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17–</a:t>
            </a:r>
            <a:fld id="{F65F6D12-5D49-4103-8B31-2E522B25D4A3}" type="slidenum">
              <a:rPr lang="en-US" b="1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1512</Words>
  <Application>Microsoft Office PowerPoint</Application>
  <PresentationFormat>On-screen Show (4:3)</PresentationFormat>
  <Paragraphs>276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Default Design</vt:lpstr>
      <vt:lpstr>1_Default Design</vt:lpstr>
      <vt:lpstr>2_Default Design</vt:lpstr>
      <vt:lpstr>3_Default Design</vt:lpstr>
      <vt:lpstr>PowerPoint Presentation</vt:lpstr>
      <vt:lpstr>Learning Objective 1</vt:lpstr>
      <vt:lpstr>Record-keeping systems encompass a wide range of information-organizing skills and results.</vt:lpstr>
      <vt:lpstr>Record-keeping systems may be manual or automated.</vt:lpstr>
      <vt:lpstr>An automated system uses the electronic storage of data in computer databases.</vt:lpstr>
      <vt:lpstr>Both systems have functions they must perform. </vt:lpstr>
      <vt:lpstr>Record-keeping systems consist of more than software applications or filing systems to manage the records.</vt:lpstr>
      <vt:lpstr>REVIEW QUESTION</vt:lpstr>
      <vt:lpstr>Learning Objective 2</vt:lpstr>
      <vt:lpstr>Disclosure is a legal term referring to the act of giving out information.</vt:lpstr>
      <vt:lpstr>REVIEW QUESTION</vt:lpstr>
      <vt:lpstr>Learning Objective 3</vt:lpstr>
      <vt:lpstr>Standardized forms ensure that information is consistent and complete.</vt:lpstr>
      <vt:lpstr>REVIEW QUESTION</vt:lpstr>
      <vt:lpstr>Learning Objective 4</vt:lpstr>
      <vt:lpstr>Level III Instructors identify and address needs projected for the future.</vt:lpstr>
      <vt:lpstr>Interpreted data can be correlated with changes in training policies or courses from the previous year.</vt:lpstr>
      <vt:lpstr>REVIEW QUESTION</vt:lpstr>
      <vt:lpstr>Learning Objective 5</vt:lpstr>
      <vt:lpstr>A policy is a guiding principle that organizations develop, adopt, and use as a foundation for decision-making.</vt:lpstr>
      <vt:lpstr>Level III Instructors are responsible for ensuring that instructors comply with training policies.</vt:lpstr>
      <vt:lpstr>Know the steps to identify a need for new policy, procedure, or guideline.</vt:lpstr>
      <vt:lpstr>Know the guidelines to develop a draft document. </vt:lpstr>
      <vt:lpstr>Know the guidelines to develop a draft document. </vt:lpstr>
      <vt:lpstr>A draft document should be submitted for organizational review and comment.</vt:lpstr>
      <vt:lpstr>The policy, procedure, or guideline is ready for adoption once feedback has been evaluated.</vt:lpstr>
      <vt:lpstr>Anyone affected by the policy, procedure, or guideline must be informed of the change.</vt:lpstr>
      <vt:lpstr>To ensure personnel learn, adopt, and practice changes, they must be educated.</vt:lpstr>
      <vt:lpstr>Supervisors can observe the new requirement and determine effectiveness.</vt:lpstr>
      <vt:lpstr>REVIEW QUESTION</vt:lpstr>
      <vt:lpstr>Learning Objective 6</vt:lpstr>
      <vt:lpstr>Training managers often make decisions based on standards.</vt:lpstr>
      <vt:lpstr>REVIEW QUESTION</vt:lpstr>
      <vt:lpstr>Learning Objective 7</vt:lpstr>
      <vt:lpstr>Level III Instructors may be responsible for making large equipment purchases.</vt:lpstr>
      <vt:lpstr>Know the components of a RFP. </vt:lpstr>
      <vt:lpstr>The RFP process reduces the number of bidders that are capable of meeting the purchasing specifications.</vt:lpstr>
      <vt:lpstr>Instructors should also review any product data made available to them.</vt:lpstr>
      <vt:lpstr>Instructors should be aware of specifications and their effect on potential bidders.</vt:lpstr>
      <vt:lpstr>The instructor evaluates bids and recommends which bidder should be accepted.</vt:lpstr>
      <vt:lpstr>REVIEW QUESTION</vt:lpstr>
      <vt:lpstr>Learning Objective 8</vt:lpstr>
      <vt:lpstr>Selecting competent instructional staff is a key management function.</vt:lpstr>
      <vt:lpstr>Level III Instructors function as intermediaries between administration and personnel.</vt:lpstr>
      <vt:lpstr>The Level III Instructor must advertise or market the position to prospective candidates.</vt:lpstr>
      <vt:lpstr>REVIEW QUESTION</vt:lpstr>
      <vt:lpstr>Learning Objective 9</vt:lpstr>
      <vt:lpstr>Know the process of personnel evaluations. </vt:lpstr>
      <vt:lpstr>REVIEW QUESTION</vt:lpstr>
      <vt:lpstr>Summary</vt:lpstr>
      <vt:lpstr>Summary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Fire Protection Publications</dc:creator>
  <cp:lastModifiedBy>Fire Protection Publications</cp:lastModifiedBy>
  <cp:revision>53</cp:revision>
  <dcterms:created xsi:type="dcterms:W3CDTF">2011-09-16T19:15:38Z</dcterms:created>
  <dcterms:modified xsi:type="dcterms:W3CDTF">2012-01-11T17:59:54Z</dcterms:modified>
</cp:coreProperties>
</file>