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773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9" r:id="rId4"/>
    <p:sldId id="272" r:id="rId5"/>
    <p:sldId id="273" r:id="rId6"/>
    <p:sldId id="276" r:id="rId7"/>
    <p:sldId id="277" r:id="rId8"/>
    <p:sldId id="296" r:id="rId9"/>
    <p:sldId id="279" r:id="rId10"/>
    <p:sldId id="280" r:id="rId11"/>
    <p:sldId id="281" r:id="rId12"/>
    <p:sldId id="282" r:id="rId13"/>
    <p:sldId id="283" r:id="rId14"/>
    <p:sldId id="275" r:id="rId15"/>
    <p:sldId id="263" r:id="rId16"/>
    <p:sldId id="284" r:id="rId17"/>
    <p:sldId id="261" r:id="rId18"/>
    <p:sldId id="285" r:id="rId19"/>
    <p:sldId id="262" r:id="rId20"/>
    <p:sldId id="286" r:id="rId21"/>
    <p:sldId id="287" r:id="rId22"/>
    <p:sldId id="288" r:id="rId23"/>
    <p:sldId id="289" r:id="rId24"/>
    <p:sldId id="291" r:id="rId25"/>
    <p:sldId id="292" r:id="rId26"/>
    <p:sldId id="295" r:id="rId27"/>
    <p:sldId id="268" r:id="rId28"/>
    <p:sldId id="293" r:id="rId29"/>
    <p:sldId id="294" r:id="rId3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ra M" initials="TR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497" autoAdjust="0"/>
    <p:restoredTop sz="94700" autoAdjust="0"/>
  </p:normalViewPr>
  <p:slideViewPr>
    <p:cSldViewPr>
      <p:cViewPr varScale="1">
        <p:scale>
          <a:sx n="81" d="100"/>
          <a:sy n="81" d="100"/>
        </p:scale>
        <p:origin x="108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E30529-8A3A-4911-90E8-92CB2B49786B}" type="doc">
      <dgm:prSet loTypeId="urn:microsoft.com/office/officeart/2009/layout/CircleArrowProcess" loCatId="cycle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3CB4DD19-6B95-4CDD-A68B-24399E3F27BD}">
      <dgm:prSet phldrT="[Text]"/>
      <dgm:spPr/>
      <dgm:t>
        <a:bodyPr/>
        <a:lstStyle/>
        <a:p>
          <a:r>
            <a:rPr lang="en-US" dirty="0"/>
            <a:t>Expert Opinions</a:t>
          </a:r>
        </a:p>
      </dgm:t>
    </dgm:pt>
    <dgm:pt modelId="{8AA1EE9E-C7BE-4DDF-B658-B7B27E9E4D30}" type="parTrans" cxnId="{61CFB977-EC9F-4FEC-AA0D-C0FDBAC57221}">
      <dgm:prSet/>
      <dgm:spPr/>
      <dgm:t>
        <a:bodyPr/>
        <a:lstStyle/>
        <a:p>
          <a:endParaRPr lang="en-US"/>
        </a:p>
      </dgm:t>
    </dgm:pt>
    <dgm:pt modelId="{A26631BB-75FF-421F-805E-9BB0FCEC3F69}" type="sibTrans" cxnId="{61CFB977-EC9F-4FEC-AA0D-C0FDBAC57221}">
      <dgm:prSet/>
      <dgm:spPr/>
      <dgm:t>
        <a:bodyPr/>
        <a:lstStyle/>
        <a:p>
          <a:endParaRPr lang="en-US"/>
        </a:p>
      </dgm:t>
    </dgm:pt>
    <dgm:pt modelId="{D0E5663F-5E70-443B-982F-3CCE6C3873B9}">
      <dgm:prSet phldrT="[Text]"/>
      <dgm:spPr/>
      <dgm:t>
        <a:bodyPr/>
        <a:lstStyle/>
        <a:p>
          <a:r>
            <a:rPr lang="en-US" dirty="0"/>
            <a:t>Model Code</a:t>
          </a:r>
        </a:p>
      </dgm:t>
    </dgm:pt>
    <dgm:pt modelId="{62781028-21BD-49FA-93F2-31141EDB5D82}" type="parTrans" cxnId="{E5954F1E-D4A4-4C97-B105-02F5113211BB}">
      <dgm:prSet/>
      <dgm:spPr/>
      <dgm:t>
        <a:bodyPr/>
        <a:lstStyle/>
        <a:p>
          <a:endParaRPr lang="en-US"/>
        </a:p>
      </dgm:t>
    </dgm:pt>
    <dgm:pt modelId="{5E15DEF3-7257-421F-ACB9-E9F1AE760FF7}" type="sibTrans" cxnId="{E5954F1E-D4A4-4C97-B105-02F5113211BB}">
      <dgm:prSet/>
      <dgm:spPr/>
      <dgm:t>
        <a:bodyPr/>
        <a:lstStyle/>
        <a:p>
          <a:endParaRPr lang="en-US"/>
        </a:p>
      </dgm:t>
    </dgm:pt>
    <dgm:pt modelId="{58C1FCFD-BC69-4A80-B82F-BB8033DFAED7}">
      <dgm:prSet phldrT="[Text]"/>
      <dgm:spPr/>
      <dgm:t>
        <a:bodyPr/>
        <a:lstStyle/>
        <a:p>
          <a:r>
            <a:rPr lang="en-US" dirty="0"/>
            <a:t>Local Code</a:t>
          </a:r>
        </a:p>
      </dgm:t>
    </dgm:pt>
    <dgm:pt modelId="{1FB5EE02-BFA6-48CF-8981-121A5774D7A7}" type="parTrans" cxnId="{E3F388B1-0515-484E-92E0-DCDF19E5CE4D}">
      <dgm:prSet/>
      <dgm:spPr/>
      <dgm:t>
        <a:bodyPr/>
        <a:lstStyle/>
        <a:p>
          <a:endParaRPr lang="en-US"/>
        </a:p>
      </dgm:t>
    </dgm:pt>
    <dgm:pt modelId="{05723123-0F19-4AAB-82E9-085B722A88A2}" type="sibTrans" cxnId="{E3F388B1-0515-484E-92E0-DCDF19E5CE4D}">
      <dgm:prSet/>
      <dgm:spPr/>
      <dgm:t>
        <a:bodyPr/>
        <a:lstStyle/>
        <a:p>
          <a:endParaRPr lang="en-US"/>
        </a:p>
      </dgm:t>
    </dgm:pt>
    <dgm:pt modelId="{E6680F21-D1AF-4EB3-B66C-5F94A8B0300D}" type="pres">
      <dgm:prSet presAssocID="{C8E30529-8A3A-4911-90E8-92CB2B49786B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7E89C66-060A-46BC-AF32-155B8290CE10}" type="pres">
      <dgm:prSet presAssocID="{3CB4DD19-6B95-4CDD-A68B-24399E3F27BD}" presName="Accent1" presStyleCnt="0"/>
      <dgm:spPr/>
    </dgm:pt>
    <dgm:pt modelId="{3C05F372-9B2C-4C37-89E6-27BAA7616F09}" type="pres">
      <dgm:prSet presAssocID="{3CB4DD19-6B95-4CDD-A68B-24399E3F27BD}" presName="Accent" presStyleLbl="node1" presStyleIdx="0" presStyleCnt="3" custScaleX="125311" custScaleY="104083" custLinFactNeighborY="-3788"/>
      <dgm:spPr/>
    </dgm:pt>
    <dgm:pt modelId="{D89A8708-A536-406D-899B-14717756F8BA}" type="pres">
      <dgm:prSet presAssocID="{3CB4DD19-6B95-4CDD-A68B-24399E3F27BD}" presName="Parent1" presStyleLbl="revTx" presStyleIdx="0" presStyleCnt="3" custScaleX="128289" custScaleY="150036" custLinFactNeighborX="0" custLinFactNeighborY="-2676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A50814-62C6-4DE1-AA86-C954D8956CC8}" type="pres">
      <dgm:prSet presAssocID="{D0E5663F-5E70-443B-982F-3CCE6C3873B9}" presName="Accent2" presStyleCnt="0"/>
      <dgm:spPr/>
    </dgm:pt>
    <dgm:pt modelId="{9273CEB9-4AD4-4D1A-9651-CA7207F59F1F}" type="pres">
      <dgm:prSet presAssocID="{D0E5663F-5E70-443B-982F-3CCE6C3873B9}" presName="Accent" presStyleLbl="node1" presStyleIdx="1" presStyleCnt="3" custScaleX="125311" custScaleY="104083"/>
      <dgm:spPr/>
    </dgm:pt>
    <dgm:pt modelId="{97D6F899-15A3-43CA-BFAC-7F88F8F3A776}" type="pres">
      <dgm:prSet presAssocID="{D0E5663F-5E70-443B-982F-3CCE6C3873B9}" presName="Parent2" presStyleLbl="revTx" presStyleIdx="1" presStyleCnt="3" custScaleX="128289" custScaleY="150036" custLinFactNeighborX="-22373" custLinFactNeighborY="13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BAEE7E-22BD-49DE-A397-3CDB55D8938E}" type="pres">
      <dgm:prSet presAssocID="{58C1FCFD-BC69-4A80-B82F-BB8033DFAED7}" presName="Accent3" presStyleCnt="0"/>
      <dgm:spPr/>
    </dgm:pt>
    <dgm:pt modelId="{FC347320-7965-4C7B-AF60-3564E885EE9E}" type="pres">
      <dgm:prSet presAssocID="{58C1FCFD-BC69-4A80-B82F-BB8033DFAED7}" presName="Accent" presStyleLbl="node1" presStyleIdx="2" presStyleCnt="3" custScaleX="125311" custScaleY="104083"/>
      <dgm:spPr/>
    </dgm:pt>
    <dgm:pt modelId="{518782A3-AC8C-4543-94DF-A058E966CE81}" type="pres">
      <dgm:prSet presAssocID="{58C1FCFD-BC69-4A80-B82F-BB8033DFAED7}" presName="Parent3" presStyleLbl="revTx" presStyleIdx="2" presStyleCnt="3" custScaleX="128289" custScaleY="150036" custLinFactNeighborX="-237" custLinFactNeighborY="292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D7BFB8-2DBC-4866-A8EA-79CDFB6D8AAC}" type="presOf" srcId="{C8E30529-8A3A-4911-90E8-92CB2B49786B}" destId="{E6680F21-D1AF-4EB3-B66C-5F94A8B0300D}" srcOrd="0" destOrd="0" presId="urn:microsoft.com/office/officeart/2009/layout/CircleArrowProcess"/>
    <dgm:cxn modelId="{F216E7D3-36C5-42E3-9D3E-B8F3D737C95C}" type="presOf" srcId="{58C1FCFD-BC69-4A80-B82F-BB8033DFAED7}" destId="{518782A3-AC8C-4543-94DF-A058E966CE81}" srcOrd="0" destOrd="0" presId="urn:microsoft.com/office/officeart/2009/layout/CircleArrowProcess"/>
    <dgm:cxn modelId="{2A50F347-7D19-4433-B66A-FAB58DA87942}" type="presOf" srcId="{D0E5663F-5E70-443B-982F-3CCE6C3873B9}" destId="{97D6F899-15A3-43CA-BFAC-7F88F8F3A776}" srcOrd="0" destOrd="0" presId="urn:microsoft.com/office/officeart/2009/layout/CircleArrowProcess"/>
    <dgm:cxn modelId="{61CFB977-EC9F-4FEC-AA0D-C0FDBAC57221}" srcId="{C8E30529-8A3A-4911-90E8-92CB2B49786B}" destId="{3CB4DD19-6B95-4CDD-A68B-24399E3F27BD}" srcOrd="0" destOrd="0" parTransId="{8AA1EE9E-C7BE-4DDF-B658-B7B27E9E4D30}" sibTransId="{A26631BB-75FF-421F-805E-9BB0FCEC3F69}"/>
    <dgm:cxn modelId="{E3F388B1-0515-484E-92E0-DCDF19E5CE4D}" srcId="{C8E30529-8A3A-4911-90E8-92CB2B49786B}" destId="{58C1FCFD-BC69-4A80-B82F-BB8033DFAED7}" srcOrd="2" destOrd="0" parTransId="{1FB5EE02-BFA6-48CF-8981-121A5774D7A7}" sibTransId="{05723123-0F19-4AAB-82E9-085B722A88A2}"/>
    <dgm:cxn modelId="{8D6471E3-1B1D-413A-A16C-8CC62D57998F}" type="presOf" srcId="{3CB4DD19-6B95-4CDD-A68B-24399E3F27BD}" destId="{D89A8708-A536-406D-899B-14717756F8BA}" srcOrd="0" destOrd="0" presId="urn:microsoft.com/office/officeart/2009/layout/CircleArrowProcess"/>
    <dgm:cxn modelId="{E5954F1E-D4A4-4C97-B105-02F5113211BB}" srcId="{C8E30529-8A3A-4911-90E8-92CB2B49786B}" destId="{D0E5663F-5E70-443B-982F-3CCE6C3873B9}" srcOrd="1" destOrd="0" parTransId="{62781028-21BD-49FA-93F2-31141EDB5D82}" sibTransId="{5E15DEF3-7257-421F-ACB9-E9F1AE760FF7}"/>
    <dgm:cxn modelId="{2EF52905-3590-4717-BD52-CF635BE1C612}" type="presParOf" srcId="{E6680F21-D1AF-4EB3-B66C-5F94A8B0300D}" destId="{C7E89C66-060A-46BC-AF32-155B8290CE10}" srcOrd="0" destOrd="0" presId="urn:microsoft.com/office/officeart/2009/layout/CircleArrowProcess"/>
    <dgm:cxn modelId="{D73233A8-81D4-4402-8736-AB5188642E5D}" type="presParOf" srcId="{C7E89C66-060A-46BC-AF32-155B8290CE10}" destId="{3C05F372-9B2C-4C37-89E6-27BAA7616F09}" srcOrd="0" destOrd="0" presId="urn:microsoft.com/office/officeart/2009/layout/CircleArrowProcess"/>
    <dgm:cxn modelId="{6F116D02-B284-452F-B033-8B469B492A34}" type="presParOf" srcId="{E6680F21-D1AF-4EB3-B66C-5F94A8B0300D}" destId="{D89A8708-A536-406D-899B-14717756F8BA}" srcOrd="1" destOrd="0" presId="urn:microsoft.com/office/officeart/2009/layout/CircleArrowProcess"/>
    <dgm:cxn modelId="{E245611A-F85D-4FC7-8A96-34A3B709FF8B}" type="presParOf" srcId="{E6680F21-D1AF-4EB3-B66C-5F94A8B0300D}" destId="{14A50814-62C6-4DE1-AA86-C954D8956CC8}" srcOrd="2" destOrd="0" presId="urn:microsoft.com/office/officeart/2009/layout/CircleArrowProcess"/>
    <dgm:cxn modelId="{98754B4B-62B8-4CC7-8C7A-3C797B7F058C}" type="presParOf" srcId="{14A50814-62C6-4DE1-AA86-C954D8956CC8}" destId="{9273CEB9-4AD4-4D1A-9651-CA7207F59F1F}" srcOrd="0" destOrd="0" presId="urn:microsoft.com/office/officeart/2009/layout/CircleArrowProcess"/>
    <dgm:cxn modelId="{1BC316C1-DB4E-4EB7-B3CD-7ED134BB7EA2}" type="presParOf" srcId="{E6680F21-D1AF-4EB3-B66C-5F94A8B0300D}" destId="{97D6F899-15A3-43CA-BFAC-7F88F8F3A776}" srcOrd="3" destOrd="0" presId="urn:microsoft.com/office/officeart/2009/layout/CircleArrowProcess"/>
    <dgm:cxn modelId="{D1F2CFC7-70CD-4AED-9D15-C0ABE4BFC109}" type="presParOf" srcId="{E6680F21-D1AF-4EB3-B66C-5F94A8B0300D}" destId="{FCBAEE7E-22BD-49DE-A397-3CDB55D8938E}" srcOrd="4" destOrd="0" presId="urn:microsoft.com/office/officeart/2009/layout/CircleArrowProcess"/>
    <dgm:cxn modelId="{AF116209-0965-48E7-9F7C-DFF0EB0C0399}" type="presParOf" srcId="{FCBAEE7E-22BD-49DE-A397-3CDB55D8938E}" destId="{FC347320-7965-4C7B-AF60-3564E885EE9E}" srcOrd="0" destOrd="0" presId="urn:microsoft.com/office/officeart/2009/layout/CircleArrowProcess"/>
    <dgm:cxn modelId="{C1DB42CE-E07A-41DA-AB5F-D470615344F1}" type="presParOf" srcId="{E6680F21-D1AF-4EB3-B66C-5F94A8B0300D}" destId="{518782A3-AC8C-4543-94DF-A058E966CE81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ED83E55-9462-4D90-8E33-52E7491ABB9B}" type="doc">
      <dgm:prSet loTypeId="urn:microsoft.com/office/officeart/2005/8/layout/default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1A1A564-6FDF-4114-83C9-C670B6F1AD39}">
      <dgm:prSet phldrT="[Text]"/>
      <dgm:spPr/>
      <dgm:t>
        <a:bodyPr/>
        <a:lstStyle/>
        <a:p>
          <a:r>
            <a:rPr lang="en-US" dirty="0"/>
            <a:t>Nature of legislation</a:t>
          </a:r>
        </a:p>
      </dgm:t>
    </dgm:pt>
    <dgm:pt modelId="{B41CA91F-C3F2-4FC1-B7EA-7A9675D3CBB6}" type="parTrans" cxnId="{7751668D-74F7-40A9-936A-AAAC27BB07B6}">
      <dgm:prSet/>
      <dgm:spPr/>
      <dgm:t>
        <a:bodyPr/>
        <a:lstStyle/>
        <a:p>
          <a:endParaRPr lang="en-US"/>
        </a:p>
      </dgm:t>
    </dgm:pt>
    <dgm:pt modelId="{8AAA1F16-D630-4890-AAE4-7FA6BCDC13C4}" type="sibTrans" cxnId="{7751668D-74F7-40A9-936A-AAAC27BB07B6}">
      <dgm:prSet/>
      <dgm:spPr/>
      <dgm:t>
        <a:bodyPr/>
        <a:lstStyle/>
        <a:p>
          <a:endParaRPr lang="en-US"/>
        </a:p>
      </dgm:t>
    </dgm:pt>
    <dgm:pt modelId="{4920548D-28F4-47B7-94BB-125ED7BDDEEC}">
      <dgm:prSet phldrT="[Text]"/>
      <dgm:spPr/>
      <dgm:t>
        <a:bodyPr/>
        <a:lstStyle/>
        <a:p>
          <a:r>
            <a:rPr lang="en-US" dirty="0"/>
            <a:t>Community authority</a:t>
          </a:r>
        </a:p>
      </dgm:t>
    </dgm:pt>
    <dgm:pt modelId="{D1088BFD-F34E-4CCE-B67C-23EC60C50845}" type="parTrans" cxnId="{3E3F5DF7-F92E-48B4-A99C-4322FF769349}">
      <dgm:prSet/>
      <dgm:spPr/>
      <dgm:t>
        <a:bodyPr/>
        <a:lstStyle/>
        <a:p>
          <a:endParaRPr lang="en-US"/>
        </a:p>
      </dgm:t>
    </dgm:pt>
    <dgm:pt modelId="{8E7CC480-6D4D-4705-BE2E-10FA9D08F5B8}" type="sibTrans" cxnId="{3E3F5DF7-F92E-48B4-A99C-4322FF769349}">
      <dgm:prSet/>
      <dgm:spPr/>
      <dgm:t>
        <a:bodyPr/>
        <a:lstStyle/>
        <a:p>
          <a:endParaRPr lang="en-US"/>
        </a:p>
      </dgm:t>
    </dgm:pt>
    <dgm:pt modelId="{08C30F47-1885-4EEE-9D8A-8CADF43C1DD5}">
      <dgm:prSet phldrT="[Text]"/>
      <dgm:spPr/>
      <dgm:t>
        <a:bodyPr/>
        <a:lstStyle/>
        <a:p>
          <a:r>
            <a:rPr lang="en-US" dirty="0"/>
            <a:t>Community Need</a:t>
          </a:r>
        </a:p>
      </dgm:t>
    </dgm:pt>
    <dgm:pt modelId="{EFC966DA-F81F-4184-BFB8-FDBEEA5FCD1B}" type="parTrans" cxnId="{F0D7785D-76D9-42CD-9B93-DD9B2D6DBB8D}">
      <dgm:prSet/>
      <dgm:spPr/>
      <dgm:t>
        <a:bodyPr/>
        <a:lstStyle/>
        <a:p>
          <a:endParaRPr lang="en-US"/>
        </a:p>
      </dgm:t>
    </dgm:pt>
    <dgm:pt modelId="{75F5F8F4-6B8F-4A7B-9F8E-068AEFAC1663}" type="sibTrans" cxnId="{F0D7785D-76D9-42CD-9B93-DD9B2D6DBB8D}">
      <dgm:prSet/>
      <dgm:spPr/>
      <dgm:t>
        <a:bodyPr/>
        <a:lstStyle/>
        <a:p>
          <a:endParaRPr lang="en-US"/>
        </a:p>
      </dgm:t>
    </dgm:pt>
    <dgm:pt modelId="{41C20035-047B-42D6-8731-692AEA4D4CEF}">
      <dgm:prSet phldrT="[Text]"/>
      <dgm:spPr/>
      <dgm:t>
        <a:bodyPr/>
        <a:lstStyle/>
        <a:p>
          <a:r>
            <a:rPr lang="en-US" dirty="0"/>
            <a:t>Community enforcement authority</a:t>
          </a:r>
        </a:p>
      </dgm:t>
    </dgm:pt>
    <dgm:pt modelId="{22D8B5EF-7477-4176-817A-543E976F8FF3}" type="parTrans" cxnId="{3B7AC0B4-8956-46F9-AD28-22B0EFA4C611}">
      <dgm:prSet/>
      <dgm:spPr/>
      <dgm:t>
        <a:bodyPr/>
        <a:lstStyle/>
        <a:p>
          <a:endParaRPr lang="en-US"/>
        </a:p>
      </dgm:t>
    </dgm:pt>
    <dgm:pt modelId="{019B9115-7E06-4E80-831A-6263B58CBE6C}" type="sibTrans" cxnId="{3B7AC0B4-8956-46F9-AD28-22B0EFA4C611}">
      <dgm:prSet/>
      <dgm:spPr/>
      <dgm:t>
        <a:bodyPr/>
        <a:lstStyle/>
        <a:p>
          <a:endParaRPr lang="en-US"/>
        </a:p>
      </dgm:t>
    </dgm:pt>
    <dgm:pt modelId="{1C29EC4D-39C7-4148-A5C3-2F8AE8D6899B}">
      <dgm:prSet phldrT="[Text]"/>
      <dgm:spPr/>
      <dgm:t>
        <a:bodyPr/>
        <a:lstStyle/>
        <a:p>
          <a:r>
            <a:rPr lang="en-US" dirty="0"/>
            <a:t>Terms</a:t>
          </a:r>
        </a:p>
      </dgm:t>
    </dgm:pt>
    <dgm:pt modelId="{64EA46C8-3FD3-4B5C-9BC8-8462BB09D053}" type="parTrans" cxnId="{EC23F8F7-DD94-4DC7-A610-6E3D7B0EAE5A}">
      <dgm:prSet/>
      <dgm:spPr/>
      <dgm:t>
        <a:bodyPr/>
        <a:lstStyle/>
        <a:p>
          <a:endParaRPr lang="en-US"/>
        </a:p>
      </dgm:t>
    </dgm:pt>
    <dgm:pt modelId="{468D3623-2129-4361-BFB6-0810BA3C9ED5}" type="sibTrans" cxnId="{EC23F8F7-DD94-4DC7-A610-6E3D7B0EAE5A}">
      <dgm:prSet/>
      <dgm:spPr/>
      <dgm:t>
        <a:bodyPr/>
        <a:lstStyle/>
        <a:p>
          <a:endParaRPr lang="en-US"/>
        </a:p>
      </dgm:t>
    </dgm:pt>
    <dgm:pt modelId="{616B3A28-B880-48CD-A411-2B1C7F12F149}">
      <dgm:prSet phldrT="[Text]"/>
      <dgm:spPr/>
      <dgm:t>
        <a:bodyPr/>
        <a:lstStyle/>
        <a:p>
          <a:r>
            <a:rPr lang="en-US" dirty="0"/>
            <a:t>Code location</a:t>
          </a:r>
        </a:p>
      </dgm:t>
    </dgm:pt>
    <dgm:pt modelId="{1320FE2F-6E42-49E5-AD16-6087665340AF}" type="parTrans" cxnId="{79E20F7A-C59A-4ECD-9EEA-6E5F78AD2DBF}">
      <dgm:prSet/>
      <dgm:spPr/>
      <dgm:t>
        <a:bodyPr/>
        <a:lstStyle/>
        <a:p>
          <a:endParaRPr lang="en-US"/>
        </a:p>
      </dgm:t>
    </dgm:pt>
    <dgm:pt modelId="{C5DD09E8-2018-48D3-855A-CD0448017A2F}" type="sibTrans" cxnId="{79E20F7A-C59A-4ECD-9EEA-6E5F78AD2DBF}">
      <dgm:prSet/>
      <dgm:spPr/>
      <dgm:t>
        <a:bodyPr/>
        <a:lstStyle/>
        <a:p>
          <a:endParaRPr lang="en-US"/>
        </a:p>
      </dgm:t>
    </dgm:pt>
    <dgm:pt modelId="{8CDB298E-3732-4176-85E4-A1D67BC0D16B}">
      <dgm:prSet phldrT="[Text]"/>
      <dgm:spPr/>
      <dgm:t>
        <a:bodyPr/>
        <a:lstStyle/>
        <a:p>
          <a:r>
            <a:rPr lang="en-US" dirty="0"/>
            <a:t>Implementation date</a:t>
          </a:r>
        </a:p>
      </dgm:t>
    </dgm:pt>
    <dgm:pt modelId="{E67FFD12-A401-4CB4-869D-DCFD180B1627}" type="parTrans" cxnId="{EFFFC432-7F3E-4745-83EA-AD9C0C6914FE}">
      <dgm:prSet/>
      <dgm:spPr/>
      <dgm:t>
        <a:bodyPr/>
        <a:lstStyle/>
        <a:p>
          <a:endParaRPr lang="en-US"/>
        </a:p>
      </dgm:t>
    </dgm:pt>
    <dgm:pt modelId="{326C394C-85F7-488D-A68F-0D7130161301}" type="sibTrans" cxnId="{EFFFC432-7F3E-4745-83EA-AD9C0C6914FE}">
      <dgm:prSet/>
      <dgm:spPr/>
      <dgm:t>
        <a:bodyPr/>
        <a:lstStyle/>
        <a:p>
          <a:endParaRPr lang="en-US"/>
        </a:p>
      </dgm:t>
    </dgm:pt>
    <dgm:pt modelId="{B3D55904-58BA-4CBC-B704-451E6FF0BBC1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dirty="0"/>
            <a:t>Cover letter</a:t>
          </a:r>
        </a:p>
      </dgm:t>
    </dgm:pt>
    <dgm:pt modelId="{7C5ECD34-FF9B-4416-A0C2-0C3F8D79213D}" type="parTrans" cxnId="{7FF2B80D-9BEC-4D2E-B234-269F6FA5CB87}">
      <dgm:prSet/>
      <dgm:spPr/>
      <dgm:t>
        <a:bodyPr/>
        <a:lstStyle/>
        <a:p>
          <a:endParaRPr lang="en-US"/>
        </a:p>
      </dgm:t>
    </dgm:pt>
    <dgm:pt modelId="{DDCFFD24-B4C3-45AF-B370-754EA5BADBD6}" type="sibTrans" cxnId="{7FF2B80D-9BEC-4D2E-B234-269F6FA5CB87}">
      <dgm:prSet/>
      <dgm:spPr/>
      <dgm:t>
        <a:bodyPr/>
        <a:lstStyle/>
        <a:p>
          <a:endParaRPr lang="en-US"/>
        </a:p>
      </dgm:t>
    </dgm:pt>
    <dgm:pt modelId="{07F40E50-C51F-460A-8234-4D980A81E992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/>
            <a:t>Executive summary</a:t>
          </a:r>
        </a:p>
      </dgm:t>
    </dgm:pt>
    <dgm:pt modelId="{AE4312E1-4CC2-47C0-B958-18047894E382}" type="parTrans" cxnId="{285735A1-4863-45E7-B367-895690904ECA}">
      <dgm:prSet/>
      <dgm:spPr/>
      <dgm:t>
        <a:bodyPr/>
        <a:lstStyle/>
        <a:p>
          <a:endParaRPr lang="en-US"/>
        </a:p>
      </dgm:t>
    </dgm:pt>
    <dgm:pt modelId="{AF2A1C2B-60E1-443C-8603-7570DA83B403}" type="sibTrans" cxnId="{285735A1-4863-45E7-B367-895690904ECA}">
      <dgm:prSet/>
      <dgm:spPr/>
      <dgm:t>
        <a:bodyPr/>
        <a:lstStyle/>
        <a:p>
          <a:endParaRPr lang="en-US"/>
        </a:p>
      </dgm:t>
    </dgm:pt>
    <dgm:pt modelId="{F8CA7FC5-6878-405A-AF8F-9E5BE7CB83B7}" type="pres">
      <dgm:prSet presAssocID="{2ED83E55-9462-4D90-8E33-52E7491ABB9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23945B-AFA9-4E35-B792-2B8B80582972}" type="pres">
      <dgm:prSet presAssocID="{21A1A564-6FDF-4114-83C9-C670B6F1AD39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5F66A9-2C66-43C2-AEE4-B52E815E6215}" type="pres">
      <dgm:prSet presAssocID="{8AAA1F16-D630-4890-AAE4-7FA6BCDC13C4}" presName="sibTrans" presStyleCnt="0"/>
      <dgm:spPr/>
    </dgm:pt>
    <dgm:pt modelId="{80EA419B-EAA7-403C-A4E0-FC8688025297}" type="pres">
      <dgm:prSet presAssocID="{616B3A28-B880-48CD-A411-2B1C7F12F149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A52925-56A1-4AEF-8579-4DAD12DCA45F}" type="pres">
      <dgm:prSet presAssocID="{C5DD09E8-2018-48D3-855A-CD0448017A2F}" presName="sibTrans" presStyleCnt="0"/>
      <dgm:spPr/>
    </dgm:pt>
    <dgm:pt modelId="{EC78630B-1D87-4075-A266-6B89EB4F9A18}" type="pres">
      <dgm:prSet presAssocID="{4920548D-28F4-47B7-94BB-125ED7BDDEEC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C7D0A4-44FB-4965-B5C3-7AA653976C05}" type="pres">
      <dgm:prSet presAssocID="{8E7CC480-6D4D-4705-BE2E-10FA9D08F5B8}" presName="sibTrans" presStyleCnt="0"/>
      <dgm:spPr/>
    </dgm:pt>
    <dgm:pt modelId="{60B86E17-2F5A-4FFC-A18D-1DBF5CAB20AE}" type="pres">
      <dgm:prSet presAssocID="{08C30F47-1885-4EEE-9D8A-8CADF43C1DD5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EAC906-7531-4E7B-AADE-4811C058AE8D}" type="pres">
      <dgm:prSet presAssocID="{75F5F8F4-6B8F-4A7B-9F8E-068AEFAC1663}" presName="sibTrans" presStyleCnt="0"/>
      <dgm:spPr/>
    </dgm:pt>
    <dgm:pt modelId="{88F4EE18-A031-46EB-9436-A0BEF15B85B2}" type="pres">
      <dgm:prSet presAssocID="{41C20035-047B-42D6-8731-692AEA4D4CEF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2D3909-67C0-4423-9D1E-051CC52749CC}" type="pres">
      <dgm:prSet presAssocID="{019B9115-7E06-4E80-831A-6263B58CBE6C}" presName="sibTrans" presStyleCnt="0"/>
      <dgm:spPr/>
    </dgm:pt>
    <dgm:pt modelId="{0FE7851D-A25E-416B-A64F-4C9343A09134}" type="pres">
      <dgm:prSet presAssocID="{1C29EC4D-39C7-4148-A5C3-2F8AE8D6899B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54DC11-E17D-487F-9BDD-99A2E35D1298}" type="pres">
      <dgm:prSet presAssocID="{468D3623-2129-4361-BFB6-0810BA3C9ED5}" presName="sibTrans" presStyleCnt="0"/>
      <dgm:spPr/>
    </dgm:pt>
    <dgm:pt modelId="{10A9A987-381D-414C-8ADA-34799F290E99}" type="pres">
      <dgm:prSet presAssocID="{8CDB298E-3732-4176-85E4-A1D67BC0D16B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3FFF1-FEFB-4742-AAF0-0D9D43A1DD7D}" type="pres">
      <dgm:prSet presAssocID="{326C394C-85F7-488D-A68F-0D7130161301}" presName="sibTrans" presStyleCnt="0"/>
      <dgm:spPr/>
    </dgm:pt>
    <dgm:pt modelId="{5A450A46-252B-42E2-A047-371F46BE999C}" type="pres">
      <dgm:prSet presAssocID="{B3D55904-58BA-4CBC-B704-451E6FF0BBC1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831C2D-6914-4575-8D49-526269E9E878}" type="pres">
      <dgm:prSet presAssocID="{DDCFFD24-B4C3-45AF-B370-754EA5BADBD6}" presName="sibTrans" presStyleCnt="0"/>
      <dgm:spPr/>
    </dgm:pt>
    <dgm:pt modelId="{409CD5DA-F6EA-4BB4-85DF-AC7424EF435E}" type="pres">
      <dgm:prSet presAssocID="{07F40E50-C51F-460A-8234-4D980A81E992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ECC0FA-C279-4508-8D10-8E17FF12DDD8}" type="presOf" srcId="{21A1A564-6FDF-4114-83C9-C670B6F1AD39}" destId="{B223945B-AFA9-4E35-B792-2B8B80582972}" srcOrd="0" destOrd="0" presId="urn:microsoft.com/office/officeart/2005/8/layout/default"/>
    <dgm:cxn modelId="{28E08500-E043-4324-B291-EC2B1CFDD482}" type="presOf" srcId="{2ED83E55-9462-4D90-8E33-52E7491ABB9B}" destId="{F8CA7FC5-6878-405A-AF8F-9E5BE7CB83B7}" srcOrd="0" destOrd="0" presId="urn:microsoft.com/office/officeart/2005/8/layout/default"/>
    <dgm:cxn modelId="{A651B077-E79C-4C29-BE61-A21305F9017B}" type="presOf" srcId="{08C30F47-1885-4EEE-9D8A-8CADF43C1DD5}" destId="{60B86E17-2F5A-4FFC-A18D-1DBF5CAB20AE}" srcOrd="0" destOrd="0" presId="urn:microsoft.com/office/officeart/2005/8/layout/default"/>
    <dgm:cxn modelId="{EFFFC432-7F3E-4745-83EA-AD9C0C6914FE}" srcId="{2ED83E55-9462-4D90-8E33-52E7491ABB9B}" destId="{8CDB298E-3732-4176-85E4-A1D67BC0D16B}" srcOrd="6" destOrd="0" parTransId="{E67FFD12-A401-4CB4-869D-DCFD180B1627}" sibTransId="{326C394C-85F7-488D-A68F-0D7130161301}"/>
    <dgm:cxn modelId="{F561488F-D9A2-4B9A-8928-F470570EC581}" type="presOf" srcId="{8CDB298E-3732-4176-85E4-A1D67BC0D16B}" destId="{10A9A987-381D-414C-8ADA-34799F290E99}" srcOrd="0" destOrd="0" presId="urn:microsoft.com/office/officeart/2005/8/layout/default"/>
    <dgm:cxn modelId="{085D5C99-2193-409F-9643-9DCF6813B7F1}" type="presOf" srcId="{1C29EC4D-39C7-4148-A5C3-2F8AE8D6899B}" destId="{0FE7851D-A25E-416B-A64F-4C9343A09134}" srcOrd="0" destOrd="0" presId="urn:microsoft.com/office/officeart/2005/8/layout/default"/>
    <dgm:cxn modelId="{1F207CDB-BF01-449E-9ED3-B11B32EE7866}" type="presOf" srcId="{07F40E50-C51F-460A-8234-4D980A81E992}" destId="{409CD5DA-F6EA-4BB4-85DF-AC7424EF435E}" srcOrd="0" destOrd="0" presId="urn:microsoft.com/office/officeart/2005/8/layout/default"/>
    <dgm:cxn modelId="{EC23F8F7-DD94-4DC7-A610-6E3D7B0EAE5A}" srcId="{2ED83E55-9462-4D90-8E33-52E7491ABB9B}" destId="{1C29EC4D-39C7-4148-A5C3-2F8AE8D6899B}" srcOrd="5" destOrd="0" parTransId="{64EA46C8-3FD3-4B5C-9BC8-8462BB09D053}" sibTransId="{468D3623-2129-4361-BFB6-0810BA3C9ED5}"/>
    <dgm:cxn modelId="{7FF2B80D-9BEC-4D2E-B234-269F6FA5CB87}" srcId="{2ED83E55-9462-4D90-8E33-52E7491ABB9B}" destId="{B3D55904-58BA-4CBC-B704-451E6FF0BBC1}" srcOrd="7" destOrd="0" parTransId="{7C5ECD34-FF9B-4416-A0C2-0C3F8D79213D}" sibTransId="{DDCFFD24-B4C3-45AF-B370-754EA5BADBD6}"/>
    <dgm:cxn modelId="{3B7AC0B4-8956-46F9-AD28-22B0EFA4C611}" srcId="{2ED83E55-9462-4D90-8E33-52E7491ABB9B}" destId="{41C20035-047B-42D6-8731-692AEA4D4CEF}" srcOrd="4" destOrd="0" parTransId="{22D8B5EF-7477-4176-817A-543E976F8FF3}" sibTransId="{019B9115-7E06-4E80-831A-6263B58CBE6C}"/>
    <dgm:cxn modelId="{79E20F7A-C59A-4ECD-9EEA-6E5F78AD2DBF}" srcId="{2ED83E55-9462-4D90-8E33-52E7491ABB9B}" destId="{616B3A28-B880-48CD-A411-2B1C7F12F149}" srcOrd="1" destOrd="0" parTransId="{1320FE2F-6E42-49E5-AD16-6087665340AF}" sibTransId="{C5DD09E8-2018-48D3-855A-CD0448017A2F}"/>
    <dgm:cxn modelId="{6C121709-F57D-4AFE-BF34-D8F1AE058680}" type="presOf" srcId="{B3D55904-58BA-4CBC-B704-451E6FF0BBC1}" destId="{5A450A46-252B-42E2-A047-371F46BE999C}" srcOrd="0" destOrd="0" presId="urn:microsoft.com/office/officeart/2005/8/layout/default"/>
    <dgm:cxn modelId="{3E3F5DF7-F92E-48B4-A99C-4322FF769349}" srcId="{2ED83E55-9462-4D90-8E33-52E7491ABB9B}" destId="{4920548D-28F4-47B7-94BB-125ED7BDDEEC}" srcOrd="2" destOrd="0" parTransId="{D1088BFD-F34E-4CCE-B67C-23EC60C50845}" sibTransId="{8E7CC480-6D4D-4705-BE2E-10FA9D08F5B8}"/>
    <dgm:cxn modelId="{954430E8-B02D-4C11-BBC9-812273D78B33}" type="presOf" srcId="{4920548D-28F4-47B7-94BB-125ED7BDDEEC}" destId="{EC78630B-1D87-4075-A266-6B89EB4F9A18}" srcOrd="0" destOrd="0" presId="urn:microsoft.com/office/officeart/2005/8/layout/default"/>
    <dgm:cxn modelId="{285735A1-4863-45E7-B367-895690904ECA}" srcId="{2ED83E55-9462-4D90-8E33-52E7491ABB9B}" destId="{07F40E50-C51F-460A-8234-4D980A81E992}" srcOrd="8" destOrd="0" parTransId="{AE4312E1-4CC2-47C0-B958-18047894E382}" sibTransId="{AF2A1C2B-60E1-443C-8603-7570DA83B403}"/>
    <dgm:cxn modelId="{7751668D-74F7-40A9-936A-AAAC27BB07B6}" srcId="{2ED83E55-9462-4D90-8E33-52E7491ABB9B}" destId="{21A1A564-6FDF-4114-83C9-C670B6F1AD39}" srcOrd="0" destOrd="0" parTransId="{B41CA91F-C3F2-4FC1-B7EA-7A9675D3CBB6}" sibTransId="{8AAA1F16-D630-4890-AAE4-7FA6BCDC13C4}"/>
    <dgm:cxn modelId="{F0D7785D-76D9-42CD-9B93-DD9B2D6DBB8D}" srcId="{2ED83E55-9462-4D90-8E33-52E7491ABB9B}" destId="{08C30F47-1885-4EEE-9D8A-8CADF43C1DD5}" srcOrd="3" destOrd="0" parTransId="{EFC966DA-F81F-4184-BFB8-FDBEEA5FCD1B}" sibTransId="{75F5F8F4-6B8F-4A7B-9F8E-068AEFAC1663}"/>
    <dgm:cxn modelId="{7382E2F7-55EE-449B-BA5C-738A236F10F3}" type="presOf" srcId="{616B3A28-B880-48CD-A411-2B1C7F12F149}" destId="{80EA419B-EAA7-403C-A4E0-FC8688025297}" srcOrd="0" destOrd="0" presId="urn:microsoft.com/office/officeart/2005/8/layout/default"/>
    <dgm:cxn modelId="{C34F4937-BD3B-4BF6-B758-E6B67D106B3C}" type="presOf" srcId="{41C20035-047B-42D6-8731-692AEA4D4CEF}" destId="{88F4EE18-A031-46EB-9436-A0BEF15B85B2}" srcOrd="0" destOrd="0" presId="urn:microsoft.com/office/officeart/2005/8/layout/default"/>
    <dgm:cxn modelId="{6D770E0F-B0CA-4677-B779-3B7DC0229BDF}" type="presParOf" srcId="{F8CA7FC5-6878-405A-AF8F-9E5BE7CB83B7}" destId="{B223945B-AFA9-4E35-B792-2B8B80582972}" srcOrd="0" destOrd="0" presId="urn:microsoft.com/office/officeart/2005/8/layout/default"/>
    <dgm:cxn modelId="{D42EDB0C-3BC9-4E54-929F-7D3A918BDE9B}" type="presParOf" srcId="{F8CA7FC5-6878-405A-AF8F-9E5BE7CB83B7}" destId="{DA5F66A9-2C66-43C2-AEE4-B52E815E6215}" srcOrd="1" destOrd="0" presId="urn:microsoft.com/office/officeart/2005/8/layout/default"/>
    <dgm:cxn modelId="{20970E9C-A43B-41F4-8FBE-5A696930698D}" type="presParOf" srcId="{F8CA7FC5-6878-405A-AF8F-9E5BE7CB83B7}" destId="{80EA419B-EAA7-403C-A4E0-FC8688025297}" srcOrd="2" destOrd="0" presId="urn:microsoft.com/office/officeart/2005/8/layout/default"/>
    <dgm:cxn modelId="{4E8E09A0-86EF-4829-AE44-C8816521A5EB}" type="presParOf" srcId="{F8CA7FC5-6878-405A-AF8F-9E5BE7CB83B7}" destId="{07A52925-56A1-4AEF-8579-4DAD12DCA45F}" srcOrd="3" destOrd="0" presId="urn:microsoft.com/office/officeart/2005/8/layout/default"/>
    <dgm:cxn modelId="{AFA41D89-FBD5-46B9-84F4-83039D593BDF}" type="presParOf" srcId="{F8CA7FC5-6878-405A-AF8F-9E5BE7CB83B7}" destId="{EC78630B-1D87-4075-A266-6B89EB4F9A18}" srcOrd="4" destOrd="0" presId="urn:microsoft.com/office/officeart/2005/8/layout/default"/>
    <dgm:cxn modelId="{F2C97796-2808-4DA2-90E2-75F562A22F1A}" type="presParOf" srcId="{F8CA7FC5-6878-405A-AF8F-9E5BE7CB83B7}" destId="{0BC7D0A4-44FB-4965-B5C3-7AA653976C05}" srcOrd="5" destOrd="0" presId="urn:microsoft.com/office/officeart/2005/8/layout/default"/>
    <dgm:cxn modelId="{1104D9B9-2754-4BCA-AB71-4FF19EED814B}" type="presParOf" srcId="{F8CA7FC5-6878-405A-AF8F-9E5BE7CB83B7}" destId="{60B86E17-2F5A-4FFC-A18D-1DBF5CAB20AE}" srcOrd="6" destOrd="0" presId="urn:microsoft.com/office/officeart/2005/8/layout/default"/>
    <dgm:cxn modelId="{7446749B-B33E-41BD-B314-EF614F78CB44}" type="presParOf" srcId="{F8CA7FC5-6878-405A-AF8F-9E5BE7CB83B7}" destId="{1BEAC906-7531-4E7B-AADE-4811C058AE8D}" srcOrd="7" destOrd="0" presId="urn:microsoft.com/office/officeart/2005/8/layout/default"/>
    <dgm:cxn modelId="{0843DA30-E7A1-4D30-8134-711BB7F24457}" type="presParOf" srcId="{F8CA7FC5-6878-405A-AF8F-9E5BE7CB83B7}" destId="{88F4EE18-A031-46EB-9436-A0BEF15B85B2}" srcOrd="8" destOrd="0" presId="urn:microsoft.com/office/officeart/2005/8/layout/default"/>
    <dgm:cxn modelId="{DB0BC41A-5BD3-4755-9E99-5FE421BADBD6}" type="presParOf" srcId="{F8CA7FC5-6878-405A-AF8F-9E5BE7CB83B7}" destId="{4D2D3909-67C0-4423-9D1E-051CC52749CC}" srcOrd="9" destOrd="0" presId="urn:microsoft.com/office/officeart/2005/8/layout/default"/>
    <dgm:cxn modelId="{21684555-9897-46E3-9EBE-C84502B0628D}" type="presParOf" srcId="{F8CA7FC5-6878-405A-AF8F-9E5BE7CB83B7}" destId="{0FE7851D-A25E-416B-A64F-4C9343A09134}" srcOrd="10" destOrd="0" presId="urn:microsoft.com/office/officeart/2005/8/layout/default"/>
    <dgm:cxn modelId="{94529B67-625B-444D-93C7-652BE0141470}" type="presParOf" srcId="{F8CA7FC5-6878-405A-AF8F-9E5BE7CB83B7}" destId="{5254DC11-E17D-487F-9BDD-99A2E35D1298}" srcOrd="11" destOrd="0" presId="urn:microsoft.com/office/officeart/2005/8/layout/default"/>
    <dgm:cxn modelId="{90FC69FD-04AE-461F-B4B6-B2C04DF13552}" type="presParOf" srcId="{F8CA7FC5-6878-405A-AF8F-9E5BE7CB83B7}" destId="{10A9A987-381D-414C-8ADA-34799F290E99}" srcOrd="12" destOrd="0" presId="urn:microsoft.com/office/officeart/2005/8/layout/default"/>
    <dgm:cxn modelId="{46A43B43-AED0-45F0-BE61-6D4097D5E74D}" type="presParOf" srcId="{F8CA7FC5-6878-405A-AF8F-9E5BE7CB83B7}" destId="{4EF3FFF1-FEFB-4742-AAF0-0D9D43A1DD7D}" srcOrd="13" destOrd="0" presId="urn:microsoft.com/office/officeart/2005/8/layout/default"/>
    <dgm:cxn modelId="{1DF24F83-A2F6-4FA0-AB80-8865297A1AF9}" type="presParOf" srcId="{F8CA7FC5-6878-405A-AF8F-9E5BE7CB83B7}" destId="{5A450A46-252B-42E2-A047-371F46BE999C}" srcOrd="14" destOrd="0" presId="urn:microsoft.com/office/officeart/2005/8/layout/default"/>
    <dgm:cxn modelId="{7D082802-A4C5-4E37-BDA6-02DC360D9871}" type="presParOf" srcId="{F8CA7FC5-6878-405A-AF8F-9E5BE7CB83B7}" destId="{B2831C2D-6914-4575-8D49-526269E9E878}" srcOrd="15" destOrd="0" presId="urn:microsoft.com/office/officeart/2005/8/layout/default"/>
    <dgm:cxn modelId="{5A42302F-2EC8-4C75-91DC-07BDC73C8E74}" type="presParOf" srcId="{F8CA7FC5-6878-405A-AF8F-9E5BE7CB83B7}" destId="{409CD5DA-F6EA-4BB4-85DF-AC7424EF435E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78835D5-8881-4D31-A2D2-6A16DD8E5963}" type="doc">
      <dgm:prSet loTypeId="urn:microsoft.com/office/officeart/2005/8/layout/hProcess9" loCatId="process" qsTypeId="urn:microsoft.com/office/officeart/2005/8/quickstyle/3d1" qsCatId="3D" csTypeId="urn:microsoft.com/office/officeart/2005/8/colors/accent2_3" csCatId="accent2" phldr="1"/>
      <dgm:spPr/>
    </dgm:pt>
    <dgm:pt modelId="{FFCF912B-11C0-4998-AB8E-E67560873D1C}">
      <dgm:prSet phldrT="[Text]"/>
      <dgm:spPr/>
      <dgm:t>
        <a:bodyPr/>
        <a:lstStyle/>
        <a:p>
          <a:r>
            <a:rPr lang="en-US" dirty="0"/>
            <a:t>Work session</a:t>
          </a:r>
        </a:p>
      </dgm:t>
    </dgm:pt>
    <dgm:pt modelId="{2B90BE38-CBFB-42C5-819E-5CE57AD07FCE}" type="parTrans" cxnId="{0413816D-E8D2-497A-B3D8-A22B8943FB40}">
      <dgm:prSet/>
      <dgm:spPr/>
      <dgm:t>
        <a:bodyPr/>
        <a:lstStyle/>
        <a:p>
          <a:endParaRPr lang="en-US"/>
        </a:p>
      </dgm:t>
    </dgm:pt>
    <dgm:pt modelId="{341764A6-A8C5-4DE0-9011-81EC441A55BD}" type="sibTrans" cxnId="{0413816D-E8D2-497A-B3D8-A22B8943FB40}">
      <dgm:prSet/>
      <dgm:spPr/>
      <dgm:t>
        <a:bodyPr/>
        <a:lstStyle/>
        <a:p>
          <a:endParaRPr lang="en-US"/>
        </a:p>
      </dgm:t>
    </dgm:pt>
    <dgm:pt modelId="{4D3BD311-B137-48AA-9662-7D491DB4C14B}">
      <dgm:prSet phldrT="[Text]"/>
      <dgm:spPr/>
      <dgm:t>
        <a:bodyPr/>
        <a:lstStyle/>
        <a:p>
          <a:r>
            <a:rPr lang="en-US" dirty="0"/>
            <a:t>Revision</a:t>
          </a:r>
        </a:p>
      </dgm:t>
    </dgm:pt>
    <dgm:pt modelId="{AB4585F5-0CAA-4BCB-95EE-1CC58DB51AE9}" type="parTrans" cxnId="{B21394D7-3AC7-4F1F-BB6A-1A32249085C1}">
      <dgm:prSet/>
      <dgm:spPr/>
      <dgm:t>
        <a:bodyPr/>
        <a:lstStyle/>
        <a:p>
          <a:endParaRPr lang="en-US"/>
        </a:p>
      </dgm:t>
    </dgm:pt>
    <dgm:pt modelId="{4107C9C6-8F45-4AC5-8987-5542B8B81E2D}" type="sibTrans" cxnId="{B21394D7-3AC7-4F1F-BB6A-1A32249085C1}">
      <dgm:prSet/>
      <dgm:spPr/>
      <dgm:t>
        <a:bodyPr/>
        <a:lstStyle/>
        <a:p>
          <a:endParaRPr lang="en-US"/>
        </a:p>
      </dgm:t>
    </dgm:pt>
    <dgm:pt modelId="{85450ABA-8C9C-48A6-9A74-9B5F3D1D7C6C}">
      <dgm:prSet phldrT="[Text]"/>
      <dgm:spPr/>
      <dgm:t>
        <a:bodyPr/>
        <a:lstStyle/>
        <a:p>
          <a:r>
            <a:rPr lang="en-US" dirty="0"/>
            <a:t>Formal presentation</a:t>
          </a:r>
        </a:p>
      </dgm:t>
    </dgm:pt>
    <dgm:pt modelId="{4D31D2D8-261E-4970-AC2C-BE5CD46EFC30}" type="parTrans" cxnId="{4226560B-6C24-4874-867A-FE53F9B5DA77}">
      <dgm:prSet/>
      <dgm:spPr/>
      <dgm:t>
        <a:bodyPr/>
        <a:lstStyle/>
        <a:p>
          <a:endParaRPr lang="en-US"/>
        </a:p>
      </dgm:t>
    </dgm:pt>
    <dgm:pt modelId="{7B535D5B-741F-498B-B391-97CB0E3ED717}" type="sibTrans" cxnId="{4226560B-6C24-4874-867A-FE53F9B5DA77}">
      <dgm:prSet/>
      <dgm:spPr/>
      <dgm:t>
        <a:bodyPr/>
        <a:lstStyle/>
        <a:p>
          <a:endParaRPr lang="en-US"/>
        </a:p>
      </dgm:t>
    </dgm:pt>
    <dgm:pt modelId="{6F13A08D-8FC9-4844-AD98-7A8269DE0F09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/>
            <a:t>Public comment</a:t>
          </a:r>
        </a:p>
      </dgm:t>
    </dgm:pt>
    <dgm:pt modelId="{6FFC383E-BDF5-4B44-8D29-7616F386B00F}" type="parTrans" cxnId="{89B873D6-86E9-4A5D-B3C4-A036BE4FDD8C}">
      <dgm:prSet/>
      <dgm:spPr/>
      <dgm:t>
        <a:bodyPr/>
        <a:lstStyle/>
        <a:p>
          <a:endParaRPr lang="en-US"/>
        </a:p>
      </dgm:t>
    </dgm:pt>
    <dgm:pt modelId="{641AEBDF-8CF9-4084-877E-179CFAB4CC75}" type="sibTrans" cxnId="{89B873D6-86E9-4A5D-B3C4-A036BE4FDD8C}">
      <dgm:prSet/>
      <dgm:spPr/>
      <dgm:t>
        <a:bodyPr/>
        <a:lstStyle/>
        <a:p>
          <a:endParaRPr lang="en-US"/>
        </a:p>
      </dgm:t>
    </dgm:pt>
    <dgm:pt modelId="{AB585442-305C-49A6-8F60-C29AE1A49529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dirty="0"/>
            <a:t>Vote</a:t>
          </a:r>
        </a:p>
      </dgm:t>
    </dgm:pt>
    <dgm:pt modelId="{EEEA455B-292A-4F75-9C74-6CB5566D015D}" type="parTrans" cxnId="{CD3C78E8-266D-4EA2-9B43-C3681B8B7C0D}">
      <dgm:prSet/>
      <dgm:spPr/>
      <dgm:t>
        <a:bodyPr/>
        <a:lstStyle/>
        <a:p>
          <a:endParaRPr lang="en-US"/>
        </a:p>
      </dgm:t>
    </dgm:pt>
    <dgm:pt modelId="{D385BF93-2F68-446B-9B41-C7E4B45BD45F}" type="sibTrans" cxnId="{CD3C78E8-266D-4EA2-9B43-C3681B8B7C0D}">
      <dgm:prSet/>
      <dgm:spPr/>
      <dgm:t>
        <a:bodyPr/>
        <a:lstStyle/>
        <a:p>
          <a:endParaRPr lang="en-US"/>
        </a:p>
      </dgm:t>
    </dgm:pt>
    <dgm:pt modelId="{6850F8A0-B5F3-49D7-A37B-980D6940C80E}" type="pres">
      <dgm:prSet presAssocID="{078835D5-8881-4D31-A2D2-6A16DD8E5963}" presName="CompostProcess" presStyleCnt="0">
        <dgm:presLayoutVars>
          <dgm:dir/>
          <dgm:resizeHandles val="exact"/>
        </dgm:presLayoutVars>
      </dgm:prSet>
      <dgm:spPr/>
    </dgm:pt>
    <dgm:pt modelId="{5875692E-C632-4997-87E5-8C10DBC7A9B1}" type="pres">
      <dgm:prSet presAssocID="{078835D5-8881-4D31-A2D2-6A16DD8E5963}" presName="arrow" presStyleLbl="bgShp" presStyleIdx="0" presStyleCnt="1"/>
      <dgm:spPr/>
    </dgm:pt>
    <dgm:pt modelId="{75E56EE6-CBBD-4EA4-BF11-B4FC55810E48}" type="pres">
      <dgm:prSet presAssocID="{078835D5-8881-4D31-A2D2-6A16DD8E5963}" presName="linearProcess" presStyleCnt="0"/>
      <dgm:spPr/>
    </dgm:pt>
    <dgm:pt modelId="{40710A39-07EF-480A-A247-FC31A081C7EA}" type="pres">
      <dgm:prSet presAssocID="{FFCF912B-11C0-4998-AB8E-E67560873D1C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1C0D34-99C1-47F7-A426-9575B02783F3}" type="pres">
      <dgm:prSet presAssocID="{341764A6-A8C5-4DE0-9011-81EC441A55BD}" presName="sibTrans" presStyleCnt="0"/>
      <dgm:spPr/>
    </dgm:pt>
    <dgm:pt modelId="{D6E73490-8D83-4D9A-B555-BCD2EA3AF878}" type="pres">
      <dgm:prSet presAssocID="{4D3BD311-B137-48AA-9662-7D491DB4C14B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555EE-CDB0-440D-A000-1A8F25EBB0BC}" type="pres">
      <dgm:prSet presAssocID="{4107C9C6-8F45-4AC5-8987-5542B8B81E2D}" presName="sibTrans" presStyleCnt="0"/>
      <dgm:spPr/>
    </dgm:pt>
    <dgm:pt modelId="{5F4C3246-3DA2-4F7E-9B29-8EB2F9D4566F}" type="pres">
      <dgm:prSet presAssocID="{85450ABA-8C9C-48A6-9A74-9B5F3D1D7C6C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C1249F-8583-435E-A18E-34EFD0F730B3}" type="pres">
      <dgm:prSet presAssocID="{7B535D5B-741F-498B-B391-97CB0E3ED717}" presName="sibTrans" presStyleCnt="0"/>
      <dgm:spPr/>
    </dgm:pt>
    <dgm:pt modelId="{6601223E-0B0B-47C6-B343-1E1944254AFE}" type="pres">
      <dgm:prSet presAssocID="{6F13A08D-8FC9-4844-AD98-7A8269DE0F09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3E2ABE-3F17-40A5-AAEF-9A0D2484F8AD}" type="pres">
      <dgm:prSet presAssocID="{641AEBDF-8CF9-4084-877E-179CFAB4CC75}" presName="sibTrans" presStyleCnt="0"/>
      <dgm:spPr/>
    </dgm:pt>
    <dgm:pt modelId="{14156E9C-41BB-4439-9949-E5A9D0F4259A}" type="pres">
      <dgm:prSet presAssocID="{AB585442-305C-49A6-8F60-C29AE1A49529}" presName="textNode" presStyleLbl="node1" presStyleIdx="4" presStyleCnt="5" custLinFactNeighborX="65616" custLinFactNeighborY="-4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21168E-20ED-4428-987B-373561A929CF}" type="presOf" srcId="{FFCF912B-11C0-4998-AB8E-E67560873D1C}" destId="{40710A39-07EF-480A-A247-FC31A081C7EA}" srcOrd="0" destOrd="0" presId="urn:microsoft.com/office/officeart/2005/8/layout/hProcess9"/>
    <dgm:cxn modelId="{CD3C78E8-266D-4EA2-9B43-C3681B8B7C0D}" srcId="{078835D5-8881-4D31-A2D2-6A16DD8E5963}" destId="{AB585442-305C-49A6-8F60-C29AE1A49529}" srcOrd="4" destOrd="0" parTransId="{EEEA455B-292A-4F75-9C74-6CB5566D015D}" sibTransId="{D385BF93-2F68-446B-9B41-C7E4B45BD45F}"/>
    <dgm:cxn modelId="{89B873D6-86E9-4A5D-B3C4-A036BE4FDD8C}" srcId="{078835D5-8881-4D31-A2D2-6A16DD8E5963}" destId="{6F13A08D-8FC9-4844-AD98-7A8269DE0F09}" srcOrd="3" destOrd="0" parTransId="{6FFC383E-BDF5-4B44-8D29-7616F386B00F}" sibTransId="{641AEBDF-8CF9-4084-877E-179CFAB4CC75}"/>
    <dgm:cxn modelId="{1792EE85-A096-4644-999E-CE6FFA026377}" type="presOf" srcId="{4D3BD311-B137-48AA-9662-7D491DB4C14B}" destId="{D6E73490-8D83-4D9A-B555-BCD2EA3AF878}" srcOrd="0" destOrd="0" presId="urn:microsoft.com/office/officeart/2005/8/layout/hProcess9"/>
    <dgm:cxn modelId="{098FAFD4-62CD-4703-B498-FEF4738B2910}" type="presOf" srcId="{6F13A08D-8FC9-4844-AD98-7A8269DE0F09}" destId="{6601223E-0B0B-47C6-B343-1E1944254AFE}" srcOrd="0" destOrd="0" presId="urn:microsoft.com/office/officeart/2005/8/layout/hProcess9"/>
    <dgm:cxn modelId="{01A8B9C7-285C-4F8A-94E0-CE9E8CECB182}" type="presOf" srcId="{078835D5-8881-4D31-A2D2-6A16DD8E5963}" destId="{6850F8A0-B5F3-49D7-A37B-980D6940C80E}" srcOrd="0" destOrd="0" presId="urn:microsoft.com/office/officeart/2005/8/layout/hProcess9"/>
    <dgm:cxn modelId="{4226560B-6C24-4874-867A-FE53F9B5DA77}" srcId="{078835D5-8881-4D31-A2D2-6A16DD8E5963}" destId="{85450ABA-8C9C-48A6-9A74-9B5F3D1D7C6C}" srcOrd="2" destOrd="0" parTransId="{4D31D2D8-261E-4970-AC2C-BE5CD46EFC30}" sibTransId="{7B535D5B-741F-498B-B391-97CB0E3ED717}"/>
    <dgm:cxn modelId="{8823F429-9D6D-4FF1-8866-CF0F0A63086A}" type="presOf" srcId="{AB585442-305C-49A6-8F60-C29AE1A49529}" destId="{14156E9C-41BB-4439-9949-E5A9D0F4259A}" srcOrd="0" destOrd="0" presId="urn:microsoft.com/office/officeart/2005/8/layout/hProcess9"/>
    <dgm:cxn modelId="{0413816D-E8D2-497A-B3D8-A22B8943FB40}" srcId="{078835D5-8881-4D31-A2D2-6A16DD8E5963}" destId="{FFCF912B-11C0-4998-AB8E-E67560873D1C}" srcOrd="0" destOrd="0" parTransId="{2B90BE38-CBFB-42C5-819E-5CE57AD07FCE}" sibTransId="{341764A6-A8C5-4DE0-9011-81EC441A55BD}"/>
    <dgm:cxn modelId="{A1D06124-191E-4B95-B26F-388D685B6075}" type="presOf" srcId="{85450ABA-8C9C-48A6-9A74-9B5F3D1D7C6C}" destId="{5F4C3246-3DA2-4F7E-9B29-8EB2F9D4566F}" srcOrd="0" destOrd="0" presId="urn:microsoft.com/office/officeart/2005/8/layout/hProcess9"/>
    <dgm:cxn modelId="{B21394D7-3AC7-4F1F-BB6A-1A32249085C1}" srcId="{078835D5-8881-4D31-A2D2-6A16DD8E5963}" destId="{4D3BD311-B137-48AA-9662-7D491DB4C14B}" srcOrd="1" destOrd="0" parTransId="{AB4585F5-0CAA-4BCB-95EE-1CC58DB51AE9}" sibTransId="{4107C9C6-8F45-4AC5-8987-5542B8B81E2D}"/>
    <dgm:cxn modelId="{6C0822DE-EAED-4D5B-9687-E43E182BB58A}" type="presParOf" srcId="{6850F8A0-B5F3-49D7-A37B-980D6940C80E}" destId="{5875692E-C632-4997-87E5-8C10DBC7A9B1}" srcOrd="0" destOrd="0" presId="urn:microsoft.com/office/officeart/2005/8/layout/hProcess9"/>
    <dgm:cxn modelId="{20BE3502-C823-4CBA-A34A-052F3246175F}" type="presParOf" srcId="{6850F8A0-B5F3-49D7-A37B-980D6940C80E}" destId="{75E56EE6-CBBD-4EA4-BF11-B4FC55810E48}" srcOrd="1" destOrd="0" presId="urn:microsoft.com/office/officeart/2005/8/layout/hProcess9"/>
    <dgm:cxn modelId="{6089B424-8521-404B-860E-ECAF7D128784}" type="presParOf" srcId="{75E56EE6-CBBD-4EA4-BF11-B4FC55810E48}" destId="{40710A39-07EF-480A-A247-FC31A081C7EA}" srcOrd="0" destOrd="0" presId="urn:microsoft.com/office/officeart/2005/8/layout/hProcess9"/>
    <dgm:cxn modelId="{A83F9D40-E33A-4829-9D8B-ADE7AFBE8683}" type="presParOf" srcId="{75E56EE6-CBBD-4EA4-BF11-B4FC55810E48}" destId="{5E1C0D34-99C1-47F7-A426-9575B02783F3}" srcOrd="1" destOrd="0" presId="urn:microsoft.com/office/officeart/2005/8/layout/hProcess9"/>
    <dgm:cxn modelId="{11B11843-75EC-4DA5-8D66-51650ACF0212}" type="presParOf" srcId="{75E56EE6-CBBD-4EA4-BF11-B4FC55810E48}" destId="{D6E73490-8D83-4D9A-B555-BCD2EA3AF878}" srcOrd="2" destOrd="0" presId="urn:microsoft.com/office/officeart/2005/8/layout/hProcess9"/>
    <dgm:cxn modelId="{6277C061-D438-4B6F-B049-C895553D1BD9}" type="presParOf" srcId="{75E56EE6-CBBD-4EA4-BF11-B4FC55810E48}" destId="{55A555EE-CDB0-440D-A000-1A8F25EBB0BC}" srcOrd="3" destOrd="0" presId="urn:microsoft.com/office/officeart/2005/8/layout/hProcess9"/>
    <dgm:cxn modelId="{CF0C4DD0-89B9-43F0-B84A-C0E4271A0EA2}" type="presParOf" srcId="{75E56EE6-CBBD-4EA4-BF11-B4FC55810E48}" destId="{5F4C3246-3DA2-4F7E-9B29-8EB2F9D4566F}" srcOrd="4" destOrd="0" presId="urn:microsoft.com/office/officeart/2005/8/layout/hProcess9"/>
    <dgm:cxn modelId="{76825A39-3378-48BE-9693-BBD0777501F7}" type="presParOf" srcId="{75E56EE6-CBBD-4EA4-BF11-B4FC55810E48}" destId="{32C1249F-8583-435E-A18E-34EFD0F730B3}" srcOrd="5" destOrd="0" presId="urn:microsoft.com/office/officeart/2005/8/layout/hProcess9"/>
    <dgm:cxn modelId="{30F33BAE-F574-44ED-A4DC-1826395A534F}" type="presParOf" srcId="{75E56EE6-CBBD-4EA4-BF11-B4FC55810E48}" destId="{6601223E-0B0B-47C6-B343-1E1944254AFE}" srcOrd="6" destOrd="0" presId="urn:microsoft.com/office/officeart/2005/8/layout/hProcess9"/>
    <dgm:cxn modelId="{491A253D-3CE6-4D06-9634-BCB1DCCF4B72}" type="presParOf" srcId="{75E56EE6-CBBD-4EA4-BF11-B4FC55810E48}" destId="{F13E2ABE-3F17-40A5-AAEF-9A0D2484F8AD}" srcOrd="7" destOrd="0" presId="urn:microsoft.com/office/officeart/2005/8/layout/hProcess9"/>
    <dgm:cxn modelId="{A5297A4E-EC86-45B3-8742-E3EC429E7409}" type="presParOf" srcId="{75E56EE6-CBBD-4EA4-BF11-B4FC55810E48}" destId="{14156E9C-41BB-4439-9949-E5A9D0F4259A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2DDCA0D-4709-469E-AEC4-A3437CB3231D}" type="doc">
      <dgm:prSet loTypeId="urn:microsoft.com/office/officeart/2008/layout/RadialCluster" loCatId="relationship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E32715F1-4F03-4C44-90AE-8366FC81EFF8}">
      <dgm:prSet phldrT="[Text]" custT="1"/>
      <dgm:spPr/>
      <dgm:t>
        <a:bodyPr/>
        <a:lstStyle/>
        <a:p>
          <a:r>
            <a:rPr lang="en-US" sz="3200" dirty="0"/>
            <a:t>New code</a:t>
          </a:r>
        </a:p>
      </dgm:t>
    </dgm:pt>
    <dgm:pt modelId="{DE35596F-AD80-459A-9865-AD1826370562}" type="parTrans" cxnId="{E923508D-6279-43F6-A5B7-BDDBC1AC3537}">
      <dgm:prSet/>
      <dgm:spPr/>
      <dgm:t>
        <a:bodyPr/>
        <a:lstStyle/>
        <a:p>
          <a:endParaRPr lang="en-US"/>
        </a:p>
      </dgm:t>
    </dgm:pt>
    <dgm:pt modelId="{45BEEB38-B55B-423A-97DB-E4ACBBA7306B}" type="sibTrans" cxnId="{E923508D-6279-43F6-A5B7-BDDBC1AC3537}">
      <dgm:prSet/>
      <dgm:spPr/>
      <dgm:t>
        <a:bodyPr/>
        <a:lstStyle/>
        <a:p>
          <a:endParaRPr lang="en-US"/>
        </a:p>
      </dgm:t>
    </dgm:pt>
    <dgm:pt modelId="{7301A7A4-9459-4A59-AA72-F988648AFDAC}">
      <dgm:prSet phldrT="[Text]" custT="1"/>
      <dgm:spPr/>
      <dgm:t>
        <a:bodyPr/>
        <a:lstStyle/>
        <a:p>
          <a:r>
            <a:rPr lang="en-US" sz="2400" dirty="0"/>
            <a:t>Radio</a:t>
          </a:r>
        </a:p>
      </dgm:t>
    </dgm:pt>
    <dgm:pt modelId="{59956EA4-532A-48F5-8C44-06F7FC6C7515}" type="parTrans" cxnId="{F176E842-9971-41EB-BB45-ECC583038A52}">
      <dgm:prSet/>
      <dgm:spPr/>
      <dgm:t>
        <a:bodyPr/>
        <a:lstStyle/>
        <a:p>
          <a:endParaRPr lang="en-US"/>
        </a:p>
      </dgm:t>
    </dgm:pt>
    <dgm:pt modelId="{38ED11AE-375A-4E42-B757-B03ED7CA3B99}" type="sibTrans" cxnId="{F176E842-9971-41EB-BB45-ECC583038A52}">
      <dgm:prSet/>
      <dgm:spPr/>
      <dgm:t>
        <a:bodyPr/>
        <a:lstStyle/>
        <a:p>
          <a:endParaRPr lang="en-US"/>
        </a:p>
      </dgm:t>
    </dgm:pt>
    <dgm:pt modelId="{D07354EB-1CCF-4991-BBF9-C604005AF58C}">
      <dgm:prSet phldrT="[Text]" custT="1"/>
      <dgm:spPr/>
      <dgm:t>
        <a:bodyPr/>
        <a:lstStyle/>
        <a:p>
          <a:r>
            <a:rPr lang="en-US" sz="2400" dirty="0"/>
            <a:t>Television</a:t>
          </a:r>
        </a:p>
      </dgm:t>
    </dgm:pt>
    <dgm:pt modelId="{74DB1FBC-468D-40EB-9950-4E5E9BB4DA28}" type="parTrans" cxnId="{51EDC903-11C9-4627-B386-1082967DB715}">
      <dgm:prSet/>
      <dgm:spPr/>
      <dgm:t>
        <a:bodyPr/>
        <a:lstStyle/>
        <a:p>
          <a:endParaRPr lang="en-US"/>
        </a:p>
      </dgm:t>
    </dgm:pt>
    <dgm:pt modelId="{668170AE-43C6-4388-B6C6-5D5B2601456E}" type="sibTrans" cxnId="{51EDC903-11C9-4627-B386-1082967DB715}">
      <dgm:prSet/>
      <dgm:spPr/>
      <dgm:t>
        <a:bodyPr/>
        <a:lstStyle/>
        <a:p>
          <a:endParaRPr lang="en-US"/>
        </a:p>
      </dgm:t>
    </dgm:pt>
    <dgm:pt modelId="{DBB8077E-0CC2-491A-8DFA-F384CEB89DE8}">
      <dgm:prSet phldrT="[Text]" custT="1"/>
      <dgm:spPr/>
      <dgm:t>
        <a:bodyPr/>
        <a:lstStyle/>
        <a:p>
          <a:r>
            <a:rPr lang="en-US" sz="2400" dirty="0"/>
            <a:t>Letters</a:t>
          </a:r>
        </a:p>
      </dgm:t>
    </dgm:pt>
    <dgm:pt modelId="{120EDE54-2594-412B-9615-FF264ADE70F8}" type="parTrans" cxnId="{FF953A17-276F-4166-8314-E3D11070782E}">
      <dgm:prSet/>
      <dgm:spPr/>
      <dgm:t>
        <a:bodyPr/>
        <a:lstStyle/>
        <a:p>
          <a:endParaRPr lang="en-US"/>
        </a:p>
      </dgm:t>
    </dgm:pt>
    <dgm:pt modelId="{169C8C82-AB45-4A1E-8BEF-00A8292DF76B}" type="sibTrans" cxnId="{FF953A17-276F-4166-8314-E3D11070782E}">
      <dgm:prSet/>
      <dgm:spPr/>
      <dgm:t>
        <a:bodyPr/>
        <a:lstStyle/>
        <a:p>
          <a:endParaRPr lang="en-US"/>
        </a:p>
      </dgm:t>
    </dgm:pt>
    <dgm:pt modelId="{3412744C-9E43-4D76-B080-D1365AC00870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Electronic media outlets</a:t>
          </a:r>
        </a:p>
      </dgm:t>
    </dgm:pt>
    <dgm:pt modelId="{EE031DAD-C1B0-4A49-B5CA-0E147AF32760}" type="parTrans" cxnId="{65C00D8D-F67B-48A6-A983-15AAECD3EE93}">
      <dgm:prSet/>
      <dgm:spPr/>
      <dgm:t>
        <a:bodyPr/>
        <a:lstStyle/>
        <a:p>
          <a:endParaRPr lang="en-US"/>
        </a:p>
      </dgm:t>
    </dgm:pt>
    <dgm:pt modelId="{D1A48FF9-A482-4AEC-8CDC-6CBF2C59930F}" type="sibTrans" cxnId="{65C00D8D-F67B-48A6-A983-15AAECD3EE93}">
      <dgm:prSet/>
      <dgm:spPr/>
      <dgm:t>
        <a:bodyPr/>
        <a:lstStyle/>
        <a:p>
          <a:endParaRPr lang="en-US"/>
        </a:p>
      </dgm:t>
    </dgm:pt>
    <dgm:pt modelId="{80F373B2-C30C-424A-BE96-8120E4CAD063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Newspaper</a:t>
          </a:r>
        </a:p>
      </dgm:t>
    </dgm:pt>
    <dgm:pt modelId="{678C086D-B82C-4ED7-9156-417E94B5882E}" type="parTrans" cxnId="{14D6D51A-3322-4967-A99F-09EC2BCD23E1}">
      <dgm:prSet/>
      <dgm:spPr/>
      <dgm:t>
        <a:bodyPr/>
        <a:lstStyle/>
        <a:p>
          <a:endParaRPr lang="en-US"/>
        </a:p>
      </dgm:t>
    </dgm:pt>
    <dgm:pt modelId="{064D89CE-B9C2-45FC-AB0B-20D6106100A9}" type="sibTrans" cxnId="{14D6D51A-3322-4967-A99F-09EC2BCD23E1}">
      <dgm:prSet/>
      <dgm:spPr/>
      <dgm:t>
        <a:bodyPr/>
        <a:lstStyle/>
        <a:p>
          <a:endParaRPr lang="en-US"/>
        </a:p>
      </dgm:t>
    </dgm:pt>
    <dgm:pt modelId="{507E933D-2DC3-4981-8A18-9B554E4C9E42}" type="pres">
      <dgm:prSet presAssocID="{72DDCA0D-4709-469E-AEC4-A3437CB3231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6B6DC2A-1469-4DAA-A8B2-4DF7C424C3F0}" type="pres">
      <dgm:prSet presAssocID="{E32715F1-4F03-4C44-90AE-8366FC81EFF8}" presName="singleCycle" presStyleCnt="0"/>
      <dgm:spPr/>
    </dgm:pt>
    <dgm:pt modelId="{B4B33B5E-8181-40A3-A81F-38038128E1E9}" type="pres">
      <dgm:prSet presAssocID="{E32715F1-4F03-4C44-90AE-8366FC81EFF8}" presName="singleCenter" presStyleLbl="node1" presStyleIdx="0" presStyleCnt="6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BFC9FAD4-9968-4B4A-A78D-211015B0EBAA}" type="pres">
      <dgm:prSet presAssocID="{59956EA4-532A-48F5-8C44-06F7FC6C7515}" presName="Name56" presStyleLbl="parChTrans1D2" presStyleIdx="0" presStyleCnt="5"/>
      <dgm:spPr/>
      <dgm:t>
        <a:bodyPr/>
        <a:lstStyle/>
        <a:p>
          <a:endParaRPr lang="en-US"/>
        </a:p>
      </dgm:t>
    </dgm:pt>
    <dgm:pt modelId="{0B3A1A2F-7706-4C7B-9A21-7140A33B040D}" type="pres">
      <dgm:prSet presAssocID="{7301A7A4-9459-4A59-AA72-F988648AFDAC}" presName="text0" presStyleLbl="node1" presStyleIdx="1" presStyleCnt="6" custScaleX="255093" custScaleY="1032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9DC14-59D5-4F64-A160-E12579CF1A0A}" type="pres">
      <dgm:prSet presAssocID="{74DB1FBC-468D-40EB-9950-4E5E9BB4DA28}" presName="Name56" presStyleLbl="parChTrans1D2" presStyleIdx="1" presStyleCnt="5"/>
      <dgm:spPr/>
      <dgm:t>
        <a:bodyPr/>
        <a:lstStyle/>
        <a:p>
          <a:endParaRPr lang="en-US"/>
        </a:p>
      </dgm:t>
    </dgm:pt>
    <dgm:pt modelId="{D4BD8D01-78D0-4016-BDFF-CA0A47EFECE7}" type="pres">
      <dgm:prSet presAssocID="{D07354EB-1CCF-4991-BBF9-C604005AF58C}" presName="text0" presStyleLbl="node1" presStyleIdx="2" presStyleCnt="6" custScaleX="255093" custScaleY="103267" custRadScaleRad="177602" custRadScaleInc="191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E5AA1-5FAC-44ED-AA66-9B3E33DC11F0}" type="pres">
      <dgm:prSet presAssocID="{120EDE54-2594-412B-9615-FF264ADE70F8}" presName="Name56" presStyleLbl="parChTrans1D2" presStyleIdx="2" presStyleCnt="5"/>
      <dgm:spPr/>
      <dgm:t>
        <a:bodyPr/>
        <a:lstStyle/>
        <a:p>
          <a:endParaRPr lang="en-US"/>
        </a:p>
      </dgm:t>
    </dgm:pt>
    <dgm:pt modelId="{975F7394-64DA-4B69-BD60-0E107C5070C4}" type="pres">
      <dgm:prSet presAssocID="{DBB8077E-0CC2-491A-8DFA-F384CEB89DE8}" presName="text0" presStyleLbl="node1" presStyleIdx="3" presStyleCnt="6" custScaleX="255093" custScaleY="103267" custRadScaleRad="141855" custRadScaleInc="-552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4C26DD-1754-4855-86E4-B763FEA9580E}" type="pres">
      <dgm:prSet presAssocID="{EE031DAD-C1B0-4A49-B5CA-0E147AF32760}" presName="Name56" presStyleLbl="parChTrans1D2" presStyleIdx="3" presStyleCnt="5"/>
      <dgm:spPr/>
      <dgm:t>
        <a:bodyPr/>
        <a:lstStyle/>
        <a:p>
          <a:endParaRPr lang="en-US"/>
        </a:p>
      </dgm:t>
    </dgm:pt>
    <dgm:pt modelId="{F3302F55-30D1-41FD-93B0-DC88570DAD0D}" type="pres">
      <dgm:prSet presAssocID="{3412744C-9E43-4D76-B080-D1365AC00870}" presName="text0" presStyleLbl="node1" presStyleIdx="4" presStyleCnt="6" custScaleX="255093" custScaleY="103267" custRadScaleRad="143933" custRadScaleInc="618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D6CF55-F9AE-46CE-BA75-7ED61A6021F9}" type="pres">
      <dgm:prSet presAssocID="{678C086D-B82C-4ED7-9156-417E94B5882E}" presName="Name56" presStyleLbl="parChTrans1D2" presStyleIdx="4" presStyleCnt="5"/>
      <dgm:spPr/>
      <dgm:t>
        <a:bodyPr/>
        <a:lstStyle/>
        <a:p>
          <a:endParaRPr lang="en-US"/>
        </a:p>
      </dgm:t>
    </dgm:pt>
    <dgm:pt modelId="{068F9481-D83F-4B1C-ABD7-2C5A3CD6F959}" type="pres">
      <dgm:prSet presAssocID="{80F373B2-C30C-424A-BE96-8120E4CAD063}" presName="text0" presStyleLbl="node1" presStyleIdx="5" presStyleCnt="6" custScaleX="255093" custScaleY="103267" custRadScaleRad="153630" custRadScaleInc="-142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901124-FFEE-461B-8719-2295AFA7BDBF}" type="presOf" srcId="{120EDE54-2594-412B-9615-FF264ADE70F8}" destId="{943E5AA1-5FAC-44ED-AA66-9B3E33DC11F0}" srcOrd="0" destOrd="0" presId="urn:microsoft.com/office/officeart/2008/layout/RadialCluster"/>
    <dgm:cxn modelId="{51EDC903-11C9-4627-B386-1082967DB715}" srcId="{E32715F1-4F03-4C44-90AE-8366FC81EFF8}" destId="{D07354EB-1CCF-4991-BBF9-C604005AF58C}" srcOrd="1" destOrd="0" parTransId="{74DB1FBC-468D-40EB-9950-4E5E9BB4DA28}" sibTransId="{668170AE-43C6-4388-B6C6-5D5B2601456E}"/>
    <dgm:cxn modelId="{DFAE1C0B-CD1C-4AAE-8B0C-58561D40A3DD}" type="presOf" srcId="{EE031DAD-C1B0-4A49-B5CA-0E147AF32760}" destId="{2E4C26DD-1754-4855-86E4-B763FEA9580E}" srcOrd="0" destOrd="0" presId="urn:microsoft.com/office/officeart/2008/layout/RadialCluster"/>
    <dgm:cxn modelId="{B4A373B4-C540-4984-85F7-7D5EFCECD31C}" type="presOf" srcId="{678C086D-B82C-4ED7-9156-417E94B5882E}" destId="{84D6CF55-F9AE-46CE-BA75-7ED61A6021F9}" srcOrd="0" destOrd="0" presId="urn:microsoft.com/office/officeart/2008/layout/RadialCluster"/>
    <dgm:cxn modelId="{A8EEEDED-4A54-4968-BA8A-88C06028F34B}" type="presOf" srcId="{80F373B2-C30C-424A-BE96-8120E4CAD063}" destId="{068F9481-D83F-4B1C-ABD7-2C5A3CD6F959}" srcOrd="0" destOrd="0" presId="urn:microsoft.com/office/officeart/2008/layout/RadialCluster"/>
    <dgm:cxn modelId="{14D6D51A-3322-4967-A99F-09EC2BCD23E1}" srcId="{E32715F1-4F03-4C44-90AE-8366FC81EFF8}" destId="{80F373B2-C30C-424A-BE96-8120E4CAD063}" srcOrd="4" destOrd="0" parTransId="{678C086D-B82C-4ED7-9156-417E94B5882E}" sibTransId="{064D89CE-B9C2-45FC-AB0B-20D6106100A9}"/>
    <dgm:cxn modelId="{F176E842-9971-41EB-BB45-ECC583038A52}" srcId="{E32715F1-4F03-4C44-90AE-8366FC81EFF8}" destId="{7301A7A4-9459-4A59-AA72-F988648AFDAC}" srcOrd="0" destOrd="0" parTransId="{59956EA4-532A-48F5-8C44-06F7FC6C7515}" sibTransId="{38ED11AE-375A-4E42-B757-B03ED7CA3B99}"/>
    <dgm:cxn modelId="{2FBBF73A-68DA-4457-9E29-B5205B8C38E2}" type="presOf" srcId="{74DB1FBC-468D-40EB-9950-4E5E9BB4DA28}" destId="{4C19DC14-59D5-4F64-A160-E12579CF1A0A}" srcOrd="0" destOrd="0" presId="urn:microsoft.com/office/officeart/2008/layout/RadialCluster"/>
    <dgm:cxn modelId="{65C00D8D-F67B-48A6-A983-15AAECD3EE93}" srcId="{E32715F1-4F03-4C44-90AE-8366FC81EFF8}" destId="{3412744C-9E43-4D76-B080-D1365AC00870}" srcOrd="3" destOrd="0" parTransId="{EE031DAD-C1B0-4A49-B5CA-0E147AF32760}" sibTransId="{D1A48FF9-A482-4AEC-8CDC-6CBF2C59930F}"/>
    <dgm:cxn modelId="{CC69B6D9-B75C-45E3-8C6E-F0BBA87835E1}" type="presOf" srcId="{3412744C-9E43-4D76-B080-D1365AC00870}" destId="{F3302F55-30D1-41FD-93B0-DC88570DAD0D}" srcOrd="0" destOrd="0" presId="urn:microsoft.com/office/officeart/2008/layout/RadialCluster"/>
    <dgm:cxn modelId="{5C18665E-8BB6-441C-BBD0-42089D0A37CB}" type="presOf" srcId="{D07354EB-1CCF-4991-BBF9-C604005AF58C}" destId="{D4BD8D01-78D0-4016-BDFF-CA0A47EFECE7}" srcOrd="0" destOrd="0" presId="urn:microsoft.com/office/officeart/2008/layout/RadialCluster"/>
    <dgm:cxn modelId="{E923508D-6279-43F6-A5B7-BDDBC1AC3537}" srcId="{72DDCA0D-4709-469E-AEC4-A3437CB3231D}" destId="{E32715F1-4F03-4C44-90AE-8366FC81EFF8}" srcOrd="0" destOrd="0" parTransId="{DE35596F-AD80-459A-9865-AD1826370562}" sibTransId="{45BEEB38-B55B-423A-97DB-E4ACBBA7306B}"/>
    <dgm:cxn modelId="{D2DB874E-FF17-4E10-A813-DA0605D5F089}" type="presOf" srcId="{DBB8077E-0CC2-491A-8DFA-F384CEB89DE8}" destId="{975F7394-64DA-4B69-BD60-0E107C5070C4}" srcOrd="0" destOrd="0" presId="urn:microsoft.com/office/officeart/2008/layout/RadialCluster"/>
    <dgm:cxn modelId="{2C96B8D5-0194-417A-9106-A879AAAC0F47}" type="presOf" srcId="{59956EA4-532A-48F5-8C44-06F7FC6C7515}" destId="{BFC9FAD4-9968-4B4A-A78D-211015B0EBAA}" srcOrd="0" destOrd="0" presId="urn:microsoft.com/office/officeart/2008/layout/RadialCluster"/>
    <dgm:cxn modelId="{FF953A17-276F-4166-8314-E3D11070782E}" srcId="{E32715F1-4F03-4C44-90AE-8366FC81EFF8}" destId="{DBB8077E-0CC2-491A-8DFA-F384CEB89DE8}" srcOrd="2" destOrd="0" parTransId="{120EDE54-2594-412B-9615-FF264ADE70F8}" sibTransId="{169C8C82-AB45-4A1E-8BEF-00A8292DF76B}"/>
    <dgm:cxn modelId="{5552BF71-D407-491F-9583-B509711DCB1F}" type="presOf" srcId="{E32715F1-4F03-4C44-90AE-8366FC81EFF8}" destId="{B4B33B5E-8181-40A3-A81F-38038128E1E9}" srcOrd="0" destOrd="0" presId="urn:microsoft.com/office/officeart/2008/layout/RadialCluster"/>
    <dgm:cxn modelId="{B7C3713D-6B24-4ACF-876F-EBD9C702B115}" type="presOf" srcId="{7301A7A4-9459-4A59-AA72-F988648AFDAC}" destId="{0B3A1A2F-7706-4C7B-9A21-7140A33B040D}" srcOrd="0" destOrd="0" presId="urn:microsoft.com/office/officeart/2008/layout/RadialCluster"/>
    <dgm:cxn modelId="{2C48611D-A4A1-41AB-8BFF-45FB546A5A24}" type="presOf" srcId="{72DDCA0D-4709-469E-AEC4-A3437CB3231D}" destId="{507E933D-2DC3-4981-8A18-9B554E4C9E42}" srcOrd="0" destOrd="0" presId="urn:microsoft.com/office/officeart/2008/layout/RadialCluster"/>
    <dgm:cxn modelId="{F444F250-1D55-4B53-AC6B-C283E71138A5}" type="presParOf" srcId="{507E933D-2DC3-4981-8A18-9B554E4C9E42}" destId="{06B6DC2A-1469-4DAA-A8B2-4DF7C424C3F0}" srcOrd="0" destOrd="0" presId="urn:microsoft.com/office/officeart/2008/layout/RadialCluster"/>
    <dgm:cxn modelId="{192DD54A-89D1-44B9-9D1F-899E9C1C41E4}" type="presParOf" srcId="{06B6DC2A-1469-4DAA-A8B2-4DF7C424C3F0}" destId="{B4B33B5E-8181-40A3-A81F-38038128E1E9}" srcOrd="0" destOrd="0" presId="urn:microsoft.com/office/officeart/2008/layout/RadialCluster"/>
    <dgm:cxn modelId="{9DD8336D-435B-47BD-B2E5-D370D6E67767}" type="presParOf" srcId="{06B6DC2A-1469-4DAA-A8B2-4DF7C424C3F0}" destId="{BFC9FAD4-9968-4B4A-A78D-211015B0EBAA}" srcOrd="1" destOrd="0" presId="urn:microsoft.com/office/officeart/2008/layout/RadialCluster"/>
    <dgm:cxn modelId="{2928B49E-EF70-4D12-8BD9-F912070A1C50}" type="presParOf" srcId="{06B6DC2A-1469-4DAA-A8B2-4DF7C424C3F0}" destId="{0B3A1A2F-7706-4C7B-9A21-7140A33B040D}" srcOrd="2" destOrd="0" presId="urn:microsoft.com/office/officeart/2008/layout/RadialCluster"/>
    <dgm:cxn modelId="{DEDCB41F-5959-47AA-A7B8-EE43D64DF903}" type="presParOf" srcId="{06B6DC2A-1469-4DAA-A8B2-4DF7C424C3F0}" destId="{4C19DC14-59D5-4F64-A160-E12579CF1A0A}" srcOrd="3" destOrd="0" presId="urn:microsoft.com/office/officeart/2008/layout/RadialCluster"/>
    <dgm:cxn modelId="{65AF42E5-4487-43AF-8D4E-5A416B1FE2DB}" type="presParOf" srcId="{06B6DC2A-1469-4DAA-A8B2-4DF7C424C3F0}" destId="{D4BD8D01-78D0-4016-BDFF-CA0A47EFECE7}" srcOrd="4" destOrd="0" presId="urn:microsoft.com/office/officeart/2008/layout/RadialCluster"/>
    <dgm:cxn modelId="{3B932340-AC48-4076-9757-242E3E424AC7}" type="presParOf" srcId="{06B6DC2A-1469-4DAA-A8B2-4DF7C424C3F0}" destId="{943E5AA1-5FAC-44ED-AA66-9B3E33DC11F0}" srcOrd="5" destOrd="0" presId="urn:microsoft.com/office/officeart/2008/layout/RadialCluster"/>
    <dgm:cxn modelId="{C7332B5E-56CF-4161-93D8-32390C273488}" type="presParOf" srcId="{06B6DC2A-1469-4DAA-A8B2-4DF7C424C3F0}" destId="{975F7394-64DA-4B69-BD60-0E107C5070C4}" srcOrd="6" destOrd="0" presId="urn:microsoft.com/office/officeart/2008/layout/RadialCluster"/>
    <dgm:cxn modelId="{E892515A-BD82-407F-9C7F-56A2C19D66E2}" type="presParOf" srcId="{06B6DC2A-1469-4DAA-A8B2-4DF7C424C3F0}" destId="{2E4C26DD-1754-4855-86E4-B763FEA9580E}" srcOrd="7" destOrd="0" presId="urn:microsoft.com/office/officeart/2008/layout/RadialCluster"/>
    <dgm:cxn modelId="{19ABD7AA-A29C-4C0A-8C18-2596CCF52D41}" type="presParOf" srcId="{06B6DC2A-1469-4DAA-A8B2-4DF7C424C3F0}" destId="{F3302F55-30D1-41FD-93B0-DC88570DAD0D}" srcOrd="8" destOrd="0" presId="urn:microsoft.com/office/officeart/2008/layout/RadialCluster"/>
    <dgm:cxn modelId="{525ECA40-AA4D-4553-AA93-DEEFD474A3D1}" type="presParOf" srcId="{06B6DC2A-1469-4DAA-A8B2-4DF7C424C3F0}" destId="{84D6CF55-F9AE-46CE-BA75-7ED61A6021F9}" srcOrd="9" destOrd="0" presId="urn:microsoft.com/office/officeart/2008/layout/RadialCluster"/>
    <dgm:cxn modelId="{A2964431-7409-4CE9-9C86-15013EE02C81}" type="presParOf" srcId="{06B6DC2A-1469-4DAA-A8B2-4DF7C424C3F0}" destId="{068F9481-D83F-4B1C-ABD7-2C5A3CD6F959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57F66F2-B229-49A6-B39D-33D4C9D9693C}" type="doc">
      <dgm:prSet loTypeId="urn:microsoft.com/office/officeart/2005/8/layout/vList2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16CC6840-C806-4FCB-B5D3-80BB9E0DE78A}">
      <dgm:prSet phldrT="[Text]" custT="1"/>
      <dgm:spPr/>
      <dgm:t>
        <a:bodyPr/>
        <a:lstStyle/>
        <a:p>
          <a:r>
            <a:rPr lang="en-US" sz="4000" dirty="0"/>
            <a:t>May be called:</a:t>
          </a:r>
        </a:p>
      </dgm:t>
    </dgm:pt>
    <dgm:pt modelId="{69EE355B-868C-48AF-A093-C1A0A15EB22B}" type="parTrans" cxnId="{03CA6ED0-2D4A-4A82-AA0C-7B6CAAB7CF64}">
      <dgm:prSet/>
      <dgm:spPr/>
      <dgm:t>
        <a:bodyPr/>
        <a:lstStyle/>
        <a:p>
          <a:endParaRPr lang="en-US"/>
        </a:p>
      </dgm:t>
    </dgm:pt>
    <dgm:pt modelId="{43D1FBB5-A315-4BD9-A4DC-19AA65CAAE38}" type="sibTrans" cxnId="{03CA6ED0-2D4A-4A82-AA0C-7B6CAAB7CF64}">
      <dgm:prSet/>
      <dgm:spPr/>
      <dgm:t>
        <a:bodyPr/>
        <a:lstStyle/>
        <a:p>
          <a:endParaRPr lang="en-US"/>
        </a:p>
      </dgm:t>
    </dgm:pt>
    <dgm:pt modelId="{F9E71C51-8B37-4B5C-A148-18039686E9E0}">
      <dgm:prSet phldrT="[Text]" custT="1"/>
      <dgm:spPr/>
      <dgm:t>
        <a:bodyPr/>
        <a:lstStyle/>
        <a:p>
          <a:r>
            <a:rPr lang="en-US" sz="3600" dirty="0"/>
            <a:t>Appeal</a:t>
          </a:r>
        </a:p>
      </dgm:t>
    </dgm:pt>
    <dgm:pt modelId="{2245BD51-84F4-4370-B36C-5BF630C5E181}" type="parTrans" cxnId="{A1B617BE-9EC6-4C24-BD08-BC22E894B459}">
      <dgm:prSet/>
      <dgm:spPr/>
      <dgm:t>
        <a:bodyPr/>
        <a:lstStyle/>
        <a:p>
          <a:endParaRPr lang="en-US"/>
        </a:p>
      </dgm:t>
    </dgm:pt>
    <dgm:pt modelId="{571A7131-4C63-429D-8A6B-9E659FE897C1}" type="sibTrans" cxnId="{A1B617BE-9EC6-4C24-BD08-BC22E894B459}">
      <dgm:prSet/>
      <dgm:spPr/>
      <dgm:t>
        <a:bodyPr/>
        <a:lstStyle/>
        <a:p>
          <a:endParaRPr lang="en-US"/>
        </a:p>
      </dgm:t>
    </dgm:pt>
    <dgm:pt modelId="{629F0249-31EA-4147-A2FF-8143ED428A36}">
      <dgm:prSet phldrT="[Text]" custT="1"/>
      <dgm:spPr/>
      <dgm:t>
        <a:bodyPr/>
        <a:lstStyle/>
        <a:p>
          <a:r>
            <a:rPr lang="en-US" sz="3600" dirty="0"/>
            <a:t>Modification</a:t>
          </a:r>
        </a:p>
      </dgm:t>
    </dgm:pt>
    <dgm:pt modelId="{210591CA-A498-4207-96E7-FB4EDE1C0406}" type="parTrans" cxnId="{0D36CCEC-F6E4-4BA4-AE1D-17208F40D730}">
      <dgm:prSet/>
      <dgm:spPr/>
      <dgm:t>
        <a:bodyPr/>
        <a:lstStyle/>
        <a:p>
          <a:endParaRPr lang="en-US"/>
        </a:p>
      </dgm:t>
    </dgm:pt>
    <dgm:pt modelId="{130284CE-7DF7-4431-9B45-3D861C7FD815}" type="sibTrans" cxnId="{0D36CCEC-F6E4-4BA4-AE1D-17208F40D730}">
      <dgm:prSet/>
      <dgm:spPr/>
      <dgm:t>
        <a:bodyPr/>
        <a:lstStyle/>
        <a:p>
          <a:endParaRPr lang="en-US"/>
        </a:p>
      </dgm:t>
    </dgm:pt>
    <dgm:pt modelId="{4C1D5130-F88B-4364-BF44-FFF1D402EF8B}">
      <dgm:prSet phldrT="[Text]" custT="1"/>
      <dgm:spPr/>
      <dgm:t>
        <a:bodyPr/>
        <a:lstStyle/>
        <a:p>
          <a:r>
            <a:rPr lang="en-US" sz="3600" dirty="0"/>
            <a:t>Variance</a:t>
          </a:r>
        </a:p>
      </dgm:t>
    </dgm:pt>
    <dgm:pt modelId="{C20B06DA-AF1B-4243-94AF-FEB6FF878786}" type="parTrans" cxnId="{8F464131-8797-4120-890F-F992833BEBD1}">
      <dgm:prSet/>
      <dgm:spPr/>
      <dgm:t>
        <a:bodyPr/>
        <a:lstStyle/>
        <a:p>
          <a:endParaRPr lang="en-US"/>
        </a:p>
      </dgm:t>
    </dgm:pt>
    <dgm:pt modelId="{3069A7B6-B55D-4145-B032-4A4D52C10570}" type="sibTrans" cxnId="{8F464131-8797-4120-890F-F992833BEBD1}">
      <dgm:prSet/>
      <dgm:spPr/>
      <dgm:t>
        <a:bodyPr/>
        <a:lstStyle/>
        <a:p>
          <a:endParaRPr lang="en-US"/>
        </a:p>
      </dgm:t>
    </dgm:pt>
    <dgm:pt modelId="{EB465CB3-D9B7-4939-AB54-70F320E62A42}" type="pres">
      <dgm:prSet presAssocID="{457F66F2-B229-49A6-B39D-33D4C9D969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091769-75BE-4861-848C-5ADA2ED7D28E}" type="pres">
      <dgm:prSet presAssocID="{16CC6840-C806-4FCB-B5D3-80BB9E0DE78A}" presName="parentText" presStyleLbl="node1" presStyleIdx="0" presStyleCnt="1" custScaleY="56558" custLinFactNeighborY="-669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637AEB-8348-4251-8498-7663236CCEBE}" type="pres">
      <dgm:prSet presAssocID="{16CC6840-C806-4FCB-B5D3-80BB9E0DE78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044137-2D34-4B8A-9671-2E3949EB6316}" type="presOf" srcId="{4C1D5130-F88B-4364-BF44-FFF1D402EF8B}" destId="{04637AEB-8348-4251-8498-7663236CCEBE}" srcOrd="0" destOrd="0" presId="urn:microsoft.com/office/officeart/2005/8/layout/vList2"/>
    <dgm:cxn modelId="{A1B617BE-9EC6-4C24-BD08-BC22E894B459}" srcId="{16CC6840-C806-4FCB-B5D3-80BB9E0DE78A}" destId="{F9E71C51-8B37-4B5C-A148-18039686E9E0}" srcOrd="1" destOrd="0" parTransId="{2245BD51-84F4-4370-B36C-5BF630C5E181}" sibTransId="{571A7131-4C63-429D-8A6B-9E659FE897C1}"/>
    <dgm:cxn modelId="{DECACFCF-A7D1-4957-B9D0-44B4AC500F98}" type="presOf" srcId="{16CC6840-C806-4FCB-B5D3-80BB9E0DE78A}" destId="{2C091769-75BE-4861-848C-5ADA2ED7D28E}" srcOrd="0" destOrd="0" presId="urn:microsoft.com/office/officeart/2005/8/layout/vList2"/>
    <dgm:cxn modelId="{1EE9E3D1-77C4-4398-B768-BC995654B72F}" type="presOf" srcId="{629F0249-31EA-4147-A2FF-8143ED428A36}" destId="{04637AEB-8348-4251-8498-7663236CCEBE}" srcOrd="0" destOrd="2" presId="urn:microsoft.com/office/officeart/2005/8/layout/vList2"/>
    <dgm:cxn modelId="{8F464131-8797-4120-890F-F992833BEBD1}" srcId="{16CC6840-C806-4FCB-B5D3-80BB9E0DE78A}" destId="{4C1D5130-F88B-4364-BF44-FFF1D402EF8B}" srcOrd="0" destOrd="0" parTransId="{C20B06DA-AF1B-4243-94AF-FEB6FF878786}" sibTransId="{3069A7B6-B55D-4145-B032-4A4D52C10570}"/>
    <dgm:cxn modelId="{0D36CCEC-F6E4-4BA4-AE1D-17208F40D730}" srcId="{16CC6840-C806-4FCB-B5D3-80BB9E0DE78A}" destId="{629F0249-31EA-4147-A2FF-8143ED428A36}" srcOrd="2" destOrd="0" parTransId="{210591CA-A498-4207-96E7-FB4EDE1C0406}" sibTransId="{130284CE-7DF7-4431-9B45-3D861C7FD815}"/>
    <dgm:cxn modelId="{03CA6ED0-2D4A-4A82-AA0C-7B6CAAB7CF64}" srcId="{457F66F2-B229-49A6-B39D-33D4C9D9693C}" destId="{16CC6840-C806-4FCB-B5D3-80BB9E0DE78A}" srcOrd="0" destOrd="0" parTransId="{69EE355B-868C-48AF-A093-C1A0A15EB22B}" sibTransId="{43D1FBB5-A315-4BD9-A4DC-19AA65CAAE38}"/>
    <dgm:cxn modelId="{08DCD222-7C0A-4E37-9E0D-19D67099AC02}" type="presOf" srcId="{457F66F2-B229-49A6-B39D-33D4C9D9693C}" destId="{EB465CB3-D9B7-4939-AB54-70F320E62A42}" srcOrd="0" destOrd="0" presId="urn:microsoft.com/office/officeart/2005/8/layout/vList2"/>
    <dgm:cxn modelId="{87D90ABC-D15A-44C7-AAE7-E3D44AAF2BE8}" type="presOf" srcId="{F9E71C51-8B37-4B5C-A148-18039686E9E0}" destId="{04637AEB-8348-4251-8498-7663236CCEBE}" srcOrd="0" destOrd="1" presId="urn:microsoft.com/office/officeart/2005/8/layout/vList2"/>
    <dgm:cxn modelId="{682D3008-B31C-46C3-A828-0AB0A9AE12A9}" type="presParOf" srcId="{EB465CB3-D9B7-4939-AB54-70F320E62A42}" destId="{2C091769-75BE-4861-848C-5ADA2ED7D28E}" srcOrd="0" destOrd="0" presId="urn:microsoft.com/office/officeart/2005/8/layout/vList2"/>
    <dgm:cxn modelId="{42B65F80-61EC-4E80-A377-699CB9B07C26}" type="presParOf" srcId="{EB465CB3-D9B7-4939-AB54-70F320E62A42}" destId="{04637AEB-8348-4251-8498-7663236CCEB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9CD5695-EE1B-4EB3-B78D-4C5D22AA0884}" type="doc">
      <dgm:prSet loTypeId="urn:microsoft.com/office/officeart/2005/8/layout/list1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34B994F9-E29C-4ED9-BFC2-484311B601DB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/>
            <a:t>Desire to use new building materials/design</a:t>
          </a:r>
        </a:p>
      </dgm:t>
    </dgm:pt>
    <dgm:pt modelId="{29E0D01B-4EFB-4908-B60E-7D63506F2E44}" type="parTrans" cxnId="{8AA037EE-B29B-4402-B8B9-92E10CC4B945}">
      <dgm:prSet/>
      <dgm:spPr/>
      <dgm:t>
        <a:bodyPr/>
        <a:lstStyle/>
        <a:p>
          <a:endParaRPr lang="en-US"/>
        </a:p>
      </dgm:t>
    </dgm:pt>
    <dgm:pt modelId="{CBACBFBD-5F8B-44EF-B10D-A7E3D9405A69}" type="sibTrans" cxnId="{8AA037EE-B29B-4402-B8B9-92E10CC4B945}">
      <dgm:prSet/>
      <dgm:spPr/>
      <dgm:t>
        <a:bodyPr/>
        <a:lstStyle/>
        <a:p>
          <a:endParaRPr lang="en-US"/>
        </a:p>
      </dgm:t>
    </dgm:pt>
    <dgm:pt modelId="{1022240C-3C10-4D3E-BC8D-7451F13173F5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/>
            <a:t>Special occupancies</a:t>
          </a:r>
        </a:p>
      </dgm:t>
    </dgm:pt>
    <dgm:pt modelId="{23AFFD03-3787-4A57-96D2-390C54E0EB73}" type="parTrans" cxnId="{4DE4E7E5-897D-48D9-8274-7D7531A8A260}">
      <dgm:prSet/>
      <dgm:spPr/>
      <dgm:t>
        <a:bodyPr/>
        <a:lstStyle/>
        <a:p>
          <a:endParaRPr lang="en-US"/>
        </a:p>
      </dgm:t>
    </dgm:pt>
    <dgm:pt modelId="{8318BDB2-FAB8-4A6E-99F7-F452B6CA914C}" type="sibTrans" cxnId="{4DE4E7E5-897D-48D9-8274-7D7531A8A260}">
      <dgm:prSet/>
      <dgm:spPr/>
      <dgm:t>
        <a:bodyPr/>
        <a:lstStyle/>
        <a:p>
          <a:endParaRPr lang="en-US"/>
        </a:p>
      </dgm:t>
    </dgm:pt>
    <dgm:pt modelId="{C1531204-4F2F-4515-A4C3-6E10D3C06D65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/>
            <a:t>Confusion or conflicts</a:t>
          </a:r>
        </a:p>
      </dgm:t>
    </dgm:pt>
    <dgm:pt modelId="{2976D62B-D1CF-46E4-B2B1-DD4126D609BE}" type="parTrans" cxnId="{A39B2382-F924-47D5-823D-8EF0FF3B6E90}">
      <dgm:prSet/>
      <dgm:spPr/>
      <dgm:t>
        <a:bodyPr/>
        <a:lstStyle/>
        <a:p>
          <a:endParaRPr lang="en-US"/>
        </a:p>
      </dgm:t>
    </dgm:pt>
    <dgm:pt modelId="{FEEB92DC-9B2A-4056-96B7-1A0C5A0AB8D4}" type="sibTrans" cxnId="{A39B2382-F924-47D5-823D-8EF0FF3B6E90}">
      <dgm:prSet/>
      <dgm:spPr/>
      <dgm:t>
        <a:bodyPr/>
        <a:lstStyle/>
        <a:p>
          <a:endParaRPr lang="en-US"/>
        </a:p>
      </dgm:t>
    </dgm:pt>
    <dgm:pt modelId="{B0CA8307-417F-4701-8E8C-7B7AAF6BE669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/>
            <a:t>Reduce costs</a:t>
          </a:r>
        </a:p>
      </dgm:t>
    </dgm:pt>
    <dgm:pt modelId="{BCE96C22-BD62-44BC-AEAA-027644A2C7B9}" type="parTrans" cxnId="{6230A84B-E603-4372-8494-432E4344E5F7}">
      <dgm:prSet/>
      <dgm:spPr/>
      <dgm:t>
        <a:bodyPr/>
        <a:lstStyle/>
        <a:p>
          <a:endParaRPr lang="en-US"/>
        </a:p>
      </dgm:t>
    </dgm:pt>
    <dgm:pt modelId="{86B78B28-BB23-4360-B027-6EBF76FA0D08}" type="sibTrans" cxnId="{6230A84B-E603-4372-8494-432E4344E5F7}">
      <dgm:prSet/>
      <dgm:spPr/>
      <dgm:t>
        <a:bodyPr/>
        <a:lstStyle/>
        <a:p>
          <a:endParaRPr lang="en-US"/>
        </a:p>
      </dgm:t>
    </dgm:pt>
    <dgm:pt modelId="{567585FB-6F76-4FE6-8AC3-E5AF3E8213B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/>
            <a:t>Disagreements</a:t>
          </a:r>
        </a:p>
      </dgm:t>
    </dgm:pt>
    <dgm:pt modelId="{B5A64E45-39E3-44FA-98BF-1448F977D3A1}" type="parTrans" cxnId="{FCD9FA4B-D4EE-4285-AF63-A9C74F7E34DC}">
      <dgm:prSet/>
      <dgm:spPr/>
      <dgm:t>
        <a:bodyPr/>
        <a:lstStyle/>
        <a:p>
          <a:endParaRPr lang="en-US"/>
        </a:p>
      </dgm:t>
    </dgm:pt>
    <dgm:pt modelId="{4BBD2357-0A7F-4BE0-A22A-9D49D8FD556A}" type="sibTrans" cxnId="{FCD9FA4B-D4EE-4285-AF63-A9C74F7E34DC}">
      <dgm:prSet/>
      <dgm:spPr/>
      <dgm:t>
        <a:bodyPr/>
        <a:lstStyle/>
        <a:p>
          <a:endParaRPr lang="en-US"/>
        </a:p>
      </dgm:t>
    </dgm:pt>
    <dgm:pt modelId="{36035654-EE73-4D8A-A160-AAA4C5E56969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 smtClean="0"/>
            <a:t>Belief codes </a:t>
          </a:r>
          <a:r>
            <a:rPr lang="en-US" sz="2000" dirty="0"/>
            <a:t>do not apply</a:t>
          </a:r>
        </a:p>
      </dgm:t>
    </dgm:pt>
    <dgm:pt modelId="{496F0EAE-7224-48B3-B626-8138A5EF05C5}" type="parTrans" cxnId="{366DE37D-F3A7-43D8-AD33-7C6C7F82159B}">
      <dgm:prSet/>
      <dgm:spPr/>
      <dgm:t>
        <a:bodyPr/>
        <a:lstStyle/>
        <a:p>
          <a:endParaRPr lang="en-US"/>
        </a:p>
      </dgm:t>
    </dgm:pt>
    <dgm:pt modelId="{6D7B1537-CAA3-4D6D-B778-C533C4ACFF06}" type="sibTrans" cxnId="{366DE37D-F3A7-43D8-AD33-7C6C7F82159B}">
      <dgm:prSet/>
      <dgm:spPr/>
      <dgm:t>
        <a:bodyPr/>
        <a:lstStyle/>
        <a:p>
          <a:endParaRPr lang="en-US"/>
        </a:p>
      </dgm:t>
    </dgm:pt>
    <dgm:pt modelId="{AE40D822-8402-4D9C-9154-4B4EEAC5AE85}" type="pres">
      <dgm:prSet presAssocID="{C9CD5695-EE1B-4EB3-B78D-4C5D22AA08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1E0F5AE-84CA-49AD-9EE3-5094092582D3}" type="pres">
      <dgm:prSet presAssocID="{34B994F9-E29C-4ED9-BFC2-484311B601DB}" presName="parentLin" presStyleCnt="0"/>
      <dgm:spPr/>
    </dgm:pt>
    <dgm:pt modelId="{35DE1C78-A451-4B39-BF69-EE77085A06B6}" type="pres">
      <dgm:prSet presAssocID="{34B994F9-E29C-4ED9-BFC2-484311B601DB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117B68C4-7E7F-41AD-8451-D6D136D9C982}" type="pres">
      <dgm:prSet presAssocID="{34B994F9-E29C-4ED9-BFC2-484311B601DB}" presName="parentText" presStyleLbl="node1" presStyleIdx="0" presStyleCnt="6" custScaleX="12240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318A28-84AA-4C5E-9263-512F86568CAA}" type="pres">
      <dgm:prSet presAssocID="{34B994F9-E29C-4ED9-BFC2-484311B601DB}" presName="negativeSpace" presStyleCnt="0"/>
      <dgm:spPr/>
    </dgm:pt>
    <dgm:pt modelId="{EE659500-8BC5-456B-9E0E-B8AF8C37F884}" type="pres">
      <dgm:prSet presAssocID="{34B994F9-E29C-4ED9-BFC2-484311B601DB}" presName="childText" presStyleLbl="conFgAcc1" presStyleIdx="0" presStyleCnt="6">
        <dgm:presLayoutVars>
          <dgm:bulletEnabled val="1"/>
        </dgm:presLayoutVars>
      </dgm:prSet>
      <dgm:spPr/>
    </dgm:pt>
    <dgm:pt modelId="{41212047-2400-4FBF-ADF0-FE6030D99F0B}" type="pres">
      <dgm:prSet presAssocID="{CBACBFBD-5F8B-44EF-B10D-A7E3D9405A69}" presName="spaceBetweenRectangles" presStyleCnt="0"/>
      <dgm:spPr/>
    </dgm:pt>
    <dgm:pt modelId="{CE5A283B-F4F8-40DC-8415-2D3116DC13D0}" type="pres">
      <dgm:prSet presAssocID="{C1531204-4F2F-4515-A4C3-6E10D3C06D65}" presName="parentLin" presStyleCnt="0"/>
      <dgm:spPr/>
    </dgm:pt>
    <dgm:pt modelId="{451B74BC-1F8A-400A-B4BE-95D3B64B4651}" type="pres">
      <dgm:prSet presAssocID="{C1531204-4F2F-4515-A4C3-6E10D3C06D65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5DCF95C1-295D-4826-B307-43A8427331D3}" type="pres">
      <dgm:prSet presAssocID="{C1531204-4F2F-4515-A4C3-6E10D3C06D65}" presName="parentText" presStyleLbl="node1" presStyleIdx="1" presStyleCnt="6" custScaleX="12240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630EE3-86B3-40B4-9FB7-34BC8CEF87BE}" type="pres">
      <dgm:prSet presAssocID="{C1531204-4F2F-4515-A4C3-6E10D3C06D65}" presName="negativeSpace" presStyleCnt="0"/>
      <dgm:spPr/>
    </dgm:pt>
    <dgm:pt modelId="{7351EAC0-FA79-4946-B6C9-BD36BBEA0581}" type="pres">
      <dgm:prSet presAssocID="{C1531204-4F2F-4515-A4C3-6E10D3C06D65}" presName="childText" presStyleLbl="conFgAcc1" presStyleIdx="1" presStyleCnt="6">
        <dgm:presLayoutVars>
          <dgm:bulletEnabled val="1"/>
        </dgm:presLayoutVars>
      </dgm:prSet>
      <dgm:spPr/>
    </dgm:pt>
    <dgm:pt modelId="{459E3B5E-9C30-416A-8A8E-636B1AB7F5A1}" type="pres">
      <dgm:prSet presAssocID="{FEEB92DC-9B2A-4056-96B7-1A0C5A0AB8D4}" presName="spaceBetweenRectangles" presStyleCnt="0"/>
      <dgm:spPr/>
    </dgm:pt>
    <dgm:pt modelId="{187B6901-D7AB-4C7F-98BA-F690AB492DA9}" type="pres">
      <dgm:prSet presAssocID="{1022240C-3C10-4D3E-BC8D-7451F13173F5}" presName="parentLin" presStyleCnt="0"/>
      <dgm:spPr/>
    </dgm:pt>
    <dgm:pt modelId="{BFC2291F-CEA0-4CA2-8285-9863B40B2479}" type="pres">
      <dgm:prSet presAssocID="{1022240C-3C10-4D3E-BC8D-7451F13173F5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1A5723BF-BCD2-4919-92CE-8CEDFE18DE4A}" type="pres">
      <dgm:prSet presAssocID="{1022240C-3C10-4D3E-BC8D-7451F13173F5}" presName="parentText" presStyleLbl="node1" presStyleIdx="2" presStyleCnt="6" custScaleX="12240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C0F309-177C-449B-B4A2-07365B6538EE}" type="pres">
      <dgm:prSet presAssocID="{1022240C-3C10-4D3E-BC8D-7451F13173F5}" presName="negativeSpace" presStyleCnt="0"/>
      <dgm:spPr/>
    </dgm:pt>
    <dgm:pt modelId="{78C88331-9E70-4E09-B956-905F530DCC97}" type="pres">
      <dgm:prSet presAssocID="{1022240C-3C10-4D3E-BC8D-7451F13173F5}" presName="childText" presStyleLbl="conFgAcc1" presStyleIdx="2" presStyleCnt="6">
        <dgm:presLayoutVars>
          <dgm:bulletEnabled val="1"/>
        </dgm:presLayoutVars>
      </dgm:prSet>
      <dgm:spPr/>
    </dgm:pt>
    <dgm:pt modelId="{6E08361F-E668-4F04-99D7-57167293F18D}" type="pres">
      <dgm:prSet presAssocID="{8318BDB2-FAB8-4A6E-99F7-F452B6CA914C}" presName="spaceBetweenRectangles" presStyleCnt="0"/>
      <dgm:spPr/>
    </dgm:pt>
    <dgm:pt modelId="{D90B37B6-64E3-4D73-8C69-AD1A4BC6FC62}" type="pres">
      <dgm:prSet presAssocID="{B0CA8307-417F-4701-8E8C-7B7AAF6BE669}" presName="parentLin" presStyleCnt="0"/>
      <dgm:spPr/>
    </dgm:pt>
    <dgm:pt modelId="{087AD45F-B682-4C27-AD11-2D7ADB1A0F3C}" type="pres">
      <dgm:prSet presAssocID="{B0CA8307-417F-4701-8E8C-7B7AAF6BE669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FB8B1A20-FA33-44F6-873B-A094B88B7193}" type="pres">
      <dgm:prSet presAssocID="{B0CA8307-417F-4701-8E8C-7B7AAF6BE669}" presName="parentText" presStyleLbl="node1" presStyleIdx="3" presStyleCnt="6" custScaleX="12240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791D52-07F1-41B4-ABDE-15BB139BFD1F}" type="pres">
      <dgm:prSet presAssocID="{B0CA8307-417F-4701-8E8C-7B7AAF6BE669}" presName="negativeSpace" presStyleCnt="0"/>
      <dgm:spPr/>
    </dgm:pt>
    <dgm:pt modelId="{27DE7930-2804-46B6-91F0-DD225894B322}" type="pres">
      <dgm:prSet presAssocID="{B0CA8307-417F-4701-8E8C-7B7AAF6BE669}" presName="childText" presStyleLbl="conFgAcc1" presStyleIdx="3" presStyleCnt="6">
        <dgm:presLayoutVars>
          <dgm:bulletEnabled val="1"/>
        </dgm:presLayoutVars>
      </dgm:prSet>
      <dgm:spPr/>
    </dgm:pt>
    <dgm:pt modelId="{C2630EA2-BD0E-4AF6-B2BB-40314C947AD0}" type="pres">
      <dgm:prSet presAssocID="{86B78B28-BB23-4360-B027-6EBF76FA0D08}" presName="spaceBetweenRectangles" presStyleCnt="0"/>
      <dgm:spPr/>
    </dgm:pt>
    <dgm:pt modelId="{28D5689D-5E84-4B7D-BD5A-06BC6916C279}" type="pres">
      <dgm:prSet presAssocID="{567585FB-6F76-4FE6-8AC3-E5AF3E8213BD}" presName="parentLin" presStyleCnt="0"/>
      <dgm:spPr/>
    </dgm:pt>
    <dgm:pt modelId="{0827A19A-C242-449A-BC02-BC33B2056F13}" type="pres">
      <dgm:prSet presAssocID="{567585FB-6F76-4FE6-8AC3-E5AF3E8213BD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D271E009-A0B0-4B65-A97B-0977206EE5AC}" type="pres">
      <dgm:prSet presAssocID="{567585FB-6F76-4FE6-8AC3-E5AF3E8213BD}" presName="parentText" presStyleLbl="node1" presStyleIdx="4" presStyleCnt="6" custScaleX="12240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9F840B-6DCF-420F-8AA6-8124A4C6D9E4}" type="pres">
      <dgm:prSet presAssocID="{567585FB-6F76-4FE6-8AC3-E5AF3E8213BD}" presName="negativeSpace" presStyleCnt="0"/>
      <dgm:spPr/>
    </dgm:pt>
    <dgm:pt modelId="{6DB412D5-206C-484E-B1E5-F11541B319B1}" type="pres">
      <dgm:prSet presAssocID="{567585FB-6F76-4FE6-8AC3-E5AF3E8213BD}" presName="childText" presStyleLbl="conFgAcc1" presStyleIdx="4" presStyleCnt="6">
        <dgm:presLayoutVars>
          <dgm:bulletEnabled val="1"/>
        </dgm:presLayoutVars>
      </dgm:prSet>
      <dgm:spPr/>
    </dgm:pt>
    <dgm:pt modelId="{FFA0A633-E7C1-4532-AC6A-3DEC1594703C}" type="pres">
      <dgm:prSet presAssocID="{4BBD2357-0A7F-4BE0-A22A-9D49D8FD556A}" presName="spaceBetweenRectangles" presStyleCnt="0"/>
      <dgm:spPr/>
    </dgm:pt>
    <dgm:pt modelId="{788F1A43-7B4C-4959-A621-2BF0184D6281}" type="pres">
      <dgm:prSet presAssocID="{36035654-EE73-4D8A-A160-AAA4C5E56969}" presName="parentLin" presStyleCnt="0"/>
      <dgm:spPr/>
    </dgm:pt>
    <dgm:pt modelId="{D48C7F3C-2834-46C7-9930-B515566FA50F}" type="pres">
      <dgm:prSet presAssocID="{36035654-EE73-4D8A-A160-AAA4C5E56969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1BEF7A71-DADB-4585-9B47-6AD855A25860}" type="pres">
      <dgm:prSet presAssocID="{36035654-EE73-4D8A-A160-AAA4C5E56969}" presName="parentText" presStyleLbl="node1" presStyleIdx="5" presStyleCnt="6" custScaleX="12240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ED3A41-F11C-4B2A-A782-0541A21B5410}" type="pres">
      <dgm:prSet presAssocID="{36035654-EE73-4D8A-A160-AAA4C5E56969}" presName="negativeSpace" presStyleCnt="0"/>
      <dgm:spPr/>
    </dgm:pt>
    <dgm:pt modelId="{04D59C98-C5BD-4DE0-9285-02495D7BBB63}" type="pres">
      <dgm:prSet presAssocID="{36035654-EE73-4D8A-A160-AAA4C5E56969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72E1B616-8A01-4187-BD10-0A39B3C37828}" type="presOf" srcId="{34B994F9-E29C-4ED9-BFC2-484311B601DB}" destId="{35DE1C78-A451-4B39-BF69-EE77085A06B6}" srcOrd="0" destOrd="0" presId="urn:microsoft.com/office/officeart/2005/8/layout/list1"/>
    <dgm:cxn modelId="{FCD9FA4B-D4EE-4285-AF63-A9C74F7E34DC}" srcId="{C9CD5695-EE1B-4EB3-B78D-4C5D22AA0884}" destId="{567585FB-6F76-4FE6-8AC3-E5AF3E8213BD}" srcOrd="4" destOrd="0" parTransId="{B5A64E45-39E3-44FA-98BF-1448F977D3A1}" sibTransId="{4BBD2357-0A7F-4BE0-A22A-9D49D8FD556A}"/>
    <dgm:cxn modelId="{C0692B52-37F6-4D13-94EE-4758E2B923E1}" type="presOf" srcId="{C1531204-4F2F-4515-A4C3-6E10D3C06D65}" destId="{5DCF95C1-295D-4826-B307-43A8427331D3}" srcOrd="1" destOrd="0" presId="urn:microsoft.com/office/officeart/2005/8/layout/list1"/>
    <dgm:cxn modelId="{8292DB6C-6482-447A-BB82-F63D7A99A367}" type="presOf" srcId="{567585FB-6F76-4FE6-8AC3-E5AF3E8213BD}" destId="{D271E009-A0B0-4B65-A97B-0977206EE5AC}" srcOrd="1" destOrd="0" presId="urn:microsoft.com/office/officeart/2005/8/layout/list1"/>
    <dgm:cxn modelId="{7E45509D-0290-4983-9D34-873F72CC1711}" type="presOf" srcId="{1022240C-3C10-4D3E-BC8D-7451F13173F5}" destId="{1A5723BF-BCD2-4919-92CE-8CEDFE18DE4A}" srcOrd="1" destOrd="0" presId="urn:microsoft.com/office/officeart/2005/8/layout/list1"/>
    <dgm:cxn modelId="{8C8293D0-30EE-42B8-9ADB-1C165CAFCA52}" type="presOf" srcId="{C9CD5695-EE1B-4EB3-B78D-4C5D22AA0884}" destId="{AE40D822-8402-4D9C-9154-4B4EEAC5AE85}" srcOrd="0" destOrd="0" presId="urn:microsoft.com/office/officeart/2005/8/layout/list1"/>
    <dgm:cxn modelId="{6230A84B-E603-4372-8494-432E4344E5F7}" srcId="{C9CD5695-EE1B-4EB3-B78D-4C5D22AA0884}" destId="{B0CA8307-417F-4701-8E8C-7B7AAF6BE669}" srcOrd="3" destOrd="0" parTransId="{BCE96C22-BD62-44BC-AEAA-027644A2C7B9}" sibTransId="{86B78B28-BB23-4360-B027-6EBF76FA0D08}"/>
    <dgm:cxn modelId="{33384EDC-AD9A-450E-8D6C-B6FE64154409}" type="presOf" srcId="{C1531204-4F2F-4515-A4C3-6E10D3C06D65}" destId="{451B74BC-1F8A-400A-B4BE-95D3B64B4651}" srcOrd="0" destOrd="0" presId="urn:microsoft.com/office/officeart/2005/8/layout/list1"/>
    <dgm:cxn modelId="{B5ABB6B9-320D-401A-9E71-DBD89162DA29}" type="presOf" srcId="{B0CA8307-417F-4701-8E8C-7B7AAF6BE669}" destId="{FB8B1A20-FA33-44F6-873B-A094B88B7193}" srcOrd="1" destOrd="0" presId="urn:microsoft.com/office/officeart/2005/8/layout/list1"/>
    <dgm:cxn modelId="{A39B2382-F924-47D5-823D-8EF0FF3B6E90}" srcId="{C9CD5695-EE1B-4EB3-B78D-4C5D22AA0884}" destId="{C1531204-4F2F-4515-A4C3-6E10D3C06D65}" srcOrd="1" destOrd="0" parTransId="{2976D62B-D1CF-46E4-B2B1-DD4126D609BE}" sibTransId="{FEEB92DC-9B2A-4056-96B7-1A0C5A0AB8D4}"/>
    <dgm:cxn modelId="{3E46AAD8-090E-45A6-A132-1E2A8BD6719C}" type="presOf" srcId="{36035654-EE73-4D8A-A160-AAA4C5E56969}" destId="{D48C7F3C-2834-46C7-9930-B515566FA50F}" srcOrd="0" destOrd="0" presId="urn:microsoft.com/office/officeart/2005/8/layout/list1"/>
    <dgm:cxn modelId="{8606CFF5-4C75-40E1-9FA3-F0E7034DE5DA}" type="presOf" srcId="{B0CA8307-417F-4701-8E8C-7B7AAF6BE669}" destId="{087AD45F-B682-4C27-AD11-2D7ADB1A0F3C}" srcOrd="0" destOrd="0" presId="urn:microsoft.com/office/officeart/2005/8/layout/list1"/>
    <dgm:cxn modelId="{221BE90F-D8B7-4FBB-92F9-F851605E5FE3}" type="presOf" srcId="{36035654-EE73-4D8A-A160-AAA4C5E56969}" destId="{1BEF7A71-DADB-4585-9B47-6AD855A25860}" srcOrd="1" destOrd="0" presId="urn:microsoft.com/office/officeart/2005/8/layout/list1"/>
    <dgm:cxn modelId="{4DE4E7E5-897D-48D9-8274-7D7531A8A260}" srcId="{C9CD5695-EE1B-4EB3-B78D-4C5D22AA0884}" destId="{1022240C-3C10-4D3E-BC8D-7451F13173F5}" srcOrd="2" destOrd="0" parTransId="{23AFFD03-3787-4A57-96D2-390C54E0EB73}" sibTransId="{8318BDB2-FAB8-4A6E-99F7-F452B6CA914C}"/>
    <dgm:cxn modelId="{366DE37D-F3A7-43D8-AD33-7C6C7F82159B}" srcId="{C9CD5695-EE1B-4EB3-B78D-4C5D22AA0884}" destId="{36035654-EE73-4D8A-A160-AAA4C5E56969}" srcOrd="5" destOrd="0" parTransId="{496F0EAE-7224-48B3-B626-8138A5EF05C5}" sibTransId="{6D7B1537-CAA3-4D6D-B778-C533C4ACFF06}"/>
    <dgm:cxn modelId="{90310BD3-0856-4729-A3B6-0E6AE6A4149B}" type="presOf" srcId="{1022240C-3C10-4D3E-BC8D-7451F13173F5}" destId="{BFC2291F-CEA0-4CA2-8285-9863B40B2479}" srcOrd="0" destOrd="0" presId="urn:microsoft.com/office/officeart/2005/8/layout/list1"/>
    <dgm:cxn modelId="{EBBB735F-94F1-429B-AD41-1B3AC697DE23}" type="presOf" srcId="{34B994F9-E29C-4ED9-BFC2-484311B601DB}" destId="{117B68C4-7E7F-41AD-8451-D6D136D9C982}" srcOrd="1" destOrd="0" presId="urn:microsoft.com/office/officeart/2005/8/layout/list1"/>
    <dgm:cxn modelId="{8AA037EE-B29B-4402-B8B9-92E10CC4B945}" srcId="{C9CD5695-EE1B-4EB3-B78D-4C5D22AA0884}" destId="{34B994F9-E29C-4ED9-BFC2-484311B601DB}" srcOrd="0" destOrd="0" parTransId="{29E0D01B-4EFB-4908-B60E-7D63506F2E44}" sibTransId="{CBACBFBD-5F8B-44EF-B10D-A7E3D9405A69}"/>
    <dgm:cxn modelId="{75747437-DBA3-4355-AF92-42697A5104DC}" type="presOf" srcId="{567585FB-6F76-4FE6-8AC3-E5AF3E8213BD}" destId="{0827A19A-C242-449A-BC02-BC33B2056F13}" srcOrd="0" destOrd="0" presId="urn:microsoft.com/office/officeart/2005/8/layout/list1"/>
    <dgm:cxn modelId="{4E95D5AF-E783-43E8-8237-63109A03916D}" type="presParOf" srcId="{AE40D822-8402-4D9C-9154-4B4EEAC5AE85}" destId="{21E0F5AE-84CA-49AD-9EE3-5094092582D3}" srcOrd="0" destOrd="0" presId="urn:microsoft.com/office/officeart/2005/8/layout/list1"/>
    <dgm:cxn modelId="{86786949-EB58-4A7D-B8EF-84BA11B12501}" type="presParOf" srcId="{21E0F5AE-84CA-49AD-9EE3-5094092582D3}" destId="{35DE1C78-A451-4B39-BF69-EE77085A06B6}" srcOrd="0" destOrd="0" presId="urn:microsoft.com/office/officeart/2005/8/layout/list1"/>
    <dgm:cxn modelId="{34DF91A8-3A8D-4D75-93B2-2BED368E157E}" type="presParOf" srcId="{21E0F5AE-84CA-49AD-9EE3-5094092582D3}" destId="{117B68C4-7E7F-41AD-8451-D6D136D9C982}" srcOrd="1" destOrd="0" presId="urn:microsoft.com/office/officeart/2005/8/layout/list1"/>
    <dgm:cxn modelId="{7611CE93-25CB-4C66-AB26-7C194243D999}" type="presParOf" srcId="{AE40D822-8402-4D9C-9154-4B4EEAC5AE85}" destId="{73318A28-84AA-4C5E-9263-512F86568CAA}" srcOrd="1" destOrd="0" presId="urn:microsoft.com/office/officeart/2005/8/layout/list1"/>
    <dgm:cxn modelId="{783992B2-A612-4EA4-8443-FF5B1761AAA8}" type="presParOf" srcId="{AE40D822-8402-4D9C-9154-4B4EEAC5AE85}" destId="{EE659500-8BC5-456B-9E0E-B8AF8C37F884}" srcOrd="2" destOrd="0" presId="urn:microsoft.com/office/officeart/2005/8/layout/list1"/>
    <dgm:cxn modelId="{5A21A4A5-14D8-4DB9-9C9C-D19108079E73}" type="presParOf" srcId="{AE40D822-8402-4D9C-9154-4B4EEAC5AE85}" destId="{41212047-2400-4FBF-ADF0-FE6030D99F0B}" srcOrd="3" destOrd="0" presId="urn:microsoft.com/office/officeart/2005/8/layout/list1"/>
    <dgm:cxn modelId="{48861A7D-5046-4838-90B9-C13CA1520C9B}" type="presParOf" srcId="{AE40D822-8402-4D9C-9154-4B4EEAC5AE85}" destId="{CE5A283B-F4F8-40DC-8415-2D3116DC13D0}" srcOrd="4" destOrd="0" presId="urn:microsoft.com/office/officeart/2005/8/layout/list1"/>
    <dgm:cxn modelId="{7EA91F63-E19F-452E-80C5-AEDA587FC335}" type="presParOf" srcId="{CE5A283B-F4F8-40DC-8415-2D3116DC13D0}" destId="{451B74BC-1F8A-400A-B4BE-95D3B64B4651}" srcOrd="0" destOrd="0" presId="urn:microsoft.com/office/officeart/2005/8/layout/list1"/>
    <dgm:cxn modelId="{061E239E-C366-4C4D-923B-9978E0A854EB}" type="presParOf" srcId="{CE5A283B-F4F8-40DC-8415-2D3116DC13D0}" destId="{5DCF95C1-295D-4826-B307-43A8427331D3}" srcOrd="1" destOrd="0" presId="urn:microsoft.com/office/officeart/2005/8/layout/list1"/>
    <dgm:cxn modelId="{EF6C0B2F-34C0-40ED-9B94-B90435103009}" type="presParOf" srcId="{AE40D822-8402-4D9C-9154-4B4EEAC5AE85}" destId="{5D630EE3-86B3-40B4-9FB7-34BC8CEF87BE}" srcOrd="5" destOrd="0" presId="urn:microsoft.com/office/officeart/2005/8/layout/list1"/>
    <dgm:cxn modelId="{5CE9F721-54A3-4385-9333-805B0154FCD2}" type="presParOf" srcId="{AE40D822-8402-4D9C-9154-4B4EEAC5AE85}" destId="{7351EAC0-FA79-4946-B6C9-BD36BBEA0581}" srcOrd="6" destOrd="0" presId="urn:microsoft.com/office/officeart/2005/8/layout/list1"/>
    <dgm:cxn modelId="{1C93C3C9-3485-4B47-AC88-038950A1FE20}" type="presParOf" srcId="{AE40D822-8402-4D9C-9154-4B4EEAC5AE85}" destId="{459E3B5E-9C30-416A-8A8E-636B1AB7F5A1}" srcOrd="7" destOrd="0" presId="urn:microsoft.com/office/officeart/2005/8/layout/list1"/>
    <dgm:cxn modelId="{DB20611D-F7A6-4EB8-9401-03430593453D}" type="presParOf" srcId="{AE40D822-8402-4D9C-9154-4B4EEAC5AE85}" destId="{187B6901-D7AB-4C7F-98BA-F690AB492DA9}" srcOrd="8" destOrd="0" presId="urn:microsoft.com/office/officeart/2005/8/layout/list1"/>
    <dgm:cxn modelId="{C1F7EA72-30D5-46D4-B080-4CA5CC1F2001}" type="presParOf" srcId="{187B6901-D7AB-4C7F-98BA-F690AB492DA9}" destId="{BFC2291F-CEA0-4CA2-8285-9863B40B2479}" srcOrd="0" destOrd="0" presId="urn:microsoft.com/office/officeart/2005/8/layout/list1"/>
    <dgm:cxn modelId="{6DEA6A79-7ED3-46D2-93BC-EEAC117BE96A}" type="presParOf" srcId="{187B6901-D7AB-4C7F-98BA-F690AB492DA9}" destId="{1A5723BF-BCD2-4919-92CE-8CEDFE18DE4A}" srcOrd="1" destOrd="0" presId="urn:microsoft.com/office/officeart/2005/8/layout/list1"/>
    <dgm:cxn modelId="{26743E88-456B-47C6-B83B-7775A6C950CC}" type="presParOf" srcId="{AE40D822-8402-4D9C-9154-4B4EEAC5AE85}" destId="{78C0F309-177C-449B-B4A2-07365B6538EE}" srcOrd="9" destOrd="0" presId="urn:microsoft.com/office/officeart/2005/8/layout/list1"/>
    <dgm:cxn modelId="{3FA33183-E57D-41D4-8339-28662C1835D5}" type="presParOf" srcId="{AE40D822-8402-4D9C-9154-4B4EEAC5AE85}" destId="{78C88331-9E70-4E09-B956-905F530DCC97}" srcOrd="10" destOrd="0" presId="urn:microsoft.com/office/officeart/2005/8/layout/list1"/>
    <dgm:cxn modelId="{1C9443E8-F739-48EB-8CDA-3DAF28190591}" type="presParOf" srcId="{AE40D822-8402-4D9C-9154-4B4EEAC5AE85}" destId="{6E08361F-E668-4F04-99D7-57167293F18D}" srcOrd="11" destOrd="0" presId="urn:microsoft.com/office/officeart/2005/8/layout/list1"/>
    <dgm:cxn modelId="{05CC925E-C13C-4407-8D63-B839CF9D3E78}" type="presParOf" srcId="{AE40D822-8402-4D9C-9154-4B4EEAC5AE85}" destId="{D90B37B6-64E3-4D73-8C69-AD1A4BC6FC62}" srcOrd="12" destOrd="0" presId="urn:microsoft.com/office/officeart/2005/8/layout/list1"/>
    <dgm:cxn modelId="{F3BDC75C-06BC-41D7-8F8A-6D0FF0111B85}" type="presParOf" srcId="{D90B37B6-64E3-4D73-8C69-AD1A4BC6FC62}" destId="{087AD45F-B682-4C27-AD11-2D7ADB1A0F3C}" srcOrd="0" destOrd="0" presId="urn:microsoft.com/office/officeart/2005/8/layout/list1"/>
    <dgm:cxn modelId="{25D0C9B5-BD03-495C-BA29-3B2614B3338F}" type="presParOf" srcId="{D90B37B6-64E3-4D73-8C69-AD1A4BC6FC62}" destId="{FB8B1A20-FA33-44F6-873B-A094B88B7193}" srcOrd="1" destOrd="0" presId="urn:microsoft.com/office/officeart/2005/8/layout/list1"/>
    <dgm:cxn modelId="{0D33D5CF-A8B9-40D5-85FA-F3304AD3C577}" type="presParOf" srcId="{AE40D822-8402-4D9C-9154-4B4EEAC5AE85}" destId="{90791D52-07F1-41B4-ABDE-15BB139BFD1F}" srcOrd="13" destOrd="0" presId="urn:microsoft.com/office/officeart/2005/8/layout/list1"/>
    <dgm:cxn modelId="{351BB7CE-824E-45DD-BF9B-F91AF25F2178}" type="presParOf" srcId="{AE40D822-8402-4D9C-9154-4B4EEAC5AE85}" destId="{27DE7930-2804-46B6-91F0-DD225894B322}" srcOrd="14" destOrd="0" presId="urn:microsoft.com/office/officeart/2005/8/layout/list1"/>
    <dgm:cxn modelId="{F8322900-EF84-41A0-9D14-5F3990947E5E}" type="presParOf" srcId="{AE40D822-8402-4D9C-9154-4B4EEAC5AE85}" destId="{C2630EA2-BD0E-4AF6-B2BB-40314C947AD0}" srcOrd="15" destOrd="0" presId="urn:microsoft.com/office/officeart/2005/8/layout/list1"/>
    <dgm:cxn modelId="{6D591D10-7657-4810-9E11-B08391601FA4}" type="presParOf" srcId="{AE40D822-8402-4D9C-9154-4B4EEAC5AE85}" destId="{28D5689D-5E84-4B7D-BD5A-06BC6916C279}" srcOrd="16" destOrd="0" presId="urn:microsoft.com/office/officeart/2005/8/layout/list1"/>
    <dgm:cxn modelId="{9B9AB1A8-90F3-4854-8F98-2BEDD5FB83FF}" type="presParOf" srcId="{28D5689D-5E84-4B7D-BD5A-06BC6916C279}" destId="{0827A19A-C242-449A-BC02-BC33B2056F13}" srcOrd="0" destOrd="0" presId="urn:microsoft.com/office/officeart/2005/8/layout/list1"/>
    <dgm:cxn modelId="{15455574-E62B-4CDB-8A50-9F1FB1EA7464}" type="presParOf" srcId="{28D5689D-5E84-4B7D-BD5A-06BC6916C279}" destId="{D271E009-A0B0-4B65-A97B-0977206EE5AC}" srcOrd="1" destOrd="0" presId="urn:microsoft.com/office/officeart/2005/8/layout/list1"/>
    <dgm:cxn modelId="{9BA3300F-986D-48DD-B2D2-201DAF365388}" type="presParOf" srcId="{AE40D822-8402-4D9C-9154-4B4EEAC5AE85}" destId="{D79F840B-6DCF-420F-8AA6-8124A4C6D9E4}" srcOrd="17" destOrd="0" presId="urn:microsoft.com/office/officeart/2005/8/layout/list1"/>
    <dgm:cxn modelId="{BF550C05-EDBA-4C1F-9B7C-646AEFBF1FFC}" type="presParOf" srcId="{AE40D822-8402-4D9C-9154-4B4EEAC5AE85}" destId="{6DB412D5-206C-484E-B1E5-F11541B319B1}" srcOrd="18" destOrd="0" presId="urn:microsoft.com/office/officeart/2005/8/layout/list1"/>
    <dgm:cxn modelId="{8C70066B-E5C1-4832-9444-754BA12A69F1}" type="presParOf" srcId="{AE40D822-8402-4D9C-9154-4B4EEAC5AE85}" destId="{FFA0A633-E7C1-4532-AC6A-3DEC1594703C}" srcOrd="19" destOrd="0" presId="urn:microsoft.com/office/officeart/2005/8/layout/list1"/>
    <dgm:cxn modelId="{3A02E218-440B-4A4F-9DBE-BEA6027A9977}" type="presParOf" srcId="{AE40D822-8402-4D9C-9154-4B4EEAC5AE85}" destId="{788F1A43-7B4C-4959-A621-2BF0184D6281}" srcOrd="20" destOrd="0" presId="urn:microsoft.com/office/officeart/2005/8/layout/list1"/>
    <dgm:cxn modelId="{DA6CD179-0B9B-40CB-ABC0-6E85239D46E6}" type="presParOf" srcId="{788F1A43-7B4C-4959-A621-2BF0184D6281}" destId="{D48C7F3C-2834-46C7-9930-B515566FA50F}" srcOrd="0" destOrd="0" presId="urn:microsoft.com/office/officeart/2005/8/layout/list1"/>
    <dgm:cxn modelId="{3D84EDB8-6DA3-4862-9831-3CC7FC154782}" type="presParOf" srcId="{788F1A43-7B4C-4959-A621-2BF0184D6281}" destId="{1BEF7A71-DADB-4585-9B47-6AD855A25860}" srcOrd="1" destOrd="0" presId="urn:microsoft.com/office/officeart/2005/8/layout/list1"/>
    <dgm:cxn modelId="{0E400759-60D4-4C09-8F5B-9C14CBEEA933}" type="presParOf" srcId="{AE40D822-8402-4D9C-9154-4B4EEAC5AE85}" destId="{64ED3A41-F11C-4B2A-A782-0541A21B5410}" srcOrd="21" destOrd="0" presId="urn:microsoft.com/office/officeart/2005/8/layout/list1"/>
    <dgm:cxn modelId="{FC8DFA0E-9A15-4C1B-9E93-BA4CC4722BB8}" type="presParOf" srcId="{AE40D822-8402-4D9C-9154-4B4EEAC5AE85}" destId="{04D59C98-C5BD-4DE0-9285-02495D7BBB63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49EF5BA-319D-472A-A46D-2EF7B3383C9E}" type="doc">
      <dgm:prSet loTypeId="urn:microsoft.com/office/officeart/2005/8/layout/vProcess5" loCatId="process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02D5E5D3-8BE4-4AA8-8047-CB18BAD8A9C4}">
      <dgm:prSet phldrT="[Text]"/>
      <dgm:spPr/>
      <dgm:t>
        <a:bodyPr/>
        <a:lstStyle/>
        <a:p>
          <a:r>
            <a:rPr lang="en-US" dirty="0"/>
            <a:t>Applicant makes written request</a:t>
          </a:r>
        </a:p>
      </dgm:t>
    </dgm:pt>
    <dgm:pt modelId="{F9D12895-4191-49BF-8AA2-3A0FB8073A29}" type="parTrans" cxnId="{83DBDBB5-55B0-481E-96B5-B91FE275C44E}">
      <dgm:prSet/>
      <dgm:spPr/>
      <dgm:t>
        <a:bodyPr/>
        <a:lstStyle/>
        <a:p>
          <a:endParaRPr lang="en-US"/>
        </a:p>
      </dgm:t>
    </dgm:pt>
    <dgm:pt modelId="{91FE2E5D-524A-4715-BAFB-6DEAA2F9FEA2}" type="sibTrans" cxnId="{83DBDBB5-55B0-481E-96B5-B91FE275C44E}">
      <dgm:prSet/>
      <dgm:spPr/>
      <dgm:t>
        <a:bodyPr/>
        <a:lstStyle/>
        <a:p>
          <a:endParaRPr lang="en-US" dirty="0"/>
        </a:p>
      </dgm:t>
    </dgm:pt>
    <dgm:pt modelId="{C840A5B5-D83B-4EDD-9A77-2ED8D60920D4}">
      <dgm:prSet phldrT="[Text]"/>
      <dgm:spPr/>
      <dgm:t>
        <a:bodyPr/>
        <a:lstStyle/>
        <a:p>
          <a:r>
            <a:rPr lang="en-US" dirty="0"/>
            <a:t>AHJ reviews request</a:t>
          </a:r>
        </a:p>
      </dgm:t>
    </dgm:pt>
    <dgm:pt modelId="{738D4FF8-EAEE-4496-8ADB-75AFEDADC7FE}" type="parTrans" cxnId="{D71D9ABC-CCF5-46B1-8D3E-157ED8E95B12}">
      <dgm:prSet/>
      <dgm:spPr/>
      <dgm:t>
        <a:bodyPr/>
        <a:lstStyle/>
        <a:p>
          <a:endParaRPr lang="en-US"/>
        </a:p>
      </dgm:t>
    </dgm:pt>
    <dgm:pt modelId="{08F4053F-B985-42DE-B9F9-8B0A784425E0}" type="sibTrans" cxnId="{D71D9ABC-CCF5-46B1-8D3E-157ED8E95B12}">
      <dgm:prSet/>
      <dgm:spPr/>
      <dgm:t>
        <a:bodyPr/>
        <a:lstStyle/>
        <a:p>
          <a:endParaRPr lang="en-US" dirty="0"/>
        </a:p>
      </dgm:t>
    </dgm:pt>
    <dgm:pt modelId="{43A67308-CFBC-4EAA-9C9A-986F83D5E359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/>
            <a:t>Submission to appropriate official</a:t>
          </a:r>
        </a:p>
      </dgm:t>
    </dgm:pt>
    <dgm:pt modelId="{ADB2D9A6-E6F5-4CE2-BA8E-446AEEDD51C9}" type="parTrans" cxnId="{AD3BEBFF-7B65-4BD3-8E09-EC10E1902145}">
      <dgm:prSet/>
      <dgm:spPr/>
      <dgm:t>
        <a:bodyPr/>
        <a:lstStyle/>
        <a:p>
          <a:endParaRPr lang="en-US"/>
        </a:p>
      </dgm:t>
    </dgm:pt>
    <dgm:pt modelId="{0D423422-A138-4603-923A-1E7C20FD6F01}" type="sibTrans" cxnId="{AD3BEBFF-7B65-4BD3-8E09-EC10E1902145}">
      <dgm:prSet/>
      <dgm:spPr/>
      <dgm:t>
        <a:bodyPr/>
        <a:lstStyle/>
        <a:p>
          <a:endParaRPr lang="en-US" dirty="0"/>
        </a:p>
      </dgm:t>
    </dgm:pt>
    <dgm:pt modelId="{18DF7C9A-9294-403A-8B5B-558C1A834258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dirty="0"/>
            <a:t>Send an official reply to applicant</a:t>
          </a:r>
        </a:p>
      </dgm:t>
    </dgm:pt>
    <dgm:pt modelId="{C36F1EC0-E1E0-44D5-B6AE-8306AEEFC715}" type="parTrans" cxnId="{0F63FA5D-9501-42A7-B849-5C22FB7B5BE9}">
      <dgm:prSet/>
      <dgm:spPr/>
      <dgm:t>
        <a:bodyPr/>
        <a:lstStyle/>
        <a:p>
          <a:endParaRPr lang="en-US"/>
        </a:p>
      </dgm:t>
    </dgm:pt>
    <dgm:pt modelId="{16D370F2-B8A3-49FB-91C1-618F07C4FE6B}" type="sibTrans" cxnId="{0F63FA5D-9501-42A7-B849-5C22FB7B5BE9}">
      <dgm:prSet/>
      <dgm:spPr/>
      <dgm:t>
        <a:bodyPr/>
        <a:lstStyle/>
        <a:p>
          <a:endParaRPr lang="en-US"/>
        </a:p>
      </dgm:t>
    </dgm:pt>
    <dgm:pt modelId="{56DF2F26-4C23-4BE4-9148-35E3BE31EC3C}" type="pres">
      <dgm:prSet presAssocID="{449EF5BA-319D-472A-A46D-2EF7B3383C9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A508EB-BFBA-4ED5-BF9B-FBAD94D5330F}" type="pres">
      <dgm:prSet presAssocID="{449EF5BA-319D-472A-A46D-2EF7B3383C9E}" presName="dummyMaxCanvas" presStyleCnt="0">
        <dgm:presLayoutVars/>
      </dgm:prSet>
      <dgm:spPr/>
    </dgm:pt>
    <dgm:pt modelId="{5FB8AC62-B3B2-4CDB-BAD8-0778BE17AE58}" type="pres">
      <dgm:prSet presAssocID="{449EF5BA-319D-472A-A46D-2EF7B3383C9E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168EB3-72DD-4D6F-8BC2-51BC1FF7F2E1}" type="pres">
      <dgm:prSet presAssocID="{449EF5BA-319D-472A-A46D-2EF7B3383C9E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6AFAF9-95FD-45D5-B1D1-C2854AFCB6C6}" type="pres">
      <dgm:prSet presAssocID="{449EF5BA-319D-472A-A46D-2EF7B3383C9E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98571E-BFF8-45A8-B990-AC3CA5AF7196}" type="pres">
      <dgm:prSet presAssocID="{449EF5BA-319D-472A-A46D-2EF7B3383C9E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29BF46-6EEB-42C7-93BE-A198B338AF26}" type="pres">
      <dgm:prSet presAssocID="{449EF5BA-319D-472A-A46D-2EF7B3383C9E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CCA8B1-C3E2-4F6E-9F83-F056EB2E40B0}" type="pres">
      <dgm:prSet presAssocID="{449EF5BA-319D-472A-A46D-2EF7B3383C9E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F42CAC-2D90-4A33-9880-5E0D87DD16F3}" type="pres">
      <dgm:prSet presAssocID="{449EF5BA-319D-472A-A46D-2EF7B3383C9E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CAA2C5-02D0-47F8-A390-5D5F102B6A3D}" type="pres">
      <dgm:prSet presAssocID="{449EF5BA-319D-472A-A46D-2EF7B3383C9E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F650A4-B3C1-49D2-8832-091B26AF86A7}" type="pres">
      <dgm:prSet presAssocID="{449EF5BA-319D-472A-A46D-2EF7B3383C9E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F8C697-40F5-416A-903B-E3AC8B350128}" type="pres">
      <dgm:prSet presAssocID="{449EF5BA-319D-472A-A46D-2EF7B3383C9E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30852C-2880-4F00-BF3E-E3BE3AC25338}" type="pres">
      <dgm:prSet presAssocID="{449EF5BA-319D-472A-A46D-2EF7B3383C9E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DBDBB5-55B0-481E-96B5-B91FE275C44E}" srcId="{449EF5BA-319D-472A-A46D-2EF7B3383C9E}" destId="{02D5E5D3-8BE4-4AA8-8047-CB18BAD8A9C4}" srcOrd="0" destOrd="0" parTransId="{F9D12895-4191-49BF-8AA2-3A0FB8073A29}" sibTransId="{91FE2E5D-524A-4715-BAFB-6DEAA2F9FEA2}"/>
    <dgm:cxn modelId="{4489DB87-D59B-4B2D-BCE6-F29B979A17CE}" type="presOf" srcId="{449EF5BA-319D-472A-A46D-2EF7B3383C9E}" destId="{56DF2F26-4C23-4BE4-9148-35E3BE31EC3C}" srcOrd="0" destOrd="0" presId="urn:microsoft.com/office/officeart/2005/8/layout/vProcess5"/>
    <dgm:cxn modelId="{05931083-B5BF-4384-BCD1-C52909535E7C}" type="presOf" srcId="{18DF7C9A-9294-403A-8B5B-558C1A834258}" destId="{5E98571E-BFF8-45A8-B990-AC3CA5AF7196}" srcOrd="0" destOrd="0" presId="urn:microsoft.com/office/officeart/2005/8/layout/vProcess5"/>
    <dgm:cxn modelId="{6583CA59-870A-494D-8AF9-DE144E93EC50}" type="presOf" srcId="{C840A5B5-D83B-4EDD-9A77-2ED8D60920D4}" destId="{A9168EB3-72DD-4D6F-8BC2-51BC1FF7F2E1}" srcOrd="0" destOrd="0" presId="urn:microsoft.com/office/officeart/2005/8/layout/vProcess5"/>
    <dgm:cxn modelId="{39C69969-9FDA-43E9-B8CE-B72D23DE0B79}" type="presOf" srcId="{02D5E5D3-8BE4-4AA8-8047-CB18BAD8A9C4}" destId="{5FB8AC62-B3B2-4CDB-BAD8-0778BE17AE58}" srcOrd="0" destOrd="0" presId="urn:microsoft.com/office/officeart/2005/8/layout/vProcess5"/>
    <dgm:cxn modelId="{C2B73C2D-59FC-4D1A-9B72-CD7E53EA8076}" type="presOf" srcId="{91FE2E5D-524A-4715-BAFB-6DEAA2F9FEA2}" destId="{F129BF46-6EEB-42C7-93BE-A198B338AF26}" srcOrd="0" destOrd="0" presId="urn:microsoft.com/office/officeart/2005/8/layout/vProcess5"/>
    <dgm:cxn modelId="{AD3BEBFF-7B65-4BD3-8E09-EC10E1902145}" srcId="{449EF5BA-319D-472A-A46D-2EF7B3383C9E}" destId="{43A67308-CFBC-4EAA-9C9A-986F83D5E359}" srcOrd="2" destOrd="0" parTransId="{ADB2D9A6-E6F5-4CE2-BA8E-446AEEDD51C9}" sibTransId="{0D423422-A138-4603-923A-1E7C20FD6F01}"/>
    <dgm:cxn modelId="{C66146F2-1C65-4274-8C86-D22F59350285}" type="presOf" srcId="{02D5E5D3-8BE4-4AA8-8047-CB18BAD8A9C4}" destId="{D3CAA2C5-02D0-47F8-A390-5D5F102B6A3D}" srcOrd="1" destOrd="0" presId="urn:microsoft.com/office/officeart/2005/8/layout/vProcess5"/>
    <dgm:cxn modelId="{DEB02AEA-4E64-40B9-868C-4C40392E3460}" type="presOf" srcId="{43A67308-CFBC-4EAA-9C9A-986F83D5E359}" destId="{856AFAF9-95FD-45D5-B1D1-C2854AFCB6C6}" srcOrd="0" destOrd="0" presId="urn:microsoft.com/office/officeart/2005/8/layout/vProcess5"/>
    <dgm:cxn modelId="{D30AA570-05BA-4E1D-ACB8-7094477CA2E6}" type="presOf" srcId="{18DF7C9A-9294-403A-8B5B-558C1A834258}" destId="{5D30852C-2880-4F00-BF3E-E3BE3AC25338}" srcOrd="1" destOrd="0" presId="urn:microsoft.com/office/officeart/2005/8/layout/vProcess5"/>
    <dgm:cxn modelId="{428B85E4-5CF6-467E-9499-CE002662A976}" type="presOf" srcId="{43A67308-CFBC-4EAA-9C9A-986F83D5E359}" destId="{76F8C697-40F5-416A-903B-E3AC8B350128}" srcOrd="1" destOrd="0" presId="urn:microsoft.com/office/officeart/2005/8/layout/vProcess5"/>
    <dgm:cxn modelId="{C4FC8682-DF08-400C-9FC2-09E06BFE18F1}" type="presOf" srcId="{08F4053F-B985-42DE-B9F9-8B0A784425E0}" destId="{FDCCA8B1-C3E2-4F6E-9F83-F056EB2E40B0}" srcOrd="0" destOrd="0" presId="urn:microsoft.com/office/officeart/2005/8/layout/vProcess5"/>
    <dgm:cxn modelId="{EB1F375E-DFFC-40AD-9271-4EDAC4EC5446}" type="presOf" srcId="{C840A5B5-D83B-4EDD-9A77-2ED8D60920D4}" destId="{14F650A4-B3C1-49D2-8832-091B26AF86A7}" srcOrd="1" destOrd="0" presId="urn:microsoft.com/office/officeart/2005/8/layout/vProcess5"/>
    <dgm:cxn modelId="{7B0DAE9A-D1CD-40FF-8727-12BBF66F664F}" type="presOf" srcId="{0D423422-A138-4603-923A-1E7C20FD6F01}" destId="{37F42CAC-2D90-4A33-9880-5E0D87DD16F3}" srcOrd="0" destOrd="0" presId="urn:microsoft.com/office/officeart/2005/8/layout/vProcess5"/>
    <dgm:cxn modelId="{D71D9ABC-CCF5-46B1-8D3E-157ED8E95B12}" srcId="{449EF5BA-319D-472A-A46D-2EF7B3383C9E}" destId="{C840A5B5-D83B-4EDD-9A77-2ED8D60920D4}" srcOrd="1" destOrd="0" parTransId="{738D4FF8-EAEE-4496-8ADB-75AFEDADC7FE}" sibTransId="{08F4053F-B985-42DE-B9F9-8B0A784425E0}"/>
    <dgm:cxn modelId="{0F63FA5D-9501-42A7-B849-5C22FB7B5BE9}" srcId="{449EF5BA-319D-472A-A46D-2EF7B3383C9E}" destId="{18DF7C9A-9294-403A-8B5B-558C1A834258}" srcOrd="3" destOrd="0" parTransId="{C36F1EC0-E1E0-44D5-B6AE-8306AEEFC715}" sibTransId="{16D370F2-B8A3-49FB-91C1-618F07C4FE6B}"/>
    <dgm:cxn modelId="{F8711C8F-B454-4B6B-B6E9-D17699F7D980}" type="presParOf" srcId="{56DF2F26-4C23-4BE4-9148-35E3BE31EC3C}" destId="{29A508EB-BFBA-4ED5-BF9B-FBAD94D5330F}" srcOrd="0" destOrd="0" presId="urn:microsoft.com/office/officeart/2005/8/layout/vProcess5"/>
    <dgm:cxn modelId="{30BEB18E-B2B6-417B-88AC-DF797F5A45BC}" type="presParOf" srcId="{56DF2F26-4C23-4BE4-9148-35E3BE31EC3C}" destId="{5FB8AC62-B3B2-4CDB-BAD8-0778BE17AE58}" srcOrd="1" destOrd="0" presId="urn:microsoft.com/office/officeart/2005/8/layout/vProcess5"/>
    <dgm:cxn modelId="{1F30FF66-DD1F-4C87-8976-43F5D083520B}" type="presParOf" srcId="{56DF2F26-4C23-4BE4-9148-35E3BE31EC3C}" destId="{A9168EB3-72DD-4D6F-8BC2-51BC1FF7F2E1}" srcOrd="2" destOrd="0" presId="urn:microsoft.com/office/officeart/2005/8/layout/vProcess5"/>
    <dgm:cxn modelId="{967265FF-7018-41AB-A85A-F1F9A188620B}" type="presParOf" srcId="{56DF2F26-4C23-4BE4-9148-35E3BE31EC3C}" destId="{856AFAF9-95FD-45D5-B1D1-C2854AFCB6C6}" srcOrd="3" destOrd="0" presId="urn:microsoft.com/office/officeart/2005/8/layout/vProcess5"/>
    <dgm:cxn modelId="{21187F71-5372-41B6-9AA1-93BD042A10EF}" type="presParOf" srcId="{56DF2F26-4C23-4BE4-9148-35E3BE31EC3C}" destId="{5E98571E-BFF8-45A8-B990-AC3CA5AF7196}" srcOrd="4" destOrd="0" presId="urn:microsoft.com/office/officeart/2005/8/layout/vProcess5"/>
    <dgm:cxn modelId="{212BBCD8-3E03-4FE7-A165-E14DE89D11F8}" type="presParOf" srcId="{56DF2F26-4C23-4BE4-9148-35E3BE31EC3C}" destId="{F129BF46-6EEB-42C7-93BE-A198B338AF26}" srcOrd="5" destOrd="0" presId="urn:microsoft.com/office/officeart/2005/8/layout/vProcess5"/>
    <dgm:cxn modelId="{6D14BC60-E47A-48CF-9697-982B27A89C02}" type="presParOf" srcId="{56DF2F26-4C23-4BE4-9148-35E3BE31EC3C}" destId="{FDCCA8B1-C3E2-4F6E-9F83-F056EB2E40B0}" srcOrd="6" destOrd="0" presId="urn:microsoft.com/office/officeart/2005/8/layout/vProcess5"/>
    <dgm:cxn modelId="{EB54685F-248B-4067-85BE-9A2AE5593CDA}" type="presParOf" srcId="{56DF2F26-4C23-4BE4-9148-35E3BE31EC3C}" destId="{37F42CAC-2D90-4A33-9880-5E0D87DD16F3}" srcOrd="7" destOrd="0" presId="urn:microsoft.com/office/officeart/2005/8/layout/vProcess5"/>
    <dgm:cxn modelId="{8C08AA53-4BFE-44B4-83AF-663B2A8555BE}" type="presParOf" srcId="{56DF2F26-4C23-4BE4-9148-35E3BE31EC3C}" destId="{D3CAA2C5-02D0-47F8-A390-5D5F102B6A3D}" srcOrd="8" destOrd="0" presId="urn:microsoft.com/office/officeart/2005/8/layout/vProcess5"/>
    <dgm:cxn modelId="{708A2648-AAEA-411B-9AA3-192279EC6F50}" type="presParOf" srcId="{56DF2F26-4C23-4BE4-9148-35E3BE31EC3C}" destId="{14F650A4-B3C1-49D2-8832-091B26AF86A7}" srcOrd="9" destOrd="0" presId="urn:microsoft.com/office/officeart/2005/8/layout/vProcess5"/>
    <dgm:cxn modelId="{D4BA039F-47C8-44BD-96BC-735FCF0865B4}" type="presParOf" srcId="{56DF2F26-4C23-4BE4-9148-35E3BE31EC3C}" destId="{76F8C697-40F5-416A-903B-E3AC8B350128}" srcOrd="10" destOrd="0" presId="urn:microsoft.com/office/officeart/2005/8/layout/vProcess5"/>
    <dgm:cxn modelId="{E3399435-C144-47F9-8653-9FA59A1111F3}" type="presParOf" srcId="{56DF2F26-4C23-4BE4-9148-35E3BE31EC3C}" destId="{5D30852C-2880-4F00-BF3E-E3BE3AC2533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2867872-5891-44EF-A96C-809177EB5ECD}" type="doc">
      <dgm:prSet loTypeId="urn:microsoft.com/office/officeart/2008/layout/VerticalCurvedList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FDFA3FB-41F1-4EC4-AD5A-2DE454DE7D4E}">
      <dgm:prSet phldrT="[Text]"/>
      <dgm:spPr/>
      <dgm:t>
        <a:bodyPr/>
        <a:lstStyle/>
        <a:p>
          <a:r>
            <a:rPr lang="en-US" dirty="0"/>
            <a:t>Can you continue to enforce codes during the appeals process?</a:t>
          </a:r>
        </a:p>
      </dgm:t>
    </dgm:pt>
    <dgm:pt modelId="{CD91B6DF-A93A-4468-B0C4-1F032C67136E}" type="parTrans" cxnId="{6F02C696-5D46-45C3-8E47-7A759D435584}">
      <dgm:prSet/>
      <dgm:spPr/>
      <dgm:t>
        <a:bodyPr/>
        <a:lstStyle/>
        <a:p>
          <a:endParaRPr lang="en-US"/>
        </a:p>
      </dgm:t>
    </dgm:pt>
    <dgm:pt modelId="{F810E7F5-1B5C-47B7-BE62-C96E6D3A6CA2}" type="sibTrans" cxnId="{6F02C696-5D46-45C3-8E47-7A759D435584}">
      <dgm:prSet/>
      <dgm:spPr/>
      <dgm:t>
        <a:bodyPr/>
        <a:lstStyle/>
        <a:p>
          <a:endParaRPr lang="en-US"/>
        </a:p>
      </dgm:t>
    </dgm:pt>
    <dgm:pt modelId="{3F48AF89-074B-4B6E-82E4-0F77ABDD25F8}">
      <dgm:prSet phldrT="[Text]"/>
      <dgm:spPr/>
      <dgm:t>
        <a:bodyPr/>
        <a:lstStyle/>
        <a:p>
          <a:r>
            <a:rPr lang="en-US" dirty="0"/>
            <a:t>Will the ruling will affect enforcement of other properties?</a:t>
          </a:r>
        </a:p>
      </dgm:t>
    </dgm:pt>
    <dgm:pt modelId="{CC450F70-2797-4FB5-AF25-B241C9FEEEF7}" type="parTrans" cxnId="{A7238828-6E85-4579-AFE6-720C648FE5A3}">
      <dgm:prSet/>
      <dgm:spPr/>
      <dgm:t>
        <a:bodyPr/>
        <a:lstStyle/>
        <a:p>
          <a:endParaRPr lang="en-US"/>
        </a:p>
      </dgm:t>
    </dgm:pt>
    <dgm:pt modelId="{BEA4BA90-FA9B-4F0B-82AC-30C83574E5C2}" type="sibTrans" cxnId="{A7238828-6E85-4579-AFE6-720C648FE5A3}">
      <dgm:prSet/>
      <dgm:spPr/>
      <dgm:t>
        <a:bodyPr/>
        <a:lstStyle/>
        <a:p>
          <a:endParaRPr lang="en-US"/>
        </a:p>
      </dgm:t>
    </dgm:pt>
    <dgm:pt modelId="{3151C6E6-44BE-47F8-8C4B-C52AF9B946CA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Does the ruling affect other code sections?</a:t>
          </a:r>
        </a:p>
      </dgm:t>
    </dgm:pt>
    <dgm:pt modelId="{0DB79F9F-0A9F-474B-9025-179ED70D18DE}" type="parTrans" cxnId="{E09A30AA-4C85-42BF-8AD3-2B1458D0604C}">
      <dgm:prSet/>
      <dgm:spPr/>
      <dgm:t>
        <a:bodyPr/>
        <a:lstStyle/>
        <a:p>
          <a:endParaRPr lang="en-US"/>
        </a:p>
      </dgm:t>
    </dgm:pt>
    <dgm:pt modelId="{AC9077D6-3711-4155-92CC-A6DA648FC38A}" type="sibTrans" cxnId="{E09A30AA-4C85-42BF-8AD3-2B1458D0604C}">
      <dgm:prSet/>
      <dgm:spPr/>
      <dgm:t>
        <a:bodyPr/>
        <a:lstStyle/>
        <a:p>
          <a:endParaRPr lang="en-US"/>
        </a:p>
      </dgm:t>
    </dgm:pt>
    <dgm:pt modelId="{18D63988-C4D1-4AF3-8BDB-E8ADEDB894AA}" type="pres">
      <dgm:prSet presAssocID="{C2867872-5891-44EF-A96C-809177EB5EC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CC55089F-0E4F-482E-B6D2-2B72B3426B4C}" type="pres">
      <dgm:prSet presAssocID="{C2867872-5891-44EF-A96C-809177EB5ECD}" presName="Name1" presStyleCnt="0"/>
      <dgm:spPr/>
    </dgm:pt>
    <dgm:pt modelId="{585D3ED1-EB71-4787-9BC1-4A82A7A486C0}" type="pres">
      <dgm:prSet presAssocID="{C2867872-5891-44EF-A96C-809177EB5ECD}" presName="cycle" presStyleCnt="0"/>
      <dgm:spPr/>
    </dgm:pt>
    <dgm:pt modelId="{4227C778-5313-4F0D-9AE1-77B161690F0C}" type="pres">
      <dgm:prSet presAssocID="{C2867872-5891-44EF-A96C-809177EB5ECD}" presName="srcNode" presStyleLbl="node1" presStyleIdx="0" presStyleCnt="3"/>
      <dgm:spPr/>
    </dgm:pt>
    <dgm:pt modelId="{212EFD46-FE01-4EF9-BE1D-A53379CB24FF}" type="pres">
      <dgm:prSet presAssocID="{C2867872-5891-44EF-A96C-809177EB5ECD}" presName="conn" presStyleLbl="parChTrans1D2" presStyleIdx="0" presStyleCnt="1"/>
      <dgm:spPr/>
      <dgm:t>
        <a:bodyPr/>
        <a:lstStyle/>
        <a:p>
          <a:endParaRPr lang="en-US"/>
        </a:p>
      </dgm:t>
    </dgm:pt>
    <dgm:pt modelId="{66986062-4B84-47E4-B746-554C5C96D1E7}" type="pres">
      <dgm:prSet presAssocID="{C2867872-5891-44EF-A96C-809177EB5ECD}" presName="extraNode" presStyleLbl="node1" presStyleIdx="0" presStyleCnt="3"/>
      <dgm:spPr/>
    </dgm:pt>
    <dgm:pt modelId="{7A58026D-2429-48D8-A85A-E6169B203A1D}" type="pres">
      <dgm:prSet presAssocID="{C2867872-5891-44EF-A96C-809177EB5ECD}" presName="dstNode" presStyleLbl="node1" presStyleIdx="0" presStyleCnt="3"/>
      <dgm:spPr/>
    </dgm:pt>
    <dgm:pt modelId="{E56895CF-6E93-47D6-AFD0-2F6ADE0B4A9D}" type="pres">
      <dgm:prSet presAssocID="{CFDFA3FB-41F1-4EC4-AD5A-2DE454DE7D4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53ABAC-F0C2-4F17-8532-E8629550DD5E}" type="pres">
      <dgm:prSet presAssocID="{CFDFA3FB-41F1-4EC4-AD5A-2DE454DE7D4E}" presName="accent_1" presStyleCnt="0"/>
      <dgm:spPr/>
    </dgm:pt>
    <dgm:pt modelId="{48B61EC6-54D0-42DD-BD68-A8912D1080EA}" type="pres">
      <dgm:prSet presAssocID="{CFDFA3FB-41F1-4EC4-AD5A-2DE454DE7D4E}" presName="accentRepeatNode" presStyleLbl="solidFgAcc1" presStyleIdx="0" presStyleCnt="3"/>
      <dgm:spPr/>
    </dgm:pt>
    <dgm:pt modelId="{508A6ECF-C286-44DE-897B-E7A6F81EBBBD}" type="pres">
      <dgm:prSet presAssocID="{3F48AF89-074B-4B6E-82E4-0F77ABDD25F8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9D124F-C3EA-4B9E-8DF6-7BFF595ABBEF}" type="pres">
      <dgm:prSet presAssocID="{3F48AF89-074B-4B6E-82E4-0F77ABDD25F8}" presName="accent_2" presStyleCnt="0"/>
      <dgm:spPr/>
    </dgm:pt>
    <dgm:pt modelId="{4589E491-7C9B-4873-AD4A-A979A762E38D}" type="pres">
      <dgm:prSet presAssocID="{3F48AF89-074B-4B6E-82E4-0F77ABDD25F8}" presName="accentRepeatNode" presStyleLbl="solidFgAcc1" presStyleIdx="1" presStyleCnt="3"/>
      <dgm:spPr/>
    </dgm:pt>
    <dgm:pt modelId="{22A6AC75-9616-46CA-BA2E-0319D97B5ABD}" type="pres">
      <dgm:prSet presAssocID="{3151C6E6-44BE-47F8-8C4B-C52AF9B946CA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5CA27-517E-4534-9C86-BE2DF5267462}" type="pres">
      <dgm:prSet presAssocID="{3151C6E6-44BE-47F8-8C4B-C52AF9B946CA}" presName="accent_3" presStyleCnt="0"/>
      <dgm:spPr/>
    </dgm:pt>
    <dgm:pt modelId="{10BD8B25-F426-4882-AE35-C09BD8D0689D}" type="pres">
      <dgm:prSet presAssocID="{3151C6E6-44BE-47F8-8C4B-C52AF9B946CA}" presName="accentRepeatNode" presStyleLbl="solidFgAcc1" presStyleIdx="2" presStyleCnt="3"/>
      <dgm:spPr/>
    </dgm:pt>
  </dgm:ptLst>
  <dgm:cxnLst>
    <dgm:cxn modelId="{E37C9785-0B6B-4666-AA3E-7B854F40649F}" type="presOf" srcId="{3151C6E6-44BE-47F8-8C4B-C52AF9B946CA}" destId="{22A6AC75-9616-46CA-BA2E-0319D97B5ABD}" srcOrd="0" destOrd="0" presId="urn:microsoft.com/office/officeart/2008/layout/VerticalCurvedList"/>
    <dgm:cxn modelId="{A7238828-6E85-4579-AFE6-720C648FE5A3}" srcId="{C2867872-5891-44EF-A96C-809177EB5ECD}" destId="{3F48AF89-074B-4B6E-82E4-0F77ABDD25F8}" srcOrd="1" destOrd="0" parTransId="{CC450F70-2797-4FB5-AF25-B241C9FEEEF7}" sibTransId="{BEA4BA90-FA9B-4F0B-82AC-30C83574E5C2}"/>
    <dgm:cxn modelId="{6D38C128-A68A-430E-BEFC-DB99DE22E06F}" type="presOf" srcId="{CFDFA3FB-41F1-4EC4-AD5A-2DE454DE7D4E}" destId="{E56895CF-6E93-47D6-AFD0-2F6ADE0B4A9D}" srcOrd="0" destOrd="0" presId="urn:microsoft.com/office/officeart/2008/layout/VerticalCurvedList"/>
    <dgm:cxn modelId="{E09A30AA-4C85-42BF-8AD3-2B1458D0604C}" srcId="{C2867872-5891-44EF-A96C-809177EB5ECD}" destId="{3151C6E6-44BE-47F8-8C4B-C52AF9B946CA}" srcOrd="2" destOrd="0" parTransId="{0DB79F9F-0A9F-474B-9025-179ED70D18DE}" sibTransId="{AC9077D6-3711-4155-92CC-A6DA648FC38A}"/>
    <dgm:cxn modelId="{6F02C696-5D46-45C3-8E47-7A759D435584}" srcId="{C2867872-5891-44EF-A96C-809177EB5ECD}" destId="{CFDFA3FB-41F1-4EC4-AD5A-2DE454DE7D4E}" srcOrd="0" destOrd="0" parTransId="{CD91B6DF-A93A-4468-B0C4-1F032C67136E}" sibTransId="{F810E7F5-1B5C-47B7-BE62-C96E6D3A6CA2}"/>
    <dgm:cxn modelId="{7466E67E-5A78-4C3E-843F-510E8C92DF5C}" type="presOf" srcId="{F810E7F5-1B5C-47B7-BE62-C96E6D3A6CA2}" destId="{212EFD46-FE01-4EF9-BE1D-A53379CB24FF}" srcOrd="0" destOrd="0" presId="urn:microsoft.com/office/officeart/2008/layout/VerticalCurvedList"/>
    <dgm:cxn modelId="{6031CCD5-27DD-4E7F-AFA2-4757B4AD3403}" type="presOf" srcId="{C2867872-5891-44EF-A96C-809177EB5ECD}" destId="{18D63988-C4D1-4AF3-8BDB-E8ADEDB894AA}" srcOrd="0" destOrd="0" presId="urn:microsoft.com/office/officeart/2008/layout/VerticalCurvedList"/>
    <dgm:cxn modelId="{523C275B-8494-459D-BD88-232052ADF609}" type="presOf" srcId="{3F48AF89-074B-4B6E-82E4-0F77ABDD25F8}" destId="{508A6ECF-C286-44DE-897B-E7A6F81EBBBD}" srcOrd="0" destOrd="0" presId="urn:microsoft.com/office/officeart/2008/layout/VerticalCurvedList"/>
    <dgm:cxn modelId="{EB4F6A9F-7343-4EC0-BE2B-7A6896F889E8}" type="presParOf" srcId="{18D63988-C4D1-4AF3-8BDB-E8ADEDB894AA}" destId="{CC55089F-0E4F-482E-B6D2-2B72B3426B4C}" srcOrd="0" destOrd="0" presId="urn:microsoft.com/office/officeart/2008/layout/VerticalCurvedList"/>
    <dgm:cxn modelId="{0A9A5F0C-EAEA-44D4-B1A6-0FC02EE6944D}" type="presParOf" srcId="{CC55089F-0E4F-482E-B6D2-2B72B3426B4C}" destId="{585D3ED1-EB71-4787-9BC1-4A82A7A486C0}" srcOrd="0" destOrd="0" presId="urn:microsoft.com/office/officeart/2008/layout/VerticalCurvedList"/>
    <dgm:cxn modelId="{6BC9A761-17F5-4B3E-A768-1AC54CA595BF}" type="presParOf" srcId="{585D3ED1-EB71-4787-9BC1-4A82A7A486C0}" destId="{4227C778-5313-4F0D-9AE1-77B161690F0C}" srcOrd="0" destOrd="0" presId="urn:microsoft.com/office/officeart/2008/layout/VerticalCurvedList"/>
    <dgm:cxn modelId="{642559BF-1606-4080-A886-33EEA948A43B}" type="presParOf" srcId="{585D3ED1-EB71-4787-9BC1-4A82A7A486C0}" destId="{212EFD46-FE01-4EF9-BE1D-A53379CB24FF}" srcOrd="1" destOrd="0" presId="urn:microsoft.com/office/officeart/2008/layout/VerticalCurvedList"/>
    <dgm:cxn modelId="{EFF2B36D-10BE-43CF-A1C4-11827CA185FE}" type="presParOf" srcId="{585D3ED1-EB71-4787-9BC1-4A82A7A486C0}" destId="{66986062-4B84-47E4-B746-554C5C96D1E7}" srcOrd="2" destOrd="0" presId="urn:microsoft.com/office/officeart/2008/layout/VerticalCurvedList"/>
    <dgm:cxn modelId="{05A79C5D-A095-4C13-9E0B-FFFECF735F5B}" type="presParOf" srcId="{585D3ED1-EB71-4787-9BC1-4A82A7A486C0}" destId="{7A58026D-2429-48D8-A85A-E6169B203A1D}" srcOrd="3" destOrd="0" presId="urn:microsoft.com/office/officeart/2008/layout/VerticalCurvedList"/>
    <dgm:cxn modelId="{AC3F1852-E4A2-4085-9E9A-6F8E4DA6BDF1}" type="presParOf" srcId="{CC55089F-0E4F-482E-B6D2-2B72B3426B4C}" destId="{E56895CF-6E93-47D6-AFD0-2F6ADE0B4A9D}" srcOrd="1" destOrd="0" presId="urn:microsoft.com/office/officeart/2008/layout/VerticalCurvedList"/>
    <dgm:cxn modelId="{D07B1714-F40A-47C6-9F27-CDA2AA73C835}" type="presParOf" srcId="{CC55089F-0E4F-482E-B6D2-2B72B3426B4C}" destId="{D253ABAC-F0C2-4F17-8532-E8629550DD5E}" srcOrd="2" destOrd="0" presId="urn:microsoft.com/office/officeart/2008/layout/VerticalCurvedList"/>
    <dgm:cxn modelId="{9B32134B-437A-4A50-B865-1F7135199E70}" type="presParOf" srcId="{D253ABAC-F0C2-4F17-8532-E8629550DD5E}" destId="{48B61EC6-54D0-42DD-BD68-A8912D1080EA}" srcOrd="0" destOrd="0" presId="urn:microsoft.com/office/officeart/2008/layout/VerticalCurvedList"/>
    <dgm:cxn modelId="{5DC0E440-2B33-4059-B392-2B3923C81F31}" type="presParOf" srcId="{CC55089F-0E4F-482E-B6D2-2B72B3426B4C}" destId="{508A6ECF-C286-44DE-897B-E7A6F81EBBBD}" srcOrd="3" destOrd="0" presId="urn:microsoft.com/office/officeart/2008/layout/VerticalCurvedList"/>
    <dgm:cxn modelId="{AAAE22F9-903B-41F6-AF12-FB7D568EE92B}" type="presParOf" srcId="{CC55089F-0E4F-482E-B6D2-2B72B3426B4C}" destId="{519D124F-C3EA-4B9E-8DF6-7BFF595ABBEF}" srcOrd="4" destOrd="0" presId="urn:microsoft.com/office/officeart/2008/layout/VerticalCurvedList"/>
    <dgm:cxn modelId="{8A80C23E-B17D-44F6-BA65-EA1B99C67F89}" type="presParOf" srcId="{519D124F-C3EA-4B9E-8DF6-7BFF595ABBEF}" destId="{4589E491-7C9B-4873-AD4A-A979A762E38D}" srcOrd="0" destOrd="0" presId="urn:microsoft.com/office/officeart/2008/layout/VerticalCurvedList"/>
    <dgm:cxn modelId="{ABE69B87-6783-4817-AE7E-D7B8671BFFC6}" type="presParOf" srcId="{CC55089F-0E4F-482E-B6D2-2B72B3426B4C}" destId="{22A6AC75-9616-46CA-BA2E-0319D97B5ABD}" srcOrd="5" destOrd="0" presId="urn:microsoft.com/office/officeart/2008/layout/VerticalCurvedList"/>
    <dgm:cxn modelId="{594EA8D9-9B05-48F3-8260-106A24B66295}" type="presParOf" srcId="{CC55089F-0E4F-482E-B6D2-2B72B3426B4C}" destId="{2915CA27-517E-4534-9C86-BE2DF5267462}" srcOrd="6" destOrd="0" presId="urn:microsoft.com/office/officeart/2008/layout/VerticalCurvedList"/>
    <dgm:cxn modelId="{7A76A5DC-DAE7-4484-B96C-DD4586F7B1E1}" type="presParOf" srcId="{2915CA27-517E-4534-9C86-BE2DF5267462}" destId="{10BD8B25-F426-4882-AE35-C09BD8D0689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2867872-5891-44EF-A96C-809177EB5ECD}" type="doc">
      <dgm:prSet loTypeId="urn:microsoft.com/office/officeart/2008/layout/VerticalCurvedList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FDFA3FB-41F1-4EC4-AD5A-2DE454DE7D4E}">
      <dgm:prSet phldrT="[Text]"/>
      <dgm:spPr/>
      <dgm:t>
        <a:bodyPr/>
        <a:lstStyle/>
        <a:p>
          <a:r>
            <a:rPr lang="en-US" dirty="0"/>
            <a:t>Guide citizens through the process</a:t>
          </a:r>
        </a:p>
      </dgm:t>
    </dgm:pt>
    <dgm:pt modelId="{CD91B6DF-A93A-4468-B0C4-1F032C67136E}" type="parTrans" cxnId="{6F02C696-5D46-45C3-8E47-7A759D435584}">
      <dgm:prSet/>
      <dgm:spPr/>
      <dgm:t>
        <a:bodyPr/>
        <a:lstStyle/>
        <a:p>
          <a:endParaRPr lang="en-US"/>
        </a:p>
      </dgm:t>
    </dgm:pt>
    <dgm:pt modelId="{F810E7F5-1B5C-47B7-BE62-C96E6D3A6CA2}" type="sibTrans" cxnId="{6F02C696-5D46-45C3-8E47-7A759D435584}">
      <dgm:prSet/>
      <dgm:spPr/>
      <dgm:t>
        <a:bodyPr/>
        <a:lstStyle/>
        <a:p>
          <a:endParaRPr lang="en-US"/>
        </a:p>
      </dgm:t>
    </dgm:pt>
    <dgm:pt modelId="{3F48AF89-074B-4B6E-82E4-0F77ABDD25F8}">
      <dgm:prSet phldrT="[Text]"/>
      <dgm:spPr/>
      <dgm:t>
        <a:bodyPr/>
        <a:lstStyle/>
        <a:p>
          <a:r>
            <a:rPr lang="en-US" dirty="0"/>
            <a:t>Emphasize that guidance does not mean approval</a:t>
          </a:r>
        </a:p>
      </dgm:t>
    </dgm:pt>
    <dgm:pt modelId="{CC450F70-2797-4FB5-AF25-B241C9FEEEF7}" type="parTrans" cxnId="{A7238828-6E85-4579-AFE6-720C648FE5A3}">
      <dgm:prSet/>
      <dgm:spPr/>
      <dgm:t>
        <a:bodyPr/>
        <a:lstStyle/>
        <a:p>
          <a:endParaRPr lang="en-US"/>
        </a:p>
      </dgm:t>
    </dgm:pt>
    <dgm:pt modelId="{BEA4BA90-FA9B-4F0B-82AC-30C83574E5C2}" type="sibTrans" cxnId="{A7238828-6E85-4579-AFE6-720C648FE5A3}">
      <dgm:prSet/>
      <dgm:spPr/>
      <dgm:t>
        <a:bodyPr/>
        <a:lstStyle/>
        <a:p>
          <a:endParaRPr lang="en-US"/>
        </a:p>
      </dgm:t>
    </dgm:pt>
    <dgm:pt modelId="{3151C6E6-44BE-47F8-8C4B-C52AF9B946CA}">
      <dgm:prSet phldrT="[Text]"/>
      <dgm:spPr/>
      <dgm:t>
        <a:bodyPr/>
        <a:lstStyle/>
        <a:p>
          <a:r>
            <a:rPr lang="en-US" dirty="0"/>
            <a:t>Research and review applications</a:t>
          </a:r>
        </a:p>
      </dgm:t>
    </dgm:pt>
    <dgm:pt modelId="{0DB79F9F-0A9F-474B-9025-179ED70D18DE}" type="parTrans" cxnId="{E09A30AA-4C85-42BF-8AD3-2B1458D0604C}">
      <dgm:prSet/>
      <dgm:spPr/>
      <dgm:t>
        <a:bodyPr/>
        <a:lstStyle/>
        <a:p>
          <a:endParaRPr lang="en-US"/>
        </a:p>
      </dgm:t>
    </dgm:pt>
    <dgm:pt modelId="{AC9077D6-3711-4155-92CC-A6DA648FC38A}" type="sibTrans" cxnId="{E09A30AA-4C85-42BF-8AD3-2B1458D0604C}">
      <dgm:prSet/>
      <dgm:spPr/>
      <dgm:t>
        <a:bodyPr/>
        <a:lstStyle/>
        <a:p>
          <a:endParaRPr lang="en-US"/>
        </a:p>
      </dgm:t>
    </dgm:pt>
    <dgm:pt modelId="{8A0A1BE6-9BCB-4D70-BABA-C7DE623EC685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/>
            <a:t>Issue permits</a:t>
          </a:r>
        </a:p>
      </dgm:t>
    </dgm:pt>
    <dgm:pt modelId="{478954EE-FCB5-4275-B07D-6E66979AADE0}" type="parTrans" cxnId="{9E790EEC-F57E-4AFC-B4CC-96B3A24EBB52}">
      <dgm:prSet/>
      <dgm:spPr/>
      <dgm:t>
        <a:bodyPr/>
        <a:lstStyle/>
        <a:p>
          <a:endParaRPr lang="en-US"/>
        </a:p>
      </dgm:t>
    </dgm:pt>
    <dgm:pt modelId="{8DEAEFCF-69A0-49F3-8B4B-F127FA518DED}" type="sibTrans" cxnId="{9E790EEC-F57E-4AFC-B4CC-96B3A24EBB52}">
      <dgm:prSet/>
      <dgm:spPr/>
      <dgm:t>
        <a:bodyPr/>
        <a:lstStyle/>
        <a:p>
          <a:endParaRPr lang="en-US"/>
        </a:p>
      </dgm:t>
    </dgm:pt>
    <dgm:pt modelId="{8F5FF5C4-C5F0-464F-901F-BE60C0A22964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Permit enforcement</a:t>
          </a:r>
        </a:p>
      </dgm:t>
    </dgm:pt>
    <dgm:pt modelId="{D2AC627E-A10F-4112-8D2A-B437C83ECE54}" type="parTrans" cxnId="{0CFE378E-ABBF-44D4-ABFD-C3A06BAA14BB}">
      <dgm:prSet/>
      <dgm:spPr/>
      <dgm:t>
        <a:bodyPr/>
        <a:lstStyle/>
        <a:p>
          <a:endParaRPr lang="en-US"/>
        </a:p>
      </dgm:t>
    </dgm:pt>
    <dgm:pt modelId="{753E1ED4-6E2D-4F0A-9BC9-4F9970D8EBFD}" type="sibTrans" cxnId="{0CFE378E-ABBF-44D4-ABFD-C3A06BAA14BB}">
      <dgm:prSet/>
      <dgm:spPr/>
      <dgm:t>
        <a:bodyPr/>
        <a:lstStyle/>
        <a:p>
          <a:endParaRPr lang="en-US"/>
        </a:p>
      </dgm:t>
    </dgm:pt>
    <dgm:pt modelId="{18D63988-C4D1-4AF3-8BDB-E8ADEDB894AA}" type="pres">
      <dgm:prSet presAssocID="{C2867872-5891-44EF-A96C-809177EB5EC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CC55089F-0E4F-482E-B6D2-2B72B3426B4C}" type="pres">
      <dgm:prSet presAssocID="{C2867872-5891-44EF-A96C-809177EB5ECD}" presName="Name1" presStyleCnt="0"/>
      <dgm:spPr/>
    </dgm:pt>
    <dgm:pt modelId="{585D3ED1-EB71-4787-9BC1-4A82A7A486C0}" type="pres">
      <dgm:prSet presAssocID="{C2867872-5891-44EF-A96C-809177EB5ECD}" presName="cycle" presStyleCnt="0"/>
      <dgm:spPr/>
    </dgm:pt>
    <dgm:pt modelId="{4227C778-5313-4F0D-9AE1-77B161690F0C}" type="pres">
      <dgm:prSet presAssocID="{C2867872-5891-44EF-A96C-809177EB5ECD}" presName="srcNode" presStyleLbl="node1" presStyleIdx="0" presStyleCnt="5"/>
      <dgm:spPr/>
    </dgm:pt>
    <dgm:pt modelId="{212EFD46-FE01-4EF9-BE1D-A53379CB24FF}" type="pres">
      <dgm:prSet presAssocID="{C2867872-5891-44EF-A96C-809177EB5ECD}" presName="conn" presStyleLbl="parChTrans1D2" presStyleIdx="0" presStyleCnt="1"/>
      <dgm:spPr/>
      <dgm:t>
        <a:bodyPr/>
        <a:lstStyle/>
        <a:p>
          <a:endParaRPr lang="en-US"/>
        </a:p>
      </dgm:t>
    </dgm:pt>
    <dgm:pt modelId="{66986062-4B84-47E4-B746-554C5C96D1E7}" type="pres">
      <dgm:prSet presAssocID="{C2867872-5891-44EF-A96C-809177EB5ECD}" presName="extraNode" presStyleLbl="node1" presStyleIdx="0" presStyleCnt="5"/>
      <dgm:spPr/>
    </dgm:pt>
    <dgm:pt modelId="{7A58026D-2429-48D8-A85A-E6169B203A1D}" type="pres">
      <dgm:prSet presAssocID="{C2867872-5891-44EF-A96C-809177EB5ECD}" presName="dstNode" presStyleLbl="node1" presStyleIdx="0" presStyleCnt="5"/>
      <dgm:spPr/>
    </dgm:pt>
    <dgm:pt modelId="{E56895CF-6E93-47D6-AFD0-2F6ADE0B4A9D}" type="pres">
      <dgm:prSet presAssocID="{CFDFA3FB-41F1-4EC4-AD5A-2DE454DE7D4E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53ABAC-F0C2-4F17-8532-E8629550DD5E}" type="pres">
      <dgm:prSet presAssocID="{CFDFA3FB-41F1-4EC4-AD5A-2DE454DE7D4E}" presName="accent_1" presStyleCnt="0"/>
      <dgm:spPr/>
    </dgm:pt>
    <dgm:pt modelId="{48B61EC6-54D0-42DD-BD68-A8912D1080EA}" type="pres">
      <dgm:prSet presAssocID="{CFDFA3FB-41F1-4EC4-AD5A-2DE454DE7D4E}" presName="accentRepeatNode" presStyleLbl="solidFgAcc1" presStyleIdx="0" presStyleCnt="5"/>
      <dgm:spPr/>
    </dgm:pt>
    <dgm:pt modelId="{508A6ECF-C286-44DE-897B-E7A6F81EBBBD}" type="pres">
      <dgm:prSet presAssocID="{3F48AF89-074B-4B6E-82E4-0F77ABDD25F8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9D124F-C3EA-4B9E-8DF6-7BFF595ABBEF}" type="pres">
      <dgm:prSet presAssocID="{3F48AF89-074B-4B6E-82E4-0F77ABDD25F8}" presName="accent_2" presStyleCnt="0"/>
      <dgm:spPr/>
    </dgm:pt>
    <dgm:pt modelId="{4589E491-7C9B-4873-AD4A-A979A762E38D}" type="pres">
      <dgm:prSet presAssocID="{3F48AF89-074B-4B6E-82E4-0F77ABDD25F8}" presName="accentRepeatNode" presStyleLbl="solidFgAcc1" presStyleIdx="1" presStyleCnt="5"/>
      <dgm:spPr/>
    </dgm:pt>
    <dgm:pt modelId="{22A6AC75-9616-46CA-BA2E-0319D97B5ABD}" type="pres">
      <dgm:prSet presAssocID="{3151C6E6-44BE-47F8-8C4B-C52AF9B946CA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5CA27-517E-4534-9C86-BE2DF5267462}" type="pres">
      <dgm:prSet presAssocID="{3151C6E6-44BE-47F8-8C4B-C52AF9B946CA}" presName="accent_3" presStyleCnt="0"/>
      <dgm:spPr/>
    </dgm:pt>
    <dgm:pt modelId="{10BD8B25-F426-4882-AE35-C09BD8D0689D}" type="pres">
      <dgm:prSet presAssocID="{3151C6E6-44BE-47F8-8C4B-C52AF9B946CA}" presName="accentRepeatNode" presStyleLbl="solidFgAcc1" presStyleIdx="2" presStyleCnt="5"/>
      <dgm:spPr/>
    </dgm:pt>
    <dgm:pt modelId="{536E5A78-DC15-4059-966E-3EA2E19F7EA9}" type="pres">
      <dgm:prSet presAssocID="{8A0A1BE6-9BCB-4D70-BABA-C7DE623EC685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1831C-A4AA-4521-A1FF-1AFEB17131C8}" type="pres">
      <dgm:prSet presAssocID="{8A0A1BE6-9BCB-4D70-BABA-C7DE623EC685}" presName="accent_4" presStyleCnt="0"/>
      <dgm:spPr/>
    </dgm:pt>
    <dgm:pt modelId="{65A94C3F-4E9C-4FDA-AEE9-6AE4A141275E}" type="pres">
      <dgm:prSet presAssocID="{8A0A1BE6-9BCB-4D70-BABA-C7DE623EC685}" presName="accentRepeatNode" presStyleLbl="solidFgAcc1" presStyleIdx="3" presStyleCnt="5"/>
      <dgm:spPr/>
    </dgm:pt>
    <dgm:pt modelId="{F4E0032C-ADF7-4551-8250-7CB8DA308565}" type="pres">
      <dgm:prSet presAssocID="{8F5FF5C4-C5F0-464F-901F-BE60C0A22964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2C8478-B05D-451F-9E34-D34C6592A74C}" type="pres">
      <dgm:prSet presAssocID="{8F5FF5C4-C5F0-464F-901F-BE60C0A22964}" presName="accent_5" presStyleCnt="0"/>
      <dgm:spPr/>
    </dgm:pt>
    <dgm:pt modelId="{46AAD97F-891F-4623-8B3F-DFEA58E5FE04}" type="pres">
      <dgm:prSet presAssocID="{8F5FF5C4-C5F0-464F-901F-BE60C0A22964}" presName="accentRepeatNode" presStyleLbl="solidFgAcc1" presStyleIdx="4" presStyleCnt="5"/>
      <dgm:spPr/>
    </dgm:pt>
  </dgm:ptLst>
  <dgm:cxnLst>
    <dgm:cxn modelId="{0CFE378E-ABBF-44D4-ABFD-C3A06BAA14BB}" srcId="{C2867872-5891-44EF-A96C-809177EB5ECD}" destId="{8F5FF5C4-C5F0-464F-901F-BE60C0A22964}" srcOrd="4" destOrd="0" parTransId="{D2AC627E-A10F-4112-8D2A-B437C83ECE54}" sibTransId="{753E1ED4-6E2D-4F0A-9BC9-4F9970D8EBFD}"/>
    <dgm:cxn modelId="{EB5D0313-C06C-4D94-9E39-8B4492C726DA}" type="presOf" srcId="{C2867872-5891-44EF-A96C-809177EB5ECD}" destId="{18D63988-C4D1-4AF3-8BDB-E8ADEDB894AA}" srcOrd="0" destOrd="0" presId="urn:microsoft.com/office/officeart/2008/layout/VerticalCurvedList"/>
    <dgm:cxn modelId="{368C1A6B-1A1A-495F-8134-D8A65DBBF65B}" type="presOf" srcId="{8A0A1BE6-9BCB-4D70-BABA-C7DE623EC685}" destId="{536E5A78-DC15-4059-966E-3EA2E19F7EA9}" srcOrd="0" destOrd="0" presId="urn:microsoft.com/office/officeart/2008/layout/VerticalCurvedList"/>
    <dgm:cxn modelId="{E09A30AA-4C85-42BF-8AD3-2B1458D0604C}" srcId="{C2867872-5891-44EF-A96C-809177EB5ECD}" destId="{3151C6E6-44BE-47F8-8C4B-C52AF9B946CA}" srcOrd="2" destOrd="0" parTransId="{0DB79F9F-0A9F-474B-9025-179ED70D18DE}" sibTransId="{AC9077D6-3711-4155-92CC-A6DA648FC38A}"/>
    <dgm:cxn modelId="{78DFA014-D81C-4FB6-9F87-573FF3E95CFC}" type="presOf" srcId="{8F5FF5C4-C5F0-464F-901F-BE60C0A22964}" destId="{F4E0032C-ADF7-4551-8250-7CB8DA308565}" srcOrd="0" destOrd="0" presId="urn:microsoft.com/office/officeart/2008/layout/VerticalCurvedList"/>
    <dgm:cxn modelId="{203DDE2D-3EF7-4555-85E2-0143E3D9142C}" type="presOf" srcId="{3F48AF89-074B-4B6E-82E4-0F77ABDD25F8}" destId="{508A6ECF-C286-44DE-897B-E7A6F81EBBBD}" srcOrd="0" destOrd="0" presId="urn:microsoft.com/office/officeart/2008/layout/VerticalCurvedList"/>
    <dgm:cxn modelId="{63B2A75C-6006-4488-8DCF-6B5EE5F87B52}" type="presOf" srcId="{3151C6E6-44BE-47F8-8C4B-C52AF9B946CA}" destId="{22A6AC75-9616-46CA-BA2E-0319D97B5ABD}" srcOrd="0" destOrd="0" presId="urn:microsoft.com/office/officeart/2008/layout/VerticalCurvedList"/>
    <dgm:cxn modelId="{DFBE1BF1-E06A-47A8-AE87-AB6D5E5183B6}" type="presOf" srcId="{CFDFA3FB-41F1-4EC4-AD5A-2DE454DE7D4E}" destId="{E56895CF-6E93-47D6-AFD0-2F6ADE0B4A9D}" srcOrd="0" destOrd="0" presId="urn:microsoft.com/office/officeart/2008/layout/VerticalCurvedList"/>
    <dgm:cxn modelId="{9E790EEC-F57E-4AFC-B4CC-96B3A24EBB52}" srcId="{C2867872-5891-44EF-A96C-809177EB5ECD}" destId="{8A0A1BE6-9BCB-4D70-BABA-C7DE623EC685}" srcOrd="3" destOrd="0" parTransId="{478954EE-FCB5-4275-B07D-6E66979AADE0}" sibTransId="{8DEAEFCF-69A0-49F3-8B4B-F127FA518DED}"/>
    <dgm:cxn modelId="{A7238828-6E85-4579-AFE6-720C648FE5A3}" srcId="{C2867872-5891-44EF-A96C-809177EB5ECD}" destId="{3F48AF89-074B-4B6E-82E4-0F77ABDD25F8}" srcOrd="1" destOrd="0" parTransId="{CC450F70-2797-4FB5-AF25-B241C9FEEEF7}" sibTransId="{BEA4BA90-FA9B-4F0B-82AC-30C83574E5C2}"/>
    <dgm:cxn modelId="{6F02C696-5D46-45C3-8E47-7A759D435584}" srcId="{C2867872-5891-44EF-A96C-809177EB5ECD}" destId="{CFDFA3FB-41F1-4EC4-AD5A-2DE454DE7D4E}" srcOrd="0" destOrd="0" parTransId="{CD91B6DF-A93A-4468-B0C4-1F032C67136E}" sibTransId="{F810E7F5-1B5C-47B7-BE62-C96E6D3A6CA2}"/>
    <dgm:cxn modelId="{C5DD22EC-4E1F-4982-BF35-0BB0639D96AD}" type="presOf" srcId="{F810E7F5-1B5C-47B7-BE62-C96E6D3A6CA2}" destId="{212EFD46-FE01-4EF9-BE1D-A53379CB24FF}" srcOrd="0" destOrd="0" presId="urn:microsoft.com/office/officeart/2008/layout/VerticalCurvedList"/>
    <dgm:cxn modelId="{67C3DFFF-BB8A-48AD-9FC0-B95225C6F096}" type="presParOf" srcId="{18D63988-C4D1-4AF3-8BDB-E8ADEDB894AA}" destId="{CC55089F-0E4F-482E-B6D2-2B72B3426B4C}" srcOrd="0" destOrd="0" presId="urn:microsoft.com/office/officeart/2008/layout/VerticalCurvedList"/>
    <dgm:cxn modelId="{D206C903-C0F6-402B-A77E-84944FA4AE98}" type="presParOf" srcId="{CC55089F-0E4F-482E-B6D2-2B72B3426B4C}" destId="{585D3ED1-EB71-4787-9BC1-4A82A7A486C0}" srcOrd="0" destOrd="0" presId="urn:microsoft.com/office/officeart/2008/layout/VerticalCurvedList"/>
    <dgm:cxn modelId="{C50392D7-81B4-40B0-871A-260A18CA4446}" type="presParOf" srcId="{585D3ED1-EB71-4787-9BC1-4A82A7A486C0}" destId="{4227C778-5313-4F0D-9AE1-77B161690F0C}" srcOrd="0" destOrd="0" presId="urn:microsoft.com/office/officeart/2008/layout/VerticalCurvedList"/>
    <dgm:cxn modelId="{8FBE23FC-E4B7-42C4-9A52-447C64622BA3}" type="presParOf" srcId="{585D3ED1-EB71-4787-9BC1-4A82A7A486C0}" destId="{212EFD46-FE01-4EF9-BE1D-A53379CB24FF}" srcOrd="1" destOrd="0" presId="urn:microsoft.com/office/officeart/2008/layout/VerticalCurvedList"/>
    <dgm:cxn modelId="{427B2EF8-C9C1-4355-8813-FEEAC1172427}" type="presParOf" srcId="{585D3ED1-EB71-4787-9BC1-4A82A7A486C0}" destId="{66986062-4B84-47E4-B746-554C5C96D1E7}" srcOrd="2" destOrd="0" presId="urn:microsoft.com/office/officeart/2008/layout/VerticalCurvedList"/>
    <dgm:cxn modelId="{F8E6C598-8C6B-49F9-A66D-B20DB06522A6}" type="presParOf" srcId="{585D3ED1-EB71-4787-9BC1-4A82A7A486C0}" destId="{7A58026D-2429-48D8-A85A-E6169B203A1D}" srcOrd="3" destOrd="0" presId="urn:microsoft.com/office/officeart/2008/layout/VerticalCurvedList"/>
    <dgm:cxn modelId="{DF46E311-08B8-4087-A75F-9821A315E621}" type="presParOf" srcId="{CC55089F-0E4F-482E-B6D2-2B72B3426B4C}" destId="{E56895CF-6E93-47D6-AFD0-2F6ADE0B4A9D}" srcOrd="1" destOrd="0" presId="urn:microsoft.com/office/officeart/2008/layout/VerticalCurvedList"/>
    <dgm:cxn modelId="{5E797782-1328-4459-82FE-12F53248922F}" type="presParOf" srcId="{CC55089F-0E4F-482E-B6D2-2B72B3426B4C}" destId="{D253ABAC-F0C2-4F17-8532-E8629550DD5E}" srcOrd="2" destOrd="0" presId="urn:microsoft.com/office/officeart/2008/layout/VerticalCurvedList"/>
    <dgm:cxn modelId="{94D42816-7BDA-4D60-B16A-A134EEF44142}" type="presParOf" srcId="{D253ABAC-F0C2-4F17-8532-E8629550DD5E}" destId="{48B61EC6-54D0-42DD-BD68-A8912D1080EA}" srcOrd="0" destOrd="0" presId="urn:microsoft.com/office/officeart/2008/layout/VerticalCurvedList"/>
    <dgm:cxn modelId="{7B70D10D-AE3C-4828-9970-108649674A58}" type="presParOf" srcId="{CC55089F-0E4F-482E-B6D2-2B72B3426B4C}" destId="{508A6ECF-C286-44DE-897B-E7A6F81EBBBD}" srcOrd="3" destOrd="0" presId="urn:microsoft.com/office/officeart/2008/layout/VerticalCurvedList"/>
    <dgm:cxn modelId="{21B4A091-0CC6-469D-98F9-FA56FECD8A2D}" type="presParOf" srcId="{CC55089F-0E4F-482E-B6D2-2B72B3426B4C}" destId="{519D124F-C3EA-4B9E-8DF6-7BFF595ABBEF}" srcOrd="4" destOrd="0" presId="urn:microsoft.com/office/officeart/2008/layout/VerticalCurvedList"/>
    <dgm:cxn modelId="{84A3D012-B3F4-455A-B44C-F3E462ED96F8}" type="presParOf" srcId="{519D124F-C3EA-4B9E-8DF6-7BFF595ABBEF}" destId="{4589E491-7C9B-4873-AD4A-A979A762E38D}" srcOrd="0" destOrd="0" presId="urn:microsoft.com/office/officeart/2008/layout/VerticalCurvedList"/>
    <dgm:cxn modelId="{32515F79-7297-4404-A43D-424FEEB10E30}" type="presParOf" srcId="{CC55089F-0E4F-482E-B6D2-2B72B3426B4C}" destId="{22A6AC75-9616-46CA-BA2E-0319D97B5ABD}" srcOrd="5" destOrd="0" presId="urn:microsoft.com/office/officeart/2008/layout/VerticalCurvedList"/>
    <dgm:cxn modelId="{03197E01-CA10-467F-B4F2-556600269F89}" type="presParOf" srcId="{CC55089F-0E4F-482E-B6D2-2B72B3426B4C}" destId="{2915CA27-517E-4534-9C86-BE2DF5267462}" srcOrd="6" destOrd="0" presId="urn:microsoft.com/office/officeart/2008/layout/VerticalCurvedList"/>
    <dgm:cxn modelId="{0DA92B34-72AB-468C-AAB8-CCAB286C2D8F}" type="presParOf" srcId="{2915CA27-517E-4534-9C86-BE2DF5267462}" destId="{10BD8B25-F426-4882-AE35-C09BD8D0689D}" srcOrd="0" destOrd="0" presId="urn:microsoft.com/office/officeart/2008/layout/VerticalCurvedList"/>
    <dgm:cxn modelId="{3FB98398-D434-4A31-90EC-42440299C64F}" type="presParOf" srcId="{CC55089F-0E4F-482E-B6D2-2B72B3426B4C}" destId="{536E5A78-DC15-4059-966E-3EA2E19F7EA9}" srcOrd="7" destOrd="0" presId="urn:microsoft.com/office/officeart/2008/layout/VerticalCurvedList"/>
    <dgm:cxn modelId="{DF062845-EAC5-4F80-9AFD-E81C8F8D683A}" type="presParOf" srcId="{CC55089F-0E4F-482E-B6D2-2B72B3426B4C}" destId="{DA11831C-A4AA-4521-A1FF-1AFEB17131C8}" srcOrd="8" destOrd="0" presId="urn:microsoft.com/office/officeart/2008/layout/VerticalCurvedList"/>
    <dgm:cxn modelId="{408003D9-735F-4A4A-A3E5-4A7495FFBE17}" type="presParOf" srcId="{DA11831C-A4AA-4521-A1FF-1AFEB17131C8}" destId="{65A94C3F-4E9C-4FDA-AEE9-6AE4A141275E}" srcOrd="0" destOrd="0" presId="urn:microsoft.com/office/officeart/2008/layout/VerticalCurvedList"/>
    <dgm:cxn modelId="{81CF13D6-AF21-4464-8363-323AB962F182}" type="presParOf" srcId="{CC55089F-0E4F-482E-B6D2-2B72B3426B4C}" destId="{F4E0032C-ADF7-4551-8250-7CB8DA308565}" srcOrd="9" destOrd="0" presId="urn:microsoft.com/office/officeart/2008/layout/VerticalCurvedList"/>
    <dgm:cxn modelId="{7115DBD6-185C-4CAA-917F-8DCC8AA81B6E}" type="presParOf" srcId="{CC55089F-0E4F-482E-B6D2-2B72B3426B4C}" destId="{932C8478-B05D-451F-9E34-D34C6592A74C}" srcOrd="10" destOrd="0" presId="urn:microsoft.com/office/officeart/2008/layout/VerticalCurvedList"/>
    <dgm:cxn modelId="{D0A6CA98-2E40-4FC8-9382-DF27D9694271}" type="presParOf" srcId="{932C8478-B05D-451F-9E34-D34C6592A74C}" destId="{46AAD97F-891F-4623-8B3F-DFEA58E5FE0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49EF5BA-319D-472A-A46D-2EF7B3383C9E}" type="doc">
      <dgm:prSet loTypeId="urn:microsoft.com/office/officeart/2005/8/layout/vList6" loCatId="process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02D5E5D3-8BE4-4AA8-8047-CB18BAD8A9C4}">
      <dgm:prSet phldrT="[Text]"/>
      <dgm:spPr/>
      <dgm:t>
        <a:bodyPr/>
        <a:lstStyle/>
        <a:p>
          <a:r>
            <a:rPr lang="en-US" dirty="0"/>
            <a:t>Permit Application</a:t>
          </a:r>
        </a:p>
      </dgm:t>
    </dgm:pt>
    <dgm:pt modelId="{F9D12895-4191-49BF-8AA2-3A0FB8073A29}" type="parTrans" cxnId="{83DBDBB5-55B0-481E-96B5-B91FE275C44E}">
      <dgm:prSet/>
      <dgm:spPr/>
      <dgm:t>
        <a:bodyPr/>
        <a:lstStyle/>
        <a:p>
          <a:endParaRPr lang="en-US"/>
        </a:p>
      </dgm:t>
    </dgm:pt>
    <dgm:pt modelId="{91FE2E5D-524A-4715-BAFB-6DEAA2F9FEA2}" type="sibTrans" cxnId="{83DBDBB5-55B0-481E-96B5-B91FE275C44E}">
      <dgm:prSet/>
      <dgm:spPr/>
      <dgm:t>
        <a:bodyPr/>
        <a:lstStyle/>
        <a:p>
          <a:endParaRPr lang="en-US"/>
        </a:p>
      </dgm:t>
    </dgm:pt>
    <dgm:pt modelId="{C840A5B5-D83B-4EDD-9A77-2ED8D60920D4}">
      <dgm:prSet phldrT="[Text]"/>
      <dgm:spPr/>
      <dgm:t>
        <a:bodyPr/>
        <a:lstStyle/>
        <a:p>
          <a:r>
            <a:rPr lang="en-US" dirty="0"/>
            <a:t>Fee</a:t>
          </a:r>
        </a:p>
      </dgm:t>
    </dgm:pt>
    <dgm:pt modelId="{738D4FF8-EAEE-4496-8ADB-75AFEDADC7FE}" type="parTrans" cxnId="{D71D9ABC-CCF5-46B1-8D3E-157ED8E95B12}">
      <dgm:prSet/>
      <dgm:spPr/>
      <dgm:t>
        <a:bodyPr/>
        <a:lstStyle/>
        <a:p>
          <a:endParaRPr lang="en-US"/>
        </a:p>
      </dgm:t>
    </dgm:pt>
    <dgm:pt modelId="{08F4053F-B985-42DE-B9F9-8B0A784425E0}" type="sibTrans" cxnId="{D71D9ABC-CCF5-46B1-8D3E-157ED8E95B12}">
      <dgm:prSet/>
      <dgm:spPr/>
      <dgm:t>
        <a:bodyPr/>
        <a:lstStyle/>
        <a:p>
          <a:endParaRPr lang="en-US"/>
        </a:p>
      </dgm:t>
    </dgm:pt>
    <dgm:pt modelId="{43A67308-CFBC-4EAA-9C9A-986F83D5E359}">
      <dgm:prSet phldrT="[Text]"/>
      <dgm:spPr/>
      <dgm:t>
        <a:bodyPr/>
        <a:lstStyle/>
        <a:p>
          <a:r>
            <a:rPr lang="en-US" dirty="0"/>
            <a:t>Research and Review</a:t>
          </a:r>
        </a:p>
      </dgm:t>
    </dgm:pt>
    <dgm:pt modelId="{ADB2D9A6-E6F5-4CE2-BA8E-446AEEDD51C9}" type="parTrans" cxnId="{AD3BEBFF-7B65-4BD3-8E09-EC10E1902145}">
      <dgm:prSet/>
      <dgm:spPr/>
      <dgm:t>
        <a:bodyPr/>
        <a:lstStyle/>
        <a:p>
          <a:endParaRPr lang="en-US"/>
        </a:p>
      </dgm:t>
    </dgm:pt>
    <dgm:pt modelId="{0D423422-A138-4603-923A-1E7C20FD6F01}" type="sibTrans" cxnId="{AD3BEBFF-7B65-4BD3-8E09-EC10E1902145}">
      <dgm:prSet/>
      <dgm:spPr/>
      <dgm:t>
        <a:bodyPr/>
        <a:lstStyle/>
        <a:p>
          <a:endParaRPr lang="en-US"/>
        </a:p>
      </dgm:t>
    </dgm:pt>
    <dgm:pt modelId="{18DF7C9A-9294-403A-8B5B-558C1A834258}">
      <dgm:prSet phldrT="[Text]"/>
      <dgm:spPr/>
      <dgm:t>
        <a:bodyPr/>
        <a:lstStyle/>
        <a:p>
          <a:r>
            <a:rPr lang="en-US" dirty="0"/>
            <a:t>Issue Permit</a:t>
          </a:r>
        </a:p>
      </dgm:t>
    </dgm:pt>
    <dgm:pt modelId="{C36F1EC0-E1E0-44D5-B6AE-8306AEEFC715}" type="parTrans" cxnId="{0F63FA5D-9501-42A7-B849-5C22FB7B5BE9}">
      <dgm:prSet/>
      <dgm:spPr/>
      <dgm:t>
        <a:bodyPr/>
        <a:lstStyle/>
        <a:p>
          <a:endParaRPr lang="en-US"/>
        </a:p>
      </dgm:t>
    </dgm:pt>
    <dgm:pt modelId="{16D370F2-B8A3-49FB-91C1-618F07C4FE6B}" type="sibTrans" cxnId="{0F63FA5D-9501-42A7-B849-5C22FB7B5BE9}">
      <dgm:prSet/>
      <dgm:spPr/>
      <dgm:t>
        <a:bodyPr/>
        <a:lstStyle/>
        <a:p>
          <a:endParaRPr lang="en-US"/>
        </a:p>
      </dgm:t>
    </dgm:pt>
    <dgm:pt modelId="{DAACCA3C-AD3D-44C4-8F96-7126C53FA7B5}">
      <dgm:prSet phldrT="[Text]"/>
      <dgm:spPr/>
      <dgm:t>
        <a:bodyPr/>
        <a:lstStyle/>
        <a:p>
          <a:r>
            <a:rPr lang="en-US" dirty="0"/>
            <a:t>Additional documentation</a:t>
          </a:r>
        </a:p>
      </dgm:t>
    </dgm:pt>
    <dgm:pt modelId="{E75F4C0F-A467-4725-AFB9-4648D8C88CF8}" type="parTrans" cxnId="{F7151059-66AA-4DFD-B3C4-D59ABD833DE4}">
      <dgm:prSet/>
      <dgm:spPr/>
      <dgm:t>
        <a:bodyPr/>
        <a:lstStyle/>
        <a:p>
          <a:endParaRPr lang="en-US"/>
        </a:p>
      </dgm:t>
    </dgm:pt>
    <dgm:pt modelId="{B1ACCCAF-7C00-4539-A540-4276C1368E2F}" type="sibTrans" cxnId="{F7151059-66AA-4DFD-B3C4-D59ABD833DE4}">
      <dgm:prSet/>
      <dgm:spPr/>
      <dgm:t>
        <a:bodyPr/>
        <a:lstStyle/>
        <a:p>
          <a:endParaRPr lang="en-US"/>
        </a:p>
      </dgm:t>
    </dgm:pt>
    <dgm:pt modelId="{4A4E39F6-87FD-4A75-9CB7-3759025547B3}">
      <dgm:prSet phldrT="[Text]"/>
      <dgm:spPr/>
      <dgm:t>
        <a:bodyPr/>
        <a:lstStyle/>
        <a:p>
          <a:r>
            <a:rPr lang="en-US" dirty="0"/>
            <a:t>Completeness</a:t>
          </a:r>
        </a:p>
      </dgm:t>
    </dgm:pt>
    <dgm:pt modelId="{F8806317-02C0-469A-B00A-306722EC1AAC}" type="parTrans" cxnId="{8F35392B-CB57-41F8-84E7-F2065D5FB7B8}">
      <dgm:prSet/>
      <dgm:spPr/>
      <dgm:t>
        <a:bodyPr/>
        <a:lstStyle/>
        <a:p>
          <a:endParaRPr lang="en-US"/>
        </a:p>
      </dgm:t>
    </dgm:pt>
    <dgm:pt modelId="{1B0DD4E7-773C-4455-A4F5-62553B1B15D3}" type="sibTrans" cxnId="{8F35392B-CB57-41F8-84E7-F2065D5FB7B8}">
      <dgm:prSet/>
      <dgm:spPr/>
      <dgm:t>
        <a:bodyPr/>
        <a:lstStyle/>
        <a:p>
          <a:endParaRPr lang="en-US"/>
        </a:p>
      </dgm:t>
    </dgm:pt>
    <dgm:pt modelId="{7CA5296A-75C4-4F98-BE62-C3275AF6C646}">
      <dgm:prSet phldrT="[Text]"/>
      <dgm:spPr/>
      <dgm:t>
        <a:bodyPr/>
        <a:lstStyle/>
        <a:p>
          <a:r>
            <a:rPr lang="en-US" dirty="0"/>
            <a:t>Accuracy</a:t>
          </a:r>
        </a:p>
      </dgm:t>
    </dgm:pt>
    <dgm:pt modelId="{7BFA97F6-E365-4CEC-995B-40D7B1B1AE33}" type="parTrans" cxnId="{33D38CEA-FB23-4BC0-8302-40EA5DAD68C4}">
      <dgm:prSet/>
      <dgm:spPr/>
      <dgm:t>
        <a:bodyPr/>
        <a:lstStyle/>
        <a:p>
          <a:endParaRPr lang="en-US"/>
        </a:p>
      </dgm:t>
    </dgm:pt>
    <dgm:pt modelId="{9092B0E2-750F-452C-8F02-21A78ED0DB5D}" type="sibTrans" cxnId="{33D38CEA-FB23-4BC0-8302-40EA5DAD68C4}">
      <dgm:prSet/>
      <dgm:spPr/>
      <dgm:t>
        <a:bodyPr/>
        <a:lstStyle/>
        <a:p>
          <a:endParaRPr lang="en-US"/>
        </a:p>
      </dgm:t>
    </dgm:pt>
    <dgm:pt modelId="{B1B64167-74A2-49ED-8ABB-DFE9BA9EC975}">
      <dgm:prSet phldrT="[Text]"/>
      <dgm:spPr/>
      <dgm:t>
        <a:bodyPr/>
        <a:lstStyle/>
        <a:p>
          <a:r>
            <a:rPr lang="en-US" dirty="0"/>
            <a:t>Applicable standards</a:t>
          </a:r>
        </a:p>
      </dgm:t>
    </dgm:pt>
    <dgm:pt modelId="{349C95AE-23FA-4C3F-94BA-24465506ECD2}" type="parTrans" cxnId="{0E8A9704-7ABD-49A2-9B8F-937137382673}">
      <dgm:prSet/>
      <dgm:spPr/>
      <dgm:t>
        <a:bodyPr/>
        <a:lstStyle/>
        <a:p>
          <a:endParaRPr lang="en-US"/>
        </a:p>
      </dgm:t>
    </dgm:pt>
    <dgm:pt modelId="{84AA2375-368F-4849-9270-C2CFADDA42CC}" type="sibTrans" cxnId="{0E8A9704-7ABD-49A2-9B8F-937137382673}">
      <dgm:prSet/>
      <dgm:spPr/>
      <dgm:t>
        <a:bodyPr/>
        <a:lstStyle/>
        <a:p>
          <a:endParaRPr lang="en-US"/>
        </a:p>
      </dgm:t>
    </dgm:pt>
    <dgm:pt modelId="{639EA413-8848-4077-A82C-744CF54C08C3}">
      <dgm:prSet phldrT="[Text]"/>
      <dgm:spPr/>
      <dgm:t>
        <a:bodyPr/>
        <a:lstStyle/>
        <a:p>
          <a:r>
            <a:rPr lang="en-US" dirty="0"/>
            <a:t>Allowed actions</a:t>
          </a:r>
        </a:p>
      </dgm:t>
    </dgm:pt>
    <dgm:pt modelId="{572B30BE-725C-49E7-A4E1-7CE3993D6E75}" type="parTrans" cxnId="{DBD2AB37-A23D-47FA-9BE4-474BAD12663D}">
      <dgm:prSet/>
      <dgm:spPr/>
      <dgm:t>
        <a:bodyPr/>
        <a:lstStyle/>
        <a:p>
          <a:endParaRPr lang="en-US"/>
        </a:p>
      </dgm:t>
    </dgm:pt>
    <dgm:pt modelId="{3701DC9A-11F3-4E69-982D-4C63F536C4F4}" type="sibTrans" cxnId="{DBD2AB37-A23D-47FA-9BE4-474BAD12663D}">
      <dgm:prSet/>
      <dgm:spPr/>
      <dgm:t>
        <a:bodyPr/>
        <a:lstStyle/>
        <a:p>
          <a:endParaRPr lang="en-US"/>
        </a:p>
      </dgm:t>
    </dgm:pt>
    <dgm:pt modelId="{6F290178-BA14-473B-ADCB-789659A94267}">
      <dgm:prSet phldrT="[Text]"/>
      <dgm:spPr/>
      <dgm:t>
        <a:bodyPr/>
        <a:lstStyle/>
        <a:p>
          <a:r>
            <a:rPr lang="en-US" dirty="0"/>
            <a:t>Time limits</a:t>
          </a:r>
        </a:p>
      </dgm:t>
    </dgm:pt>
    <dgm:pt modelId="{CD709316-72AD-45DF-81F8-913B65A653D1}" type="parTrans" cxnId="{4A9CAFA0-5A66-4195-AF17-B7356CE97DF3}">
      <dgm:prSet/>
      <dgm:spPr/>
      <dgm:t>
        <a:bodyPr/>
        <a:lstStyle/>
        <a:p>
          <a:endParaRPr lang="en-US"/>
        </a:p>
      </dgm:t>
    </dgm:pt>
    <dgm:pt modelId="{81CD00EF-DAF6-4F74-AE6B-645D35B58BB1}" type="sibTrans" cxnId="{4A9CAFA0-5A66-4195-AF17-B7356CE97DF3}">
      <dgm:prSet/>
      <dgm:spPr/>
      <dgm:t>
        <a:bodyPr/>
        <a:lstStyle/>
        <a:p>
          <a:endParaRPr lang="en-US"/>
        </a:p>
      </dgm:t>
    </dgm:pt>
    <dgm:pt modelId="{9FA6BEA3-B44E-4B93-AE20-161FCD94BA91}">
      <dgm:prSet phldrT="[Text]"/>
      <dgm:spPr/>
      <dgm:t>
        <a:bodyPr/>
        <a:lstStyle/>
        <a:p>
          <a:r>
            <a:rPr lang="en-US" dirty="0"/>
            <a:t>Enforcement</a:t>
          </a:r>
        </a:p>
      </dgm:t>
    </dgm:pt>
    <dgm:pt modelId="{75F0244A-4FC6-4634-8CE1-EC6456183405}" type="parTrans" cxnId="{38A3D5FA-C7D2-462C-80A0-F965B32DA109}">
      <dgm:prSet/>
      <dgm:spPr/>
      <dgm:t>
        <a:bodyPr/>
        <a:lstStyle/>
        <a:p>
          <a:endParaRPr lang="en-US"/>
        </a:p>
      </dgm:t>
    </dgm:pt>
    <dgm:pt modelId="{3C3436A5-24C4-4080-BAB1-181A16B9ABA4}" type="sibTrans" cxnId="{38A3D5FA-C7D2-462C-80A0-F965B32DA109}">
      <dgm:prSet/>
      <dgm:spPr/>
      <dgm:t>
        <a:bodyPr/>
        <a:lstStyle/>
        <a:p>
          <a:endParaRPr lang="en-US"/>
        </a:p>
      </dgm:t>
    </dgm:pt>
    <dgm:pt modelId="{5F57D8FA-DB06-4176-8AD5-FAC895208D58}">
      <dgm:prSet phldrT="[Text]"/>
      <dgm:spPr/>
      <dgm:t>
        <a:bodyPr/>
        <a:lstStyle/>
        <a:p>
          <a:r>
            <a:rPr lang="en-US" dirty="0"/>
            <a:t>Time limits</a:t>
          </a:r>
        </a:p>
      </dgm:t>
    </dgm:pt>
    <dgm:pt modelId="{513C9C67-FDF5-4D10-8679-73F2975E73C1}" type="parTrans" cxnId="{E07FE697-F6FF-42FC-800C-2C6FEC47F723}">
      <dgm:prSet/>
      <dgm:spPr/>
      <dgm:t>
        <a:bodyPr/>
        <a:lstStyle/>
        <a:p>
          <a:endParaRPr lang="en-US"/>
        </a:p>
      </dgm:t>
    </dgm:pt>
    <dgm:pt modelId="{D9A2CD94-F72C-4604-93BE-EB01BAD42749}" type="sibTrans" cxnId="{E07FE697-F6FF-42FC-800C-2C6FEC47F723}">
      <dgm:prSet/>
      <dgm:spPr/>
      <dgm:t>
        <a:bodyPr/>
        <a:lstStyle/>
        <a:p>
          <a:endParaRPr lang="en-US"/>
        </a:p>
      </dgm:t>
    </dgm:pt>
    <dgm:pt modelId="{895F7DAB-F7BF-4322-A51E-43E517D4CDB1}">
      <dgm:prSet phldrT="[Text]"/>
      <dgm:spPr/>
      <dgm:t>
        <a:bodyPr/>
        <a:lstStyle/>
        <a:p>
          <a:r>
            <a:rPr lang="en-US" dirty="0"/>
            <a:t>Allowable activities</a:t>
          </a:r>
        </a:p>
      </dgm:t>
    </dgm:pt>
    <dgm:pt modelId="{3D93C149-4305-464B-A426-21318B2129D6}" type="parTrans" cxnId="{AC62F07F-4AAC-42E2-BCE5-8E78429840F5}">
      <dgm:prSet/>
      <dgm:spPr/>
      <dgm:t>
        <a:bodyPr/>
        <a:lstStyle/>
        <a:p>
          <a:endParaRPr lang="en-US"/>
        </a:p>
      </dgm:t>
    </dgm:pt>
    <dgm:pt modelId="{846A084D-6781-45C7-8523-1C62850A39F8}" type="sibTrans" cxnId="{AC62F07F-4AAC-42E2-BCE5-8E78429840F5}">
      <dgm:prSet/>
      <dgm:spPr/>
      <dgm:t>
        <a:bodyPr/>
        <a:lstStyle/>
        <a:p>
          <a:endParaRPr lang="en-US"/>
        </a:p>
      </dgm:t>
    </dgm:pt>
    <dgm:pt modelId="{CA282A47-8CA9-4064-81A7-48E630D3F8F3}">
      <dgm:prSet phldrT="[Text]"/>
      <dgm:spPr/>
      <dgm:t>
        <a:bodyPr/>
        <a:lstStyle/>
        <a:p>
          <a:r>
            <a:rPr lang="en-US" dirty="0"/>
            <a:t>Posting</a:t>
          </a:r>
        </a:p>
      </dgm:t>
    </dgm:pt>
    <dgm:pt modelId="{C86D4AAE-9874-4AD4-AB64-B6CDED72D381}" type="parTrans" cxnId="{6C0D7C5B-CEE0-4BA8-9C7B-C3DAC77CB29F}">
      <dgm:prSet/>
      <dgm:spPr/>
      <dgm:t>
        <a:bodyPr/>
        <a:lstStyle/>
        <a:p>
          <a:endParaRPr lang="en-US"/>
        </a:p>
      </dgm:t>
    </dgm:pt>
    <dgm:pt modelId="{5F5F88B7-DECA-4721-99AB-5968B7DFD99C}" type="sibTrans" cxnId="{6C0D7C5B-CEE0-4BA8-9C7B-C3DAC77CB29F}">
      <dgm:prSet/>
      <dgm:spPr/>
      <dgm:t>
        <a:bodyPr/>
        <a:lstStyle/>
        <a:p>
          <a:endParaRPr lang="en-US"/>
        </a:p>
      </dgm:t>
    </dgm:pt>
    <dgm:pt modelId="{0643C47C-4926-47E9-BA86-AB31A56D5F0E}" type="pres">
      <dgm:prSet presAssocID="{449EF5BA-319D-472A-A46D-2EF7B3383C9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54CACF3-6292-4220-AC78-1880E3AB4A96}" type="pres">
      <dgm:prSet presAssocID="{02D5E5D3-8BE4-4AA8-8047-CB18BAD8A9C4}" presName="linNode" presStyleCnt="0"/>
      <dgm:spPr/>
    </dgm:pt>
    <dgm:pt modelId="{93F7A831-30C8-4BEF-AB04-251E8CA267C9}" type="pres">
      <dgm:prSet presAssocID="{02D5E5D3-8BE4-4AA8-8047-CB18BAD8A9C4}" presName="parentShp" presStyleLbl="node1" presStyleIdx="0" presStyleCnt="4" custScaleY="809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17ECFE-0C1E-45C2-B6E4-4A6088622707}" type="pres">
      <dgm:prSet presAssocID="{02D5E5D3-8BE4-4AA8-8047-CB18BAD8A9C4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1354BD-A4D7-439E-8E77-6E57421F3519}" type="pres">
      <dgm:prSet presAssocID="{91FE2E5D-524A-4715-BAFB-6DEAA2F9FEA2}" presName="spacing" presStyleCnt="0"/>
      <dgm:spPr/>
    </dgm:pt>
    <dgm:pt modelId="{416B87AA-E48F-40D2-BFA4-2E13C76B246F}" type="pres">
      <dgm:prSet presAssocID="{43A67308-CFBC-4EAA-9C9A-986F83D5E359}" presName="linNode" presStyleCnt="0"/>
      <dgm:spPr/>
    </dgm:pt>
    <dgm:pt modelId="{0DCAEA44-267F-4CC4-9DB6-3694309C0059}" type="pres">
      <dgm:prSet presAssocID="{43A67308-CFBC-4EAA-9C9A-986F83D5E359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B5432-2778-41F1-BB7F-6B9F82850D91}" type="pres">
      <dgm:prSet presAssocID="{43A67308-CFBC-4EAA-9C9A-986F83D5E359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5D6FE-DE74-4F87-9014-CA7C2745FA29}" type="pres">
      <dgm:prSet presAssocID="{0D423422-A138-4603-923A-1E7C20FD6F01}" presName="spacing" presStyleCnt="0"/>
      <dgm:spPr/>
    </dgm:pt>
    <dgm:pt modelId="{B4860D7A-A80B-4891-8DB9-C746F53AB538}" type="pres">
      <dgm:prSet presAssocID="{18DF7C9A-9294-403A-8B5B-558C1A834258}" presName="linNode" presStyleCnt="0"/>
      <dgm:spPr/>
    </dgm:pt>
    <dgm:pt modelId="{2F2D2DE2-1E9F-4B1A-80E9-D60A042B57F2}" type="pres">
      <dgm:prSet presAssocID="{18DF7C9A-9294-403A-8B5B-558C1A834258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A86B7-E8E4-4C33-892A-869AE67B432C}" type="pres">
      <dgm:prSet presAssocID="{18DF7C9A-9294-403A-8B5B-558C1A834258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58DE1C-80BC-4B52-ACC7-8EFAB0D19F17}" type="pres">
      <dgm:prSet presAssocID="{16D370F2-B8A3-49FB-91C1-618F07C4FE6B}" presName="spacing" presStyleCnt="0"/>
      <dgm:spPr/>
    </dgm:pt>
    <dgm:pt modelId="{6AFD2858-2FC8-4AEB-BA2A-84787C5F896C}" type="pres">
      <dgm:prSet presAssocID="{9FA6BEA3-B44E-4B93-AE20-161FCD94BA91}" presName="linNode" presStyleCnt="0"/>
      <dgm:spPr/>
    </dgm:pt>
    <dgm:pt modelId="{B3DE3807-7DC4-42A4-AD52-0D56D89C73B3}" type="pres">
      <dgm:prSet presAssocID="{9FA6BEA3-B44E-4B93-AE20-161FCD94BA91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A9E30F-E0C1-4779-97FE-46054E7ED610}" type="pres">
      <dgm:prSet presAssocID="{9FA6BEA3-B44E-4B93-AE20-161FCD94BA91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E72675-6D97-4EC1-AE8F-07928C0BA470}" type="presOf" srcId="{C840A5B5-D83B-4EDD-9A77-2ED8D60920D4}" destId="{D517ECFE-0C1E-45C2-B6E4-4A6088622707}" srcOrd="0" destOrd="0" presId="urn:microsoft.com/office/officeart/2005/8/layout/vList6"/>
    <dgm:cxn modelId="{E04DD581-FF1D-4287-B842-170D7F3488C8}" type="presOf" srcId="{02D5E5D3-8BE4-4AA8-8047-CB18BAD8A9C4}" destId="{93F7A831-30C8-4BEF-AB04-251E8CA267C9}" srcOrd="0" destOrd="0" presId="urn:microsoft.com/office/officeart/2005/8/layout/vList6"/>
    <dgm:cxn modelId="{DBD2AB37-A23D-47FA-9BE4-474BAD12663D}" srcId="{18DF7C9A-9294-403A-8B5B-558C1A834258}" destId="{639EA413-8848-4077-A82C-744CF54C08C3}" srcOrd="0" destOrd="0" parTransId="{572B30BE-725C-49E7-A4E1-7CE3993D6E75}" sibTransId="{3701DC9A-11F3-4E69-982D-4C63F536C4F4}"/>
    <dgm:cxn modelId="{6C0D7C5B-CEE0-4BA8-9C7B-C3DAC77CB29F}" srcId="{9FA6BEA3-B44E-4B93-AE20-161FCD94BA91}" destId="{CA282A47-8CA9-4064-81A7-48E630D3F8F3}" srcOrd="2" destOrd="0" parTransId="{C86D4AAE-9874-4AD4-AB64-B6CDED72D381}" sibTransId="{5F5F88B7-DECA-4721-99AB-5968B7DFD99C}"/>
    <dgm:cxn modelId="{0F63FA5D-9501-42A7-B849-5C22FB7B5BE9}" srcId="{449EF5BA-319D-472A-A46D-2EF7B3383C9E}" destId="{18DF7C9A-9294-403A-8B5B-558C1A834258}" srcOrd="2" destOrd="0" parTransId="{C36F1EC0-E1E0-44D5-B6AE-8306AEEFC715}" sibTransId="{16D370F2-B8A3-49FB-91C1-618F07C4FE6B}"/>
    <dgm:cxn modelId="{38A3D5FA-C7D2-462C-80A0-F965B32DA109}" srcId="{449EF5BA-319D-472A-A46D-2EF7B3383C9E}" destId="{9FA6BEA3-B44E-4B93-AE20-161FCD94BA91}" srcOrd="3" destOrd="0" parTransId="{75F0244A-4FC6-4634-8CE1-EC6456183405}" sibTransId="{3C3436A5-24C4-4080-BAB1-181A16B9ABA4}"/>
    <dgm:cxn modelId="{8F35392B-CB57-41F8-84E7-F2065D5FB7B8}" srcId="{43A67308-CFBC-4EAA-9C9A-986F83D5E359}" destId="{4A4E39F6-87FD-4A75-9CB7-3759025547B3}" srcOrd="0" destOrd="0" parTransId="{F8806317-02C0-469A-B00A-306722EC1AAC}" sibTransId="{1B0DD4E7-773C-4455-A4F5-62553B1B15D3}"/>
    <dgm:cxn modelId="{A9182889-ABEB-4AFE-BEB4-78A005E1906E}" type="presOf" srcId="{43A67308-CFBC-4EAA-9C9A-986F83D5E359}" destId="{0DCAEA44-267F-4CC4-9DB6-3694309C0059}" srcOrd="0" destOrd="0" presId="urn:microsoft.com/office/officeart/2005/8/layout/vList6"/>
    <dgm:cxn modelId="{183C5C63-CAE1-4A34-942F-68FCD9AAF94B}" type="presOf" srcId="{B1B64167-74A2-49ED-8ABB-DFE9BA9EC975}" destId="{7ADB5432-2778-41F1-BB7F-6B9F82850D91}" srcOrd="0" destOrd="2" presId="urn:microsoft.com/office/officeart/2005/8/layout/vList6"/>
    <dgm:cxn modelId="{CBA71A73-C245-4151-B24A-70468EE9D523}" type="presOf" srcId="{895F7DAB-F7BF-4322-A51E-43E517D4CDB1}" destId="{17A9E30F-E0C1-4779-97FE-46054E7ED610}" srcOrd="0" destOrd="1" presId="urn:microsoft.com/office/officeart/2005/8/layout/vList6"/>
    <dgm:cxn modelId="{4A9CAFA0-5A66-4195-AF17-B7356CE97DF3}" srcId="{18DF7C9A-9294-403A-8B5B-558C1A834258}" destId="{6F290178-BA14-473B-ADCB-789659A94267}" srcOrd="1" destOrd="0" parTransId="{CD709316-72AD-45DF-81F8-913B65A653D1}" sibTransId="{81CD00EF-DAF6-4F74-AE6B-645D35B58BB1}"/>
    <dgm:cxn modelId="{9A8C7D8A-3D56-45B6-8841-BFFBC2B8F93D}" type="presOf" srcId="{CA282A47-8CA9-4064-81A7-48E630D3F8F3}" destId="{17A9E30F-E0C1-4779-97FE-46054E7ED610}" srcOrd="0" destOrd="2" presId="urn:microsoft.com/office/officeart/2005/8/layout/vList6"/>
    <dgm:cxn modelId="{0809FDA0-82E6-4FB0-9A86-7A706BB62534}" type="presOf" srcId="{18DF7C9A-9294-403A-8B5B-558C1A834258}" destId="{2F2D2DE2-1E9F-4B1A-80E9-D60A042B57F2}" srcOrd="0" destOrd="0" presId="urn:microsoft.com/office/officeart/2005/8/layout/vList6"/>
    <dgm:cxn modelId="{83DBDBB5-55B0-481E-96B5-B91FE275C44E}" srcId="{449EF5BA-319D-472A-A46D-2EF7B3383C9E}" destId="{02D5E5D3-8BE4-4AA8-8047-CB18BAD8A9C4}" srcOrd="0" destOrd="0" parTransId="{F9D12895-4191-49BF-8AA2-3A0FB8073A29}" sibTransId="{91FE2E5D-524A-4715-BAFB-6DEAA2F9FEA2}"/>
    <dgm:cxn modelId="{AE4A4FA7-ED9B-410C-9EBE-48E206D7ADB6}" type="presOf" srcId="{639EA413-8848-4077-A82C-744CF54C08C3}" destId="{0ECA86B7-E8E4-4C33-892A-869AE67B432C}" srcOrd="0" destOrd="0" presId="urn:microsoft.com/office/officeart/2005/8/layout/vList6"/>
    <dgm:cxn modelId="{F7151059-66AA-4DFD-B3C4-D59ABD833DE4}" srcId="{02D5E5D3-8BE4-4AA8-8047-CB18BAD8A9C4}" destId="{DAACCA3C-AD3D-44C4-8F96-7126C53FA7B5}" srcOrd="1" destOrd="0" parTransId="{E75F4C0F-A467-4725-AFB9-4648D8C88CF8}" sibTransId="{B1ACCCAF-7C00-4539-A540-4276C1368E2F}"/>
    <dgm:cxn modelId="{33D38CEA-FB23-4BC0-8302-40EA5DAD68C4}" srcId="{43A67308-CFBC-4EAA-9C9A-986F83D5E359}" destId="{7CA5296A-75C4-4F98-BE62-C3275AF6C646}" srcOrd="1" destOrd="0" parTransId="{7BFA97F6-E365-4CEC-995B-40D7B1B1AE33}" sibTransId="{9092B0E2-750F-452C-8F02-21A78ED0DB5D}"/>
    <dgm:cxn modelId="{55093A34-5790-4D1B-93CB-EBC1682525AD}" type="presOf" srcId="{449EF5BA-319D-472A-A46D-2EF7B3383C9E}" destId="{0643C47C-4926-47E9-BA86-AB31A56D5F0E}" srcOrd="0" destOrd="0" presId="urn:microsoft.com/office/officeart/2005/8/layout/vList6"/>
    <dgm:cxn modelId="{6D47BD0F-B72E-4A29-A036-73702B87C37E}" type="presOf" srcId="{4A4E39F6-87FD-4A75-9CB7-3759025547B3}" destId="{7ADB5432-2778-41F1-BB7F-6B9F82850D91}" srcOrd="0" destOrd="0" presId="urn:microsoft.com/office/officeart/2005/8/layout/vList6"/>
    <dgm:cxn modelId="{AD3BEBFF-7B65-4BD3-8E09-EC10E1902145}" srcId="{449EF5BA-319D-472A-A46D-2EF7B3383C9E}" destId="{43A67308-CFBC-4EAA-9C9A-986F83D5E359}" srcOrd="1" destOrd="0" parTransId="{ADB2D9A6-E6F5-4CE2-BA8E-446AEEDD51C9}" sibTransId="{0D423422-A138-4603-923A-1E7C20FD6F01}"/>
    <dgm:cxn modelId="{F4F4BDBB-9AE5-432E-8635-2DE1E19445E1}" type="presOf" srcId="{5F57D8FA-DB06-4176-8AD5-FAC895208D58}" destId="{17A9E30F-E0C1-4779-97FE-46054E7ED610}" srcOrd="0" destOrd="0" presId="urn:microsoft.com/office/officeart/2005/8/layout/vList6"/>
    <dgm:cxn modelId="{BB202481-E18C-4094-B6C4-8A984A3EC59A}" type="presOf" srcId="{9FA6BEA3-B44E-4B93-AE20-161FCD94BA91}" destId="{B3DE3807-7DC4-42A4-AD52-0D56D89C73B3}" srcOrd="0" destOrd="0" presId="urn:microsoft.com/office/officeart/2005/8/layout/vList6"/>
    <dgm:cxn modelId="{7EF75542-0BB7-4AC6-8289-2378144FA8B6}" type="presOf" srcId="{7CA5296A-75C4-4F98-BE62-C3275AF6C646}" destId="{7ADB5432-2778-41F1-BB7F-6B9F82850D91}" srcOrd="0" destOrd="1" presId="urn:microsoft.com/office/officeart/2005/8/layout/vList6"/>
    <dgm:cxn modelId="{E07FE697-F6FF-42FC-800C-2C6FEC47F723}" srcId="{9FA6BEA3-B44E-4B93-AE20-161FCD94BA91}" destId="{5F57D8FA-DB06-4176-8AD5-FAC895208D58}" srcOrd="0" destOrd="0" parTransId="{513C9C67-FDF5-4D10-8679-73F2975E73C1}" sibTransId="{D9A2CD94-F72C-4604-93BE-EB01BAD42749}"/>
    <dgm:cxn modelId="{409C7475-7855-49C6-B8A6-9CCACC2DAF19}" type="presOf" srcId="{DAACCA3C-AD3D-44C4-8F96-7126C53FA7B5}" destId="{D517ECFE-0C1E-45C2-B6E4-4A6088622707}" srcOrd="0" destOrd="1" presId="urn:microsoft.com/office/officeart/2005/8/layout/vList6"/>
    <dgm:cxn modelId="{D71D9ABC-CCF5-46B1-8D3E-157ED8E95B12}" srcId="{02D5E5D3-8BE4-4AA8-8047-CB18BAD8A9C4}" destId="{C840A5B5-D83B-4EDD-9A77-2ED8D60920D4}" srcOrd="0" destOrd="0" parTransId="{738D4FF8-EAEE-4496-8ADB-75AFEDADC7FE}" sibTransId="{08F4053F-B985-42DE-B9F9-8B0A784425E0}"/>
    <dgm:cxn modelId="{0E8A9704-7ABD-49A2-9B8F-937137382673}" srcId="{43A67308-CFBC-4EAA-9C9A-986F83D5E359}" destId="{B1B64167-74A2-49ED-8ABB-DFE9BA9EC975}" srcOrd="2" destOrd="0" parTransId="{349C95AE-23FA-4C3F-94BA-24465506ECD2}" sibTransId="{84AA2375-368F-4849-9270-C2CFADDA42CC}"/>
    <dgm:cxn modelId="{AC62F07F-4AAC-42E2-BCE5-8E78429840F5}" srcId="{9FA6BEA3-B44E-4B93-AE20-161FCD94BA91}" destId="{895F7DAB-F7BF-4322-A51E-43E517D4CDB1}" srcOrd="1" destOrd="0" parTransId="{3D93C149-4305-464B-A426-21318B2129D6}" sibTransId="{846A084D-6781-45C7-8523-1C62850A39F8}"/>
    <dgm:cxn modelId="{7A4DBB36-C982-456E-BB9F-345A9CF1495B}" type="presOf" srcId="{6F290178-BA14-473B-ADCB-789659A94267}" destId="{0ECA86B7-E8E4-4C33-892A-869AE67B432C}" srcOrd="0" destOrd="1" presId="urn:microsoft.com/office/officeart/2005/8/layout/vList6"/>
    <dgm:cxn modelId="{3474EE33-EC7F-4FF6-AB63-B0D0017B5C2A}" type="presParOf" srcId="{0643C47C-4926-47E9-BA86-AB31A56D5F0E}" destId="{154CACF3-6292-4220-AC78-1880E3AB4A96}" srcOrd="0" destOrd="0" presId="urn:microsoft.com/office/officeart/2005/8/layout/vList6"/>
    <dgm:cxn modelId="{699647C7-01F0-4D50-B3EC-FEBA8DD6C8B5}" type="presParOf" srcId="{154CACF3-6292-4220-AC78-1880E3AB4A96}" destId="{93F7A831-30C8-4BEF-AB04-251E8CA267C9}" srcOrd="0" destOrd="0" presId="urn:microsoft.com/office/officeart/2005/8/layout/vList6"/>
    <dgm:cxn modelId="{A433CE10-641F-458E-9FEF-C9CE7181CD85}" type="presParOf" srcId="{154CACF3-6292-4220-AC78-1880E3AB4A96}" destId="{D517ECFE-0C1E-45C2-B6E4-4A6088622707}" srcOrd="1" destOrd="0" presId="urn:microsoft.com/office/officeart/2005/8/layout/vList6"/>
    <dgm:cxn modelId="{3482FCCA-2842-4EC2-9AE1-8D8685A6D0AA}" type="presParOf" srcId="{0643C47C-4926-47E9-BA86-AB31A56D5F0E}" destId="{331354BD-A4D7-439E-8E77-6E57421F3519}" srcOrd="1" destOrd="0" presId="urn:microsoft.com/office/officeart/2005/8/layout/vList6"/>
    <dgm:cxn modelId="{33C74C36-F90F-4EB4-B49D-26B620313346}" type="presParOf" srcId="{0643C47C-4926-47E9-BA86-AB31A56D5F0E}" destId="{416B87AA-E48F-40D2-BFA4-2E13C76B246F}" srcOrd="2" destOrd="0" presId="urn:microsoft.com/office/officeart/2005/8/layout/vList6"/>
    <dgm:cxn modelId="{55B1CBD8-036E-4642-BBED-CD36F6171A5C}" type="presParOf" srcId="{416B87AA-E48F-40D2-BFA4-2E13C76B246F}" destId="{0DCAEA44-267F-4CC4-9DB6-3694309C0059}" srcOrd="0" destOrd="0" presId="urn:microsoft.com/office/officeart/2005/8/layout/vList6"/>
    <dgm:cxn modelId="{9093AD41-4BE4-4060-945C-01539748645E}" type="presParOf" srcId="{416B87AA-E48F-40D2-BFA4-2E13C76B246F}" destId="{7ADB5432-2778-41F1-BB7F-6B9F82850D91}" srcOrd="1" destOrd="0" presId="urn:microsoft.com/office/officeart/2005/8/layout/vList6"/>
    <dgm:cxn modelId="{B56A6A7B-0BC0-4C2B-A8FA-111D858F8B36}" type="presParOf" srcId="{0643C47C-4926-47E9-BA86-AB31A56D5F0E}" destId="{7175D6FE-DE74-4F87-9014-CA7C2745FA29}" srcOrd="3" destOrd="0" presId="urn:microsoft.com/office/officeart/2005/8/layout/vList6"/>
    <dgm:cxn modelId="{EA4D9228-ABCD-4DC4-B002-71F5E9DC9445}" type="presParOf" srcId="{0643C47C-4926-47E9-BA86-AB31A56D5F0E}" destId="{B4860D7A-A80B-4891-8DB9-C746F53AB538}" srcOrd="4" destOrd="0" presId="urn:microsoft.com/office/officeart/2005/8/layout/vList6"/>
    <dgm:cxn modelId="{1A07C41F-6755-48F7-8035-1210678A201E}" type="presParOf" srcId="{B4860D7A-A80B-4891-8DB9-C746F53AB538}" destId="{2F2D2DE2-1E9F-4B1A-80E9-D60A042B57F2}" srcOrd="0" destOrd="0" presId="urn:microsoft.com/office/officeart/2005/8/layout/vList6"/>
    <dgm:cxn modelId="{1987AE71-1FF2-4DDC-889D-EB92466F3A86}" type="presParOf" srcId="{B4860D7A-A80B-4891-8DB9-C746F53AB538}" destId="{0ECA86B7-E8E4-4C33-892A-869AE67B432C}" srcOrd="1" destOrd="0" presId="urn:microsoft.com/office/officeart/2005/8/layout/vList6"/>
    <dgm:cxn modelId="{EAE9DDB5-9ED7-4B4E-B242-E9187564E582}" type="presParOf" srcId="{0643C47C-4926-47E9-BA86-AB31A56D5F0E}" destId="{E358DE1C-80BC-4B52-ACC7-8EFAB0D19F17}" srcOrd="5" destOrd="0" presId="urn:microsoft.com/office/officeart/2005/8/layout/vList6"/>
    <dgm:cxn modelId="{DCF9FED3-87E8-4C55-8CA1-65AEF66320A9}" type="presParOf" srcId="{0643C47C-4926-47E9-BA86-AB31A56D5F0E}" destId="{6AFD2858-2FC8-4AEB-BA2A-84787C5F896C}" srcOrd="6" destOrd="0" presId="urn:microsoft.com/office/officeart/2005/8/layout/vList6"/>
    <dgm:cxn modelId="{81F93BD1-187B-42A3-BAE2-DF5380DFBE62}" type="presParOf" srcId="{6AFD2858-2FC8-4AEB-BA2A-84787C5F896C}" destId="{B3DE3807-7DC4-42A4-AD52-0D56D89C73B3}" srcOrd="0" destOrd="0" presId="urn:microsoft.com/office/officeart/2005/8/layout/vList6"/>
    <dgm:cxn modelId="{6623386C-3BE3-4D02-BA12-EBA82D3420DF}" type="presParOf" srcId="{6AFD2858-2FC8-4AEB-BA2A-84787C5F896C}" destId="{17A9E30F-E0C1-4779-97FE-46054E7ED61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A5B9C843-B7CD-4509-B34D-33E0B0DE0CDA}" type="doc">
      <dgm:prSet loTypeId="urn:microsoft.com/office/officeart/2005/8/layout/list1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80B561B-9AE0-43ED-AB69-6F0E624F3D48}">
      <dgm:prSet phldrT="[Text]"/>
      <dgm:spPr/>
      <dgm:t>
        <a:bodyPr/>
        <a:lstStyle/>
        <a:p>
          <a:r>
            <a:rPr lang="en-US" dirty="0"/>
            <a:t>Addressed in code or by AHJ</a:t>
          </a:r>
        </a:p>
      </dgm:t>
    </dgm:pt>
    <dgm:pt modelId="{9353F3AB-37F8-4FB4-B2A2-1B1F6135A0C1}" type="parTrans" cxnId="{19EA8324-136A-494C-A9FB-5B74A1448003}">
      <dgm:prSet/>
      <dgm:spPr/>
      <dgm:t>
        <a:bodyPr/>
        <a:lstStyle/>
        <a:p>
          <a:endParaRPr lang="en-US"/>
        </a:p>
      </dgm:t>
    </dgm:pt>
    <dgm:pt modelId="{85B39BF3-726D-4E8A-A037-4E567EE4320D}" type="sibTrans" cxnId="{19EA8324-136A-494C-A9FB-5B74A1448003}">
      <dgm:prSet/>
      <dgm:spPr/>
      <dgm:t>
        <a:bodyPr/>
        <a:lstStyle/>
        <a:p>
          <a:endParaRPr lang="en-US"/>
        </a:p>
      </dgm:t>
    </dgm:pt>
    <dgm:pt modelId="{CA9C56D6-2096-4334-A42E-302B46B2B7DF}">
      <dgm:prSet phldrT="[Text]"/>
      <dgm:spPr/>
      <dgm:t>
        <a:bodyPr/>
        <a:lstStyle/>
        <a:p>
          <a:r>
            <a:rPr lang="en-US" dirty="0"/>
            <a:t>Work closely with AHJ</a:t>
          </a:r>
        </a:p>
      </dgm:t>
    </dgm:pt>
    <dgm:pt modelId="{AC3BD7CE-CFAF-46AB-A4EC-E115D6E7DB2C}" type="parTrans" cxnId="{0ED95BC7-AABC-4721-9714-4B78CA48531C}">
      <dgm:prSet/>
      <dgm:spPr/>
      <dgm:t>
        <a:bodyPr/>
        <a:lstStyle/>
        <a:p>
          <a:endParaRPr lang="en-US"/>
        </a:p>
      </dgm:t>
    </dgm:pt>
    <dgm:pt modelId="{40D1DBB6-BFA9-4D5A-92C4-B02ACAC842B8}" type="sibTrans" cxnId="{0ED95BC7-AABC-4721-9714-4B78CA48531C}">
      <dgm:prSet/>
      <dgm:spPr/>
      <dgm:t>
        <a:bodyPr/>
        <a:lstStyle/>
        <a:p>
          <a:endParaRPr lang="en-US"/>
        </a:p>
      </dgm:t>
    </dgm:pt>
    <dgm:pt modelId="{29E75184-28EA-470A-867F-1BCE342F753F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/>
            <a:t>Still responsible for verifying compliance</a:t>
          </a:r>
        </a:p>
      </dgm:t>
    </dgm:pt>
    <dgm:pt modelId="{AE5E29C3-BADC-49B5-982E-875C197A36CE}" type="parTrans" cxnId="{9E6487DD-7683-43BA-976F-84E4C296515A}">
      <dgm:prSet/>
      <dgm:spPr/>
      <dgm:t>
        <a:bodyPr/>
        <a:lstStyle/>
        <a:p>
          <a:endParaRPr lang="en-US"/>
        </a:p>
      </dgm:t>
    </dgm:pt>
    <dgm:pt modelId="{9DF96271-9A3E-40B9-A411-363E9FEF28B1}" type="sibTrans" cxnId="{9E6487DD-7683-43BA-976F-84E4C296515A}">
      <dgm:prSet/>
      <dgm:spPr/>
      <dgm:t>
        <a:bodyPr/>
        <a:lstStyle/>
        <a:p>
          <a:endParaRPr lang="en-US"/>
        </a:p>
      </dgm:t>
    </dgm:pt>
    <dgm:pt modelId="{32742DE1-EF3E-4BD4-841E-10632E396BB1}">
      <dgm:prSet phldrT="[Text]"/>
      <dgm:spPr/>
      <dgm:t>
        <a:bodyPr/>
        <a:lstStyle/>
        <a:p>
          <a:r>
            <a:rPr lang="en-US" dirty="0"/>
            <a:t>Varies by jurisdiction</a:t>
          </a:r>
        </a:p>
      </dgm:t>
    </dgm:pt>
    <dgm:pt modelId="{87B91D0F-5813-400C-82E9-BFC642C3FCD8}" type="parTrans" cxnId="{DCFC7732-76F8-4895-9C9E-C4F613312809}">
      <dgm:prSet/>
      <dgm:spPr/>
      <dgm:t>
        <a:bodyPr/>
        <a:lstStyle/>
        <a:p>
          <a:endParaRPr lang="en-US"/>
        </a:p>
      </dgm:t>
    </dgm:pt>
    <dgm:pt modelId="{52CEBA10-0D5C-485C-9C4A-9AEACD52643C}" type="sibTrans" cxnId="{DCFC7732-76F8-4895-9C9E-C4F613312809}">
      <dgm:prSet/>
      <dgm:spPr/>
      <dgm:t>
        <a:bodyPr/>
        <a:lstStyle/>
        <a:p>
          <a:endParaRPr lang="en-US"/>
        </a:p>
      </dgm:t>
    </dgm:pt>
    <dgm:pt modelId="{91490C00-4CD9-4A12-9E26-47ED1E067DC8}" type="pres">
      <dgm:prSet presAssocID="{A5B9C843-B7CD-4509-B34D-33E0B0DE0CD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C5FF60-1C8B-4877-B69B-D01888A0BE7A}" type="pres">
      <dgm:prSet presAssocID="{280B561B-9AE0-43ED-AB69-6F0E624F3D48}" presName="parentLin" presStyleCnt="0"/>
      <dgm:spPr/>
    </dgm:pt>
    <dgm:pt modelId="{E8F80D97-7600-44F5-9F30-25CF7765BEB7}" type="pres">
      <dgm:prSet presAssocID="{280B561B-9AE0-43ED-AB69-6F0E624F3D48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C8B504AD-8AA5-4800-B32E-0CE39658A785}" type="pres">
      <dgm:prSet presAssocID="{280B561B-9AE0-43ED-AB69-6F0E624F3D4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444749-2854-4FE3-A50E-B9C20F8FCAC5}" type="pres">
      <dgm:prSet presAssocID="{280B561B-9AE0-43ED-AB69-6F0E624F3D48}" presName="negativeSpace" presStyleCnt="0"/>
      <dgm:spPr/>
    </dgm:pt>
    <dgm:pt modelId="{96579DF3-328D-42ED-9F75-3B41EDF50732}" type="pres">
      <dgm:prSet presAssocID="{280B561B-9AE0-43ED-AB69-6F0E624F3D48}" presName="childText" presStyleLbl="conFgAcc1" presStyleIdx="0" presStyleCnt="4">
        <dgm:presLayoutVars>
          <dgm:bulletEnabled val="1"/>
        </dgm:presLayoutVars>
      </dgm:prSet>
      <dgm:spPr/>
    </dgm:pt>
    <dgm:pt modelId="{4BA8850B-C398-48AF-AF7C-C65D339829E5}" type="pres">
      <dgm:prSet presAssocID="{85B39BF3-726D-4E8A-A037-4E567EE4320D}" presName="spaceBetweenRectangles" presStyleCnt="0"/>
      <dgm:spPr/>
    </dgm:pt>
    <dgm:pt modelId="{18FEDDE4-CB87-4D95-B25F-CDF898499ACD}" type="pres">
      <dgm:prSet presAssocID="{32742DE1-EF3E-4BD4-841E-10632E396BB1}" presName="parentLin" presStyleCnt="0"/>
      <dgm:spPr/>
    </dgm:pt>
    <dgm:pt modelId="{05C87B26-0490-4A3D-8236-1EFBD9368FBD}" type="pres">
      <dgm:prSet presAssocID="{32742DE1-EF3E-4BD4-841E-10632E396BB1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8228075D-D0F0-4FE9-8819-DCC81905A3BE}" type="pres">
      <dgm:prSet presAssocID="{32742DE1-EF3E-4BD4-841E-10632E396BB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9CAA4-0714-4C6D-A856-E9AD3A8BD3F9}" type="pres">
      <dgm:prSet presAssocID="{32742DE1-EF3E-4BD4-841E-10632E396BB1}" presName="negativeSpace" presStyleCnt="0"/>
      <dgm:spPr/>
    </dgm:pt>
    <dgm:pt modelId="{6F6A91F8-8279-4B8D-B226-7FD81768D825}" type="pres">
      <dgm:prSet presAssocID="{32742DE1-EF3E-4BD4-841E-10632E396BB1}" presName="childText" presStyleLbl="conFgAcc1" presStyleIdx="1" presStyleCnt="4">
        <dgm:presLayoutVars>
          <dgm:bulletEnabled val="1"/>
        </dgm:presLayoutVars>
      </dgm:prSet>
      <dgm:spPr/>
    </dgm:pt>
    <dgm:pt modelId="{3CF7A3A3-44FE-4504-BA9E-3C985F4D1029}" type="pres">
      <dgm:prSet presAssocID="{52CEBA10-0D5C-485C-9C4A-9AEACD52643C}" presName="spaceBetweenRectangles" presStyleCnt="0"/>
      <dgm:spPr/>
    </dgm:pt>
    <dgm:pt modelId="{CDFB9944-DBD5-4374-ACEE-55DFD804F8A0}" type="pres">
      <dgm:prSet presAssocID="{CA9C56D6-2096-4334-A42E-302B46B2B7DF}" presName="parentLin" presStyleCnt="0"/>
      <dgm:spPr/>
    </dgm:pt>
    <dgm:pt modelId="{F5EE6085-BB53-4B53-88F8-1936047AFA45}" type="pres">
      <dgm:prSet presAssocID="{CA9C56D6-2096-4334-A42E-302B46B2B7DF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4EE7D50F-0131-4C6D-AAB0-A3AA8C17EE44}" type="pres">
      <dgm:prSet presAssocID="{CA9C56D6-2096-4334-A42E-302B46B2B7D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52302F-2311-4700-8CEC-90385D3CA675}" type="pres">
      <dgm:prSet presAssocID="{CA9C56D6-2096-4334-A42E-302B46B2B7DF}" presName="negativeSpace" presStyleCnt="0"/>
      <dgm:spPr/>
    </dgm:pt>
    <dgm:pt modelId="{F4011900-6C00-4C38-A72D-1CF8D7422C89}" type="pres">
      <dgm:prSet presAssocID="{CA9C56D6-2096-4334-A42E-302B46B2B7DF}" presName="childText" presStyleLbl="conFgAcc1" presStyleIdx="2" presStyleCnt="4">
        <dgm:presLayoutVars>
          <dgm:bulletEnabled val="1"/>
        </dgm:presLayoutVars>
      </dgm:prSet>
      <dgm:spPr/>
    </dgm:pt>
    <dgm:pt modelId="{0DB68B72-6133-4498-979D-90FF8B493695}" type="pres">
      <dgm:prSet presAssocID="{40D1DBB6-BFA9-4D5A-92C4-B02ACAC842B8}" presName="spaceBetweenRectangles" presStyleCnt="0"/>
      <dgm:spPr/>
    </dgm:pt>
    <dgm:pt modelId="{AC665453-876C-42B8-9F3F-8BD7105DC740}" type="pres">
      <dgm:prSet presAssocID="{29E75184-28EA-470A-867F-1BCE342F753F}" presName="parentLin" presStyleCnt="0"/>
      <dgm:spPr/>
    </dgm:pt>
    <dgm:pt modelId="{79442FD9-6749-4CDB-821A-23DCEBD5000F}" type="pres">
      <dgm:prSet presAssocID="{29E75184-28EA-470A-867F-1BCE342F753F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706741FC-5C43-45D2-B179-EAF75342B26D}" type="pres">
      <dgm:prSet presAssocID="{29E75184-28EA-470A-867F-1BCE342F753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F3AAD2-696E-44BA-8831-31DCA8E2C872}" type="pres">
      <dgm:prSet presAssocID="{29E75184-28EA-470A-867F-1BCE342F753F}" presName="negativeSpace" presStyleCnt="0"/>
      <dgm:spPr/>
    </dgm:pt>
    <dgm:pt modelId="{7E2653F5-9830-4C60-A319-C04AB2FAD500}" type="pres">
      <dgm:prSet presAssocID="{29E75184-28EA-470A-867F-1BCE342F753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5F1B070-01C2-4A03-8FAF-A73C8085F20E}" type="presOf" srcId="{CA9C56D6-2096-4334-A42E-302B46B2B7DF}" destId="{4EE7D50F-0131-4C6D-AAB0-A3AA8C17EE44}" srcOrd="1" destOrd="0" presId="urn:microsoft.com/office/officeart/2005/8/layout/list1"/>
    <dgm:cxn modelId="{DCFC7732-76F8-4895-9C9E-C4F613312809}" srcId="{A5B9C843-B7CD-4509-B34D-33E0B0DE0CDA}" destId="{32742DE1-EF3E-4BD4-841E-10632E396BB1}" srcOrd="1" destOrd="0" parTransId="{87B91D0F-5813-400C-82E9-BFC642C3FCD8}" sibTransId="{52CEBA10-0D5C-485C-9C4A-9AEACD52643C}"/>
    <dgm:cxn modelId="{EF5F9E5C-6D40-42F1-A225-1551D99279AA}" type="presOf" srcId="{29E75184-28EA-470A-867F-1BCE342F753F}" destId="{706741FC-5C43-45D2-B179-EAF75342B26D}" srcOrd="1" destOrd="0" presId="urn:microsoft.com/office/officeart/2005/8/layout/list1"/>
    <dgm:cxn modelId="{A564ED7B-DC5D-4009-87BE-C3D843BE38FE}" type="presOf" srcId="{A5B9C843-B7CD-4509-B34D-33E0B0DE0CDA}" destId="{91490C00-4CD9-4A12-9E26-47ED1E067DC8}" srcOrd="0" destOrd="0" presId="urn:microsoft.com/office/officeart/2005/8/layout/list1"/>
    <dgm:cxn modelId="{E6D7CCCD-3E75-4917-8A7C-12CEC8904354}" type="presOf" srcId="{29E75184-28EA-470A-867F-1BCE342F753F}" destId="{79442FD9-6749-4CDB-821A-23DCEBD5000F}" srcOrd="0" destOrd="0" presId="urn:microsoft.com/office/officeart/2005/8/layout/list1"/>
    <dgm:cxn modelId="{3B38A2FC-6CE4-4EF6-894D-B0617B829193}" type="presOf" srcId="{280B561B-9AE0-43ED-AB69-6F0E624F3D48}" destId="{C8B504AD-8AA5-4800-B32E-0CE39658A785}" srcOrd="1" destOrd="0" presId="urn:microsoft.com/office/officeart/2005/8/layout/list1"/>
    <dgm:cxn modelId="{A125DCE7-1B61-42BF-854A-7FA44860A523}" type="presOf" srcId="{32742DE1-EF3E-4BD4-841E-10632E396BB1}" destId="{05C87B26-0490-4A3D-8236-1EFBD9368FBD}" srcOrd="0" destOrd="0" presId="urn:microsoft.com/office/officeart/2005/8/layout/list1"/>
    <dgm:cxn modelId="{9E6487DD-7683-43BA-976F-84E4C296515A}" srcId="{A5B9C843-B7CD-4509-B34D-33E0B0DE0CDA}" destId="{29E75184-28EA-470A-867F-1BCE342F753F}" srcOrd="3" destOrd="0" parTransId="{AE5E29C3-BADC-49B5-982E-875C197A36CE}" sibTransId="{9DF96271-9A3E-40B9-A411-363E9FEF28B1}"/>
    <dgm:cxn modelId="{84E1A152-9E3E-4F88-B2FA-D44FFF19FC71}" type="presOf" srcId="{CA9C56D6-2096-4334-A42E-302B46B2B7DF}" destId="{F5EE6085-BB53-4B53-88F8-1936047AFA45}" srcOrd="0" destOrd="0" presId="urn:microsoft.com/office/officeart/2005/8/layout/list1"/>
    <dgm:cxn modelId="{2C01B5BC-1611-460B-938A-F3ACA81A01AC}" type="presOf" srcId="{32742DE1-EF3E-4BD4-841E-10632E396BB1}" destId="{8228075D-D0F0-4FE9-8819-DCC81905A3BE}" srcOrd="1" destOrd="0" presId="urn:microsoft.com/office/officeart/2005/8/layout/list1"/>
    <dgm:cxn modelId="{19EA8324-136A-494C-A9FB-5B74A1448003}" srcId="{A5B9C843-B7CD-4509-B34D-33E0B0DE0CDA}" destId="{280B561B-9AE0-43ED-AB69-6F0E624F3D48}" srcOrd="0" destOrd="0" parTransId="{9353F3AB-37F8-4FB4-B2A2-1B1F6135A0C1}" sibTransId="{85B39BF3-726D-4E8A-A037-4E567EE4320D}"/>
    <dgm:cxn modelId="{D6D59220-DD52-4264-BB40-7BE9641CD2CE}" type="presOf" srcId="{280B561B-9AE0-43ED-AB69-6F0E624F3D48}" destId="{E8F80D97-7600-44F5-9F30-25CF7765BEB7}" srcOrd="0" destOrd="0" presId="urn:microsoft.com/office/officeart/2005/8/layout/list1"/>
    <dgm:cxn modelId="{0ED95BC7-AABC-4721-9714-4B78CA48531C}" srcId="{A5B9C843-B7CD-4509-B34D-33E0B0DE0CDA}" destId="{CA9C56D6-2096-4334-A42E-302B46B2B7DF}" srcOrd="2" destOrd="0" parTransId="{AC3BD7CE-CFAF-46AB-A4EC-E115D6E7DB2C}" sibTransId="{40D1DBB6-BFA9-4D5A-92C4-B02ACAC842B8}"/>
    <dgm:cxn modelId="{48AF09D7-BDD7-44BA-A37A-2E1F7DC76549}" type="presParOf" srcId="{91490C00-4CD9-4A12-9E26-47ED1E067DC8}" destId="{11C5FF60-1C8B-4877-B69B-D01888A0BE7A}" srcOrd="0" destOrd="0" presId="urn:microsoft.com/office/officeart/2005/8/layout/list1"/>
    <dgm:cxn modelId="{5461FD02-182E-4E37-BF7A-9FE2C2A365E7}" type="presParOf" srcId="{11C5FF60-1C8B-4877-B69B-D01888A0BE7A}" destId="{E8F80D97-7600-44F5-9F30-25CF7765BEB7}" srcOrd="0" destOrd="0" presId="urn:microsoft.com/office/officeart/2005/8/layout/list1"/>
    <dgm:cxn modelId="{8B1368FE-64FF-4672-B3EC-522B214BAE6D}" type="presParOf" srcId="{11C5FF60-1C8B-4877-B69B-D01888A0BE7A}" destId="{C8B504AD-8AA5-4800-B32E-0CE39658A785}" srcOrd="1" destOrd="0" presId="urn:microsoft.com/office/officeart/2005/8/layout/list1"/>
    <dgm:cxn modelId="{8E46D64D-4272-4198-9BE1-8690B63720D9}" type="presParOf" srcId="{91490C00-4CD9-4A12-9E26-47ED1E067DC8}" destId="{BF444749-2854-4FE3-A50E-B9C20F8FCAC5}" srcOrd="1" destOrd="0" presId="urn:microsoft.com/office/officeart/2005/8/layout/list1"/>
    <dgm:cxn modelId="{935081FA-E740-4DF1-8DA6-1AD899A27ED1}" type="presParOf" srcId="{91490C00-4CD9-4A12-9E26-47ED1E067DC8}" destId="{96579DF3-328D-42ED-9F75-3B41EDF50732}" srcOrd="2" destOrd="0" presId="urn:microsoft.com/office/officeart/2005/8/layout/list1"/>
    <dgm:cxn modelId="{49321353-5BC7-492A-A026-DDD001BA2787}" type="presParOf" srcId="{91490C00-4CD9-4A12-9E26-47ED1E067DC8}" destId="{4BA8850B-C398-48AF-AF7C-C65D339829E5}" srcOrd="3" destOrd="0" presId="urn:microsoft.com/office/officeart/2005/8/layout/list1"/>
    <dgm:cxn modelId="{C3217A88-4ED6-48D4-9EF3-829EA4E52003}" type="presParOf" srcId="{91490C00-4CD9-4A12-9E26-47ED1E067DC8}" destId="{18FEDDE4-CB87-4D95-B25F-CDF898499ACD}" srcOrd="4" destOrd="0" presId="urn:microsoft.com/office/officeart/2005/8/layout/list1"/>
    <dgm:cxn modelId="{F55324B2-02ED-4C1F-B82C-CB5E015C8DC4}" type="presParOf" srcId="{18FEDDE4-CB87-4D95-B25F-CDF898499ACD}" destId="{05C87B26-0490-4A3D-8236-1EFBD9368FBD}" srcOrd="0" destOrd="0" presId="urn:microsoft.com/office/officeart/2005/8/layout/list1"/>
    <dgm:cxn modelId="{CBF13E6A-3791-4E19-8061-D3F616DBECC2}" type="presParOf" srcId="{18FEDDE4-CB87-4D95-B25F-CDF898499ACD}" destId="{8228075D-D0F0-4FE9-8819-DCC81905A3BE}" srcOrd="1" destOrd="0" presId="urn:microsoft.com/office/officeart/2005/8/layout/list1"/>
    <dgm:cxn modelId="{4B8E4D62-F419-4812-9C9F-6980F7F5E727}" type="presParOf" srcId="{91490C00-4CD9-4A12-9E26-47ED1E067DC8}" destId="{C7D9CAA4-0714-4C6D-A856-E9AD3A8BD3F9}" srcOrd="5" destOrd="0" presId="urn:microsoft.com/office/officeart/2005/8/layout/list1"/>
    <dgm:cxn modelId="{F94B8343-5ADD-47C4-94E2-33CEE8252293}" type="presParOf" srcId="{91490C00-4CD9-4A12-9E26-47ED1E067DC8}" destId="{6F6A91F8-8279-4B8D-B226-7FD81768D825}" srcOrd="6" destOrd="0" presId="urn:microsoft.com/office/officeart/2005/8/layout/list1"/>
    <dgm:cxn modelId="{D018C7AD-76AC-447D-899B-3408335B6C9E}" type="presParOf" srcId="{91490C00-4CD9-4A12-9E26-47ED1E067DC8}" destId="{3CF7A3A3-44FE-4504-BA9E-3C985F4D1029}" srcOrd="7" destOrd="0" presId="urn:microsoft.com/office/officeart/2005/8/layout/list1"/>
    <dgm:cxn modelId="{389E7AD1-B1D0-49A7-A7CE-CD7961462950}" type="presParOf" srcId="{91490C00-4CD9-4A12-9E26-47ED1E067DC8}" destId="{CDFB9944-DBD5-4374-ACEE-55DFD804F8A0}" srcOrd="8" destOrd="0" presId="urn:microsoft.com/office/officeart/2005/8/layout/list1"/>
    <dgm:cxn modelId="{1BA6718F-B210-450D-A2E8-0E6C3CC6DEA4}" type="presParOf" srcId="{CDFB9944-DBD5-4374-ACEE-55DFD804F8A0}" destId="{F5EE6085-BB53-4B53-88F8-1936047AFA45}" srcOrd="0" destOrd="0" presId="urn:microsoft.com/office/officeart/2005/8/layout/list1"/>
    <dgm:cxn modelId="{D30DF178-19E6-4AA9-8AFB-379497738ED9}" type="presParOf" srcId="{CDFB9944-DBD5-4374-ACEE-55DFD804F8A0}" destId="{4EE7D50F-0131-4C6D-AAB0-A3AA8C17EE44}" srcOrd="1" destOrd="0" presId="urn:microsoft.com/office/officeart/2005/8/layout/list1"/>
    <dgm:cxn modelId="{320BBD97-6139-49CF-941F-F3C495768121}" type="presParOf" srcId="{91490C00-4CD9-4A12-9E26-47ED1E067DC8}" destId="{B152302F-2311-4700-8CEC-90385D3CA675}" srcOrd="9" destOrd="0" presId="urn:microsoft.com/office/officeart/2005/8/layout/list1"/>
    <dgm:cxn modelId="{23CB8F1F-A688-433A-B55B-75BEDAA82167}" type="presParOf" srcId="{91490C00-4CD9-4A12-9E26-47ED1E067DC8}" destId="{F4011900-6C00-4C38-A72D-1CF8D7422C89}" srcOrd="10" destOrd="0" presId="urn:microsoft.com/office/officeart/2005/8/layout/list1"/>
    <dgm:cxn modelId="{6538FAAE-6D12-4FFF-B168-7B7BDCC03220}" type="presParOf" srcId="{91490C00-4CD9-4A12-9E26-47ED1E067DC8}" destId="{0DB68B72-6133-4498-979D-90FF8B493695}" srcOrd="11" destOrd="0" presId="urn:microsoft.com/office/officeart/2005/8/layout/list1"/>
    <dgm:cxn modelId="{66FD2AAE-4238-4BDF-ADB6-E726EEAFE7AB}" type="presParOf" srcId="{91490C00-4CD9-4A12-9E26-47ED1E067DC8}" destId="{AC665453-876C-42B8-9F3F-8BD7105DC740}" srcOrd="12" destOrd="0" presId="urn:microsoft.com/office/officeart/2005/8/layout/list1"/>
    <dgm:cxn modelId="{A71F13AD-B97A-4F7B-A1DE-BDCAF6E624C5}" type="presParOf" srcId="{AC665453-876C-42B8-9F3F-8BD7105DC740}" destId="{79442FD9-6749-4CDB-821A-23DCEBD5000F}" srcOrd="0" destOrd="0" presId="urn:microsoft.com/office/officeart/2005/8/layout/list1"/>
    <dgm:cxn modelId="{F6385A24-3BB0-44C3-A04B-BE02695E508D}" type="presParOf" srcId="{AC665453-876C-42B8-9F3F-8BD7105DC740}" destId="{706741FC-5C43-45D2-B179-EAF75342B26D}" srcOrd="1" destOrd="0" presId="urn:microsoft.com/office/officeart/2005/8/layout/list1"/>
    <dgm:cxn modelId="{5FEE0CFD-68C3-4B0E-A453-4873DA139AB7}" type="presParOf" srcId="{91490C00-4CD9-4A12-9E26-47ED1E067DC8}" destId="{12F3AAD2-696E-44BA-8831-31DCA8E2C872}" srcOrd="13" destOrd="0" presId="urn:microsoft.com/office/officeart/2005/8/layout/list1"/>
    <dgm:cxn modelId="{0A9020D4-33AB-49F7-A054-5F00F5ED4E49}" type="presParOf" srcId="{91490C00-4CD9-4A12-9E26-47ED1E067DC8}" destId="{7E2653F5-9830-4C60-A319-C04AB2FAD50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E30529-8A3A-4911-90E8-92CB2B49786B}" type="doc">
      <dgm:prSet loTypeId="urn:microsoft.com/office/officeart/2005/8/layout/radial5" loCatId="relationship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3CB4DD19-6B95-4CDD-A68B-24399E3F27BD}">
      <dgm:prSet phldrT="[Text]" custT="1"/>
      <dgm:spPr/>
      <dgm:t>
        <a:bodyPr/>
        <a:lstStyle/>
        <a:p>
          <a:r>
            <a:rPr lang="en-US" sz="2800" dirty="0"/>
            <a:t>Inspector</a:t>
          </a:r>
        </a:p>
      </dgm:t>
    </dgm:pt>
    <dgm:pt modelId="{8AA1EE9E-C7BE-4DDF-B658-B7B27E9E4D30}" type="parTrans" cxnId="{61CFB977-EC9F-4FEC-AA0D-C0FDBAC57221}">
      <dgm:prSet/>
      <dgm:spPr/>
      <dgm:t>
        <a:bodyPr/>
        <a:lstStyle/>
        <a:p>
          <a:endParaRPr lang="en-US"/>
        </a:p>
      </dgm:t>
    </dgm:pt>
    <dgm:pt modelId="{A26631BB-75FF-421F-805E-9BB0FCEC3F69}" type="sibTrans" cxnId="{61CFB977-EC9F-4FEC-AA0D-C0FDBAC57221}">
      <dgm:prSet/>
      <dgm:spPr/>
      <dgm:t>
        <a:bodyPr/>
        <a:lstStyle/>
        <a:p>
          <a:endParaRPr lang="en-US"/>
        </a:p>
      </dgm:t>
    </dgm:pt>
    <dgm:pt modelId="{7B730B3D-961B-4A3A-A1C3-5AEC26725728}">
      <dgm:prSet phldrT="[Text]" custT="1"/>
      <dgm:spPr/>
      <dgm:t>
        <a:bodyPr/>
        <a:lstStyle/>
        <a:p>
          <a:r>
            <a:rPr lang="en-US" sz="2000" dirty="0"/>
            <a:t>Other portions of life safety code</a:t>
          </a:r>
        </a:p>
      </dgm:t>
    </dgm:pt>
    <dgm:pt modelId="{8B13D20E-C770-48AA-807C-377B7336DF59}" type="parTrans" cxnId="{0626261A-DC33-4DFC-ADC9-134F13BE704D}">
      <dgm:prSet/>
      <dgm:spPr/>
      <dgm:t>
        <a:bodyPr/>
        <a:lstStyle/>
        <a:p>
          <a:endParaRPr lang="en-US" dirty="0"/>
        </a:p>
      </dgm:t>
    </dgm:pt>
    <dgm:pt modelId="{A9E366A0-43EE-4BF2-8016-6A4C4A5FAFDB}" type="sibTrans" cxnId="{0626261A-DC33-4DFC-ADC9-134F13BE704D}">
      <dgm:prSet/>
      <dgm:spPr/>
      <dgm:t>
        <a:bodyPr/>
        <a:lstStyle/>
        <a:p>
          <a:endParaRPr lang="en-US"/>
        </a:p>
      </dgm:t>
    </dgm:pt>
    <dgm:pt modelId="{FAB9F18E-CE1A-426D-96A4-04EC6DE261D7}">
      <dgm:prSet phldrT="[Text]" custT="1"/>
      <dgm:spPr/>
      <dgm:t>
        <a:bodyPr/>
        <a:lstStyle/>
        <a:p>
          <a:r>
            <a:rPr lang="en-US" sz="2000" dirty="0"/>
            <a:t>Other local codes</a:t>
          </a:r>
        </a:p>
      </dgm:t>
    </dgm:pt>
    <dgm:pt modelId="{4CD57EC5-8499-4B17-A08B-08119C382599}" type="parTrans" cxnId="{166EE60C-2030-43A7-BECE-58268B338AB5}">
      <dgm:prSet/>
      <dgm:spPr/>
      <dgm:t>
        <a:bodyPr/>
        <a:lstStyle/>
        <a:p>
          <a:endParaRPr lang="en-US" dirty="0"/>
        </a:p>
      </dgm:t>
    </dgm:pt>
    <dgm:pt modelId="{8BFCB539-5607-4D1E-8E86-9E0741CE2EAF}" type="sibTrans" cxnId="{166EE60C-2030-43A7-BECE-58268B338AB5}">
      <dgm:prSet/>
      <dgm:spPr/>
      <dgm:t>
        <a:bodyPr/>
        <a:lstStyle/>
        <a:p>
          <a:endParaRPr lang="en-US"/>
        </a:p>
      </dgm:t>
    </dgm:pt>
    <dgm:pt modelId="{FD4D174B-955B-44C5-B80F-36FF422798D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000" dirty="0"/>
            <a:t>Regional codes</a:t>
          </a:r>
        </a:p>
      </dgm:t>
    </dgm:pt>
    <dgm:pt modelId="{BE36DDD4-195F-4231-9E1F-7FB9F4CFABD5}" type="parTrans" cxnId="{4DEB3793-C381-4C66-A476-234EAF6EAFFB}">
      <dgm:prSet/>
      <dgm:spPr/>
      <dgm:t>
        <a:bodyPr/>
        <a:lstStyle/>
        <a:p>
          <a:endParaRPr lang="en-US" dirty="0"/>
        </a:p>
      </dgm:t>
    </dgm:pt>
    <dgm:pt modelId="{2F5680FB-D924-45D6-9B38-FB83673B21ED}" type="sibTrans" cxnId="{4DEB3793-C381-4C66-A476-234EAF6EAFFB}">
      <dgm:prSet/>
      <dgm:spPr/>
      <dgm:t>
        <a:bodyPr/>
        <a:lstStyle/>
        <a:p>
          <a:endParaRPr lang="en-US"/>
        </a:p>
      </dgm:t>
    </dgm:pt>
    <dgm:pt modelId="{2428D465-D959-401F-AC10-B42A372B1B39}">
      <dgm:prSet phldrT="[Text]" custT="1"/>
      <dgm:spPr/>
      <dgm:t>
        <a:bodyPr/>
        <a:lstStyle/>
        <a:p>
          <a:r>
            <a:rPr lang="en-US" sz="2000" dirty="0"/>
            <a:t>Other laws, ordinances, etc.</a:t>
          </a:r>
        </a:p>
      </dgm:t>
    </dgm:pt>
    <dgm:pt modelId="{1308CC74-034A-440D-B875-9C923176DFD8}" type="parTrans" cxnId="{3A80EDB5-B4BD-4395-8A67-5F1556E6048B}">
      <dgm:prSet/>
      <dgm:spPr/>
      <dgm:t>
        <a:bodyPr/>
        <a:lstStyle/>
        <a:p>
          <a:endParaRPr lang="en-US" dirty="0"/>
        </a:p>
      </dgm:t>
    </dgm:pt>
    <dgm:pt modelId="{A710AFE9-E49B-451B-96B4-CBC3EDCE1DB3}" type="sibTrans" cxnId="{3A80EDB5-B4BD-4395-8A67-5F1556E6048B}">
      <dgm:prSet/>
      <dgm:spPr/>
      <dgm:t>
        <a:bodyPr/>
        <a:lstStyle/>
        <a:p>
          <a:endParaRPr lang="en-US"/>
        </a:p>
      </dgm:t>
    </dgm:pt>
    <dgm:pt modelId="{A59F77E0-F3E6-4214-9D86-C82EED6C1B3E}" type="pres">
      <dgm:prSet presAssocID="{C8E30529-8A3A-4911-90E8-92CB2B49786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A8A615-D62D-46A2-BF1E-4966DA3ABA69}" type="pres">
      <dgm:prSet presAssocID="{3CB4DD19-6B95-4CDD-A68B-24399E3F27BD}" presName="centerShape" presStyleLbl="node0" presStyleIdx="0" presStyleCnt="1" custScaleX="177597" custScaleY="116170"/>
      <dgm:spPr/>
      <dgm:t>
        <a:bodyPr/>
        <a:lstStyle/>
        <a:p>
          <a:endParaRPr lang="en-US"/>
        </a:p>
      </dgm:t>
    </dgm:pt>
    <dgm:pt modelId="{3A29CDC1-2FF7-49BF-B59E-3355625893EE}" type="pres">
      <dgm:prSet presAssocID="{8B13D20E-C770-48AA-807C-377B7336DF59}" presName="parTrans" presStyleLbl="sibTrans2D1" presStyleIdx="0" presStyleCnt="4"/>
      <dgm:spPr/>
      <dgm:t>
        <a:bodyPr/>
        <a:lstStyle/>
        <a:p>
          <a:endParaRPr lang="en-US"/>
        </a:p>
      </dgm:t>
    </dgm:pt>
    <dgm:pt modelId="{F999D798-A10F-41E9-8C36-FC75012BC356}" type="pres">
      <dgm:prSet presAssocID="{8B13D20E-C770-48AA-807C-377B7336DF59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24B623D6-8FA6-4722-A73B-CDF9680D7FB8}" type="pres">
      <dgm:prSet presAssocID="{7B730B3D-961B-4A3A-A1C3-5AEC26725728}" presName="node" presStyleLbl="node1" presStyleIdx="0" presStyleCnt="4" custScaleX="196833" custScaleY="115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1A818D-8780-4D31-939E-433F0E419C25}" type="pres">
      <dgm:prSet presAssocID="{4CD57EC5-8499-4B17-A08B-08119C382599}" presName="parTrans" presStyleLbl="sibTrans2D1" presStyleIdx="1" presStyleCnt="4"/>
      <dgm:spPr/>
      <dgm:t>
        <a:bodyPr/>
        <a:lstStyle/>
        <a:p>
          <a:endParaRPr lang="en-US"/>
        </a:p>
      </dgm:t>
    </dgm:pt>
    <dgm:pt modelId="{C3665BAD-5855-4BD8-9F3F-4C84CAD16A78}" type="pres">
      <dgm:prSet presAssocID="{4CD57EC5-8499-4B17-A08B-08119C382599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772EB97F-47B2-4DE4-BC0A-7B401F2B6455}" type="pres">
      <dgm:prSet presAssocID="{FAB9F18E-CE1A-426D-96A4-04EC6DE261D7}" presName="node" presStyleLbl="node1" presStyleIdx="1" presStyleCnt="4" custScaleX="208024" custScaleY="117745" custRadScaleRad="182555" custRadScaleInc="-2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BD064B-6583-4188-AB3C-4CB34F3F13D4}" type="pres">
      <dgm:prSet presAssocID="{BE36DDD4-195F-4231-9E1F-7FB9F4CFABD5}" presName="parTrans" presStyleLbl="sibTrans2D1" presStyleIdx="2" presStyleCnt="4"/>
      <dgm:spPr/>
      <dgm:t>
        <a:bodyPr/>
        <a:lstStyle/>
        <a:p>
          <a:endParaRPr lang="en-US"/>
        </a:p>
      </dgm:t>
    </dgm:pt>
    <dgm:pt modelId="{0A31836B-D93B-4F44-A400-E0EE6A1576CA}" type="pres">
      <dgm:prSet presAssocID="{BE36DDD4-195F-4231-9E1F-7FB9F4CFABD5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33C594D0-0B77-4757-853E-25592911375A}" type="pres">
      <dgm:prSet presAssocID="{FD4D174B-955B-44C5-B80F-36FF422798D3}" presName="node" presStyleLbl="node1" presStyleIdx="2" presStyleCnt="4" custScaleX="215357" custScaleY="1136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993A1A-573F-49DA-B403-CDAC4E1B8C40}" type="pres">
      <dgm:prSet presAssocID="{1308CC74-034A-440D-B875-9C923176DFD8}" presName="parTrans" presStyleLbl="sibTrans2D1" presStyleIdx="3" presStyleCnt="4"/>
      <dgm:spPr/>
      <dgm:t>
        <a:bodyPr/>
        <a:lstStyle/>
        <a:p>
          <a:endParaRPr lang="en-US"/>
        </a:p>
      </dgm:t>
    </dgm:pt>
    <dgm:pt modelId="{5FDA1581-8404-41CB-9836-4B8FBF38068D}" type="pres">
      <dgm:prSet presAssocID="{1308CC74-034A-440D-B875-9C923176DFD8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4B3AA5A2-C440-4C4B-A425-DF6A0B3AD0D1}" type="pres">
      <dgm:prSet presAssocID="{2428D465-D959-401F-AC10-B42A372B1B39}" presName="node" presStyleLbl="node1" presStyleIdx="3" presStyleCnt="4" custScaleX="203111" custScaleY="111361" custRadScaleRad="182898" custRadScaleInc="-7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0EA15A-6D10-42F5-A2B4-A3E3BFC7D95B}" type="presOf" srcId="{4CD57EC5-8499-4B17-A08B-08119C382599}" destId="{461A818D-8780-4D31-939E-433F0E419C25}" srcOrd="0" destOrd="0" presId="urn:microsoft.com/office/officeart/2005/8/layout/radial5"/>
    <dgm:cxn modelId="{5A77931E-97B0-4CDA-A85D-1EF1A6BC46BB}" type="presOf" srcId="{C8E30529-8A3A-4911-90E8-92CB2B49786B}" destId="{A59F77E0-F3E6-4214-9D86-C82EED6C1B3E}" srcOrd="0" destOrd="0" presId="urn:microsoft.com/office/officeart/2005/8/layout/radial5"/>
    <dgm:cxn modelId="{0626261A-DC33-4DFC-ADC9-134F13BE704D}" srcId="{3CB4DD19-6B95-4CDD-A68B-24399E3F27BD}" destId="{7B730B3D-961B-4A3A-A1C3-5AEC26725728}" srcOrd="0" destOrd="0" parTransId="{8B13D20E-C770-48AA-807C-377B7336DF59}" sibTransId="{A9E366A0-43EE-4BF2-8016-6A4C4A5FAFDB}"/>
    <dgm:cxn modelId="{3A80EDB5-B4BD-4395-8A67-5F1556E6048B}" srcId="{3CB4DD19-6B95-4CDD-A68B-24399E3F27BD}" destId="{2428D465-D959-401F-AC10-B42A372B1B39}" srcOrd="3" destOrd="0" parTransId="{1308CC74-034A-440D-B875-9C923176DFD8}" sibTransId="{A710AFE9-E49B-451B-96B4-CBC3EDCE1DB3}"/>
    <dgm:cxn modelId="{793557FF-DE38-4115-B2B6-C1032C542F11}" type="presOf" srcId="{8B13D20E-C770-48AA-807C-377B7336DF59}" destId="{3A29CDC1-2FF7-49BF-B59E-3355625893EE}" srcOrd="0" destOrd="0" presId="urn:microsoft.com/office/officeart/2005/8/layout/radial5"/>
    <dgm:cxn modelId="{61CFB977-EC9F-4FEC-AA0D-C0FDBAC57221}" srcId="{C8E30529-8A3A-4911-90E8-92CB2B49786B}" destId="{3CB4DD19-6B95-4CDD-A68B-24399E3F27BD}" srcOrd="0" destOrd="0" parTransId="{8AA1EE9E-C7BE-4DDF-B658-B7B27E9E4D30}" sibTransId="{A26631BB-75FF-421F-805E-9BB0FCEC3F69}"/>
    <dgm:cxn modelId="{4DEB3793-C381-4C66-A476-234EAF6EAFFB}" srcId="{3CB4DD19-6B95-4CDD-A68B-24399E3F27BD}" destId="{FD4D174B-955B-44C5-B80F-36FF422798D3}" srcOrd="2" destOrd="0" parTransId="{BE36DDD4-195F-4231-9E1F-7FB9F4CFABD5}" sibTransId="{2F5680FB-D924-45D6-9B38-FB83673B21ED}"/>
    <dgm:cxn modelId="{2E214EC3-3980-4E3C-ADB1-F5A05E790A34}" type="presOf" srcId="{FD4D174B-955B-44C5-B80F-36FF422798D3}" destId="{33C594D0-0B77-4757-853E-25592911375A}" srcOrd="0" destOrd="0" presId="urn:microsoft.com/office/officeart/2005/8/layout/radial5"/>
    <dgm:cxn modelId="{E4BC8DA9-AE50-43D4-8FEE-24DB19E84F30}" type="presOf" srcId="{1308CC74-034A-440D-B875-9C923176DFD8}" destId="{5FDA1581-8404-41CB-9836-4B8FBF38068D}" srcOrd="1" destOrd="0" presId="urn:microsoft.com/office/officeart/2005/8/layout/radial5"/>
    <dgm:cxn modelId="{0953BB06-9229-456C-BBAB-BBB5C0F29348}" type="presOf" srcId="{BE36DDD4-195F-4231-9E1F-7FB9F4CFABD5}" destId="{0A31836B-D93B-4F44-A400-E0EE6A1576CA}" srcOrd="1" destOrd="0" presId="urn:microsoft.com/office/officeart/2005/8/layout/radial5"/>
    <dgm:cxn modelId="{2CF08FD8-42A1-4345-843A-A7126EBDF568}" type="presOf" srcId="{BE36DDD4-195F-4231-9E1F-7FB9F4CFABD5}" destId="{6CBD064B-6583-4188-AB3C-4CB34F3F13D4}" srcOrd="0" destOrd="0" presId="urn:microsoft.com/office/officeart/2005/8/layout/radial5"/>
    <dgm:cxn modelId="{B8F2E175-CF4D-495F-B90E-4675049CB6CB}" type="presOf" srcId="{2428D465-D959-401F-AC10-B42A372B1B39}" destId="{4B3AA5A2-C440-4C4B-A425-DF6A0B3AD0D1}" srcOrd="0" destOrd="0" presId="urn:microsoft.com/office/officeart/2005/8/layout/radial5"/>
    <dgm:cxn modelId="{09ADAF62-D32A-43D0-A37B-C8D17E5CF78A}" type="presOf" srcId="{7B730B3D-961B-4A3A-A1C3-5AEC26725728}" destId="{24B623D6-8FA6-4722-A73B-CDF9680D7FB8}" srcOrd="0" destOrd="0" presId="urn:microsoft.com/office/officeart/2005/8/layout/radial5"/>
    <dgm:cxn modelId="{8C196280-B184-41AE-9412-20950A01729C}" type="presOf" srcId="{8B13D20E-C770-48AA-807C-377B7336DF59}" destId="{F999D798-A10F-41E9-8C36-FC75012BC356}" srcOrd="1" destOrd="0" presId="urn:microsoft.com/office/officeart/2005/8/layout/radial5"/>
    <dgm:cxn modelId="{166EE60C-2030-43A7-BECE-58268B338AB5}" srcId="{3CB4DD19-6B95-4CDD-A68B-24399E3F27BD}" destId="{FAB9F18E-CE1A-426D-96A4-04EC6DE261D7}" srcOrd="1" destOrd="0" parTransId="{4CD57EC5-8499-4B17-A08B-08119C382599}" sibTransId="{8BFCB539-5607-4D1E-8E86-9E0741CE2EAF}"/>
    <dgm:cxn modelId="{6F9FA260-2382-4AF3-A84E-21A5BDFE6D8F}" type="presOf" srcId="{4CD57EC5-8499-4B17-A08B-08119C382599}" destId="{C3665BAD-5855-4BD8-9F3F-4C84CAD16A78}" srcOrd="1" destOrd="0" presId="urn:microsoft.com/office/officeart/2005/8/layout/radial5"/>
    <dgm:cxn modelId="{9C4D16A0-65C4-4EF4-AF09-FA27B3EE5C37}" type="presOf" srcId="{1308CC74-034A-440D-B875-9C923176DFD8}" destId="{EA993A1A-573F-49DA-B403-CDAC4E1B8C40}" srcOrd="0" destOrd="0" presId="urn:microsoft.com/office/officeart/2005/8/layout/radial5"/>
    <dgm:cxn modelId="{8788344E-DAB8-42AE-B428-93D4DBF67F09}" type="presOf" srcId="{3CB4DD19-6B95-4CDD-A68B-24399E3F27BD}" destId="{C5A8A615-D62D-46A2-BF1E-4966DA3ABA69}" srcOrd="0" destOrd="0" presId="urn:microsoft.com/office/officeart/2005/8/layout/radial5"/>
    <dgm:cxn modelId="{2A342B54-6BA5-47A8-B839-3FA343FF5447}" type="presOf" srcId="{FAB9F18E-CE1A-426D-96A4-04EC6DE261D7}" destId="{772EB97F-47B2-4DE4-BC0A-7B401F2B6455}" srcOrd="0" destOrd="0" presId="urn:microsoft.com/office/officeart/2005/8/layout/radial5"/>
    <dgm:cxn modelId="{A3F1CD66-663F-4DA1-AD14-B9E5EA0D439F}" type="presParOf" srcId="{A59F77E0-F3E6-4214-9D86-C82EED6C1B3E}" destId="{C5A8A615-D62D-46A2-BF1E-4966DA3ABA69}" srcOrd="0" destOrd="0" presId="urn:microsoft.com/office/officeart/2005/8/layout/radial5"/>
    <dgm:cxn modelId="{AA1D4CBF-B994-4A42-88D0-72971642CD25}" type="presParOf" srcId="{A59F77E0-F3E6-4214-9D86-C82EED6C1B3E}" destId="{3A29CDC1-2FF7-49BF-B59E-3355625893EE}" srcOrd="1" destOrd="0" presId="urn:microsoft.com/office/officeart/2005/8/layout/radial5"/>
    <dgm:cxn modelId="{876B81BA-5411-4A97-881D-91334FBFD180}" type="presParOf" srcId="{3A29CDC1-2FF7-49BF-B59E-3355625893EE}" destId="{F999D798-A10F-41E9-8C36-FC75012BC356}" srcOrd="0" destOrd="0" presId="urn:microsoft.com/office/officeart/2005/8/layout/radial5"/>
    <dgm:cxn modelId="{8D4C92D6-C378-4925-AA89-39B9437DC305}" type="presParOf" srcId="{A59F77E0-F3E6-4214-9D86-C82EED6C1B3E}" destId="{24B623D6-8FA6-4722-A73B-CDF9680D7FB8}" srcOrd="2" destOrd="0" presId="urn:microsoft.com/office/officeart/2005/8/layout/radial5"/>
    <dgm:cxn modelId="{3BB973B0-0F56-436A-A9DC-538BF85828B7}" type="presParOf" srcId="{A59F77E0-F3E6-4214-9D86-C82EED6C1B3E}" destId="{461A818D-8780-4D31-939E-433F0E419C25}" srcOrd="3" destOrd="0" presId="urn:microsoft.com/office/officeart/2005/8/layout/radial5"/>
    <dgm:cxn modelId="{51F6F3C6-E3B7-444E-AED7-3E3A00CC62DF}" type="presParOf" srcId="{461A818D-8780-4D31-939E-433F0E419C25}" destId="{C3665BAD-5855-4BD8-9F3F-4C84CAD16A78}" srcOrd="0" destOrd="0" presId="urn:microsoft.com/office/officeart/2005/8/layout/radial5"/>
    <dgm:cxn modelId="{B9CE5814-7088-4E58-AE1F-BA331ECAA7BC}" type="presParOf" srcId="{A59F77E0-F3E6-4214-9D86-C82EED6C1B3E}" destId="{772EB97F-47B2-4DE4-BC0A-7B401F2B6455}" srcOrd="4" destOrd="0" presId="urn:microsoft.com/office/officeart/2005/8/layout/radial5"/>
    <dgm:cxn modelId="{6AAD3EB9-64F9-401E-B41E-63473B8618C5}" type="presParOf" srcId="{A59F77E0-F3E6-4214-9D86-C82EED6C1B3E}" destId="{6CBD064B-6583-4188-AB3C-4CB34F3F13D4}" srcOrd="5" destOrd="0" presId="urn:microsoft.com/office/officeart/2005/8/layout/radial5"/>
    <dgm:cxn modelId="{7384F383-168E-4859-AF39-F2A9BFCE03E5}" type="presParOf" srcId="{6CBD064B-6583-4188-AB3C-4CB34F3F13D4}" destId="{0A31836B-D93B-4F44-A400-E0EE6A1576CA}" srcOrd="0" destOrd="0" presId="urn:microsoft.com/office/officeart/2005/8/layout/radial5"/>
    <dgm:cxn modelId="{A04B6586-5814-489E-8262-3D331F105E4A}" type="presParOf" srcId="{A59F77E0-F3E6-4214-9D86-C82EED6C1B3E}" destId="{33C594D0-0B77-4757-853E-25592911375A}" srcOrd="6" destOrd="0" presId="urn:microsoft.com/office/officeart/2005/8/layout/radial5"/>
    <dgm:cxn modelId="{78AFD5C2-3E1D-401A-A6BA-151FA501AE7F}" type="presParOf" srcId="{A59F77E0-F3E6-4214-9D86-C82EED6C1B3E}" destId="{EA993A1A-573F-49DA-B403-CDAC4E1B8C40}" srcOrd="7" destOrd="0" presId="urn:microsoft.com/office/officeart/2005/8/layout/radial5"/>
    <dgm:cxn modelId="{A3EAA9F6-DA70-4D21-BCDF-57CE210AD596}" type="presParOf" srcId="{EA993A1A-573F-49DA-B403-CDAC4E1B8C40}" destId="{5FDA1581-8404-41CB-9836-4B8FBF38068D}" srcOrd="0" destOrd="0" presId="urn:microsoft.com/office/officeart/2005/8/layout/radial5"/>
    <dgm:cxn modelId="{013D78A9-0187-474C-B5A9-E37C0970C21A}" type="presParOf" srcId="{A59F77E0-F3E6-4214-9D86-C82EED6C1B3E}" destId="{4B3AA5A2-C440-4C4B-A425-DF6A0B3AD0D1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E30529-8A3A-4911-90E8-92CB2B49786B}" type="doc">
      <dgm:prSet loTypeId="urn:microsoft.com/office/officeart/2005/8/layout/bProcess2" loCatId="process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3CB4DD19-6B95-4CDD-A68B-24399E3F27BD}">
      <dgm:prSet phldrT="[Text]" custT="1"/>
      <dgm:spPr/>
      <dgm:t>
        <a:bodyPr/>
        <a:lstStyle/>
        <a:p>
          <a:r>
            <a:rPr lang="en-US" sz="2000" dirty="0"/>
            <a:t>Identify problem</a:t>
          </a:r>
        </a:p>
      </dgm:t>
    </dgm:pt>
    <dgm:pt modelId="{8AA1EE9E-C7BE-4DDF-B658-B7B27E9E4D30}" type="parTrans" cxnId="{61CFB977-EC9F-4FEC-AA0D-C0FDBAC57221}">
      <dgm:prSet/>
      <dgm:spPr/>
      <dgm:t>
        <a:bodyPr/>
        <a:lstStyle/>
        <a:p>
          <a:endParaRPr lang="en-US"/>
        </a:p>
      </dgm:t>
    </dgm:pt>
    <dgm:pt modelId="{A26631BB-75FF-421F-805E-9BB0FCEC3F69}" type="sibTrans" cxnId="{61CFB977-EC9F-4FEC-AA0D-C0FDBAC57221}">
      <dgm:prSet/>
      <dgm:spPr/>
      <dgm:t>
        <a:bodyPr/>
        <a:lstStyle/>
        <a:p>
          <a:endParaRPr lang="en-US"/>
        </a:p>
      </dgm:t>
    </dgm:pt>
    <dgm:pt modelId="{7B730B3D-961B-4A3A-A1C3-5AEC26725728}">
      <dgm:prSet phldrT="[Text]" custT="1"/>
      <dgm:spPr/>
      <dgm:t>
        <a:bodyPr/>
        <a:lstStyle/>
        <a:p>
          <a:r>
            <a:rPr lang="en-US" sz="2000" dirty="0"/>
            <a:t>Identify stakeholders</a:t>
          </a:r>
        </a:p>
      </dgm:t>
    </dgm:pt>
    <dgm:pt modelId="{8B13D20E-C770-48AA-807C-377B7336DF59}" type="parTrans" cxnId="{0626261A-DC33-4DFC-ADC9-134F13BE704D}">
      <dgm:prSet/>
      <dgm:spPr/>
      <dgm:t>
        <a:bodyPr/>
        <a:lstStyle/>
        <a:p>
          <a:endParaRPr lang="en-US"/>
        </a:p>
      </dgm:t>
    </dgm:pt>
    <dgm:pt modelId="{A9E366A0-43EE-4BF2-8016-6A4C4A5FAFDB}" type="sibTrans" cxnId="{0626261A-DC33-4DFC-ADC9-134F13BE704D}">
      <dgm:prSet/>
      <dgm:spPr/>
      <dgm:t>
        <a:bodyPr/>
        <a:lstStyle/>
        <a:p>
          <a:endParaRPr lang="en-US"/>
        </a:p>
      </dgm:t>
    </dgm:pt>
    <dgm:pt modelId="{FAB9F18E-CE1A-426D-96A4-04EC6DE261D7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/>
            <a:t>Form a taskforce</a:t>
          </a:r>
        </a:p>
      </dgm:t>
    </dgm:pt>
    <dgm:pt modelId="{4CD57EC5-8499-4B17-A08B-08119C382599}" type="parTrans" cxnId="{166EE60C-2030-43A7-BECE-58268B338AB5}">
      <dgm:prSet/>
      <dgm:spPr/>
      <dgm:t>
        <a:bodyPr/>
        <a:lstStyle/>
        <a:p>
          <a:endParaRPr lang="en-US"/>
        </a:p>
      </dgm:t>
    </dgm:pt>
    <dgm:pt modelId="{8BFCB539-5607-4D1E-8E86-9E0741CE2EAF}" type="sibTrans" cxnId="{166EE60C-2030-43A7-BECE-58268B338AB5}">
      <dgm:prSet/>
      <dgm:spPr/>
      <dgm:t>
        <a:bodyPr/>
        <a:lstStyle/>
        <a:p>
          <a:endParaRPr lang="en-US"/>
        </a:p>
      </dgm:t>
    </dgm:pt>
    <dgm:pt modelId="{B479BB3B-A232-429A-8697-B01F3A108C02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000" dirty="0"/>
            <a:t>Legal review</a:t>
          </a:r>
        </a:p>
      </dgm:t>
    </dgm:pt>
    <dgm:pt modelId="{5AF4DE6D-889E-4905-9035-59A91A9B0E67}" type="parTrans" cxnId="{26C86459-6D9F-4F1B-9D6B-2A7A7786D967}">
      <dgm:prSet/>
      <dgm:spPr/>
      <dgm:t>
        <a:bodyPr/>
        <a:lstStyle/>
        <a:p>
          <a:endParaRPr lang="en-US"/>
        </a:p>
      </dgm:t>
    </dgm:pt>
    <dgm:pt modelId="{3BCE39CC-205E-4A7D-865A-8EDD65E0BC8F}" type="sibTrans" cxnId="{26C86459-6D9F-4F1B-9D6B-2A7A7786D967}">
      <dgm:prSet/>
      <dgm:spPr/>
      <dgm:t>
        <a:bodyPr/>
        <a:lstStyle/>
        <a:p>
          <a:endParaRPr lang="en-US"/>
        </a:p>
      </dgm:t>
    </dgm:pt>
    <dgm:pt modelId="{ABD05A68-569E-42DB-959D-4B7105022C4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000" dirty="0"/>
            <a:t>Draft proposed code</a:t>
          </a:r>
        </a:p>
      </dgm:t>
    </dgm:pt>
    <dgm:pt modelId="{BB7E92CF-04B5-4709-8DE9-E6605467E164}" type="parTrans" cxnId="{AE68059C-94D1-4890-AB51-8905CC90008C}">
      <dgm:prSet/>
      <dgm:spPr/>
      <dgm:t>
        <a:bodyPr/>
        <a:lstStyle/>
        <a:p>
          <a:endParaRPr lang="en-US"/>
        </a:p>
      </dgm:t>
    </dgm:pt>
    <dgm:pt modelId="{4EC485C9-264B-44D4-94B6-AF34F3EC6194}" type="sibTrans" cxnId="{AE68059C-94D1-4890-AB51-8905CC90008C}">
      <dgm:prSet/>
      <dgm:spPr/>
      <dgm:t>
        <a:bodyPr/>
        <a:lstStyle/>
        <a:p>
          <a:endParaRPr lang="en-US"/>
        </a:p>
      </dgm:t>
    </dgm:pt>
    <dgm:pt modelId="{27E4BA95-335D-4F60-9437-637ADDB954DF}">
      <dgm:prSet phldrT="[Text]" custT="1"/>
      <dgm:spPr/>
      <dgm:t>
        <a:bodyPr/>
        <a:lstStyle/>
        <a:p>
          <a:r>
            <a:rPr lang="en-US" sz="2000" dirty="0"/>
            <a:t>Formally adopt code</a:t>
          </a:r>
        </a:p>
      </dgm:t>
    </dgm:pt>
    <dgm:pt modelId="{1459B7CA-9651-4E2A-81CA-A6510C5BFC8D}" type="parTrans" cxnId="{AD2B37F8-A9E3-4676-929C-8B4EA98BB783}">
      <dgm:prSet/>
      <dgm:spPr/>
      <dgm:t>
        <a:bodyPr/>
        <a:lstStyle/>
        <a:p>
          <a:endParaRPr lang="en-US"/>
        </a:p>
      </dgm:t>
    </dgm:pt>
    <dgm:pt modelId="{E4969711-A1FA-4A6D-828C-4061452187C4}" type="sibTrans" cxnId="{AD2B37F8-A9E3-4676-929C-8B4EA98BB783}">
      <dgm:prSet/>
      <dgm:spPr/>
      <dgm:t>
        <a:bodyPr/>
        <a:lstStyle/>
        <a:p>
          <a:endParaRPr lang="en-US"/>
        </a:p>
      </dgm:t>
    </dgm:pt>
    <dgm:pt modelId="{C67BEBCE-895B-4D81-8F57-4584AE782ED7}" type="pres">
      <dgm:prSet presAssocID="{C8E30529-8A3A-4911-90E8-92CB2B49786B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D37CAA80-3BA3-4B4F-95ED-96C8ABE55C51}" type="pres">
      <dgm:prSet presAssocID="{3CB4DD19-6B95-4CDD-A68B-24399E3F27BD}" presName="firstNode" presStyleLbl="node1" presStyleIdx="0" presStyleCnt="6" custScaleX="130051" custScaleY="126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E45000-ADE9-4D3B-B70A-7697D4505F3D}" type="pres">
      <dgm:prSet presAssocID="{A26631BB-75FF-421F-805E-9BB0FCEC3F69}" presName="sibTrans" presStyleLbl="sibTrans2D1" presStyleIdx="0" presStyleCnt="5"/>
      <dgm:spPr/>
      <dgm:t>
        <a:bodyPr/>
        <a:lstStyle/>
        <a:p>
          <a:endParaRPr lang="en-US"/>
        </a:p>
      </dgm:t>
    </dgm:pt>
    <dgm:pt modelId="{3E870E07-E17C-470C-934E-D46AB7EA2894}" type="pres">
      <dgm:prSet presAssocID="{7B730B3D-961B-4A3A-A1C3-5AEC26725728}" presName="middleNode" presStyleCnt="0"/>
      <dgm:spPr/>
    </dgm:pt>
    <dgm:pt modelId="{B8179AF7-8003-454B-9A26-DFA5558913FE}" type="pres">
      <dgm:prSet presAssocID="{7B730B3D-961B-4A3A-A1C3-5AEC26725728}" presName="padding" presStyleLbl="node1" presStyleIdx="0" presStyleCnt="6"/>
      <dgm:spPr/>
    </dgm:pt>
    <dgm:pt modelId="{69220845-2128-4F7C-A172-20A36EBFE13A}" type="pres">
      <dgm:prSet presAssocID="{7B730B3D-961B-4A3A-A1C3-5AEC26725728}" presName="shape" presStyleLbl="node1" presStyleIdx="1" presStyleCnt="6" custScaleX="227142" custScaleY="1425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3939C8-076E-48EF-8C5D-249881D81141}" type="pres">
      <dgm:prSet presAssocID="{A9E366A0-43EE-4BF2-8016-6A4C4A5FAFDB}" presName="sibTrans" presStyleLbl="sibTrans2D1" presStyleIdx="1" presStyleCnt="5"/>
      <dgm:spPr/>
      <dgm:t>
        <a:bodyPr/>
        <a:lstStyle/>
        <a:p>
          <a:endParaRPr lang="en-US"/>
        </a:p>
      </dgm:t>
    </dgm:pt>
    <dgm:pt modelId="{CEAABA41-2834-4070-9C33-B0A813C6E2EA}" type="pres">
      <dgm:prSet presAssocID="{FAB9F18E-CE1A-426D-96A4-04EC6DE261D7}" presName="middleNode" presStyleCnt="0"/>
      <dgm:spPr/>
    </dgm:pt>
    <dgm:pt modelId="{71BB8759-6684-4312-B56D-385B1703BCA6}" type="pres">
      <dgm:prSet presAssocID="{FAB9F18E-CE1A-426D-96A4-04EC6DE261D7}" presName="padding" presStyleLbl="node1" presStyleIdx="1" presStyleCnt="6"/>
      <dgm:spPr/>
    </dgm:pt>
    <dgm:pt modelId="{658D70AD-D35B-4F0F-B78D-8A08D1FC8C63}" type="pres">
      <dgm:prSet presAssocID="{FAB9F18E-CE1A-426D-96A4-04EC6DE261D7}" presName="shape" presStyleLbl="node1" presStyleIdx="2" presStyleCnt="6" custScaleX="156258" custScaleY="1547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F93B98-381D-4332-AE79-D94567D45682}" type="pres">
      <dgm:prSet presAssocID="{8BFCB539-5607-4D1E-8E86-9E0741CE2EAF}" presName="sibTrans" presStyleLbl="sibTrans2D1" presStyleIdx="2" presStyleCnt="5"/>
      <dgm:spPr/>
      <dgm:t>
        <a:bodyPr/>
        <a:lstStyle/>
        <a:p>
          <a:endParaRPr lang="en-US"/>
        </a:p>
      </dgm:t>
    </dgm:pt>
    <dgm:pt modelId="{1F4D2ECD-35D3-496C-BB5C-596D39107CFF}" type="pres">
      <dgm:prSet presAssocID="{ABD05A68-569E-42DB-959D-4B7105022C43}" presName="middleNode" presStyleCnt="0"/>
      <dgm:spPr/>
    </dgm:pt>
    <dgm:pt modelId="{5F2DBEF6-6CA6-4EEB-9C79-7E845C890A11}" type="pres">
      <dgm:prSet presAssocID="{ABD05A68-569E-42DB-959D-4B7105022C43}" presName="padding" presStyleLbl="node1" presStyleIdx="2" presStyleCnt="6"/>
      <dgm:spPr/>
    </dgm:pt>
    <dgm:pt modelId="{134590F4-0537-43FD-A031-3507FE79BD2B}" type="pres">
      <dgm:prSet presAssocID="{ABD05A68-569E-42DB-959D-4B7105022C43}" presName="shape" presStyleLbl="node1" presStyleIdx="3" presStyleCnt="6" custScaleX="154489" custScaleY="148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DB038D-9D5D-4815-90DF-1FD7CA126C3A}" type="pres">
      <dgm:prSet presAssocID="{4EC485C9-264B-44D4-94B6-AF34F3EC6194}" presName="sibTrans" presStyleLbl="sibTrans2D1" presStyleIdx="3" presStyleCnt="5"/>
      <dgm:spPr/>
      <dgm:t>
        <a:bodyPr/>
        <a:lstStyle/>
        <a:p>
          <a:endParaRPr lang="en-US"/>
        </a:p>
      </dgm:t>
    </dgm:pt>
    <dgm:pt modelId="{E53B8F9D-628C-49BB-ABCA-EF5614413FB0}" type="pres">
      <dgm:prSet presAssocID="{B479BB3B-A232-429A-8697-B01F3A108C02}" presName="middleNode" presStyleCnt="0"/>
      <dgm:spPr/>
    </dgm:pt>
    <dgm:pt modelId="{9646686F-66CE-4FC9-B5B3-273085CED0E0}" type="pres">
      <dgm:prSet presAssocID="{B479BB3B-A232-429A-8697-B01F3A108C02}" presName="padding" presStyleLbl="node1" presStyleIdx="3" presStyleCnt="6"/>
      <dgm:spPr/>
    </dgm:pt>
    <dgm:pt modelId="{F145DEB8-A20F-4255-8599-69A3F80EC313}" type="pres">
      <dgm:prSet presAssocID="{B479BB3B-A232-429A-8697-B01F3A108C02}" presName="shape" presStyleLbl="node1" presStyleIdx="4" presStyleCnt="6" custScaleX="130051" custScaleY="126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A0F30-680A-478E-B4F6-96CA061D5530}" type="pres">
      <dgm:prSet presAssocID="{3BCE39CC-205E-4A7D-865A-8EDD65E0BC8F}" presName="sibTrans" presStyleLbl="sibTrans2D1" presStyleIdx="4" presStyleCnt="5"/>
      <dgm:spPr/>
      <dgm:t>
        <a:bodyPr/>
        <a:lstStyle/>
        <a:p>
          <a:endParaRPr lang="en-US"/>
        </a:p>
      </dgm:t>
    </dgm:pt>
    <dgm:pt modelId="{1C030A8D-9FA3-46EF-A9BB-51E85DF8CB06}" type="pres">
      <dgm:prSet presAssocID="{27E4BA95-335D-4F60-9437-637ADDB954DF}" presName="lastNode" presStyleLbl="node1" presStyleIdx="5" presStyleCnt="6" custScaleX="130051" custScaleY="126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58C23B-BEFD-44A8-B7EF-EB5C3ECA27D0}" type="presOf" srcId="{B479BB3B-A232-429A-8697-B01F3A108C02}" destId="{F145DEB8-A20F-4255-8599-69A3F80EC313}" srcOrd="0" destOrd="0" presId="urn:microsoft.com/office/officeart/2005/8/layout/bProcess2"/>
    <dgm:cxn modelId="{AD2B37F8-A9E3-4676-929C-8B4EA98BB783}" srcId="{C8E30529-8A3A-4911-90E8-92CB2B49786B}" destId="{27E4BA95-335D-4F60-9437-637ADDB954DF}" srcOrd="5" destOrd="0" parTransId="{1459B7CA-9651-4E2A-81CA-A6510C5BFC8D}" sibTransId="{E4969711-A1FA-4A6D-828C-4061452187C4}"/>
    <dgm:cxn modelId="{3A7CB346-7F1D-4BD8-BF53-DE990A83D7D3}" type="presOf" srcId="{ABD05A68-569E-42DB-959D-4B7105022C43}" destId="{134590F4-0537-43FD-A031-3507FE79BD2B}" srcOrd="0" destOrd="0" presId="urn:microsoft.com/office/officeart/2005/8/layout/bProcess2"/>
    <dgm:cxn modelId="{6C63947B-C5AB-4019-9163-049FD0D202CF}" type="presOf" srcId="{7B730B3D-961B-4A3A-A1C3-5AEC26725728}" destId="{69220845-2128-4F7C-A172-20A36EBFE13A}" srcOrd="0" destOrd="0" presId="urn:microsoft.com/office/officeart/2005/8/layout/bProcess2"/>
    <dgm:cxn modelId="{B6A7D614-CD57-46A2-8219-34183DF9D017}" type="presOf" srcId="{FAB9F18E-CE1A-426D-96A4-04EC6DE261D7}" destId="{658D70AD-D35B-4F0F-B78D-8A08D1FC8C63}" srcOrd="0" destOrd="0" presId="urn:microsoft.com/office/officeart/2005/8/layout/bProcess2"/>
    <dgm:cxn modelId="{48EC4321-61F0-48C3-80B9-5A12207C6118}" type="presOf" srcId="{C8E30529-8A3A-4911-90E8-92CB2B49786B}" destId="{C67BEBCE-895B-4D81-8F57-4584AE782ED7}" srcOrd="0" destOrd="0" presId="urn:microsoft.com/office/officeart/2005/8/layout/bProcess2"/>
    <dgm:cxn modelId="{0626261A-DC33-4DFC-ADC9-134F13BE704D}" srcId="{C8E30529-8A3A-4911-90E8-92CB2B49786B}" destId="{7B730B3D-961B-4A3A-A1C3-5AEC26725728}" srcOrd="1" destOrd="0" parTransId="{8B13D20E-C770-48AA-807C-377B7336DF59}" sibTransId="{A9E366A0-43EE-4BF2-8016-6A4C4A5FAFDB}"/>
    <dgm:cxn modelId="{46F420DB-F6C5-449B-A985-F67A12CAF3B0}" type="presOf" srcId="{A26631BB-75FF-421F-805E-9BB0FCEC3F69}" destId="{44E45000-ADE9-4D3B-B70A-7697D4505F3D}" srcOrd="0" destOrd="0" presId="urn:microsoft.com/office/officeart/2005/8/layout/bProcess2"/>
    <dgm:cxn modelId="{8069843F-CE15-4030-92EA-B608FBA3823E}" type="presOf" srcId="{4EC485C9-264B-44D4-94B6-AF34F3EC6194}" destId="{22DB038D-9D5D-4815-90DF-1FD7CA126C3A}" srcOrd="0" destOrd="0" presId="urn:microsoft.com/office/officeart/2005/8/layout/bProcess2"/>
    <dgm:cxn modelId="{9EBC10D6-83A2-405D-8157-8171D45C62B8}" type="presOf" srcId="{3BCE39CC-205E-4A7D-865A-8EDD65E0BC8F}" destId="{671A0F30-680A-478E-B4F6-96CA061D5530}" srcOrd="0" destOrd="0" presId="urn:microsoft.com/office/officeart/2005/8/layout/bProcess2"/>
    <dgm:cxn modelId="{AEE090C5-6C0A-459D-B74E-7F07EA3E0D32}" type="presOf" srcId="{27E4BA95-335D-4F60-9437-637ADDB954DF}" destId="{1C030A8D-9FA3-46EF-A9BB-51E85DF8CB06}" srcOrd="0" destOrd="0" presId="urn:microsoft.com/office/officeart/2005/8/layout/bProcess2"/>
    <dgm:cxn modelId="{61CFB977-EC9F-4FEC-AA0D-C0FDBAC57221}" srcId="{C8E30529-8A3A-4911-90E8-92CB2B49786B}" destId="{3CB4DD19-6B95-4CDD-A68B-24399E3F27BD}" srcOrd="0" destOrd="0" parTransId="{8AA1EE9E-C7BE-4DDF-B658-B7B27E9E4D30}" sibTransId="{A26631BB-75FF-421F-805E-9BB0FCEC3F69}"/>
    <dgm:cxn modelId="{AE68059C-94D1-4890-AB51-8905CC90008C}" srcId="{C8E30529-8A3A-4911-90E8-92CB2B49786B}" destId="{ABD05A68-569E-42DB-959D-4B7105022C43}" srcOrd="3" destOrd="0" parTransId="{BB7E92CF-04B5-4709-8DE9-E6605467E164}" sibTransId="{4EC485C9-264B-44D4-94B6-AF34F3EC6194}"/>
    <dgm:cxn modelId="{63A26EDE-DF94-493D-B6FA-73944E3EB2F7}" type="presOf" srcId="{3CB4DD19-6B95-4CDD-A68B-24399E3F27BD}" destId="{D37CAA80-3BA3-4B4F-95ED-96C8ABE55C51}" srcOrd="0" destOrd="0" presId="urn:microsoft.com/office/officeart/2005/8/layout/bProcess2"/>
    <dgm:cxn modelId="{166EE60C-2030-43A7-BECE-58268B338AB5}" srcId="{C8E30529-8A3A-4911-90E8-92CB2B49786B}" destId="{FAB9F18E-CE1A-426D-96A4-04EC6DE261D7}" srcOrd="2" destOrd="0" parTransId="{4CD57EC5-8499-4B17-A08B-08119C382599}" sibTransId="{8BFCB539-5607-4D1E-8E86-9E0741CE2EAF}"/>
    <dgm:cxn modelId="{26C86459-6D9F-4F1B-9D6B-2A7A7786D967}" srcId="{C8E30529-8A3A-4911-90E8-92CB2B49786B}" destId="{B479BB3B-A232-429A-8697-B01F3A108C02}" srcOrd="4" destOrd="0" parTransId="{5AF4DE6D-889E-4905-9035-59A91A9B0E67}" sibTransId="{3BCE39CC-205E-4A7D-865A-8EDD65E0BC8F}"/>
    <dgm:cxn modelId="{2FBB76F9-5B7F-442F-80FF-EAD3F0F818A4}" type="presOf" srcId="{A9E366A0-43EE-4BF2-8016-6A4C4A5FAFDB}" destId="{8A3939C8-076E-48EF-8C5D-249881D81141}" srcOrd="0" destOrd="0" presId="urn:microsoft.com/office/officeart/2005/8/layout/bProcess2"/>
    <dgm:cxn modelId="{51824532-18F3-40BD-BB4A-9B1241167A7A}" type="presOf" srcId="{8BFCB539-5607-4D1E-8E86-9E0741CE2EAF}" destId="{6FF93B98-381D-4332-AE79-D94567D45682}" srcOrd="0" destOrd="0" presId="urn:microsoft.com/office/officeart/2005/8/layout/bProcess2"/>
    <dgm:cxn modelId="{66B09321-37ED-4F4F-9D30-0E7EDC309E44}" type="presParOf" srcId="{C67BEBCE-895B-4D81-8F57-4584AE782ED7}" destId="{D37CAA80-3BA3-4B4F-95ED-96C8ABE55C51}" srcOrd="0" destOrd="0" presId="urn:microsoft.com/office/officeart/2005/8/layout/bProcess2"/>
    <dgm:cxn modelId="{3430084B-0CAD-457E-9842-9F0C08BA438A}" type="presParOf" srcId="{C67BEBCE-895B-4D81-8F57-4584AE782ED7}" destId="{44E45000-ADE9-4D3B-B70A-7697D4505F3D}" srcOrd="1" destOrd="0" presId="urn:microsoft.com/office/officeart/2005/8/layout/bProcess2"/>
    <dgm:cxn modelId="{6C35411D-3C8D-46D6-8023-8E409777F6D1}" type="presParOf" srcId="{C67BEBCE-895B-4D81-8F57-4584AE782ED7}" destId="{3E870E07-E17C-470C-934E-D46AB7EA2894}" srcOrd="2" destOrd="0" presId="urn:microsoft.com/office/officeart/2005/8/layout/bProcess2"/>
    <dgm:cxn modelId="{AA3F0A62-9351-4B87-8546-39478633F164}" type="presParOf" srcId="{3E870E07-E17C-470C-934E-D46AB7EA2894}" destId="{B8179AF7-8003-454B-9A26-DFA5558913FE}" srcOrd="0" destOrd="0" presId="urn:microsoft.com/office/officeart/2005/8/layout/bProcess2"/>
    <dgm:cxn modelId="{1AA6DB25-9B0A-4E81-B229-116F2F0012FB}" type="presParOf" srcId="{3E870E07-E17C-470C-934E-D46AB7EA2894}" destId="{69220845-2128-4F7C-A172-20A36EBFE13A}" srcOrd="1" destOrd="0" presId="urn:microsoft.com/office/officeart/2005/8/layout/bProcess2"/>
    <dgm:cxn modelId="{44507F2D-B4A9-4085-9FA9-61DAF50964C7}" type="presParOf" srcId="{C67BEBCE-895B-4D81-8F57-4584AE782ED7}" destId="{8A3939C8-076E-48EF-8C5D-249881D81141}" srcOrd="3" destOrd="0" presId="urn:microsoft.com/office/officeart/2005/8/layout/bProcess2"/>
    <dgm:cxn modelId="{BCDACB93-354C-40E3-84C1-A17EA30C00F7}" type="presParOf" srcId="{C67BEBCE-895B-4D81-8F57-4584AE782ED7}" destId="{CEAABA41-2834-4070-9C33-B0A813C6E2EA}" srcOrd="4" destOrd="0" presId="urn:microsoft.com/office/officeart/2005/8/layout/bProcess2"/>
    <dgm:cxn modelId="{BB5CE5A3-225E-4A77-A2B9-715518C708C4}" type="presParOf" srcId="{CEAABA41-2834-4070-9C33-B0A813C6E2EA}" destId="{71BB8759-6684-4312-B56D-385B1703BCA6}" srcOrd="0" destOrd="0" presId="urn:microsoft.com/office/officeart/2005/8/layout/bProcess2"/>
    <dgm:cxn modelId="{0179EEC0-C4EE-44EE-9C54-A4BA737ED3E4}" type="presParOf" srcId="{CEAABA41-2834-4070-9C33-B0A813C6E2EA}" destId="{658D70AD-D35B-4F0F-B78D-8A08D1FC8C63}" srcOrd="1" destOrd="0" presId="urn:microsoft.com/office/officeart/2005/8/layout/bProcess2"/>
    <dgm:cxn modelId="{12C7BC96-0BE0-4F4A-828B-9F21FF502950}" type="presParOf" srcId="{C67BEBCE-895B-4D81-8F57-4584AE782ED7}" destId="{6FF93B98-381D-4332-AE79-D94567D45682}" srcOrd="5" destOrd="0" presId="urn:microsoft.com/office/officeart/2005/8/layout/bProcess2"/>
    <dgm:cxn modelId="{3D802AD5-5EBD-4330-9EBC-94BAC279348D}" type="presParOf" srcId="{C67BEBCE-895B-4D81-8F57-4584AE782ED7}" destId="{1F4D2ECD-35D3-496C-BB5C-596D39107CFF}" srcOrd="6" destOrd="0" presId="urn:microsoft.com/office/officeart/2005/8/layout/bProcess2"/>
    <dgm:cxn modelId="{497FA854-E7E8-461F-88FE-764D8BD7A3BE}" type="presParOf" srcId="{1F4D2ECD-35D3-496C-BB5C-596D39107CFF}" destId="{5F2DBEF6-6CA6-4EEB-9C79-7E845C890A11}" srcOrd="0" destOrd="0" presId="urn:microsoft.com/office/officeart/2005/8/layout/bProcess2"/>
    <dgm:cxn modelId="{499B365B-D779-4038-9D04-841D3FD0E5B2}" type="presParOf" srcId="{1F4D2ECD-35D3-496C-BB5C-596D39107CFF}" destId="{134590F4-0537-43FD-A031-3507FE79BD2B}" srcOrd="1" destOrd="0" presId="urn:microsoft.com/office/officeart/2005/8/layout/bProcess2"/>
    <dgm:cxn modelId="{DA1CB354-8E00-4B15-A8E8-7A2E76707059}" type="presParOf" srcId="{C67BEBCE-895B-4D81-8F57-4584AE782ED7}" destId="{22DB038D-9D5D-4815-90DF-1FD7CA126C3A}" srcOrd="7" destOrd="0" presId="urn:microsoft.com/office/officeart/2005/8/layout/bProcess2"/>
    <dgm:cxn modelId="{1EFE0F47-17CC-4906-A380-6C60C9AFC0B8}" type="presParOf" srcId="{C67BEBCE-895B-4D81-8F57-4584AE782ED7}" destId="{E53B8F9D-628C-49BB-ABCA-EF5614413FB0}" srcOrd="8" destOrd="0" presId="urn:microsoft.com/office/officeart/2005/8/layout/bProcess2"/>
    <dgm:cxn modelId="{B28DF6B5-872E-4F22-86DF-9AC510D06873}" type="presParOf" srcId="{E53B8F9D-628C-49BB-ABCA-EF5614413FB0}" destId="{9646686F-66CE-4FC9-B5B3-273085CED0E0}" srcOrd="0" destOrd="0" presId="urn:microsoft.com/office/officeart/2005/8/layout/bProcess2"/>
    <dgm:cxn modelId="{EE3E6212-7034-430E-8670-CBEF22C6353A}" type="presParOf" srcId="{E53B8F9D-628C-49BB-ABCA-EF5614413FB0}" destId="{F145DEB8-A20F-4255-8599-69A3F80EC313}" srcOrd="1" destOrd="0" presId="urn:microsoft.com/office/officeart/2005/8/layout/bProcess2"/>
    <dgm:cxn modelId="{957121BA-DCA2-493B-B01E-3EC9069BF31C}" type="presParOf" srcId="{C67BEBCE-895B-4D81-8F57-4584AE782ED7}" destId="{671A0F30-680A-478E-B4F6-96CA061D5530}" srcOrd="9" destOrd="0" presId="urn:microsoft.com/office/officeart/2005/8/layout/bProcess2"/>
    <dgm:cxn modelId="{9B791D82-81E1-485E-8E74-67280E22024C}" type="presParOf" srcId="{C67BEBCE-895B-4D81-8F57-4584AE782ED7}" destId="{1C030A8D-9FA3-46EF-A9BB-51E85DF8CB06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70F78E-368B-4749-892E-AFA84D283D86}" type="doc">
      <dgm:prSet loTypeId="urn:microsoft.com/office/officeart/2005/8/layout/list1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3E5AD98E-023A-4BB7-85D6-304BEA5A8542}">
      <dgm:prSet phldrT="[Text]"/>
      <dgm:spPr/>
      <dgm:t>
        <a:bodyPr/>
        <a:lstStyle/>
        <a:p>
          <a:r>
            <a:rPr lang="en-US" dirty="0"/>
            <a:t>Observations made during inspections</a:t>
          </a:r>
        </a:p>
      </dgm:t>
    </dgm:pt>
    <dgm:pt modelId="{114C36F3-214E-465E-957B-510031CB05A7}" type="parTrans" cxnId="{E3049F48-140D-4902-9762-A0A25B7F724B}">
      <dgm:prSet/>
      <dgm:spPr/>
      <dgm:t>
        <a:bodyPr/>
        <a:lstStyle/>
        <a:p>
          <a:endParaRPr lang="en-US"/>
        </a:p>
      </dgm:t>
    </dgm:pt>
    <dgm:pt modelId="{7FD5EB87-54AD-4E3E-8B7B-5C3C9FDDE95C}" type="sibTrans" cxnId="{E3049F48-140D-4902-9762-A0A25B7F724B}">
      <dgm:prSet/>
      <dgm:spPr/>
      <dgm:t>
        <a:bodyPr/>
        <a:lstStyle/>
        <a:p>
          <a:endParaRPr lang="en-US"/>
        </a:p>
      </dgm:t>
    </dgm:pt>
    <dgm:pt modelId="{296A59AE-B292-4CD6-AA97-D8A134A79F31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Technological changes in fire protection </a:t>
          </a:r>
        </a:p>
      </dgm:t>
    </dgm:pt>
    <dgm:pt modelId="{2B14B80D-712C-40CC-8163-DC1108B6D682}" type="parTrans" cxnId="{032F5944-C91D-41E4-BC7B-08FE99CDA0CC}">
      <dgm:prSet/>
      <dgm:spPr/>
      <dgm:t>
        <a:bodyPr/>
        <a:lstStyle/>
        <a:p>
          <a:endParaRPr lang="en-US"/>
        </a:p>
      </dgm:t>
    </dgm:pt>
    <dgm:pt modelId="{650152DB-6C16-4CD5-B2E6-CC2CB826EC8A}" type="sibTrans" cxnId="{032F5944-C91D-41E4-BC7B-08FE99CDA0CC}">
      <dgm:prSet/>
      <dgm:spPr/>
      <dgm:t>
        <a:bodyPr/>
        <a:lstStyle/>
        <a:p>
          <a:endParaRPr lang="en-US"/>
        </a:p>
      </dgm:t>
    </dgm:pt>
    <dgm:pt modelId="{0435D08C-8CBD-4A88-AB90-1EF7E6749BD8}">
      <dgm:prSet/>
      <dgm:spPr/>
      <dgm:t>
        <a:bodyPr/>
        <a:lstStyle/>
        <a:p>
          <a:r>
            <a:rPr lang="en-US" dirty="0"/>
            <a:t>New condition/situation in a community</a:t>
          </a:r>
        </a:p>
      </dgm:t>
    </dgm:pt>
    <dgm:pt modelId="{B28C36F5-6F24-4213-87DC-8FF1032F42E9}" type="parTrans" cxnId="{862046C1-EA79-4804-B5CA-2467160D7B80}">
      <dgm:prSet/>
      <dgm:spPr/>
      <dgm:t>
        <a:bodyPr/>
        <a:lstStyle/>
        <a:p>
          <a:endParaRPr lang="en-US"/>
        </a:p>
      </dgm:t>
    </dgm:pt>
    <dgm:pt modelId="{90BDC44E-76B5-42F9-9A2E-DAF808AA5384}" type="sibTrans" cxnId="{862046C1-EA79-4804-B5CA-2467160D7B80}">
      <dgm:prSet/>
      <dgm:spPr/>
      <dgm:t>
        <a:bodyPr/>
        <a:lstStyle/>
        <a:p>
          <a:endParaRPr lang="en-US"/>
        </a:p>
      </dgm:t>
    </dgm:pt>
    <dgm:pt modelId="{B2A7DF8F-0058-4C26-9610-294B528CFE70}" type="pres">
      <dgm:prSet presAssocID="{C870F78E-368B-4749-892E-AFA84D283D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2DFABD-2D19-4F7B-8FED-CF5B726EFAA1}" type="pres">
      <dgm:prSet presAssocID="{3E5AD98E-023A-4BB7-85D6-304BEA5A8542}" presName="parentLin" presStyleCnt="0"/>
      <dgm:spPr/>
    </dgm:pt>
    <dgm:pt modelId="{8376FFAD-D3D2-4A69-BD8F-DFA1EA37C46D}" type="pres">
      <dgm:prSet presAssocID="{3E5AD98E-023A-4BB7-85D6-304BEA5A854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735C06A-DC26-4F02-A50D-9D9210DCE0A0}" type="pres">
      <dgm:prSet presAssocID="{3E5AD98E-023A-4BB7-85D6-304BEA5A854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379764-58FA-4084-B9A4-331FAD73AE1B}" type="pres">
      <dgm:prSet presAssocID="{3E5AD98E-023A-4BB7-85D6-304BEA5A8542}" presName="negativeSpace" presStyleCnt="0"/>
      <dgm:spPr/>
    </dgm:pt>
    <dgm:pt modelId="{3D310FDE-515A-44F9-88F9-E4964961E0BA}" type="pres">
      <dgm:prSet presAssocID="{3E5AD98E-023A-4BB7-85D6-304BEA5A8542}" presName="childText" presStyleLbl="conFgAcc1" presStyleIdx="0" presStyleCnt="3">
        <dgm:presLayoutVars>
          <dgm:bulletEnabled val="1"/>
        </dgm:presLayoutVars>
      </dgm:prSet>
      <dgm:spPr/>
    </dgm:pt>
    <dgm:pt modelId="{E42B018D-4693-416E-949B-903EF4F007F0}" type="pres">
      <dgm:prSet presAssocID="{7FD5EB87-54AD-4E3E-8B7B-5C3C9FDDE95C}" presName="spaceBetweenRectangles" presStyleCnt="0"/>
      <dgm:spPr/>
    </dgm:pt>
    <dgm:pt modelId="{29DB351C-0A9B-430F-A826-5D3084F3E91E}" type="pres">
      <dgm:prSet presAssocID="{0435D08C-8CBD-4A88-AB90-1EF7E6749BD8}" presName="parentLin" presStyleCnt="0"/>
      <dgm:spPr/>
    </dgm:pt>
    <dgm:pt modelId="{4AAC1299-987A-414B-954E-E652AF2514DF}" type="pres">
      <dgm:prSet presAssocID="{0435D08C-8CBD-4A88-AB90-1EF7E6749BD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3ADF685-C81F-4F76-AF5E-3C8B90E134D0}" type="pres">
      <dgm:prSet presAssocID="{0435D08C-8CBD-4A88-AB90-1EF7E6749BD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817533-B0C8-4482-B0D5-578269B9F2EF}" type="pres">
      <dgm:prSet presAssocID="{0435D08C-8CBD-4A88-AB90-1EF7E6749BD8}" presName="negativeSpace" presStyleCnt="0"/>
      <dgm:spPr/>
    </dgm:pt>
    <dgm:pt modelId="{363CAEF5-8999-437A-BC3D-33BFC5808536}" type="pres">
      <dgm:prSet presAssocID="{0435D08C-8CBD-4A88-AB90-1EF7E6749BD8}" presName="childText" presStyleLbl="conFgAcc1" presStyleIdx="1" presStyleCnt="3">
        <dgm:presLayoutVars>
          <dgm:bulletEnabled val="1"/>
        </dgm:presLayoutVars>
      </dgm:prSet>
      <dgm:spPr/>
    </dgm:pt>
    <dgm:pt modelId="{C1A44402-EA67-44B2-A5BB-B72F059CEC58}" type="pres">
      <dgm:prSet presAssocID="{90BDC44E-76B5-42F9-9A2E-DAF808AA5384}" presName="spaceBetweenRectangles" presStyleCnt="0"/>
      <dgm:spPr/>
    </dgm:pt>
    <dgm:pt modelId="{C4B859A0-81F3-4CF7-B872-E9EE7E9AA2EE}" type="pres">
      <dgm:prSet presAssocID="{296A59AE-B292-4CD6-AA97-D8A134A79F31}" presName="parentLin" presStyleCnt="0"/>
      <dgm:spPr/>
    </dgm:pt>
    <dgm:pt modelId="{5F8CF804-5D78-4829-82CF-7906182C41F3}" type="pres">
      <dgm:prSet presAssocID="{296A59AE-B292-4CD6-AA97-D8A134A79F31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AFE00567-0EFE-4FD9-8688-9293891A2BAC}" type="pres">
      <dgm:prSet presAssocID="{296A59AE-B292-4CD6-AA97-D8A134A79F3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983956-DA11-47AD-B87C-8D4ECE4F8E51}" type="pres">
      <dgm:prSet presAssocID="{296A59AE-B292-4CD6-AA97-D8A134A79F31}" presName="negativeSpace" presStyleCnt="0"/>
      <dgm:spPr/>
    </dgm:pt>
    <dgm:pt modelId="{1B756163-C76D-477A-90D0-90E579371D3F}" type="pres">
      <dgm:prSet presAssocID="{296A59AE-B292-4CD6-AA97-D8A134A79F3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3986DE7-8B49-47D7-A2DB-020C6FEDF013}" type="presOf" srcId="{296A59AE-B292-4CD6-AA97-D8A134A79F31}" destId="{5F8CF804-5D78-4829-82CF-7906182C41F3}" srcOrd="0" destOrd="0" presId="urn:microsoft.com/office/officeart/2005/8/layout/list1"/>
    <dgm:cxn modelId="{557C9A45-E7BF-4FA0-BE3B-F511C60CCD27}" type="presOf" srcId="{3E5AD98E-023A-4BB7-85D6-304BEA5A8542}" destId="{F735C06A-DC26-4F02-A50D-9D9210DCE0A0}" srcOrd="1" destOrd="0" presId="urn:microsoft.com/office/officeart/2005/8/layout/list1"/>
    <dgm:cxn modelId="{8EE1CF3B-C38E-4A53-82FD-3502CC8A5365}" type="presOf" srcId="{3E5AD98E-023A-4BB7-85D6-304BEA5A8542}" destId="{8376FFAD-D3D2-4A69-BD8F-DFA1EA37C46D}" srcOrd="0" destOrd="0" presId="urn:microsoft.com/office/officeart/2005/8/layout/list1"/>
    <dgm:cxn modelId="{032F5944-C91D-41E4-BC7B-08FE99CDA0CC}" srcId="{C870F78E-368B-4749-892E-AFA84D283D86}" destId="{296A59AE-B292-4CD6-AA97-D8A134A79F31}" srcOrd="2" destOrd="0" parTransId="{2B14B80D-712C-40CC-8163-DC1108B6D682}" sibTransId="{650152DB-6C16-4CD5-B2E6-CC2CB826EC8A}"/>
    <dgm:cxn modelId="{862046C1-EA79-4804-B5CA-2467160D7B80}" srcId="{C870F78E-368B-4749-892E-AFA84D283D86}" destId="{0435D08C-8CBD-4A88-AB90-1EF7E6749BD8}" srcOrd="1" destOrd="0" parTransId="{B28C36F5-6F24-4213-87DC-8FF1032F42E9}" sibTransId="{90BDC44E-76B5-42F9-9A2E-DAF808AA5384}"/>
    <dgm:cxn modelId="{E3049F48-140D-4902-9762-A0A25B7F724B}" srcId="{C870F78E-368B-4749-892E-AFA84D283D86}" destId="{3E5AD98E-023A-4BB7-85D6-304BEA5A8542}" srcOrd="0" destOrd="0" parTransId="{114C36F3-214E-465E-957B-510031CB05A7}" sibTransId="{7FD5EB87-54AD-4E3E-8B7B-5C3C9FDDE95C}"/>
    <dgm:cxn modelId="{E9AAF10E-85BE-4FB2-84F8-6238E2AC97E7}" type="presOf" srcId="{0435D08C-8CBD-4A88-AB90-1EF7E6749BD8}" destId="{4AAC1299-987A-414B-954E-E652AF2514DF}" srcOrd="0" destOrd="0" presId="urn:microsoft.com/office/officeart/2005/8/layout/list1"/>
    <dgm:cxn modelId="{3640E666-2661-4859-917B-B8D707E8A574}" type="presOf" srcId="{296A59AE-B292-4CD6-AA97-D8A134A79F31}" destId="{AFE00567-0EFE-4FD9-8688-9293891A2BAC}" srcOrd="1" destOrd="0" presId="urn:microsoft.com/office/officeart/2005/8/layout/list1"/>
    <dgm:cxn modelId="{540E7A9D-B20F-44B8-8927-37D2294CE01C}" type="presOf" srcId="{0435D08C-8CBD-4A88-AB90-1EF7E6749BD8}" destId="{43ADF685-C81F-4F76-AF5E-3C8B90E134D0}" srcOrd="1" destOrd="0" presId="urn:microsoft.com/office/officeart/2005/8/layout/list1"/>
    <dgm:cxn modelId="{BC486522-7DC7-403D-9743-6C0F53273FDE}" type="presOf" srcId="{C870F78E-368B-4749-892E-AFA84D283D86}" destId="{B2A7DF8F-0058-4C26-9610-294B528CFE70}" srcOrd="0" destOrd="0" presId="urn:microsoft.com/office/officeart/2005/8/layout/list1"/>
    <dgm:cxn modelId="{838F72EA-2B75-4E09-A1A6-CF5382EE9A09}" type="presParOf" srcId="{B2A7DF8F-0058-4C26-9610-294B528CFE70}" destId="{842DFABD-2D19-4F7B-8FED-CF5B726EFAA1}" srcOrd="0" destOrd="0" presId="urn:microsoft.com/office/officeart/2005/8/layout/list1"/>
    <dgm:cxn modelId="{A2218243-0D52-46AD-9183-D461218F38C1}" type="presParOf" srcId="{842DFABD-2D19-4F7B-8FED-CF5B726EFAA1}" destId="{8376FFAD-D3D2-4A69-BD8F-DFA1EA37C46D}" srcOrd="0" destOrd="0" presId="urn:microsoft.com/office/officeart/2005/8/layout/list1"/>
    <dgm:cxn modelId="{FB2C8BE7-694F-444C-9C6A-68031B6EA7E7}" type="presParOf" srcId="{842DFABD-2D19-4F7B-8FED-CF5B726EFAA1}" destId="{F735C06A-DC26-4F02-A50D-9D9210DCE0A0}" srcOrd="1" destOrd="0" presId="urn:microsoft.com/office/officeart/2005/8/layout/list1"/>
    <dgm:cxn modelId="{67D8F6A0-6FBF-45BD-AE4E-E76F33A551BE}" type="presParOf" srcId="{B2A7DF8F-0058-4C26-9610-294B528CFE70}" destId="{E7379764-58FA-4084-B9A4-331FAD73AE1B}" srcOrd="1" destOrd="0" presId="urn:microsoft.com/office/officeart/2005/8/layout/list1"/>
    <dgm:cxn modelId="{AEAE7063-B5FF-422E-A582-5B1186DAAA36}" type="presParOf" srcId="{B2A7DF8F-0058-4C26-9610-294B528CFE70}" destId="{3D310FDE-515A-44F9-88F9-E4964961E0BA}" srcOrd="2" destOrd="0" presId="urn:microsoft.com/office/officeart/2005/8/layout/list1"/>
    <dgm:cxn modelId="{F5045B7C-0717-430D-B045-C4402F415C6E}" type="presParOf" srcId="{B2A7DF8F-0058-4C26-9610-294B528CFE70}" destId="{E42B018D-4693-416E-949B-903EF4F007F0}" srcOrd="3" destOrd="0" presId="urn:microsoft.com/office/officeart/2005/8/layout/list1"/>
    <dgm:cxn modelId="{91A28661-95EE-4FD9-A392-E9FF821229BE}" type="presParOf" srcId="{B2A7DF8F-0058-4C26-9610-294B528CFE70}" destId="{29DB351C-0A9B-430F-A826-5D3084F3E91E}" srcOrd="4" destOrd="0" presId="urn:microsoft.com/office/officeart/2005/8/layout/list1"/>
    <dgm:cxn modelId="{D6C6A2BE-F45A-484E-8953-A92FA995C6D2}" type="presParOf" srcId="{29DB351C-0A9B-430F-A826-5D3084F3E91E}" destId="{4AAC1299-987A-414B-954E-E652AF2514DF}" srcOrd="0" destOrd="0" presId="urn:microsoft.com/office/officeart/2005/8/layout/list1"/>
    <dgm:cxn modelId="{EB19B352-92C4-4B8C-A7DD-6B0D8B3231D8}" type="presParOf" srcId="{29DB351C-0A9B-430F-A826-5D3084F3E91E}" destId="{43ADF685-C81F-4F76-AF5E-3C8B90E134D0}" srcOrd="1" destOrd="0" presId="urn:microsoft.com/office/officeart/2005/8/layout/list1"/>
    <dgm:cxn modelId="{53942D5A-3760-470A-8FB5-2D91EBE3B4F4}" type="presParOf" srcId="{B2A7DF8F-0058-4C26-9610-294B528CFE70}" destId="{67817533-B0C8-4482-B0D5-578269B9F2EF}" srcOrd="5" destOrd="0" presId="urn:microsoft.com/office/officeart/2005/8/layout/list1"/>
    <dgm:cxn modelId="{900CA282-C166-4BE1-A156-65FA4D686E15}" type="presParOf" srcId="{B2A7DF8F-0058-4C26-9610-294B528CFE70}" destId="{363CAEF5-8999-437A-BC3D-33BFC5808536}" srcOrd="6" destOrd="0" presId="urn:microsoft.com/office/officeart/2005/8/layout/list1"/>
    <dgm:cxn modelId="{E2CA46B7-6DCC-47BF-AD54-5B9B33C0869B}" type="presParOf" srcId="{B2A7DF8F-0058-4C26-9610-294B528CFE70}" destId="{C1A44402-EA67-44B2-A5BB-B72F059CEC58}" srcOrd="7" destOrd="0" presId="urn:microsoft.com/office/officeart/2005/8/layout/list1"/>
    <dgm:cxn modelId="{79EF9D9E-B75C-482A-B7F7-6148655C403F}" type="presParOf" srcId="{B2A7DF8F-0058-4C26-9610-294B528CFE70}" destId="{C4B859A0-81F3-4CF7-B872-E9EE7E9AA2EE}" srcOrd="8" destOrd="0" presId="urn:microsoft.com/office/officeart/2005/8/layout/list1"/>
    <dgm:cxn modelId="{D28FCF27-DBAC-4314-8E89-58794A452D8C}" type="presParOf" srcId="{C4B859A0-81F3-4CF7-B872-E9EE7E9AA2EE}" destId="{5F8CF804-5D78-4829-82CF-7906182C41F3}" srcOrd="0" destOrd="0" presId="urn:microsoft.com/office/officeart/2005/8/layout/list1"/>
    <dgm:cxn modelId="{861A90AF-39B7-4D5B-B5D3-ADD8F06A9A3F}" type="presParOf" srcId="{C4B859A0-81F3-4CF7-B872-E9EE7E9AA2EE}" destId="{AFE00567-0EFE-4FD9-8688-9293891A2BAC}" srcOrd="1" destOrd="0" presId="urn:microsoft.com/office/officeart/2005/8/layout/list1"/>
    <dgm:cxn modelId="{0DE6C728-ACAB-4A81-BFB4-A8BA72F03C1C}" type="presParOf" srcId="{B2A7DF8F-0058-4C26-9610-294B528CFE70}" destId="{ED983956-DA11-47AD-B87C-8D4ECE4F8E51}" srcOrd="9" destOrd="0" presId="urn:microsoft.com/office/officeart/2005/8/layout/list1"/>
    <dgm:cxn modelId="{242DA947-1BFF-4DE7-836C-2582628E6DBC}" type="presParOf" srcId="{B2A7DF8F-0058-4C26-9610-294B528CFE70}" destId="{1B756163-C76D-477A-90D0-90E579371D3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70F78E-368B-4749-892E-AFA84D283D86}" type="doc">
      <dgm:prSet loTypeId="urn:microsoft.com/office/officeart/2005/8/layout/list1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3E5AD98E-023A-4BB7-85D6-304BEA5A8542}">
      <dgm:prSet phldrT="[Text]" custT="1"/>
      <dgm:spPr/>
      <dgm:t>
        <a:bodyPr/>
        <a:lstStyle/>
        <a:p>
          <a:r>
            <a:rPr lang="en-US" sz="2000" dirty="0"/>
            <a:t>Who will the code affect?</a:t>
          </a:r>
        </a:p>
      </dgm:t>
    </dgm:pt>
    <dgm:pt modelId="{114C36F3-214E-465E-957B-510031CB05A7}" type="parTrans" cxnId="{E3049F48-140D-4902-9762-A0A25B7F724B}">
      <dgm:prSet/>
      <dgm:spPr/>
      <dgm:t>
        <a:bodyPr/>
        <a:lstStyle/>
        <a:p>
          <a:endParaRPr lang="en-US"/>
        </a:p>
      </dgm:t>
    </dgm:pt>
    <dgm:pt modelId="{7FD5EB87-54AD-4E3E-8B7B-5C3C9FDDE95C}" type="sibTrans" cxnId="{E3049F48-140D-4902-9762-A0A25B7F724B}">
      <dgm:prSet/>
      <dgm:spPr/>
      <dgm:t>
        <a:bodyPr/>
        <a:lstStyle/>
        <a:p>
          <a:endParaRPr lang="en-US"/>
        </a:p>
      </dgm:t>
    </dgm:pt>
    <dgm:pt modelId="{ADFCAD67-EEDC-4742-825D-B7642675D719}">
      <dgm:prSet phldrT="[Text]" custT="1"/>
      <dgm:spPr/>
      <dgm:t>
        <a:bodyPr/>
        <a:lstStyle/>
        <a:p>
          <a:r>
            <a:rPr lang="en-US" sz="2000" dirty="0"/>
            <a:t>Building industry</a:t>
          </a:r>
        </a:p>
      </dgm:t>
    </dgm:pt>
    <dgm:pt modelId="{B53E1C01-2D1C-4EE9-A016-D2281E0D80AF}" type="parTrans" cxnId="{7EC4D53E-4F7F-4FE8-B465-CDC37091BB2B}">
      <dgm:prSet/>
      <dgm:spPr/>
      <dgm:t>
        <a:bodyPr/>
        <a:lstStyle/>
        <a:p>
          <a:endParaRPr lang="en-US"/>
        </a:p>
      </dgm:t>
    </dgm:pt>
    <dgm:pt modelId="{2EE4B7AA-872C-4CE1-851D-5B9A3D912184}" type="sibTrans" cxnId="{7EC4D53E-4F7F-4FE8-B465-CDC37091BB2B}">
      <dgm:prSet/>
      <dgm:spPr/>
      <dgm:t>
        <a:bodyPr/>
        <a:lstStyle/>
        <a:p>
          <a:endParaRPr lang="en-US"/>
        </a:p>
      </dgm:t>
    </dgm:pt>
    <dgm:pt modelId="{296A59AE-B292-4CD6-AA97-D8A134A79F31}">
      <dgm:prSet phldrT="[Text]" custT="1"/>
      <dgm:spPr/>
      <dgm:t>
        <a:bodyPr/>
        <a:lstStyle/>
        <a:p>
          <a:r>
            <a:rPr lang="en-US" sz="2000" dirty="0"/>
            <a:t>Insurance companies</a:t>
          </a:r>
        </a:p>
      </dgm:t>
    </dgm:pt>
    <dgm:pt modelId="{2B14B80D-712C-40CC-8163-DC1108B6D682}" type="parTrans" cxnId="{032F5944-C91D-41E4-BC7B-08FE99CDA0CC}">
      <dgm:prSet/>
      <dgm:spPr/>
      <dgm:t>
        <a:bodyPr/>
        <a:lstStyle/>
        <a:p>
          <a:endParaRPr lang="en-US"/>
        </a:p>
      </dgm:t>
    </dgm:pt>
    <dgm:pt modelId="{650152DB-6C16-4CD5-B2E6-CC2CB826EC8A}" type="sibTrans" cxnId="{032F5944-C91D-41E4-BC7B-08FE99CDA0CC}">
      <dgm:prSet/>
      <dgm:spPr/>
      <dgm:t>
        <a:bodyPr/>
        <a:lstStyle/>
        <a:p>
          <a:endParaRPr lang="en-US"/>
        </a:p>
      </dgm:t>
    </dgm:pt>
    <dgm:pt modelId="{101F364D-58D6-4BBF-87D3-3675FD934F80}">
      <dgm:prSet phldrT="[Text]" custT="1"/>
      <dgm:spPr/>
      <dgm:t>
        <a:bodyPr/>
        <a:lstStyle/>
        <a:p>
          <a:r>
            <a:rPr lang="en-US" sz="2000" dirty="0"/>
            <a:t>Local citizen groups</a:t>
          </a:r>
        </a:p>
      </dgm:t>
    </dgm:pt>
    <dgm:pt modelId="{71B4FF00-9380-4C13-A6AA-BF1730E5087C}" type="parTrans" cxnId="{5C11F87B-F46C-43F6-B5FD-ADFFEC846AE4}">
      <dgm:prSet/>
      <dgm:spPr/>
      <dgm:t>
        <a:bodyPr/>
        <a:lstStyle/>
        <a:p>
          <a:endParaRPr lang="en-US"/>
        </a:p>
      </dgm:t>
    </dgm:pt>
    <dgm:pt modelId="{6258D01D-E4CB-4743-B2E3-C240BE3920EF}" type="sibTrans" cxnId="{5C11F87B-F46C-43F6-B5FD-ADFFEC846AE4}">
      <dgm:prSet/>
      <dgm:spPr/>
      <dgm:t>
        <a:bodyPr/>
        <a:lstStyle/>
        <a:p>
          <a:endParaRPr lang="en-US"/>
        </a:p>
      </dgm:t>
    </dgm:pt>
    <dgm:pt modelId="{77AB6AA9-3F42-4C00-83FF-67C3ED39467F}">
      <dgm:prSet phldrT="[Text]" custT="1"/>
      <dgm:spPr/>
      <dgm:t>
        <a:bodyPr/>
        <a:lstStyle/>
        <a:p>
          <a:r>
            <a:rPr lang="en-US" sz="2000" dirty="0"/>
            <a:t>Chambers of Commerce</a:t>
          </a:r>
        </a:p>
      </dgm:t>
    </dgm:pt>
    <dgm:pt modelId="{4DEE934D-3439-4A26-86D6-A8A880C78EBA}" type="parTrans" cxnId="{B1482321-F45B-4DEA-B173-22C2C8D8DD33}">
      <dgm:prSet/>
      <dgm:spPr/>
      <dgm:t>
        <a:bodyPr/>
        <a:lstStyle/>
        <a:p>
          <a:endParaRPr lang="en-US"/>
        </a:p>
      </dgm:t>
    </dgm:pt>
    <dgm:pt modelId="{E989C43F-9545-4C34-82F1-C265F966C632}" type="sibTrans" cxnId="{B1482321-F45B-4DEA-B173-22C2C8D8DD33}">
      <dgm:prSet/>
      <dgm:spPr/>
      <dgm:t>
        <a:bodyPr/>
        <a:lstStyle/>
        <a:p>
          <a:endParaRPr lang="en-US"/>
        </a:p>
      </dgm:t>
    </dgm:pt>
    <dgm:pt modelId="{69FA6D91-BF94-4F90-A522-0742A49D4ED1}">
      <dgm:prSet phldrT="[Text]" custT="1"/>
      <dgm:spPr/>
      <dgm:t>
        <a:bodyPr/>
        <a:lstStyle/>
        <a:p>
          <a:r>
            <a:rPr lang="en-US" sz="2000" dirty="0"/>
            <a:t>Others</a:t>
          </a:r>
        </a:p>
      </dgm:t>
    </dgm:pt>
    <dgm:pt modelId="{1D67AC14-666F-4A56-A734-02F3565ED187}" type="parTrans" cxnId="{F87BC01C-1A43-4FE4-A9EA-D687F5440168}">
      <dgm:prSet/>
      <dgm:spPr/>
      <dgm:t>
        <a:bodyPr/>
        <a:lstStyle/>
        <a:p>
          <a:endParaRPr lang="en-US"/>
        </a:p>
      </dgm:t>
    </dgm:pt>
    <dgm:pt modelId="{9818C44F-B93C-41B1-AAA3-2AFC82621ADC}" type="sibTrans" cxnId="{F87BC01C-1A43-4FE4-A9EA-D687F5440168}">
      <dgm:prSet/>
      <dgm:spPr/>
      <dgm:t>
        <a:bodyPr/>
        <a:lstStyle/>
        <a:p>
          <a:endParaRPr lang="en-US"/>
        </a:p>
      </dgm:t>
    </dgm:pt>
    <dgm:pt modelId="{C28E2B65-252A-41C3-B98E-D10875072EA6}">
      <dgm:prSet phldrT="[Text]" custT="1"/>
      <dgm:spPr/>
      <dgm:t>
        <a:bodyPr/>
        <a:lstStyle/>
        <a:p>
          <a:r>
            <a:rPr lang="en-US" sz="2000" dirty="0"/>
            <a:t>Explain the code accurately/realistically</a:t>
          </a:r>
        </a:p>
      </dgm:t>
    </dgm:pt>
    <dgm:pt modelId="{09C45F18-794F-48AD-BF6A-FC52121996DE}" type="parTrans" cxnId="{0590361F-ADFF-47D4-8C73-209B35D6011B}">
      <dgm:prSet/>
      <dgm:spPr/>
      <dgm:t>
        <a:bodyPr/>
        <a:lstStyle/>
        <a:p>
          <a:endParaRPr lang="en-US"/>
        </a:p>
      </dgm:t>
    </dgm:pt>
    <dgm:pt modelId="{521B8C5E-834F-471F-9E45-EF036604172D}" type="sibTrans" cxnId="{0590361F-ADFF-47D4-8C73-209B35D6011B}">
      <dgm:prSet/>
      <dgm:spPr/>
      <dgm:t>
        <a:bodyPr/>
        <a:lstStyle/>
        <a:p>
          <a:endParaRPr lang="en-US"/>
        </a:p>
      </dgm:t>
    </dgm:pt>
    <dgm:pt modelId="{B9383210-E73A-4A7B-8BCA-F5ABA8230C05}">
      <dgm:prSet phldrT="[Text]" custT="1"/>
      <dgm:spPr/>
      <dgm:t>
        <a:bodyPr/>
        <a:lstStyle/>
        <a:p>
          <a:r>
            <a:rPr lang="en-US" sz="2000" dirty="0"/>
            <a:t>Disclose costs</a:t>
          </a:r>
        </a:p>
      </dgm:t>
    </dgm:pt>
    <dgm:pt modelId="{A2C62012-8961-43F0-A531-2808B9D5609F}" type="parTrans" cxnId="{34ADF142-3B24-42C4-89E5-4D905A7F4508}">
      <dgm:prSet/>
      <dgm:spPr/>
      <dgm:t>
        <a:bodyPr/>
        <a:lstStyle/>
        <a:p>
          <a:endParaRPr lang="en-US"/>
        </a:p>
      </dgm:t>
    </dgm:pt>
    <dgm:pt modelId="{C852747B-1AED-4FD0-A364-966C46CF2534}" type="sibTrans" cxnId="{34ADF142-3B24-42C4-89E5-4D905A7F4508}">
      <dgm:prSet/>
      <dgm:spPr/>
      <dgm:t>
        <a:bodyPr/>
        <a:lstStyle/>
        <a:p>
          <a:endParaRPr lang="en-US"/>
        </a:p>
      </dgm:t>
    </dgm:pt>
    <dgm:pt modelId="{F9CD13C7-D310-4745-AADF-E854027ACB4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000" dirty="0"/>
            <a:t>Be forthright</a:t>
          </a:r>
        </a:p>
      </dgm:t>
    </dgm:pt>
    <dgm:pt modelId="{03524E02-9D96-454A-9F5B-7F8E5A6B5947}" type="parTrans" cxnId="{325D0289-7256-417A-98AE-D388BF0D11D0}">
      <dgm:prSet/>
      <dgm:spPr/>
      <dgm:t>
        <a:bodyPr/>
        <a:lstStyle/>
        <a:p>
          <a:endParaRPr lang="en-US"/>
        </a:p>
      </dgm:t>
    </dgm:pt>
    <dgm:pt modelId="{BB5F30D2-BAFA-4878-B9F3-756FD9676F02}" type="sibTrans" cxnId="{325D0289-7256-417A-98AE-D388BF0D11D0}">
      <dgm:prSet/>
      <dgm:spPr/>
      <dgm:t>
        <a:bodyPr/>
        <a:lstStyle/>
        <a:p>
          <a:endParaRPr lang="en-US"/>
        </a:p>
      </dgm:t>
    </dgm:pt>
    <dgm:pt modelId="{B2A7DF8F-0058-4C26-9610-294B528CFE70}" type="pres">
      <dgm:prSet presAssocID="{C870F78E-368B-4749-892E-AFA84D283D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2DFABD-2D19-4F7B-8FED-CF5B726EFAA1}" type="pres">
      <dgm:prSet presAssocID="{3E5AD98E-023A-4BB7-85D6-304BEA5A8542}" presName="parentLin" presStyleCnt="0"/>
      <dgm:spPr/>
    </dgm:pt>
    <dgm:pt modelId="{8376FFAD-D3D2-4A69-BD8F-DFA1EA37C46D}" type="pres">
      <dgm:prSet presAssocID="{3E5AD98E-023A-4BB7-85D6-304BEA5A8542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F735C06A-DC26-4F02-A50D-9D9210DCE0A0}" type="pres">
      <dgm:prSet presAssocID="{3E5AD98E-023A-4BB7-85D6-304BEA5A854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379764-58FA-4084-B9A4-331FAD73AE1B}" type="pres">
      <dgm:prSet presAssocID="{3E5AD98E-023A-4BB7-85D6-304BEA5A8542}" presName="negativeSpace" presStyleCnt="0"/>
      <dgm:spPr/>
    </dgm:pt>
    <dgm:pt modelId="{3D310FDE-515A-44F9-88F9-E4964961E0BA}" type="pres">
      <dgm:prSet presAssocID="{3E5AD98E-023A-4BB7-85D6-304BEA5A8542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2B018D-4693-416E-949B-903EF4F007F0}" type="pres">
      <dgm:prSet presAssocID="{7FD5EB87-54AD-4E3E-8B7B-5C3C9FDDE95C}" presName="spaceBetweenRectangles" presStyleCnt="0"/>
      <dgm:spPr/>
    </dgm:pt>
    <dgm:pt modelId="{44F110AA-B55E-48EE-B829-6BFF72834ADC}" type="pres">
      <dgm:prSet presAssocID="{C28E2B65-252A-41C3-B98E-D10875072EA6}" presName="parentLin" presStyleCnt="0"/>
      <dgm:spPr/>
    </dgm:pt>
    <dgm:pt modelId="{4807268E-5D12-4357-A721-134EE4E640DC}" type="pres">
      <dgm:prSet presAssocID="{C28E2B65-252A-41C3-B98E-D10875072EA6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BCC763FF-6AA7-4BBD-A545-47D2D0BD51D8}" type="pres">
      <dgm:prSet presAssocID="{C28E2B65-252A-41C3-B98E-D10875072EA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765059-1DA0-4C21-9009-9DCAC223744E}" type="pres">
      <dgm:prSet presAssocID="{C28E2B65-252A-41C3-B98E-D10875072EA6}" presName="negativeSpace" presStyleCnt="0"/>
      <dgm:spPr/>
    </dgm:pt>
    <dgm:pt modelId="{6822E514-BA7E-4BFC-BD78-16CE4C6FDF0A}" type="pres">
      <dgm:prSet presAssocID="{C28E2B65-252A-41C3-B98E-D10875072EA6}" presName="childText" presStyleLbl="conFgAcc1" presStyleIdx="1" presStyleCnt="4">
        <dgm:presLayoutVars>
          <dgm:bulletEnabled val="1"/>
        </dgm:presLayoutVars>
      </dgm:prSet>
      <dgm:spPr/>
    </dgm:pt>
    <dgm:pt modelId="{291FB685-753C-4B3C-ABBF-34B925B115B3}" type="pres">
      <dgm:prSet presAssocID="{521B8C5E-834F-471F-9E45-EF036604172D}" presName="spaceBetweenRectangles" presStyleCnt="0"/>
      <dgm:spPr/>
    </dgm:pt>
    <dgm:pt modelId="{20F7837C-DF58-4D8A-B7DD-AB63D39D29F4}" type="pres">
      <dgm:prSet presAssocID="{B9383210-E73A-4A7B-8BCA-F5ABA8230C05}" presName="parentLin" presStyleCnt="0"/>
      <dgm:spPr/>
    </dgm:pt>
    <dgm:pt modelId="{3A31DD4E-4265-4DBC-80FB-807833ED3D75}" type="pres">
      <dgm:prSet presAssocID="{B9383210-E73A-4A7B-8BCA-F5ABA8230C05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BAE095AC-7782-44CC-BEF0-6820B7220F23}" type="pres">
      <dgm:prSet presAssocID="{B9383210-E73A-4A7B-8BCA-F5ABA8230C0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B4BDBD-D6D2-4BF4-9D2E-FA1012259B42}" type="pres">
      <dgm:prSet presAssocID="{B9383210-E73A-4A7B-8BCA-F5ABA8230C05}" presName="negativeSpace" presStyleCnt="0"/>
      <dgm:spPr/>
    </dgm:pt>
    <dgm:pt modelId="{0660956C-0DA7-462B-A026-7932CE77175F}" type="pres">
      <dgm:prSet presAssocID="{B9383210-E73A-4A7B-8BCA-F5ABA8230C05}" presName="childText" presStyleLbl="conFgAcc1" presStyleIdx="2" presStyleCnt="4">
        <dgm:presLayoutVars>
          <dgm:bulletEnabled val="1"/>
        </dgm:presLayoutVars>
      </dgm:prSet>
      <dgm:spPr/>
    </dgm:pt>
    <dgm:pt modelId="{D072527C-6D67-4317-9A03-DBE6A3DB6247}" type="pres">
      <dgm:prSet presAssocID="{C852747B-1AED-4FD0-A364-966C46CF2534}" presName="spaceBetweenRectangles" presStyleCnt="0"/>
      <dgm:spPr/>
    </dgm:pt>
    <dgm:pt modelId="{620B0A78-2281-4E7A-87D5-E5BB0A3C81C8}" type="pres">
      <dgm:prSet presAssocID="{F9CD13C7-D310-4745-AADF-E854027ACB46}" presName="parentLin" presStyleCnt="0"/>
      <dgm:spPr/>
    </dgm:pt>
    <dgm:pt modelId="{38AA37FF-E5A4-4D08-B842-2F2C2DCD6455}" type="pres">
      <dgm:prSet presAssocID="{F9CD13C7-D310-4745-AADF-E854027ACB46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8C01D6F6-9E5C-44F9-B50E-19BC6A9B0920}" type="pres">
      <dgm:prSet presAssocID="{F9CD13C7-D310-4745-AADF-E854027ACB4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F1E40-629E-4AF6-8165-1567A3CD81FA}" type="pres">
      <dgm:prSet presAssocID="{F9CD13C7-D310-4745-AADF-E854027ACB46}" presName="negativeSpace" presStyleCnt="0"/>
      <dgm:spPr/>
    </dgm:pt>
    <dgm:pt modelId="{3BC66CFE-48D5-4B15-9254-37737A8D8B5A}" type="pres">
      <dgm:prSet presAssocID="{F9CD13C7-D310-4745-AADF-E854027ACB4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BE48127-61BC-4031-8AEC-64357DA64A99}" type="presOf" srcId="{C28E2B65-252A-41C3-B98E-D10875072EA6}" destId="{BCC763FF-6AA7-4BBD-A545-47D2D0BD51D8}" srcOrd="1" destOrd="0" presId="urn:microsoft.com/office/officeart/2005/8/layout/list1"/>
    <dgm:cxn modelId="{34ADF142-3B24-42C4-89E5-4D905A7F4508}" srcId="{C870F78E-368B-4749-892E-AFA84D283D86}" destId="{B9383210-E73A-4A7B-8BCA-F5ABA8230C05}" srcOrd="2" destOrd="0" parTransId="{A2C62012-8961-43F0-A531-2808B9D5609F}" sibTransId="{C852747B-1AED-4FD0-A364-966C46CF2534}"/>
    <dgm:cxn modelId="{50BB15D9-0035-4B07-811C-A5ED1E5AEB0D}" type="presOf" srcId="{C28E2B65-252A-41C3-B98E-D10875072EA6}" destId="{4807268E-5D12-4357-A721-134EE4E640DC}" srcOrd="0" destOrd="0" presId="urn:microsoft.com/office/officeart/2005/8/layout/list1"/>
    <dgm:cxn modelId="{E3049F48-140D-4902-9762-A0A25B7F724B}" srcId="{C870F78E-368B-4749-892E-AFA84D283D86}" destId="{3E5AD98E-023A-4BB7-85D6-304BEA5A8542}" srcOrd="0" destOrd="0" parTransId="{114C36F3-214E-465E-957B-510031CB05A7}" sibTransId="{7FD5EB87-54AD-4E3E-8B7B-5C3C9FDDE95C}"/>
    <dgm:cxn modelId="{6BF12DF6-600C-4A51-AE01-28549D94379B}" type="presOf" srcId="{ADFCAD67-EEDC-4742-825D-B7642675D719}" destId="{3D310FDE-515A-44F9-88F9-E4964961E0BA}" srcOrd="0" destOrd="0" presId="urn:microsoft.com/office/officeart/2005/8/layout/list1"/>
    <dgm:cxn modelId="{7EC4D53E-4F7F-4FE8-B465-CDC37091BB2B}" srcId="{3E5AD98E-023A-4BB7-85D6-304BEA5A8542}" destId="{ADFCAD67-EEDC-4742-825D-B7642675D719}" srcOrd="0" destOrd="0" parTransId="{B53E1C01-2D1C-4EE9-A016-D2281E0D80AF}" sibTransId="{2EE4B7AA-872C-4CE1-851D-5B9A3D912184}"/>
    <dgm:cxn modelId="{325D0289-7256-417A-98AE-D388BF0D11D0}" srcId="{C870F78E-368B-4749-892E-AFA84D283D86}" destId="{F9CD13C7-D310-4745-AADF-E854027ACB46}" srcOrd="3" destOrd="0" parTransId="{03524E02-9D96-454A-9F5B-7F8E5A6B5947}" sibTransId="{BB5F30D2-BAFA-4878-B9F3-756FD9676F02}"/>
    <dgm:cxn modelId="{BD45A2CF-E464-42F7-9AFF-81980D90E7C0}" type="presOf" srcId="{3E5AD98E-023A-4BB7-85D6-304BEA5A8542}" destId="{8376FFAD-D3D2-4A69-BD8F-DFA1EA37C46D}" srcOrd="0" destOrd="0" presId="urn:microsoft.com/office/officeart/2005/8/layout/list1"/>
    <dgm:cxn modelId="{B3137F3C-B851-41B1-855C-C25D94D04082}" type="presOf" srcId="{3E5AD98E-023A-4BB7-85D6-304BEA5A8542}" destId="{F735C06A-DC26-4F02-A50D-9D9210DCE0A0}" srcOrd="1" destOrd="0" presId="urn:microsoft.com/office/officeart/2005/8/layout/list1"/>
    <dgm:cxn modelId="{853E8187-2568-4F26-8A7A-B6FFA5AF912F}" type="presOf" srcId="{F9CD13C7-D310-4745-AADF-E854027ACB46}" destId="{8C01D6F6-9E5C-44F9-B50E-19BC6A9B0920}" srcOrd="1" destOrd="0" presId="urn:microsoft.com/office/officeart/2005/8/layout/list1"/>
    <dgm:cxn modelId="{B1482321-F45B-4DEA-B173-22C2C8D8DD33}" srcId="{3E5AD98E-023A-4BB7-85D6-304BEA5A8542}" destId="{77AB6AA9-3F42-4C00-83FF-67C3ED39467F}" srcOrd="1" destOrd="0" parTransId="{4DEE934D-3439-4A26-86D6-A8A880C78EBA}" sibTransId="{E989C43F-9545-4C34-82F1-C265F966C632}"/>
    <dgm:cxn modelId="{032F5944-C91D-41E4-BC7B-08FE99CDA0CC}" srcId="{3E5AD98E-023A-4BB7-85D6-304BEA5A8542}" destId="{296A59AE-B292-4CD6-AA97-D8A134A79F31}" srcOrd="2" destOrd="0" parTransId="{2B14B80D-712C-40CC-8163-DC1108B6D682}" sibTransId="{650152DB-6C16-4CD5-B2E6-CC2CB826EC8A}"/>
    <dgm:cxn modelId="{0590361F-ADFF-47D4-8C73-209B35D6011B}" srcId="{C870F78E-368B-4749-892E-AFA84D283D86}" destId="{C28E2B65-252A-41C3-B98E-D10875072EA6}" srcOrd="1" destOrd="0" parTransId="{09C45F18-794F-48AD-BF6A-FC52121996DE}" sibTransId="{521B8C5E-834F-471F-9E45-EF036604172D}"/>
    <dgm:cxn modelId="{355B396E-9387-47CC-86D6-5EF3E8683B4D}" type="presOf" srcId="{69FA6D91-BF94-4F90-A522-0742A49D4ED1}" destId="{3D310FDE-515A-44F9-88F9-E4964961E0BA}" srcOrd="0" destOrd="4" presId="urn:microsoft.com/office/officeart/2005/8/layout/list1"/>
    <dgm:cxn modelId="{A0B07BA4-A80C-47B7-9350-D8A9B34EC12C}" type="presOf" srcId="{101F364D-58D6-4BBF-87D3-3675FD934F80}" destId="{3D310FDE-515A-44F9-88F9-E4964961E0BA}" srcOrd="0" destOrd="3" presId="urn:microsoft.com/office/officeart/2005/8/layout/list1"/>
    <dgm:cxn modelId="{5C11F87B-F46C-43F6-B5FD-ADFFEC846AE4}" srcId="{3E5AD98E-023A-4BB7-85D6-304BEA5A8542}" destId="{101F364D-58D6-4BBF-87D3-3675FD934F80}" srcOrd="3" destOrd="0" parTransId="{71B4FF00-9380-4C13-A6AA-BF1730E5087C}" sibTransId="{6258D01D-E4CB-4743-B2E3-C240BE3920EF}"/>
    <dgm:cxn modelId="{19E7C7CC-2426-4A12-ADF3-5825F80B96D6}" type="presOf" srcId="{77AB6AA9-3F42-4C00-83FF-67C3ED39467F}" destId="{3D310FDE-515A-44F9-88F9-E4964961E0BA}" srcOrd="0" destOrd="1" presId="urn:microsoft.com/office/officeart/2005/8/layout/list1"/>
    <dgm:cxn modelId="{6C640756-75F2-40BA-92CA-D961194A8B76}" type="presOf" srcId="{B9383210-E73A-4A7B-8BCA-F5ABA8230C05}" destId="{BAE095AC-7782-44CC-BEF0-6820B7220F23}" srcOrd="1" destOrd="0" presId="urn:microsoft.com/office/officeart/2005/8/layout/list1"/>
    <dgm:cxn modelId="{E28CFDF2-7C7A-469D-A48F-B4A284ECA6E2}" type="presOf" srcId="{F9CD13C7-D310-4745-AADF-E854027ACB46}" destId="{38AA37FF-E5A4-4D08-B842-2F2C2DCD6455}" srcOrd="0" destOrd="0" presId="urn:microsoft.com/office/officeart/2005/8/layout/list1"/>
    <dgm:cxn modelId="{6C46B657-E148-4985-B021-457BBDD4C815}" type="presOf" srcId="{C870F78E-368B-4749-892E-AFA84D283D86}" destId="{B2A7DF8F-0058-4C26-9610-294B528CFE70}" srcOrd="0" destOrd="0" presId="urn:microsoft.com/office/officeart/2005/8/layout/list1"/>
    <dgm:cxn modelId="{F87BC01C-1A43-4FE4-A9EA-D687F5440168}" srcId="{3E5AD98E-023A-4BB7-85D6-304BEA5A8542}" destId="{69FA6D91-BF94-4F90-A522-0742A49D4ED1}" srcOrd="4" destOrd="0" parTransId="{1D67AC14-666F-4A56-A734-02F3565ED187}" sibTransId="{9818C44F-B93C-41B1-AAA3-2AFC82621ADC}"/>
    <dgm:cxn modelId="{ABFC7D72-A5F4-4589-BE41-D798DD481CC2}" type="presOf" srcId="{B9383210-E73A-4A7B-8BCA-F5ABA8230C05}" destId="{3A31DD4E-4265-4DBC-80FB-807833ED3D75}" srcOrd="0" destOrd="0" presId="urn:microsoft.com/office/officeart/2005/8/layout/list1"/>
    <dgm:cxn modelId="{ED29610C-F6CA-4C77-ABA6-CB7DC0F7C28E}" type="presOf" srcId="{296A59AE-B292-4CD6-AA97-D8A134A79F31}" destId="{3D310FDE-515A-44F9-88F9-E4964961E0BA}" srcOrd="0" destOrd="2" presId="urn:microsoft.com/office/officeart/2005/8/layout/list1"/>
    <dgm:cxn modelId="{C316A1DA-EE79-4811-B953-8CE40E22088C}" type="presParOf" srcId="{B2A7DF8F-0058-4C26-9610-294B528CFE70}" destId="{842DFABD-2D19-4F7B-8FED-CF5B726EFAA1}" srcOrd="0" destOrd="0" presId="urn:microsoft.com/office/officeart/2005/8/layout/list1"/>
    <dgm:cxn modelId="{1E88997F-BB7E-4FD0-9ADF-B08369E07323}" type="presParOf" srcId="{842DFABD-2D19-4F7B-8FED-CF5B726EFAA1}" destId="{8376FFAD-D3D2-4A69-BD8F-DFA1EA37C46D}" srcOrd="0" destOrd="0" presId="urn:microsoft.com/office/officeart/2005/8/layout/list1"/>
    <dgm:cxn modelId="{E590C829-B777-4474-B3B3-BF31E286CFCB}" type="presParOf" srcId="{842DFABD-2D19-4F7B-8FED-CF5B726EFAA1}" destId="{F735C06A-DC26-4F02-A50D-9D9210DCE0A0}" srcOrd="1" destOrd="0" presId="urn:microsoft.com/office/officeart/2005/8/layout/list1"/>
    <dgm:cxn modelId="{44C3DA97-CE0E-46AE-BE12-7C07364718D2}" type="presParOf" srcId="{B2A7DF8F-0058-4C26-9610-294B528CFE70}" destId="{E7379764-58FA-4084-B9A4-331FAD73AE1B}" srcOrd="1" destOrd="0" presId="urn:microsoft.com/office/officeart/2005/8/layout/list1"/>
    <dgm:cxn modelId="{BCEDD055-F51C-448A-B841-0A3C6FEF7B34}" type="presParOf" srcId="{B2A7DF8F-0058-4C26-9610-294B528CFE70}" destId="{3D310FDE-515A-44F9-88F9-E4964961E0BA}" srcOrd="2" destOrd="0" presId="urn:microsoft.com/office/officeart/2005/8/layout/list1"/>
    <dgm:cxn modelId="{B00893C8-8B20-42D0-88C5-D2FEFD1BBC6D}" type="presParOf" srcId="{B2A7DF8F-0058-4C26-9610-294B528CFE70}" destId="{E42B018D-4693-416E-949B-903EF4F007F0}" srcOrd="3" destOrd="0" presId="urn:microsoft.com/office/officeart/2005/8/layout/list1"/>
    <dgm:cxn modelId="{E698E675-7747-458E-81A4-591AB0F71DAF}" type="presParOf" srcId="{B2A7DF8F-0058-4C26-9610-294B528CFE70}" destId="{44F110AA-B55E-48EE-B829-6BFF72834ADC}" srcOrd="4" destOrd="0" presId="urn:microsoft.com/office/officeart/2005/8/layout/list1"/>
    <dgm:cxn modelId="{566B5991-6BA7-4FDB-B6BD-56BDE1DB3BD9}" type="presParOf" srcId="{44F110AA-B55E-48EE-B829-6BFF72834ADC}" destId="{4807268E-5D12-4357-A721-134EE4E640DC}" srcOrd="0" destOrd="0" presId="urn:microsoft.com/office/officeart/2005/8/layout/list1"/>
    <dgm:cxn modelId="{98824209-B186-44C0-AA33-4B6BC52BE440}" type="presParOf" srcId="{44F110AA-B55E-48EE-B829-6BFF72834ADC}" destId="{BCC763FF-6AA7-4BBD-A545-47D2D0BD51D8}" srcOrd="1" destOrd="0" presId="urn:microsoft.com/office/officeart/2005/8/layout/list1"/>
    <dgm:cxn modelId="{47E7D55C-E6E8-4261-8841-D07FA31747E1}" type="presParOf" srcId="{B2A7DF8F-0058-4C26-9610-294B528CFE70}" destId="{8B765059-1DA0-4C21-9009-9DCAC223744E}" srcOrd="5" destOrd="0" presId="urn:microsoft.com/office/officeart/2005/8/layout/list1"/>
    <dgm:cxn modelId="{D7ADC584-D2E1-42C0-BF54-5BB19829DE02}" type="presParOf" srcId="{B2A7DF8F-0058-4C26-9610-294B528CFE70}" destId="{6822E514-BA7E-4BFC-BD78-16CE4C6FDF0A}" srcOrd="6" destOrd="0" presId="urn:microsoft.com/office/officeart/2005/8/layout/list1"/>
    <dgm:cxn modelId="{359F9F46-226D-4194-8871-E678FE126F7A}" type="presParOf" srcId="{B2A7DF8F-0058-4C26-9610-294B528CFE70}" destId="{291FB685-753C-4B3C-ABBF-34B925B115B3}" srcOrd="7" destOrd="0" presId="urn:microsoft.com/office/officeart/2005/8/layout/list1"/>
    <dgm:cxn modelId="{5D4543F2-68B2-436E-B208-666F0A885977}" type="presParOf" srcId="{B2A7DF8F-0058-4C26-9610-294B528CFE70}" destId="{20F7837C-DF58-4D8A-B7DD-AB63D39D29F4}" srcOrd="8" destOrd="0" presId="urn:microsoft.com/office/officeart/2005/8/layout/list1"/>
    <dgm:cxn modelId="{0A3AB030-7E3C-4B1B-8C52-15B0FDD164AB}" type="presParOf" srcId="{20F7837C-DF58-4D8A-B7DD-AB63D39D29F4}" destId="{3A31DD4E-4265-4DBC-80FB-807833ED3D75}" srcOrd="0" destOrd="0" presId="urn:microsoft.com/office/officeart/2005/8/layout/list1"/>
    <dgm:cxn modelId="{54D01A01-A7AA-47F1-9349-4728360ED8EF}" type="presParOf" srcId="{20F7837C-DF58-4D8A-B7DD-AB63D39D29F4}" destId="{BAE095AC-7782-44CC-BEF0-6820B7220F23}" srcOrd="1" destOrd="0" presId="urn:microsoft.com/office/officeart/2005/8/layout/list1"/>
    <dgm:cxn modelId="{018BCD89-F8DB-45AA-B396-7D21F8A9001C}" type="presParOf" srcId="{B2A7DF8F-0058-4C26-9610-294B528CFE70}" destId="{7AB4BDBD-D6D2-4BF4-9D2E-FA1012259B42}" srcOrd="9" destOrd="0" presId="urn:microsoft.com/office/officeart/2005/8/layout/list1"/>
    <dgm:cxn modelId="{59826D60-BD2B-4597-BB85-A018B2AB56C6}" type="presParOf" srcId="{B2A7DF8F-0058-4C26-9610-294B528CFE70}" destId="{0660956C-0DA7-462B-A026-7932CE77175F}" srcOrd="10" destOrd="0" presId="urn:microsoft.com/office/officeart/2005/8/layout/list1"/>
    <dgm:cxn modelId="{D89A0E3F-1D37-4A20-AFA8-E2B746AAE5C5}" type="presParOf" srcId="{B2A7DF8F-0058-4C26-9610-294B528CFE70}" destId="{D072527C-6D67-4317-9A03-DBE6A3DB6247}" srcOrd="11" destOrd="0" presId="urn:microsoft.com/office/officeart/2005/8/layout/list1"/>
    <dgm:cxn modelId="{2CE9F956-2B98-4EB1-8185-97B6119D3ABA}" type="presParOf" srcId="{B2A7DF8F-0058-4C26-9610-294B528CFE70}" destId="{620B0A78-2281-4E7A-87D5-E5BB0A3C81C8}" srcOrd="12" destOrd="0" presId="urn:microsoft.com/office/officeart/2005/8/layout/list1"/>
    <dgm:cxn modelId="{B320DA41-45B8-489D-9CE8-63B1464F11FF}" type="presParOf" srcId="{620B0A78-2281-4E7A-87D5-E5BB0A3C81C8}" destId="{38AA37FF-E5A4-4D08-B842-2F2C2DCD6455}" srcOrd="0" destOrd="0" presId="urn:microsoft.com/office/officeart/2005/8/layout/list1"/>
    <dgm:cxn modelId="{33F85095-1F73-4EA5-943C-A416A47135E1}" type="presParOf" srcId="{620B0A78-2281-4E7A-87D5-E5BB0A3C81C8}" destId="{8C01D6F6-9E5C-44F9-B50E-19BC6A9B0920}" srcOrd="1" destOrd="0" presId="urn:microsoft.com/office/officeart/2005/8/layout/list1"/>
    <dgm:cxn modelId="{A481D684-C46B-4728-A3D4-25112EC8CE65}" type="presParOf" srcId="{B2A7DF8F-0058-4C26-9610-294B528CFE70}" destId="{85BF1E40-629E-4AF6-8165-1567A3CD81FA}" srcOrd="13" destOrd="0" presId="urn:microsoft.com/office/officeart/2005/8/layout/list1"/>
    <dgm:cxn modelId="{911649C8-0231-434B-8640-7155843C6B77}" type="presParOf" srcId="{B2A7DF8F-0058-4C26-9610-294B528CFE70}" destId="{3BC66CFE-48D5-4B15-9254-37737A8D8B5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E7687C-593F-4DAE-866F-0F1AB70C10A5}" type="doc">
      <dgm:prSet loTypeId="urn:microsoft.com/office/officeart/2005/8/layout/hProcess9" loCatId="process" qsTypeId="urn:microsoft.com/office/officeart/2005/8/quickstyle/3d1" qsCatId="3D" csTypeId="urn:microsoft.com/office/officeart/2005/8/colors/accent2_3" csCatId="accent2" phldr="1"/>
      <dgm:spPr/>
    </dgm:pt>
    <dgm:pt modelId="{A015EDC0-42D5-4836-8EDD-70BE6797B598}">
      <dgm:prSet phldrT="[Text]" custT="1"/>
      <dgm:spPr/>
      <dgm:t>
        <a:bodyPr/>
        <a:lstStyle/>
        <a:p>
          <a:r>
            <a:rPr lang="en-US" sz="2000" dirty="0"/>
            <a:t>Recruit community representatives</a:t>
          </a:r>
        </a:p>
      </dgm:t>
    </dgm:pt>
    <dgm:pt modelId="{A0F27BB8-8EFC-41A7-90C9-F5A9A810BB4B}" type="parTrans" cxnId="{E7643FFC-40F8-422C-9953-51553A79573A}">
      <dgm:prSet/>
      <dgm:spPr/>
      <dgm:t>
        <a:bodyPr/>
        <a:lstStyle/>
        <a:p>
          <a:endParaRPr lang="en-US"/>
        </a:p>
      </dgm:t>
    </dgm:pt>
    <dgm:pt modelId="{71CF1981-606F-447C-B6D8-F72FC0ED3AF9}" type="sibTrans" cxnId="{E7643FFC-40F8-422C-9953-51553A79573A}">
      <dgm:prSet/>
      <dgm:spPr/>
      <dgm:t>
        <a:bodyPr/>
        <a:lstStyle/>
        <a:p>
          <a:endParaRPr lang="en-US"/>
        </a:p>
      </dgm:t>
    </dgm:pt>
    <dgm:pt modelId="{E8C22684-5D87-4D37-BB70-FBC0E72F7C20}">
      <dgm:prSet phldrT="[Text]" custT="1"/>
      <dgm:spPr/>
      <dgm:t>
        <a:bodyPr/>
        <a:lstStyle/>
        <a:p>
          <a:r>
            <a:rPr lang="en-US" sz="2000" dirty="0"/>
            <a:t>Schedule work sessions</a:t>
          </a:r>
        </a:p>
      </dgm:t>
    </dgm:pt>
    <dgm:pt modelId="{FAE8AC5D-E6F7-4318-A1F5-E1BA95022D83}" type="parTrans" cxnId="{BED3C11D-35F7-49AB-B329-BAAE96888D65}">
      <dgm:prSet/>
      <dgm:spPr/>
      <dgm:t>
        <a:bodyPr/>
        <a:lstStyle/>
        <a:p>
          <a:endParaRPr lang="en-US"/>
        </a:p>
      </dgm:t>
    </dgm:pt>
    <dgm:pt modelId="{99B7B85A-AC16-471F-80A5-286EA316EEAD}" type="sibTrans" cxnId="{BED3C11D-35F7-49AB-B329-BAAE96888D65}">
      <dgm:prSet/>
      <dgm:spPr/>
      <dgm:t>
        <a:bodyPr/>
        <a:lstStyle/>
        <a:p>
          <a:endParaRPr lang="en-US"/>
        </a:p>
      </dgm:t>
    </dgm:pt>
    <dgm:pt modelId="{32B5E189-16C4-4027-8F6E-E79765B72CBA}">
      <dgm:prSet phldrT="[Text]" custT="1"/>
      <dgm:spPr/>
      <dgm:t>
        <a:bodyPr/>
        <a:lstStyle/>
        <a:p>
          <a:r>
            <a:rPr lang="en-US" sz="2000" dirty="0"/>
            <a:t>Review model codes</a:t>
          </a:r>
        </a:p>
      </dgm:t>
    </dgm:pt>
    <dgm:pt modelId="{DA1FA8F5-74F3-4661-BBDE-475D40AE352E}" type="parTrans" cxnId="{229DB9EB-8917-4686-8BF7-EE9722EEE5EE}">
      <dgm:prSet/>
      <dgm:spPr/>
      <dgm:t>
        <a:bodyPr/>
        <a:lstStyle/>
        <a:p>
          <a:endParaRPr lang="en-US"/>
        </a:p>
      </dgm:t>
    </dgm:pt>
    <dgm:pt modelId="{04570194-3163-4F38-A190-B9538652BA5B}" type="sibTrans" cxnId="{229DB9EB-8917-4686-8BF7-EE9722EEE5EE}">
      <dgm:prSet/>
      <dgm:spPr/>
      <dgm:t>
        <a:bodyPr/>
        <a:lstStyle/>
        <a:p>
          <a:endParaRPr lang="en-US"/>
        </a:p>
      </dgm:t>
    </dgm:pt>
    <dgm:pt modelId="{28DF35D3-399A-4E4F-A0AF-6B5656E2E3BB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000" dirty="0"/>
            <a:t>Prepare recommendations for the proposed code</a:t>
          </a:r>
        </a:p>
      </dgm:t>
    </dgm:pt>
    <dgm:pt modelId="{247B7915-EA92-474A-BD79-DB38878C14C2}" type="parTrans" cxnId="{83B2B5F0-7E66-4D0A-BC25-97210B12E8EA}">
      <dgm:prSet/>
      <dgm:spPr/>
      <dgm:t>
        <a:bodyPr/>
        <a:lstStyle/>
        <a:p>
          <a:endParaRPr lang="en-US"/>
        </a:p>
      </dgm:t>
    </dgm:pt>
    <dgm:pt modelId="{3BC87E04-54C1-420F-9F43-95A0F94A6112}" type="sibTrans" cxnId="{83B2B5F0-7E66-4D0A-BC25-97210B12E8EA}">
      <dgm:prSet/>
      <dgm:spPr/>
      <dgm:t>
        <a:bodyPr/>
        <a:lstStyle/>
        <a:p>
          <a:endParaRPr lang="en-US"/>
        </a:p>
      </dgm:t>
    </dgm:pt>
    <dgm:pt modelId="{E9C91005-D92F-4DBC-978A-F5A4333CFA31}" type="pres">
      <dgm:prSet presAssocID="{81E7687C-593F-4DAE-866F-0F1AB70C10A5}" presName="CompostProcess" presStyleCnt="0">
        <dgm:presLayoutVars>
          <dgm:dir/>
          <dgm:resizeHandles val="exact"/>
        </dgm:presLayoutVars>
      </dgm:prSet>
      <dgm:spPr/>
    </dgm:pt>
    <dgm:pt modelId="{8C1EDD91-4936-478C-A9CC-B6B2C654D7DB}" type="pres">
      <dgm:prSet presAssocID="{81E7687C-593F-4DAE-866F-0F1AB70C10A5}" presName="arrow" presStyleLbl="bgShp" presStyleIdx="0" presStyleCnt="1"/>
      <dgm:spPr/>
    </dgm:pt>
    <dgm:pt modelId="{360ED955-86BE-4A32-AF32-CEE4DA24D484}" type="pres">
      <dgm:prSet presAssocID="{81E7687C-593F-4DAE-866F-0F1AB70C10A5}" presName="linearProcess" presStyleCnt="0"/>
      <dgm:spPr/>
    </dgm:pt>
    <dgm:pt modelId="{3C830E6A-95AE-4CC0-924B-77EF6AC19D36}" type="pres">
      <dgm:prSet presAssocID="{A015EDC0-42D5-4836-8EDD-70BE6797B598}" presName="textNode" presStyleLbl="node1" presStyleIdx="0" presStyleCnt="4" custScaleX="1230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8D98F-C0D1-4EB1-91A0-7C377C05A4BF}" type="pres">
      <dgm:prSet presAssocID="{71CF1981-606F-447C-B6D8-F72FC0ED3AF9}" presName="sibTrans" presStyleCnt="0"/>
      <dgm:spPr/>
    </dgm:pt>
    <dgm:pt modelId="{FFF38C57-315F-441D-BFE5-0B99928B660A}" type="pres">
      <dgm:prSet presAssocID="{E8C22684-5D87-4D37-BB70-FBC0E72F7C20}" presName="textNode" presStyleLbl="node1" presStyleIdx="1" presStyleCnt="4" custLinFactNeighborX="243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25BFF7-84CE-4959-B443-088CB52AD9F2}" type="pres">
      <dgm:prSet presAssocID="{99B7B85A-AC16-471F-80A5-286EA316EEAD}" presName="sibTrans" presStyleCnt="0"/>
      <dgm:spPr/>
    </dgm:pt>
    <dgm:pt modelId="{3F9829D0-6393-47CC-810A-A3E12E67C448}" type="pres">
      <dgm:prSet presAssocID="{32B5E189-16C4-4027-8F6E-E79765B72CBA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357396-3984-4B8E-807A-150CFD0E01C3}" type="pres">
      <dgm:prSet presAssocID="{04570194-3163-4F38-A190-B9538652BA5B}" presName="sibTrans" presStyleCnt="0"/>
      <dgm:spPr/>
    </dgm:pt>
    <dgm:pt modelId="{D5746824-4DD3-4BFA-84CF-446D2432C7CA}" type="pres">
      <dgm:prSet presAssocID="{28DF35D3-399A-4E4F-A0AF-6B5656E2E3BB}" presName="textNode" presStyleLbl="node1" presStyleIdx="3" presStyleCnt="4" custScaleX="1467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EB7BAA-6604-4DEA-944D-7A603F762C56}" type="presOf" srcId="{32B5E189-16C4-4027-8F6E-E79765B72CBA}" destId="{3F9829D0-6393-47CC-810A-A3E12E67C448}" srcOrd="0" destOrd="0" presId="urn:microsoft.com/office/officeart/2005/8/layout/hProcess9"/>
    <dgm:cxn modelId="{229DB9EB-8917-4686-8BF7-EE9722EEE5EE}" srcId="{81E7687C-593F-4DAE-866F-0F1AB70C10A5}" destId="{32B5E189-16C4-4027-8F6E-E79765B72CBA}" srcOrd="2" destOrd="0" parTransId="{DA1FA8F5-74F3-4661-BBDE-475D40AE352E}" sibTransId="{04570194-3163-4F38-A190-B9538652BA5B}"/>
    <dgm:cxn modelId="{8A20BDC8-5B04-413B-9FC6-0E17AD0D1409}" type="presOf" srcId="{A015EDC0-42D5-4836-8EDD-70BE6797B598}" destId="{3C830E6A-95AE-4CC0-924B-77EF6AC19D36}" srcOrd="0" destOrd="0" presId="urn:microsoft.com/office/officeart/2005/8/layout/hProcess9"/>
    <dgm:cxn modelId="{E7643FFC-40F8-422C-9953-51553A79573A}" srcId="{81E7687C-593F-4DAE-866F-0F1AB70C10A5}" destId="{A015EDC0-42D5-4836-8EDD-70BE6797B598}" srcOrd="0" destOrd="0" parTransId="{A0F27BB8-8EFC-41A7-90C9-F5A9A810BB4B}" sibTransId="{71CF1981-606F-447C-B6D8-F72FC0ED3AF9}"/>
    <dgm:cxn modelId="{83B2B5F0-7E66-4D0A-BC25-97210B12E8EA}" srcId="{81E7687C-593F-4DAE-866F-0F1AB70C10A5}" destId="{28DF35D3-399A-4E4F-A0AF-6B5656E2E3BB}" srcOrd="3" destOrd="0" parTransId="{247B7915-EA92-474A-BD79-DB38878C14C2}" sibTransId="{3BC87E04-54C1-420F-9F43-95A0F94A6112}"/>
    <dgm:cxn modelId="{66DDBE47-57DF-494A-9C69-308B2FF3481E}" type="presOf" srcId="{81E7687C-593F-4DAE-866F-0F1AB70C10A5}" destId="{E9C91005-D92F-4DBC-978A-F5A4333CFA31}" srcOrd="0" destOrd="0" presId="urn:microsoft.com/office/officeart/2005/8/layout/hProcess9"/>
    <dgm:cxn modelId="{3681437B-2611-4BA5-9C97-774B3544004E}" type="presOf" srcId="{E8C22684-5D87-4D37-BB70-FBC0E72F7C20}" destId="{FFF38C57-315F-441D-BFE5-0B99928B660A}" srcOrd="0" destOrd="0" presId="urn:microsoft.com/office/officeart/2005/8/layout/hProcess9"/>
    <dgm:cxn modelId="{B06ADB25-EFC8-4165-9415-38AC28C602CC}" type="presOf" srcId="{28DF35D3-399A-4E4F-A0AF-6B5656E2E3BB}" destId="{D5746824-4DD3-4BFA-84CF-446D2432C7CA}" srcOrd="0" destOrd="0" presId="urn:microsoft.com/office/officeart/2005/8/layout/hProcess9"/>
    <dgm:cxn modelId="{BED3C11D-35F7-49AB-B329-BAAE96888D65}" srcId="{81E7687C-593F-4DAE-866F-0F1AB70C10A5}" destId="{E8C22684-5D87-4D37-BB70-FBC0E72F7C20}" srcOrd="1" destOrd="0" parTransId="{FAE8AC5D-E6F7-4318-A1F5-E1BA95022D83}" sibTransId="{99B7B85A-AC16-471F-80A5-286EA316EEAD}"/>
    <dgm:cxn modelId="{0E9E57F7-01B4-40E0-8E92-1E2802C27047}" type="presParOf" srcId="{E9C91005-D92F-4DBC-978A-F5A4333CFA31}" destId="{8C1EDD91-4936-478C-A9CC-B6B2C654D7DB}" srcOrd="0" destOrd="0" presId="urn:microsoft.com/office/officeart/2005/8/layout/hProcess9"/>
    <dgm:cxn modelId="{4EC728E6-F334-44F3-8F6F-DE26AA1BD8B3}" type="presParOf" srcId="{E9C91005-D92F-4DBC-978A-F5A4333CFA31}" destId="{360ED955-86BE-4A32-AF32-CEE4DA24D484}" srcOrd="1" destOrd="0" presId="urn:microsoft.com/office/officeart/2005/8/layout/hProcess9"/>
    <dgm:cxn modelId="{A9201B48-2F86-484A-82C1-9A50896572BF}" type="presParOf" srcId="{360ED955-86BE-4A32-AF32-CEE4DA24D484}" destId="{3C830E6A-95AE-4CC0-924B-77EF6AC19D36}" srcOrd="0" destOrd="0" presId="urn:microsoft.com/office/officeart/2005/8/layout/hProcess9"/>
    <dgm:cxn modelId="{6EA5E541-B90D-41F4-A331-F5764235695C}" type="presParOf" srcId="{360ED955-86BE-4A32-AF32-CEE4DA24D484}" destId="{55A8D98F-C0D1-4EB1-91A0-7C377C05A4BF}" srcOrd="1" destOrd="0" presId="urn:microsoft.com/office/officeart/2005/8/layout/hProcess9"/>
    <dgm:cxn modelId="{07C9253E-B834-458A-99E5-37751BFA6DA7}" type="presParOf" srcId="{360ED955-86BE-4A32-AF32-CEE4DA24D484}" destId="{FFF38C57-315F-441D-BFE5-0B99928B660A}" srcOrd="2" destOrd="0" presId="urn:microsoft.com/office/officeart/2005/8/layout/hProcess9"/>
    <dgm:cxn modelId="{8B9CB1CA-FE59-4C50-8077-F5E374801AA2}" type="presParOf" srcId="{360ED955-86BE-4A32-AF32-CEE4DA24D484}" destId="{C325BFF7-84CE-4959-B443-088CB52AD9F2}" srcOrd="3" destOrd="0" presId="urn:microsoft.com/office/officeart/2005/8/layout/hProcess9"/>
    <dgm:cxn modelId="{4FB31A90-33F0-4CB7-9576-82E8BF58FD48}" type="presParOf" srcId="{360ED955-86BE-4A32-AF32-CEE4DA24D484}" destId="{3F9829D0-6393-47CC-810A-A3E12E67C448}" srcOrd="4" destOrd="0" presId="urn:microsoft.com/office/officeart/2005/8/layout/hProcess9"/>
    <dgm:cxn modelId="{C7B77A3F-5B03-4734-9694-36C924DBBD62}" type="presParOf" srcId="{360ED955-86BE-4A32-AF32-CEE4DA24D484}" destId="{81357396-3984-4B8E-807A-150CFD0E01C3}" srcOrd="5" destOrd="0" presId="urn:microsoft.com/office/officeart/2005/8/layout/hProcess9"/>
    <dgm:cxn modelId="{E20D6E23-3399-4F31-B4F0-EC46BF126E26}" type="presParOf" srcId="{360ED955-86BE-4A32-AF32-CEE4DA24D484}" destId="{D5746824-4DD3-4BFA-84CF-446D2432C7C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141FD91-55C8-44D9-95A9-848513B509A5}" type="doc">
      <dgm:prSet loTypeId="urn:microsoft.com/office/officeart/2005/8/layout/vList2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B3CC37F3-D0AF-44FF-9A98-12BCB27CF149}">
      <dgm:prSet phldrT="[Text]" custT="1"/>
      <dgm:spPr/>
      <dgm:t>
        <a:bodyPr/>
        <a:lstStyle/>
        <a:p>
          <a:pPr algn="ctr"/>
          <a:r>
            <a:rPr lang="en-US" sz="2800" dirty="0"/>
            <a:t>Start with general language</a:t>
          </a:r>
        </a:p>
      </dgm:t>
    </dgm:pt>
    <dgm:pt modelId="{A2B1AFF1-CC05-4D1F-BCE4-275DFC979431}" type="parTrans" cxnId="{AF79A24F-A794-433F-8B81-6373B8D3F02E}">
      <dgm:prSet/>
      <dgm:spPr/>
      <dgm:t>
        <a:bodyPr/>
        <a:lstStyle/>
        <a:p>
          <a:endParaRPr lang="en-US"/>
        </a:p>
      </dgm:t>
    </dgm:pt>
    <dgm:pt modelId="{5B4643F8-8451-4B03-9DE5-A3CB309543E2}" type="sibTrans" cxnId="{AF79A24F-A794-433F-8B81-6373B8D3F02E}">
      <dgm:prSet/>
      <dgm:spPr/>
      <dgm:t>
        <a:bodyPr/>
        <a:lstStyle/>
        <a:p>
          <a:endParaRPr lang="en-US"/>
        </a:p>
      </dgm:t>
    </dgm:pt>
    <dgm:pt modelId="{2F5866AE-EAC6-43B1-9B80-E087DEBF4FF7}">
      <dgm:prSet phldrT="[Text]" custT="1"/>
      <dgm:spPr/>
      <dgm:t>
        <a:bodyPr/>
        <a:lstStyle/>
        <a:p>
          <a:pPr algn="ctr"/>
          <a:r>
            <a:rPr lang="en-US" sz="2800" dirty="0"/>
            <a:t>Proceed to more specific language</a:t>
          </a:r>
        </a:p>
      </dgm:t>
    </dgm:pt>
    <dgm:pt modelId="{600C1EBC-5DEF-4835-AEB4-14D971708322}" type="parTrans" cxnId="{DEA2AA73-31D9-4760-987F-148CC550CA9B}">
      <dgm:prSet/>
      <dgm:spPr/>
      <dgm:t>
        <a:bodyPr/>
        <a:lstStyle/>
        <a:p>
          <a:endParaRPr lang="en-US"/>
        </a:p>
      </dgm:t>
    </dgm:pt>
    <dgm:pt modelId="{ABF8EB03-E6C2-43C8-9D93-53E7D947C344}" type="sibTrans" cxnId="{DEA2AA73-31D9-4760-987F-148CC550CA9B}">
      <dgm:prSet/>
      <dgm:spPr/>
      <dgm:t>
        <a:bodyPr/>
        <a:lstStyle/>
        <a:p>
          <a:endParaRPr lang="en-US"/>
        </a:p>
      </dgm:t>
    </dgm:pt>
    <dgm:pt modelId="{6EB19BD7-00C7-4CEB-A648-18553A4CDD86}">
      <dgm:prSet phldrT="[Text]" custT="1"/>
      <dgm:spPr>
        <a:solidFill>
          <a:schemeClr val="accent2"/>
        </a:solidFill>
      </dgm:spPr>
      <dgm:t>
        <a:bodyPr/>
        <a:lstStyle/>
        <a:p>
          <a:pPr algn="ctr"/>
          <a:r>
            <a:rPr lang="en-US" sz="2800" dirty="0"/>
            <a:t>Insert local additions/amendments</a:t>
          </a:r>
        </a:p>
      </dgm:t>
    </dgm:pt>
    <dgm:pt modelId="{F4A38F8F-8FE0-4884-B99F-D0DE4D66A360}" type="parTrans" cxnId="{3C258FDC-E5E2-49F5-B3CE-3FA80C7752BE}">
      <dgm:prSet/>
      <dgm:spPr/>
      <dgm:t>
        <a:bodyPr/>
        <a:lstStyle/>
        <a:p>
          <a:endParaRPr lang="en-US"/>
        </a:p>
      </dgm:t>
    </dgm:pt>
    <dgm:pt modelId="{E78F2EF8-7725-405A-8F97-A7966946AF20}" type="sibTrans" cxnId="{3C258FDC-E5E2-49F5-B3CE-3FA80C7752BE}">
      <dgm:prSet/>
      <dgm:spPr/>
      <dgm:t>
        <a:bodyPr/>
        <a:lstStyle/>
        <a:p>
          <a:endParaRPr lang="en-US"/>
        </a:p>
      </dgm:t>
    </dgm:pt>
    <dgm:pt modelId="{65DA3EEF-F181-447B-8C44-90183B6B751A}" type="pres">
      <dgm:prSet presAssocID="{2141FD91-55C8-44D9-95A9-848513B509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D9B550-FAA6-476D-8700-09D295353B46}" type="pres">
      <dgm:prSet presAssocID="{B3CC37F3-D0AF-44FF-9A98-12BCB27CF14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3FE1BD-4FA6-4C55-9C51-4DA741046F8E}" type="pres">
      <dgm:prSet presAssocID="{5B4643F8-8451-4B03-9DE5-A3CB309543E2}" presName="spacer" presStyleCnt="0"/>
      <dgm:spPr/>
    </dgm:pt>
    <dgm:pt modelId="{0D5E081C-EA02-4951-BF05-6F05EC804328}" type="pres">
      <dgm:prSet presAssocID="{2F5866AE-EAC6-43B1-9B80-E087DEBF4FF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0EF504-A93D-40C5-AF23-F1EABA5F90CC}" type="pres">
      <dgm:prSet presAssocID="{ABF8EB03-E6C2-43C8-9D93-53E7D947C344}" presName="spacer" presStyleCnt="0"/>
      <dgm:spPr/>
    </dgm:pt>
    <dgm:pt modelId="{72342696-38EB-4FA7-BAFB-409D0EE90414}" type="pres">
      <dgm:prSet presAssocID="{6EB19BD7-00C7-4CEB-A648-18553A4CDD8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11A536-EE72-423C-B7EE-410E7CD7467B}" type="presOf" srcId="{2F5866AE-EAC6-43B1-9B80-E087DEBF4FF7}" destId="{0D5E081C-EA02-4951-BF05-6F05EC804328}" srcOrd="0" destOrd="0" presId="urn:microsoft.com/office/officeart/2005/8/layout/vList2"/>
    <dgm:cxn modelId="{62F9518D-F2F1-418C-877D-E71999724DBA}" type="presOf" srcId="{2141FD91-55C8-44D9-95A9-848513B509A5}" destId="{65DA3EEF-F181-447B-8C44-90183B6B751A}" srcOrd="0" destOrd="0" presId="urn:microsoft.com/office/officeart/2005/8/layout/vList2"/>
    <dgm:cxn modelId="{A702ED5B-C341-44E4-9783-A9D940C0471B}" type="presOf" srcId="{B3CC37F3-D0AF-44FF-9A98-12BCB27CF149}" destId="{9CD9B550-FAA6-476D-8700-09D295353B46}" srcOrd="0" destOrd="0" presId="urn:microsoft.com/office/officeart/2005/8/layout/vList2"/>
    <dgm:cxn modelId="{3C258FDC-E5E2-49F5-B3CE-3FA80C7752BE}" srcId="{2141FD91-55C8-44D9-95A9-848513B509A5}" destId="{6EB19BD7-00C7-4CEB-A648-18553A4CDD86}" srcOrd="2" destOrd="0" parTransId="{F4A38F8F-8FE0-4884-B99F-D0DE4D66A360}" sibTransId="{E78F2EF8-7725-405A-8F97-A7966946AF20}"/>
    <dgm:cxn modelId="{DEA2AA73-31D9-4760-987F-148CC550CA9B}" srcId="{2141FD91-55C8-44D9-95A9-848513B509A5}" destId="{2F5866AE-EAC6-43B1-9B80-E087DEBF4FF7}" srcOrd="1" destOrd="0" parTransId="{600C1EBC-5DEF-4835-AEB4-14D971708322}" sibTransId="{ABF8EB03-E6C2-43C8-9D93-53E7D947C344}"/>
    <dgm:cxn modelId="{533EC77E-5A1B-4675-9C97-57F954EBF63B}" type="presOf" srcId="{6EB19BD7-00C7-4CEB-A648-18553A4CDD86}" destId="{72342696-38EB-4FA7-BAFB-409D0EE90414}" srcOrd="0" destOrd="0" presId="urn:microsoft.com/office/officeart/2005/8/layout/vList2"/>
    <dgm:cxn modelId="{AF79A24F-A794-433F-8B81-6373B8D3F02E}" srcId="{2141FD91-55C8-44D9-95A9-848513B509A5}" destId="{B3CC37F3-D0AF-44FF-9A98-12BCB27CF149}" srcOrd="0" destOrd="0" parTransId="{A2B1AFF1-CC05-4D1F-BCE4-275DFC979431}" sibTransId="{5B4643F8-8451-4B03-9DE5-A3CB309543E2}"/>
    <dgm:cxn modelId="{07483468-C306-488F-B6DD-F7EFA7D7ADE0}" type="presParOf" srcId="{65DA3EEF-F181-447B-8C44-90183B6B751A}" destId="{9CD9B550-FAA6-476D-8700-09D295353B46}" srcOrd="0" destOrd="0" presId="urn:microsoft.com/office/officeart/2005/8/layout/vList2"/>
    <dgm:cxn modelId="{6F82520A-99CC-425A-BCC3-E245C856BD49}" type="presParOf" srcId="{65DA3EEF-F181-447B-8C44-90183B6B751A}" destId="{223FE1BD-4FA6-4C55-9C51-4DA741046F8E}" srcOrd="1" destOrd="0" presId="urn:microsoft.com/office/officeart/2005/8/layout/vList2"/>
    <dgm:cxn modelId="{F2C68CB2-F594-49C0-AE1D-55621186F21A}" type="presParOf" srcId="{65DA3EEF-F181-447B-8C44-90183B6B751A}" destId="{0D5E081C-EA02-4951-BF05-6F05EC804328}" srcOrd="2" destOrd="0" presId="urn:microsoft.com/office/officeart/2005/8/layout/vList2"/>
    <dgm:cxn modelId="{AC7F6194-8273-440B-AF33-452840BD79DB}" type="presParOf" srcId="{65DA3EEF-F181-447B-8C44-90183B6B751A}" destId="{8C0EF504-A93D-40C5-AF23-F1EABA5F90CC}" srcOrd="3" destOrd="0" presId="urn:microsoft.com/office/officeart/2005/8/layout/vList2"/>
    <dgm:cxn modelId="{85B7A994-376C-437D-9598-244E0AE074BA}" type="presParOf" srcId="{65DA3EEF-F181-447B-8C44-90183B6B751A}" destId="{72342696-38EB-4FA7-BAFB-409D0EE9041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9B13943-339A-4881-8088-16C5010A26B8}" type="doc">
      <dgm:prSet loTypeId="urn:microsoft.com/office/officeart/2005/8/layout/cycle6" loCatId="cycle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A374F87F-5240-445E-AA39-434198103FF9}">
      <dgm:prSet phldrT="[Text]" custT="1"/>
      <dgm:spPr/>
      <dgm:t>
        <a:bodyPr/>
        <a:lstStyle/>
        <a:p>
          <a:r>
            <a:rPr lang="en-US" sz="2000" dirty="0"/>
            <a:t>Submit to legal counsel</a:t>
          </a:r>
        </a:p>
      </dgm:t>
    </dgm:pt>
    <dgm:pt modelId="{0C1809D3-92B5-4931-874C-8C1F8D764FC9}" type="parTrans" cxnId="{3716B16F-405A-4C33-A7C9-9784DAB6A56F}">
      <dgm:prSet/>
      <dgm:spPr/>
      <dgm:t>
        <a:bodyPr/>
        <a:lstStyle/>
        <a:p>
          <a:endParaRPr lang="en-US"/>
        </a:p>
      </dgm:t>
    </dgm:pt>
    <dgm:pt modelId="{EF3C0B4C-EB64-48F3-B0A5-9FBBA0DABF57}" type="sibTrans" cxnId="{3716B16F-405A-4C33-A7C9-9784DAB6A56F}">
      <dgm:prSet/>
      <dgm:spPr/>
      <dgm:t>
        <a:bodyPr/>
        <a:lstStyle/>
        <a:p>
          <a:endParaRPr lang="en-US"/>
        </a:p>
      </dgm:t>
    </dgm:pt>
    <dgm:pt modelId="{08A545E6-D605-4F31-ADCC-84791CA49DE5}">
      <dgm:prSet phldrT="[Text]" custT="1"/>
      <dgm:spPr/>
      <dgm:t>
        <a:bodyPr/>
        <a:lstStyle/>
        <a:p>
          <a:r>
            <a:rPr lang="en-US" sz="2000" dirty="0"/>
            <a:t>Explain the purpose</a:t>
          </a:r>
        </a:p>
      </dgm:t>
    </dgm:pt>
    <dgm:pt modelId="{725DBB8E-CCD9-4F43-A798-F115069C7258}" type="parTrans" cxnId="{F8CC1803-8531-4468-9A83-05C65F0A85D5}">
      <dgm:prSet/>
      <dgm:spPr/>
      <dgm:t>
        <a:bodyPr/>
        <a:lstStyle/>
        <a:p>
          <a:endParaRPr lang="en-US"/>
        </a:p>
      </dgm:t>
    </dgm:pt>
    <dgm:pt modelId="{2F303BE7-E1C2-4BFF-82E0-07465BBFDA70}" type="sibTrans" cxnId="{F8CC1803-8531-4468-9A83-05C65F0A85D5}">
      <dgm:prSet/>
      <dgm:spPr/>
      <dgm:t>
        <a:bodyPr/>
        <a:lstStyle/>
        <a:p>
          <a:endParaRPr lang="en-US"/>
        </a:p>
      </dgm:t>
    </dgm:pt>
    <dgm:pt modelId="{FCB31F7B-2A60-4701-9FF9-F87BAB3B5C69}">
      <dgm:prSet phldrT="[Text]" custT="1"/>
      <dgm:spPr/>
      <dgm:t>
        <a:bodyPr/>
        <a:lstStyle/>
        <a:p>
          <a:r>
            <a:rPr lang="en-US" sz="2000" dirty="0" smtClean="0"/>
            <a:t>Describe </a:t>
          </a:r>
          <a:r>
            <a:rPr lang="en-US" sz="2000" dirty="0"/>
            <a:t>provisions</a:t>
          </a:r>
        </a:p>
      </dgm:t>
    </dgm:pt>
    <dgm:pt modelId="{E0DBFFDB-4619-418F-A58E-D347D4E1BAFE}" type="parTrans" cxnId="{A2278F05-C127-4D4E-9F5B-B01BBA1E259A}">
      <dgm:prSet/>
      <dgm:spPr/>
      <dgm:t>
        <a:bodyPr/>
        <a:lstStyle/>
        <a:p>
          <a:endParaRPr lang="en-US"/>
        </a:p>
      </dgm:t>
    </dgm:pt>
    <dgm:pt modelId="{A04333C0-EFB2-4B8F-A86B-86939CAD2688}" type="sibTrans" cxnId="{A2278F05-C127-4D4E-9F5B-B01BBA1E259A}">
      <dgm:prSet/>
      <dgm:spPr/>
      <dgm:t>
        <a:bodyPr/>
        <a:lstStyle/>
        <a:p>
          <a:endParaRPr lang="en-US"/>
        </a:p>
      </dgm:t>
    </dgm:pt>
    <dgm:pt modelId="{B9EC1949-B84B-4E61-8749-4920B3460507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000" dirty="0"/>
            <a:t>Review</a:t>
          </a:r>
        </a:p>
      </dgm:t>
    </dgm:pt>
    <dgm:pt modelId="{BED53C48-0C86-47E5-95AF-16BFE351F21C}" type="parTrans" cxnId="{32454EC6-2FFA-434D-937A-646545817A7E}">
      <dgm:prSet/>
      <dgm:spPr/>
      <dgm:t>
        <a:bodyPr/>
        <a:lstStyle/>
        <a:p>
          <a:endParaRPr lang="en-US"/>
        </a:p>
      </dgm:t>
    </dgm:pt>
    <dgm:pt modelId="{5B15CB4A-4CF6-4652-BA6B-2E225B1ED60A}" type="sibTrans" cxnId="{32454EC6-2FFA-434D-937A-646545817A7E}">
      <dgm:prSet/>
      <dgm:spPr/>
      <dgm:t>
        <a:bodyPr/>
        <a:lstStyle/>
        <a:p>
          <a:endParaRPr lang="en-US"/>
        </a:p>
      </dgm:t>
    </dgm:pt>
    <dgm:pt modelId="{02FDD661-FBBE-40CE-8707-734790262A01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000" dirty="0"/>
            <a:t>Prepare for adoption</a:t>
          </a:r>
        </a:p>
      </dgm:t>
    </dgm:pt>
    <dgm:pt modelId="{06FFADF2-D3E9-4A0A-8575-3438E60C12EC}" type="parTrans" cxnId="{6204CF94-E924-4095-8CB0-F2EB2682C094}">
      <dgm:prSet/>
      <dgm:spPr/>
      <dgm:t>
        <a:bodyPr/>
        <a:lstStyle/>
        <a:p>
          <a:endParaRPr lang="en-US"/>
        </a:p>
      </dgm:t>
    </dgm:pt>
    <dgm:pt modelId="{6EFDB481-DDBB-44AC-9086-1A817A91413A}" type="sibTrans" cxnId="{6204CF94-E924-4095-8CB0-F2EB2682C094}">
      <dgm:prSet/>
      <dgm:spPr/>
      <dgm:t>
        <a:bodyPr/>
        <a:lstStyle/>
        <a:p>
          <a:endParaRPr lang="en-US"/>
        </a:p>
      </dgm:t>
    </dgm:pt>
    <dgm:pt modelId="{F0801C36-54FC-4D79-852A-9DC8D633D477}" type="pres">
      <dgm:prSet presAssocID="{19B13943-339A-4881-8088-16C5010A26B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57C410-6387-4EA7-8797-029AE86F3610}" type="pres">
      <dgm:prSet presAssocID="{A374F87F-5240-445E-AA39-434198103FF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9796BB-D720-490D-B4D0-26EFAE16B03A}" type="pres">
      <dgm:prSet presAssocID="{A374F87F-5240-445E-AA39-434198103FF9}" presName="spNode" presStyleCnt="0"/>
      <dgm:spPr/>
    </dgm:pt>
    <dgm:pt modelId="{C6D5E577-9EE2-4F43-B362-1AC127210362}" type="pres">
      <dgm:prSet presAssocID="{EF3C0B4C-EB64-48F3-B0A5-9FBBA0DABF57}" presName="sibTrans" presStyleLbl="sibTrans1D1" presStyleIdx="0" presStyleCnt="5"/>
      <dgm:spPr/>
      <dgm:t>
        <a:bodyPr/>
        <a:lstStyle/>
        <a:p>
          <a:endParaRPr lang="en-US"/>
        </a:p>
      </dgm:t>
    </dgm:pt>
    <dgm:pt modelId="{D23696F6-6427-4125-B1F1-692D95ACF32A}" type="pres">
      <dgm:prSet presAssocID="{08A545E6-D605-4F31-ADCC-84791CA49DE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73569D-F990-488E-806C-F4129EEE6995}" type="pres">
      <dgm:prSet presAssocID="{08A545E6-D605-4F31-ADCC-84791CA49DE5}" presName="spNode" presStyleCnt="0"/>
      <dgm:spPr/>
    </dgm:pt>
    <dgm:pt modelId="{AAF054FE-72E8-4BD1-8A35-1F2C254DA81D}" type="pres">
      <dgm:prSet presAssocID="{2F303BE7-E1C2-4BFF-82E0-07465BBFDA70}" presName="sibTrans" presStyleLbl="sibTrans1D1" presStyleIdx="1" presStyleCnt="5"/>
      <dgm:spPr/>
      <dgm:t>
        <a:bodyPr/>
        <a:lstStyle/>
        <a:p>
          <a:endParaRPr lang="en-US"/>
        </a:p>
      </dgm:t>
    </dgm:pt>
    <dgm:pt modelId="{8D451003-0AA4-47B2-A349-62014A9D2575}" type="pres">
      <dgm:prSet presAssocID="{FCB31F7B-2A60-4701-9FF9-F87BAB3B5C6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0CBB17-2814-49EF-99AF-E7CAE8774A41}" type="pres">
      <dgm:prSet presAssocID="{FCB31F7B-2A60-4701-9FF9-F87BAB3B5C69}" presName="spNode" presStyleCnt="0"/>
      <dgm:spPr/>
    </dgm:pt>
    <dgm:pt modelId="{1451E416-6D7C-48E6-ADB0-64A0BC14C894}" type="pres">
      <dgm:prSet presAssocID="{A04333C0-EFB2-4B8F-A86B-86939CAD2688}" presName="sibTrans" presStyleLbl="sibTrans1D1" presStyleIdx="2" presStyleCnt="5"/>
      <dgm:spPr/>
      <dgm:t>
        <a:bodyPr/>
        <a:lstStyle/>
        <a:p>
          <a:endParaRPr lang="en-US"/>
        </a:p>
      </dgm:t>
    </dgm:pt>
    <dgm:pt modelId="{CFAEB3C4-38FA-47CC-8A25-718F090C5334}" type="pres">
      <dgm:prSet presAssocID="{B9EC1949-B84B-4E61-8749-4920B346050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E57595-794B-4267-8F6E-FA5F1B3F5815}" type="pres">
      <dgm:prSet presAssocID="{B9EC1949-B84B-4E61-8749-4920B3460507}" presName="spNode" presStyleCnt="0"/>
      <dgm:spPr/>
    </dgm:pt>
    <dgm:pt modelId="{991FE04D-E496-4001-884C-D1F9571B17D4}" type="pres">
      <dgm:prSet presAssocID="{5B15CB4A-4CF6-4652-BA6B-2E225B1ED60A}" presName="sibTrans" presStyleLbl="sibTrans1D1" presStyleIdx="3" presStyleCnt="5"/>
      <dgm:spPr/>
      <dgm:t>
        <a:bodyPr/>
        <a:lstStyle/>
        <a:p>
          <a:endParaRPr lang="en-US"/>
        </a:p>
      </dgm:t>
    </dgm:pt>
    <dgm:pt modelId="{A0C08F7C-38B6-4729-AB01-953089B2580F}" type="pres">
      <dgm:prSet presAssocID="{02FDD661-FBBE-40CE-8707-734790262A0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943913-9954-4211-8086-DF1320463B2E}" type="pres">
      <dgm:prSet presAssocID="{02FDD661-FBBE-40CE-8707-734790262A01}" presName="spNode" presStyleCnt="0"/>
      <dgm:spPr/>
    </dgm:pt>
    <dgm:pt modelId="{E0ED3F65-6F17-40E0-89AC-A96DA2C6B3D3}" type="pres">
      <dgm:prSet presAssocID="{6EFDB481-DDBB-44AC-9086-1A817A91413A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2454EC6-2FFA-434D-937A-646545817A7E}" srcId="{19B13943-339A-4881-8088-16C5010A26B8}" destId="{B9EC1949-B84B-4E61-8749-4920B3460507}" srcOrd="3" destOrd="0" parTransId="{BED53C48-0C86-47E5-95AF-16BFE351F21C}" sibTransId="{5B15CB4A-4CF6-4652-BA6B-2E225B1ED60A}"/>
    <dgm:cxn modelId="{88B27D48-1FAD-46DB-8664-7961A6CCA24C}" type="presOf" srcId="{5B15CB4A-4CF6-4652-BA6B-2E225B1ED60A}" destId="{991FE04D-E496-4001-884C-D1F9571B17D4}" srcOrd="0" destOrd="0" presId="urn:microsoft.com/office/officeart/2005/8/layout/cycle6"/>
    <dgm:cxn modelId="{36E220F2-C7AC-4B86-8814-91432FE1D078}" type="presOf" srcId="{EF3C0B4C-EB64-48F3-B0A5-9FBBA0DABF57}" destId="{C6D5E577-9EE2-4F43-B362-1AC127210362}" srcOrd="0" destOrd="0" presId="urn:microsoft.com/office/officeart/2005/8/layout/cycle6"/>
    <dgm:cxn modelId="{3716B16F-405A-4C33-A7C9-9784DAB6A56F}" srcId="{19B13943-339A-4881-8088-16C5010A26B8}" destId="{A374F87F-5240-445E-AA39-434198103FF9}" srcOrd="0" destOrd="0" parTransId="{0C1809D3-92B5-4931-874C-8C1F8D764FC9}" sibTransId="{EF3C0B4C-EB64-48F3-B0A5-9FBBA0DABF57}"/>
    <dgm:cxn modelId="{6E285DB6-6119-4F9C-9058-EE6DD96A3747}" type="presOf" srcId="{19B13943-339A-4881-8088-16C5010A26B8}" destId="{F0801C36-54FC-4D79-852A-9DC8D633D477}" srcOrd="0" destOrd="0" presId="urn:microsoft.com/office/officeart/2005/8/layout/cycle6"/>
    <dgm:cxn modelId="{C83FE488-A8C8-4569-9ABE-6EBEBD8D7C0D}" type="presOf" srcId="{B9EC1949-B84B-4E61-8749-4920B3460507}" destId="{CFAEB3C4-38FA-47CC-8A25-718F090C5334}" srcOrd="0" destOrd="0" presId="urn:microsoft.com/office/officeart/2005/8/layout/cycle6"/>
    <dgm:cxn modelId="{0457FBEF-ABD4-4351-A2A3-398AB46B8FE4}" type="presOf" srcId="{A04333C0-EFB2-4B8F-A86B-86939CAD2688}" destId="{1451E416-6D7C-48E6-ADB0-64A0BC14C894}" srcOrd="0" destOrd="0" presId="urn:microsoft.com/office/officeart/2005/8/layout/cycle6"/>
    <dgm:cxn modelId="{AFA59E27-221C-4D34-9BA4-9DAD61C1D176}" type="presOf" srcId="{08A545E6-D605-4F31-ADCC-84791CA49DE5}" destId="{D23696F6-6427-4125-B1F1-692D95ACF32A}" srcOrd="0" destOrd="0" presId="urn:microsoft.com/office/officeart/2005/8/layout/cycle6"/>
    <dgm:cxn modelId="{322DB048-E29E-4301-93D9-42F0B17B6B87}" type="presOf" srcId="{6EFDB481-DDBB-44AC-9086-1A817A91413A}" destId="{E0ED3F65-6F17-40E0-89AC-A96DA2C6B3D3}" srcOrd="0" destOrd="0" presId="urn:microsoft.com/office/officeart/2005/8/layout/cycle6"/>
    <dgm:cxn modelId="{252F723A-BC81-42E9-ACF3-907D65EF05A1}" type="presOf" srcId="{A374F87F-5240-445E-AA39-434198103FF9}" destId="{6057C410-6387-4EA7-8797-029AE86F3610}" srcOrd="0" destOrd="0" presId="urn:microsoft.com/office/officeart/2005/8/layout/cycle6"/>
    <dgm:cxn modelId="{5396BAF4-EEF7-4797-A138-2C86201040D1}" type="presOf" srcId="{FCB31F7B-2A60-4701-9FF9-F87BAB3B5C69}" destId="{8D451003-0AA4-47B2-A349-62014A9D2575}" srcOrd="0" destOrd="0" presId="urn:microsoft.com/office/officeart/2005/8/layout/cycle6"/>
    <dgm:cxn modelId="{64AE0E1D-0F04-4E2C-AD92-57E26F2158A5}" type="presOf" srcId="{02FDD661-FBBE-40CE-8707-734790262A01}" destId="{A0C08F7C-38B6-4729-AB01-953089B2580F}" srcOrd="0" destOrd="0" presId="urn:microsoft.com/office/officeart/2005/8/layout/cycle6"/>
    <dgm:cxn modelId="{F8CC1803-8531-4468-9A83-05C65F0A85D5}" srcId="{19B13943-339A-4881-8088-16C5010A26B8}" destId="{08A545E6-D605-4F31-ADCC-84791CA49DE5}" srcOrd="1" destOrd="0" parTransId="{725DBB8E-CCD9-4F43-A798-F115069C7258}" sibTransId="{2F303BE7-E1C2-4BFF-82E0-07465BBFDA70}"/>
    <dgm:cxn modelId="{6DA0F0BD-A138-4815-BCDC-18670041C73A}" type="presOf" srcId="{2F303BE7-E1C2-4BFF-82E0-07465BBFDA70}" destId="{AAF054FE-72E8-4BD1-8A35-1F2C254DA81D}" srcOrd="0" destOrd="0" presId="urn:microsoft.com/office/officeart/2005/8/layout/cycle6"/>
    <dgm:cxn modelId="{6204CF94-E924-4095-8CB0-F2EB2682C094}" srcId="{19B13943-339A-4881-8088-16C5010A26B8}" destId="{02FDD661-FBBE-40CE-8707-734790262A01}" srcOrd="4" destOrd="0" parTransId="{06FFADF2-D3E9-4A0A-8575-3438E60C12EC}" sibTransId="{6EFDB481-DDBB-44AC-9086-1A817A91413A}"/>
    <dgm:cxn modelId="{A2278F05-C127-4D4E-9F5B-B01BBA1E259A}" srcId="{19B13943-339A-4881-8088-16C5010A26B8}" destId="{FCB31F7B-2A60-4701-9FF9-F87BAB3B5C69}" srcOrd="2" destOrd="0" parTransId="{E0DBFFDB-4619-418F-A58E-D347D4E1BAFE}" sibTransId="{A04333C0-EFB2-4B8F-A86B-86939CAD2688}"/>
    <dgm:cxn modelId="{848200BC-F6C3-49E8-B8AD-91AF35D3D371}" type="presParOf" srcId="{F0801C36-54FC-4D79-852A-9DC8D633D477}" destId="{6057C410-6387-4EA7-8797-029AE86F3610}" srcOrd="0" destOrd="0" presId="urn:microsoft.com/office/officeart/2005/8/layout/cycle6"/>
    <dgm:cxn modelId="{85287975-AE22-4C76-B019-5810AA447106}" type="presParOf" srcId="{F0801C36-54FC-4D79-852A-9DC8D633D477}" destId="{B19796BB-D720-490D-B4D0-26EFAE16B03A}" srcOrd="1" destOrd="0" presId="urn:microsoft.com/office/officeart/2005/8/layout/cycle6"/>
    <dgm:cxn modelId="{D30351B2-2C6A-44C3-A25F-AA77915E95A4}" type="presParOf" srcId="{F0801C36-54FC-4D79-852A-9DC8D633D477}" destId="{C6D5E577-9EE2-4F43-B362-1AC127210362}" srcOrd="2" destOrd="0" presId="urn:microsoft.com/office/officeart/2005/8/layout/cycle6"/>
    <dgm:cxn modelId="{68EF9827-A8A4-45A1-AE0B-AE85BBEA4D6C}" type="presParOf" srcId="{F0801C36-54FC-4D79-852A-9DC8D633D477}" destId="{D23696F6-6427-4125-B1F1-692D95ACF32A}" srcOrd="3" destOrd="0" presId="urn:microsoft.com/office/officeart/2005/8/layout/cycle6"/>
    <dgm:cxn modelId="{D194CAC7-3D0D-4991-96D2-3C2217D797C5}" type="presParOf" srcId="{F0801C36-54FC-4D79-852A-9DC8D633D477}" destId="{6673569D-F990-488E-806C-F4129EEE6995}" srcOrd="4" destOrd="0" presId="urn:microsoft.com/office/officeart/2005/8/layout/cycle6"/>
    <dgm:cxn modelId="{403A73D2-EEF2-421C-A492-7CDF311CF715}" type="presParOf" srcId="{F0801C36-54FC-4D79-852A-9DC8D633D477}" destId="{AAF054FE-72E8-4BD1-8A35-1F2C254DA81D}" srcOrd="5" destOrd="0" presId="urn:microsoft.com/office/officeart/2005/8/layout/cycle6"/>
    <dgm:cxn modelId="{D3CCB303-A5A2-4F6B-BCC1-52CCDA987AC5}" type="presParOf" srcId="{F0801C36-54FC-4D79-852A-9DC8D633D477}" destId="{8D451003-0AA4-47B2-A349-62014A9D2575}" srcOrd="6" destOrd="0" presId="urn:microsoft.com/office/officeart/2005/8/layout/cycle6"/>
    <dgm:cxn modelId="{1D773FFE-DF68-452C-B7D8-CA5389025306}" type="presParOf" srcId="{F0801C36-54FC-4D79-852A-9DC8D633D477}" destId="{0A0CBB17-2814-49EF-99AF-E7CAE8774A41}" srcOrd="7" destOrd="0" presId="urn:microsoft.com/office/officeart/2005/8/layout/cycle6"/>
    <dgm:cxn modelId="{3D85FB99-D347-4048-B5BF-82F344C4713B}" type="presParOf" srcId="{F0801C36-54FC-4D79-852A-9DC8D633D477}" destId="{1451E416-6D7C-48E6-ADB0-64A0BC14C894}" srcOrd="8" destOrd="0" presId="urn:microsoft.com/office/officeart/2005/8/layout/cycle6"/>
    <dgm:cxn modelId="{7E6CEAB4-324E-4D3F-93A6-8634EEE45AE6}" type="presParOf" srcId="{F0801C36-54FC-4D79-852A-9DC8D633D477}" destId="{CFAEB3C4-38FA-47CC-8A25-718F090C5334}" srcOrd="9" destOrd="0" presId="urn:microsoft.com/office/officeart/2005/8/layout/cycle6"/>
    <dgm:cxn modelId="{6B65D410-2BC1-4818-AB35-1FEE8FE4C4BE}" type="presParOf" srcId="{F0801C36-54FC-4D79-852A-9DC8D633D477}" destId="{7FE57595-794B-4267-8F6E-FA5F1B3F5815}" srcOrd="10" destOrd="0" presId="urn:microsoft.com/office/officeart/2005/8/layout/cycle6"/>
    <dgm:cxn modelId="{BE2DA29A-A922-41CD-945F-B47199E6F5FE}" type="presParOf" srcId="{F0801C36-54FC-4D79-852A-9DC8D633D477}" destId="{991FE04D-E496-4001-884C-D1F9571B17D4}" srcOrd="11" destOrd="0" presId="urn:microsoft.com/office/officeart/2005/8/layout/cycle6"/>
    <dgm:cxn modelId="{89CD0AF5-EE3F-4A09-BB9C-F8C02C85FC52}" type="presParOf" srcId="{F0801C36-54FC-4D79-852A-9DC8D633D477}" destId="{A0C08F7C-38B6-4729-AB01-953089B2580F}" srcOrd="12" destOrd="0" presId="urn:microsoft.com/office/officeart/2005/8/layout/cycle6"/>
    <dgm:cxn modelId="{460FCD45-B097-4E02-9716-1C84E08D6184}" type="presParOf" srcId="{F0801C36-54FC-4D79-852A-9DC8D633D477}" destId="{ED943913-9954-4211-8086-DF1320463B2E}" srcOrd="13" destOrd="0" presId="urn:microsoft.com/office/officeart/2005/8/layout/cycle6"/>
    <dgm:cxn modelId="{66B73B4B-54D4-49A1-B86F-78D71D545780}" type="presParOf" srcId="{F0801C36-54FC-4D79-852A-9DC8D633D477}" destId="{E0ED3F65-6F17-40E0-89AC-A96DA2C6B3D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5AF4695-669D-47B9-B216-D0E65DC9BE3B}" type="doc">
      <dgm:prSet loTypeId="urn:microsoft.com/office/officeart/2005/8/layout/vProcess5" loCatId="process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3FACA0E5-33C2-4A42-B689-C34C05506FEE}">
      <dgm:prSet phldrT="[Text]"/>
      <dgm:spPr/>
      <dgm:t>
        <a:bodyPr/>
        <a:lstStyle/>
        <a:p>
          <a:r>
            <a:rPr lang="en-US" dirty="0"/>
            <a:t>Prep legislation</a:t>
          </a:r>
        </a:p>
      </dgm:t>
    </dgm:pt>
    <dgm:pt modelId="{F519E5AB-F514-44A5-8D86-C854A133D6A5}" type="parTrans" cxnId="{9A23091F-E21F-4490-BEFB-BB3F99D13D2B}">
      <dgm:prSet/>
      <dgm:spPr/>
      <dgm:t>
        <a:bodyPr/>
        <a:lstStyle/>
        <a:p>
          <a:endParaRPr lang="en-US"/>
        </a:p>
      </dgm:t>
    </dgm:pt>
    <dgm:pt modelId="{9955F96D-04BD-4604-AB26-34BD291E1C61}" type="sibTrans" cxnId="{9A23091F-E21F-4490-BEFB-BB3F99D13D2B}">
      <dgm:prSet/>
      <dgm:spPr/>
      <dgm:t>
        <a:bodyPr/>
        <a:lstStyle/>
        <a:p>
          <a:endParaRPr lang="en-US" dirty="0"/>
        </a:p>
      </dgm:t>
    </dgm:pt>
    <dgm:pt modelId="{5C5BC212-CCFC-4B63-BABE-E84E7E31D7A7}">
      <dgm:prSet phldrT="[Text]"/>
      <dgm:spPr/>
      <dgm:t>
        <a:bodyPr/>
        <a:lstStyle/>
        <a:p>
          <a:r>
            <a:rPr lang="en-US" dirty="0"/>
            <a:t>Legislative study</a:t>
          </a:r>
        </a:p>
      </dgm:t>
    </dgm:pt>
    <dgm:pt modelId="{DE5D809C-AA2E-4D05-9AF9-6AB052B97868}" type="parTrans" cxnId="{C21F53CB-F9DF-4E47-84D4-E2C1A140D7D0}">
      <dgm:prSet/>
      <dgm:spPr/>
      <dgm:t>
        <a:bodyPr/>
        <a:lstStyle/>
        <a:p>
          <a:endParaRPr lang="en-US"/>
        </a:p>
      </dgm:t>
    </dgm:pt>
    <dgm:pt modelId="{20DD208D-0EFA-43F0-9281-CAF329CB2219}" type="sibTrans" cxnId="{C21F53CB-F9DF-4E47-84D4-E2C1A140D7D0}">
      <dgm:prSet/>
      <dgm:spPr/>
      <dgm:t>
        <a:bodyPr/>
        <a:lstStyle/>
        <a:p>
          <a:endParaRPr lang="en-US" dirty="0"/>
        </a:p>
      </dgm:t>
    </dgm:pt>
    <dgm:pt modelId="{57DED43E-1370-4083-95A2-015B6AD1E07B}">
      <dgm:prSet phldrT="[Text]"/>
      <dgm:spPr/>
      <dgm:t>
        <a:bodyPr/>
        <a:lstStyle/>
        <a:p>
          <a:r>
            <a:rPr lang="en-US" dirty="0"/>
            <a:t>Formal presentation</a:t>
          </a:r>
        </a:p>
      </dgm:t>
    </dgm:pt>
    <dgm:pt modelId="{99783DEE-FB54-475A-A1B1-D329552F367C}" type="parTrans" cxnId="{CC1E68CF-C0D8-475D-81EB-BA92D32DF43E}">
      <dgm:prSet/>
      <dgm:spPr/>
      <dgm:t>
        <a:bodyPr/>
        <a:lstStyle/>
        <a:p>
          <a:endParaRPr lang="en-US"/>
        </a:p>
      </dgm:t>
    </dgm:pt>
    <dgm:pt modelId="{0CABEAC1-4757-49B9-B54B-BAE5A0E4972C}" type="sibTrans" cxnId="{CC1E68CF-C0D8-475D-81EB-BA92D32DF43E}">
      <dgm:prSet/>
      <dgm:spPr/>
      <dgm:t>
        <a:bodyPr/>
        <a:lstStyle/>
        <a:p>
          <a:endParaRPr lang="en-US" dirty="0"/>
        </a:p>
      </dgm:t>
    </dgm:pt>
    <dgm:pt modelId="{D1356ADD-91EB-472E-9C04-F161BC75E114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/>
            <a:t>Discussion</a:t>
          </a:r>
        </a:p>
      </dgm:t>
    </dgm:pt>
    <dgm:pt modelId="{123A5C8E-0105-45F1-8835-30D79EC23B73}" type="parTrans" cxnId="{DB2ACB85-CAB9-4798-AADE-7B5783D7F2B5}">
      <dgm:prSet/>
      <dgm:spPr/>
      <dgm:t>
        <a:bodyPr/>
        <a:lstStyle/>
        <a:p>
          <a:endParaRPr lang="en-US"/>
        </a:p>
      </dgm:t>
    </dgm:pt>
    <dgm:pt modelId="{C5383905-5457-49D8-8146-27A2F3827BA5}" type="sibTrans" cxnId="{DB2ACB85-CAB9-4798-AADE-7B5783D7F2B5}">
      <dgm:prSet/>
      <dgm:spPr/>
      <dgm:t>
        <a:bodyPr/>
        <a:lstStyle/>
        <a:p>
          <a:endParaRPr lang="en-US" dirty="0"/>
        </a:p>
      </dgm:t>
    </dgm:pt>
    <dgm:pt modelId="{B1DFA77A-158B-4C51-A483-8C5222F4473F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dirty="0"/>
            <a:t>Legal action</a:t>
          </a:r>
        </a:p>
      </dgm:t>
    </dgm:pt>
    <dgm:pt modelId="{4EA0E714-405A-4D1C-89CE-0CCBB035AD87}" type="parTrans" cxnId="{29EE0380-EF81-419A-9D9D-B72CD73E6764}">
      <dgm:prSet/>
      <dgm:spPr/>
      <dgm:t>
        <a:bodyPr/>
        <a:lstStyle/>
        <a:p>
          <a:endParaRPr lang="en-US"/>
        </a:p>
      </dgm:t>
    </dgm:pt>
    <dgm:pt modelId="{CCAB07A0-E98F-47C3-BC32-2C3BC78557BC}" type="sibTrans" cxnId="{29EE0380-EF81-419A-9D9D-B72CD73E6764}">
      <dgm:prSet/>
      <dgm:spPr/>
      <dgm:t>
        <a:bodyPr/>
        <a:lstStyle/>
        <a:p>
          <a:endParaRPr lang="en-US"/>
        </a:p>
      </dgm:t>
    </dgm:pt>
    <dgm:pt modelId="{4C6B3AE1-8A18-4B44-BFC1-B806FB667467}" type="pres">
      <dgm:prSet presAssocID="{45AF4695-669D-47B9-B216-D0E65DC9BE3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6B0DA0-1C05-4236-B45D-3CB9A2665E70}" type="pres">
      <dgm:prSet presAssocID="{45AF4695-669D-47B9-B216-D0E65DC9BE3B}" presName="dummyMaxCanvas" presStyleCnt="0">
        <dgm:presLayoutVars/>
      </dgm:prSet>
      <dgm:spPr/>
    </dgm:pt>
    <dgm:pt modelId="{41FFC419-CE4C-46E4-9566-2F174F14710E}" type="pres">
      <dgm:prSet presAssocID="{45AF4695-669D-47B9-B216-D0E65DC9BE3B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56769E-EC2B-4F5A-ADDA-950E87D1F4E0}" type="pres">
      <dgm:prSet presAssocID="{45AF4695-669D-47B9-B216-D0E65DC9BE3B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163B5C-B6B2-477E-9E35-D196FA785796}" type="pres">
      <dgm:prSet presAssocID="{45AF4695-669D-47B9-B216-D0E65DC9BE3B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C40110-4D80-451D-B5D8-82F2373AEC34}" type="pres">
      <dgm:prSet presAssocID="{45AF4695-669D-47B9-B216-D0E65DC9BE3B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03AC9-41C1-485C-AD12-D4C8A9549022}" type="pres">
      <dgm:prSet presAssocID="{45AF4695-669D-47B9-B216-D0E65DC9BE3B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2788EF-2FB3-40C6-9B66-B88EAB49F8D3}" type="pres">
      <dgm:prSet presAssocID="{45AF4695-669D-47B9-B216-D0E65DC9BE3B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B2F22B-9C7F-42DE-8FF1-5A61530E7B29}" type="pres">
      <dgm:prSet presAssocID="{45AF4695-669D-47B9-B216-D0E65DC9BE3B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59EACF-5E3A-4723-8F21-444B2708666D}" type="pres">
      <dgm:prSet presAssocID="{45AF4695-669D-47B9-B216-D0E65DC9BE3B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B8AAFC-F2C2-4614-8030-4637FC104DFA}" type="pres">
      <dgm:prSet presAssocID="{45AF4695-669D-47B9-B216-D0E65DC9BE3B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A2C60-7407-4191-A105-8FC314122722}" type="pres">
      <dgm:prSet presAssocID="{45AF4695-669D-47B9-B216-D0E65DC9BE3B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E6C332-9B3C-4DF6-B2B9-E8A1AE571846}" type="pres">
      <dgm:prSet presAssocID="{45AF4695-669D-47B9-B216-D0E65DC9BE3B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8D3308-A3CD-48C0-AD9D-C2408E46C95C}" type="pres">
      <dgm:prSet presAssocID="{45AF4695-669D-47B9-B216-D0E65DC9BE3B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B0D5DB-8BAA-4D2D-B7F8-D7520D4760B2}" type="pres">
      <dgm:prSet presAssocID="{45AF4695-669D-47B9-B216-D0E65DC9BE3B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353C3B-7D81-4A21-A81C-642781A55F50}" type="pres">
      <dgm:prSet presAssocID="{45AF4695-669D-47B9-B216-D0E65DC9BE3B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DFCFE3-4E2E-4F9D-8332-91E95871D87C}" type="presOf" srcId="{57DED43E-1370-4083-95A2-015B6AD1E07B}" destId="{808D3308-A3CD-48C0-AD9D-C2408E46C95C}" srcOrd="1" destOrd="0" presId="urn:microsoft.com/office/officeart/2005/8/layout/vProcess5"/>
    <dgm:cxn modelId="{8BA43682-4584-4DE2-9496-ACA4EDC2851D}" type="presOf" srcId="{3FACA0E5-33C2-4A42-B689-C34C05506FEE}" destId="{41FFC419-CE4C-46E4-9566-2F174F14710E}" srcOrd="0" destOrd="0" presId="urn:microsoft.com/office/officeart/2005/8/layout/vProcess5"/>
    <dgm:cxn modelId="{0F75B5AF-7EE7-4EE4-BCEB-FA07B185C513}" type="presOf" srcId="{0CABEAC1-4757-49B9-B54B-BAE5A0E4972C}" destId="{4459EACF-5E3A-4723-8F21-444B2708666D}" srcOrd="0" destOrd="0" presId="urn:microsoft.com/office/officeart/2005/8/layout/vProcess5"/>
    <dgm:cxn modelId="{C6C00492-74CF-4502-8BE9-DA3D8B3BAB0A}" type="presOf" srcId="{3FACA0E5-33C2-4A42-B689-C34C05506FEE}" destId="{E56A2C60-7407-4191-A105-8FC314122722}" srcOrd="1" destOrd="0" presId="urn:microsoft.com/office/officeart/2005/8/layout/vProcess5"/>
    <dgm:cxn modelId="{A7C35CC8-2DFA-4D49-8F43-EEAEE86699EA}" type="presOf" srcId="{D1356ADD-91EB-472E-9C04-F161BC75E114}" destId="{FFB0D5DB-8BAA-4D2D-B7F8-D7520D4760B2}" srcOrd="1" destOrd="0" presId="urn:microsoft.com/office/officeart/2005/8/layout/vProcess5"/>
    <dgm:cxn modelId="{CC1E68CF-C0D8-475D-81EB-BA92D32DF43E}" srcId="{45AF4695-669D-47B9-B216-D0E65DC9BE3B}" destId="{57DED43E-1370-4083-95A2-015B6AD1E07B}" srcOrd="2" destOrd="0" parTransId="{99783DEE-FB54-475A-A1B1-D329552F367C}" sibTransId="{0CABEAC1-4757-49B9-B54B-BAE5A0E4972C}"/>
    <dgm:cxn modelId="{BB969F6B-2216-4563-AA97-B9922C61C8F8}" type="presOf" srcId="{B1DFA77A-158B-4C51-A483-8C5222F4473F}" destId="{1C803AC9-41C1-485C-AD12-D4C8A9549022}" srcOrd="0" destOrd="0" presId="urn:microsoft.com/office/officeart/2005/8/layout/vProcess5"/>
    <dgm:cxn modelId="{050E33A8-57E8-4062-A866-42E1B26EADF9}" type="presOf" srcId="{D1356ADD-91EB-472E-9C04-F161BC75E114}" destId="{96C40110-4D80-451D-B5D8-82F2373AEC34}" srcOrd="0" destOrd="0" presId="urn:microsoft.com/office/officeart/2005/8/layout/vProcess5"/>
    <dgm:cxn modelId="{3FCA4F4A-D4BF-427B-89B2-B26FAD384273}" type="presOf" srcId="{B1DFA77A-158B-4C51-A483-8C5222F4473F}" destId="{2E353C3B-7D81-4A21-A81C-642781A55F50}" srcOrd="1" destOrd="0" presId="urn:microsoft.com/office/officeart/2005/8/layout/vProcess5"/>
    <dgm:cxn modelId="{59FD277B-4D0D-4E27-9A1C-53EEBC56819F}" type="presOf" srcId="{C5383905-5457-49D8-8146-27A2F3827BA5}" destId="{37B8AAFC-F2C2-4614-8030-4637FC104DFA}" srcOrd="0" destOrd="0" presId="urn:microsoft.com/office/officeart/2005/8/layout/vProcess5"/>
    <dgm:cxn modelId="{9A23091F-E21F-4490-BEFB-BB3F99D13D2B}" srcId="{45AF4695-669D-47B9-B216-D0E65DC9BE3B}" destId="{3FACA0E5-33C2-4A42-B689-C34C05506FEE}" srcOrd="0" destOrd="0" parTransId="{F519E5AB-F514-44A5-8D86-C854A133D6A5}" sibTransId="{9955F96D-04BD-4604-AB26-34BD291E1C61}"/>
    <dgm:cxn modelId="{0E8E829E-B4F8-49CE-A89C-25AEC05169E6}" type="presOf" srcId="{5C5BC212-CCFC-4B63-BABE-E84E7E31D7A7}" destId="{7D56769E-EC2B-4F5A-ADDA-950E87D1F4E0}" srcOrd="0" destOrd="0" presId="urn:microsoft.com/office/officeart/2005/8/layout/vProcess5"/>
    <dgm:cxn modelId="{B4E3127F-3444-43C1-91E1-4DC4907316A4}" type="presOf" srcId="{45AF4695-669D-47B9-B216-D0E65DC9BE3B}" destId="{4C6B3AE1-8A18-4B44-BFC1-B806FB667467}" srcOrd="0" destOrd="0" presId="urn:microsoft.com/office/officeart/2005/8/layout/vProcess5"/>
    <dgm:cxn modelId="{0041CAC1-8071-4F76-AF1C-5C02E2779C64}" type="presOf" srcId="{20DD208D-0EFA-43F0-9281-CAF329CB2219}" destId="{B3B2F22B-9C7F-42DE-8FF1-5A61530E7B29}" srcOrd="0" destOrd="0" presId="urn:microsoft.com/office/officeart/2005/8/layout/vProcess5"/>
    <dgm:cxn modelId="{C21F53CB-F9DF-4E47-84D4-E2C1A140D7D0}" srcId="{45AF4695-669D-47B9-B216-D0E65DC9BE3B}" destId="{5C5BC212-CCFC-4B63-BABE-E84E7E31D7A7}" srcOrd="1" destOrd="0" parTransId="{DE5D809C-AA2E-4D05-9AF9-6AB052B97868}" sibTransId="{20DD208D-0EFA-43F0-9281-CAF329CB2219}"/>
    <dgm:cxn modelId="{29EE0380-EF81-419A-9D9D-B72CD73E6764}" srcId="{45AF4695-669D-47B9-B216-D0E65DC9BE3B}" destId="{B1DFA77A-158B-4C51-A483-8C5222F4473F}" srcOrd="4" destOrd="0" parTransId="{4EA0E714-405A-4D1C-89CE-0CCBB035AD87}" sibTransId="{CCAB07A0-E98F-47C3-BC32-2C3BC78557BC}"/>
    <dgm:cxn modelId="{CEEA59C8-7CBD-40BA-AB52-85A97CDF7B24}" type="presOf" srcId="{5C5BC212-CCFC-4B63-BABE-E84E7E31D7A7}" destId="{DDE6C332-9B3C-4DF6-B2B9-E8A1AE571846}" srcOrd="1" destOrd="0" presId="urn:microsoft.com/office/officeart/2005/8/layout/vProcess5"/>
    <dgm:cxn modelId="{0DD9593C-895A-4073-A2D3-BDD24366FA08}" type="presOf" srcId="{9955F96D-04BD-4604-AB26-34BD291E1C61}" destId="{802788EF-2FB3-40C6-9B66-B88EAB49F8D3}" srcOrd="0" destOrd="0" presId="urn:microsoft.com/office/officeart/2005/8/layout/vProcess5"/>
    <dgm:cxn modelId="{DB2ACB85-CAB9-4798-AADE-7B5783D7F2B5}" srcId="{45AF4695-669D-47B9-B216-D0E65DC9BE3B}" destId="{D1356ADD-91EB-472E-9C04-F161BC75E114}" srcOrd="3" destOrd="0" parTransId="{123A5C8E-0105-45F1-8835-30D79EC23B73}" sibTransId="{C5383905-5457-49D8-8146-27A2F3827BA5}"/>
    <dgm:cxn modelId="{9DCA4BB9-63B0-4BF9-93AA-BBBA410EDE10}" type="presOf" srcId="{57DED43E-1370-4083-95A2-015B6AD1E07B}" destId="{38163B5C-B6B2-477E-9E35-D196FA785796}" srcOrd="0" destOrd="0" presId="urn:microsoft.com/office/officeart/2005/8/layout/vProcess5"/>
    <dgm:cxn modelId="{1FCE3C02-5A23-4B22-9757-7941094C6BE9}" type="presParOf" srcId="{4C6B3AE1-8A18-4B44-BFC1-B806FB667467}" destId="{446B0DA0-1C05-4236-B45D-3CB9A2665E70}" srcOrd="0" destOrd="0" presId="urn:microsoft.com/office/officeart/2005/8/layout/vProcess5"/>
    <dgm:cxn modelId="{B1EE8F6F-3D6B-4830-9319-FB52D80798AA}" type="presParOf" srcId="{4C6B3AE1-8A18-4B44-BFC1-B806FB667467}" destId="{41FFC419-CE4C-46E4-9566-2F174F14710E}" srcOrd="1" destOrd="0" presId="urn:microsoft.com/office/officeart/2005/8/layout/vProcess5"/>
    <dgm:cxn modelId="{FB52E7B7-EECF-4DA8-B3DD-9D58D1556EF2}" type="presParOf" srcId="{4C6B3AE1-8A18-4B44-BFC1-B806FB667467}" destId="{7D56769E-EC2B-4F5A-ADDA-950E87D1F4E0}" srcOrd="2" destOrd="0" presId="urn:microsoft.com/office/officeart/2005/8/layout/vProcess5"/>
    <dgm:cxn modelId="{82D3E9DB-B917-4A50-B688-0AA0A85B1BC1}" type="presParOf" srcId="{4C6B3AE1-8A18-4B44-BFC1-B806FB667467}" destId="{38163B5C-B6B2-477E-9E35-D196FA785796}" srcOrd="3" destOrd="0" presId="urn:microsoft.com/office/officeart/2005/8/layout/vProcess5"/>
    <dgm:cxn modelId="{1D19E750-3FD8-4E7D-AD9B-0A0DB86EC834}" type="presParOf" srcId="{4C6B3AE1-8A18-4B44-BFC1-B806FB667467}" destId="{96C40110-4D80-451D-B5D8-82F2373AEC34}" srcOrd="4" destOrd="0" presId="urn:microsoft.com/office/officeart/2005/8/layout/vProcess5"/>
    <dgm:cxn modelId="{0016ADDA-BBC7-47AC-8D00-224F33E5D6B6}" type="presParOf" srcId="{4C6B3AE1-8A18-4B44-BFC1-B806FB667467}" destId="{1C803AC9-41C1-485C-AD12-D4C8A9549022}" srcOrd="5" destOrd="0" presId="urn:microsoft.com/office/officeart/2005/8/layout/vProcess5"/>
    <dgm:cxn modelId="{71B3FE69-8F0F-4F8C-AEA6-D279A67EF91B}" type="presParOf" srcId="{4C6B3AE1-8A18-4B44-BFC1-B806FB667467}" destId="{802788EF-2FB3-40C6-9B66-B88EAB49F8D3}" srcOrd="6" destOrd="0" presId="urn:microsoft.com/office/officeart/2005/8/layout/vProcess5"/>
    <dgm:cxn modelId="{A74FB8DC-4F41-4F1F-882A-CC088A92FCBE}" type="presParOf" srcId="{4C6B3AE1-8A18-4B44-BFC1-B806FB667467}" destId="{B3B2F22B-9C7F-42DE-8FF1-5A61530E7B29}" srcOrd="7" destOrd="0" presId="urn:microsoft.com/office/officeart/2005/8/layout/vProcess5"/>
    <dgm:cxn modelId="{02009DE3-58C8-4637-8B6D-AFC4F3C13161}" type="presParOf" srcId="{4C6B3AE1-8A18-4B44-BFC1-B806FB667467}" destId="{4459EACF-5E3A-4723-8F21-444B2708666D}" srcOrd="8" destOrd="0" presId="urn:microsoft.com/office/officeart/2005/8/layout/vProcess5"/>
    <dgm:cxn modelId="{55DFB001-9D88-43D1-872D-C750C3F2C211}" type="presParOf" srcId="{4C6B3AE1-8A18-4B44-BFC1-B806FB667467}" destId="{37B8AAFC-F2C2-4614-8030-4637FC104DFA}" srcOrd="9" destOrd="0" presId="urn:microsoft.com/office/officeart/2005/8/layout/vProcess5"/>
    <dgm:cxn modelId="{8DA34A31-6FCE-43D3-BAC4-C9E4710BDF04}" type="presParOf" srcId="{4C6B3AE1-8A18-4B44-BFC1-B806FB667467}" destId="{E56A2C60-7407-4191-A105-8FC314122722}" srcOrd="10" destOrd="0" presId="urn:microsoft.com/office/officeart/2005/8/layout/vProcess5"/>
    <dgm:cxn modelId="{A8554315-A3CB-481F-A36F-2D4CC5E07B7F}" type="presParOf" srcId="{4C6B3AE1-8A18-4B44-BFC1-B806FB667467}" destId="{DDE6C332-9B3C-4DF6-B2B9-E8A1AE571846}" srcOrd="11" destOrd="0" presId="urn:microsoft.com/office/officeart/2005/8/layout/vProcess5"/>
    <dgm:cxn modelId="{7EC08953-A58D-4DA6-810B-D3C59911130A}" type="presParOf" srcId="{4C6B3AE1-8A18-4B44-BFC1-B806FB667467}" destId="{808D3308-A3CD-48C0-AD9D-C2408E46C95C}" srcOrd="12" destOrd="0" presId="urn:microsoft.com/office/officeart/2005/8/layout/vProcess5"/>
    <dgm:cxn modelId="{C86B3C35-9960-4D91-9DE3-6CF8C3E2DF65}" type="presParOf" srcId="{4C6B3AE1-8A18-4B44-BFC1-B806FB667467}" destId="{FFB0D5DB-8BAA-4D2D-B7F8-D7520D4760B2}" srcOrd="13" destOrd="0" presId="urn:microsoft.com/office/officeart/2005/8/layout/vProcess5"/>
    <dgm:cxn modelId="{2CDBFC47-438F-433B-9ECB-4E992AD89641}" type="presParOf" srcId="{4C6B3AE1-8A18-4B44-BFC1-B806FB667467}" destId="{2E353C3B-7D81-4A21-A81C-642781A55F5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05F372-9B2C-4C37-89E6-27BAA7616F09}">
      <dsp:nvSpPr>
        <dsp:cNvPr id="0" name=""/>
        <dsp:cNvSpPr/>
      </dsp:nvSpPr>
      <dsp:spPr>
        <a:xfrm>
          <a:off x="2945181" y="-123059"/>
          <a:ext cx="2711665" cy="225264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89A8708-A536-406D-899B-14717756F8BA}">
      <dsp:nvSpPr>
        <dsp:cNvPr id="0" name=""/>
        <dsp:cNvSpPr/>
      </dsp:nvSpPr>
      <dsp:spPr>
        <a:xfrm>
          <a:off x="3527261" y="473245"/>
          <a:ext cx="1542629" cy="901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Expert Opinions</a:t>
          </a:r>
        </a:p>
      </dsp:txBody>
      <dsp:txXfrm>
        <a:off x="3527261" y="473245"/>
        <a:ext cx="1542629" cy="901849"/>
      </dsp:txXfrm>
    </dsp:sp>
    <dsp:sp modelId="{9273CEB9-4AD4-4D1A-9651-CA7207F59F1F}">
      <dsp:nvSpPr>
        <dsp:cNvPr id="0" name=""/>
        <dsp:cNvSpPr/>
      </dsp:nvSpPr>
      <dsp:spPr>
        <a:xfrm>
          <a:off x="2344152" y="1202461"/>
          <a:ext cx="2711665" cy="225264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10943"/>
                <a:lumOff val="32405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-10943"/>
                <a:lumOff val="32405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-10943"/>
                <a:lumOff val="324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7D6F899-15A3-43CA-BFAC-7F88F8F3A776}">
      <dsp:nvSpPr>
        <dsp:cNvPr id="0" name=""/>
        <dsp:cNvSpPr/>
      </dsp:nvSpPr>
      <dsp:spPr>
        <a:xfrm>
          <a:off x="2659643" y="1892966"/>
          <a:ext cx="1542629" cy="901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Model Code</a:t>
          </a:r>
        </a:p>
      </dsp:txBody>
      <dsp:txXfrm>
        <a:off x="2659643" y="1892966"/>
        <a:ext cx="1542629" cy="901849"/>
      </dsp:txXfrm>
    </dsp:sp>
    <dsp:sp modelId="{FC347320-7965-4C7B-AF60-3564E885EE9E}">
      <dsp:nvSpPr>
        <dsp:cNvPr id="0" name=""/>
        <dsp:cNvSpPr/>
      </dsp:nvSpPr>
      <dsp:spPr>
        <a:xfrm>
          <a:off x="3137769" y="2601024"/>
          <a:ext cx="2329741" cy="193585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10943"/>
                <a:lumOff val="32405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-10943"/>
                <a:lumOff val="32405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-10943"/>
                <a:lumOff val="324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18782A3-AC8C-4543-94DF-A058E966CE81}">
      <dsp:nvSpPr>
        <dsp:cNvPr id="0" name=""/>
        <dsp:cNvSpPr/>
      </dsp:nvSpPr>
      <dsp:spPr>
        <a:xfrm>
          <a:off x="3527256" y="3154945"/>
          <a:ext cx="1542629" cy="901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Local Code</a:t>
          </a:r>
        </a:p>
      </dsp:txBody>
      <dsp:txXfrm>
        <a:off x="3527256" y="3154945"/>
        <a:ext cx="1542629" cy="90184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23945B-AFA9-4E35-B792-2B8B80582972}">
      <dsp:nvSpPr>
        <dsp:cNvPr id="0" name=""/>
        <dsp:cNvSpPr/>
      </dsp:nvSpPr>
      <dsp:spPr>
        <a:xfrm>
          <a:off x="412908" y="892"/>
          <a:ext cx="2170807" cy="130248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Nature of legislation</a:t>
          </a:r>
        </a:p>
      </dsp:txBody>
      <dsp:txXfrm>
        <a:off x="412908" y="892"/>
        <a:ext cx="2170807" cy="1302484"/>
      </dsp:txXfrm>
    </dsp:sp>
    <dsp:sp modelId="{80EA419B-EAA7-403C-A4E0-FC8688025297}">
      <dsp:nvSpPr>
        <dsp:cNvPr id="0" name=""/>
        <dsp:cNvSpPr/>
      </dsp:nvSpPr>
      <dsp:spPr>
        <a:xfrm>
          <a:off x="2800796" y="892"/>
          <a:ext cx="2170807" cy="130248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385"/>
                <a:lumOff val="355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385"/>
                <a:lumOff val="355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385"/>
                <a:lumOff val="35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Code location</a:t>
          </a:r>
        </a:p>
      </dsp:txBody>
      <dsp:txXfrm>
        <a:off x="2800796" y="892"/>
        <a:ext cx="2170807" cy="1302484"/>
      </dsp:txXfrm>
    </dsp:sp>
    <dsp:sp modelId="{EC78630B-1D87-4075-A266-6B89EB4F9A18}">
      <dsp:nvSpPr>
        <dsp:cNvPr id="0" name=""/>
        <dsp:cNvSpPr/>
      </dsp:nvSpPr>
      <dsp:spPr>
        <a:xfrm>
          <a:off x="5188684" y="892"/>
          <a:ext cx="2170807" cy="130248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770"/>
                <a:lumOff val="711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770"/>
                <a:lumOff val="711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770"/>
                <a:lumOff val="71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Community authority</a:t>
          </a:r>
        </a:p>
      </dsp:txBody>
      <dsp:txXfrm>
        <a:off x="5188684" y="892"/>
        <a:ext cx="2170807" cy="1302484"/>
      </dsp:txXfrm>
    </dsp:sp>
    <dsp:sp modelId="{60B86E17-2F5A-4FFC-A18D-1DBF5CAB20AE}">
      <dsp:nvSpPr>
        <dsp:cNvPr id="0" name=""/>
        <dsp:cNvSpPr/>
      </dsp:nvSpPr>
      <dsp:spPr>
        <a:xfrm>
          <a:off x="412908" y="1520457"/>
          <a:ext cx="2170807" cy="130248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4155"/>
                <a:lumOff val="10668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4155"/>
                <a:lumOff val="10668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4155"/>
                <a:lumOff val="1066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Community Need</a:t>
          </a:r>
        </a:p>
      </dsp:txBody>
      <dsp:txXfrm>
        <a:off x="412908" y="1520457"/>
        <a:ext cx="2170807" cy="1302484"/>
      </dsp:txXfrm>
    </dsp:sp>
    <dsp:sp modelId="{88F4EE18-A031-46EB-9436-A0BEF15B85B2}">
      <dsp:nvSpPr>
        <dsp:cNvPr id="0" name=""/>
        <dsp:cNvSpPr/>
      </dsp:nvSpPr>
      <dsp:spPr>
        <a:xfrm>
          <a:off x="2800796" y="1520457"/>
          <a:ext cx="2170807" cy="130248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Community enforcement authority</a:t>
          </a:r>
        </a:p>
      </dsp:txBody>
      <dsp:txXfrm>
        <a:off x="2800796" y="1520457"/>
        <a:ext cx="2170807" cy="1302484"/>
      </dsp:txXfrm>
    </dsp:sp>
    <dsp:sp modelId="{0FE7851D-A25E-416B-A64F-4C9343A09134}">
      <dsp:nvSpPr>
        <dsp:cNvPr id="0" name=""/>
        <dsp:cNvSpPr/>
      </dsp:nvSpPr>
      <dsp:spPr>
        <a:xfrm>
          <a:off x="5188684" y="1520457"/>
          <a:ext cx="2170807" cy="130248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6926"/>
                <a:lumOff val="17781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6926"/>
                <a:lumOff val="17781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6926"/>
                <a:lumOff val="177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Terms</a:t>
          </a:r>
        </a:p>
      </dsp:txBody>
      <dsp:txXfrm>
        <a:off x="5188684" y="1520457"/>
        <a:ext cx="2170807" cy="1302484"/>
      </dsp:txXfrm>
    </dsp:sp>
    <dsp:sp modelId="{10A9A987-381D-414C-8ADA-34799F290E99}">
      <dsp:nvSpPr>
        <dsp:cNvPr id="0" name=""/>
        <dsp:cNvSpPr/>
      </dsp:nvSpPr>
      <dsp:spPr>
        <a:xfrm>
          <a:off x="412908" y="3040022"/>
          <a:ext cx="2170807" cy="130248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8311"/>
                <a:lumOff val="21337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8311"/>
                <a:lumOff val="21337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8311"/>
                <a:lumOff val="213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Implementation date</a:t>
          </a:r>
        </a:p>
      </dsp:txBody>
      <dsp:txXfrm>
        <a:off x="412908" y="3040022"/>
        <a:ext cx="2170807" cy="1302484"/>
      </dsp:txXfrm>
    </dsp:sp>
    <dsp:sp modelId="{5A450A46-252B-42E2-A047-371F46BE999C}">
      <dsp:nvSpPr>
        <dsp:cNvPr id="0" name=""/>
        <dsp:cNvSpPr/>
      </dsp:nvSpPr>
      <dsp:spPr>
        <a:xfrm>
          <a:off x="2800796" y="3040022"/>
          <a:ext cx="2170807" cy="1302484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Cover letter</a:t>
          </a:r>
        </a:p>
      </dsp:txBody>
      <dsp:txXfrm>
        <a:off x="2800796" y="3040022"/>
        <a:ext cx="2170807" cy="1302484"/>
      </dsp:txXfrm>
    </dsp:sp>
    <dsp:sp modelId="{409CD5DA-F6EA-4BB4-85DF-AC7424EF435E}">
      <dsp:nvSpPr>
        <dsp:cNvPr id="0" name=""/>
        <dsp:cNvSpPr/>
      </dsp:nvSpPr>
      <dsp:spPr>
        <a:xfrm>
          <a:off x="5188684" y="3040022"/>
          <a:ext cx="2170807" cy="1302484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Executive summary</a:t>
          </a:r>
        </a:p>
      </dsp:txBody>
      <dsp:txXfrm>
        <a:off x="5188684" y="3040022"/>
        <a:ext cx="2170807" cy="130248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5692E-C632-4997-87E5-8C10DBC7A9B1}">
      <dsp:nvSpPr>
        <dsp:cNvPr id="0" name=""/>
        <dsp:cNvSpPr/>
      </dsp:nvSpPr>
      <dsp:spPr>
        <a:xfrm>
          <a:off x="622934" y="0"/>
          <a:ext cx="7059930" cy="4648200"/>
        </a:xfrm>
        <a:prstGeom prst="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40710A39-07EF-480A-A247-FC31A081C7EA}">
      <dsp:nvSpPr>
        <dsp:cNvPr id="0" name=""/>
        <dsp:cNvSpPr/>
      </dsp:nvSpPr>
      <dsp:spPr>
        <a:xfrm>
          <a:off x="166" y="1394460"/>
          <a:ext cx="1594582" cy="185928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Work session</a:t>
          </a:r>
        </a:p>
      </dsp:txBody>
      <dsp:txXfrm>
        <a:off x="78007" y="1472301"/>
        <a:ext cx="1438900" cy="1703598"/>
      </dsp:txXfrm>
    </dsp:sp>
    <dsp:sp modelId="{D6E73490-8D83-4D9A-B555-BCD2EA3AF878}">
      <dsp:nvSpPr>
        <dsp:cNvPr id="0" name=""/>
        <dsp:cNvSpPr/>
      </dsp:nvSpPr>
      <dsp:spPr>
        <a:xfrm>
          <a:off x="1677887" y="1394460"/>
          <a:ext cx="1594582" cy="185928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770"/>
                <a:lumOff val="711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770"/>
                <a:lumOff val="711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770"/>
                <a:lumOff val="71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Revision</a:t>
          </a:r>
        </a:p>
      </dsp:txBody>
      <dsp:txXfrm>
        <a:off x="1755728" y="1472301"/>
        <a:ext cx="1438900" cy="1703598"/>
      </dsp:txXfrm>
    </dsp:sp>
    <dsp:sp modelId="{5F4C3246-3DA2-4F7E-9B29-8EB2F9D4566F}">
      <dsp:nvSpPr>
        <dsp:cNvPr id="0" name=""/>
        <dsp:cNvSpPr/>
      </dsp:nvSpPr>
      <dsp:spPr>
        <a:xfrm>
          <a:off x="3355608" y="1394460"/>
          <a:ext cx="1594582" cy="185928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Formal presentation</a:t>
          </a:r>
        </a:p>
      </dsp:txBody>
      <dsp:txXfrm>
        <a:off x="3433449" y="1472301"/>
        <a:ext cx="1438900" cy="1703598"/>
      </dsp:txXfrm>
    </dsp:sp>
    <dsp:sp modelId="{6601223E-0B0B-47C6-B343-1E1944254AFE}">
      <dsp:nvSpPr>
        <dsp:cNvPr id="0" name=""/>
        <dsp:cNvSpPr/>
      </dsp:nvSpPr>
      <dsp:spPr>
        <a:xfrm>
          <a:off x="5033330" y="1394460"/>
          <a:ext cx="1594582" cy="185928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Public comment</a:t>
          </a:r>
        </a:p>
      </dsp:txBody>
      <dsp:txXfrm>
        <a:off x="5111171" y="1472301"/>
        <a:ext cx="1438900" cy="1703598"/>
      </dsp:txXfrm>
    </dsp:sp>
    <dsp:sp modelId="{14156E9C-41BB-4439-9949-E5A9D0F4259A}">
      <dsp:nvSpPr>
        <dsp:cNvPr id="0" name=""/>
        <dsp:cNvSpPr/>
      </dsp:nvSpPr>
      <dsp:spPr>
        <a:xfrm>
          <a:off x="6711217" y="1386297"/>
          <a:ext cx="1594582" cy="1859280"/>
        </a:xfrm>
        <a:prstGeom prst="round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Vote</a:t>
          </a:r>
        </a:p>
      </dsp:txBody>
      <dsp:txXfrm>
        <a:off x="6789058" y="1464138"/>
        <a:ext cx="1438900" cy="170359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33B5E-8181-40A3-A81F-38038128E1E9}">
      <dsp:nvSpPr>
        <dsp:cNvPr id="0" name=""/>
        <dsp:cNvSpPr/>
      </dsp:nvSpPr>
      <dsp:spPr>
        <a:xfrm>
          <a:off x="3341369" y="1813258"/>
          <a:ext cx="1394460" cy="139446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New code</a:t>
          </a:r>
        </a:p>
      </dsp:txBody>
      <dsp:txXfrm>
        <a:off x="3409441" y="1881330"/>
        <a:ext cx="1258316" cy="1258316"/>
      </dsp:txXfrm>
    </dsp:sp>
    <dsp:sp modelId="{BFC9FAD4-9968-4B4A-A78D-211015B0EBAA}">
      <dsp:nvSpPr>
        <dsp:cNvPr id="0" name=""/>
        <dsp:cNvSpPr/>
      </dsp:nvSpPr>
      <dsp:spPr>
        <a:xfrm rot="16200000">
          <a:off x="3652477" y="1427135"/>
          <a:ext cx="77224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2245" y="0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3A1A2F-7706-4C7B-9A21-7140A33B040D}">
      <dsp:nvSpPr>
        <dsp:cNvPr id="0" name=""/>
        <dsp:cNvSpPr/>
      </dsp:nvSpPr>
      <dsp:spPr>
        <a:xfrm>
          <a:off x="2846948" y="76201"/>
          <a:ext cx="2383303" cy="964811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216"/>
                <a:lumOff val="569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216"/>
                <a:lumOff val="569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216"/>
                <a:lumOff val="56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Radio</a:t>
          </a:r>
        </a:p>
      </dsp:txBody>
      <dsp:txXfrm>
        <a:off x="2894046" y="123299"/>
        <a:ext cx="2289107" cy="870615"/>
      </dsp:txXfrm>
    </dsp:sp>
    <dsp:sp modelId="{4C19DC14-59D5-4F64-A160-E12579CF1A0A}">
      <dsp:nvSpPr>
        <dsp:cNvPr id="0" name=""/>
        <dsp:cNvSpPr/>
      </dsp:nvSpPr>
      <dsp:spPr>
        <a:xfrm rot="20806798">
          <a:off x="4722789" y="2234163"/>
          <a:ext cx="98414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84147" y="0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D8D01-78D0-4016-BDFF-CA0A47EFECE7}">
      <dsp:nvSpPr>
        <dsp:cNvPr id="0" name=""/>
        <dsp:cNvSpPr/>
      </dsp:nvSpPr>
      <dsp:spPr>
        <a:xfrm>
          <a:off x="5693896" y="1359286"/>
          <a:ext cx="2383303" cy="964811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4432"/>
                <a:lumOff val="1138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4432"/>
                <a:lumOff val="1138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4432"/>
                <a:lumOff val="113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Television</a:t>
          </a:r>
        </a:p>
      </dsp:txBody>
      <dsp:txXfrm>
        <a:off x="5740994" y="1406384"/>
        <a:ext cx="2289107" cy="870615"/>
      </dsp:txXfrm>
    </dsp:sp>
    <dsp:sp modelId="{943E5AA1-5FAC-44ED-AA66-9B3E33DC11F0}">
      <dsp:nvSpPr>
        <dsp:cNvPr id="0" name=""/>
        <dsp:cNvSpPr/>
      </dsp:nvSpPr>
      <dsp:spPr>
        <a:xfrm rot="2047486">
          <a:off x="4643998" y="3282190"/>
          <a:ext cx="106668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66682" y="0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5F7394-64DA-4B69-BD60-0E107C5070C4}">
      <dsp:nvSpPr>
        <dsp:cNvPr id="0" name=""/>
        <dsp:cNvSpPr/>
      </dsp:nvSpPr>
      <dsp:spPr>
        <a:xfrm>
          <a:off x="5139044" y="3581393"/>
          <a:ext cx="2383303" cy="964811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6649"/>
                <a:lumOff val="1706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6649"/>
                <a:lumOff val="1706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6649"/>
                <a:lumOff val="1706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Letters</a:t>
          </a:r>
        </a:p>
      </dsp:txBody>
      <dsp:txXfrm>
        <a:off x="5186142" y="3628491"/>
        <a:ext cx="2289107" cy="870615"/>
      </dsp:txXfrm>
    </dsp:sp>
    <dsp:sp modelId="{2E4C26DD-1754-4855-86E4-B763FEA9580E}">
      <dsp:nvSpPr>
        <dsp:cNvPr id="0" name=""/>
        <dsp:cNvSpPr/>
      </dsp:nvSpPr>
      <dsp:spPr>
        <a:xfrm rot="8896781">
          <a:off x="2349235" y="3223319"/>
          <a:ext cx="10722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72216" y="0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302F55-30D1-41FD-93B0-DC88570DAD0D}">
      <dsp:nvSpPr>
        <dsp:cNvPr id="0" name=""/>
        <dsp:cNvSpPr/>
      </dsp:nvSpPr>
      <dsp:spPr>
        <a:xfrm>
          <a:off x="457202" y="3505190"/>
          <a:ext cx="2383303" cy="964811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Electronic media outlets</a:t>
          </a:r>
        </a:p>
      </dsp:txBody>
      <dsp:txXfrm>
        <a:off x="504300" y="3552288"/>
        <a:ext cx="2289107" cy="870615"/>
      </dsp:txXfrm>
    </dsp:sp>
    <dsp:sp modelId="{84D6CF55-F9AE-46CE-BA75-7ED61A6021F9}">
      <dsp:nvSpPr>
        <dsp:cNvPr id="0" name=""/>
        <dsp:cNvSpPr/>
      </dsp:nvSpPr>
      <dsp:spPr>
        <a:xfrm rot="11593192">
          <a:off x="2370263" y="2234167"/>
          <a:ext cx="9841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84146" y="0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F9481-D83F-4B1C-ABD7-2C5A3CD6F959}">
      <dsp:nvSpPr>
        <dsp:cNvPr id="0" name=""/>
        <dsp:cNvSpPr/>
      </dsp:nvSpPr>
      <dsp:spPr>
        <a:xfrm>
          <a:off x="0" y="1359295"/>
          <a:ext cx="2383303" cy="964811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Newspaper</a:t>
          </a:r>
        </a:p>
      </dsp:txBody>
      <dsp:txXfrm>
        <a:off x="47098" y="1406393"/>
        <a:ext cx="2289107" cy="87061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091769-75BE-4861-848C-5ADA2ED7D28E}">
      <dsp:nvSpPr>
        <dsp:cNvPr id="0" name=""/>
        <dsp:cNvSpPr/>
      </dsp:nvSpPr>
      <dsp:spPr>
        <a:xfrm>
          <a:off x="0" y="571502"/>
          <a:ext cx="7086600" cy="67761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May be called:</a:t>
          </a:r>
        </a:p>
      </dsp:txBody>
      <dsp:txXfrm>
        <a:off x="33078" y="604580"/>
        <a:ext cx="7020444" cy="611454"/>
      </dsp:txXfrm>
    </dsp:sp>
    <dsp:sp modelId="{04637AEB-8348-4251-8498-7663236CCEBE}">
      <dsp:nvSpPr>
        <dsp:cNvPr id="0" name=""/>
        <dsp:cNvSpPr/>
      </dsp:nvSpPr>
      <dsp:spPr>
        <a:xfrm>
          <a:off x="0" y="1371105"/>
          <a:ext cx="7086600" cy="182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45720" rIns="256032" bIns="457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600" kern="1200" dirty="0"/>
            <a:t>Variance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600" kern="1200" dirty="0"/>
            <a:t>Appeal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600" kern="1200" dirty="0"/>
            <a:t>Modification</a:t>
          </a:r>
        </a:p>
      </dsp:txBody>
      <dsp:txXfrm>
        <a:off x="0" y="1371105"/>
        <a:ext cx="7086600" cy="18216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659500-8BC5-456B-9E0E-B8AF8C37F884}">
      <dsp:nvSpPr>
        <dsp:cNvPr id="0" name=""/>
        <dsp:cNvSpPr/>
      </dsp:nvSpPr>
      <dsp:spPr>
        <a:xfrm>
          <a:off x="0" y="273779"/>
          <a:ext cx="77724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17B68C4-7E7F-41AD-8451-D6D136D9C982}">
      <dsp:nvSpPr>
        <dsp:cNvPr id="0" name=""/>
        <dsp:cNvSpPr/>
      </dsp:nvSpPr>
      <dsp:spPr>
        <a:xfrm>
          <a:off x="388620" y="37619"/>
          <a:ext cx="6659881" cy="47232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Desire to use new building materials/design</a:t>
          </a:r>
        </a:p>
      </dsp:txBody>
      <dsp:txXfrm>
        <a:off x="411677" y="60676"/>
        <a:ext cx="6613767" cy="426206"/>
      </dsp:txXfrm>
    </dsp:sp>
    <dsp:sp modelId="{7351EAC0-FA79-4946-B6C9-BD36BBEA0581}">
      <dsp:nvSpPr>
        <dsp:cNvPr id="0" name=""/>
        <dsp:cNvSpPr/>
      </dsp:nvSpPr>
      <dsp:spPr>
        <a:xfrm>
          <a:off x="0" y="999539"/>
          <a:ext cx="77724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2216"/>
              <a:lumOff val="569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DCF95C1-295D-4826-B307-43A8427331D3}">
      <dsp:nvSpPr>
        <dsp:cNvPr id="0" name=""/>
        <dsp:cNvSpPr/>
      </dsp:nvSpPr>
      <dsp:spPr>
        <a:xfrm>
          <a:off x="388620" y="763379"/>
          <a:ext cx="6659881" cy="47232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Confusion or conflicts</a:t>
          </a:r>
        </a:p>
      </dsp:txBody>
      <dsp:txXfrm>
        <a:off x="411677" y="786436"/>
        <a:ext cx="6613767" cy="426206"/>
      </dsp:txXfrm>
    </dsp:sp>
    <dsp:sp modelId="{78C88331-9E70-4E09-B956-905F530DCC97}">
      <dsp:nvSpPr>
        <dsp:cNvPr id="0" name=""/>
        <dsp:cNvSpPr/>
      </dsp:nvSpPr>
      <dsp:spPr>
        <a:xfrm>
          <a:off x="0" y="1725299"/>
          <a:ext cx="77724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4432"/>
              <a:lumOff val="1138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5723BF-BCD2-4919-92CE-8CEDFE18DE4A}">
      <dsp:nvSpPr>
        <dsp:cNvPr id="0" name=""/>
        <dsp:cNvSpPr/>
      </dsp:nvSpPr>
      <dsp:spPr>
        <a:xfrm>
          <a:off x="388620" y="1489139"/>
          <a:ext cx="6659881" cy="47232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Special occupancies</a:t>
          </a:r>
        </a:p>
      </dsp:txBody>
      <dsp:txXfrm>
        <a:off x="411677" y="1512196"/>
        <a:ext cx="6613767" cy="426206"/>
      </dsp:txXfrm>
    </dsp:sp>
    <dsp:sp modelId="{27DE7930-2804-46B6-91F0-DD225894B322}">
      <dsp:nvSpPr>
        <dsp:cNvPr id="0" name=""/>
        <dsp:cNvSpPr/>
      </dsp:nvSpPr>
      <dsp:spPr>
        <a:xfrm>
          <a:off x="0" y="2451059"/>
          <a:ext cx="77724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6649"/>
              <a:lumOff val="1706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8B1A20-FA33-44F6-873B-A094B88B7193}">
      <dsp:nvSpPr>
        <dsp:cNvPr id="0" name=""/>
        <dsp:cNvSpPr/>
      </dsp:nvSpPr>
      <dsp:spPr>
        <a:xfrm>
          <a:off x="388620" y="2214899"/>
          <a:ext cx="6659881" cy="47232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Reduce costs</a:t>
          </a:r>
        </a:p>
      </dsp:txBody>
      <dsp:txXfrm>
        <a:off x="411677" y="2237956"/>
        <a:ext cx="6613767" cy="426206"/>
      </dsp:txXfrm>
    </dsp:sp>
    <dsp:sp modelId="{6DB412D5-206C-484E-B1E5-F11541B319B1}">
      <dsp:nvSpPr>
        <dsp:cNvPr id="0" name=""/>
        <dsp:cNvSpPr/>
      </dsp:nvSpPr>
      <dsp:spPr>
        <a:xfrm>
          <a:off x="0" y="3176820"/>
          <a:ext cx="77724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8865"/>
              <a:lumOff val="2275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71E009-A0B0-4B65-A97B-0977206EE5AC}">
      <dsp:nvSpPr>
        <dsp:cNvPr id="0" name=""/>
        <dsp:cNvSpPr/>
      </dsp:nvSpPr>
      <dsp:spPr>
        <a:xfrm>
          <a:off x="388620" y="2940660"/>
          <a:ext cx="6659881" cy="47232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Disagreements</a:t>
          </a:r>
        </a:p>
      </dsp:txBody>
      <dsp:txXfrm>
        <a:off x="411677" y="2963717"/>
        <a:ext cx="6613767" cy="426206"/>
      </dsp:txXfrm>
    </dsp:sp>
    <dsp:sp modelId="{04D59C98-C5BD-4DE0-9285-02495D7BBB63}">
      <dsp:nvSpPr>
        <dsp:cNvPr id="0" name=""/>
        <dsp:cNvSpPr/>
      </dsp:nvSpPr>
      <dsp:spPr>
        <a:xfrm>
          <a:off x="0" y="3902580"/>
          <a:ext cx="77724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BEF7A71-DADB-4585-9B47-6AD855A25860}">
      <dsp:nvSpPr>
        <dsp:cNvPr id="0" name=""/>
        <dsp:cNvSpPr/>
      </dsp:nvSpPr>
      <dsp:spPr>
        <a:xfrm>
          <a:off x="388620" y="3666420"/>
          <a:ext cx="6659881" cy="47232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Belief codes </a:t>
          </a:r>
          <a:r>
            <a:rPr lang="en-US" sz="2000" kern="1200" dirty="0"/>
            <a:t>do not apply</a:t>
          </a:r>
        </a:p>
      </dsp:txBody>
      <dsp:txXfrm>
        <a:off x="411677" y="3689477"/>
        <a:ext cx="6613767" cy="42620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B8AC62-B3B2-4CDB-BAD8-0778BE17AE58}">
      <dsp:nvSpPr>
        <dsp:cNvPr id="0" name=""/>
        <dsp:cNvSpPr/>
      </dsp:nvSpPr>
      <dsp:spPr>
        <a:xfrm>
          <a:off x="0" y="0"/>
          <a:ext cx="6217920" cy="9555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Applicant makes written request</a:t>
          </a:r>
        </a:p>
      </dsp:txBody>
      <dsp:txXfrm>
        <a:off x="27987" y="27987"/>
        <a:ext cx="5106065" cy="899574"/>
      </dsp:txXfrm>
    </dsp:sp>
    <dsp:sp modelId="{A9168EB3-72DD-4D6F-8BC2-51BC1FF7F2E1}">
      <dsp:nvSpPr>
        <dsp:cNvPr id="0" name=""/>
        <dsp:cNvSpPr/>
      </dsp:nvSpPr>
      <dsp:spPr>
        <a:xfrm>
          <a:off x="520750" y="1129284"/>
          <a:ext cx="6217920" cy="9555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AHJ reviews request</a:t>
          </a:r>
        </a:p>
      </dsp:txBody>
      <dsp:txXfrm>
        <a:off x="548737" y="1157271"/>
        <a:ext cx="5020089" cy="899574"/>
      </dsp:txXfrm>
    </dsp:sp>
    <dsp:sp modelId="{856AFAF9-95FD-45D5-B1D1-C2854AFCB6C6}">
      <dsp:nvSpPr>
        <dsp:cNvPr id="0" name=""/>
        <dsp:cNvSpPr/>
      </dsp:nvSpPr>
      <dsp:spPr>
        <a:xfrm>
          <a:off x="1033729" y="2258568"/>
          <a:ext cx="6217920" cy="955548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Submission to appropriate official</a:t>
          </a:r>
        </a:p>
      </dsp:txBody>
      <dsp:txXfrm>
        <a:off x="1061716" y="2286555"/>
        <a:ext cx="5027861" cy="899574"/>
      </dsp:txXfrm>
    </dsp:sp>
    <dsp:sp modelId="{5E98571E-BFF8-45A8-B990-AC3CA5AF7196}">
      <dsp:nvSpPr>
        <dsp:cNvPr id="0" name=""/>
        <dsp:cNvSpPr/>
      </dsp:nvSpPr>
      <dsp:spPr>
        <a:xfrm>
          <a:off x="1554479" y="3387852"/>
          <a:ext cx="6217920" cy="955548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Send an official reply to applicant</a:t>
          </a:r>
        </a:p>
      </dsp:txBody>
      <dsp:txXfrm>
        <a:off x="1582466" y="3415839"/>
        <a:ext cx="5020089" cy="899574"/>
      </dsp:txXfrm>
    </dsp:sp>
    <dsp:sp modelId="{F129BF46-6EEB-42C7-93BE-A198B338AF26}">
      <dsp:nvSpPr>
        <dsp:cNvPr id="0" name=""/>
        <dsp:cNvSpPr/>
      </dsp:nvSpPr>
      <dsp:spPr>
        <a:xfrm>
          <a:off x="5596813" y="731862"/>
          <a:ext cx="621106" cy="62110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>
        <a:off x="5736562" y="731862"/>
        <a:ext cx="341608" cy="467382"/>
      </dsp:txXfrm>
    </dsp:sp>
    <dsp:sp modelId="{FDCCA8B1-C3E2-4F6E-9F83-F056EB2E40B0}">
      <dsp:nvSpPr>
        <dsp:cNvPr id="0" name=""/>
        <dsp:cNvSpPr/>
      </dsp:nvSpPr>
      <dsp:spPr>
        <a:xfrm>
          <a:off x="6117564" y="1861146"/>
          <a:ext cx="621106" cy="62110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-20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>
        <a:off x="6257313" y="1861146"/>
        <a:ext cx="341608" cy="467382"/>
      </dsp:txXfrm>
    </dsp:sp>
    <dsp:sp modelId="{37F42CAC-2D90-4A33-9880-5E0D87DD16F3}">
      <dsp:nvSpPr>
        <dsp:cNvPr id="0" name=""/>
        <dsp:cNvSpPr/>
      </dsp:nvSpPr>
      <dsp:spPr>
        <a:xfrm>
          <a:off x="6630543" y="2990430"/>
          <a:ext cx="621106" cy="62110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-40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>
        <a:off x="6770292" y="2990430"/>
        <a:ext cx="341608" cy="46738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EFD46-FE01-4EF9-BE1D-A53379CB24FF}">
      <dsp:nvSpPr>
        <dsp:cNvPr id="0" name=""/>
        <dsp:cNvSpPr/>
      </dsp:nvSpPr>
      <dsp:spPr>
        <a:xfrm>
          <a:off x="-4910443" y="-752464"/>
          <a:ext cx="5848329" cy="5848329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6895CF-6E93-47D6-AFD0-2F6ADE0B4A9D}">
      <dsp:nvSpPr>
        <dsp:cNvPr id="0" name=""/>
        <dsp:cNvSpPr/>
      </dsp:nvSpPr>
      <dsp:spPr>
        <a:xfrm>
          <a:off x="603203" y="434340"/>
          <a:ext cx="7109597" cy="86868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9515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Can you continue to enforce codes during the appeals process?</a:t>
          </a:r>
        </a:p>
      </dsp:txBody>
      <dsp:txXfrm>
        <a:off x="603203" y="434340"/>
        <a:ext cx="7109597" cy="868680"/>
      </dsp:txXfrm>
    </dsp:sp>
    <dsp:sp modelId="{48B61EC6-54D0-42DD-BD68-A8912D1080EA}">
      <dsp:nvSpPr>
        <dsp:cNvPr id="0" name=""/>
        <dsp:cNvSpPr/>
      </dsp:nvSpPr>
      <dsp:spPr>
        <a:xfrm>
          <a:off x="60278" y="325755"/>
          <a:ext cx="1085850" cy="108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08A6ECF-C286-44DE-897B-E7A6F81EBBBD}">
      <dsp:nvSpPr>
        <dsp:cNvPr id="0" name=""/>
        <dsp:cNvSpPr/>
      </dsp:nvSpPr>
      <dsp:spPr>
        <a:xfrm>
          <a:off x="918968" y="1737360"/>
          <a:ext cx="6793831" cy="86868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9515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Will the ruling will affect enforcement of other properties?</a:t>
          </a:r>
        </a:p>
      </dsp:txBody>
      <dsp:txXfrm>
        <a:off x="918968" y="1737360"/>
        <a:ext cx="6793831" cy="868680"/>
      </dsp:txXfrm>
    </dsp:sp>
    <dsp:sp modelId="{4589E491-7C9B-4873-AD4A-A979A762E38D}">
      <dsp:nvSpPr>
        <dsp:cNvPr id="0" name=""/>
        <dsp:cNvSpPr/>
      </dsp:nvSpPr>
      <dsp:spPr>
        <a:xfrm>
          <a:off x="376043" y="1628775"/>
          <a:ext cx="1085850" cy="108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A6AC75-9616-46CA-BA2E-0319D97B5ABD}">
      <dsp:nvSpPr>
        <dsp:cNvPr id="0" name=""/>
        <dsp:cNvSpPr/>
      </dsp:nvSpPr>
      <dsp:spPr>
        <a:xfrm>
          <a:off x="603203" y="3040380"/>
          <a:ext cx="7109597" cy="868680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9515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Does the ruling affect other code sections?</a:t>
          </a:r>
        </a:p>
      </dsp:txBody>
      <dsp:txXfrm>
        <a:off x="603203" y="3040380"/>
        <a:ext cx="7109597" cy="868680"/>
      </dsp:txXfrm>
    </dsp:sp>
    <dsp:sp modelId="{10BD8B25-F426-4882-AE35-C09BD8D0689D}">
      <dsp:nvSpPr>
        <dsp:cNvPr id="0" name=""/>
        <dsp:cNvSpPr/>
      </dsp:nvSpPr>
      <dsp:spPr>
        <a:xfrm>
          <a:off x="60278" y="2931795"/>
          <a:ext cx="1085850" cy="108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EFD46-FE01-4EF9-BE1D-A53379CB24FF}">
      <dsp:nvSpPr>
        <dsp:cNvPr id="0" name=""/>
        <dsp:cNvSpPr/>
      </dsp:nvSpPr>
      <dsp:spPr>
        <a:xfrm>
          <a:off x="-4910443" y="-752464"/>
          <a:ext cx="5848329" cy="5848329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6895CF-6E93-47D6-AFD0-2F6ADE0B4A9D}">
      <dsp:nvSpPr>
        <dsp:cNvPr id="0" name=""/>
        <dsp:cNvSpPr/>
      </dsp:nvSpPr>
      <dsp:spPr>
        <a:xfrm>
          <a:off x="410356" y="271375"/>
          <a:ext cx="7302444" cy="54309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085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Guide citizens through the process</a:t>
          </a:r>
        </a:p>
      </dsp:txBody>
      <dsp:txXfrm>
        <a:off x="410356" y="271375"/>
        <a:ext cx="7302444" cy="543098"/>
      </dsp:txXfrm>
    </dsp:sp>
    <dsp:sp modelId="{48B61EC6-54D0-42DD-BD68-A8912D1080EA}">
      <dsp:nvSpPr>
        <dsp:cNvPr id="0" name=""/>
        <dsp:cNvSpPr/>
      </dsp:nvSpPr>
      <dsp:spPr>
        <a:xfrm>
          <a:off x="70919" y="203488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08A6ECF-C286-44DE-897B-E7A6F81EBBBD}">
      <dsp:nvSpPr>
        <dsp:cNvPr id="0" name=""/>
        <dsp:cNvSpPr/>
      </dsp:nvSpPr>
      <dsp:spPr>
        <a:xfrm>
          <a:off x="799525" y="1085763"/>
          <a:ext cx="6913275" cy="54309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770"/>
                <a:lumOff val="711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770"/>
                <a:lumOff val="711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770"/>
                <a:lumOff val="71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085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Emphasize that guidance does not mean approval</a:t>
          </a:r>
        </a:p>
      </dsp:txBody>
      <dsp:txXfrm>
        <a:off x="799525" y="1085763"/>
        <a:ext cx="6913275" cy="543098"/>
      </dsp:txXfrm>
    </dsp:sp>
    <dsp:sp modelId="{4589E491-7C9B-4873-AD4A-A979A762E38D}">
      <dsp:nvSpPr>
        <dsp:cNvPr id="0" name=""/>
        <dsp:cNvSpPr/>
      </dsp:nvSpPr>
      <dsp:spPr>
        <a:xfrm>
          <a:off x="460088" y="1017875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2770"/>
              <a:lumOff val="711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A6AC75-9616-46CA-BA2E-0319D97B5ABD}">
      <dsp:nvSpPr>
        <dsp:cNvPr id="0" name=""/>
        <dsp:cNvSpPr/>
      </dsp:nvSpPr>
      <dsp:spPr>
        <a:xfrm>
          <a:off x="918968" y="1900150"/>
          <a:ext cx="6793831" cy="54309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085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Research and review applications</a:t>
          </a:r>
        </a:p>
      </dsp:txBody>
      <dsp:txXfrm>
        <a:off x="918968" y="1900150"/>
        <a:ext cx="6793831" cy="543098"/>
      </dsp:txXfrm>
    </dsp:sp>
    <dsp:sp modelId="{10BD8B25-F426-4882-AE35-C09BD8D0689D}">
      <dsp:nvSpPr>
        <dsp:cNvPr id="0" name=""/>
        <dsp:cNvSpPr/>
      </dsp:nvSpPr>
      <dsp:spPr>
        <a:xfrm>
          <a:off x="579531" y="1832263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36E5A78-DC15-4059-966E-3EA2E19F7EA9}">
      <dsp:nvSpPr>
        <dsp:cNvPr id="0" name=""/>
        <dsp:cNvSpPr/>
      </dsp:nvSpPr>
      <dsp:spPr>
        <a:xfrm>
          <a:off x="799525" y="2714538"/>
          <a:ext cx="6913275" cy="543098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085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Issue permits</a:t>
          </a:r>
        </a:p>
      </dsp:txBody>
      <dsp:txXfrm>
        <a:off x="799525" y="2714538"/>
        <a:ext cx="6913275" cy="543098"/>
      </dsp:txXfrm>
    </dsp:sp>
    <dsp:sp modelId="{65A94C3F-4E9C-4FDA-AEE9-6AE4A141275E}">
      <dsp:nvSpPr>
        <dsp:cNvPr id="0" name=""/>
        <dsp:cNvSpPr/>
      </dsp:nvSpPr>
      <dsp:spPr>
        <a:xfrm>
          <a:off x="460088" y="2646650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8311"/>
              <a:lumOff val="213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4E0032C-ADF7-4551-8250-7CB8DA308565}">
      <dsp:nvSpPr>
        <dsp:cNvPr id="0" name=""/>
        <dsp:cNvSpPr/>
      </dsp:nvSpPr>
      <dsp:spPr>
        <a:xfrm>
          <a:off x="410356" y="3528925"/>
          <a:ext cx="7302444" cy="543098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085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Permit enforcement</a:t>
          </a:r>
        </a:p>
      </dsp:txBody>
      <dsp:txXfrm>
        <a:off x="410356" y="3528925"/>
        <a:ext cx="7302444" cy="543098"/>
      </dsp:txXfrm>
    </dsp:sp>
    <dsp:sp modelId="{46AAD97F-891F-4623-8B3F-DFEA58E5FE04}">
      <dsp:nvSpPr>
        <dsp:cNvPr id="0" name=""/>
        <dsp:cNvSpPr/>
      </dsp:nvSpPr>
      <dsp:spPr>
        <a:xfrm>
          <a:off x="70919" y="3461038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7ECFE-0C1E-45C2-B6E4-4A6088622707}">
      <dsp:nvSpPr>
        <dsp:cNvPr id="0" name=""/>
        <dsp:cNvSpPr/>
      </dsp:nvSpPr>
      <dsp:spPr>
        <a:xfrm>
          <a:off x="3108960" y="1272"/>
          <a:ext cx="4663440" cy="1009501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Fee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Additional documentation</a:t>
          </a:r>
        </a:p>
      </dsp:txBody>
      <dsp:txXfrm>
        <a:off x="3108960" y="127460"/>
        <a:ext cx="4284877" cy="757125"/>
      </dsp:txXfrm>
    </dsp:sp>
    <dsp:sp modelId="{93F7A831-30C8-4BEF-AB04-251E8CA267C9}">
      <dsp:nvSpPr>
        <dsp:cNvPr id="0" name=""/>
        <dsp:cNvSpPr/>
      </dsp:nvSpPr>
      <dsp:spPr>
        <a:xfrm>
          <a:off x="0" y="97644"/>
          <a:ext cx="3108960" cy="816757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Permit Application</a:t>
          </a:r>
        </a:p>
      </dsp:txBody>
      <dsp:txXfrm>
        <a:off x="39871" y="137515"/>
        <a:ext cx="3029218" cy="737015"/>
      </dsp:txXfrm>
    </dsp:sp>
    <dsp:sp modelId="{7ADB5432-2778-41F1-BB7F-6B9F82850D91}">
      <dsp:nvSpPr>
        <dsp:cNvPr id="0" name=""/>
        <dsp:cNvSpPr/>
      </dsp:nvSpPr>
      <dsp:spPr>
        <a:xfrm>
          <a:off x="3108960" y="1111723"/>
          <a:ext cx="4663440" cy="1009501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Completeness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Accuracy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Applicable standards</a:t>
          </a:r>
        </a:p>
      </dsp:txBody>
      <dsp:txXfrm>
        <a:off x="3108960" y="1237911"/>
        <a:ext cx="4284877" cy="757125"/>
      </dsp:txXfrm>
    </dsp:sp>
    <dsp:sp modelId="{0DCAEA44-267F-4CC4-9DB6-3694309C0059}">
      <dsp:nvSpPr>
        <dsp:cNvPr id="0" name=""/>
        <dsp:cNvSpPr/>
      </dsp:nvSpPr>
      <dsp:spPr>
        <a:xfrm>
          <a:off x="0" y="1111723"/>
          <a:ext cx="3108960" cy="1009501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Research and Review</a:t>
          </a:r>
        </a:p>
      </dsp:txBody>
      <dsp:txXfrm>
        <a:off x="49280" y="1161003"/>
        <a:ext cx="3010400" cy="910941"/>
      </dsp:txXfrm>
    </dsp:sp>
    <dsp:sp modelId="{0ECA86B7-E8E4-4C33-892A-869AE67B432C}">
      <dsp:nvSpPr>
        <dsp:cNvPr id="0" name=""/>
        <dsp:cNvSpPr/>
      </dsp:nvSpPr>
      <dsp:spPr>
        <a:xfrm>
          <a:off x="3108960" y="2222175"/>
          <a:ext cx="4663440" cy="1009501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Allowed actions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Time limits</a:t>
          </a:r>
        </a:p>
      </dsp:txBody>
      <dsp:txXfrm>
        <a:off x="3108960" y="2348363"/>
        <a:ext cx="4284877" cy="757125"/>
      </dsp:txXfrm>
    </dsp:sp>
    <dsp:sp modelId="{2F2D2DE2-1E9F-4B1A-80E9-D60A042B57F2}">
      <dsp:nvSpPr>
        <dsp:cNvPr id="0" name=""/>
        <dsp:cNvSpPr/>
      </dsp:nvSpPr>
      <dsp:spPr>
        <a:xfrm>
          <a:off x="0" y="2222175"/>
          <a:ext cx="3108960" cy="1009501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Issue Permit</a:t>
          </a:r>
        </a:p>
      </dsp:txBody>
      <dsp:txXfrm>
        <a:off x="49280" y="2271455"/>
        <a:ext cx="3010400" cy="910941"/>
      </dsp:txXfrm>
    </dsp:sp>
    <dsp:sp modelId="{17A9E30F-E0C1-4779-97FE-46054E7ED610}">
      <dsp:nvSpPr>
        <dsp:cNvPr id="0" name=""/>
        <dsp:cNvSpPr/>
      </dsp:nvSpPr>
      <dsp:spPr>
        <a:xfrm>
          <a:off x="3108960" y="3332626"/>
          <a:ext cx="4663440" cy="1009501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Time limits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Allowable activities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Posting</a:t>
          </a:r>
        </a:p>
      </dsp:txBody>
      <dsp:txXfrm>
        <a:off x="3108960" y="3458814"/>
        <a:ext cx="4284877" cy="757125"/>
      </dsp:txXfrm>
    </dsp:sp>
    <dsp:sp modelId="{B3DE3807-7DC4-42A4-AD52-0D56D89C73B3}">
      <dsp:nvSpPr>
        <dsp:cNvPr id="0" name=""/>
        <dsp:cNvSpPr/>
      </dsp:nvSpPr>
      <dsp:spPr>
        <a:xfrm>
          <a:off x="0" y="3332626"/>
          <a:ext cx="3108960" cy="1009501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Enforcement</a:t>
          </a:r>
        </a:p>
      </dsp:txBody>
      <dsp:txXfrm>
        <a:off x="49280" y="3381906"/>
        <a:ext cx="3010400" cy="910941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79DF3-328D-42ED-9F75-3B41EDF50732}">
      <dsp:nvSpPr>
        <dsp:cNvPr id="0" name=""/>
        <dsp:cNvSpPr/>
      </dsp:nvSpPr>
      <dsp:spPr>
        <a:xfrm>
          <a:off x="0" y="559979"/>
          <a:ext cx="77724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8B504AD-8AA5-4800-B32E-0CE39658A785}">
      <dsp:nvSpPr>
        <dsp:cNvPr id="0" name=""/>
        <dsp:cNvSpPr/>
      </dsp:nvSpPr>
      <dsp:spPr>
        <a:xfrm>
          <a:off x="388620" y="235259"/>
          <a:ext cx="5440680" cy="64944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Addressed in code or by AHJ</a:t>
          </a:r>
        </a:p>
      </dsp:txBody>
      <dsp:txXfrm>
        <a:off x="420323" y="266962"/>
        <a:ext cx="5377274" cy="586034"/>
      </dsp:txXfrm>
    </dsp:sp>
    <dsp:sp modelId="{6F6A91F8-8279-4B8D-B226-7FD81768D825}">
      <dsp:nvSpPr>
        <dsp:cNvPr id="0" name=""/>
        <dsp:cNvSpPr/>
      </dsp:nvSpPr>
      <dsp:spPr>
        <a:xfrm>
          <a:off x="0" y="1557899"/>
          <a:ext cx="77724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3694"/>
              <a:lumOff val="948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28075D-D0F0-4FE9-8819-DCC81905A3BE}">
      <dsp:nvSpPr>
        <dsp:cNvPr id="0" name=""/>
        <dsp:cNvSpPr/>
      </dsp:nvSpPr>
      <dsp:spPr>
        <a:xfrm>
          <a:off x="388620" y="1233179"/>
          <a:ext cx="5440680" cy="64944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Varies by jurisdiction</a:t>
          </a:r>
        </a:p>
      </dsp:txBody>
      <dsp:txXfrm>
        <a:off x="420323" y="1264882"/>
        <a:ext cx="5377274" cy="586034"/>
      </dsp:txXfrm>
    </dsp:sp>
    <dsp:sp modelId="{F4011900-6C00-4C38-A72D-1CF8D7422C89}">
      <dsp:nvSpPr>
        <dsp:cNvPr id="0" name=""/>
        <dsp:cNvSpPr/>
      </dsp:nvSpPr>
      <dsp:spPr>
        <a:xfrm>
          <a:off x="0" y="2555820"/>
          <a:ext cx="77724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7387"/>
              <a:lumOff val="1896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EE7D50F-0131-4C6D-AAB0-A3AA8C17EE44}">
      <dsp:nvSpPr>
        <dsp:cNvPr id="0" name=""/>
        <dsp:cNvSpPr/>
      </dsp:nvSpPr>
      <dsp:spPr>
        <a:xfrm>
          <a:off x="388620" y="2231099"/>
          <a:ext cx="5440680" cy="64944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Work closely with AHJ</a:t>
          </a:r>
        </a:p>
      </dsp:txBody>
      <dsp:txXfrm>
        <a:off x="420323" y="2262802"/>
        <a:ext cx="5377274" cy="586034"/>
      </dsp:txXfrm>
    </dsp:sp>
    <dsp:sp modelId="{7E2653F5-9830-4C60-A319-C04AB2FAD500}">
      <dsp:nvSpPr>
        <dsp:cNvPr id="0" name=""/>
        <dsp:cNvSpPr/>
      </dsp:nvSpPr>
      <dsp:spPr>
        <a:xfrm>
          <a:off x="0" y="3553740"/>
          <a:ext cx="77724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06741FC-5C43-45D2-B179-EAF75342B26D}">
      <dsp:nvSpPr>
        <dsp:cNvPr id="0" name=""/>
        <dsp:cNvSpPr/>
      </dsp:nvSpPr>
      <dsp:spPr>
        <a:xfrm>
          <a:off x="388620" y="3229019"/>
          <a:ext cx="5440680" cy="64944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Still responsible for verifying compliance</a:t>
          </a:r>
        </a:p>
      </dsp:txBody>
      <dsp:txXfrm>
        <a:off x="420323" y="3260722"/>
        <a:ext cx="5377274" cy="586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A8A615-D62D-46A2-BF1E-4966DA3ABA69}">
      <dsp:nvSpPr>
        <dsp:cNvPr id="0" name=""/>
        <dsp:cNvSpPr/>
      </dsp:nvSpPr>
      <dsp:spPr>
        <a:xfrm>
          <a:off x="2958460" y="1646537"/>
          <a:ext cx="2205967" cy="1442970"/>
        </a:xfrm>
        <a:prstGeom prst="ellipse">
          <a:avLst/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Inspector</a:t>
          </a:r>
        </a:p>
      </dsp:txBody>
      <dsp:txXfrm>
        <a:off x="3281516" y="1857855"/>
        <a:ext cx="1559855" cy="1020334"/>
      </dsp:txXfrm>
    </dsp:sp>
    <dsp:sp modelId="{3A29CDC1-2FF7-49BF-B59E-3355625893EE}">
      <dsp:nvSpPr>
        <dsp:cNvPr id="0" name=""/>
        <dsp:cNvSpPr/>
      </dsp:nvSpPr>
      <dsp:spPr>
        <a:xfrm rot="16200000">
          <a:off x="3981953" y="1289894"/>
          <a:ext cx="158981" cy="4223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4005800" y="1398205"/>
        <a:ext cx="111287" cy="253392"/>
      </dsp:txXfrm>
    </dsp:sp>
    <dsp:sp modelId="{24B623D6-8FA6-4722-A73B-CDF9680D7FB8}">
      <dsp:nvSpPr>
        <dsp:cNvPr id="0" name=""/>
        <dsp:cNvSpPr/>
      </dsp:nvSpPr>
      <dsp:spPr>
        <a:xfrm>
          <a:off x="2838993" y="-87963"/>
          <a:ext cx="2444901" cy="1434536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Other portions of life safety code</a:t>
          </a:r>
        </a:p>
      </dsp:txBody>
      <dsp:txXfrm>
        <a:off x="3197040" y="122120"/>
        <a:ext cx="1728807" cy="1014370"/>
      </dsp:txXfrm>
    </dsp:sp>
    <dsp:sp modelId="{461A818D-8780-4D31-939E-433F0E419C25}">
      <dsp:nvSpPr>
        <dsp:cNvPr id="0" name=""/>
        <dsp:cNvSpPr/>
      </dsp:nvSpPr>
      <dsp:spPr>
        <a:xfrm rot="21592838">
          <a:off x="5253539" y="2154154"/>
          <a:ext cx="214693" cy="4223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6902"/>
                <a:lumOff val="17528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6902"/>
                <a:lumOff val="17528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6902"/>
                <a:lumOff val="175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5253539" y="2238685"/>
        <a:ext cx="150285" cy="253392"/>
      </dsp:txXfrm>
    </dsp:sp>
    <dsp:sp modelId="{772EB97F-47B2-4DE4-BC0A-7B401F2B6455}">
      <dsp:nvSpPr>
        <dsp:cNvPr id="0" name=""/>
        <dsp:cNvSpPr/>
      </dsp:nvSpPr>
      <dsp:spPr>
        <a:xfrm>
          <a:off x="5569493" y="1630922"/>
          <a:ext cx="2583906" cy="146253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8207"/>
                <a:lumOff val="24304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-8207"/>
                <a:lumOff val="24304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-8207"/>
                <a:lumOff val="2430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Other local codes</a:t>
          </a:r>
        </a:p>
      </dsp:txBody>
      <dsp:txXfrm>
        <a:off x="5947897" y="1845105"/>
        <a:ext cx="1827098" cy="1034167"/>
      </dsp:txXfrm>
    </dsp:sp>
    <dsp:sp modelId="{6CBD064B-6583-4188-AB3C-4CB34F3F13D4}">
      <dsp:nvSpPr>
        <dsp:cNvPr id="0" name=""/>
        <dsp:cNvSpPr/>
      </dsp:nvSpPr>
      <dsp:spPr>
        <a:xfrm rot="5400000">
          <a:off x="3978867" y="3029477"/>
          <a:ext cx="165152" cy="4223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3805"/>
                <a:lumOff val="35056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3805"/>
                <a:lumOff val="35056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3805"/>
                <a:lumOff val="350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4003640" y="3089168"/>
        <a:ext cx="115606" cy="253392"/>
      </dsp:txXfrm>
    </dsp:sp>
    <dsp:sp modelId="{33C594D0-0B77-4757-853E-25592911375A}">
      <dsp:nvSpPr>
        <dsp:cNvPr id="0" name=""/>
        <dsp:cNvSpPr/>
      </dsp:nvSpPr>
      <dsp:spPr>
        <a:xfrm>
          <a:off x="2723947" y="3401116"/>
          <a:ext cx="2674991" cy="1411246"/>
        </a:xfrm>
        <a:prstGeom prst="ellipse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Regional codes</a:t>
          </a:r>
        </a:p>
      </dsp:txBody>
      <dsp:txXfrm>
        <a:off x="3115690" y="3607788"/>
        <a:ext cx="1891505" cy="997902"/>
      </dsp:txXfrm>
    </dsp:sp>
    <dsp:sp modelId="{EA993A1A-573F-49DA-B403-CDAC4E1B8C40}">
      <dsp:nvSpPr>
        <dsp:cNvPr id="0" name=""/>
        <dsp:cNvSpPr/>
      </dsp:nvSpPr>
      <dsp:spPr>
        <a:xfrm rot="10775561">
          <a:off x="2631709" y="2166205"/>
          <a:ext cx="230953" cy="4223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6902"/>
                <a:lumOff val="17528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6902"/>
                <a:lumOff val="17528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6902"/>
                <a:lumOff val="175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10800000">
        <a:off x="2700994" y="2250423"/>
        <a:ext cx="161667" cy="253392"/>
      </dsp:txXfrm>
    </dsp:sp>
    <dsp:sp modelId="{4B3AA5A2-C440-4C4B-A425-DF6A0B3AD0D1}">
      <dsp:nvSpPr>
        <dsp:cNvPr id="0" name=""/>
        <dsp:cNvSpPr/>
      </dsp:nvSpPr>
      <dsp:spPr>
        <a:xfrm>
          <a:off x="0" y="1696310"/>
          <a:ext cx="2522881" cy="1383236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8207"/>
                <a:lumOff val="24304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-8207"/>
                <a:lumOff val="24304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-8207"/>
                <a:lumOff val="2430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Other laws, ordinances, etc.</a:t>
          </a:r>
        </a:p>
      </dsp:txBody>
      <dsp:txXfrm>
        <a:off x="369467" y="1898880"/>
        <a:ext cx="1783947" cy="9780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7CAA80-3BA3-4B4F-95ED-96C8ABE55C51}">
      <dsp:nvSpPr>
        <dsp:cNvPr id="0" name=""/>
        <dsp:cNvSpPr/>
      </dsp:nvSpPr>
      <dsp:spPr>
        <a:xfrm>
          <a:off x="395174" y="714"/>
          <a:ext cx="2019599" cy="196237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Identify problem</a:t>
          </a:r>
        </a:p>
      </dsp:txBody>
      <dsp:txXfrm>
        <a:off x="690937" y="288097"/>
        <a:ext cx="1428073" cy="1387607"/>
      </dsp:txXfrm>
    </dsp:sp>
    <dsp:sp modelId="{44E45000-ADE9-4D3B-B70A-7697D4505F3D}">
      <dsp:nvSpPr>
        <dsp:cNvPr id="0" name=""/>
        <dsp:cNvSpPr/>
      </dsp:nvSpPr>
      <dsp:spPr>
        <a:xfrm rot="10800000">
          <a:off x="1133211" y="2115948"/>
          <a:ext cx="543524" cy="292300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9220845-2128-4F7C-A172-20A36EBFE13A}">
      <dsp:nvSpPr>
        <dsp:cNvPr id="0" name=""/>
        <dsp:cNvSpPr/>
      </dsp:nvSpPr>
      <dsp:spPr>
        <a:xfrm>
          <a:off x="228601" y="2544565"/>
          <a:ext cx="2352744" cy="1477024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5471"/>
                <a:lumOff val="16203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-5471"/>
                <a:lumOff val="16203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-5471"/>
                <a:lumOff val="1620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Identify stakeholders</a:t>
          </a:r>
        </a:p>
      </dsp:txBody>
      <dsp:txXfrm>
        <a:off x="573152" y="2760870"/>
        <a:ext cx="1663642" cy="1044414"/>
      </dsp:txXfrm>
    </dsp:sp>
    <dsp:sp modelId="{8A3939C8-076E-48EF-8C5D-249881D81141}">
      <dsp:nvSpPr>
        <dsp:cNvPr id="0" name=""/>
        <dsp:cNvSpPr/>
      </dsp:nvSpPr>
      <dsp:spPr>
        <a:xfrm rot="5368822">
          <a:off x="2706043" y="3122662"/>
          <a:ext cx="543524" cy="292300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0"/>
                <a:satOff val="-5522"/>
                <a:lumOff val="14022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5522"/>
                <a:lumOff val="14022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5522"/>
                <a:lumOff val="1402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58D70AD-D35B-4F0F-B78D-8A08D1FC8C63}">
      <dsp:nvSpPr>
        <dsp:cNvPr id="0" name=""/>
        <dsp:cNvSpPr/>
      </dsp:nvSpPr>
      <dsp:spPr>
        <a:xfrm>
          <a:off x="3357809" y="2456511"/>
          <a:ext cx="1618525" cy="1603029"/>
        </a:xfrm>
        <a:prstGeom prst="ellipse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Form a taskforce</a:t>
          </a:r>
        </a:p>
      </dsp:txBody>
      <dsp:txXfrm>
        <a:off x="3594836" y="2691269"/>
        <a:ext cx="1144471" cy="1133513"/>
      </dsp:txXfrm>
    </dsp:sp>
    <dsp:sp modelId="{6FF93B98-381D-4332-AE79-D94567D45682}">
      <dsp:nvSpPr>
        <dsp:cNvPr id="0" name=""/>
        <dsp:cNvSpPr/>
      </dsp:nvSpPr>
      <dsp:spPr>
        <a:xfrm>
          <a:off x="3895310" y="2026333"/>
          <a:ext cx="543524" cy="292300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0"/>
                <a:satOff val="-11044"/>
                <a:lumOff val="28045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1044"/>
                <a:lumOff val="28045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1044"/>
                <a:lumOff val="280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34590F4-0537-43FD-A031-3507FE79BD2B}">
      <dsp:nvSpPr>
        <dsp:cNvPr id="0" name=""/>
        <dsp:cNvSpPr/>
      </dsp:nvSpPr>
      <dsp:spPr>
        <a:xfrm>
          <a:off x="3366971" y="368044"/>
          <a:ext cx="1600202" cy="1536955"/>
        </a:xfrm>
        <a:prstGeom prst="ellipse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Draft proposed code</a:t>
          </a:r>
        </a:p>
      </dsp:txBody>
      <dsp:txXfrm>
        <a:off x="3601315" y="593126"/>
        <a:ext cx="1131514" cy="1086791"/>
      </dsp:txXfrm>
    </dsp:sp>
    <dsp:sp modelId="{22DB038D-9D5D-4815-90DF-1FD7CA126C3A}">
      <dsp:nvSpPr>
        <dsp:cNvPr id="0" name=""/>
        <dsp:cNvSpPr/>
      </dsp:nvSpPr>
      <dsp:spPr>
        <a:xfrm rot="5400000">
          <a:off x="5264628" y="990372"/>
          <a:ext cx="543524" cy="292300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0"/>
                <a:satOff val="-11044"/>
                <a:lumOff val="28045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1044"/>
                <a:lumOff val="28045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1044"/>
                <a:lumOff val="280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145DEB8-A20F-4255-8599-69A3F80EC313}">
      <dsp:nvSpPr>
        <dsp:cNvPr id="0" name=""/>
        <dsp:cNvSpPr/>
      </dsp:nvSpPr>
      <dsp:spPr>
        <a:xfrm>
          <a:off x="6089062" y="482070"/>
          <a:ext cx="1347072" cy="1308903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Legal review</a:t>
          </a:r>
        </a:p>
      </dsp:txBody>
      <dsp:txXfrm>
        <a:off x="6286336" y="673754"/>
        <a:ext cx="952524" cy="925535"/>
      </dsp:txXfrm>
    </dsp:sp>
    <dsp:sp modelId="{671A0F30-680A-478E-B4F6-96CA061D5530}">
      <dsp:nvSpPr>
        <dsp:cNvPr id="0" name=""/>
        <dsp:cNvSpPr/>
      </dsp:nvSpPr>
      <dsp:spPr>
        <a:xfrm rot="10800000">
          <a:off x="6490836" y="1985865"/>
          <a:ext cx="543524" cy="292300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0"/>
                <a:satOff val="-5522"/>
                <a:lumOff val="14022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5522"/>
                <a:lumOff val="14022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5522"/>
                <a:lumOff val="1402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C030A8D-9FA3-46EF-A9BB-51E85DF8CB06}">
      <dsp:nvSpPr>
        <dsp:cNvPr id="0" name=""/>
        <dsp:cNvSpPr/>
      </dsp:nvSpPr>
      <dsp:spPr>
        <a:xfrm>
          <a:off x="5752799" y="2456511"/>
          <a:ext cx="2019599" cy="196237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5471"/>
                <a:lumOff val="16203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-5471"/>
                <a:lumOff val="16203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-5471"/>
                <a:lumOff val="1620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Formally adopt code</a:t>
          </a:r>
        </a:p>
      </dsp:txBody>
      <dsp:txXfrm>
        <a:off x="6048562" y="2743894"/>
        <a:ext cx="1428073" cy="13876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310FDE-515A-44F9-88F9-E4964961E0BA}">
      <dsp:nvSpPr>
        <dsp:cNvPr id="0" name=""/>
        <dsp:cNvSpPr/>
      </dsp:nvSpPr>
      <dsp:spPr>
        <a:xfrm>
          <a:off x="0" y="1058940"/>
          <a:ext cx="77724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35C06A-DC26-4F02-A50D-9D9210DCE0A0}">
      <dsp:nvSpPr>
        <dsp:cNvPr id="0" name=""/>
        <dsp:cNvSpPr/>
      </dsp:nvSpPr>
      <dsp:spPr>
        <a:xfrm>
          <a:off x="388620" y="734219"/>
          <a:ext cx="5440680" cy="64944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Observations made during inspections</a:t>
          </a:r>
        </a:p>
      </dsp:txBody>
      <dsp:txXfrm>
        <a:off x="420323" y="765922"/>
        <a:ext cx="5377274" cy="586034"/>
      </dsp:txXfrm>
    </dsp:sp>
    <dsp:sp modelId="{363CAEF5-8999-437A-BC3D-33BFC5808536}">
      <dsp:nvSpPr>
        <dsp:cNvPr id="0" name=""/>
        <dsp:cNvSpPr/>
      </dsp:nvSpPr>
      <dsp:spPr>
        <a:xfrm>
          <a:off x="0" y="2056860"/>
          <a:ext cx="77724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3ADF685-C81F-4F76-AF5E-3C8B90E134D0}">
      <dsp:nvSpPr>
        <dsp:cNvPr id="0" name=""/>
        <dsp:cNvSpPr/>
      </dsp:nvSpPr>
      <dsp:spPr>
        <a:xfrm>
          <a:off x="388620" y="1732140"/>
          <a:ext cx="5440680" cy="64944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New condition/situation in a community</a:t>
          </a:r>
        </a:p>
      </dsp:txBody>
      <dsp:txXfrm>
        <a:off x="420323" y="1763843"/>
        <a:ext cx="5377274" cy="586034"/>
      </dsp:txXfrm>
    </dsp:sp>
    <dsp:sp modelId="{1B756163-C76D-477A-90D0-90E579371D3F}">
      <dsp:nvSpPr>
        <dsp:cNvPr id="0" name=""/>
        <dsp:cNvSpPr/>
      </dsp:nvSpPr>
      <dsp:spPr>
        <a:xfrm>
          <a:off x="0" y="3054780"/>
          <a:ext cx="77724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FE00567-0EFE-4FD9-8688-9293891A2BAC}">
      <dsp:nvSpPr>
        <dsp:cNvPr id="0" name=""/>
        <dsp:cNvSpPr/>
      </dsp:nvSpPr>
      <dsp:spPr>
        <a:xfrm>
          <a:off x="388620" y="2730059"/>
          <a:ext cx="5440680" cy="649440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Technological changes in fire protection </a:t>
          </a:r>
        </a:p>
      </dsp:txBody>
      <dsp:txXfrm>
        <a:off x="420323" y="2761762"/>
        <a:ext cx="5377274" cy="5860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310FDE-515A-44F9-88F9-E4964961E0BA}">
      <dsp:nvSpPr>
        <dsp:cNvPr id="0" name=""/>
        <dsp:cNvSpPr/>
      </dsp:nvSpPr>
      <dsp:spPr>
        <a:xfrm>
          <a:off x="0" y="245925"/>
          <a:ext cx="7772400" cy="2031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3225" tIns="312420" rIns="6032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Building industry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Chambers of Commerce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Insurance companies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Local citizen groups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Others</a:t>
          </a:r>
        </a:p>
      </dsp:txBody>
      <dsp:txXfrm>
        <a:off x="0" y="245925"/>
        <a:ext cx="7772400" cy="2031750"/>
      </dsp:txXfrm>
    </dsp:sp>
    <dsp:sp modelId="{F735C06A-DC26-4F02-A50D-9D9210DCE0A0}">
      <dsp:nvSpPr>
        <dsp:cNvPr id="0" name=""/>
        <dsp:cNvSpPr/>
      </dsp:nvSpPr>
      <dsp:spPr>
        <a:xfrm>
          <a:off x="388620" y="24525"/>
          <a:ext cx="5440680" cy="442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Who will the code affect?</a:t>
          </a:r>
        </a:p>
      </dsp:txBody>
      <dsp:txXfrm>
        <a:off x="410236" y="46141"/>
        <a:ext cx="5397448" cy="399568"/>
      </dsp:txXfrm>
    </dsp:sp>
    <dsp:sp modelId="{6822E514-BA7E-4BFC-BD78-16CE4C6FDF0A}">
      <dsp:nvSpPr>
        <dsp:cNvPr id="0" name=""/>
        <dsp:cNvSpPr/>
      </dsp:nvSpPr>
      <dsp:spPr>
        <a:xfrm>
          <a:off x="0" y="2580075"/>
          <a:ext cx="7772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3694"/>
              <a:lumOff val="948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CC763FF-6AA7-4BBD-A545-47D2D0BD51D8}">
      <dsp:nvSpPr>
        <dsp:cNvPr id="0" name=""/>
        <dsp:cNvSpPr/>
      </dsp:nvSpPr>
      <dsp:spPr>
        <a:xfrm>
          <a:off x="388620" y="2358675"/>
          <a:ext cx="5440680" cy="442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Explain the code accurately/realistically</a:t>
          </a:r>
        </a:p>
      </dsp:txBody>
      <dsp:txXfrm>
        <a:off x="410236" y="2380291"/>
        <a:ext cx="5397448" cy="399568"/>
      </dsp:txXfrm>
    </dsp:sp>
    <dsp:sp modelId="{0660956C-0DA7-462B-A026-7932CE77175F}">
      <dsp:nvSpPr>
        <dsp:cNvPr id="0" name=""/>
        <dsp:cNvSpPr/>
      </dsp:nvSpPr>
      <dsp:spPr>
        <a:xfrm>
          <a:off x="0" y="3260475"/>
          <a:ext cx="7772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7387"/>
              <a:lumOff val="1896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AE095AC-7782-44CC-BEF0-6820B7220F23}">
      <dsp:nvSpPr>
        <dsp:cNvPr id="0" name=""/>
        <dsp:cNvSpPr/>
      </dsp:nvSpPr>
      <dsp:spPr>
        <a:xfrm>
          <a:off x="388620" y="3039075"/>
          <a:ext cx="5440680" cy="442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Disclose costs</a:t>
          </a:r>
        </a:p>
      </dsp:txBody>
      <dsp:txXfrm>
        <a:off x="410236" y="3060691"/>
        <a:ext cx="5397448" cy="399568"/>
      </dsp:txXfrm>
    </dsp:sp>
    <dsp:sp modelId="{3BC66CFE-48D5-4B15-9254-37737A8D8B5A}">
      <dsp:nvSpPr>
        <dsp:cNvPr id="0" name=""/>
        <dsp:cNvSpPr/>
      </dsp:nvSpPr>
      <dsp:spPr>
        <a:xfrm>
          <a:off x="0" y="3940875"/>
          <a:ext cx="7772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C01D6F6-9E5C-44F9-B50E-19BC6A9B0920}">
      <dsp:nvSpPr>
        <dsp:cNvPr id="0" name=""/>
        <dsp:cNvSpPr/>
      </dsp:nvSpPr>
      <dsp:spPr>
        <a:xfrm>
          <a:off x="388620" y="3719475"/>
          <a:ext cx="5440680" cy="442800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Be forthright</a:t>
          </a:r>
        </a:p>
      </dsp:txBody>
      <dsp:txXfrm>
        <a:off x="410236" y="3741091"/>
        <a:ext cx="5397448" cy="3995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1EDD91-4936-478C-A9CC-B6B2C654D7DB}">
      <dsp:nvSpPr>
        <dsp:cNvPr id="0" name=""/>
        <dsp:cNvSpPr/>
      </dsp:nvSpPr>
      <dsp:spPr>
        <a:xfrm>
          <a:off x="651509" y="0"/>
          <a:ext cx="7383780" cy="4495800"/>
        </a:xfrm>
        <a:prstGeom prst="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3C830E6A-95AE-4CC0-924B-77EF6AC19D36}">
      <dsp:nvSpPr>
        <dsp:cNvPr id="0" name=""/>
        <dsp:cNvSpPr/>
      </dsp:nvSpPr>
      <dsp:spPr>
        <a:xfrm>
          <a:off x="3632" y="1348740"/>
          <a:ext cx="2055114" cy="17983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Recruit community representatives</a:t>
          </a:r>
        </a:p>
      </dsp:txBody>
      <dsp:txXfrm>
        <a:off x="91419" y="1436527"/>
        <a:ext cx="1879540" cy="1622746"/>
      </dsp:txXfrm>
    </dsp:sp>
    <dsp:sp modelId="{FFF38C57-315F-441D-BFE5-0B99928B660A}">
      <dsp:nvSpPr>
        <dsp:cNvPr id="0" name=""/>
        <dsp:cNvSpPr/>
      </dsp:nvSpPr>
      <dsp:spPr>
        <a:xfrm>
          <a:off x="2404847" y="1348740"/>
          <a:ext cx="1669494" cy="17983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Schedule work sessions</a:t>
          </a:r>
        </a:p>
      </dsp:txBody>
      <dsp:txXfrm>
        <a:off x="2486345" y="1430238"/>
        <a:ext cx="1506498" cy="1635324"/>
      </dsp:txXfrm>
    </dsp:sp>
    <dsp:sp modelId="{3F9829D0-6393-47CC-810A-A3E12E67C448}">
      <dsp:nvSpPr>
        <dsp:cNvPr id="0" name=""/>
        <dsp:cNvSpPr/>
      </dsp:nvSpPr>
      <dsp:spPr>
        <a:xfrm>
          <a:off x="4284739" y="1348740"/>
          <a:ext cx="1669494" cy="17983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Review model codes</a:t>
          </a:r>
        </a:p>
      </dsp:txBody>
      <dsp:txXfrm>
        <a:off x="4366237" y="1430238"/>
        <a:ext cx="1506498" cy="1635324"/>
      </dsp:txXfrm>
    </dsp:sp>
    <dsp:sp modelId="{D5746824-4DD3-4BFA-84CF-446D2432C7CA}">
      <dsp:nvSpPr>
        <dsp:cNvPr id="0" name=""/>
        <dsp:cNvSpPr/>
      </dsp:nvSpPr>
      <dsp:spPr>
        <a:xfrm>
          <a:off x="6232482" y="1348740"/>
          <a:ext cx="2450684" cy="1798320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Prepare recommendations for the proposed code</a:t>
          </a:r>
        </a:p>
      </dsp:txBody>
      <dsp:txXfrm>
        <a:off x="6320269" y="1436527"/>
        <a:ext cx="2275110" cy="162274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D9B550-FAA6-476D-8700-09D295353B46}">
      <dsp:nvSpPr>
        <dsp:cNvPr id="0" name=""/>
        <dsp:cNvSpPr/>
      </dsp:nvSpPr>
      <dsp:spPr>
        <a:xfrm>
          <a:off x="0" y="159299"/>
          <a:ext cx="7772400" cy="1216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Start with general language</a:t>
          </a:r>
        </a:p>
      </dsp:txBody>
      <dsp:txXfrm>
        <a:off x="59399" y="218698"/>
        <a:ext cx="7653602" cy="1098002"/>
      </dsp:txXfrm>
    </dsp:sp>
    <dsp:sp modelId="{0D5E081C-EA02-4951-BF05-6F05EC804328}">
      <dsp:nvSpPr>
        <dsp:cNvPr id="0" name=""/>
        <dsp:cNvSpPr/>
      </dsp:nvSpPr>
      <dsp:spPr>
        <a:xfrm>
          <a:off x="0" y="1563300"/>
          <a:ext cx="7772400" cy="1216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Proceed to more specific language</a:t>
          </a:r>
        </a:p>
      </dsp:txBody>
      <dsp:txXfrm>
        <a:off x="59399" y="1622699"/>
        <a:ext cx="7653602" cy="1098002"/>
      </dsp:txXfrm>
    </dsp:sp>
    <dsp:sp modelId="{72342696-38EB-4FA7-BAFB-409D0EE90414}">
      <dsp:nvSpPr>
        <dsp:cNvPr id="0" name=""/>
        <dsp:cNvSpPr/>
      </dsp:nvSpPr>
      <dsp:spPr>
        <a:xfrm>
          <a:off x="0" y="2967300"/>
          <a:ext cx="7772400" cy="1216800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Insert local additions/amendments</a:t>
          </a:r>
        </a:p>
      </dsp:txBody>
      <dsp:txXfrm>
        <a:off x="59399" y="3026699"/>
        <a:ext cx="7653602" cy="10980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57C410-6387-4EA7-8797-029AE86F3610}">
      <dsp:nvSpPr>
        <dsp:cNvPr id="0" name=""/>
        <dsp:cNvSpPr/>
      </dsp:nvSpPr>
      <dsp:spPr>
        <a:xfrm>
          <a:off x="3338196" y="2537"/>
          <a:ext cx="1477007" cy="96005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Submit to legal counsel</a:t>
          </a:r>
        </a:p>
      </dsp:txBody>
      <dsp:txXfrm>
        <a:off x="3385062" y="49403"/>
        <a:ext cx="1383275" cy="866322"/>
      </dsp:txXfrm>
    </dsp:sp>
    <dsp:sp modelId="{C6D5E577-9EE2-4F43-B362-1AC127210362}">
      <dsp:nvSpPr>
        <dsp:cNvPr id="0" name=""/>
        <dsp:cNvSpPr/>
      </dsp:nvSpPr>
      <dsp:spPr>
        <a:xfrm>
          <a:off x="2159971" y="482564"/>
          <a:ext cx="3833456" cy="3833456"/>
        </a:xfrm>
        <a:custGeom>
          <a:avLst/>
          <a:gdLst/>
          <a:ahLst/>
          <a:cxnLst/>
          <a:rect l="0" t="0" r="0" b="0"/>
          <a:pathLst>
            <a:path>
              <a:moveTo>
                <a:pt x="2665361" y="152246"/>
              </a:moveTo>
              <a:arcTo wR="1916728" hR="1916728" stAng="17579431" swAng="1959759"/>
            </a:path>
          </a:pathLst>
        </a:custGeom>
        <a:noFill/>
        <a:ln w="9525" cap="flat" cmpd="sng" algn="ctr">
          <a:solidFill>
            <a:schemeClr val="accent2">
              <a:shade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3696F6-6427-4125-B1F1-692D95ACF32A}">
      <dsp:nvSpPr>
        <dsp:cNvPr id="0" name=""/>
        <dsp:cNvSpPr/>
      </dsp:nvSpPr>
      <dsp:spPr>
        <a:xfrm>
          <a:off x="5161113" y="1326964"/>
          <a:ext cx="1477007" cy="96005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770"/>
                <a:lumOff val="711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770"/>
                <a:lumOff val="711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770"/>
                <a:lumOff val="71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Explain the purpose</a:t>
          </a:r>
        </a:p>
      </dsp:txBody>
      <dsp:txXfrm>
        <a:off x="5207979" y="1373830"/>
        <a:ext cx="1383275" cy="866322"/>
      </dsp:txXfrm>
    </dsp:sp>
    <dsp:sp modelId="{AAF054FE-72E8-4BD1-8A35-1F2C254DA81D}">
      <dsp:nvSpPr>
        <dsp:cNvPr id="0" name=""/>
        <dsp:cNvSpPr/>
      </dsp:nvSpPr>
      <dsp:spPr>
        <a:xfrm>
          <a:off x="2159971" y="482564"/>
          <a:ext cx="3833456" cy="3833456"/>
        </a:xfrm>
        <a:custGeom>
          <a:avLst/>
          <a:gdLst/>
          <a:ahLst/>
          <a:cxnLst/>
          <a:rect l="0" t="0" r="0" b="0"/>
          <a:pathLst>
            <a:path>
              <a:moveTo>
                <a:pt x="3830844" y="1816699"/>
              </a:moveTo>
              <a:arcTo wR="1916728" hR="1916728" stAng="21420511" swAng="2194936"/>
            </a:path>
          </a:pathLst>
        </a:custGeom>
        <a:noFill/>
        <a:ln w="9525" cap="flat" cmpd="sng" algn="ctr">
          <a:solidFill>
            <a:schemeClr val="accent2">
              <a:shade val="90000"/>
              <a:hueOff val="0"/>
              <a:satOff val="-2682"/>
              <a:lumOff val="6476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451003-0AA4-47B2-A349-62014A9D2575}">
      <dsp:nvSpPr>
        <dsp:cNvPr id="0" name=""/>
        <dsp:cNvSpPr/>
      </dsp:nvSpPr>
      <dsp:spPr>
        <a:xfrm>
          <a:off x="4464820" y="3469931"/>
          <a:ext cx="1477007" cy="96005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Describe </a:t>
          </a:r>
          <a:r>
            <a:rPr lang="en-US" sz="2000" kern="1200" dirty="0"/>
            <a:t>provisions</a:t>
          </a:r>
        </a:p>
      </dsp:txBody>
      <dsp:txXfrm>
        <a:off x="4511686" y="3516797"/>
        <a:ext cx="1383275" cy="866322"/>
      </dsp:txXfrm>
    </dsp:sp>
    <dsp:sp modelId="{1451E416-6D7C-48E6-ADB0-64A0BC14C894}">
      <dsp:nvSpPr>
        <dsp:cNvPr id="0" name=""/>
        <dsp:cNvSpPr/>
      </dsp:nvSpPr>
      <dsp:spPr>
        <a:xfrm>
          <a:off x="2159971" y="482564"/>
          <a:ext cx="3833456" cy="3833456"/>
        </a:xfrm>
        <a:custGeom>
          <a:avLst/>
          <a:gdLst/>
          <a:ahLst/>
          <a:cxnLst/>
          <a:rect l="0" t="0" r="0" b="0"/>
          <a:pathLst>
            <a:path>
              <a:moveTo>
                <a:pt x="2297244" y="3795306"/>
              </a:moveTo>
              <a:arcTo wR="1916728" hR="1916728" stAng="4712961" swAng="1374077"/>
            </a:path>
          </a:pathLst>
        </a:custGeom>
        <a:noFill/>
        <a:ln w="9525" cap="flat" cmpd="sng" algn="ctr">
          <a:solidFill>
            <a:schemeClr val="accent2">
              <a:shade val="90000"/>
              <a:hueOff val="0"/>
              <a:satOff val="-5364"/>
              <a:lumOff val="12953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EB3C4-38FA-47CC-8A25-718F090C5334}">
      <dsp:nvSpPr>
        <dsp:cNvPr id="0" name=""/>
        <dsp:cNvSpPr/>
      </dsp:nvSpPr>
      <dsp:spPr>
        <a:xfrm>
          <a:off x="2211571" y="3469931"/>
          <a:ext cx="1477007" cy="960054"/>
        </a:xfrm>
        <a:prstGeom prst="round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Review</a:t>
          </a:r>
        </a:p>
      </dsp:txBody>
      <dsp:txXfrm>
        <a:off x="2258437" y="3516797"/>
        <a:ext cx="1383275" cy="866322"/>
      </dsp:txXfrm>
    </dsp:sp>
    <dsp:sp modelId="{991FE04D-E496-4001-884C-D1F9571B17D4}">
      <dsp:nvSpPr>
        <dsp:cNvPr id="0" name=""/>
        <dsp:cNvSpPr/>
      </dsp:nvSpPr>
      <dsp:spPr>
        <a:xfrm>
          <a:off x="2159971" y="482564"/>
          <a:ext cx="3833456" cy="3833456"/>
        </a:xfrm>
        <a:custGeom>
          <a:avLst/>
          <a:gdLst/>
          <a:ahLst/>
          <a:cxnLst/>
          <a:rect l="0" t="0" r="0" b="0"/>
          <a:pathLst>
            <a:path>
              <a:moveTo>
                <a:pt x="320073" y="2977172"/>
              </a:moveTo>
              <a:arcTo wR="1916728" hR="1916728" stAng="8784553" swAng="2194936"/>
            </a:path>
          </a:pathLst>
        </a:custGeom>
        <a:noFill/>
        <a:ln w="9525" cap="flat" cmpd="sng" algn="ctr">
          <a:solidFill>
            <a:schemeClr val="accent2">
              <a:shade val="90000"/>
              <a:hueOff val="0"/>
              <a:satOff val="-8047"/>
              <a:lumOff val="19429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C08F7C-38B6-4729-AB01-953089B2580F}">
      <dsp:nvSpPr>
        <dsp:cNvPr id="0" name=""/>
        <dsp:cNvSpPr/>
      </dsp:nvSpPr>
      <dsp:spPr>
        <a:xfrm>
          <a:off x="1515279" y="1326964"/>
          <a:ext cx="1477007" cy="960054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Prepare for adoption</a:t>
          </a:r>
        </a:p>
      </dsp:txBody>
      <dsp:txXfrm>
        <a:off x="1562145" y="1373830"/>
        <a:ext cx="1383275" cy="866322"/>
      </dsp:txXfrm>
    </dsp:sp>
    <dsp:sp modelId="{E0ED3F65-6F17-40E0-89AC-A96DA2C6B3D3}">
      <dsp:nvSpPr>
        <dsp:cNvPr id="0" name=""/>
        <dsp:cNvSpPr/>
      </dsp:nvSpPr>
      <dsp:spPr>
        <a:xfrm>
          <a:off x="2159971" y="482564"/>
          <a:ext cx="3833456" cy="3833456"/>
        </a:xfrm>
        <a:custGeom>
          <a:avLst/>
          <a:gdLst/>
          <a:ahLst/>
          <a:cxnLst/>
          <a:rect l="0" t="0" r="0" b="0"/>
          <a:pathLst>
            <a:path>
              <a:moveTo>
                <a:pt x="334206" y="835307"/>
              </a:moveTo>
              <a:arcTo wR="1916728" hR="1916728" stAng="12860811" swAng="1959759"/>
            </a:path>
          </a:pathLst>
        </a:custGeom>
        <a:noFill/>
        <a:ln w="9525" cap="flat" cmpd="sng" algn="ctr">
          <a:solidFill>
            <a:schemeClr val="accent2">
              <a:shade val="90000"/>
              <a:hueOff val="0"/>
              <a:satOff val="-10729"/>
              <a:lumOff val="25905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FFC419-CE4C-46E4-9566-2F174F14710E}">
      <dsp:nvSpPr>
        <dsp:cNvPr id="0" name=""/>
        <dsp:cNvSpPr/>
      </dsp:nvSpPr>
      <dsp:spPr>
        <a:xfrm>
          <a:off x="0" y="0"/>
          <a:ext cx="5984748" cy="781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Prep legislation</a:t>
          </a:r>
        </a:p>
      </dsp:txBody>
      <dsp:txXfrm>
        <a:off x="22898" y="22898"/>
        <a:ext cx="5049640" cy="736016"/>
      </dsp:txXfrm>
    </dsp:sp>
    <dsp:sp modelId="{7D56769E-EC2B-4F5A-ADDA-950E87D1F4E0}">
      <dsp:nvSpPr>
        <dsp:cNvPr id="0" name=""/>
        <dsp:cNvSpPr/>
      </dsp:nvSpPr>
      <dsp:spPr>
        <a:xfrm>
          <a:off x="446913" y="890397"/>
          <a:ext cx="5984748" cy="781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2770"/>
                <a:lumOff val="711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770"/>
                <a:lumOff val="711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770"/>
                <a:lumOff val="71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Legislative study</a:t>
          </a:r>
        </a:p>
      </dsp:txBody>
      <dsp:txXfrm>
        <a:off x="469811" y="913295"/>
        <a:ext cx="4983861" cy="736016"/>
      </dsp:txXfrm>
    </dsp:sp>
    <dsp:sp modelId="{38163B5C-B6B2-477E-9E35-D196FA785796}">
      <dsp:nvSpPr>
        <dsp:cNvPr id="0" name=""/>
        <dsp:cNvSpPr/>
      </dsp:nvSpPr>
      <dsp:spPr>
        <a:xfrm>
          <a:off x="893826" y="1780794"/>
          <a:ext cx="5984748" cy="781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Formal presentation</a:t>
          </a:r>
        </a:p>
      </dsp:txBody>
      <dsp:txXfrm>
        <a:off x="916724" y="1803692"/>
        <a:ext cx="4983861" cy="736016"/>
      </dsp:txXfrm>
    </dsp:sp>
    <dsp:sp modelId="{96C40110-4D80-451D-B5D8-82F2373AEC34}">
      <dsp:nvSpPr>
        <dsp:cNvPr id="0" name=""/>
        <dsp:cNvSpPr/>
      </dsp:nvSpPr>
      <dsp:spPr>
        <a:xfrm>
          <a:off x="1340739" y="2671191"/>
          <a:ext cx="5984748" cy="78181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Discussion</a:t>
          </a:r>
        </a:p>
      </dsp:txBody>
      <dsp:txXfrm>
        <a:off x="1363637" y="2694089"/>
        <a:ext cx="4983861" cy="736016"/>
      </dsp:txXfrm>
    </dsp:sp>
    <dsp:sp modelId="{1C803AC9-41C1-485C-AD12-D4C8A9549022}">
      <dsp:nvSpPr>
        <dsp:cNvPr id="0" name=""/>
        <dsp:cNvSpPr/>
      </dsp:nvSpPr>
      <dsp:spPr>
        <a:xfrm>
          <a:off x="1787652" y="3561588"/>
          <a:ext cx="5984748" cy="781812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Legal action</a:t>
          </a:r>
        </a:p>
      </dsp:txBody>
      <dsp:txXfrm>
        <a:off x="1810550" y="3584486"/>
        <a:ext cx="4983861" cy="736016"/>
      </dsp:txXfrm>
    </dsp:sp>
    <dsp:sp modelId="{802788EF-2FB3-40C6-9B66-B88EAB49F8D3}">
      <dsp:nvSpPr>
        <dsp:cNvPr id="0" name=""/>
        <dsp:cNvSpPr/>
      </dsp:nvSpPr>
      <dsp:spPr>
        <a:xfrm>
          <a:off x="5476570" y="571157"/>
          <a:ext cx="508177" cy="50817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/>
        </a:p>
      </dsp:txBody>
      <dsp:txXfrm>
        <a:off x="5590910" y="571157"/>
        <a:ext cx="279497" cy="382403"/>
      </dsp:txXfrm>
    </dsp:sp>
    <dsp:sp modelId="{B3B2F22B-9C7F-42DE-8FF1-5A61530E7B29}">
      <dsp:nvSpPr>
        <dsp:cNvPr id="0" name=""/>
        <dsp:cNvSpPr/>
      </dsp:nvSpPr>
      <dsp:spPr>
        <a:xfrm>
          <a:off x="5923483" y="1461554"/>
          <a:ext cx="508177" cy="50817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/>
        </a:p>
      </dsp:txBody>
      <dsp:txXfrm>
        <a:off x="6037823" y="1461554"/>
        <a:ext cx="279497" cy="382403"/>
      </dsp:txXfrm>
    </dsp:sp>
    <dsp:sp modelId="{4459EACF-5E3A-4723-8F21-444B2708666D}">
      <dsp:nvSpPr>
        <dsp:cNvPr id="0" name=""/>
        <dsp:cNvSpPr/>
      </dsp:nvSpPr>
      <dsp:spPr>
        <a:xfrm>
          <a:off x="6370396" y="2338920"/>
          <a:ext cx="508177" cy="50817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/>
        </a:p>
      </dsp:txBody>
      <dsp:txXfrm>
        <a:off x="6484736" y="2338920"/>
        <a:ext cx="279497" cy="382403"/>
      </dsp:txXfrm>
    </dsp:sp>
    <dsp:sp modelId="{37B8AAFC-F2C2-4614-8030-4637FC104DFA}">
      <dsp:nvSpPr>
        <dsp:cNvPr id="0" name=""/>
        <dsp:cNvSpPr/>
      </dsp:nvSpPr>
      <dsp:spPr>
        <a:xfrm>
          <a:off x="6817309" y="3238004"/>
          <a:ext cx="508177" cy="50817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/>
        </a:p>
      </dsp:txBody>
      <dsp:txXfrm>
        <a:off x="6931649" y="3238004"/>
        <a:ext cx="279497" cy="3824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2848B747-68B7-CD43-98F4-A275BCECD6A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7A32899F-0A1B-4142-9C12-AF0A31A06DB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A5C9B6C4-F50C-234E-B7DC-DDBE421B30C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A3E462E0-35F6-174B-A62C-A94E9C76FAF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fld id="{C57017A8-60F0-6E4A-B5A7-F1D5CE8DA39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BA94A76-18D5-164E-A221-2D94142488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84EB347-FB56-E844-B07C-9EE82F87934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008A4B37-C304-8048-98F5-61F314BBF40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0593168-65E9-4643-8542-D3F2C930350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E7E34DC-5E4A-2F4A-B207-2645EFD58F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C08644B-A30B-2A48-B623-4E258B06EE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fld id="{131055BE-4FEB-6242-BD3E-93EFA392F7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>
            <a:extLst>
              <a:ext uri="{FF2B5EF4-FFF2-40B4-BE49-F238E27FC236}">
                <a16:creationId xmlns:a16="http://schemas.microsoft.com/office/drawing/2014/main" id="{3F693E90-9927-5146-BB3E-257425776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636963"/>
            <a:ext cx="7391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lang="en-US" altLang="en-US" i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4" name="Line 14">
            <a:extLst>
              <a:ext uri="{FF2B5EF4-FFF2-40B4-BE49-F238E27FC236}">
                <a16:creationId xmlns:a16="http://schemas.microsoft.com/office/drawing/2014/main" id="{17F4A169-BB12-C64C-BB00-F634B479795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685800"/>
            <a:ext cx="0" cy="1600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15">
            <a:extLst>
              <a:ext uri="{FF2B5EF4-FFF2-40B4-BE49-F238E27FC236}">
                <a16:creationId xmlns:a16="http://schemas.microsoft.com/office/drawing/2014/main" id="{FE92A68B-B5AE-AF4C-9174-848C654820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990600"/>
            <a:ext cx="7848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E470AF38-78B3-7346-A44F-C965C0B110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181600"/>
            <a:ext cx="75438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7010400" cy="1524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8286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5524E7-93ED-7742-AACB-8C02DB8FAAD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#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E3AB287D-F026-7F40-9C7D-8D2DB0B56F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81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view Question">
    <p:bg>
      <p:bgPr>
        <a:solidFill>
          <a:srgbClr val="0033CC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MCj04348590000[1]">
            <a:extLst>
              <a:ext uri="{FF2B5EF4-FFF2-40B4-BE49-F238E27FC236}">
                <a16:creationId xmlns:a16="http://schemas.microsoft.com/office/drawing/2014/main" id="{26A6CAE1-D06E-9145-A1B0-57C6B56D6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25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85800" y="1752600"/>
            <a:ext cx="7772400" cy="419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6F9F00C7-D1B9-D34F-BB4E-3D42F4281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#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E3830947-50B1-8D4F-B3F6-9C15DBFF2EB0}" type="slidenum">
              <a:rPr lang="en-US" altLang="en-US"/>
              <a:pPr/>
              <a:t>‹#›</a:t>
            </a:fld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466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ussion Ques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Cj04348590000[1]">
            <a:extLst>
              <a:ext uri="{FF2B5EF4-FFF2-40B4-BE49-F238E27FC236}">
                <a16:creationId xmlns:a16="http://schemas.microsoft.com/office/drawing/2014/main" id="{485E6DC7-9AB2-8843-B18E-BD4D336D8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6934200" cy="6858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85800" y="1600200"/>
            <a:ext cx="7315200" cy="41148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4D4D88D2-379B-1440-807F-E6F72DBB6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#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296A5F7D-8D32-A749-88CB-75FD64FF58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19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rning or Cau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086600" cy="731838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lang="en-US" sz="3200" b="1" dirty="0">
                <a:solidFill>
                  <a:srgbClr val="A5002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838200" y="1676400"/>
            <a:ext cx="74676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D4A7DDCC-F89E-5D44-8DFF-5D711B14C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#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581EA97B-38D5-F942-98A1-ADA2B4034D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87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41E1800B-8F9A-1B4B-AFAD-8B3140B2358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6280150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19">
            <a:extLst>
              <a:ext uri="{FF2B5EF4-FFF2-40B4-BE49-F238E27FC236}">
                <a16:creationId xmlns:a16="http://schemas.microsoft.com/office/drawing/2014/main" id="{D4134642-CD61-C14A-9732-FFD3A903D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04800"/>
            <a:ext cx="0" cy="1371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Line 20">
            <a:extLst>
              <a:ext uri="{FF2B5EF4-FFF2-40B4-BE49-F238E27FC236}">
                <a16:creationId xmlns:a16="http://schemas.microsoft.com/office/drawing/2014/main" id="{A4248237-D84B-C747-AE8C-BAA2E343CE3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371600"/>
            <a:ext cx="80772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79" r:id="rId1"/>
    <p:sldLayoutId id="2147485180" r:id="rId2"/>
    <p:sldLayoutId id="2147485181" r:id="rId3"/>
    <p:sldLayoutId id="2147485182" r:id="rId4"/>
    <p:sldLayoutId id="2147485183" r:id="rId5"/>
  </p:sldLayoutIdLst>
  <p:hf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1000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5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7">
            <a:extLst>
              <a:ext uri="{FF2B5EF4-FFF2-40B4-BE49-F238E27FC236}">
                <a16:creationId xmlns:a16="http://schemas.microsoft.com/office/drawing/2014/main" id="{3E8983E1-EB6F-2C47-A563-78B88F5C2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295400"/>
            <a:ext cx="7010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A50021"/>
              </a:buClr>
              <a:buFontTx/>
              <a:buNone/>
            </a:pPr>
            <a:r>
              <a:rPr lang="en-US" altLang="en-US" sz="3600" i="1">
                <a:latin typeface="Tahoma" panose="020B0604030504040204" pitchFamily="34" charset="0"/>
              </a:rPr>
              <a:t>Fire Inspection and </a:t>
            </a:r>
            <a:br>
              <a:rPr lang="en-US" altLang="en-US" sz="3600" i="1">
                <a:latin typeface="Tahoma" panose="020B0604030504040204" pitchFamily="34" charset="0"/>
              </a:rPr>
            </a:br>
            <a:r>
              <a:rPr lang="en-US" altLang="en-US" sz="3600" i="1">
                <a:latin typeface="Tahoma" panose="020B0604030504040204" pitchFamily="34" charset="0"/>
              </a:rPr>
              <a:t>Code Enforcement</a:t>
            </a:r>
          </a:p>
          <a:p>
            <a:pPr algn="ctr" eaLnBrk="1" hangingPunct="1">
              <a:buClr>
                <a:srgbClr val="A50021"/>
              </a:buClr>
              <a:buFontTx/>
              <a:buNone/>
            </a:pPr>
            <a:r>
              <a:rPr lang="en-US" altLang="en-US" sz="3600" i="1">
                <a:latin typeface="Tahoma" panose="020B0604030504040204" pitchFamily="34" charset="0"/>
              </a:rPr>
              <a:t>8th Edition</a:t>
            </a:r>
            <a:br>
              <a:rPr lang="en-US" altLang="en-US" sz="3600" i="1">
                <a:latin typeface="Tahoma" panose="020B0604030504040204" pitchFamily="34" charset="0"/>
              </a:rPr>
            </a:br>
            <a:r>
              <a:rPr lang="en-US" altLang="en-US" sz="2400" i="1">
                <a:latin typeface="Tahoma" panose="020B0604030504040204" pitchFamily="34" charset="0"/>
              </a:rPr>
              <a:t>Inspector II</a:t>
            </a:r>
          </a:p>
          <a:p>
            <a:pPr eaLnBrk="1" hangingPunct="1">
              <a:buClr>
                <a:srgbClr val="A50021"/>
              </a:buClr>
            </a:pPr>
            <a:endParaRPr lang="en-US" altLang="en-US">
              <a:latin typeface="Tahoma" panose="020B0604030504040204" pitchFamily="34" charset="0"/>
            </a:endParaRPr>
          </a:p>
          <a:p>
            <a:pPr eaLnBrk="1" hangingPunct="1">
              <a:buClr>
                <a:srgbClr val="A50021"/>
              </a:buClr>
            </a:pPr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7171" name="Rectangle 1030">
            <a:extLst>
              <a:ext uri="{FF2B5EF4-FFF2-40B4-BE49-F238E27FC236}">
                <a16:creationId xmlns:a16="http://schemas.microsoft.com/office/drawing/2014/main" id="{DAA96EC0-A838-9540-81D4-0320E6190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41750"/>
            <a:ext cx="7391400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i="1" dirty="0">
                <a:latin typeface="Tahoma" panose="020B0604030504040204" pitchFamily="34" charset="0"/>
              </a:rPr>
              <a:t>Chapter 2 — Codes, Standards, </a:t>
            </a:r>
            <a:br>
              <a:rPr lang="en-US" altLang="en-US" i="1" dirty="0">
                <a:latin typeface="Tahoma" panose="020B0604030504040204" pitchFamily="34" charset="0"/>
              </a:rPr>
            </a:br>
            <a:r>
              <a:rPr lang="en-US" altLang="en-US" i="1" dirty="0">
                <a:latin typeface="Tahoma" panose="020B0604030504040204" pitchFamily="34" charset="0"/>
              </a:rPr>
              <a:t>and Permits</a:t>
            </a:r>
          </a:p>
          <a:p>
            <a:pPr algn="ctr" eaLnBrk="1" hangingPunct="1">
              <a:buFontTx/>
              <a:buNone/>
            </a:pPr>
            <a:endParaRPr lang="en-US" altLang="en-US" sz="1200" i="1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9D882C-08B3-F440-9170-E0C2EEE93F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B4D2CB6D-582E-EC42-B440-24221E68B537}" type="slidenum">
              <a:rPr lang="en-US" altLang="en-US" sz="1200">
                <a:latin typeface="Tahoma" panose="020B0604030504040204" pitchFamily="34" charset="0"/>
              </a:rPr>
              <a:pPr eaLnBrk="1" hangingPunct="1"/>
              <a:t>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6386" name="Title 2">
            <a:extLst>
              <a:ext uri="{FF2B5EF4-FFF2-40B4-BE49-F238E27FC236}">
                <a16:creationId xmlns:a16="http://schemas.microsoft.com/office/drawing/2014/main" id="{5B2265A3-0B03-BC4B-B3C2-ADF39697BD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Familiarize yourself with the legal review process.</a:t>
            </a:r>
          </a:p>
        </p:txBody>
      </p:sp>
      <p:graphicFrame>
        <p:nvGraphicFramePr>
          <p:cNvPr id="3" name="Content Placeholder 2" descr="Submit to legal counsel&#10;Explain the purpose&#10;Describe the provisions&#10;Review&#10;Prepare for adoption&#10;">
            <a:extLst>
              <a:ext uri="{FF2B5EF4-FFF2-40B4-BE49-F238E27FC236}">
                <a16:creationId xmlns:a16="http://schemas.microsoft.com/office/drawing/2014/main" id="{A491B410-227A-0E45-BCDC-83702272D8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15632"/>
              </p:ext>
            </p:extLst>
          </p:nvPr>
        </p:nvGraphicFramePr>
        <p:xfrm>
          <a:off x="304800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CAE647-9C0E-5B4E-81B5-E41D822F8A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E4F12BF8-6F4E-BB4D-8FBE-BCA887BCF17D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7410" name="Title 2">
            <a:extLst>
              <a:ext uri="{FF2B5EF4-FFF2-40B4-BE49-F238E27FC236}">
                <a16:creationId xmlns:a16="http://schemas.microsoft.com/office/drawing/2014/main" id="{F11AE5BB-8F7B-5B4E-BB92-0F97720B3E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know the formal code adoption process.</a:t>
            </a:r>
          </a:p>
        </p:txBody>
      </p:sp>
      <p:graphicFrame>
        <p:nvGraphicFramePr>
          <p:cNvPr id="5" name="Content Placeholder 4" descr="Prep legislation&#10;Legislative study&#10;Formal presentation&#10;Discussion&#10;Legal action&#10;">
            <a:extLst>
              <a:ext uri="{FF2B5EF4-FFF2-40B4-BE49-F238E27FC236}">
                <a16:creationId xmlns:a16="http://schemas.microsoft.com/office/drawing/2014/main" id="{54E4F638-6A97-D742-8A10-7FA4A6B2F3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325027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4EA37-3F60-2341-93AA-3D45DB16E5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FC7B7BE0-2509-0D40-B7B1-2A3736C272CA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8434" name="Title 2">
            <a:extLst>
              <a:ext uri="{FF2B5EF4-FFF2-40B4-BE49-F238E27FC236}">
                <a16:creationId xmlns:a16="http://schemas.microsoft.com/office/drawing/2014/main" id="{E44ADAC5-BF34-9C49-A90F-F051208BCFC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the elements needed to prepare a formal resolution.</a:t>
            </a:r>
          </a:p>
        </p:txBody>
      </p:sp>
      <p:graphicFrame>
        <p:nvGraphicFramePr>
          <p:cNvPr id="3" name="Content Placeholder 2" descr="Nature of legislation&#10;Code location&#10;Community authority&#10;Community Need&#10;Community enforcement authority&#10;Terms&#10;Implementation date&#10;Cover letter&#10;Executive summary&#10;">
            <a:extLst>
              <a:ext uri="{FF2B5EF4-FFF2-40B4-BE49-F238E27FC236}">
                <a16:creationId xmlns:a16="http://schemas.microsoft.com/office/drawing/2014/main" id="{4858E298-DD14-5B4D-9232-2080928EC2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003108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39B4ED-AAB2-3448-872F-3E5C69203D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49713540-A57B-A04C-8BC4-0FAB7A738BD0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9459" name="Title 2">
            <a:extLst>
              <a:ext uri="{FF2B5EF4-FFF2-40B4-BE49-F238E27FC236}">
                <a16:creationId xmlns:a16="http://schemas.microsoft.com/office/drawing/2014/main" id="{4FFE94F4-BB14-4947-B42D-4E331919D1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6962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know the legislative study process.</a:t>
            </a:r>
          </a:p>
        </p:txBody>
      </p:sp>
      <p:graphicFrame>
        <p:nvGraphicFramePr>
          <p:cNvPr id="5" name="Content Placeholder 4" descr="Work session&#10;Revision&#10;Formal presentation&#10;Public comment&#10;Vote&#10;">
            <a:extLst>
              <a:ext uri="{FF2B5EF4-FFF2-40B4-BE49-F238E27FC236}">
                <a16:creationId xmlns:a16="http://schemas.microsoft.com/office/drawing/2014/main" id="{6816D8B9-0B22-8B48-AE90-9BC6FEF16F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9887724"/>
              </p:ext>
            </p:extLst>
          </p:nvPr>
        </p:nvGraphicFramePr>
        <p:xfrm>
          <a:off x="457200" y="1676400"/>
          <a:ext cx="83058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61" name="Curved Down Arrow 7" hidden="1">
            <a:extLst>
              <a:ext uri="{FF2B5EF4-FFF2-40B4-BE49-F238E27FC236}">
                <a16:creationId xmlns:a16="http://schemas.microsoft.com/office/drawing/2014/main" id="{FB31195E-C213-DD44-8235-71367EF21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628900"/>
            <a:ext cx="1066800" cy="381000"/>
          </a:xfrm>
          <a:prstGeom prst="curvedDownArrow">
            <a:avLst>
              <a:gd name="adj1" fmla="val 25006"/>
              <a:gd name="adj2" fmla="val 49998"/>
              <a:gd name="adj3" fmla="val 25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9463" name="Picture 4">
            <a:extLst>
              <a:ext uri="{FF2B5EF4-FFF2-40B4-BE49-F238E27FC236}">
                <a16:creationId xmlns:a16="http://schemas.microsoft.com/office/drawing/2014/main" id="{C41B63BB-210F-9248-9DC3-7292F5495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32375"/>
            <a:ext cx="2262188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2" name="Picture 2">
            <a:extLst>
              <a:ext uri="{FF2B5EF4-FFF2-40B4-BE49-F238E27FC236}">
                <a16:creationId xmlns:a16="http://schemas.microsoft.com/office/drawing/2014/main" id="{D8BDB2C2-CF08-434B-9795-938F1F279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13" y="2022475"/>
            <a:ext cx="2262187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D8AD6-2848-354E-87C9-6693CEA76C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DCCFCE3F-132F-7A48-A122-D086E4ADF38E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0482" name="Title 2">
            <a:extLst>
              <a:ext uri="{FF2B5EF4-FFF2-40B4-BE49-F238E27FC236}">
                <a16:creationId xmlns:a16="http://schemas.microsoft.com/office/drawing/2014/main" id="{44C831D2-E169-2343-AA5F-0A7D92184B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000"/>
              <a:t>Know the tools available to introduce a new code to the community.</a:t>
            </a:r>
          </a:p>
        </p:txBody>
      </p:sp>
      <p:graphicFrame>
        <p:nvGraphicFramePr>
          <p:cNvPr id="3" name="Content Placeholder 2" descr="New code&#10; Radio&#10; Television&#10; Letters&#10; Electronic media outlets&#10; Newspaper&#10;">
            <a:extLst>
              <a:ext uri="{FF2B5EF4-FFF2-40B4-BE49-F238E27FC236}">
                <a16:creationId xmlns:a16="http://schemas.microsoft.com/office/drawing/2014/main" id="{CCE3131D-E9D6-7243-B66B-9C2A95A0D5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868675"/>
              </p:ext>
            </p:extLst>
          </p:nvPr>
        </p:nvGraphicFramePr>
        <p:xfrm>
          <a:off x="381000" y="1524000"/>
          <a:ext cx="80772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66C4FF-8825-904D-990E-10B88AE30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1CABF980-25B2-EA45-8FEC-4C6C68B5BBEE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14</a:t>
            </a:fld>
            <a:endParaRPr lang="en-US" altLang="en-US" sz="1200">
              <a:latin typeface="Tahoma" panose="020B0604030504040204" pitchFamily="34" charset="0"/>
            </a:endParaRPr>
          </a:p>
          <a:p>
            <a:pPr eaLnBrk="1" hangingPunct="1"/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1506" name="Title 1">
            <a:extLst>
              <a:ext uri="{FF2B5EF4-FFF2-40B4-BE49-F238E27FC236}">
                <a16:creationId xmlns:a16="http://schemas.microsoft.com/office/drawing/2014/main" id="{67A9C3F7-9698-FC43-8DB2-CC35E2F6489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REVIEW QUESTION</a:t>
            </a:r>
          </a:p>
        </p:txBody>
      </p:sp>
      <p:sp>
        <p:nvSpPr>
          <p:cNvPr id="21507" name="Text Placeholder 2">
            <a:extLst>
              <a:ext uri="{FF2B5EF4-FFF2-40B4-BE49-F238E27FC236}">
                <a16:creationId xmlns:a16="http://schemas.microsoft.com/office/drawing/2014/main" id="{B4CD5904-10F2-FF41-AD8D-2DB6455585E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/>
            <a:r>
              <a:rPr lang="en-US" altLang="en-US"/>
              <a:t>What steps are included in the process most jurisdictions use to develop or amend local codes?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D2185-1C36-DF4B-A2C2-44940F1696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2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A08C1AD0-6A78-FD42-863A-98CFBE8B908A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2531" name="Title 2">
            <a:extLst>
              <a:ext uri="{FF2B5EF4-FFF2-40B4-BE49-F238E27FC236}">
                <a16:creationId xmlns:a16="http://schemas.microsoft.com/office/drawing/2014/main" id="{322A2FB6-86D9-904F-B394-8D398171149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Learning Objective 2</a:t>
            </a:r>
          </a:p>
        </p:txBody>
      </p:sp>
      <p:sp>
        <p:nvSpPr>
          <p:cNvPr id="22530" name="Content Placeholder 1">
            <a:extLst>
              <a:ext uri="{FF2B5EF4-FFF2-40B4-BE49-F238E27FC236}">
                <a16:creationId xmlns:a16="http://schemas.microsoft.com/office/drawing/2014/main" id="{82F88169-0F00-B040-9C54-50D0190A9651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>
              <a:spcBef>
                <a:spcPct val="0"/>
              </a:spcBef>
            </a:pPr>
            <a:r>
              <a:rPr lang="en-US" altLang="en-US"/>
              <a:t>Explain the ways an Inspector II will participate in code modification and appeals procedures.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ACB73-5ED2-1D49-A62E-C295B77A57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EE38A402-F9F7-E542-8E18-FD1B6EBCD636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3555" name="Title 2">
            <a:extLst>
              <a:ext uri="{FF2B5EF4-FFF2-40B4-BE49-F238E27FC236}">
                <a16:creationId xmlns:a16="http://schemas.microsoft.com/office/drawing/2014/main" id="{367FCFBF-8BE6-4D4B-B95C-D3585F2D61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know code modification terminology.</a:t>
            </a:r>
          </a:p>
        </p:txBody>
      </p:sp>
      <p:graphicFrame>
        <p:nvGraphicFramePr>
          <p:cNvPr id="2" name="Content Placeholder 1" descr="May be called:&#10; Variance&#10; Appeal&#10; Modification&#10;">
            <a:extLst>
              <a:ext uri="{FF2B5EF4-FFF2-40B4-BE49-F238E27FC236}">
                <a16:creationId xmlns:a16="http://schemas.microsoft.com/office/drawing/2014/main" id="{A89B770E-47E1-DD40-9648-0A58B88B71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05898"/>
              </p:ext>
            </p:extLst>
          </p:nvPr>
        </p:nvGraphicFramePr>
        <p:xfrm>
          <a:off x="914400" y="1358735"/>
          <a:ext cx="70866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C44A9-740E-504C-98EB-7CCE2EB671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179BABBA-2456-9441-B7B0-2EE6E81BC7B7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4578" name="Title 2">
            <a:extLst>
              <a:ext uri="{FF2B5EF4-FFF2-40B4-BE49-F238E27FC236}">
                <a16:creationId xmlns:a16="http://schemas.microsoft.com/office/drawing/2014/main" id="{8AC1FD62-83C2-DA49-9F75-2ED7E1EA45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why people seek code modifications.</a:t>
            </a:r>
          </a:p>
        </p:txBody>
      </p:sp>
      <p:graphicFrame>
        <p:nvGraphicFramePr>
          <p:cNvPr id="5" name="Content Placeholder 4" descr="Desire to use new building materials/design&#10;Confusion or conflicts&#10;Special occupancies&#10;Reduce costs&#10;Disagreements&#10;Belief  codes do not apply&#10;">
            <a:extLst>
              <a:ext uri="{FF2B5EF4-FFF2-40B4-BE49-F238E27FC236}">
                <a16:creationId xmlns:a16="http://schemas.microsoft.com/office/drawing/2014/main" id="{30E628F0-8CEA-6F48-A5AE-FE845A7BBF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897622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9249A3-0AC5-3C48-AAAE-5206D43A70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2D30C3CC-4FCD-0E45-90D0-7DFCBEA20D34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5603" name="Title 2">
            <a:extLst>
              <a:ext uri="{FF2B5EF4-FFF2-40B4-BE49-F238E27FC236}">
                <a16:creationId xmlns:a16="http://schemas.microsoft.com/office/drawing/2014/main" id="{2E0B335D-B3FA-3642-AF84-7AFD723707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know the modification process.</a:t>
            </a:r>
          </a:p>
        </p:txBody>
      </p:sp>
      <p:graphicFrame>
        <p:nvGraphicFramePr>
          <p:cNvPr id="2" name="Content Placeholder 1" descr="Applicant makes written request&#10;AHJ reviews request&#10;Submission to appropriate official&#10;Send an official reply to applicant&#10;">
            <a:extLst>
              <a:ext uri="{FF2B5EF4-FFF2-40B4-BE49-F238E27FC236}">
                <a16:creationId xmlns:a16="http://schemas.microsoft.com/office/drawing/2014/main" id="{B45BCF11-82C4-7D45-9365-CF3D9CBF49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318116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247B0D-3BAB-2944-8179-7F2D71D37F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2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800AE3C3-17CD-3B45-9C00-7E7314076A7F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8195" name="Title 2">
            <a:extLst>
              <a:ext uri="{FF2B5EF4-FFF2-40B4-BE49-F238E27FC236}">
                <a16:creationId xmlns:a16="http://schemas.microsoft.com/office/drawing/2014/main" id="{229AF065-E21D-834F-B026-46276CEEABE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Learning Objective 1</a:t>
            </a:r>
          </a:p>
        </p:txBody>
      </p:sp>
      <p:sp>
        <p:nvSpPr>
          <p:cNvPr id="8194" name="Content Placeholder 1">
            <a:extLst>
              <a:ext uri="{FF2B5EF4-FFF2-40B4-BE49-F238E27FC236}">
                <a16:creationId xmlns:a16="http://schemas.microsoft.com/office/drawing/2014/main" id="{94FB421C-F8C4-CE40-9729-74181C0012C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 dirty="0"/>
          </a:p>
          <a:p>
            <a:pPr marL="0" indent="0" eaLnBrk="1" hangingPunct="1"/>
            <a:endParaRPr lang="en-US" altLang="en-US" dirty="0"/>
          </a:p>
          <a:p>
            <a:pPr marL="0" indent="0" eaLnBrk="1" hangingPunct="1">
              <a:spcBef>
                <a:spcPct val="0"/>
              </a:spcBef>
            </a:pPr>
            <a:r>
              <a:rPr lang="en-US" altLang="en-US" dirty="0"/>
              <a:t>Explain the role of an Inspector II in the local code development process.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773978-C70F-0846-AD7D-76552F6370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2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F2F228D0-406E-D146-9246-9712A0F3B371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6626" name="Title 2">
            <a:extLst>
              <a:ext uri="{FF2B5EF4-FFF2-40B4-BE49-F238E27FC236}">
                <a16:creationId xmlns:a16="http://schemas.microsoft.com/office/drawing/2014/main" id="{1B6DED87-ADAF-C743-A2A0-1230787523E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be familiar with aspects of the appeals process.</a:t>
            </a:r>
          </a:p>
        </p:txBody>
      </p:sp>
      <p:graphicFrame>
        <p:nvGraphicFramePr>
          <p:cNvPr id="5" name="Content Placeholder 4" descr="Can you continue to enforce codes during the appeals process?&#10;Will the ruling will affect enforcement of other properties?&#10;Does the ruling affect other code sections?&#10;">
            <a:extLst>
              <a:ext uri="{FF2B5EF4-FFF2-40B4-BE49-F238E27FC236}">
                <a16:creationId xmlns:a16="http://schemas.microsoft.com/office/drawing/2014/main" id="{616E6B7D-C47E-7A41-847C-389CE5B5A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84341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CB0A4-BCE6-0D44-B4A9-FA4E7C757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2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5016B5B9-A1BD-7D42-8A3E-BD098BA2D523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20</a:t>
            </a:fld>
            <a:endParaRPr lang="en-US" altLang="en-US" sz="1200">
              <a:latin typeface="Tahoma" panose="020B0604030504040204" pitchFamily="34" charset="0"/>
            </a:endParaRPr>
          </a:p>
          <a:p>
            <a:pPr eaLnBrk="1" hangingPunct="1"/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7650" name="Title 1">
            <a:extLst>
              <a:ext uri="{FF2B5EF4-FFF2-40B4-BE49-F238E27FC236}">
                <a16:creationId xmlns:a16="http://schemas.microsoft.com/office/drawing/2014/main" id="{DD25C15D-5DE4-E641-9C98-20368DFFCC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REVIEW QUESTION</a:t>
            </a:r>
          </a:p>
        </p:txBody>
      </p:sp>
      <p:sp>
        <p:nvSpPr>
          <p:cNvPr id="27651" name="Text Placeholder 2">
            <a:extLst>
              <a:ext uri="{FF2B5EF4-FFF2-40B4-BE49-F238E27FC236}">
                <a16:creationId xmlns:a16="http://schemas.microsoft.com/office/drawing/2014/main" id="{6F3FC843-D974-3A42-8F1E-5B9614DD12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/>
            <a:r>
              <a:rPr lang="en-US" altLang="en-US"/>
              <a:t>What situations might involve a request to modify a code?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DC753-1E9E-D040-ACB5-6787676F09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2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B5155EEF-C477-0A42-BF09-357BBECE136C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8675" name="Title 2">
            <a:extLst>
              <a:ext uri="{FF2B5EF4-FFF2-40B4-BE49-F238E27FC236}">
                <a16:creationId xmlns:a16="http://schemas.microsoft.com/office/drawing/2014/main" id="{E702A17E-FD8F-1146-B38D-B20B63C1682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Learning Objective 3</a:t>
            </a:r>
          </a:p>
        </p:txBody>
      </p:sp>
      <p:sp>
        <p:nvSpPr>
          <p:cNvPr id="28674" name="Content Placeholder 1">
            <a:extLst>
              <a:ext uri="{FF2B5EF4-FFF2-40B4-BE49-F238E27FC236}">
                <a16:creationId xmlns:a16="http://schemas.microsoft.com/office/drawing/2014/main" id="{CBFEDDB7-D271-8A4D-9474-63892F4072A9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>
              <a:spcBef>
                <a:spcPct val="0"/>
              </a:spcBef>
            </a:pPr>
            <a:r>
              <a:rPr lang="en-US" altLang="en-US"/>
              <a:t>Describe the role of the Inspector II in the permitting process.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0D1B82-6860-9B41-8BF9-736331BC93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2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83998208-21A4-2540-B06D-7B8873F5560E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9698" name="Title 2">
            <a:extLst>
              <a:ext uri="{FF2B5EF4-FFF2-40B4-BE49-F238E27FC236}">
                <a16:creationId xmlns:a16="http://schemas.microsoft.com/office/drawing/2014/main" id="{0AC63B03-898F-A644-BB53-4EAE787B592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your role in the permit process.</a:t>
            </a:r>
          </a:p>
        </p:txBody>
      </p:sp>
      <p:graphicFrame>
        <p:nvGraphicFramePr>
          <p:cNvPr id="5" name="Content Placeholder 4" descr="Guide citizens through the process&#10;Emphasize that guidance does not mean approval&#10;Research and review applications&#10;Issue permits&#10;Permit enforcement&#10;">
            <a:extLst>
              <a:ext uri="{FF2B5EF4-FFF2-40B4-BE49-F238E27FC236}">
                <a16:creationId xmlns:a16="http://schemas.microsoft.com/office/drawing/2014/main" id="{0F830CAA-16E9-B64A-BC8B-CA9A8478C8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251901"/>
              </p:ext>
            </p:extLst>
          </p:nvPr>
        </p:nvGraphicFramePr>
        <p:xfrm>
          <a:off x="6096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A741BF-A0F1-6848-9B84-3141257331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2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B4168F60-BBA5-264B-B1A5-7FA896A3CE98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0723" name="Title 2">
            <a:extLst>
              <a:ext uri="{FF2B5EF4-FFF2-40B4-BE49-F238E27FC236}">
                <a16:creationId xmlns:a16="http://schemas.microsoft.com/office/drawing/2014/main" id="{E0FAF688-6EEB-0C43-9ABA-FC23114EA6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know the permit process.</a:t>
            </a:r>
          </a:p>
        </p:txBody>
      </p:sp>
      <p:graphicFrame>
        <p:nvGraphicFramePr>
          <p:cNvPr id="2" name="Content Placeholder 1" descr="Permit Application&#10; Fee&#10; Additional documentation&#10;Research and Review&#10; Completeness&#10; Accuracy&#10; Applicable standards&#10;Issue Permit&#10; Allowed actions&#10; Time limits&#10;Enforcement&#10; Time limits&#10; Allowable activities&#10; Posting&#10;">
            <a:extLst>
              <a:ext uri="{FF2B5EF4-FFF2-40B4-BE49-F238E27FC236}">
                <a16:creationId xmlns:a16="http://schemas.microsoft.com/office/drawing/2014/main" id="{7EB7266E-F33B-324F-83BC-D53288D857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675084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A1864D-5A21-3442-8DC5-C543E3A8CB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2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ADB1D34B-497B-D443-9B3C-BAA87CDD6CAC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1746" name="Title 2">
            <a:extLst>
              <a:ext uri="{FF2B5EF4-FFF2-40B4-BE49-F238E27FC236}">
                <a16:creationId xmlns:a16="http://schemas.microsoft.com/office/drawing/2014/main" id="{3AAD93CB-F7E0-1E41-B978-D52CC1ADAC6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what to do when a permit is issued in error.</a:t>
            </a:r>
          </a:p>
        </p:txBody>
      </p:sp>
      <p:graphicFrame>
        <p:nvGraphicFramePr>
          <p:cNvPr id="5" name="Content Placeholder 4" descr="Addressed in code or by AHJ&#10;Varies by jurisdiction&#10;Work closely with AHJ&#10;Still responsible for verifying compliance&#10;">
            <a:extLst>
              <a:ext uri="{FF2B5EF4-FFF2-40B4-BE49-F238E27FC236}">
                <a16:creationId xmlns:a16="http://schemas.microsoft.com/office/drawing/2014/main" id="{74D8BA04-8ABA-AC4B-9518-31C8838BB2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21852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E0B95-6501-534A-94AC-592894F68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2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363C1AD8-091B-5C47-9F55-678CA41B6C87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25</a:t>
            </a:fld>
            <a:endParaRPr lang="en-US" altLang="en-US" sz="1200">
              <a:latin typeface="Tahoma" panose="020B0604030504040204" pitchFamily="34" charset="0"/>
            </a:endParaRPr>
          </a:p>
          <a:p>
            <a:pPr eaLnBrk="1" hangingPunct="1"/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2770" name="Title 1">
            <a:extLst>
              <a:ext uri="{FF2B5EF4-FFF2-40B4-BE49-F238E27FC236}">
                <a16:creationId xmlns:a16="http://schemas.microsoft.com/office/drawing/2014/main" id="{81C02D36-63D8-4548-98B9-099DCFBBE31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REVIEW QUESTION</a:t>
            </a:r>
          </a:p>
        </p:txBody>
      </p:sp>
      <p:sp>
        <p:nvSpPr>
          <p:cNvPr id="32771" name="Text Placeholder 2">
            <a:extLst>
              <a:ext uri="{FF2B5EF4-FFF2-40B4-BE49-F238E27FC236}">
                <a16:creationId xmlns:a16="http://schemas.microsoft.com/office/drawing/2014/main" id="{A9FA5499-71B5-9B4E-A3A6-7971E015D4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/>
            <a:r>
              <a:rPr lang="en-US" altLang="en-US"/>
              <a:t>What is the role of an Inspector II in the permitting process?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8E625-CE06-654E-9518-4D50B5E78D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2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D27A21F0-B198-BE40-BF88-DC1077B18D92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3795" name="Title 2">
            <a:extLst>
              <a:ext uri="{FF2B5EF4-FFF2-40B4-BE49-F238E27FC236}">
                <a16:creationId xmlns:a16="http://schemas.microsoft.com/office/drawing/2014/main" id="{D1B18092-EED4-324C-A09B-ACFFB6711E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Summary</a:t>
            </a:r>
          </a:p>
        </p:txBody>
      </p:sp>
      <p:sp>
        <p:nvSpPr>
          <p:cNvPr id="33794" name="Content Placeholder 1">
            <a:extLst>
              <a:ext uri="{FF2B5EF4-FFF2-40B4-BE49-F238E27FC236}">
                <a16:creationId xmlns:a16="http://schemas.microsoft.com/office/drawing/2014/main" id="{F9C81C80-6847-2742-8D68-C62776F17FA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Tx/>
              <a:buChar char="•"/>
            </a:pPr>
            <a:r>
              <a:rPr lang="en-US" altLang="en-US" sz="3000"/>
              <a:t>An inspector should be familiar with the code adoption and modification process, the appeals process, and the original consensus process. </a:t>
            </a:r>
          </a:p>
          <a:p>
            <a:pPr marL="457200" indent="-457200" eaLnBrk="1" hangingPunct="1">
              <a:buFontTx/>
              <a:buChar char="•"/>
            </a:pPr>
            <a:r>
              <a:rPr lang="en-US" altLang="en-US" sz="3000"/>
              <a:t>Developing and adopting fire and life safety codes at the local level is a process that requires the involvement of interested and affected citizens and business representatives. </a:t>
            </a:r>
          </a:p>
        </p:txBody>
      </p:sp>
      <p:sp>
        <p:nvSpPr>
          <p:cNvPr id="33797" name="Text Box 7">
            <a:extLst>
              <a:ext uri="{FF2B5EF4-FFF2-40B4-BE49-F238E27FC236}">
                <a16:creationId xmlns:a16="http://schemas.microsoft.com/office/drawing/2014/main" id="{5AB89399-0AE9-DA40-BC7E-5A7FD7D9D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7150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i="1"/>
              <a:t>(Cont.)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CD034A-9215-494F-8FC3-A8744B8750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2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70A5CB81-870A-014B-B4B9-04F6D1CBD01D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4819" name="Title 2">
            <a:extLst>
              <a:ext uri="{FF2B5EF4-FFF2-40B4-BE49-F238E27FC236}">
                <a16:creationId xmlns:a16="http://schemas.microsoft.com/office/drawing/2014/main" id="{0F13B763-5453-464A-9FA3-6AB8994534D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Summary</a:t>
            </a:r>
          </a:p>
        </p:txBody>
      </p:sp>
      <p:sp>
        <p:nvSpPr>
          <p:cNvPr id="34818" name="Content Placeholder 1">
            <a:extLst>
              <a:ext uri="{FF2B5EF4-FFF2-40B4-BE49-F238E27FC236}">
                <a16:creationId xmlns:a16="http://schemas.microsoft.com/office/drawing/2014/main" id="{3048B89A-23F0-274B-B905-D27AA3FA2EB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85800" y="1600200"/>
            <a:ext cx="777240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Tx/>
              <a:buChar char="•"/>
            </a:pPr>
            <a:r>
              <a:rPr lang="en-US" altLang="en-US" sz="3000"/>
              <a:t>Inspectors must be aware of the necessity for including citizens, for permitting comments and discussion, and the value of working to achieve a common goal. </a:t>
            </a:r>
          </a:p>
          <a:p>
            <a:pPr marL="457200" indent="-457200" eaLnBrk="1" hangingPunct="1">
              <a:buFontTx/>
              <a:buChar char="•"/>
            </a:pPr>
            <a:r>
              <a:rPr lang="en-US" altLang="en-US" sz="3000"/>
              <a:t>The inspector must understand the steps needed within a jurisdiction for filing complaints. </a:t>
            </a:r>
          </a:p>
        </p:txBody>
      </p:sp>
      <p:sp>
        <p:nvSpPr>
          <p:cNvPr id="34821" name="Text Box 7">
            <a:extLst>
              <a:ext uri="{FF2B5EF4-FFF2-40B4-BE49-F238E27FC236}">
                <a16:creationId xmlns:a16="http://schemas.microsoft.com/office/drawing/2014/main" id="{96A0E9D3-39B0-524A-A7D1-7EEAEC559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6388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i="1"/>
              <a:t>(Cont.)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99B307-14B4-CF44-BA3F-C1E54C2E71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2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075FFB2B-DB84-B946-BA65-C087CE48E5DD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5843" name="Title 2">
            <a:extLst>
              <a:ext uri="{FF2B5EF4-FFF2-40B4-BE49-F238E27FC236}">
                <a16:creationId xmlns:a16="http://schemas.microsoft.com/office/drawing/2014/main" id="{57142BF0-E73F-3D40-BD54-E3C31FDFA47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Summary</a:t>
            </a:r>
          </a:p>
        </p:txBody>
      </p:sp>
      <p:sp>
        <p:nvSpPr>
          <p:cNvPr id="35842" name="Content Placeholder 1">
            <a:extLst>
              <a:ext uri="{FF2B5EF4-FFF2-40B4-BE49-F238E27FC236}">
                <a16:creationId xmlns:a16="http://schemas.microsoft.com/office/drawing/2014/main" id="{CD0186EF-0714-244B-A382-EE276FB1BEE2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85800" y="1600200"/>
            <a:ext cx="777240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Tx/>
              <a:buChar char="•"/>
            </a:pPr>
            <a:r>
              <a:rPr lang="en-US" altLang="en-US" sz="3000"/>
              <a:t>The inspector must also be familiar with the permitting process.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BCF7E-27BD-3A4A-9E06-CE59FA0280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02117FA4-4ECB-3746-9F61-C938AE92A060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9219" name="Title 2">
            <a:extLst>
              <a:ext uri="{FF2B5EF4-FFF2-40B4-BE49-F238E27FC236}">
                <a16:creationId xmlns:a16="http://schemas.microsoft.com/office/drawing/2014/main" id="{FDFD7DFF-6F49-0A40-94EF-B294518D565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how model codes make local code development easier.</a:t>
            </a:r>
          </a:p>
        </p:txBody>
      </p:sp>
      <p:graphicFrame>
        <p:nvGraphicFramePr>
          <p:cNvPr id="2" name="Content Placeholder 1" descr="Expert Opinions&#10;Model Code&#10;Local Code&#10;">
            <a:extLst>
              <a:ext uri="{FF2B5EF4-FFF2-40B4-BE49-F238E27FC236}">
                <a16:creationId xmlns:a16="http://schemas.microsoft.com/office/drawing/2014/main" id="{CDBA263B-C6E6-5347-8ECE-475D18B642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059494"/>
              </p:ext>
            </p:extLst>
          </p:nvPr>
        </p:nvGraphicFramePr>
        <p:xfrm>
          <a:off x="304800" y="1676400"/>
          <a:ext cx="80010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E935E5-4948-844D-8CE0-33F8B5340F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B816A165-691B-624B-86D7-A540B90AAB0E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0243" name="Title 2">
            <a:extLst>
              <a:ext uri="{FF2B5EF4-FFF2-40B4-BE49-F238E27FC236}">
                <a16:creationId xmlns:a16="http://schemas.microsoft.com/office/drawing/2014/main" id="{0EECFB1A-A177-3A4F-A9DE-9055FF28992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000"/>
              <a:t>Inspectors need to know how to avoid fire and life safety code conflicts.</a:t>
            </a:r>
          </a:p>
        </p:txBody>
      </p:sp>
      <p:graphicFrame>
        <p:nvGraphicFramePr>
          <p:cNvPr id="2" name="Content Placeholder 1" descr="Inspector&#10; Other portions of life safety code&#10; Other local codes&#10; Regional codes&#10; Other laws, ordinances, etc.&#10;">
            <a:extLst>
              <a:ext uri="{FF2B5EF4-FFF2-40B4-BE49-F238E27FC236}">
                <a16:creationId xmlns:a16="http://schemas.microsoft.com/office/drawing/2014/main" id="{FACD9D70-1A28-D946-AADF-2AB9A9457D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321040"/>
              </p:ext>
            </p:extLst>
          </p:nvPr>
        </p:nvGraphicFramePr>
        <p:xfrm>
          <a:off x="381000" y="1524000"/>
          <a:ext cx="81534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24253-3C28-0246-8F91-6862091FB6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4D6BFE15-BA1D-E848-97DA-0A76E30A6BBB}" type="slidenum">
              <a:rPr lang="en-US" altLang="en-US" sz="1200">
                <a:latin typeface="Tahoma" panose="020B0604030504040204" pitchFamily="34" charset="0"/>
              </a:rPr>
              <a:pPr eaLnBrk="1" hangingPunct="1"/>
              <a:t>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1267" name="Title 2">
            <a:extLst>
              <a:ext uri="{FF2B5EF4-FFF2-40B4-BE49-F238E27FC236}">
                <a16:creationId xmlns:a16="http://schemas.microsoft.com/office/drawing/2014/main" id="{2DDC9717-0A9B-FB4F-9F21-7A71A56A68F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Familiarize yourself with the code development process.</a:t>
            </a:r>
          </a:p>
        </p:txBody>
      </p:sp>
      <p:graphicFrame>
        <p:nvGraphicFramePr>
          <p:cNvPr id="2" name="Content Placeholder 1" descr="Identify problem&#10;Identify stakeholders&#10;Form a taskforce&#10;Draft proposed code&#10;Legal review&#10;Formally adopt code&#10;">
            <a:extLst>
              <a:ext uri="{FF2B5EF4-FFF2-40B4-BE49-F238E27FC236}">
                <a16:creationId xmlns:a16="http://schemas.microsoft.com/office/drawing/2014/main" id="{E0E35EC2-F756-124F-9BDF-09378CFD96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252112"/>
              </p:ext>
            </p:extLst>
          </p:nvPr>
        </p:nvGraphicFramePr>
        <p:xfrm>
          <a:off x="685800" y="1752600"/>
          <a:ext cx="80010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B77EF-85FE-904D-B30D-41FEAA00D5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1218DCEE-F038-394E-8853-DB165C19FBA2}" type="slidenum">
              <a:rPr lang="en-US" altLang="en-US" sz="1200">
                <a:latin typeface="Tahoma" panose="020B0604030504040204" pitchFamily="34" charset="0"/>
              </a:rPr>
              <a:pPr eaLnBrk="1" hangingPunct="1"/>
              <a:t>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2290" name="Title 2">
            <a:extLst>
              <a:ext uri="{FF2B5EF4-FFF2-40B4-BE49-F238E27FC236}">
                <a16:creationId xmlns:a16="http://schemas.microsoft.com/office/drawing/2014/main" id="{62E8C4D7-37E8-0045-91DD-39820F38496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must identify problems and recognize the need for a change.</a:t>
            </a:r>
          </a:p>
        </p:txBody>
      </p:sp>
      <p:graphicFrame>
        <p:nvGraphicFramePr>
          <p:cNvPr id="5" name="Content Placeholder 4" descr="Observations made during inspections&#10;New condition/situation in a community&#10;Technological changes in fire protection &#10;">
            <a:extLst>
              <a:ext uri="{FF2B5EF4-FFF2-40B4-BE49-F238E27FC236}">
                <a16:creationId xmlns:a16="http://schemas.microsoft.com/office/drawing/2014/main" id="{B1D7A167-1CF4-AF40-9A75-5ED5B6CED4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650772"/>
              </p:ext>
            </p:extLst>
          </p:nvPr>
        </p:nvGraphicFramePr>
        <p:xfrm>
          <a:off x="685800" y="14478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FC37DB-DC8B-E54B-9F66-442FE3E5A5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41A565FC-453F-A445-8C57-D6171B34EAC9}" type="slidenum">
              <a:rPr lang="en-US" altLang="en-US" sz="1200">
                <a:latin typeface="Tahoma" panose="020B0604030504040204" pitchFamily="34" charset="0"/>
              </a:rPr>
              <a:pPr eaLnBrk="1" hangingPunct="1"/>
              <a:t>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3314" name="Title 2">
            <a:extLst>
              <a:ext uri="{FF2B5EF4-FFF2-40B4-BE49-F238E27FC236}">
                <a16:creationId xmlns:a16="http://schemas.microsoft.com/office/drawing/2014/main" id="{673210DD-D7FA-1549-92B4-0DCAA091717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Identify stakeholders and their concerns.</a:t>
            </a:r>
          </a:p>
        </p:txBody>
      </p:sp>
      <p:graphicFrame>
        <p:nvGraphicFramePr>
          <p:cNvPr id="5" name="Content Placeholder 4" descr="Who will the code affect?&#10; Building industry&#10; Chambers of Commerce&#10; Insurance companies&#10; Local citizen groups&#10; Others&#10;Explain the code accurately/realistically&#10;Disclose costs&#10;Be forthright&#10;">
            <a:extLst>
              <a:ext uri="{FF2B5EF4-FFF2-40B4-BE49-F238E27FC236}">
                <a16:creationId xmlns:a16="http://schemas.microsoft.com/office/drawing/2014/main" id="{9A8D710B-B006-7249-8381-51DC71EAF5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4448874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4E7125-C768-3D45-B738-A94F63CFE6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90F7CCA5-31CA-6946-969F-22AFC051F3A5}" type="slidenum">
              <a:rPr lang="en-US" altLang="en-US" sz="1200">
                <a:latin typeface="Tahoma" panose="020B0604030504040204" pitchFamily="34" charset="0"/>
              </a:rPr>
              <a:pPr eaLnBrk="1" hangingPunct="1"/>
              <a:t>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4338" name="Title 2">
            <a:extLst>
              <a:ext uri="{FF2B5EF4-FFF2-40B4-BE49-F238E27FC236}">
                <a16:creationId xmlns:a16="http://schemas.microsoft.com/office/drawing/2014/main" id="{FB5C62CC-6339-1448-8901-0BA1A3FBD28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know the Task Force process.</a:t>
            </a:r>
          </a:p>
        </p:txBody>
      </p:sp>
      <p:graphicFrame>
        <p:nvGraphicFramePr>
          <p:cNvPr id="3" name="Content Placeholder 2" descr="Recruit community representatives&#10;Schedule work sessions&#10;Review model codes&#10;Prepare recommendations for the proposed code&#10;">
            <a:extLst>
              <a:ext uri="{FF2B5EF4-FFF2-40B4-BE49-F238E27FC236}">
                <a16:creationId xmlns:a16="http://schemas.microsoft.com/office/drawing/2014/main" id="{A118AC33-BE70-0342-976F-7F99F7CBB8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9164501"/>
              </p:ext>
            </p:extLst>
          </p:nvPr>
        </p:nvGraphicFramePr>
        <p:xfrm>
          <a:off x="152400" y="1600200"/>
          <a:ext cx="8686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ADD40C-89C9-124A-90A5-F966B218E5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C59A464C-5E87-FF4D-A262-2B947EB56E3A}" type="slidenum">
              <a:rPr lang="en-US" altLang="en-US" sz="1200">
                <a:latin typeface="Tahoma" panose="020B0604030504040204" pitchFamily="34" charset="0"/>
              </a:rPr>
              <a:pPr eaLnBrk="1" hangingPunct="1"/>
              <a:t>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5362" name="Title 2">
            <a:extLst>
              <a:ext uri="{FF2B5EF4-FFF2-40B4-BE49-F238E27FC236}">
                <a16:creationId xmlns:a16="http://schemas.microsoft.com/office/drawing/2014/main" id="{73B89B84-4654-5B47-97D8-02253383C8B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know how to draft proposed codes.</a:t>
            </a:r>
          </a:p>
        </p:txBody>
      </p:sp>
      <p:graphicFrame>
        <p:nvGraphicFramePr>
          <p:cNvPr id="5" name="Content Placeholder 4" descr="Start with general language&#10;Proceed to more specific language&#10;Insert local additions/amendments&#10;">
            <a:extLst>
              <a:ext uri="{FF2B5EF4-FFF2-40B4-BE49-F238E27FC236}">
                <a16:creationId xmlns:a16="http://schemas.microsoft.com/office/drawing/2014/main" id="{B72CE939-F8B5-A34D-89C7-7E2C27A818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636465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igital Presentation Template2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Presentation Template2</Template>
  <TotalTime>741</TotalTime>
  <Words>745</Words>
  <Application>Microsoft Office PowerPoint</Application>
  <PresentationFormat>On-screen Show (4:3)</PresentationFormat>
  <Paragraphs>187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Tahoma</vt:lpstr>
      <vt:lpstr>Times New Roman</vt:lpstr>
      <vt:lpstr>Digital Presentation Template2</vt:lpstr>
      <vt:lpstr>PowerPoint Presentation</vt:lpstr>
      <vt:lpstr> Learning Objective 1</vt:lpstr>
      <vt:lpstr>Know how model codes make local code development easier.</vt:lpstr>
      <vt:lpstr>Inspectors need to know how to avoid fire and life safety code conflicts.</vt:lpstr>
      <vt:lpstr>Familiarize yourself with the code development process.</vt:lpstr>
      <vt:lpstr>Inspectors must identify problems and recognize the need for a change.</vt:lpstr>
      <vt:lpstr>Identify stakeholders and their concerns.</vt:lpstr>
      <vt:lpstr>Inspectors need to know the Task Force process.</vt:lpstr>
      <vt:lpstr>Inspectors need to know how to draft proposed codes.</vt:lpstr>
      <vt:lpstr>Familiarize yourself with the legal review process.</vt:lpstr>
      <vt:lpstr>Inspectors need to know the formal code adoption process.</vt:lpstr>
      <vt:lpstr>Know the elements needed to prepare a formal resolution.</vt:lpstr>
      <vt:lpstr>Inspectors need to know the legislative study process.</vt:lpstr>
      <vt:lpstr>Know the tools available to introduce a new code to the community.</vt:lpstr>
      <vt:lpstr>REVIEW QUESTION</vt:lpstr>
      <vt:lpstr> Learning Objective 2</vt:lpstr>
      <vt:lpstr>Inspectors need to know code modification terminology.</vt:lpstr>
      <vt:lpstr>Know why people seek code modifications.</vt:lpstr>
      <vt:lpstr>Inspectors need to know the modification process.</vt:lpstr>
      <vt:lpstr>Inspectors need to be familiar with aspects of the appeals process.</vt:lpstr>
      <vt:lpstr>REVIEW QUESTION</vt:lpstr>
      <vt:lpstr> Learning Objective 3</vt:lpstr>
      <vt:lpstr>Know your role in the permit process.</vt:lpstr>
      <vt:lpstr>Inspectors need to know the permit process.</vt:lpstr>
      <vt:lpstr>Know what to do when a permit is issued in error.</vt:lpstr>
      <vt:lpstr>REVIEW QUESTION</vt:lpstr>
      <vt:lpstr> Summary</vt:lpstr>
      <vt:lpstr> Summary</vt:lpstr>
      <vt:lpstr> Summary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Schaap</dc:creator>
  <cp:lastModifiedBy>Angel Muzik</cp:lastModifiedBy>
  <cp:revision>55</cp:revision>
  <dcterms:created xsi:type="dcterms:W3CDTF">2012-10-10T16:26:14Z</dcterms:created>
  <dcterms:modified xsi:type="dcterms:W3CDTF">2021-03-23T15:12:12Z</dcterms:modified>
</cp:coreProperties>
</file>