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773" r:id="rId1"/>
  </p:sldMasterIdLst>
  <p:notesMasterIdLst>
    <p:notesMasterId r:id="rId41"/>
  </p:notesMasterIdLst>
  <p:handoutMasterIdLst>
    <p:handoutMasterId r:id="rId42"/>
  </p:handoutMasterIdLst>
  <p:sldIdLst>
    <p:sldId id="256" r:id="rId2"/>
    <p:sldId id="257" r:id="rId3"/>
    <p:sldId id="259" r:id="rId4"/>
    <p:sldId id="272" r:id="rId5"/>
    <p:sldId id="274" r:id="rId6"/>
    <p:sldId id="275" r:id="rId7"/>
    <p:sldId id="276" r:id="rId8"/>
    <p:sldId id="277" r:id="rId9"/>
    <p:sldId id="278" r:id="rId10"/>
    <p:sldId id="279" r:id="rId11"/>
    <p:sldId id="280" r:id="rId12"/>
    <p:sldId id="306" r:id="rId13"/>
    <p:sldId id="281" r:id="rId14"/>
    <p:sldId id="263" r:id="rId15"/>
    <p:sldId id="282" r:id="rId16"/>
    <p:sldId id="283" r:id="rId17"/>
    <p:sldId id="284" r:id="rId18"/>
    <p:sldId id="285" r:id="rId19"/>
    <p:sldId id="286" r:id="rId20"/>
    <p:sldId id="288" r:id="rId21"/>
    <p:sldId id="287" r:id="rId22"/>
    <p:sldId id="289" r:id="rId23"/>
    <p:sldId id="290" r:id="rId24"/>
    <p:sldId id="291" r:id="rId25"/>
    <p:sldId id="292" r:id="rId26"/>
    <p:sldId id="293" r:id="rId27"/>
    <p:sldId id="294" r:id="rId28"/>
    <p:sldId id="295" r:id="rId29"/>
    <p:sldId id="296" r:id="rId30"/>
    <p:sldId id="265" r:id="rId31"/>
    <p:sldId id="297" r:id="rId32"/>
    <p:sldId id="298" r:id="rId33"/>
    <p:sldId id="300" r:id="rId34"/>
    <p:sldId id="301" r:id="rId35"/>
    <p:sldId id="302" r:id="rId36"/>
    <p:sldId id="303" r:id="rId37"/>
    <p:sldId id="268" r:id="rId38"/>
    <p:sldId id="304" r:id="rId39"/>
    <p:sldId id="305" r:id="rId40"/>
  </p:sldIdLst>
  <p:sldSz cx="9144000" cy="6858000" type="screen4x3"/>
  <p:notesSz cx="7010400" cy="9296400"/>
  <p:defaultTextStyle>
    <a:defPPr>
      <a:defRPr lang="en-US"/>
    </a:defPPr>
    <a:lvl1pPr algn="l" rtl="0" fontAlgn="base">
      <a:spcBef>
        <a:spcPct val="20000"/>
      </a:spcBef>
      <a:spcAft>
        <a:spcPct val="0"/>
      </a:spcAft>
      <a:buClr>
        <a:srgbClr val="FF0000"/>
      </a:buClr>
      <a:buSzPct val="110000"/>
      <a:buChar char="•"/>
      <a:defRPr sz="3200" b="1"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FF0000"/>
      </a:buClr>
      <a:buSzPct val="110000"/>
      <a:buChar char="•"/>
      <a:defRPr sz="3200" b="1"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FF0000"/>
      </a:buClr>
      <a:buSzPct val="110000"/>
      <a:buChar char="•"/>
      <a:defRPr sz="3200" b="1"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FF0000"/>
      </a:buClr>
      <a:buSzPct val="110000"/>
      <a:buChar char="•"/>
      <a:defRPr sz="3200" b="1"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FF0000"/>
      </a:buClr>
      <a:buSzPct val="110000"/>
      <a:buChar char="•"/>
      <a:defRPr sz="3200" b="1" kern="1200">
        <a:solidFill>
          <a:schemeClr val="tx1"/>
        </a:solidFill>
        <a:latin typeface="Arial" panose="020B0604020202020204" pitchFamily="34" charset="0"/>
        <a:ea typeface="+mn-ea"/>
        <a:cs typeface="+mn-cs"/>
      </a:defRPr>
    </a:lvl5pPr>
    <a:lvl6pPr marL="2286000" algn="l" defTabSz="914400" rtl="0" eaLnBrk="1" latinLnBrk="0" hangingPunct="1">
      <a:defRPr sz="3200" b="1" kern="1200">
        <a:solidFill>
          <a:schemeClr val="tx1"/>
        </a:solidFill>
        <a:latin typeface="Arial" panose="020B0604020202020204" pitchFamily="34" charset="0"/>
        <a:ea typeface="+mn-ea"/>
        <a:cs typeface="+mn-cs"/>
      </a:defRPr>
    </a:lvl6pPr>
    <a:lvl7pPr marL="2743200" algn="l" defTabSz="914400" rtl="0" eaLnBrk="1" latinLnBrk="0" hangingPunct="1">
      <a:defRPr sz="3200" b="1" kern="1200">
        <a:solidFill>
          <a:schemeClr val="tx1"/>
        </a:solidFill>
        <a:latin typeface="Arial" panose="020B0604020202020204" pitchFamily="34" charset="0"/>
        <a:ea typeface="+mn-ea"/>
        <a:cs typeface="+mn-cs"/>
      </a:defRPr>
    </a:lvl7pPr>
    <a:lvl8pPr marL="3200400" algn="l" defTabSz="914400" rtl="0" eaLnBrk="1" latinLnBrk="0" hangingPunct="1">
      <a:defRPr sz="3200" b="1" kern="1200">
        <a:solidFill>
          <a:schemeClr val="tx1"/>
        </a:solidFill>
        <a:latin typeface="Arial" panose="020B0604020202020204" pitchFamily="34" charset="0"/>
        <a:ea typeface="+mn-ea"/>
        <a:cs typeface="+mn-cs"/>
      </a:defRPr>
    </a:lvl8pPr>
    <a:lvl9pPr marL="3657600" algn="l" defTabSz="914400" rtl="0" eaLnBrk="1" latinLnBrk="0" hangingPunct="1">
      <a:defRPr sz="32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7" autoAdjust="0"/>
    <p:restoredTop sz="94715" autoAdjust="0"/>
  </p:normalViewPr>
  <p:slideViewPr>
    <p:cSldViewPr>
      <p:cViewPr varScale="1">
        <p:scale>
          <a:sx n="82" d="100"/>
          <a:sy n="82" d="100"/>
        </p:scale>
        <p:origin x="48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ACD7C0-2334-40D8-AE7C-33654D3BC602}"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7B963DA5-76AE-464D-A776-2F40B4B18BC0}">
      <dgm:prSet phldrT="[Text]"/>
      <dgm:spPr/>
      <dgm:t>
        <a:bodyPr/>
        <a:lstStyle/>
        <a:p>
          <a:r>
            <a:rPr lang="x-none" b="0" u="none"/>
            <a:t>Involves representatives of the building and fire departments and other agencies</a:t>
          </a:r>
          <a:endParaRPr lang="en-US" b="0" dirty="0"/>
        </a:p>
      </dgm:t>
    </dgm:pt>
    <dgm:pt modelId="{23B28BEF-4114-4EA5-ABBB-964FFC6C8D1E}" type="parTrans" cxnId="{2DCC888C-3BF9-44AF-B53C-068CB8AEA0A1}">
      <dgm:prSet/>
      <dgm:spPr/>
      <dgm:t>
        <a:bodyPr/>
        <a:lstStyle/>
        <a:p>
          <a:endParaRPr lang="en-US"/>
        </a:p>
      </dgm:t>
    </dgm:pt>
    <dgm:pt modelId="{F6DB6F57-AF13-46A3-9F9D-75F72D3C2B6D}" type="sibTrans" cxnId="{2DCC888C-3BF9-44AF-B53C-068CB8AEA0A1}">
      <dgm:prSet/>
      <dgm:spPr/>
      <dgm:t>
        <a:bodyPr/>
        <a:lstStyle/>
        <a:p>
          <a:endParaRPr lang="en-US"/>
        </a:p>
      </dgm:t>
    </dgm:pt>
    <dgm:pt modelId="{A5B203AF-D674-4BF7-B17E-52B4D8789DC7}">
      <dgm:prSet/>
      <dgm:spPr>
        <a:solidFill>
          <a:schemeClr val="accent2"/>
        </a:solidFill>
      </dgm:spPr>
      <dgm:t>
        <a:bodyPr/>
        <a:lstStyle/>
        <a:p>
          <a:r>
            <a:rPr lang="en-US" b="0" dirty="0"/>
            <a:t>Members of the zoning department may also review plans to verify they meet zoning requirements</a:t>
          </a:r>
        </a:p>
      </dgm:t>
    </dgm:pt>
    <dgm:pt modelId="{4F68AAD4-B81C-4672-9D87-A08DB7B30FE6}" type="parTrans" cxnId="{6253CB4E-A4AF-40E2-B6D4-FB437A296093}">
      <dgm:prSet/>
      <dgm:spPr/>
      <dgm:t>
        <a:bodyPr/>
        <a:lstStyle/>
        <a:p>
          <a:endParaRPr lang="en-US"/>
        </a:p>
      </dgm:t>
    </dgm:pt>
    <dgm:pt modelId="{6CFCDE41-E952-4CFC-BE8C-2FB6E1680494}" type="sibTrans" cxnId="{6253CB4E-A4AF-40E2-B6D4-FB437A296093}">
      <dgm:prSet/>
      <dgm:spPr/>
      <dgm:t>
        <a:bodyPr/>
        <a:lstStyle/>
        <a:p>
          <a:endParaRPr lang="en-US"/>
        </a:p>
      </dgm:t>
    </dgm:pt>
    <dgm:pt modelId="{DDFC4133-2FC1-4DDA-8F0C-ED6A5F22F246}" type="pres">
      <dgm:prSet presAssocID="{58ACD7C0-2334-40D8-AE7C-33654D3BC602}" presName="diagram" presStyleCnt="0">
        <dgm:presLayoutVars>
          <dgm:dir/>
          <dgm:resizeHandles val="exact"/>
        </dgm:presLayoutVars>
      </dgm:prSet>
      <dgm:spPr/>
      <dgm:t>
        <a:bodyPr/>
        <a:lstStyle/>
        <a:p>
          <a:endParaRPr lang="en-US"/>
        </a:p>
      </dgm:t>
    </dgm:pt>
    <dgm:pt modelId="{419B066D-5C15-4C96-A96C-17A748ADF1DE}" type="pres">
      <dgm:prSet presAssocID="{7B963DA5-76AE-464D-A776-2F40B4B18BC0}" presName="node" presStyleLbl="node1" presStyleIdx="0" presStyleCnt="2">
        <dgm:presLayoutVars>
          <dgm:bulletEnabled val="1"/>
        </dgm:presLayoutVars>
      </dgm:prSet>
      <dgm:spPr/>
      <dgm:t>
        <a:bodyPr/>
        <a:lstStyle/>
        <a:p>
          <a:endParaRPr lang="en-US"/>
        </a:p>
      </dgm:t>
    </dgm:pt>
    <dgm:pt modelId="{CFA22A64-5245-44C3-9C90-2FD3C53F0AF3}" type="pres">
      <dgm:prSet presAssocID="{F6DB6F57-AF13-46A3-9F9D-75F72D3C2B6D}" presName="sibTrans" presStyleCnt="0"/>
      <dgm:spPr/>
    </dgm:pt>
    <dgm:pt modelId="{5CFE5E55-A553-4B03-BB4F-73224B4C54C5}" type="pres">
      <dgm:prSet presAssocID="{A5B203AF-D674-4BF7-B17E-52B4D8789DC7}" presName="node" presStyleLbl="node1" presStyleIdx="1" presStyleCnt="2">
        <dgm:presLayoutVars>
          <dgm:bulletEnabled val="1"/>
        </dgm:presLayoutVars>
      </dgm:prSet>
      <dgm:spPr/>
      <dgm:t>
        <a:bodyPr/>
        <a:lstStyle/>
        <a:p>
          <a:endParaRPr lang="en-US"/>
        </a:p>
      </dgm:t>
    </dgm:pt>
  </dgm:ptLst>
  <dgm:cxnLst>
    <dgm:cxn modelId="{CD0F13E5-6611-4681-B143-6D71BEFB6923}" type="presOf" srcId="{58ACD7C0-2334-40D8-AE7C-33654D3BC602}" destId="{DDFC4133-2FC1-4DDA-8F0C-ED6A5F22F246}" srcOrd="0" destOrd="0" presId="urn:microsoft.com/office/officeart/2005/8/layout/default"/>
    <dgm:cxn modelId="{E5E7367C-3C15-4718-8A77-ABC309BAF2BA}" type="presOf" srcId="{A5B203AF-D674-4BF7-B17E-52B4D8789DC7}" destId="{5CFE5E55-A553-4B03-BB4F-73224B4C54C5}" srcOrd="0" destOrd="0" presId="urn:microsoft.com/office/officeart/2005/8/layout/default"/>
    <dgm:cxn modelId="{2DCC888C-3BF9-44AF-B53C-068CB8AEA0A1}" srcId="{58ACD7C0-2334-40D8-AE7C-33654D3BC602}" destId="{7B963DA5-76AE-464D-A776-2F40B4B18BC0}" srcOrd="0" destOrd="0" parTransId="{23B28BEF-4114-4EA5-ABBB-964FFC6C8D1E}" sibTransId="{F6DB6F57-AF13-46A3-9F9D-75F72D3C2B6D}"/>
    <dgm:cxn modelId="{6A70F589-ED60-4D35-A1B5-E80AC2728BA6}" type="presOf" srcId="{7B963DA5-76AE-464D-A776-2F40B4B18BC0}" destId="{419B066D-5C15-4C96-A96C-17A748ADF1DE}" srcOrd="0" destOrd="0" presId="urn:microsoft.com/office/officeart/2005/8/layout/default"/>
    <dgm:cxn modelId="{6253CB4E-A4AF-40E2-B6D4-FB437A296093}" srcId="{58ACD7C0-2334-40D8-AE7C-33654D3BC602}" destId="{A5B203AF-D674-4BF7-B17E-52B4D8789DC7}" srcOrd="1" destOrd="0" parTransId="{4F68AAD4-B81C-4672-9D87-A08DB7B30FE6}" sibTransId="{6CFCDE41-E952-4CFC-BE8C-2FB6E1680494}"/>
    <dgm:cxn modelId="{B97807A1-2A48-4A8C-B04E-0D788816A95A}" type="presParOf" srcId="{DDFC4133-2FC1-4DDA-8F0C-ED6A5F22F246}" destId="{419B066D-5C15-4C96-A96C-17A748ADF1DE}" srcOrd="0" destOrd="0" presId="urn:microsoft.com/office/officeart/2005/8/layout/default"/>
    <dgm:cxn modelId="{3891D4A0-CA04-4FF7-9079-93661C498C96}" type="presParOf" srcId="{DDFC4133-2FC1-4DDA-8F0C-ED6A5F22F246}" destId="{CFA22A64-5245-44C3-9C90-2FD3C53F0AF3}" srcOrd="1" destOrd="0" presId="urn:microsoft.com/office/officeart/2005/8/layout/default"/>
    <dgm:cxn modelId="{1705499A-9F54-4EDF-95E8-A8992D7F1C45}" type="presParOf" srcId="{DDFC4133-2FC1-4DDA-8F0C-ED6A5F22F246}" destId="{5CFE5E55-A553-4B03-BB4F-73224B4C54C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ACD7C0-2334-40D8-AE7C-33654D3BC602}"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7B963DA5-76AE-464D-A776-2F40B4B18BC0}">
      <dgm:prSet phldrT="[Text]" custT="1"/>
      <dgm:spPr/>
      <dgm:t>
        <a:bodyPr/>
        <a:lstStyle/>
        <a:p>
          <a:r>
            <a:rPr lang="en-US" sz="2400" b="0" u="none" dirty="0"/>
            <a:t>Make sure construction activities conform with what was approved by plans examiner</a:t>
          </a:r>
          <a:endParaRPr lang="en-US" sz="2400" b="0" dirty="0"/>
        </a:p>
      </dgm:t>
    </dgm:pt>
    <dgm:pt modelId="{23B28BEF-4114-4EA5-ABBB-964FFC6C8D1E}" type="parTrans" cxnId="{2DCC888C-3BF9-44AF-B53C-068CB8AEA0A1}">
      <dgm:prSet/>
      <dgm:spPr/>
      <dgm:t>
        <a:bodyPr/>
        <a:lstStyle/>
        <a:p>
          <a:endParaRPr lang="en-US"/>
        </a:p>
      </dgm:t>
    </dgm:pt>
    <dgm:pt modelId="{F6DB6F57-AF13-46A3-9F9D-75F72D3C2B6D}" type="sibTrans" cxnId="{2DCC888C-3BF9-44AF-B53C-068CB8AEA0A1}">
      <dgm:prSet/>
      <dgm:spPr/>
      <dgm:t>
        <a:bodyPr/>
        <a:lstStyle/>
        <a:p>
          <a:endParaRPr lang="en-US"/>
        </a:p>
      </dgm:t>
    </dgm:pt>
    <dgm:pt modelId="{C6A51594-D3AA-4331-A371-11624415D223}">
      <dgm:prSet phldrT="[Text]" custT="1"/>
      <dgm:spPr/>
      <dgm:t>
        <a:bodyPr/>
        <a:lstStyle/>
        <a:p>
          <a:r>
            <a:rPr lang="en-US" sz="2400" b="0" dirty="0"/>
            <a:t>Verify permit documents</a:t>
          </a:r>
        </a:p>
      </dgm:t>
    </dgm:pt>
    <dgm:pt modelId="{B1B84C38-F0BE-4895-B1EF-65F31EF3C221}" type="parTrans" cxnId="{308E128A-4209-4450-8380-47DB100EFA5B}">
      <dgm:prSet/>
      <dgm:spPr/>
      <dgm:t>
        <a:bodyPr/>
        <a:lstStyle/>
        <a:p>
          <a:endParaRPr lang="en-US"/>
        </a:p>
      </dgm:t>
    </dgm:pt>
    <dgm:pt modelId="{59B55754-710F-4090-9A0F-47E11050864C}" type="sibTrans" cxnId="{308E128A-4209-4450-8380-47DB100EFA5B}">
      <dgm:prSet/>
      <dgm:spPr/>
      <dgm:t>
        <a:bodyPr/>
        <a:lstStyle/>
        <a:p>
          <a:endParaRPr lang="en-US"/>
        </a:p>
      </dgm:t>
    </dgm:pt>
    <dgm:pt modelId="{8F2C4B9E-0FAA-48B5-AA9D-CDFAB9243854}">
      <dgm:prSet phldrT="[Text]" custT="1"/>
      <dgm:spPr>
        <a:solidFill>
          <a:schemeClr val="accent6">
            <a:lumMod val="75000"/>
          </a:schemeClr>
        </a:solidFill>
      </dgm:spPr>
      <dgm:t>
        <a:bodyPr/>
        <a:lstStyle/>
        <a:p>
          <a:r>
            <a:rPr lang="en-US" sz="2400" b="0" dirty="0"/>
            <a:t>Be familiar with </a:t>
          </a:r>
          <a:r>
            <a:rPr lang="en-US" sz="2400" b="0" dirty="0" smtClean="0"/>
            <a:t>plans </a:t>
          </a:r>
          <a:r>
            <a:rPr lang="en-US" sz="2400" b="0" dirty="0"/>
            <a:t>review and permitting processes</a:t>
          </a:r>
        </a:p>
      </dgm:t>
    </dgm:pt>
    <dgm:pt modelId="{1E40CCC1-AFB8-405F-BDDF-BB2794621E1A}" type="parTrans" cxnId="{E59E1BE2-1530-4B17-934B-8E121E4039DD}">
      <dgm:prSet/>
      <dgm:spPr/>
      <dgm:t>
        <a:bodyPr/>
        <a:lstStyle/>
        <a:p>
          <a:endParaRPr lang="en-US"/>
        </a:p>
      </dgm:t>
    </dgm:pt>
    <dgm:pt modelId="{9C41D03D-95E3-4729-8CD7-7D4A8EBEC917}" type="sibTrans" cxnId="{E59E1BE2-1530-4B17-934B-8E121E4039DD}">
      <dgm:prSet/>
      <dgm:spPr/>
      <dgm:t>
        <a:bodyPr/>
        <a:lstStyle/>
        <a:p>
          <a:endParaRPr lang="en-US"/>
        </a:p>
      </dgm:t>
    </dgm:pt>
    <dgm:pt modelId="{49D436C0-4D83-41BC-AE31-EA7CC0F5E1BB}" type="pres">
      <dgm:prSet presAssocID="{58ACD7C0-2334-40D8-AE7C-33654D3BC602}" presName="linear" presStyleCnt="0">
        <dgm:presLayoutVars>
          <dgm:animLvl val="lvl"/>
          <dgm:resizeHandles val="exact"/>
        </dgm:presLayoutVars>
      </dgm:prSet>
      <dgm:spPr/>
      <dgm:t>
        <a:bodyPr/>
        <a:lstStyle/>
        <a:p>
          <a:endParaRPr lang="en-US"/>
        </a:p>
      </dgm:t>
    </dgm:pt>
    <dgm:pt modelId="{1FA1636B-97A2-4EFA-9EFA-030CEBF70B39}" type="pres">
      <dgm:prSet presAssocID="{7B963DA5-76AE-464D-A776-2F40B4B18BC0}" presName="parentText" presStyleLbl="node1" presStyleIdx="0" presStyleCnt="3">
        <dgm:presLayoutVars>
          <dgm:chMax val="0"/>
          <dgm:bulletEnabled val="1"/>
        </dgm:presLayoutVars>
      </dgm:prSet>
      <dgm:spPr/>
      <dgm:t>
        <a:bodyPr/>
        <a:lstStyle/>
        <a:p>
          <a:endParaRPr lang="en-US"/>
        </a:p>
      </dgm:t>
    </dgm:pt>
    <dgm:pt modelId="{DDD6529B-8B75-443E-BA87-7533F3FB4A02}" type="pres">
      <dgm:prSet presAssocID="{F6DB6F57-AF13-46A3-9F9D-75F72D3C2B6D}" presName="spacer" presStyleCnt="0"/>
      <dgm:spPr/>
    </dgm:pt>
    <dgm:pt modelId="{40AE5C18-B607-4DE5-9C22-0315F2F4A85D}" type="pres">
      <dgm:prSet presAssocID="{C6A51594-D3AA-4331-A371-11624415D223}" presName="parentText" presStyleLbl="node1" presStyleIdx="1" presStyleCnt="3">
        <dgm:presLayoutVars>
          <dgm:chMax val="0"/>
          <dgm:bulletEnabled val="1"/>
        </dgm:presLayoutVars>
      </dgm:prSet>
      <dgm:spPr/>
      <dgm:t>
        <a:bodyPr/>
        <a:lstStyle/>
        <a:p>
          <a:endParaRPr lang="en-US"/>
        </a:p>
      </dgm:t>
    </dgm:pt>
    <dgm:pt modelId="{72F55769-1D97-4015-8E83-AAB18B6F4FCD}" type="pres">
      <dgm:prSet presAssocID="{59B55754-710F-4090-9A0F-47E11050864C}" presName="spacer" presStyleCnt="0"/>
      <dgm:spPr/>
    </dgm:pt>
    <dgm:pt modelId="{18F9DFA8-C1FD-4308-BCBF-ACF6C90ED2CE}" type="pres">
      <dgm:prSet presAssocID="{8F2C4B9E-0FAA-48B5-AA9D-CDFAB9243854}" presName="parentText" presStyleLbl="node1" presStyleIdx="2" presStyleCnt="3">
        <dgm:presLayoutVars>
          <dgm:chMax val="0"/>
          <dgm:bulletEnabled val="1"/>
        </dgm:presLayoutVars>
      </dgm:prSet>
      <dgm:spPr/>
      <dgm:t>
        <a:bodyPr/>
        <a:lstStyle/>
        <a:p>
          <a:endParaRPr lang="en-US"/>
        </a:p>
      </dgm:t>
    </dgm:pt>
  </dgm:ptLst>
  <dgm:cxnLst>
    <dgm:cxn modelId="{6EF4D298-74A0-4A97-A716-6B90C61C4058}" type="presOf" srcId="{58ACD7C0-2334-40D8-AE7C-33654D3BC602}" destId="{49D436C0-4D83-41BC-AE31-EA7CC0F5E1BB}" srcOrd="0" destOrd="0" presId="urn:microsoft.com/office/officeart/2005/8/layout/vList2"/>
    <dgm:cxn modelId="{308E128A-4209-4450-8380-47DB100EFA5B}" srcId="{58ACD7C0-2334-40D8-AE7C-33654D3BC602}" destId="{C6A51594-D3AA-4331-A371-11624415D223}" srcOrd="1" destOrd="0" parTransId="{B1B84C38-F0BE-4895-B1EF-65F31EF3C221}" sibTransId="{59B55754-710F-4090-9A0F-47E11050864C}"/>
    <dgm:cxn modelId="{2DCC888C-3BF9-44AF-B53C-068CB8AEA0A1}" srcId="{58ACD7C0-2334-40D8-AE7C-33654D3BC602}" destId="{7B963DA5-76AE-464D-A776-2F40B4B18BC0}" srcOrd="0" destOrd="0" parTransId="{23B28BEF-4114-4EA5-ABBB-964FFC6C8D1E}" sibTransId="{F6DB6F57-AF13-46A3-9F9D-75F72D3C2B6D}"/>
    <dgm:cxn modelId="{6E5DFB3E-B8B7-4147-A965-372B20972B27}" type="presOf" srcId="{7B963DA5-76AE-464D-A776-2F40B4B18BC0}" destId="{1FA1636B-97A2-4EFA-9EFA-030CEBF70B39}" srcOrd="0" destOrd="0" presId="urn:microsoft.com/office/officeart/2005/8/layout/vList2"/>
    <dgm:cxn modelId="{E59E1BE2-1530-4B17-934B-8E121E4039DD}" srcId="{58ACD7C0-2334-40D8-AE7C-33654D3BC602}" destId="{8F2C4B9E-0FAA-48B5-AA9D-CDFAB9243854}" srcOrd="2" destOrd="0" parTransId="{1E40CCC1-AFB8-405F-BDDF-BB2794621E1A}" sibTransId="{9C41D03D-95E3-4729-8CD7-7D4A8EBEC917}"/>
    <dgm:cxn modelId="{51248D57-5142-42B9-8B6D-B36826EC498E}" type="presOf" srcId="{C6A51594-D3AA-4331-A371-11624415D223}" destId="{40AE5C18-B607-4DE5-9C22-0315F2F4A85D}" srcOrd="0" destOrd="0" presId="urn:microsoft.com/office/officeart/2005/8/layout/vList2"/>
    <dgm:cxn modelId="{C970345E-94E7-41BD-8882-13B261186080}" type="presOf" srcId="{8F2C4B9E-0FAA-48B5-AA9D-CDFAB9243854}" destId="{18F9DFA8-C1FD-4308-BCBF-ACF6C90ED2CE}" srcOrd="0" destOrd="0" presId="urn:microsoft.com/office/officeart/2005/8/layout/vList2"/>
    <dgm:cxn modelId="{ACC13F5D-E4A6-483D-9F0F-46F5BD220676}" type="presParOf" srcId="{49D436C0-4D83-41BC-AE31-EA7CC0F5E1BB}" destId="{1FA1636B-97A2-4EFA-9EFA-030CEBF70B39}" srcOrd="0" destOrd="0" presId="urn:microsoft.com/office/officeart/2005/8/layout/vList2"/>
    <dgm:cxn modelId="{28B724AA-5045-453B-B9B7-ABB82CE96168}" type="presParOf" srcId="{49D436C0-4D83-41BC-AE31-EA7CC0F5E1BB}" destId="{DDD6529B-8B75-443E-BA87-7533F3FB4A02}" srcOrd="1" destOrd="0" presId="urn:microsoft.com/office/officeart/2005/8/layout/vList2"/>
    <dgm:cxn modelId="{DACB949A-25E3-410C-AC60-1E10E338D885}" type="presParOf" srcId="{49D436C0-4D83-41BC-AE31-EA7CC0F5E1BB}" destId="{40AE5C18-B607-4DE5-9C22-0315F2F4A85D}" srcOrd="2" destOrd="0" presId="urn:microsoft.com/office/officeart/2005/8/layout/vList2"/>
    <dgm:cxn modelId="{3360421F-95DB-4F5D-A307-5276C2895583}" type="presParOf" srcId="{49D436C0-4D83-41BC-AE31-EA7CC0F5E1BB}" destId="{72F55769-1D97-4015-8E83-AAB18B6F4FCD}" srcOrd="3" destOrd="0" presId="urn:microsoft.com/office/officeart/2005/8/layout/vList2"/>
    <dgm:cxn modelId="{A4503138-DCA2-477C-B7DE-3A4DE16420FE}" type="presParOf" srcId="{49D436C0-4D83-41BC-AE31-EA7CC0F5E1BB}" destId="{18F9DFA8-C1FD-4308-BCBF-ACF6C90ED2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ACD7C0-2334-40D8-AE7C-33654D3BC602}"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7B963DA5-76AE-464D-A776-2F40B4B18BC0}">
      <dgm:prSet phldrT="[Text]" custT="1"/>
      <dgm:spPr>
        <a:solidFill>
          <a:schemeClr val="accent6">
            <a:lumMod val="75000"/>
          </a:schemeClr>
        </a:solidFill>
      </dgm:spPr>
      <dgm:t>
        <a:bodyPr/>
        <a:lstStyle/>
        <a:p>
          <a:r>
            <a:rPr lang="en-US" sz="2400" b="0" dirty="0"/>
            <a:t>This method is most efficient because the reviewer is very familiar with the code requirements for the project</a:t>
          </a:r>
        </a:p>
      </dgm:t>
    </dgm:pt>
    <dgm:pt modelId="{23B28BEF-4114-4EA5-ABBB-964FFC6C8D1E}" type="parTrans" cxnId="{2DCC888C-3BF9-44AF-B53C-068CB8AEA0A1}">
      <dgm:prSet/>
      <dgm:spPr/>
      <dgm:t>
        <a:bodyPr/>
        <a:lstStyle/>
        <a:p>
          <a:endParaRPr lang="en-US"/>
        </a:p>
      </dgm:t>
    </dgm:pt>
    <dgm:pt modelId="{F6DB6F57-AF13-46A3-9F9D-75F72D3C2B6D}" type="sibTrans" cxnId="{2DCC888C-3BF9-44AF-B53C-068CB8AEA0A1}">
      <dgm:prSet/>
      <dgm:spPr/>
      <dgm:t>
        <a:bodyPr/>
        <a:lstStyle/>
        <a:p>
          <a:endParaRPr lang="en-US"/>
        </a:p>
      </dgm:t>
    </dgm:pt>
    <dgm:pt modelId="{8C4AD4EE-582E-4CCD-B296-B7DB5CCDC509}">
      <dgm:prSet custT="1"/>
      <dgm:spPr>
        <a:solidFill>
          <a:schemeClr val="accent6">
            <a:lumMod val="75000"/>
          </a:schemeClr>
        </a:solidFill>
      </dgm:spPr>
      <dgm:t>
        <a:bodyPr/>
        <a:lstStyle/>
        <a:p>
          <a:r>
            <a:rPr lang="en-US" sz="2400" b="0" dirty="0"/>
            <a:t>Can also cause problems because there is only one person looking at the documents </a:t>
          </a:r>
        </a:p>
      </dgm:t>
    </dgm:pt>
    <dgm:pt modelId="{BD97DD91-7066-4CF3-A8E4-63BF9994429E}" type="parTrans" cxnId="{5AF6E99E-3B41-4074-81AD-C6DAF83737E0}">
      <dgm:prSet/>
      <dgm:spPr/>
      <dgm:t>
        <a:bodyPr/>
        <a:lstStyle/>
        <a:p>
          <a:endParaRPr lang="en-US"/>
        </a:p>
      </dgm:t>
    </dgm:pt>
    <dgm:pt modelId="{B0927865-3E55-4ACC-9E90-D8D5CA484C86}" type="sibTrans" cxnId="{5AF6E99E-3B41-4074-81AD-C6DAF83737E0}">
      <dgm:prSet/>
      <dgm:spPr/>
      <dgm:t>
        <a:bodyPr/>
        <a:lstStyle/>
        <a:p>
          <a:endParaRPr lang="en-US"/>
        </a:p>
      </dgm:t>
    </dgm:pt>
    <dgm:pt modelId="{49D436C0-4D83-41BC-AE31-EA7CC0F5E1BB}" type="pres">
      <dgm:prSet presAssocID="{58ACD7C0-2334-40D8-AE7C-33654D3BC602}" presName="linear" presStyleCnt="0">
        <dgm:presLayoutVars>
          <dgm:animLvl val="lvl"/>
          <dgm:resizeHandles val="exact"/>
        </dgm:presLayoutVars>
      </dgm:prSet>
      <dgm:spPr/>
      <dgm:t>
        <a:bodyPr/>
        <a:lstStyle/>
        <a:p>
          <a:endParaRPr lang="en-US"/>
        </a:p>
      </dgm:t>
    </dgm:pt>
    <dgm:pt modelId="{1FA1636B-97A2-4EFA-9EFA-030CEBF70B39}" type="pres">
      <dgm:prSet presAssocID="{7B963DA5-76AE-464D-A776-2F40B4B18BC0}" presName="parentText" presStyleLbl="node1" presStyleIdx="0" presStyleCnt="2">
        <dgm:presLayoutVars>
          <dgm:chMax val="0"/>
          <dgm:bulletEnabled val="1"/>
        </dgm:presLayoutVars>
      </dgm:prSet>
      <dgm:spPr/>
      <dgm:t>
        <a:bodyPr/>
        <a:lstStyle/>
        <a:p>
          <a:endParaRPr lang="en-US"/>
        </a:p>
      </dgm:t>
    </dgm:pt>
    <dgm:pt modelId="{DDD6529B-8B75-443E-BA87-7533F3FB4A02}" type="pres">
      <dgm:prSet presAssocID="{F6DB6F57-AF13-46A3-9F9D-75F72D3C2B6D}" presName="spacer" presStyleCnt="0"/>
      <dgm:spPr/>
    </dgm:pt>
    <dgm:pt modelId="{4594A595-FB7B-4B21-98C3-C8FD2398AE13}" type="pres">
      <dgm:prSet presAssocID="{8C4AD4EE-582E-4CCD-B296-B7DB5CCDC509}" presName="parentText" presStyleLbl="node1" presStyleIdx="1" presStyleCnt="2">
        <dgm:presLayoutVars>
          <dgm:chMax val="0"/>
          <dgm:bulletEnabled val="1"/>
        </dgm:presLayoutVars>
      </dgm:prSet>
      <dgm:spPr/>
      <dgm:t>
        <a:bodyPr/>
        <a:lstStyle/>
        <a:p>
          <a:endParaRPr lang="en-US"/>
        </a:p>
      </dgm:t>
    </dgm:pt>
  </dgm:ptLst>
  <dgm:cxnLst>
    <dgm:cxn modelId="{2533D801-EF26-41B8-BCBD-EBDA2AD904FB}" type="presOf" srcId="{8C4AD4EE-582E-4CCD-B296-B7DB5CCDC509}" destId="{4594A595-FB7B-4B21-98C3-C8FD2398AE13}" srcOrd="0" destOrd="0" presId="urn:microsoft.com/office/officeart/2005/8/layout/vList2"/>
    <dgm:cxn modelId="{DFDABD95-EFC0-4EEF-8EAB-79C36A3CF7C5}" type="presOf" srcId="{7B963DA5-76AE-464D-A776-2F40B4B18BC0}" destId="{1FA1636B-97A2-4EFA-9EFA-030CEBF70B39}" srcOrd="0" destOrd="0" presId="urn:microsoft.com/office/officeart/2005/8/layout/vList2"/>
    <dgm:cxn modelId="{2DCC888C-3BF9-44AF-B53C-068CB8AEA0A1}" srcId="{58ACD7C0-2334-40D8-AE7C-33654D3BC602}" destId="{7B963DA5-76AE-464D-A776-2F40B4B18BC0}" srcOrd="0" destOrd="0" parTransId="{23B28BEF-4114-4EA5-ABBB-964FFC6C8D1E}" sibTransId="{F6DB6F57-AF13-46A3-9F9D-75F72D3C2B6D}"/>
    <dgm:cxn modelId="{EF75F53A-7539-4674-8357-8ADA4926DAA9}" type="presOf" srcId="{58ACD7C0-2334-40D8-AE7C-33654D3BC602}" destId="{49D436C0-4D83-41BC-AE31-EA7CC0F5E1BB}" srcOrd="0" destOrd="0" presId="urn:microsoft.com/office/officeart/2005/8/layout/vList2"/>
    <dgm:cxn modelId="{5AF6E99E-3B41-4074-81AD-C6DAF83737E0}" srcId="{58ACD7C0-2334-40D8-AE7C-33654D3BC602}" destId="{8C4AD4EE-582E-4CCD-B296-B7DB5CCDC509}" srcOrd="1" destOrd="0" parTransId="{BD97DD91-7066-4CF3-A8E4-63BF9994429E}" sibTransId="{B0927865-3E55-4ACC-9E90-D8D5CA484C86}"/>
    <dgm:cxn modelId="{CDF6285E-3C32-4975-B7B8-F0125B92142A}" type="presParOf" srcId="{49D436C0-4D83-41BC-AE31-EA7CC0F5E1BB}" destId="{1FA1636B-97A2-4EFA-9EFA-030CEBF70B39}" srcOrd="0" destOrd="0" presId="urn:microsoft.com/office/officeart/2005/8/layout/vList2"/>
    <dgm:cxn modelId="{38DFA6D2-C731-47DA-8C8F-075071DB3D51}" type="presParOf" srcId="{49D436C0-4D83-41BC-AE31-EA7CC0F5E1BB}" destId="{DDD6529B-8B75-443E-BA87-7533F3FB4A02}" srcOrd="1" destOrd="0" presId="urn:microsoft.com/office/officeart/2005/8/layout/vList2"/>
    <dgm:cxn modelId="{8F2DD34A-365C-46DE-AC4B-134963DF05C9}" type="presParOf" srcId="{49D436C0-4D83-41BC-AE31-EA7CC0F5E1BB}" destId="{4594A595-FB7B-4B21-98C3-C8FD2398AE1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8ACD7C0-2334-40D8-AE7C-33654D3BC602}"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7B963DA5-76AE-464D-A776-2F40B4B18BC0}">
      <dgm:prSet phldrT="[Text]" custT="1"/>
      <dgm:spPr/>
      <dgm:t>
        <a:bodyPr/>
        <a:lstStyle/>
        <a:p>
          <a:r>
            <a:rPr lang="x-none" sz="2400" b="0" u="none" dirty="0"/>
            <a:t>Get an orientation on the project</a:t>
          </a:r>
          <a:endParaRPr lang="en-US" sz="2400" b="0" dirty="0"/>
        </a:p>
      </dgm:t>
    </dgm:pt>
    <dgm:pt modelId="{23B28BEF-4114-4EA5-ABBB-964FFC6C8D1E}" type="parTrans" cxnId="{2DCC888C-3BF9-44AF-B53C-068CB8AEA0A1}">
      <dgm:prSet/>
      <dgm:spPr/>
      <dgm:t>
        <a:bodyPr/>
        <a:lstStyle/>
        <a:p>
          <a:endParaRPr lang="en-US"/>
        </a:p>
      </dgm:t>
    </dgm:pt>
    <dgm:pt modelId="{F6DB6F57-AF13-46A3-9F9D-75F72D3C2B6D}" type="sibTrans" cxnId="{2DCC888C-3BF9-44AF-B53C-068CB8AEA0A1}">
      <dgm:prSet/>
      <dgm:spPr/>
      <dgm:t>
        <a:bodyPr/>
        <a:lstStyle/>
        <a:p>
          <a:endParaRPr lang="en-US"/>
        </a:p>
      </dgm:t>
    </dgm:pt>
    <dgm:pt modelId="{391A733E-255C-440F-BE8E-6C793B088970}">
      <dgm:prSet custT="1"/>
      <dgm:spPr>
        <a:solidFill>
          <a:schemeClr val="accent6">
            <a:lumMod val="75000"/>
          </a:schemeClr>
        </a:solidFill>
      </dgm:spPr>
      <dgm:t>
        <a:bodyPr/>
        <a:lstStyle/>
        <a:p>
          <a:r>
            <a:rPr lang="en-US" sz="2400" b="0" dirty="0"/>
            <a:t>Review any areas that may be confusing or require particular care during inspection</a:t>
          </a:r>
        </a:p>
      </dgm:t>
    </dgm:pt>
    <dgm:pt modelId="{6A863D11-054B-4403-AA26-7C9C9F244AD2}" type="parTrans" cxnId="{A60A03EC-308A-4719-83A2-1F0D184DC2CE}">
      <dgm:prSet/>
      <dgm:spPr/>
      <dgm:t>
        <a:bodyPr/>
        <a:lstStyle/>
        <a:p>
          <a:endParaRPr lang="en-US"/>
        </a:p>
      </dgm:t>
    </dgm:pt>
    <dgm:pt modelId="{CDBB0A28-0FB0-47CA-B830-B9A8FB188626}" type="sibTrans" cxnId="{A60A03EC-308A-4719-83A2-1F0D184DC2CE}">
      <dgm:prSet/>
      <dgm:spPr/>
      <dgm:t>
        <a:bodyPr/>
        <a:lstStyle/>
        <a:p>
          <a:endParaRPr lang="en-US"/>
        </a:p>
      </dgm:t>
    </dgm:pt>
    <dgm:pt modelId="{49D436C0-4D83-41BC-AE31-EA7CC0F5E1BB}" type="pres">
      <dgm:prSet presAssocID="{58ACD7C0-2334-40D8-AE7C-33654D3BC602}" presName="linear" presStyleCnt="0">
        <dgm:presLayoutVars>
          <dgm:animLvl val="lvl"/>
          <dgm:resizeHandles val="exact"/>
        </dgm:presLayoutVars>
      </dgm:prSet>
      <dgm:spPr/>
      <dgm:t>
        <a:bodyPr/>
        <a:lstStyle/>
        <a:p>
          <a:endParaRPr lang="en-US"/>
        </a:p>
      </dgm:t>
    </dgm:pt>
    <dgm:pt modelId="{1FA1636B-97A2-4EFA-9EFA-030CEBF70B39}" type="pres">
      <dgm:prSet presAssocID="{7B963DA5-76AE-464D-A776-2F40B4B18BC0}" presName="parentText" presStyleLbl="node1" presStyleIdx="0" presStyleCnt="2">
        <dgm:presLayoutVars>
          <dgm:chMax val="0"/>
          <dgm:bulletEnabled val="1"/>
        </dgm:presLayoutVars>
      </dgm:prSet>
      <dgm:spPr/>
      <dgm:t>
        <a:bodyPr/>
        <a:lstStyle/>
        <a:p>
          <a:endParaRPr lang="en-US"/>
        </a:p>
      </dgm:t>
    </dgm:pt>
    <dgm:pt modelId="{DDD6529B-8B75-443E-BA87-7533F3FB4A02}" type="pres">
      <dgm:prSet presAssocID="{F6DB6F57-AF13-46A3-9F9D-75F72D3C2B6D}" presName="spacer" presStyleCnt="0"/>
      <dgm:spPr/>
    </dgm:pt>
    <dgm:pt modelId="{31263E88-5EB3-4364-8459-752A2659CE23}" type="pres">
      <dgm:prSet presAssocID="{391A733E-255C-440F-BE8E-6C793B088970}" presName="parentText" presStyleLbl="node1" presStyleIdx="1" presStyleCnt="2">
        <dgm:presLayoutVars>
          <dgm:chMax val="0"/>
          <dgm:bulletEnabled val="1"/>
        </dgm:presLayoutVars>
      </dgm:prSet>
      <dgm:spPr/>
      <dgm:t>
        <a:bodyPr/>
        <a:lstStyle/>
        <a:p>
          <a:endParaRPr lang="en-US"/>
        </a:p>
      </dgm:t>
    </dgm:pt>
  </dgm:ptLst>
  <dgm:cxnLst>
    <dgm:cxn modelId="{A60A03EC-308A-4719-83A2-1F0D184DC2CE}" srcId="{58ACD7C0-2334-40D8-AE7C-33654D3BC602}" destId="{391A733E-255C-440F-BE8E-6C793B088970}" srcOrd="1" destOrd="0" parTransId="{6A863D11-054B-4403-AA26-7C9C9F244AD2}" sibTransId="{CDBB0A28-0FB0-47CA-B830-B9A8FB188626}"/>
    <dgm:cxn modelId="{ADB73274-216D-4642-97B6-C3371BA1AF40}" type="presOf" srcId="{391A733E-255C-440F-BE8E-6C793B088970}" destId="{31263E88-5EB3-4364-8459-752A2659CE23}" srcOrd="0" destOrd="0" presId="urn:microsoft.com/office/officeart/2005/8/layout/vList2"/>
    <dgm:cxn modelId="{35FB103E-3C4A-442E-93D7-5E4281598E85}" type="presOf" srcId="{58ACD7C0-2334-40D8-AE7C-33654D3BC602}" destId="{49D436C0-4D83-41BC-AE31-EA7CC0F5E1BB}" srcOrd="0" destOrd="0" presId="urn:microsoft.com/office/officeart/2005/8/layout/vList2"/>
    <dgm:cxn modelId="{2DCC888C-3BF9-44AF-B53C-068CB8AEA0A1}" srcId="{58ACD7C0-2334-40D8-AE7C-33654D3BC602}" destId="{7B963DA5-76AE-464D-A776-2F40B4B18BC0}" srcOrd="0" destOrd="0" parTransId="{23B28BEF-4114-4EA5-ABBB-964FFC6C8D1E}" sibTransId="{F6DB6F57-AF13-46A3-9F9D-75F72D3C2B6D}"/>
    <dgm:cxn modelId="{A0C58343-6657-4166-99E4-2ACCC3976F17}" type="presOf" srcId="{7B963DA5-76AE-464D-A776-2F40B4B18BC0}" destId="{1FA1636B-97A2-4EFA-9EFA-030CEBF70B39}" srcOrd="0" destOrd="0" presId="urn:microsoft.com/office/officeart/2005/8/layout/vList2"/>
    <dgm:cxn modelId="{26EB56B8-7B9C-4BDC-8BC7-488AF3476C9D}" type="presParOf" srcId="{49D436C0-4D83-41BC-AE31-EA7CC0F5E1BB}" destId="{1FA1636B-97A2-4EFA-9EFA-030CEBF70B39}" srcOrd="0" destOrd="0" presId="urn:microsoft.com/office/officeart/2005/8/layout/vList2"/>
    <dgm:cxn modelId="{05E34E27-FD75-4493-817C-CC4C07F0C36A}" type="presParOf" srcId="{49D436C0-4D83-41BC-AE31-EA7CC0F5E1BB}" destId="{DDD6529B-8B75-443E-BA87-7533F3FB4A02}" srcOrd="1" destOrd="0" presId="urn:microsoft.com/office/officeart/2005/8/layout/vList2"/>
    <dgm:cxn modelId="{64B50C4E-EC43-4870-A1E8-FA0411C7B32E}" type="presParOf" srcId="{49D436C0-4D83-41BC-AE31-EA7CC0F5E1BB}" destId="{31263E88-5EB3-4364-8459-752A2659CE2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8ACD7C0-2334-40D8-AE7C-33654D3BC602}"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350A15B9-C8CF-43E2-A2FA-2491B0BCC561}">
      <dgm:prSet custT="1"/>
      <dgm:spPr/>
      <dgm:t>
        <a:bodyPr/>
        <a:lstStyle/>
        <a:p>
          <a:r>
            <a:rPr lang="en-US" sz="2000" b="0" dirty="0"/>
            <a:t>Verify contractor/owner statements about altered plans, materials, or requirements</a:t>
          </a:r>
        </a:p>
      </dgm:t>
    </dgm:pt>
    <dgm:pt modelId="{041891A7-0533-4354-B450-6CDFA192E413}" type="parTrans" cxnId="{D4B8921B-9437-4637-91E5-4B7FE9F5F082}">
      <dgm:prSet/>
      <dgm:spPr/>
      <dgm:t>
        <a:bodyPr/>
        <a:lstStyle/>
        <a:p>
          <a:endParaRPr lang="en-US"/>
        </a:p>
      </dgm:t>
    </dgm:pt>
    <dgm:pt modelId="{761F5927-310A-4999-9D81-430ED84DA009}" type="sibTrans" cxnId="{D4B8921B-9437-4637-91E5-4B7FE9F5F082}">
      <dgm:prSet/>
      <dgm:spPr/>
      <dgm:t>
        <a:bodyPr/>
        <a:lstStyle/>
        <a:p>
          <a:endParaRPr lang="en-US"/>
        </a:p>
      </dgm:t>
    </dgm:pt>
    <dgm:pt modelId="{DC9AA757-C17C-4F97-80F8-EE00E70C7535}">
      <dgm:prSet custT="1"/>
      <dgm:spPr/>
      <dgm:t>
        <a:bodyPr/>
        <a:lstStyle/>
        <a:p>
          <a:r>
            <a:rPr lang="en-US" sz="2000" b="0" dirty="0"/>
            <a:t>Inspectors must not accept this statement as fact unless proper verification is made with an appropriate building or fire official </a:t>
          </a:r>
        </a:p>
      </dgm:t>
    </dgm:pt>
    <dgm:pt modelId="{25FD3AF5-2791-452A-AC32-E3EC16D5F0FA}" type="parTrans" cxnId="{C3C7DF6A-E2BE-48BA-ACE6-6CC44C4F6FC2}">
      <dgm:prSet/>
      <dgm:spPr/>
      <dgm:t>
        <a:bodyPr/>
        <a:lstStyle/>
        <a:p>
          <a:endParaRPr lang="en-US"/>
        </a:p>
      </dgm:t>
    </dgm:pt>
    <dgm:pt modelId="{1D077F49-E596-4C5E-8640-E4F05FC469F4}" type="sibTrans" cxnId="{C3C7DF6A-E2BE-48BA-ACE6-6CC44C4F6FC2}">
      <dgm:prSet/>
      <dgm:spPr/>
      <dgm:t>
        <a:bodyPr/>
        <a:lstStyle/>
        <a:p>
          <a:endParaRPr lang="en-US"/>
        </a:p>
      </dgm:t>
    </dgm:pt>
    <dgm:pt modelId="{0154CC20-8222-4EFD-A7DA-82BD504D9440}">
      <dgm:prSet custT="1"/>
      <dgm:spPr>
        <a:solidFill>
          <a:schemeClr val="accent6">
            <a:lumMod val="75000"/>
          </a:schemeClr>
        </a:solidFill>
      </dgm:spPr>
      <dgm:t>
        <a:bodyPr/>
        <a:lstStyle/>
        <a:p>
          <a:r>
            <a:rPr lang="en-US" sz="2000" b="0" dirty="0" smtClean="0"/>
            <a:t>Team </a:t>
          </a:r>
          <a:r>
            <a:rPr lang="en-US" sz="2000" b="0" dirty="0"/>
            <a:t>approach also helps to prevent owner/occupant or contractor from</a:t>
          </a:r>
        </a:p>
      </dgm:t>
    </dgm:pt>
    <dgm:pt modelId="{F7275FC4-6B08-4E30-834A-38408DB01863}" type="parTrans" cxnId="{FB2E5D57-70DD-47D6-B5BF-721EDD98BA41}">
      <dgm:prSet/>
      <dgm:spPr/>
      <dgm:t>
        <a:bodyPr/>
        <a:lstStyle/>
        <a:p>
          <a:endParaRPr lang="en-US"/>
        </a:p>
      </dgm:t>
    </dgm:pt>
    <dgm:pt modelId="{B8700A29-42ED-41F6-9B1B-27F850AA0638}" type="sibTrans" cxnId="{FB2E5D57-70DD-47D6-B5BF-721EDD98BA41}">
      <dgm:prSet/>
      <dgm:spPr/>
      <dgm:t>
        <a:bodyPr/>
        <a:lstStyle/>
        <a:p>
          <a:endParaRPr lang="en-US"/>
        </a:p>
      </dgm:t>
    </dgm:pt>
    <dgm:pt modelId="{27932C19-E830-44E8-8117-2521A0EB50E7}">
      <dgm:prSet custT="1"/>
      <dgm:spPr/>
      <dgm:t>
        <a:bodyPr/>
        <a:lstStyle/>
        <a:p>
          <a:r>
            <a:rPr lang="x-none" sz="1800" b="0" u="none"/>
            <a:t>Omit a requirement </a:t>
          </a:r>
          <a:endParaRPr lang="en-US" sz="1800" b="0" u="none" dirty="0"/>
        </a:p>
      </dgm:t>
    </dgm:pt>
    <dgm:pt modelId="{A03AD2C4-6EDB-4A8C-A690-F8448A723B7A}" type="parTrans" cxnId="{155E537B-6891-4B48-B2C8-6500DB6A8394}">
      <dgm:prSet/>
      <dgm:spPr/>
      <dgm:t>
        <a:bodyPr/>
        <a:lstStyle/>
        <a:p>
          <a:endParaRPr lang="en-US"/>
        </a:p>
      </dgm:t>
    </dgm:pt>
    <dgm:pt modelId="{86EEEB62-5002-4889-8D9C-2624342EE6E7}" type="sibTrans" cxnId="{155E537B-6891-4B48-B2C8-6500DB6A8394}">
      <dgm:prSet/>
      <dgm:spPr/>
      <dgm:t>
        <a:bodyPr/>
        <a:lstStyle/>
        <a:p>
          <a:endParaRPr lang="en-US"/>
        </a:p>
      </dgm:t>
    </dgm:pt>
    <dgm:pt modelId="{38762AC6-E6FB-45F5-B025-63F8864E53B4}">
      <dgm:prSet custT="1"/>
      <dgm:spPr/>
      <dgm:t>
        <a:bodyPr/>
        <a:lstStyle/>
        <a:p>
          <a:r>
            <a:rPr lang="x-none" sz="1800" b="0" u="none"/>
            <a:t>Use nonapproved alternative materials or methods</a:t>
          </a:r>
          <a:r>
            <a:rPr lang="en-US" sz="1800" b="0" dirty="0"/>
            <a:t> </a:t>
          </a:r>
          <a:endParaRPr lang="en-US" sz="1800" b="0" u="none" dirty="0"/>
        </a:p>
      </dgm:t>
    </dgm:pt>
    <dgm:pt modelId="{A8136D0E-9F98-4F6C-B5D8-B3E32ADDCBC0}" type="parTrans" cxnId="{2600BC08-4369-4624-9EB3-B39F8EF37C7E}">
      <dgm:prSet/>
      <dgm:spPr/>
      <dgm:t>
        <a:bodyPr/>
        <a:lstStyle/>
        <a:p>
          <a:endParaRPr lang="en-US"/>
        </a:p>
      </dgm:t>
    </dgm:pt>
    <dgm:pt modelId="{6DB2F58B-0A67-43E9-8A6D-54A1F806E985}" type="sibTrans" cxnId="{2600BC08-4369-4624-9EB3-B39F8EF37C7E}">
      <dgm:prSet/>
      <dgm:spPr/>
      <dgm:t>
        <a:bodyPr/>
        <a:lstStyle/>
        <a:p>
          <a:endParaRPr lang="en-US"/>
        </a:p>
      </dgm:t>
    </dgm:pt>
    <dgm:pt modelId="{49D436C0-4D83-41BC-AE31-EA7CC0F5E1BB}" type="pres">
      <dgm:prSet presAssocID="{58ACD7C0-2334-40D8-AE7C-33654D3BC602}" presName="linear" presStyleCnt="0">
        <dgm:presLayoutVars>
          <dgm:animLvl val="lvl"/>
          <dgm:resizeHandles val="exact"/>
        </dgm:presLayoutVars>
      </dgm:prSet>
      <dgm:spPr/>
      <dgm:t>
        <a:bodyPr/>
        <a:lstStyle/>
        <a:p>
          <a:endParaRPr lang="en-US"/>
        </a:p>
      </dgm:t>
    </dgm:pt>
    <dgm:pt modelId="{953DDDAF-7646-4C18-8502-716A27F47AC0}" type="pres">
      <dgm:prSet presAssocID="{350A15B9-C8CF-43E2-A2FA-2491B0BCC561}" presName="parentText" presStyleLbl="node1" presStyleIdx="0" presStyleCnt="3" custLinFactNeighborY="2404">
        <dgm:presLayoutVars>
          <dgm:chMax val="0"/>
          <dgm:bulletEnabled val="1"/>
        </dgm:presLayoutVars>
      </dgm:prSet>
      <dgm:spPr/>
      <dgm:t>
        <a:bodyPr/>
        <a:lstStyle/>
        <a:p>
          <a:endParaRPr lang="en-US"/>
        </a:p>
      </dgm:t>
    </dgm:pt>
    <dgm:pt modelId="{A0A9BEDD-4AB6-4500-A93A-1CFDC2B6A96F}" type="pres">
      <dgm:prSet presAssocID="{761F5927-310A-4999-9D81-430ED84DA009}" presName="spacer" presStyleCnt="0"/>
      <dgm:spPr/>
    </dgm:pt>
    <dgm:pt modelId="{527AB551-4AE3-48CB-86E5-9D438241B6B0}" type="pres">
      <dgm:prSet presAssocID="{DC9AA757-C17C-4F97-80F8-EE00E70C7535}" presName="parentText" presStyleLbl="node1" presStyleIdx="1" presStyleCnt="3">
        <dgm:presLayoutVars>
          <dgm:chMax val="0"/>
          <dgm:bulletEnabled val="1"/>
        </dgm:presLayoutVars>
      </dgm:prSet>
      <dgm:spPr/>
      <dgm:t>
        <a:bodyPr/>
        <a:lstStyle/>
        <a:p>
          <a:endParaRPr lang="en-US"/>
        </a:p>
      </dgm:t>
    </dgm:pt>
    <dgm:pt modelId="{B01E2D15-34EF-4813-A022-896B755F8E17}" type="pres">
      <dgm:prSet presAssocID="{1D077F49-E596-4C5E-8640-E4F05FC469F4}" presName="spacer" presStyleCnt="0"/>
      <dgm:spPr/>
    </dgm:pt>
    <dgm:pt modelId="{6276CC95-1003-4727-8BFB-751A18435B7F}" type="pres">
      <dgm:prSet presAssocID="{0154CC20-8222-4EFD-A7DA-82BD504D9440}" presName="parentText" presStyleLbl="node1" presStyleIdx="2" presStyleCnt="3">
        <dgm:presLayoutVars>
          <dgm:chMax val="0"/>
          <dgm:bulletEnabled val="1"/>
        </dgm:presLayoutVars>
      </dgm:prSet>
      <dgm:spPr/>
      <dgm:t>
        <a:bodyPr/>
        <a:lstStyle/>
        <a:p>
          <a:endParaRPr lang="en-US"/>
        </a:p>
      </dgm:t>
    </dgm:pt>
    <dgm:pt modelId="{11E17979-B4CB-483F-92E9-FB25BB6D082A}" type="pres">
      <dgm:prSet presAssocID="{0154CC20-8222-4EFD-A7DA-82BD504D9440}" presName="childText" presStyleLbl="revTx" presStyleIdx="0" presStyleCnt="1">
        <dgm:presLayoutVars>
          <dgm:bulletEnabled val="1"/>
        </dgm:presLayoutVars>
      </dgm:prSet>
      <dgm:spPr/>
      <dgm:t>
        <a:bodyPr/>
        <a:lstStyle/>
        <a:p>
          <a:endParaRPr lang="en-US"/>
        </a:p>
      </dgm:t>
    </dgm:pt>
  </dgm:ptLst>
  <dgm:cxnLst>
    <dgm:cxn modelId="{2600BC08-4369-4624-9EB3-B39F8EF37C7E}" srcId="{0154CC20-8222-4EFD-A7DA-82BD504D9440}" destId="{38762AC6-E6FB-45F5-B025-63F8864E53B4}" srcOrd="1" destOrd="0" parTransId="{A8136D0E-9F98-4F6C-B5D8-B3E32ADDCBC0}" sibTransId="{6DB2F58B-0A67-43E9-8A6D-54A1F806E985}"/>
    <dgm:cxn modelId="{A8D0D4F6-D14E-40A5-9144-0F58B3A2E66B}" type="presOf" srcId="{0154CC20-8222-4EFD-A7DA-82BD504D9440}" destId="{6276CC95-1003-4727-8BFB-751A18435B7F}" srcOrd="0" destOrd="0" presId="urn:microsoft.com/office/officeart/2005/8/layout/vList2"/>
    <dgm:cxn modelId="{C3C7DF6A-E2BE-48BA-ACE6-6CC44C4F6FC2}" srcId="{58ACD7C0-2334-40D8-AE7C-33654D3BC602}" destId="{DC9AA757-C17C-4F97-80F8-EE00E70C7535}" srcOrd="1" destOrd="0" parTransId="{25FD3AF5-2791-452A-AC32-E3EC16D5F0FA}" sibTransId="{1D077F49-E596-4C5E-8640-E4F05FC469F4}"/>
    <dgm:cxn modelId="{370BBDF6-2D54-47D5-82B4-D9E7633BCACE}" type="presOf" srcId="{58ACD7C0-2334-40D8-AE7C-33654D3BC602}" destId="{49D436C0-4D83-41BC-AE31-EA7CC0F5E1BB}" srcOrd="0" destOrd="0" presId="urn:microsoft.com/office/officeart/2005/8/layout/vList2"/>
    <dgm:cxn modelId="{155E537B-6891-4B48-B2C8-6500DB6A8394}" srcId="{0154CC20-8222-4EFD-A7DA-82BD504D9440}" destId="{27932C19-E830-44E8-8117-2521A0EB50E7}" srcOrd="0" destOrd="0" parTransId="{A03AD2C4-6EDB-4A8C-A690-F8448A723B7A}" sibTransId="{86EEEB62-5002-4889-8D9C-2624342EE6E7}"/>
    <dgm:cxn modelId="{EAE5D0A1-1BA9-4D8F-AF79-652A35E6E7AE}" type="presOf" srcId="{DC9AA757-C17C-4F97-80F8-EE00E70C7535}" destId="{527AB551-4AE3-48CB-86E5-9D438241B6B0}" srcOrd="0" destOrd="0" presId="urn:microsoft.com/office/officeart/2005/8/layout/vList2"/>
    <dgm:cxn modelId="{D4B8921B-9437-4637-91E5-4B7FE9F5F082}" srcId="{58ACD7C0-2334-40D8-AE7C-33654D3BC602}" destId="{350A15B9-C8CF-43E2-A2FA-2491B0BCC561}" srcOrd="0" destOrd="0" parTransId="{041891A7-0533-4354-B450-6CDFA192E413}" sibTransId="{761F5927-310A-4999-9D81-430ED84DA009}"/>
    <dgm:cxn modelId="{FB0A9585-5A66-4A5A-AA09-B8955BFE5897}" type="presOf" srcId="{38762AC6-E6FB-45F5-B025-63F8864E53B4}" destId="{11E17979-B4CB-483F-92E9-FB25BB6D082A}" srcOrd="0" destOrd="1" presId="urn:microsoft.com/office/officeart/2005/8/layout/vList2"/>
    <dgm:cxn modelId="{FB2E5D57-70DD-47D6-B5BF-721EDD98BA41}" srcId="{58ACD7C0-2334-40D8-AE7C-33654D3BC602}" destId="{0154CC20-8222-4EFD-A7DA-82BD504D9440}" srcOrd="2" destOrd="0" parTransId="{F7275FC4-6B08-4E30-834A-38408DB01863}" sibTransId="{B8700A29-42ED-41F6-9B1B-27F850AA0638}"/>
    <dgm:cxn modelId="{FBBA2071-E8E6-4EA8-BC5D-CC29E8F2FBB9}" type="presOf" srcId="{27932C19-E830-44E8-8117-2521A0EB50E7}" destId="{11E17979-B4CB-483F-92E9-FB25BB6D082A}" srcOrd="0" destOrd="0" presId="urn:microsoft.com/office/officeart/2005/8/layout/vList2"/>
    <dgm:cxn modelId="{B973BD18-88E4-438C-AB3C-E10031ED8CF0}" type="presOf" srcId="{350A15B9-C8CF-43E2-A2FA-2491B0BCC561}" destId="{953DDDAF-7646-4C18-8502-716A27F47AC0}" srcOrd="0" destOrd="0" presId="urn:microsoft.com/office/officeart/2005/8/layout/vList2"/>
    <dgm:cxn modelId="{825EE98D-AD2D-4357-8145-F507B6AFD787}" type="presParOf" srcId="{49D436C0-4D83-41BC-AE31-EA7CC0F5E1BB}" destId="{953DDDAF-7646-4C18-8502-716A27F47AC0}" srcOrd="0" destOrd="0" presId="urn:microsoft.com/office/officeart/2005/8/layout/vList2"/>
    <dgm:cxn modelId="{B92460EC-1995-430B-B6FE-FFD4C13E5824}" type="presParOf" srcId="{49D436C0-4D83-41BC-AE31-EA7CC0F5E1BB}" destId="{A0A9BEDD-4AB6-4500-A93A-1CFDC2B6A96F}" srcOrd="1" destOrd="0" presId="urn:microsoft.com/office/officeart/2005/8/layout/vList2"/>
    <dgm:cxn modelId="{D285595D-44C7-4093-99DD-4B0A201074C8}" type="presParOf" srcId="{49D436C0-4D83-41BC-AE31-EA7CC0F5E1BB}" destId="{527AB551-4AE3-48CB-86E5-9D438241B6B0}" srcOrd="2" destOrd="0" presId="urn:microsoft.com/office/officeart/2005/8/layout/vList2"/>
    <dgm:cxn modelId="{AB32E5E6-88C5-4CBD-834D-38C5646576F4}" type="presParOf" srcId="{49D436C0-4D83-41BC-AE31-EA7CC0F5E1BB}" destId="{B01E2D15-34EF-4813-A022-896B755F8E17}" srcOrd="3" destOrd="0" presId="urn:microsoft.com/office/officeart/2005/8/layout/vList2"/>
    <dgm:cxn modelId="{B2F5DA5E-22CE-4E54-9202-E8D4C97F8FDB}" type="presParOf" srcId="{49D436C0-4D83-41BC-AE31-EA7CC0F5E1BB}" destId="{6276CC95-1003-4727-8BFB-751A18435B7F}" srcOrd="4" destOrd="0" presId="urn:microsoft.com/office/officeart/2005/8/layout/vList2"/>
    <dgm:cxn modelId="{7F3DC6B7-9637-40A2-BA5C-22CB73A144C7}" type="presParOf" srcId="{49D436C0-4D83-41BC-AE31-EA7CC0F5E1BB}" destId="{11E17979-B4CB-483F-92E9-FB25BB6D082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ACD7C0-2334-40D8-AE7C-33654D3BC602}"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7B963DA5-76AE-464D-A776-2F40B4B18BC0}">
      <dgm:prSet phldrT="[Text]" custT="1"/>
      <dgm:spPr/>
      <dgm:t>
        <a:bodyPr/>
        <a:lstStyle/>
        <a:p>
          <a:r>
            <a:rPr lang="en-US" sz="2000" b="0" u="none" dirty="0"/>
            <a:t>M</a:t>
          </a:r>
          <a:r>
            <a:rPr lang="x-none" sz="2000" b="0" u="none" dirty="0"/>
            <a:t>ay not have authority to approve or make any changes to approved plans</a:t>
          </a:r>
          <a:endParaRPr lang="en-US" sz="2000" b="0" dirty="0"/>
        </a:p>
      </dgm:t>
    </dgm:pt>
    <dgm:pt modelId="{23B28BEF-4114-4EA5-ABBB-964FFC6C8D1E}" type="parTrans" cxnId="{2DCC888C-3BF9-44AF-B53C-068CB8AEA0A1}">
      <dgm:prSet/>
      <dgm:spPr/>
      <dgm:t>
        <a:bodyPr/>
        <a:lstStyle/>
        <a:p>
          <a:endParaRPr lang="en-US"/>
        </a:p>
      </dgm:t>
    </dgm:pt>
    <dgm:pt modelId="{F6DB6F57-AF13-46A3-9F9D-75F72D3C2B6D}" type="sibTrans" cxnId="{2DCC888C-3BF9-44AF-B53C-068CB8AEA0A1}">
      <dgm:prSet/>
      <dgm:spPr/>
      <dgm:t>
        <a:bodyPr/>
        <a:lstStyle/>
        <a:p>
          <a:endParaRPr lang="en-US"/>
        </a:p>
      </dgm:t>
    </dgm:pt>
    <dgm:pt modelId="{2C16197D-6DC8-48C5-8DAA-AC7DA0E78FB8}">
      <dgm:prSet custT="1"/>
      <dgm:spPr/>
      <dgm:t>
        <a:bodyPr/>
        <a:lstStyle/>
        <a:p>
          <a:r>
            <a:rPr lang="x-none" sz="2000" b="0" u="none" dirty="0"/>
            <a:t>Authority to approve changes may rest solely with the fire marshal or building official</a:t>
          </a:r>
          <a:endParaRPr lang="en-US" sz="2000" b="0" u="none" dirty="0"/>
        </a:p>
      </dgm:t>
    </dgm:pt>
    <dgm:pt modelId="{7C1F521C-135C-4750-9C17-A2D2A9C285AC}" type="parTrans" cxnId="{4C7D778B-278E-47D9-869C-AEB9C54B2FFE}">
      <dgm:prSet/>
      <dgm:spPr/>
      <dgm:t>
        <a:bodyPr/>
        <a:lstStyle/>
        <a:p>
          <a:endParaRPr lang="en-US"/>
        </a:p>
      </dgm:t>
    </dgm:pt>
    <dgm:pt modelId="{E210DBF5-EEB5-4A18-B8CE-C5E6472679AA}" type="sibTrans" cxnId="{4C7D778B-278E-47D9-869C-AEB9C54B2FFE}">
      <dgm:prSet/>
      <dgm:spPr/>
      <dgm:t>
        <a:bodyPr/>
        <a:lstStyle/>
        <a:p>
          <a:endParaRPr lang="en-US"/>
        </a:p>
      </dgm:t>
    </dgm:pt>
    <dgm:pt modelId="{1D373FAC-A9AE-41AD-8848-504FE036B57E}">
      <dgm:prSet custT="1"/>
      <dgm:spPr>
        <a:solidFill>
          <a:schemeClr val="accent6">
            <a:lumMod val="75000"/>
          </a:schemeClr>
        </a:solidFill>
      </dgm:spPr>
      <dgm:t>
        <a:bodyPr/>
        <a:lstStyle/>
        <a:p>
          <a:r>
            <a:rPr lang="en-US" sz="2000" b="0" dirty="0"/>
            <a:t>Recognize when unapproved changes have been made</a:t>
          </a:r>
        </a:p>
      </dgm:t>
    </dgm:pt>
    <dgm:pt modelId="{EF8F40A5-A0BE-4919-A25D-DB0EA170BCFE}" type="parTrans" cxnId="{D9863ED7-E11F-4BE6-BFF0-E42227F62AAE}">
      <dgm:prSet/>
      <dgm:spPr/>
      <dgm:t>
        <a:bodyPr/>
        <a:lstStyle/>
        <a:p>
          <a:endParaRPr lang="en-US"/>
        </a:p>
      </dgm:t>
    </dgm:pt>
    <dgm:pt modelId="{8770AFED-6C23-4323-B7E5-1446C40A1C3A}" type="sibTrans" cxnId="{D9863ED7-E11F-4BE6-BFF0-E42227F62AAE}">
      <dgm:prSet/>
      <dgm:spPr/>
      <dgm:t>
        <a:bodyPr/>
        <a:lstStyle/>
        <a:p>
          <a:endParaRPr lang="en-US"/>
        </a:p>
      </dgm:t>
    </dgm:pt>
    <dgm:pt modelId="{6C4590E2-0121-4598-9DFD-C3F02694FB1B}">
      <dgm:prSet custT="1"/>
      <dgm:spPr>
        <a:solidFill>
          <a:schemeClr val="accent6">
            <a:lumMod val="50000"/>
          </a:schemeClr>
        </a:solidFill>
      </dgm:spPr>
      <dgm:t>
        <a:bodyPr/>
        <a:lstStyle/>
        <a:p>
          <a:r>
            <a:rPr lang="en-US" sz="2000" b="0" dirty="0"/>
            <a:t>Determine whether construction should be stopped</a:t>
          </a:r>
        </a:p>
      </dgm:t>
    </dgm:pt>
    <dgm:pt modelId="{E7786133-516E-41B0-80FD-B7DE9A28C71F}" type="parTrans" cxnId="{B4BA4324-B74F-484A-9778-678C5440EA69}">
      <dgm:prSet/>
      <dgm:spPr/>
      <dgm:t>
        <a:bodyPr/>
        <a:lstStyle/>
        <a:p>
          <a:endParaRPr lang="en-US"/>
        </a:p>
      </dgm:t>
    </dgm:pt>
    <dgm:pt modelId="{E63A6BA2-40D0-4965-9549-D3F6534853E5}" type="sibTrans" cxnId="{B4BA4324-B74F-484A-9778-678C5440EA69}">
      <dgm:prSet/>
      <dgm:spPr/>
      <dgm:t>
        <a:bodyPr/>
        <a:lstStyle/>
        <a:p>
          <a:endParaRPr lang="en-US"/>
        </a:p>
      </dgm:t>
    </dgm:pt>
    <dgm:pt modelId="{49D436C0-4D83-41BC-AE31-EA7CC0F5E1BB}" type="pres">
      <dgm:prSet presAssocID="{58ACD7C0-2334-40D8-AE7C-33654D3BC602}" presName="linear" presStyleCnt="0">
        <dgm:presLayoutVars>
          <dgm:animLvl val="lvl"/>
          <dgm:resizeHandles val="exact"/>
        </dgm:presLayoutVars>
      </dgm:prSet>
      <dgm:spPr/>
      <dgm:t>
        <a:bodyPr/>
        <a:lstStyle/>
        <a:p>
          <a:endParaRPr lang="en-US"/>
        </a:p>
      </dgm:t>
    </dgm:pt>
    <dgm:pt modelId="{1FA1636B-97A2-4EFA-9EFA-030CEBF70B39}" type="pres">
      <dgm:prSet presAssocID="{7B963DA5-76AE-464D-A776-2F40B4B18BC0}" presName="parentText" presStyleLbl="node1" presStyleIdx="0" presStyleCnt="4">
        <dgm:presLayoutVars>
          <dgm:chMax val="0"/>
          <dgm:bulletEnabled val="1"/>
        </dgm:presLayoutVars>
      </dgm:prSet>
      <dgm:spPr/>
      <dgm:t>
        <a:bodyPr/>
        <a:lstStyle/>
        <a:p>
          <a:endParaRPr lang="en-US"/>
        </a:p>
      </dgm:t>
    </dgm:pt>
    <dgm:pt modelId="{DDD6529B-8B75-443E-BA87-7533F3FB4A02}" type="pres">
      <dgm:prSet presAssocID="{F6DB6F57-AF13-46A3-9F9D-75F72D3C2B6D}" presName="spacer" presStyleCnt="0"/>
      <dgm:spPr/>
    </dgm:pt>
    <dgm:pt modelId="{0F75574D-3306-46BE-92E9-3B5CB0604D69}" type="pres">
      <dgm:prSet presAssocID="{2C16197D-6DC8-48C5-8DAA-AC7DA0E78FB8}" presName="parentText" presStyleLbl="node1" presStyleIdx="1" presStyleCnt="4">
        <dgm:presLayoutVars>
          <dgm:chMax val="0"/>
          <dgm:bulletEnabled val="1"/>
        </dgm:presLayoutVars>
      </dgm:prSet>
      <dgm:spPr/>
      <dgm:t>
        <a:bodyPr/>
        <a:lstStyle/>
        <a:p>
          <a:endParaRPr lang="en-US"/>
        </a:p>
      </dgm:t>
    </dgm:pt>
    <dgm:pt modelId="{08A7E9C1-DC2C-4C96-B601-600FECD3E022}" type="pres">
      <dgm:prSet presAssocID="{E210DBF5-EEB5-4A18-B8CE-C5E6472679AA}" presName="spacer" presStyleCnt="0"/>
      <dgm:spPr/>
    </dgm:pt>
    <dgm:pt modelId="{5118809E-90CB-4F49-ABD2-686D98A06F91}" type="pres">
      <dgm:prSet presAssocID="{1D373FAC-A9AE-41AD-8848-504FE036B57E}" presName="parentText" presStyleLbl="node1" presStyleIdx="2" presStyleCnt="4">
        <dgm:presLayoutVars>
          <dgm:chMax val="0"/>
          <dgm:bulletEnabled val="1"/>
        </dgm:presLayoutVars>
      </dgm:prSet>
      <dgm:spPr/>
      <dgm:t>
        <a:bodyPr/>
        <a:lstStyle/>
        <a:p>
          <a:endParaRPr lang="en-US"/>
        </a:p>
      </dgm:t>
    </dgm:pt>
    <dgm:pt modelId="{BA891209-9FFC-4462-B025-2D765AD873B2}" type="pres">
      <dgm:prSet presAssocID="{8770AFED-6C23-4323-B7E5-1446C40A1C3A}" presName="spacer" presStyleCnt="0"/>
      <dgm:spPr/>
    </dgm:pt>
    <dgm:pt modelId="{891D94FC-EE58-49A7-B55D-E1A054421044}" type="pres">
      <dgm:prSet presAssocID="{6C4590E2-0121-4598-9DFD-C3F02694FB1B}" presName="parentText" presStyleLbl="node1" presStyleIdx="3" presStyleCnt="4">
        <dgm:presLayoutVars>
          <dgm:chMax val="0"/>
          <dgm:bulletEnabled val="1"/>
        </dgm:presLayoutVars>
      </dgm:prSet>
      <dgm:spPr/>
      <dgm:t>
        <a:bodyPr/>
        <a:lstStyle/>
        <a:p>
          <a:endParaRPr lang="en-US"/>
        </a:p>
      </dgm:t>
    </dgm:pt>
  </dgm:ptLst>
  <dgm:cxnLst>
    <dgm:cxn modelId="{4C7D778B-278E-47D9-869C-AEB9C54B2FFE}" srcId="{58ACD7C0-2334-40D8-AE7C-33654D3BC602}" destId="{2C16197D-6DC8-48C5-8DAA-AC7DA0E78FB8}" srcOrd="1" destOrd="0" parTransId="{7C1F521C-135C-4750-9C17-A2D2A9C285AC}" sibTransId="{E210DBF5-EEB5-4A18-B8CE-C5E6472679AA}"/>
    <dgm:cxn modelId="{D9863ED7-E11F-4BE6-BFF0-E42227F62AAE}" srcId="{58ACD7C0-2334-40D8-AE7C-33654D3BC602}" destId="{1D373FAC-A9AE-41AD-8848-504FE036B57E}" srcOrd="2" destOrd="0" parTransId="{EF8F40A5-A0BE-4919-A25D-DB0EA170BCFE}" sibTransId="{8770AFED-6C23-4323-B7E5-1446C40A1C3A}"/>
    <dgm:cxn modelId="{B4BA4324-B74F-484A-9778-678C5440EA69}" srcId="{58ACD7C0-2334-40D8-AE7C-33654D3BC602}" destId="{6C4590E2-0121-4598-9DFD-C3F02694FB1B}" srcOrd="3" destOrd="0" parTransId="{E7786133-516E-41B0-80FD-B7DE9A28C71F}" sibTransId="{E63A6BA2-40D0-4965-9549-D3F6534853E5}"/>
    <dgm:cxn modelId="{2DCC888C-3BF9-44AF-B53C-068CB8AEA0A1}" srcId="{58ACD7C0-2334-40D8-AE7C-33654D3BC602}" destId="{7B963DA5-76AE-464D-A776-2F40B4B18BC0}" srcOrd="0" destOrd="0" parTransId="{23B28BEF-4114-4EA5-ABBB-964FFC6C8D1E}" sibTransId="{F6DB6F57-AF13-46A3-9F9D-75F72D3C2B6D}"/>
    <dgm:cxn modelId="{21EEFE66-872D-428A-9F36-7F48AE0F7FFA}" type="presOf" srcId="{1D373FAC-A9AE-41AD-8848-504FE036B57E}" destId="{5118809E-90CB-4F49-ABD2-686D98A06F91}" srcOrd="0" destOrd="0" presId="urn:microsoft.com/office/officeart/2005/8/layout/vList2"/>
    <dgm:cxn modelId="{DDACFC15-C7E6-4A18-9929-5C48BDAD4EC2}" type="presOf" srcId="{7B963DA5-76AE-464D-A776-2F40B4B18BC0}" destId="{1FA1636B-97A2-4EFA-9EFA-030CEBF70B39}" srcOrd="0" destOrd="0" presId="urn:microsoft.com/office/officeart/2005/8/layout/vList2"/>
    <dgm:cxn modelId="{BF96F06A-A82E-4B77-957B-80F8E47A0C29}" type="presOf" srcId="{58ACD7C0-2334-40D8-AE7C-33654D3BC602}" destId="{49D436C0-4D83-41BC-AE31-EA7CC0F5E1BB}" srcOrd="0" destOrd="0" presId="urn:microsoft.com/office/officeart/2005/8/layout/vList2"/>
    <dgm:cxn modelId="{06702F1D-92E0-45E6-96E6-B959CEFAF081}" type="presOf" srcId="{6C4590E2-0121-4598-9DFD-C3F02694FB1B}" destId="{891D94FC-EE58-49A7-B55D-E1A054421044}" srcOrd="0" destOrd="0" presId="urn:microsoft.com/office/officeart/2005/8/layout/vList2"/>
    <dgm:cxn modelId="{65B58605-6815-4861-A283-7C305869AB66}" type="presOf" srcId="{2C16197D-6DC8-48C5-8DAA-AC7DA0E78FB8}" destId="{0F75574D-3306-46BE-92E9-3B5CB0604D69}" srcOrd="0" destOrd="0" presId="urn:microsoft.com/office/officeart/2005/8/layout/vList2"/>
    <dgm:cxn modelId="{C0920E64-36E7-4B0E-9BB4-1690B67F3AA3}" type="presParOf" srcId="{49D436C0-4D83-41BC-AE31-EA7CC0F5E1BB}" destId="{1FA1636B-97A2-4EFA-9EFA-030CEBF70B39}" srcOrd="0" destOrd="0" presId="urn:microsoft.com/office/officeart/2005/8/layout/vList2"/>
    <dgm:cxn modelId="{EE7BC7D9-B20F-4378-93EF-0A8000865B76}" type="presParOf" srcId="{49D436C0-4D83-41BC-AE31-EA7CC0F5E1BB}" destId="{DDD6529B-8B75-443E-BA87-7533F3FB4A02}" srcOrd="1" destOrd="0" presId="urn:microsoft.com/office/officeart/2005/8/layout/vList2"/>
    <dgm:cxn modelId="{A7C37C36-5217-4C4C-A3F7-9D132F708527}" type="presParOf" srcId="{49D436C0-4D83-41BC-AE31-EA7CC0F5E1BB}" destId="{0F75574D-3306-46BE-92E9-3B5CB0604D69}" srcOrd="2" destOrd="0" presId="urn:microsoft.com/office/officeart/2005/8/layout/vList2"/>
    <dgm:cxn modelId="{417A12E9-9DA0-48FA-9918-5E6BD93EFA5B}" type="presParOf" srcId="{49D436C0-4D83-41BC-AE31-EA7CC0F5E1BB}" destId="{08A7E9C1-DC2C-4C96-B601-600FECD3E022}" srcOrd="3" destOrd="0" presId="urn:microsoft.com/office/officeart/2005/8/layout/vList2"/>
    <dgm:cxn modelId="{CA7FE03A-E25B-4AEC-8680-3C3FC4AE8E52}" type="presParOf" srcId="{49D436C0-4D83-41BC-AE31-EA7CC0F5E1BB}" destId="{5118809E-90CB-4F49-ABD2-686D98A06F91}" srcOrd="4" destOrd="0" presId="urn:microsoft.com/office/officeart/2005/8/layout/vList2"/>
    <dgm:cxn modelId="{3DAA7C3B-EF35-45F3-9897-86B453E7E5D4}" type="presParOf" srcId="{49D436C0-4D83-41BC-AE31-EA7CC0F5E1BB}" destId="{BA891209-9FFC-4462-B025-2D765AD873B2}" srcOrd="5" destOrd="0" presId="urn:microsoft.com/office/officeart/2005/8/layout/vList2"/>
    <dgm:cxn modelId="{E96E898C-E52F-42BA-806D-AFD6D516A69E}" type="presParOf" srcId="{49D436C0-4D83-41BC-AE31-EA7CC0F5E1BB}" destId="{891D94FC-EE58-49A7-B55D-E1A05442104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8ACD7C0-2334-40D8-AE7C-33654D3BC602}"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7B963DA5-76AE-464D-A776-2F40B4B18BC0}">
      <dgm:prSet phldrT="[Text]" custT="1"/>
      <dgm:spPr/>
      <dgm:t>
        <a:bodyPr/>
        <a:lstStyle/>
        <a:p>
          <a:r>
            <a:rPr lang="en-US" sz="2000" b="0" dirty="0"/>
            <a:t>Main reason construction permits and plans review are required is community safety</a:t>
          </a:r>
        </a:p>
      </dgm:t>
    </dgm:pt>
    <dgm:pt modelId="{23B28BEF-4114-4EA5-ABBB-964FFC6C8D1E}" type="parTrans" cxnId="{2DCC888C-3BF9-44AF-B53C-068CB8AEA0A1}">
      <dgm:prSet/>
      <dgm:spPr/>
      <dgm:t>
        <a:bodyPr/>
        <a:lstStyle/>
        <a:p>
          <a:endParaRPr lang="en-US"/>
        </a:p>
      </dgm:t>
    </dgm:pt>
    <dgm:pt modelId="{F6DB6F57-AF13-46A3-9F9D-75F72D3C2B6D}" type="sibTrans" cxnId="{2DCC888C-3BF9-44AF-B53C-068CB8AEA0A1}">
      <dgm:prSet/>
      <dgm:spPr/>
      <dgm:t>
        <a:bodyPr/>
        <a:lstStyle/>
        <a:p>
          <a:endParaRPr lang="en-US"/>
        </a:p>
      </dgm:t>
    </dgm:pt>
    <dgm:pt modelId="{C5733FD3-DDF5-412F-B796-ACE0CAFAC5F7}">
      <dgm:prSet custT="1"/>
      <dgm:spPr>
        <a:solidFill>
          <a:schemeClr val="accent6">
            <a:lumMod val="50000"/>
          </a:schemeClr>
        </a:solidFill>
      </dgm:spPr>
      <dgm:t>
        <a:bodyPr/>
        <a:lstStyle/>
        <a:p>
          <a:r>
            <a:rPr lang="en-US" sz="2000" b="0" dirty="0"/>
            <a:t>Building design and construction </a:t>
          </a:r>
          <a:r>
            <a:rPr lang="en-US" sz="2000" b="0" dirty="0" smtClean="0"/>
            <a:t>affect</a:t>
          </a:r>
          <a:endParaRPr lang="en-US" sz="2000" b="0" dirty="0"/>
        </a:p>
      </dgm:t>
    </dgm:pt>
    <dgm:pt modelId="{6F622257-99DE-4C35-A829-5A16546C19A0}" type="parTrans" cxnId="{369606F9-7E6E-41C4-AEF5-9168DC74E556}">
      <dgm:prSet/>
      <dgm:spPr/>
      <dgm:t>
        <a:bodyPr/>
        <a:lstStyle/>
        <a:p>
          <a:endParaRPr lang="en-US"/>
        </a:p>
      </dgm:t>
    </dgm:pt>
    <dgm:pt modelId="{DF5A3653-F15C-4891-A814-A8F6A0DEF94C}" type="sibTrans" cxnId="{369606F9-7E6E-41C4-AEF5-9168DC74E556}">
      <dgm:prSet/>
      <dgm:spPr/>
      <dgm:t>
        <a:bodyPr/>
        <a:lstStyle/>
        <a:p>
          <a:endParaRPr lang="en-US"/>
        </a:p>
      </dgm:t>
    </dgm:pt>
    <dgm:pt modelId="{C3153B3E-960F-4C0D-85B9-F4A718D77583}">
      <dgm:prSet custT="1"/>
      <dgm:spPr/>
      <dgm:t>
        <a:bodyPr/>
        <a:lstStyle/>
        <a:p>
          <a:r>
            <a:rPr lang="x-none" sz="1800" b="0" u="none"/>
            <a:t>Electrical safety</a:t>
          </a:r>
          <a:endParaRPr lang="en-US" sz="1800" b="0" u="none" dirty="0"/>
        </a:p>
      </dgm:t>
    </dgm:pt>
    <dgm:pt modelId="{B20F663A-9556-4AA1-B31D-9A3F1EBF3196}" type="parTrans" cxnId="{7B770E1F-43F3-4FFC-B20A-900B5D592369}">
      <dgm:prSet/>
      <dgm:spPr/>
      <dgm:t>
        <a:bodyPr/>
        <a:lstStyle/>
        <a:p>
          <a:endParaRPr lang="en-US"/>
        </a:p>
      </dgm:t>
    </dgm:pt>
    <dgm:pt modelId="{6CF433BA-9562-47DD-B19C-F99A56150361}" type="sibTrans" cxnId="{7B770E1F-43F3-4FFC-B20A-900B5D592369}">
      <dgm:prSet/>
      <dgm:spPr/>
      <dgm:t>
        <a:bodyPr/>
        <a:lstStyle/>
        <a:p>
          <a:endParaRPr lang="en-US"/>
        </a:p>
      </dgm:t>
    </dgm:pt>
    <dgm:pt modelId="{D153ED54-A20D-4F50-B545-A8D5562C2D6A}">
      <dgm:prSet custT="1"/>
      <dgm:spPr/>
      <dgm:t>
        <a:bodyPr/>
        <a:lstStyle/>
        <a:p>
          <a:r>
            <a:rPr lang="x-none" sz="1800" b="0" u="none"/>
            <a:t>Plumbing</a:t>
          </a:r>
          <a:endParaRPr lang="en-US" sz="1800" b="0" u="none" dirty="0"/>
        </a:p>
      </dgm:t>
    </dgm:pt>
    <dgm:pt modelId="{63300298-9BC3-4008-A6E0-F0071E37262E}" type="parTrans" cxnId="{EC164BBA-C0F5-4EA8-A82D-EB2A2A2DABF3}">
      <dgm:prSet/>
      <dgm:spPr/>
      <dgm:t>
        <a:bodyPr/>
        <a:lstStyle/>
        <a:p>
          <a:endParaRPr lang="en-US"/>
        </a:p>
      </dgm:t>
    </dgm:pt>
    <dgm:pt modelId="{EA6C15E7-2E62-457E-8E15-FB52B1A8AB80}" type="sibTrans" cxnId="{EC164BBA-C0F5-4EA8-A82D-EB2A2A2DABF3}">
      <dgm:prSet/>
      <dgm:spPr/>
      <dgm:t>
        <a:bodyPr/>
        <a:lstStyle/>
        <a:p>
          <a:endParaRPr lang="en-US"/>
        </a:p>
      </dgm:t>
    </dgm:pt>
    <dgm:pt modelId="{822571DC-E500-460A-844C-1D8ADB7DFE10}">
      <dgm:prSet custT="1"/>
      <dgm:spPr/>
      <dgm:t>
        <a:bodyPr/>
        <a:lstStyle/>
        <a:p>
          <a:r>
            <a:rPr lang="x-none" sz="1800" b="0" u="none"/>
            <a:t>Ventilation</a:t>
          </a:r>
          <a:endParaRPr lang="en-US" sz="1800" b="0" u="none" dirty="0"/>
        </a:p>
      </dgm:t>
    </dgm:pt>
    <dgm:pt modelId="{59F2755E-6373-4DA8-B4FF-7058C8FF953F}" type="parTrans" cxnId="{7BA6902C-E0BB-4FE5-AF35-A541C75A2D89}">
      <dgm:prSet/>
      <dgm:spPr/>
      <dgm:t>
        <a:bodyPr/>
        <a:lstStyle/>
        <a:p>
          <a:endParaRPr lang="en-US"/>
        </a:p>
      </dgm:t>
    </dgm:pt>
    <dgm:pt modelId="{8F9AC5FD-9E33-4ECA-B236-E037F00C276D}" type="sibTrans" cxnId="{7BA6902C-E0BB-4FE5-AF35-A541C75A2D89}">
      <dgm:prSet/>
      <dgm:spPr/>
      <dgm:t>
        <a:bodyPr/>
        <a:lstStyle/>
        <a:p>
          <a:endParaRPr lang="en-US"/>
        </a:p>
      </dgm:t>
    </dgm:pt>
    <dgm:pt modelId="{9873E759-FF2D-438D-8AAB-CB440445904D}">
      <dgm:prSet custT="1"/>
      <dgm:spPr/>
      <dgm:t>
        <a:bodyPr/>
        <a:lstStyle/>
        <a:p>
          <a:r>
            <a:rPr lang="en-US" sz="1800" b="0" dirty="0"/>
            <a:t>Fire and life safety</a:t>
          </a:r>
        </a:p>
      </dgm:t>
    </dgm:pt>
    <dgm:pt modelId="{3B2A2114-238B-4178-A744-742647B7CFFA}" type="parTrans" cxnId="{A8CDE111-4C55-4A6F-B642-814561BF034C}">
      <dgm:prSet/>
      <dgm:spPr/>
      <dgm:t>
        <a:bodyPr/>
        <a:lstStyle/>
        <a:p>
          <a:endParaRPr lang="en-US"/>
        </a:p>
      </dgm:t>
    </dgm:pt>
    <dgm:pt modelId="{C2BDA805-327F-4E59-BC2C-F785C5993361}" type="sibTrans" cxnId="{A8CDE111-4C55-4A6F-B642-814561BF034C}">
      <dgm:prSet/>
      <dgm:spPr/>
      <dgm:t>
        <a:bodyPr/>
        <a:lstStyle/>
        <a:p>
          <a:endParaRPr lang="en-US"/>
        </a:p>
      </dgm:t>
    </dgm:pt>
    <dgm:pt modelId="{84C3CC3D-4D9B-4009-9C4C-67145A903C5F}">
      <dgm:prSet custT="1"/>
      <dgm:spPr/>
      <dgm:t>
        <a:bodyPr/>
        <a:lstStyle/>
        <a:p>
          <a:r>
            <a:rPr lang="x-none" sz="1800" b="0" u="none"/>
            <a:t>Structural integrity</a:t>
          </a:r>
          <a:endParaRPr lang="en-US" sz="1800" b="0" dirty="0"/>
        </a:p>
      </dgm:t>
    </dgm:pt>
    <dgm:pt modelId="{F649D840-7128-4176-96E6-72128089EC1B}" type="parTrans" cxnId="{FA100FCB-6B3D-4B26-BAF9-F31E69BDAB34}">
      <dgm:prSet/>
      <dgm:spPr/>
      <dgm:t>
        <a:bodyPr/>
        <a:lstStyle/>
        <a:p>
          <a:endParaRPr lang="en-US"/>
        </a:p>
      </dgm:t>
    </dgm:pt>
    <dgm:pt modelId="{F200C5B7-6DFD-44A1-95A8-ADEA5966AE66}" type="sibTrans" cxnId="{FA100FCB-6B3D-4B26-BAF9-F31E69BDAB34}">
      <dgm:prSet/>
      <dgm:spPr/>
      <dgm:t>
        <a:bodyPr/>
        <a:lstStyle/>
        <a:p>
          <a:endParaRPr lang="en-US"/>
        </a:p>
      </dgm:t>
    </dgm:pt>
    <dgm:pt modelId="{3588825B-A4D2-4C37-A402-62AA8E49DF3A}" type="pres">
      <dgm:prSet presAssocID="{58ACD7C0-2334-40D8-AE7C-33654D3BC602}" presName="linear" presStyleCnt="0">
        <dgm:presLayoutVars>
          <dgm:dir/>
          <dgm:animLvl val="lvl"/>
          <dgm:resizeHandles val="exact"/>
        </dgm:presLayoutVars>
      </dgm:prSet>
      <dgm:spPr/>
      <dgm:t>
        <a:bodyPr/>
        <a:lstStyle/>
        <a:p>
          <a:endParaRPr lang="en-US"/>
        </a:p>
      </dgm:t>
    </dgm:pt>
    <dgm:pt modelId="{6A60915C-1BCE-4E5A-AFAD-8706E171A97C}" type="pres">
      <dgm:prSet presAssocID="{7B963DA5-76AE-464D-A776-2F40B4B18BC0}" presName="parentLin" presStyleCnt="0"/>
      <dgm:spPr/>
    </dgm:pt>
    <dgm:pt modelId="{68262C99-8F99-40DA-AA20-92F0596F6EBE}" type="pres">
      <dgm:prSet presAssocID="{7B963DA5-76AE-464D-A776-2F40B4B18BC0}" presName="parentLeftMargin" presStyleLbl="node1" presStyleIdx="0" presStyleCnt="2"/>
      <dgm:spPr/>
      <dgm:t>
        <a:bodyPr/>
        <a:lstStyle/>
        <a:p>
          <a:endParaRPr lang="en-US"/>
        </a:p>
      </dgm:t>
    </dgm:pt>
    <dgm:pt modelId="{3B1AD9B6-5A4D-4717-8203-F57F66F900C3}" type="pres">
      <dgm:prSet presAssocID="{7B963DA5-76AE-464D-A776-2F40B4B18BC0}" presName="parentText" presStyleLbl="node1" presStyleIdx="0" presStyleCnt="2" custScaleX="136388">
        <dgm:presLayoutVars>
          <dgm:chMax val="0"/>
          <dgm:bulletEnabled val="1"/>
        </dgm:presLayoutVars>
      </dgm:prSet>
      <dgm:spPr/>
      <dgm:t>
        <a:bodyPr/>
        <a:lstStyle/>
        <a:p>
          <a:endParaRPr lang="en-US"/>
        </a:p>
      </dgm:t>
    </dgm:pt>
    <dgm:pt modelId="{2D4E3042-63FB-4949-ABF9-A77CAE638096}" type="pres">
      <dgm:prSet presAssocID="{7B963DA5-76AE-464D-A776-2F40B4B18BC0}" presName="negativeSpace" presStyleCnt="0"/>
      <dgm:spPr/>
    </dgm:pt>
    <dgm:pt modelId="{78734B85-8198-4916-952A-9E9FCB76E223}" type="pres">
      <dgm:prSet presAssocID="{7B963DA5-76AE-464D-A776-2F40B4B18BC0}" presName="childText" presStyleLbl="conFgAcc1" presStyleIdx="0" presStyleCnt="2">
        <dgm:presLayoutVars>
          <dgm:bulletEnabled val="1"/>
        </dgm:presLayoutVars>
      </dgm:prSet>
      <dgm:spPr/>
    </dgm:pt>
    <dgm:pt modelId="{93A8757B-7D9F-45CC-AC51-49C6FB48AA24}" type="pres">
      <dgm:prSet presAssocID="{F6DB6F57-AF13-46A3-9F9D-75F72D3C2B6D}" presName="spaceBetweenRectangles" presStyleCnt="0"/>
      <dgm:spPr/>
    </dgm:pt>
    <dgm:pt modelId="{657AE1F4-2BE7-423B-8786-13896089F922}" type="pres">
      <dgm:prSet presAssocID="{C5733FD3-DDF5-412F-B796-ACE0CAFAC5F7}" presName="parentLin" presStyleCnt="0"/>
      <dgm:spPr/>
    </dgm:pt>
    <dgm:pt modelId="{82302ACB-C1E1-4126-A43E-C73B33A9EF2A}" type="pres">
      <dgm:prSet presAssocID="{C5733FD3-DDF5-412F-B796-ACE0CAFAC5F7}" presName="parentLeftMargin" presStyleLbl="node1" presStyleIdx="0" presStyleCnt="2"/>
      <dgm:spPr/>
      <dgm:t>
        <a:bodyPr/>
        <a:lstStyle/>
        <a:p>
          <a:endParaRPr lang="en-US"/>
        </a:p>
      </dgm:t>
    </dgm:pt>
    <dgm:pt modelId="{121685DE-F158-44EA-8279-207C449D1B08}" type="pres">
      <dgm:prSet presAssocID="{C5733FD3-DDF5-412F-B796-ACE0CAFAC5F7}" presName="parentText" presStyleLbl="node1" presStyleIdx="1" presStyleCnt="2" custScaleX="139084">
        <dgm:presLayoutVars>
          <dgm:chMax val="0"/>
          <dgm:bulletEnabled val="1"/>
        </dgm:presLayoutVars>
      </dgm:prSet>
      <dgm:spPr/>
      <dgm:t>
        <a:bodyPr/>
        <a:lstStyle/>
        <a:p>
          <a:endParaRPr lang="en-US"/>
        </a:p>
      </dgm:t>
    </dgm:pt>
    <dgm:pt modelId="{1E459DE8-6333-49E6-8ADD-6A1FFF35CBAE}" type="pres">
      <dgm:prSet presAssocID="{C5733FD3-DDF5-412F-B796-ACE0CAFAC5F7}" presName="negativeSpace" presStyleCnt="0"/>
      <dgm:spPr/>
    </dgm:pt>
    <dgm:pt modelId="{6E0C8C55-9A3B-4AE3-845D-26C37F8C1F85}" type="pres">
      <dgm:prSet presAssocID="{C5733FD3-DDF5-412F-B796-ACE0CAFAC5F7}" presName="childText" presStyleLbl="conFgAcc1" presStyleIdx="1" presStyleCnt="2">
        <dgm:presLayoutVars>
          <dgm:bulletEnabled val="1"/>
        </dgm:presLayoutVars>
      </dgm:prSet>
      <dgm:spPr/>
      <dgm:t>
        <a:bodyPr/>
        <a:lstStyle/>
        <a:p>
          <a:endParaRPr lang="en-US"/>
        </a:p>
      </dgm:t>
    </dgm:pt>
  </dgm:ptLst>
  <dgm:cxnLst>
    <dgm:cxn modelId="{FA100FCB-6B3D-4B26-BAF9-F31E69BDAB34}" srcId="{C5733FD3-DDF5-412F-B796-ACE0CAFAC5F7}" destId="{84C3CC3D-4D9B-4009-9C4C-67145A903C5F}" srcOrd="1" destOrd="0" parTransId="{F649D840-7128-4176-96E6-72128089EC1B}" sibTransId="{F200C5B7-6DFD-44A1-95A8-ADEA5966AE66}"/>
    <dgm:cxn modelId="{7B770E1F-43F3-4FFC-B20A-900B5D592369}" srcId="{C5733FD3-DDF5-412F-B796-ACE0CAFAC5F7}" destId="{C3153B3E-960F-4C0D-85B9-F4A718D77583}" srcOrd="2" destOrd="0" parTransId="{B20F663A-9556-4AA1-B31D-9A3F1EBF3196}" sibTransId="{6CF433BA-9562-47DD-B19C-F99A56150361}"/>
    <dgm:cxn modelId="{1C96D9F1-CAE1-453F-8CDC-46A553121A3D}" type="presOf" srcId="{D153ED54-A20D-4F50-B545-A8D5562C2D6A}" destId="{6E0C8C55-9A3B-4AE3-845D-26C37F8C1F85}" srcOrd="0" destOrd="3" presId="urn:microsoft.com/office/officeart/2005/8/layout/list1"/>
    <dgm:cxn modelId="{4E24A4B0-0A15-4F50-AA15-5063227933B5}" type="presOf" srcId="{C5733FD3-DDF5-412F-B796-ACE0CAFAC5F7}" destId="{121685DE-F158-44EA-8279-207C449D1B08}" srcOrd="1" destOrd="0" presId="urn:microsoft.com/office/officeart/2005/8/layout/list1"/>
    <dgm:cxn modelId="{8A33A85A-F749-43F0-AF5D-EB323989E278}" type="presOf" srcId="{C5733FD3-DDF5-412F-B796-ACE0CAFAC5F7}" destId="{82302ACB-C1E1-4126-A43E-C73B33A9EF2A}" srcOrd="0" destOrd="0" presId="urn:microsoft.com/office/officeart/2005/8/layout/list1"/>
    <dgm:cxn modelId="{C10F3714-A6B9-4B88-85A2-57CB7D8F3079}" type="presOf" srcId="{822571DC-E500-460A-844C-1D8ADB7DFE10}" destId="{6E0C8C55-9A3B-4AE3-845D-26C37F8C1F85}" srcOrd="0" destOrd="4" presId="urn:microsoft.com/office/officeart/2005/8/layout/list1"/>
    <dgm:cxn modelId="{369606F9-7E6E-41C4-AEF5-9168DC74E556}" srcId="{58ACD7C0-2334-40D8-AE7C-33654D3BC602}" destId="{C5733FD3-DDF5-412F-B796-ACE0CAFAC5F7}" srcOrd="1" destOrd="0" parTransId="{6F622257-99DE-4C35-A829-5A16546C19A0}" sibTransId="{DF5A3653-F15C-4891-A814-A8F6A0DEF94C}"/>
    <dgm:cxn modelId="{2DCC888C-3BF9-44AF-B53C-068CB8AEA0A1}" srcId="{58ACD7C0-2334-40D8-AE7C-33654D3BC602}" destId="{7B963DA5-76AE-464D-A776-2F40B4B18BC0}" srcOrd="0" destOrd="0" parTransId="{23B28BEF-4114-4EA5-ABBB-964FFC6C8D1E}" sibTransId="{F6DB6F57-AF13-46A3-9F9D-75F72D3C2B6D}"/>
    <dgm:cxn modelId="{C77CAF35-3DA6-4E26-A96C-FC04F1DA4889}" type="presOf" srcId="{9873E759-FF2D-438D-8AAB-CB440445904D}" destId="{6E0C8C55-9A3B-4AE3-845D-26C37F8C1F85}" srcOrd="0" destOrd="0" presId="urn:microsoft.com/office/officeart/2005/8/layout/list1"/>
    <dgm:cxn modelId="{A8CDE111-4C55-4A6F-B642-814561BF034C}" srcId="{C5733FD3-DDF5-412F-B796-ACE0CAFAC5F7}" destId="{9873E759-FF2D-438D-8AAB-CB440445904D}" srcOrd="0" destOrd="0" parTransId="{3B2A2114-238B-4178-A744-742647B7CFFA}" sibTransId="{C2BDA805-327F-4E59-BC2C-F785C5993361}"/>
    <dgm:cxn modelId="{A2059592-D0A2-4D4E-B747-3372D4EF4032}" type="presOf" srcId="{58ACD7C0-2334-40D8-AE7C-33654D3BC602}" destId="{3588825B-A4D2-4C37-A402-62AA8E49DF3A}" srcOrd="0" destOrd="0" presId="urn:microsoft.com/office/officeart/2005/8/layout/list1"/>
    <dgm:cxn modelId="{18D58EAF-0712-463D-9E16-A85262F54BB8}" type="presOf" srcId="{7B963DA5-76AE-464D-A776-2F40B4B18BC0}" destId="{3B1AD9B6-5A4D-4717-8203-F57F66F900C3}" srcOrd="1" destOrd="0" presId="urn:microsoft.com/office/officeart/2005/8/layout/list1"/>
    <dgm:cxn modelId="{7BA6902C-E0BB-4FE5-AF35-A541C75A2D89}" srcId="{C5733FD3-DDF5-412F-B796-ACE0CAFAC5F7}" destId="{822571DC-E500-460A-844C-1D8ADB7DFE10}" srcOrd="4" destOrd="0" parTransId="{59F2755E-6373-4DA8-B4FF-7058C8FF953F}" sibTransId="{8F9AC5FD-9E33-4ECA-B236-E037F00C276D}"/>
    <dgm:cxn modelId="{7B5B112F-EC33-4F52-AE6C-5BD3F6930D8F}" type="presOf" srcId="{C3153B3E-960F-4C0D-85B9-F4A718D77583}" destId="{6E0C8C55-9A3B-4AE3-845D-26C37F8C1F85}" srcOrd="0" destOrd="2" presId="urn:microsoft.com/office/officeart/2005/8/layout/list1"/>
    <dgm:cxn modelId="{D7968E99-59EC-4E1D-9631-535EA2FA1131}" type="presOf" srcId="{84C3CC3D-4D9B-4009-9C4C-67145A903C5F}" destId="{6E0C8C55-9A3B-4AE3-845D-26C37F8C1F85}" srcOrd="0" destOrd="1" presId="urn:microsoft.com/office/officeart/2005/8/layout/list1"/>
    <dgm:cxn modelId="{6350E0BC-6E52-4876-A6AB-5BF9DD152C1F}" type="presOf" srcId="{7B963DA5-76AE-464D-A776-2F40B4B18BC0}" destId="{68262C99-8F99-40DA-AA20-92F0596F6EBE}" srcOrd="0" destOrd="0" presId="urn:microsoft.com/office/officeart/2005/8/layout/list1"/>
    <dgm:cxn modelId="{EC164BBA-C0F5-4EA8-A82D-EB2A2A2DABF3}" srcId="{C5733FD3-DDF5-412F-B796-ACE0CAFAC5F7}" destId="{D153ED54-A20D-4F50-B545-A8D5562C2D6A}" srcOrd="3" destOrd="0" parTransId="{63300298-9BC3-4008-A6E0-F0071E37262E}" sibTransId="{EA6C15E7-2E62-457E-8E15-FB52B1A8AB80}"/>
    <dgm:cxn modelId="{20703E1C-BC1B-4D05-857E-223E58D6DEC8}" type="presParOf" srcId="{3588825B-A4D2-4C37-A402-62AA8E49DF3A}" destId="{6A60915C-1BCE-4E5A-AFAD-8706E171A97C}" srcOrd="0" destOrd="0" presId="urn:microsoft.com/office/officeart/2005/8/layout/list1"/>
    <dgm:cxn modelId="{7D49278F-FD87-43E6-9D78-A025D8639017}" type="presParOf" srcId="{6A60915C-1BCE-4E5A-AFAD-8706E171A97C}" destId="{68262C99-8F99-40DA-AA20-92F0596F6EBE}" srcOrd="0" destOrd="0" presId="urn:microsoft.com/office/officeart/2005/8/layout/list1"/>
    <dgm:cxn modelId="{DB9E14F0-0E24-4438-9426-B82DA235821D}" type="presParOf" srcId="{6A60915C-1BCE-4E5A-AFAD-8706E171A97C}" destId="{3B1AD9B6-5A4D-4717-8203-F57F66F900C3}" srcOrd="1" destOrd="0" presId="urn:microsoft.com/office/officeart/2005/8/layout/list1"/>
    <dgm:cxn modelId="{31D94688-CE87-447A-976A-5CF70A57515A}" type="presParOf" srcId="{3588825B-A4D2-4C37-A402-62AA8E49DF3A}" destId="{2D4E3042-63FB-4949-ABF9-A77CAE638096}" srcOrd="1" destOrd="0" presId="urn:microsoft.com/office/officeart/2005/8/layout/list1"/>
    <dgm:cxn modelId="{07B80482-57F6-4B47-A2FD-249D73ECF4BA}" type="presParOf" srcId="{3588825B-A4D2-4C37-A402-62AA8E49DF3A}" destId="{78734B85-8198-4916-952A-9E9FCB76E223}" srcOrd="2" destOrd="0" presId="urn:microsoft.com/office/officeart/2005/8/layout/list1"/>
    <dgm:cxn modelId="{2B3B478C-91B0-4DCD-B41E-6496DD508322}" type="presParOf" srcId="{3588825B-A4D2-4C37-A402-62AA8E49DF3A}" destId="{93A8757B-7D9F-45CC-AC51-49C6FB48AA24}" srcOrd="3" destOrd="0" presId="urn:microsoft.com/office/officeart/2005/8/layout/list1"/>
    <dgm:cxn modelId="{D50E6EDA-AA25-4E51-9DA8-17E14C75E3D6}" type="presParOf" srcId="{3588825B-A4D2-4C37-A402-62AA8E49DF3A}" destId="{657AE1F4-2BE7-423B-8786-13896089F922}" srcOrd="4" destOrd="0" presId="urn:microsoft.com/office/officeart/2005/8/layout/list1"/>
    <dgm:cxn modelId="{55385448-EC3B-4461-809B-5D275CD55643}" type="presParOf" srcId="{657AE1F4-2BE7-423B-8786-13896089F922}" destId="{82302ACB-C1E1-4126-A43E-C73B33A9EF2A}" srcOrd="0" destOrd="0" presId="urn:microsoft.com/office/officeart/2005/8/layout/list1"/>
    <dgm:cxn modelId="{0D58A174-2A9B-4B47-BDE1-2361016239CA}" type="presParOf" srcId="{657AE1F4-2BE7-423B-8786-13896089F922}" destId="{121685DE-F158-44EA-8279-207C449D1B08}" srcOrd="1" destOrd="0" presId="urn:microsoft.com/office/officeart/2005/8/layout/list1"/>
    <dgm:cxn modelId="{3F9EED2C-6B17-4ABA-AC31-F8E3C3CFFD1A}" type="presParOf" srcId="{3588825B-A4D2-4C37-A402-62AA8E49DF3A}" destId="{1E459DE8-6333-49E6-8ADD-6A1FFF35CBAE}" srcOrd="5" destOrd="0" presId="urn:microsoft.com/office/officeart/2005/8/layout/list1"/>
    <dgm:cxn modelId="{190AB881-0768-4671-A45F-CCE307A5E603}" type="presParOf" srcId="{3588825B-A4D2-4C37-A402-62AA8E49DF3A}" destId="{6E0C8C55-9A3B-4AE3-845D-26C37F8C1F8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8ACD7C0-2334-40D8-AE7C-33654D3BC602}"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7B963DA5-76AE-464D-A776-2F40B4B18BC0}">
      <dgm:prSet phldrT="[Text]" custT="1"/>
      <dgm:spPr/>
      <dgm:t>
        <a:bodyPr/>
        <a:lstStyle/>
        <a:p>
          <a:r>
            <a:rPr lang="en-US" sz="2400" b="0" dirty="0"/>
            <a:t>Enforcement protects public from shoddy construction and inferior workmanship</a:t>
          </a:r>
        </a:p>
      </dgm:t>
    </dgm:pt>
    <dgm:pt modelId="{23B28BEF-4114-4EA5-ABBB-964FFC6C8D1E}" type="parTrans" cxnId="{2DCC888C-3BF9-44AF-B53C-068CB8AEA0A1}">
      <dgm:prSet/>
      <dgm:spPr/>
      <dgm:t>
        <a:bodyPr/>
        <a:lstStyle/>
        <a:p>
          <a:endParaRPr lang="en-US"/>
        </a:p>
      </dgm:t>
    </dgm:pt>
    <dgm:pt modelId="{F6DB6F57-AF13-46A3-9F9D-75F72D3C2B6D}" type="sibTrans" cxnId="{2DCC888C-3BF9-44AF-B53C-068CB8AEA0A1}">
      <dgm:prSet/>
      <dgm:spPr/>
      <dgm:t>
        <a:bodyPr/>
        <a:lstStyle/>
        <a:p>
          <a:endParaRPr lang="en-US"/>
        </a:p>
      </dgm:t>
    </dgm:pt>
    <dgm:pt modelId="{58138716-244F-4B24-978E-5DAF948D587E}">
      <dgm:prSet custT="1"/>
      <dgm:spPr>
        <a:solidFill>
          <a:schemeClr val="accent6">
            <a:lumMod val="50000"/>
          </a:schemeClr>
        </a:solidFill>
      </dgm:spPr>
      <dgm:t>
        <a:bodyPr/>
        <a:lstStyle/>
        <a:p>
          <a:r>
            <a:rPr lang="en-US" sz="2400" b="0" dirty="0"/>
            <a:t>Ensures methods conform to existing infrastructure and other off-site considerations </a:t>
          </a:r>
        </a:p>
      </dgm:t>
    </dgm:pt>
    <dgm:pt modelId="{40B73882-387F-466C-AB8D-572D843B0EC0}" type="parTrans" cxnId="{E81D4AE2-AB84-43B1-B8FA-A3203250BCD2}">
      <dgm:prSet/>
      <dgm:spPr/>
      <dgm:t>
        <a:bodyPr/>
        <a:lstStyle/>
        <a:p>
          <a:endParaRPr lang="en-US"/>
        </a:p>
      </dgm:t>
    </dgm:pt>
    <dgm:pt modelId="{1FE2A172-4B0D-4356-8E74-D0DB79CB11B4}" type="sibTrans" cxnId="{E81D4AE2-AB84-43B1-B8FA-A3203250BCD2}">
      <dgm:prSet/>
      <dgm:spPr/>
      <dgm:t>
        <a:bodyPr/>
        <a:lstStyle/>
        <a:p>
          <a:endParaRPr lang="en-US"/>
        </a:p>
      </dgm:t>
    </dgm:pt>
    <dgm:pt modelId="{49D436C0-4D83-41BC-AE31-EA7CC0F5E1BB}" type="pres">
      <dgm:prSet presAssocID="{58ACD7C0-2334-40D8-AE7C-33654D3BC602}" presName="linear" presStyleCnt="0">
        <dgm:presLayoutVars>
          <dgm:animLvl val="lvl"/>
          <dgm:resizeHandles val="exact"/>
        </dgm:presLayoutVars>
      </dgm:prSet>
      <dgm:spPr/>
      <dgm:t>
        <a:bodyPr/>
        <a:lstStyle/>
        <a:p>
          <a:endParaRPr lang="en-US"/>
        </a:p>
      </dgm:t>
    </dgm:pt>
    <dgm:pt modelId="{1FA1636B-97A2-4EFA-9EFA-030CEBF70B39}" type="pres">
      <dgm:prSet presAssocID="{7B963DA5-76AE-464D-A776-2F40B4B18BC0}" presName="parentText" presStyleLbl="node1" presStyleIdx="0" presStyleCnt="2">
        <dgm:presLayoutVars>
          <dgm:chMax val="0"/>
          <dgm:bulletEnabled val="1"/>
        </dgm:presLayoutVars>
      </dgm:prSet>
      <dgm:spPr/>
      <dgm:t>
        <a:bodyPr/>
        <a:lstStyle/>
        <a:p>
          <a:endParaRPr lang="en-US"/>
        </a:p>
      </dgm:t>
    </dgm:pt>
    <dgm:pt modelId="{DDD6529B-8B75-443E-BA87-7533F3FB4A02}" type="pres">
      <dgm:prSet presAssocID="{F6DB6F57-AF13-46A3-9F9D-75F72D3C2B6D}" presName="spacer" presStyleCnt="0"/>
      <dgm:spPr/>
    </dgm:pt>
    <dgm:pt modelId="{F0A03760-B769-4881-B566-ECAF4A2ABC53}" type="pres">
      <dgm:prSet presAssocID="{58138716-244F-4B24-978E-5DAF948D587E}" presName="parentText" presStyleLbl="node1" presStyleIdx="1" presStyleCnt="2">
        <dgm:presLayoutVars>
          <dgm:chMax val="0"/>
          <dgm:bulletEnabled val="1"/>
        </dgm:presLayoutVars>
      </dgm:prSet>
      <dgm:spPr/>
      <dgm:t>
        <a:bodyPr/>
        <a:lstStyle/>
        <a:p>
          <a:endParaRPr lang="en-US"/>
        </a:p>
      </dgm:t>
    </dgm:pt>
  </dgm:ptLst>
  <dgm:cxnLst>
    <dgm:cxn modelId="{E81D4AE2-AB84-43B1-B8FA-A3203250BCD2}" srcId="{58ACD7C0-2334-40D8-AE7C-33654D3BC602}" destId="{58138716-244F-4B24-978E-5DAF948D587E}" srcOrd="1" destOrd="0" parTransId="{40B73882-387F-466C-AB8D-572D843B0EC0}" sibTransId="{1FE2A172-4B0D-4356-8E74-D0DB79CB11B4}"/>
    <dgm:cxn modelId="{78910274-D650-440A-AA03-7C36E4691169}" type="presOf" srcId="{58ACD7C0-2334-40D8-AE7C-33654D3BC602}" destId="{49D436C0-4D83-41BC-AE31-EA7CC0F5E1BB}" srcOrd="0" destOrd="0" presId="urn:microsoft.com/office/officeart/2005/8/layout/vList2"/>
    <dgm:cxn modelId="{EC4E0EAA-4E0C-4D85-985A-514643D2450F}" type="presOf" srcId="{7B963DA5-76AE-464D-A776-2F40B4B18BC0}" destId="{1FA1636B-97A2-4EFA-9EFA-030CEBF70B39}" srcOrd="0" destOrd="0" presId="urn:microsoft.com/office/officeart/2005/8/layout/vList2"/>
    <dgm:cxn modelId="{2DCC888C-3BF9-44AF-B53C-068CB8AEA0A1}" srcId="{58ACD7C0-2334-40D8-AE7C-33654D3BC602}" destId="{7B963DA5-76AE-464D-A776-2F40B4B18BC0}" srcOrd="0" destOrd="0" parTransId="{23B28BEF-4114-4EA5-ABBB-964FFC6C8D1E}" sibTransId="{F6DB6F57-AF13-46A3-9F9D-75F72D3C2B6D}"/>
    <dgm:cxn modelId="{F39AD7CB-CF3B-4F76-BCAF-A1EFEB195363}" type="presOf" srcId="{58138716-244F-4B24-978E-5DAF948D587E}" destId="{F0A03760-B769-4881-B566-ECAF4A2ABC53}" srcOrd="0" destOrd="0" presId="urn:microsoft.com/office/officeart/2005/8/layout/vList2"/>
    <dgm:cxn modelId="{7E258F8D-F0F7-4D5A-B933-67EC7956CD37}" type="presParOf" srcId="{49D436C0-4D83-41BC-AE31-EA7CC0F5E1BB}" destId="{1FA1636B-97A2-4EFA-9EFA-030CEBF70B39}" srcOrd="0" destOrd="0" presId="urn:microsoft.com/office/officeart/2005/8/layout/vList2"/>
    <dgm:cxn modelId="{8C540369-CA97-4717-9060-1D650D48F541}" type="presParOf" srcId="{49D436C0-4D83-41BC-AE31-EA7CC0F5E1BB}" destId="{DDD6529B-8B75-443E-BA87-7533F3FB4A02}" srcOrd="1" destOrd="0" presId="urn:microsoft.com/office/officeart/2005/8/layout/vList2"/>
    <dgm:cxn modelId="{B21CA686-7BAC-4A1F-886F-8B1115EA6060}" type="presParOf" srcId="{49D436C0-4D83-41BC-AE31-EA7CC0F5E1BB}" destId="{F0A03760-B769-4881-B566-ECAF4A2ABC5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8ACD7C0-2334-40D8-AE7C-33654D3BC602}"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7B963DA5-76AE-464D-A776-2F40B4B18BC0}">
      <dgm:prSet phldrT="[Text]" custT="1"/>
      <dgm:spPr/>
      <dgm:t>
        <a:bodyPr/>
        <a:lstStyle/>
        <a:p>
          <a:r>
            <a:rPr lang="en-US" sz="2000" b="0" dirty="0"/>
            <a:t>Information learned in the areas of building remodeling and renovation improves safety</a:t>
          </a:r>
        </a:p>
      </dgm:t>
    </dgm:pt>
    <dgm:pt modelId="{23B28BEF-4114-4EA5-ABBB-964FFC6C8D1E}" type="parTrans" cxnId="{2DCC888C-3BF9-44AF-B53C-068CB8AEA0A1}">
      <dgm:prSet/>
      <dgm:spPr/>
      <dgm:t>
        <a:bodyPr/>
        <a:lstStyle/>
        <a:p>
          <a:endParaRPr lang="en-US"/>
        </a:p>
      </dgm:t>
    </dgm:pt>
    <dgm:pt modelId="{F6DB6F57-AF13-46A3-9F9D-75F72D3C2B6D}" type="sibTrans" cxnId="{2DCC888C-3BF9-44AF-B53C-068CB8AEA0A1}">
      <dgm:prSet/>
      <dgm:spPr/>
      <dgm:t>
        <a:bodyPr/>
        <a:lstStyle/>
        <a:p>
          <a:endParaRPr lang="en-US"/>
        </a:p>
      </dgm:t>
    </dgm:pt>
    <dgm:pt modelId="{E13A655A-976E-4CE7-AD32-878ED2B1947E}">
      <dgm:prSet custT="1"/>
      <dgm:spPr>
        <a:solidFill>
          <a:schemeClr val="accent6">
            <a:lumMod val="50000"/>
          </a:schemeClr>
        </a:solidFill>
      </dgm:spPr>
      <dgm:t>
        <a:bodyPr/>
        <a:lstStyle/>
        <a:p>
          <a:r>
            <a:rPr lang="en-US" sz="2000" b="0" dirty="0"/>
            <a:t>Permits ensure firefighters and emergency responders do not face unknown and potentially dangerous structural conditions</a:t>
          </a:r>
        </a:p>
      </dgm:t>
    </dgm:pt>
    <dgm:pt modelId="{EC178DFA-5B99-4A9C-8BF9-370585FC92D6}" type="parTrans" cxnId="{6B204EA4-74FF-463B-A422-469F047F653A}">
      <dgm:prSet/>
      <dgm:spPr/>
      <dgm:t>
        <a:bodyPr/>
        <a:lstStyle/>
        <a:p>
          <a:endParaRPr lang="en-US"/>
        </a:p>
      </dgm:t>
    </dgm:pt>
    <dgm:pt modelId="{C14E6080-BB9D-4D53-A420-8B9BF7224FBC}" type="sibTrans" cxnId="{6B204EA4-74FF-463B-A422-469F047F653A}">
      <dgm:prSet/>
      <dgm:spPr/>
      <dgm:t>
        <a:bodyPr/>
        <a:lstStyle/>
        <a:p>
          <a:endParaRPr lang="en-US"/>
        </a:p>
      </dgm:t>
    </dgm:pt>
    <dgm:pt modelId="{49D436C0-4D83-41BC-AE31-EA7CC0F5E1BB}" type="pres">
      <dgm:prSet presAssocID="{58ACD7C0-2334-40D8-AE7C-33654D3BC602}" presName="linear" presStyleCnt="0">
        <dgm:presLayoutVars>
          <dgm:animLvl val="lvl"/>
          <dgm:resizeHandles val="exact"/>
        </dgm:presLayoutVars>
      </dgm:prSet>
      <dgm:spPr/>
      <dgm:t>
        <a:bodyPr/>
        <a:lstStyle/>
        <a:p>
          <a:endParaRPr lang="en-US"/>
        </a:p>
      </dgm:t>
    </dgm:pt>
    <dgm:pt modelId="{1FA1636B-97A2-4EFA-9EFA-030CEBF70B39}" type="pres">
      <dgm:prSet presAssocID="{7B963DA5-76AE-464D-A776-2F40B4B18BC0}" presName="parentText" presStyleLbl="node1" presStyleIdx="0" presStyleCnt="2">
        <dgm:presLayoutVars>
          <dgm:chMax val="0"/>
          <dgm:bulletEnabled val="1"/>
        </dgm:presLayoutVars>
      </dgm:prSet>
      <dgm:spPr/>
      <dgm:t>
        <a:bodyPr/>
        <a:lstStyle/>
        <a:p>
          <a:endParaRPr lang="en-US"/>
        </a:p>
      </dgm:t>
    </dgm:pt>
    <dgm:pt modelId="{DDD6529B-8B75-443E-BA87-7533F3FB4A02}" type="pres">
      <dgm:prSet presAssocID="{F6DB6F57-AF13-46A3-9F9D-75F72D3C2B6D}" presName="spacer" presStyleCnt="0"/>
      <dgm:spPr/>
    </dgm:pt>
    <dgm:pt modelId="{E846BD50-ED29-4F66-BAF6-272D7E4EC0B9}" type="pres">
      <dgm:prSet presAssocID="{E13A655A-976E-4CE7-AD32-878ED2B1947E}" presName="parentText" presStyleLbl="node1" presStyleIdx="1" presStyleCnt="2">
        <dgm:presLayoutVars>
          <dgm:chMax val="0"/>
          <dgm:bulletEnabled val="1"/>
        </dgm:presLayoutVars>
      </dgm:prSet>
      <dgm:spPr/>
      <dgm:t>
        <a:bodyPr/>
        <a:lstStyle/>
        <a:p>
          <a:endParaRPr lang="en-US"/>
        </a:p>
      </dgm:t>
    </dgm:pt>
  </dgm:ptLst>
  <dgm:cxnLst>
    <dgm:cxn modelId="{7D6D542C-F2FA-4699-85EB-B61A53C654A2}" type="presOf" srcId="{7B963DA5-76AE-464D-A776-2F40B4B18BC0}" destId="{1FA1636B-97A2-4EFA-9EFA-030CEBF70B39}" srcOrd="0" destOrd="0" presId="urn:microsoft.com/office/officeart/2005/8/layout/vList2"/>
    <dgm:cxn modelId="{2DCC888C-3BF9-44AF-B53C-068CB8AEA0A1}" srcId="{58ACD7C0-2334-40D8-AE7C-33654D3BC602}" destId="{7B963DA5-76AE-464D-A776-2F40B4B18BC0}" srcOrd="0" destOrd="0" parTransId="{23B28BEF-4114-4EA5-ABBB-964FFC6C8D1E}" sibTransId="{F6DB6F57-AF13-46A3-9F9D-75F72D3C2B6D}"/>
    <dgm:cxn modelId="{6B204EA4-74FF-463B-A422-469F047F653A}" srcId="{58ACD7C0-2334-40D8-AE7C-33654D3BC602}" destId="{E13A655A-976E-4CE7-AD32-878ED2B1947E}" srcOrd="1" destOrd="0" parTransId="{EC178DFA-5B99-4A9C-8BF9-370585FC92D6}" sibTransId="{C14E6080-BB9D-4D53-A420-8B9BF7224FBC}"/>
    <dgm:cxn modelId="{210C85AB-8A84-490B-BBFB-96D1001F3736}" type="presOf" srcId="{58ACD7C0-2334-40D8-AE7C-33654D3BC602}" destId="{49D436C0-4D83-41BC-AE31-EA7CC0F5E1BB}" srcOrd="0" destOrd="0" presId="urn:microsoft.com/office/officeart/2005/8/layout/vList2"/>
    <dgm:cxn modelId="{2555D4B0-732F-4F9C-AB3A-0BBF4FAC1F12}" type="presOf" srcId="{E13A655A-976E-4CE7-AD32-878ED2B1947E}" destId="{E846BD50-ED29-4F66-BAF6-272D7E4EC0B9}" srcOrd="0" destOrd="0" presId="urn:microsoft.com/office/officeart/2005/8/layout/vList2"/>
    <dgm:cxn modelId="{195E683F-22A4-48B7-8793-43C6E6E708C1}" type="presParOf" srcId="{49D436C0-4D83-41BC-AE31-EA7CC0F5E1BB}" destId="{1FA1636B-97A2-4EFA-9EFA-030CEBF70B39}" srcOrd="0" destOrd="0" presId="urn:microsoft.com/office/officeart/2005/8/layout/vList2"/>
    <dgm:cxn modelId="{01BD95B2-A7AA-4087-93B0-1EE187798E99}" type="presParOf" srcId="{49D436C0-4D83-41BC-AE31-EA7CC0F5E1BB}" destId="{DDD6529B-8B75-443E-BA87-7533F3FB4A02}" srcOrd="1" destOrd="0" presId="urn:microsoft.com/office/officeart/2005/8/layout/vList2"/>
    <dgm:cxn modelId="{92115BC6-8FFF-4736-B60A-C73A61E00E81}" type="presParOf" srcId="{49D436C0-4D83-41BC-AE31-EA7CC0F5E1BB}" destId="{E846BD50-ED29-4F66-BAF6-272D7E4EC0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EE5CC4F-EA85-41DE-A9E6-D6AF2F37D9DF}"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AD2BE4DF-203C-4017-9750-5BC040C6FB10}">
      <dgm:prSet phldrT="[Text]" custT="1"/>
      <dgm:spPr/>
      <dgm:t>
        <a:bodyPr/>
        <a:lstStyle/>
        <a:p>
          <a:r>
            <a:rPr lang="en-US" sz="2400" b="0" u="none" dirty="0"/>
            <a:t>V</a:t>
          </a:r>
          <a:r>
            <a:rPr lang="x-none" sz="2400" b="0" u="none"/>
            <a:t>erify fire code requirements are met</a:t>
          </a:r>
          <a:r>
            <a:rPr lang="en-US" sz="2400" b="0" u="none" dirty="0"/>
            <a:t> for many variables</a:t>
          </a:r>
          <a:r>
            <a:rPr lang="x-none" sz="2400" b="0" u="none"/>
            <a:t> </a:t>
          </a:r>
          <a:endParaRPr lang="en-US" sz="2400" b="0" dirty="0"/>
        </a:p>
      </dgm:t>
    </dgm:pt>
    <dgm:pt modelId="{C02F0A51-EBBE-4AD8-BC8F-A4843B86070E}" type="parTrans" cxnId="{F03DC02C-F443-4696-9290-FA52DB4D1A79}">
      <dgm:prSet/>
      <dgm:spPr/>
      <dgm:t>
        <a:bodyPr/>
        <a:lstStyle/>
        <a:p>
          <a:endParaRPr lang="en-US"/>
        </a:p>
      </dgm:t>
    </dgm:pt>
    <dgm:pt modelId="{6894CD77-9BE7-43EC-93AC-FF9F47328FB1}" type="sibTrans" cxnId="{F03DC02C-F443-4696-9290-FA52DB4D1A79}">
      <dgm:prSet/>
      <dgm:spPr/>
      <dgm:t>
        <a:bodyPr/>
        <a:lstStyle/>
        <a:p>
          <a:endParaRPr lang="en-US"/>
        </a:p>
      </dgm:t>
    </dgm:pt>
    <dgm:pt modelId="{FA6E8A08-B8FB-48D7-A553-220197D387CB}">
      <dgm:prSet custT="1"/>
      <dgm:spPr/>
      <dgm:t>
        <a:bodyPr/>
        <a:lstStyle/>
        <a:p>
          <a:r>
            <a:rPr lang="en-US" sz="2400" b="0" dirty="0"/>
            <a:t>Hazardous materials storage</a:t>
          </a:r>
        </a:p>
      </dgm:t>
    </dgm:pt>
    <dgm:pt modelId="{8E3497A3-43A1-4862-829A-13DDB6A529A9}" type="parTrans" cxnId="{3D2BD6AA-216A-44EE-AF20-2658990C9B62}">
      <dgm:prSet/>
      <dgm:spPr/>
      <dgm:t>
        <a:bodyPr/>
        <a:lstStyle/>
        <a:p>
          <a:endParaRPr lang="en-US"/>
        </a:p>
      </dgm:t>
    </dgm:pt>
    <dgm:pt modelId="{C9CA91E7-3590-4748-AE07-548C2F45AA19}" type="sibTrans" cxnId="{3D2BD6AA-216A-44EE-AF20-2658990C9B62}">
      <dgm:prSet/>
      <dgm:spPr/>
      <dgm:t>
        <a:bodyPr/>
        <a:lstStyle/>
        <a:p>
          <a:endParaRPr lang="en-US"/>
        </a:p>
      </dgm:t>
    </dgm:pt>
    <dgm:pt modelId="{46E9701A-218A-4694-8AF9-762F2E7037AA}">
      <dgm:prSet custT="1"/>
      <dgm:spPr/>
      <dgm:t>
        <a:bodyPr/>
        <a:lstStyle/>
        <a:p>
          <a:r>
            <a:rPr lang="en-US" sz="2400" b="0" dirty="0"/>
            <a:t>Use and handling operations</a:t>
          </a:r>
        </a:p>
      </dgm:t>
    </dgm:pt>
    <dgm:pt modelId="{2873042D-82FF-424D-AE19-538966CD93A6}" type="parTrans" cxnId="{566AD629-0AF3-4500-9CB7-BC2BFD244766}">
      <dgm:prSet/>
      <dgm:spPr/>
      <dgm:t>
        <a:bodyPr/>
        <a:lstStyle/>
        <a:p>
          <a:endParaRPr lang="en-US"/>
        </a:p>
      </dgm:t>
    </dgm:pt>
    <dgm:pt modelId="{64480A95-7639-485A-B2C9-21F628238C81}" type="sibTrans" cxnId="{566AD629-0AF3-4500-9CB7-BC2BFD244766}">
      <dgm:prSet/>
      <dgm:spPr/>
      <dgm:t>
        <a:bodyPr/>
        <a:lstStyle/>
        <a:p>
          <a:endParaRPr lang="en-US"/>
        </a:p>
      </dgm:t>
    </dgm:pt>
    <dgm:pt modelId="{D16D77B9-B6A2-4CA4-BF36-2A0DD349D4FE}">
      <dgm:prSet custT="1"/>
      <dgm:spPr/>
      <dgm:t>
        <a:bodyPr/>
        <a:lstStyle/>
        <a:p>
          <a:r>
            <a:rPr lang="en-US" sz="2400" b="0" dirty="0"/>
            <a:t>Installation of fire protection systems and/or assemblies</a:t>
          </a:r>
        </a:p>
      </dgm:t>
    </dgm:pt>
    <dgm:pt modelId="{290B8164-8864-4360-826C-A7C15F045ACB}" type="parTrans" cxnId="{26F522CB-E33E-4ED6-A582-583D6F56A8AA}">
      <dgm:prSet/>
      <dgm:spPr/>
      <dgm:t>
        <a:bodyPr/>
        <a:lstStyle/>
        <a:p>
          <a:endParaRPr lang="en-US"/>
        </a:p>
      </dgm:t>
    </dgm:pt>
    <dgm:pt modelId="{9AA5A9B8-AAB5-4E4B-BEF3-40FA4908745A}" type="sibTrans" cxnId="{26F522CB-E33E-4ED6-A582-583D6F56A8AA}">
      <dgm:prSet/>
      <dgm:spPr/>
      <dgm:t>
        <a:bodyPr/>
        <a:lstStyle/>
        <a:p>
          <a:endParaRPr lang="en-US"/>
        </a:p>
      </dgm:t>
    </dgm:pt>
    <dgm:pt modelId="{59A54D5F-714A-47E6-B3F6-6CC3E221C22F}">
      <dgm:prSet custT="1"/>
      <dgm:spPr/>
      <dgm:t>
        <a:bodyPr/>
        <a:lstStyle/>
        <a:p>
          <a:r>
            <a:rPr lang="en-US" sz="2400" b="0" dirty="0"/>
            <a:t>Emergency vehicle access </a:t>
          </a:r>
        </a:p>
      </dgm:t>
    </dgm:pt>
    <dgm:pt modelId="{7759A7E7-B0A9-4A46-9BAA-FFED64CF5F33}" type="parTrans" cxnId="{31652D28-319E-400F-BDDB-D28FF2A5C2DC}">
      <dgm:prSet/>
      <dgm:spPr/>
      <dgm:t>
        <a:bodyPr/>
        <a:lstStyle/>
        <a:p>
          <a:endParaRPr lang="en-US"/>
        </a:p>
      </dgm:t>
    </dgm:pt>
    <dgm:pt modelId="{911430F7-8DE6-4C35-8D58-C4BC84FB6851}" type="sibTrans" cxnId="{31652D28-319E-400F-BDDB-D28FF2A5C2DC}">
      <dgm:prSet/>
      <dgm:spPr/>
      <dgm:t>
        <a:bodyPr/>
        <a:lstStyle/>
        <a:p>
          <a:endParaRPr lang="en-US"/>
        </a:p>
      </dgm:t>
    </dgm:pt>
    <dgm:pt modelId="{977FCF2B-BA98-429B-9D56-CF4F380E9306}" type="pres">
      <dgm:prSet presAssocID="{7EE5CC4F-EA85-41DE-A9E6-D6AF2F37D9DF}" presName="linear" presStyleCnt="0">
        <dgm:presLayoutVars>
          <dgm:dir/>
          <dgm:animLvl val="lvl"/>
          <dgm:resizeHandles val="exact"/>
        </dgm:presLayoutVars>
      </dgm:prSet>
      <dgm:spPr/>
      <dgm:t>
        <a:bodyPr/>
        <a:lstStyle/>
        <a:p>
          <a:endParaRPr lang="en-US"/>
        </a:p>
      </dgm:t>
    </dgm:pt>
    <dgm:pt modelId="{94B89A32-9F65-4509-8BCA-FA05BB6EB3CC}" type="pres">
      <dgm:prSet presAssocID="{AD2BE4DF-203C-4017-9750-5BC040C6FB10}" presName="parentLin" presStyleCnt="0"/>
      <dgm:spPr/>
    </dgm:pt>
    <dgm:pt modelId="{3AB0E793-D798-487D-8805-E430FC94B8FF}" type="pres">
      <dgm:prSet presAssocID="{AD2BE4DF-203C-4017-9750-5BC040C6FB10}" presName="parentLeftMargin" presStyleLbl="node1" presStyleIdx="0" presStyleCnt="1"/>
      <dgm:spPr/>
      <dgm:t>
        <a:bodyPr/>
        <a:lstStyle/>
        <a:p>
          <a:endParaRPr lang="en-US"/>
        </a:p>
      </dgm:t>
    </dgm:pt>
    <dgm:pt modelId="{42D9552D-B276-489B-AC88-21062966D782}" type="pres">
      <dgm:prSet presAssocID="{AD2BE4DF-203C-4017-9750-5BC040C6FB10}" presName="parentText" presStyleLbl="node1" presStyleIdx="0" presStyleCnt="1" custScaleX="448570">
        <dgm:presLayoutVars>
          <dgm:chMax val="0"/>
          <dgm:bulletEnabled val="1"/>
        </dgm:presLayoutVars>
      </dgm:prSet>
      <dgm:spPr/>
      <dgm:t>
        <a:bodyPr/>
        <a:lstStyle/>
        <a:p>
          <a:endParaRPr lang="en-US"/>
        </a:p>
      </dgm:t>
    </dgm:pt>
    <dgm:pt modelId="{8A872607-2BC4-4B64-89CF-D3363765FDD3}" type="pres">
      <dgm:prSet presAssocID="{AD2BE4DF-203C-4017-9750-5BC040C6FB10}" presName="negativeSpace" presStyleCnt="0"/>
      <dgm:spPr/>
    </dgm:pt>
    <dgm:pt modelId="{6FACF719-5DA8-4F06-9F8E-240EF704EB2C}" type="pres">
      <dgm:prSet presAssocID="{AD2BE4DF-203C-4017-9750-5BC040C6FB10}" presName="childText" presStyleLbl="conFgAcc1" presStyleIdx="0" presStyleCnt="1" custLinFactNeighborX="981" custLinFactNeighborY="29863">
        <dgm:presLayoutVars>
          <dgm:bulletEnabled val="1"/>
        </dgm:presLayoutVars>
      </dgm:prSet>
      <dgm:spPr/>
      <dgm:t>
        <a:bodyPr/>
        <a:lstStyle/>
        <a:p>
          <a:endParaRPr lang="en-US"/>
        </a:p>
      </dgm:t>
    </dgm:pt>
  </dgm:ptLst>
  <dgm:cxnLst>
    <dgm:cxn modelId="{3D2BD6AA-216A-44EE-AF20-2658990C9B62}" srcId="{AD2BE4DF-203C-4017-9750-5BC040C6FB10}" destId="{FA6E8A08-B8FB-48D7-A553-220197D387CB}" srcOrd="0" destOrd="0" parTransId="{8E3497A3-43A1-4862-829A-13DDB6A529A9}" sibTransId="{C9CA91E7-3590-4748-AE07-548C2F45AA19}"/>
    <dgm:cxn modelId="{566AD629-0AF3-4500-9CB7-BC2BFD244766}" srcId="{AD2BE4DF-203C-4017-9750-5BC040C6FB10}" destId="{46E9701A-218A-4694-8AF9-762F2E7037AA}" srcOrd="1" destOrd="0" parTransId="{2873042D-82FF-424D-AE19-538966CD93A6}" sibTransId="{64480A95-7639-485A-B2C9-21F628238C81}"/>
    <dgm:cxn modelId="{D5BA2580-2EDB-49C6-8335-0D3AD02BA0D5}" type="presOf" srcId="{D16D77B9-B6A2-4CA4-BF36-2A0DD349D4FE}" destId="{6FACF719-5DA8-4F06-9F8E-240EF704EB2C}" srcOrd="0" destOrd="2" presId="urn:microsoft.com/office/officeart/2005/8/layout/list1"/>
    <dgm:cxn modelId="{2AB8E1D9-C501-4197-9385-B91A93C7198D}" type="presOf" srcId="{46E9701A-218A-4694-8AF9-762F2E7037AA}" destId="{6FACF719-5DA8-4F06-9F8E-240EF704EB2C}" srcOrd="0" destOrd="1" presId="urn:microsoft.com/office/officeart/2005/8/layout/list1"/>
    <dgm:cxn modelId="{31652D28-319E-400F-BDDB-D28FF2A5C2DC}" srcId="{AD2BE4DF-203C-4017-9750-5BC040C6FB10}" destId="{59A54D5F-714A-47E6-B3F6-6CC3E221C22F}" srcOrd="3" destOrd="0" parTransId="{7759A7E7-B0A9-4A46-9BAA-FFED64CF5F33}" sibTransId="{911430F7-8DE6-4C35-8D58-C4BC84FB6851}"/>
    <dgm:cxn modelId="{F03DC02C-F443-4696-9290-FA52DB4D1A79}" srcId="{7EE5CC4F-EA85-41DE-A9E6-D6AF2F37D9DF}" destId="{AD2BE4DF-203C-4017-9750-5BC040C6FB10}" srcOrd="0" destOrd="0" parTransId="{C02F0A51-EBBE-4AD8-BC8F-A4843B86070E}" sibTransId="{6894CD77-9BE7-43EC-93AC-FF9F47328FB1}"/>
    <dgm:cxn modelId="{26F522CB-E33E-4ED6-A582-583D6F56A8AA}" srcId="{AD2BE4DF-203C-4017-9750-5BC040C6FB10}" destId="{D16D77B9-B6A2-4CA4-BF36-2A0DD349D4FE}" srcOrd="2" destOrd="0" parTransId="{290B8164-8864-4360-826C-A7C15F045ACB}" sibTransId="{9AA5A9B8-AAB5-4E4B-BEF3-40FA4908745A}"/>
    <dgm:cxn modelId="{4B3B09DF-E899-401A-96A7-8D0201C2C7EA}" type="presOf" srcId="{FA6E8A08-B8FB-48D7-A553-220197D387CB}" destId="{6FACF719-5DA8-4F06-9F8E-240EF704EB2C}" srcOrd="0" destOrd="0" presId="urn:microsoft.com/office/officeart/2005/8/layout/list1"/>
    <dgm:cxn modelId="{D7182FCA-30EF-4BB2-9347-7BD4DE5AEEA3}" type="presOf" srcId="{AD2BE4DF-203C-4017-9750-5BC040C6FB10}" destId="{3AB0E793-D798-487D-8805-E430FC94B8FF}" srcOrd="0" destOrd="0" presId="urn:microsoft.com/office/officeart/2005/8/layout/list1"/>
    <dgm:cxn modelId="{2218EA76-4F8F-4811-9868-CC6BFF7FAA74}" type="presOf" srcId="{59A54D5F-714A-47E6-B3F6-6CC3E221C22F}" destId="{6FACF719-5DA8-4F06-9F8E-240EF704EB2C}" srcOrd="0" destOrd="3" presId="urn:microsoft.com/office/officeart/2005/8/layout/list1"/>
    <dgm:cxn modelId="{F26753A1-F696-4E28-A686-206066A6CD72}" type="presOf" srcId="{AD2BE4DF-203C-4017-9750-5BC040C6FB10}" destId="{42D9552D-B276-489B-AC88-21062966D782}" srcOrd="1" destOrd="0" presId="urn:microsoft.com/office/officeart/2005/8/layout/list1"/>
    <dgm:cxn modelId="{E1EC7AB8-3C52-4FB3-A908-58D106B35685}" type="presOf" srcId="{7EE5CC4F-EA85-41DE-A9E6-D6AF2F37D9DF}" destId="{977FCF2B-BA98-429B-9D56-CF4F380E9306}" srcOrd="0" destOrd="0" presId="urn:microsoft.com/office/officeart/2005/8/layout/list1"/>
    <dgm:cxn modelId="{B300154B-FD5B-400B-902E-4CD7052A5651}" type="presParOf" srcId="{977FCF2B-BA98-429B-9D56-CF4F380E9306}" destId="{94B89A32-9F65-4509-8BCA-FA05BB6EB3CC}" srcOrd="0" destOrd="0" presId="urn:microsoft.com/office/officeart/2005/8/layout/list1"/>
    <dgm:cxn modelId="{E910CF90-FD66-4ED7-A4FE-AAD2844072E2}" type="presParOf" srcId="{94B89A32-9F65-4509-8BCA-FA05BB6EB3CC}" destId="{3AB0E793-D798-487D-8805-E430FC94B8FF}" srcOrd="0" destOrd="0" presId="urn:microsoft.com/office/officeart/2005/8/layout/list1"/>
    <dgm:cxn modelId="{DAEB4F57-E191-4873-928B-734B82CBD76A}" type="presParOf" srcId="{94B89A32-9F65-4509-8BCA-FA05BB6EB3CC}" destId="{42D9552D-B276-489B-AC88-21062966D782}" srcOrd="1" destOrd="0" presId="urn:microsoft.com/office/officeart/2005/8/layout/list1"/>
    <dgm:cxn modelId="{91D91E12-CBF2-4276-B987-8CAF674DCDAE}" type="presParOf" srcId="{977FCF2B-BA98-429B-9D56-CF4F380E9306}" destId="{8A872607-2BC4-4B64-89CF-D3363765FDD3}" srcOrd="1" destOrd="0" presId="urn:microsoft.com/office/officeart/2005/8/layout/list1"/>
    <dgm:cxn modelId="{F0686847-9515-4F4E-9B31-2BDBCD144D16}" type="presParOf" srcId="{977FCF2B-BA98-429B-9D56-CF4F380E9306}" destId="{6FACF719-5DA8-4F06-9F8E-240EF704EB2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EE5CC4F-EA85-41DE-A9E6-D6AF2F37D9DF}"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AD2BE4DF-203C-4017-9750-5BC040C6FB10}">
      <dgm:prSet phldrT="[Text]" custT="1"/>
      <dgm:spPr/>
      <dgm:t>
        <a:bodyPr/>
        <a:lstStyle/>
        <a:p>
          <a:r>
            <a:rPr lang="en-US" sz="2400" b="0" dirty="0"/>
            <a:t>Useful for preincident planning</a:t>
          </a:r>
        </a:p>
      </dgm:t>
    </dgm:pt>
    <dgm:pt modelId="{C02F0A51-EBBE-4AD8-BC8F-A4843B86070E}" type="parTrans" cxnId="{F03DC02C-F443-4696-9290-FA52DB4D1A79}">
      <dgm:prSet/>
      <dgm:spPr/>
      <dgm:t>
        <a:bodyPr/>
        <a:lstStyle/>
        <a:p>
          <a:endParaRPr lang="en-US"/>
        </a:p>
      </dgm:t>
    </dgm:pt>
    <dgm:pt modelId="{6894CD77-9BE7-43EC-93AC-FF9F47328FB1}" type="sibTrans" cxnId="{F03DC02C-F443-4696-9290-FA52DB4D1A79}">
      <dgm:prSet/>
      <dgm:spPr/>
      <dgm:t>
        <a:bodyPr/>
        <a:lstStyle/>
        <a:p>
          <a:endParaRPr lang="en-US"/>
        </a:p>
      </dgm:t>
    </dgm:pt>
    <dgm:pt modelId="{8A82CDFE-D321-4581-AA64-005C50B4B8F4}">
      <dgm:prSet custT="1"/>
      <dgm:spPr>
        <a:solidFill>
          <a:schemeClr val="accent6">
            <a:lumMod val="50000"/>
          </a:schemeClr>
        </a:solidFill>
      </dgm:spPr>
      <dgm:t>
        <a:bodyPr/>
        <a:lstStyle/>
        <a:p>
          <a:r>
            <a:rPr lang="en-US" sz="2400" b="0" dirty="0"/>
            <a:t>Provides ongoing information on evolving construction technology</a:t>
          </a:r>
        </a:p>
      </dgm:t>
    </dgm:pt>
    <dgm:pt modelId="{9FE862F2-43B3-497D-B22D-B3CFC7F8AAD3}" type="parTrans" cxnId="{8980DB64-11C8-41B8-8CE1-18DD1E7C4B1E}">
      <dgm:prSet/>
      <dgm:spPr/>
      <dgm:t>
        <a:bodyPr/>
        <a:lstStyle/>
        <a:p>
          <a:endParaRPr lang="en-US"/>
        </a:p>
      </dgm:t>
    </dgm:pt>
    <dgm:pt modelId="{2D4D3B5B-1203-4B25-9417-2CD4A41FE487}" type="sibTrans" cxnId="{8980DB64-11C8-41B8-8CE1-18DD1E7C4B1E}">
      <dgm:prSet/>
      <dgm:spPr/>
      <dgm:t>
        <a:bodyPr/>
        <a:lstStyle/>
        <a:p>
          <a:endParaRPr lang="en-US"/>
        </a:p>
      </dgm:t>
    </dgm:pt>
    <dgm:pt modelId="{5FDA8CE2-FD46-471E-B1BB-DE2E55D1CE4D}" type="pres">
      <dgm:prSet presAssocID="{7EE5CC4F-EA85-41DE-A9E6-D6AF2F37D9DF}" presName="linear" presStyleCnt="0">
        <dgm:presLayoutVars>
          <dgm:animLvl val="lvl"/>
          <dgm:resizeHandles val="exact"/>
        </dgm:presLayoutVars>
      </dgm:prSet>
      <dgm:spPr/>
      <dgm:t>
        <a:bodyPr/>
        <a:lstStyle/>
        <a:p>
          <a:endParaRPr lang="en-US"/>
        </a:p>
      </dgm:t>
    </dgm:pt>
    <dgm:pt modelId="{5CD37219-ADA3-4408-81E0-85B56F2B87DF}" type="pres">
      <dgm:prSet presAssocID="{AD2BE4DF-203C-4017-9750-5BC040C6FB10}" presName="parentText" presStyleLbl="node1" presStyleIdx="0" presStyleCnt="2">
        <dgm:presLayoutVars>
          <dgm:chMax val="0"/>
          <dgm:bulletEnabled val="1"/>
        </dgm:presLayoutVars>
      </dgm:prSet>
      <dgm:spPr/>
      <dgm:t>
        <a:bodyPr/>
        <a:lstStyle/>
        <a:p>
          <a:endParaRPr lang="en-US"/>
        </a:p>
      </dgm:t>
    </dgm:pt>
    <dgm:pt modelId="{FCC1226A-D0B6-4591-A15C-B4DBE312971D}" type="pres">
      <dgm:prSet presAssocID="{6894CD77-9BE7-43EC-93AC-FF9F47328FB1}" presName="spacer" presStyleCnt="0"/>
      <dgm:spPr/>
    </dgm:pt>
    <dgm:pt modelId="{F5AC703C-55F1-463C-928B-8280A2A43BF7}" type="pres">
      <dgm:prSet presAssocID="{8A82CDFE-D321-4581-AA64-005C50B4B8F4}" presName="parentText" presStyleLbl="node1" presStyleIdx="1" presStyleCnt="2">
        <dgm:presLayoutVars>
          <dgm:chMax val="0"/>
          <dgm:bulletEnabled val="1"/>
        </dgm:presLayoutVars>
      </dgm:prSet>
      <dgm:spPr/>
      <dgm:t>
        <a:bodyPr/>
        <a:lstStyle/>
        <a:p>
          <a:endParaRPr lang="en-US"/>
        </a:p>
      </dgm:t>
    </dgm:pt>
  </dgm:ptLst>
  <dgm:cxnLst>
    <dgm:cxn modelId="{627195E6-E34A-4DA6-8808-B222758B549C}" type="presOf" srcId="{7EE5CC4F-EA85-41DE-A9E6-D6AF2F37D9DF}" destId="{5FDA8CE2-FD46-471E-B1BB-DE2E55D1CE4D}" srcOrd="0" destOrd="0" presId="urn:microsoft.com/office/officeart/2005/8/layout/vList2"/>
    <dgm:cxn modelId="{1CF0F0FA-6BC4-4EDB-99E5-E3001CA0A7F5}" type="presOf" srcId="{AD2BE4DF-203C-4017-9750-5BC040C6FB10}" destId="{5CD37219-ADA3-4408-81E0-85B56F2B87DF}" srcOrd="0" destOrd="0" presId="urn:microsoft.com/office/officeart/2005/8/layout/vList2"/>
    <dgm:cxn modelId="{F9AC7347-BFD7-4CE4-B6ED-989A0CB634BB}" type="presOf" srcId="{8A82CDFE-D321-4581-AA64-005C50B4B8F4}" destId="{F5AC703C-55F1-463C-928B-8280A2A43BF7}" srcOrd="0" destOrd="0" presId="urn:microsoft.com/office/officeart/2005/8/layout/vList2"/>
    <dgm:cxn modelId="{8980DB64-11C8-41B8-8CE1-18DD1E7C4B1E}" srcId="{7EE5CC4F-EA85-41DE-A9E6-D6AF2F37D9DF}" destId="{8A82CDFE-D321-4581-AA64-005C50B4B8F4}" srcOrd="1" destOrd="0" parTransId="{9FE862F2-43B3-497D-B22D-B3CFC7F8AAD3}" sibTransId="{2D4D3B5B-1203-4B25-9417-2CD4A41FE487}"/>
    <dgm:cxn modelId="{F03DC02C-F443-4696-9290-FA52DB4D1A79}" srcId="{7EE5CC4F-EA85-41DE-A9E6-D6AF2F37D9DF}" destId="{AD2BE4DF-203C-4017-9750-5BC040C6FB10}" srcOrd="0" destOrd="0" parTransId="{C02F0A51-EBBE-4AD8-BC8F-A4843B86070E}" sibTransId="{6894CD77-9BE7-43EC-93AC-FF9F47328FB1}"/>
    <dgm:cxn modelId="{9BF13724-A862-4EE3-806B-1BB450438232}" type="presParOf" srcId="{5FDA8CE2-FD46-471E-B1BB-DE2E55D1CE4D}" destId="{5CD37219-ADA3-4408-81E0-85B56F2B87DF}" srcOrd="0" destOrd="0" presId="urn:microsoft.com/office/officeart/2005/8/layout/vList2"/>
    <dgm:cxn modelId="{5FAE79F1-132A-44C1-884C-1AA8BB4EB795}" type="presParOf" srcId="{5FDA8CE2-FD46-471E-B1BB-DE2E55D1CE4D}" destId="{FCC1226A-D0B6-4591-A15C-B4DBE312971D}" srcOrd="1" destOrd="0" presId="urn:microsoft.com/office/officeart/2005/8/layout/vList2"/>
    <dgm:cxn modelId="{DD964978-2D89-4050-AC88-87869B929CFE}" type="presParOf" srcId="{5FDA8CE2-FD46-471E-B1BB-DE2E55D1CE4D}" destId="{F5AC703C-55F1-463C-928B-8280A2A43BF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AF187C-61D2-4D27-954C-3572201F4F61}"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8E9DE80B-3223-4889-BAFE-793D990CFA28}">
      <dgm:prSet phldrT="[Text]"/>
      <dgm:spPr/>
      <dgm:t>
        <a:bodyPr/>
        <a:lstStyle/>
        <a:p>
          <a:r>
            <a:rPr lang="en-US" dirty="0"/>
            <a:t>Design Process</a:t>
          </a:r>
        </a:p>
      </dgm:t>
    </dgm:pt>
    <dgm:pt modelId="{E47C5B73-AAB2-43AA-A676-FFAA9630A9E5}" type="parTrans" cxnId="{6CAB2F84-09F7-47F4-AD5C-9721046E6D38}">
      <dgm:prSet/>
      <dgm:spPr/>
      <dgm:t>
        <a:bodyPr/>
        <a:lstStyle/>
        <a:p>
          <a:endParaRPr lang="en-US"/>
        </a:p>
      </dgm:t>
    </dgm:pt>
    <dgm:pt modelId="{3442F9C5-8F00-4EF4-B9C0-D4123C2EFA55}" type="sibTrans" cxnId="{6CAB2F84-09F7-47F4-AD5C-9721046E6D38}">
      <dgm:prSet/>
      <dgm:spPr/>
      <dgm:t>
        <a:bodyPr/>
        <a:lstStyle/>
        <a:p>
          <a:endParaRPr lang="en-US"/>
        </a:p>
      </dgm:t>
    </dgm:pt>
    <dgm:pt modelId="{41C7AF41-7DA0-44BF-8FC1-7F0E5F6609DF}" type="pres">
      <dgm:prSet presAssocID="{1BAF187C-61D2-4D27-954C-3572201F4F61}" presName="linear" presStyleCnt="0">
        <dgm:presLayoutVars>
          <dgm:animLvl val="lvl"/>
          <dgm:resizeHandles val="exact"/>
        </dgm:presLayoutVars>
      </dgm:prSet>
      <dgm:spPr/>
      <dgm:t>
        <a:bodyPr/>
        <a:lstStyle/>
        <a:p>
          <a:endParaRPr lang="en-US"/>
        </a:p>
      </dgm:t>
    </dgm:pt>
    <dgm:pt modelId="{4A08FFEE-9A28-4870-9533-7875E69AAB5A}" type="pres">
      <dgm:prSet presAssocID="{8E9DE80B-3223-4889-BAFE-793D990CFA28}" presName="parentText" presStyleLbl="node1" presStyleIdx="0" presStyleCnt="1" custLinFactNeighborY="-8245">
        <dgm:presLayoutVars>
          <dgm:chMax val="0"/>
          <dgm:bulletEnabled val="1"/>
        </dgm:presLayoutVars>
      </dgm:prSet>
      <dgm:spPr/>
      <dgm:t>
        <a:bodyPr/>
        <a:lstStyle/>
        <a:p>
          <a:endParaRPr lang="en-US"/>
        </a:p>
      </dgm:t>
    </dgm:pt>
  </dgm:ptLst>
  <dgm:cxnLst>
    <dgm:cxn modelId="{6CAB2F84-09F7-47F4-AD5C-9721046E6D38}" srcId="{1BAF187C-61D2-4D27-954C-3572201F4F61}" destId="{8E9DE80B-3223-4889-BAFE-793D990CFA28}" srcOrd="0" destOrd="0" parTransId="{E47C5B73-AAB2-43AA-A676-FFAA9630A9E5}" sibTransId="{3442F9C5-8F00-4EF4-B9C0-D4123C2EFA55}"/>
    <dgm:cxn modelId="{A9DD678B-36A7-409E-B6F2-793C6B022551}" type="presOf" srcId="{8E9DE80B-3223-4889-BAFE-793D990CFA28}" destId="{4A08FFEE-9A28-4870-9533-7875E69AAB5A}" srcOrd="0" destOrd="0" presId="urn:microsoft.com/office/officeart/2005/8/layout/vList2"/>
    <dgm:cxn modelId="{0579A104-CE86-4569-9229-F93A7860E936}" type="presOf" srcId="{1BAF187C-61D2-4D27-954C-3572201F4F61}" destId="{41C7AF41-7DA0-44BF-8FC1-7F0E5F6609DF}" srcOrd="0" destOrd="0" presId="urn:microsoft.com/office/officeart/2005/8/layout/vList2"/>
    <dgm:cxn modelId="{3FB057E8-519C-44CD-8C97-6F906D5DEB29}" type="presParOf" srcId="{41C7AF41-7DA0-44BF-8FC1-7F0E5F6609DF}" destId="{4A08FFEE-9A28-4870-9533-7875E69AAB5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EE5CC4F-EA85-41DE-A9E6-D6AF2F37D9DF}"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AD2BE4DF-203C-4017-9750-5BC040C6FB10}">
      <dgm:prSet phldrT="[Text]" custT="1"/>
      <dgm:spPr/>
      <dgm:t>
        <a:bodyPr/>
        <a:lstStyle/>
        <a:p>
          <a:r>
            <a:rPr lang="en-US" sz="2400" b="0" dirty="0"/>
            <a:t>Enables plans examiners to discover any errors or omissions in a building plan</a:t>
          </a:r>
        </a:p>
      </dgm:t>
    </dgm:pt>
    <dgm:pt modelId="{C02F0A51-EBBE-4AD8-BC8F-A4843B86070E}" type="parTrans" cxnId="{F03DC02C-F443-4696-9290-FA52DB4D1A79}">
      <dgm:prSet/>
      <dgm:spPr/>
      <dgm:t>
        <a:bodyPr/>
        <a:lstStyle/>
        <a:p>
          <a:endParaRPr lang="en-US"/>
        </a:p>
      </dgm:t>
    </dgm:pt>
    <dgm:pt modelId="{6894CD77-9BE7-43EC-93AC-FF9F47328FB1}" type="sibTrans" cxnId="{F03DC02C-F443-4696-9290-FA52DB4D1A79}">
      <dgm:prSet/>
      <dgm:spPr/>
      <dgm:t>
        <a:bodyPr/>
        <a:lstStyle/>
        <a:p>
          <a:endParaRPr lang="en-US"/>
        </a:p>
      </dgm:t>
    </dgm:pt>
    <dgm:pt modelId="{98DDF31D-CDFB-4BF0-AAC1-9287F9C180FB}">
      <dgm:prSet custT="1"/>
      <dgm:spPr>
        <a:solidFill>
          <a:schemeClr val="accent6">
            <a:lumMod val="50000"/>
          </a:schemeClr>
        </a:solidFill>
      </dgm:spPr>
      <dgm:t>
        <a:bodyPr/>
        <a:lstStyle/>
        <a:p>
          <a:r>
            <a:rPr lang="en-US" sz="2400" b="0" dirty="0"/>
            <a:t>Corrections to fire and life safety issues before construction begins, ultimately saves money and time </a:t>
          </a:r>
        </a:p>
      </dgm:t>
    </dgm:pt>
    <dgm:pt modelId="{E9EFBF93-E326-48BA-817E-AF5C36FAC414}" type="parTrans" cxnId="{3C121D8A-93DE-4263-9DDD-04D6002AD786}">
      <dgm:prSet/>
      <dgm:spPr/>
      <dgm:t>
        <a:bodyPr/>
        <a:lstStyle/>
        <a:p>
          <a:endParaRPr lang="en-US"/>
        </a:p>
      </dgm:t>
    </dgm:pt>
    <dgm:pt modelId="{6C085669-965E-44CC-ABF1-A12CA87996D0}" type="sibTrans" cxnId="{3C121D8A-93DE-4263-9DDD-04D6002AD786}">
      <dgm:prSet/>
      <dgm:spPr/>
      <dgm:t>
        <a:bodyPr/>
        <a:lstStyle/>
        <a:p>
          <a:endParaRPr lang="en-US"/>
        </a:p>
      </dgm:t>
    </dgm:pt>
    <dgm:pt modelId="{5FDA8CE2-FD46-471E-B1BB-DE2E55D1CE4D}" type="pres">
      <dgm:prSet presAssocID="{7EE5CC4F-EA85-41DE-A9E6-D6AF2F37D9DF}" presName="linear" presStyleCnt="0">
        <dgm:presLayoutVars>
          <dgm:animLvl val="lvl"/>
          <dgm:resizeHandles val="exact"/>
        </dgm:presLayoutVars>
      </dgm:prSet>
      <dgm:spPr/>
      <dgm:t>
        <a:bodyPr/>
        <a:lstStyle/>
        <a:p>
          <a:endParaRPr lang="en-US"/>
        </a:p>
      </dgm:t>
    </dgm:pt>
    <dgm:pt modelId="{5CD37219-ADA3-4408-81E0-85B56F2B87DF}" type="pres">
      <dgm:prSet presAssocID="{AD2BE4DF-203C-4017-9750-5BC040C6FB10}" presName="parentText" presStyleLbl="node1" presStyleIdx="0" presStyleCnt="2">
        <dgm:presLayoutVars>
          <dgm:chMax val="0"/>
          <dgm:bulletEnabled val="1"/>
        </dgm:presLayoutVars>
      </dgm:prSet>
      <dgm:spPr/>
      <dgm:t>
        <a:bodyPr/>
        <a:lstStyle/>
        <a:p>
          <a:endParaRPr lang="en-US"/>
        </a:p>
      </dgm:t>
    </dgm:pt>
    <dgm:pt modelId="{FCC1226A-D0B6-4591-A15C-B4DBE312971D}" type="pres">
      <dgm:prSet presAssocID="{6894CD77-9BE7-43EC-93AC-FF9F47328FB1}" presName="spacer" presStyleCnt="0"/>
      <dgm:spPr/>
    </dgm:pt>
    <dgm:pt modelId="{C64737FB-0074-408F-8D5F-ABFAFDC4A92F}" type="pres">
      <dgm:prSet presAssocID="{98DDF31D-CDFB-4BF0-AAC1-9287F9C180FB}" presName="parentText" presStyleLbl="node1" presStyleIdx="1" presStyleCnt="2">
        <dgm:presLayoutVars>
          <dgm:chMax val="0"/>
          <dgm:bulletEnabled val="1"/>
        </dgm:presLayoutVars>
      </dgm:prSet>
      <dgm:spPr/>
      <dgm:t>
        <a:bodyPr/>
        <a:lstStyle/>
        <a:p>
          <a:endParaRPr lang="en-US"/>
        </a:p>
      </dgm:t>
    </dgm:pt>
  </dgm:ptLst>
  <dgm:cxnLst>
    <dgm:cxn modelId="{3C121D8A-93DE-4263-9DDD-04D6002AD786}" srcId="{7EE5CC4F-EA85-41DE-A9E6-D6AF2F37D9DF}" destId="{98DDF31D-CDFB-4BF0-AAC1-9287F9C180FB}" srcOrd="1" destOrd="0" parTransId="{E9EFBF93-E326-48BA-817E-AF5C36FAC414}" sibTransId="{6C085669-965E-44CC-ABF1-A12CA87996D0}"/>
    <dgm:cxn modelId="{0648C90D-F9A3-48B6-89F7-40E3A90F382D}" type="presOf" srcId="{AD2BE4DF-203C-4017-9750-5BC040C6FB10}" destId="{5CD37219-ADA3-4408-81E0-85B56F2B87DF}" srcOrd="0" destOrd="0" presId="urn:microsoft.com/office/officeart/2005/8/layout/vList2"/>
    <dgm:cxn modelId="{D7C43D3E-140C-4CC0-9E94-618B31E94AF0}" type="presOf" srcId="{98DDF31D-CDFB-4BF0-AAC1-9287F9C180FB}" destId="{C64737FB-0074-408F-8D5F-ABFAFDC4A92F}" srcOrd="0" destOrd="0" presId="urn:microsoft.com/office/officeart/2005/8/layout/vList2"/>
    <dgm:cxn modelId="{F03DC02C-F443-4696-9290-FA52DB4D1A79}" srcId="{7EE5CC4F-EA85-41DE-A9E6-D6AF2F37D9DF}" destId="{AD2BE4DF-203C-4017-9750-5BC040C6FB10}" srcOrd="0" destOrd="0" parTransId="{C02F0A51-EBBE-4AD8-BC8F-A4843B86070E}" sibTransId="{6894CD77-9BE7-43EC-93AC-FF9F47328FB1}"/>
    <dgm:cxn modelId="{182AB752-3B99-45A0-A150-504655F191EE}" type="presOf" srcId="{7EE5CC4F-EA85-41DE-A9E6-D6AF2F37D9DF}" destId="{5FDA8CE2-FD46-471E-B1BB-DE2E55D1CE4D}" srcOrd="0" destOrd="0" presId="urn:microsoft.com/office/officeart/2005/8/layout/vList2"/>
    <dgm:cxn modelId="{EA26C464-FCEE-4466-AC5E-CFAD15744EDC}" type="presParOf" srcId="{5FDA8CE2-FD46-471E-B1BB-DE2E55D1CE4D}" destId="{5CD37219-ADA3-4408-81E0-85B56F2B87DF}" srcOrd="0" destOrd="0" presId="urn:microsoft.com/office/officeart/2005/8/layout/vList2"/>
    <dgm:cxn modelId="{F8FE19E7-357B-4C7F-8AE9-FD7AD2B5257F}" type="presParOf" srcId="{5FDA8CE2-FD46-471E-B1BB-DE2E55D1CE4D}" destId="{FCC1226A-D0B6-4591-A15C-B4DBE312971D}" srcOrd="1" destOrd="0" presId="urn:microsoft.com/office/officeart/2005/8/layout/vList2"/>
    <dgm:cxn modelId="{86782E82-7CB3-4102-ADEA-FC18C37105F6}" type="presParOf" srcId="{5FDA8CE2-FD46-471E-B1BB-DE2E55D1CE4D}" destId="{C64737FB-0074-408F-8D5F-ABFAFDC4A92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2A2AD2E-32AE-4C47-9853-6308C4B7C245}"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0913DB67-DB29-453C-9C0C-64D71CC0A92F}">
      <dgm:prSet phldrT="[Text]" custT="1"/>
      <dgm:spPr/>
      <dgm:t>
        <a:bodyPr/>
        <a:lstStyle/>
        <a:p>
          <a:r>
            <a:rPr lang="en-US" sz="2000" b="0" u="none" dirty="0"/>
            <a:t>1. </a:t>
          </a:r>
          <a:r>
            <a:rPr lang="x-none" sz="2000" b="0" u="none"/>
            <a:t>To verify each code requirement is being met based on the approved plan</a:t>
          </a:r>
          <a:endParaRPr lang="en-US" sz="2000" b="0" dirty="0"/>
        </a:p>
      </dgm:t>
    </dgm:pt>
    <dgm:pt modelId="{163E01F2-AC5D-432C-ABA7-3684C661A014}" type="parTrans" cxnId="{DE5110E5-E90C-4314-A57A-B857DB60446B}">
      <dgm:prSet/>
      <dgm:spPr/>
      <dgm:t>
        <a:bodyPr/>
        <a:lstStyle/>
        <a:p>
          <a:endParaRPr lang="en-US"/>
        </a:p>
      </dgm:t>
    </dgm:pt>
    <dgm:pt modelId="{14FEDA48-9509-4EDA-93D1-EA5C0C7A7CB8}" type="sibTrans" cxnId="{DE5110E5-E90C-4314-A57A-B857DB60446B}">
      <dgm:prSet/>
      <dgm:spPr/>
      <dgm:t>
        <a:bodyPr/>
        <a:lstStyle/>
        <a:p>
          <a:endParaRPr lang="en-US"/>
        </a:p>
      </dgm:t>
    </dgm:pt>
    <dgm:pt modelId="{97A2F87F-B265-49B0-9926-709F24F9C805}">
      <dgm:prSet phldrT="[Text]" custT="1"/>
      <dgm:spPr/>
      <dgm:t>
        <a:bodyPr/>
        <a:lstStyle/>
        <a:p>
          <a:r>
            <a:rPr lang="en-US" sz="1800" b="0" dirty="0"/>
            <a:t>At the initial visit, an inspector meets the general contractor or project manager</a:t>
          </a:r>
        </a:p>
      </dgm:t>
    </dgm:pt>
    <dgm:pt modelId="{68F08535-A87E-46D5-8198-38C5F839B242}" type="parTrans" cxnId="{C7257228-4F0D-4A43-B965-638414C10A48}">
      <dgm:prSet/>
      <dgm:spPr/>
      <dgm:t>
        <a:bodyPr/>
        <a:lstStyle/>
        <a:p>
          <a:endParaRPr lang="en-US"/>
        </a:p>
      </dgm:t>
    </dgm:pt>
    <dgm:pt modelId="{B556EF5E-AABF-40E7-BAFF-D692639FB8F0}" type="sibTrans" cxnId="{C7257228-4F0D-4A43-B965-638414C10A48}">
      <dgm:prSet/>
      <dgm:spPr/>
      <dgm:t>
        <a:bodyPr/>
        <a:lstStyle/>
        <a:p>
          <a:endParaRPr lang="en-US"/>
        </a:p>
      </dgm:t>
    </dgm:pt>
    <dgm:pt modelId="{86AC2CC5-C61D-4537-A722-BF622EAF6624}">
      <dgm:prSet custT="1"/>
      <dgm:spPr/>
      <dgm:t>
        <a:bodyPr/>
        <a:lstStyle/>
        <a:p>
          <a:r>
            <a:rPr lang="en-US" sz="1800" b="0" dirty="0"/>
            <a:t>Contractor can supply a list of target completion dates for inspection</a:t>
          </a:r>
        </a:p>
      </dgm:t>
    </dgm:pt>
    <dgm:pt modelId="{A6822F59-760F-4185-BE41-0787FCB0434E}" type="parTrans" cxnId="{724552F2-6C1F-4E1D-A9D4-64AFB4157D38}">
      <dgm:prSet/>
      <dgm:spPr/>
      <dgm:t>
        <a:bodyPr/>
        <a:lstStyle/>
        <a:p>
          <a:endParaRPr lang="en-US"/>
        </a:p>
      </dgm:t>
    </dgm:pt>
    <dgm:pt modelId="{653532AC-1EED-4D83-920C-A562F36F3464}" type="sibTrans" cxnId="{724552F2-6C1F-4E1D-A9D4-64AFB4157D38}">
      <dgm:prSet/>
      <dgm:spPr/>
      <dgm:t>
        <a:bodyPr/>
        <a:lstStyle/>
        <a:p>
          <a:endParaRPr lang="en-US"/>
        </a:p>
      </dgm:t>
    </dgm:pt>
    <dgm:pt modelId="{02F751EE-CFE1-435A-B318-1CC90E83C6EA}">
      <dgm:prSet custT="1"/>
      <dgm:spPr/>
      <dgm:t>
        <a:bodyPr/>
        <a:lstStyle/>
        <a:p>
          <a:r>
            <a:rPr lang="en-US" sz="1800" b="0" dirty="0"/>
            <a:t>Coordination makes </a:t>
          </a:r>
          <a:r>
            <a:rPr lang="en-US" sz="1800" b="0" dirty="0" smtClean="0"/>
            <a:t>inspector’s </a:t>
          </a:r>
          <a:r>
            <a:rPr lang="en-US" sz="1800" b="0" dirty="0"/>
            <a:t>efforts more efficient and effective </a:t>
          </a:r>
        </a:p>
      </dgm:t>
    </dgm:pt>
    <dgm:pt modelId="{56D6535F-18C3-4902-8665-EADF5547C1F0}" type="parTrans" cxnId="{9FB9A2A3-B044-4898-8F22-85F730E89353}">
      <dgm:prSet/>
      <dgm:spPr/>
      <dgm:t>
        <a:bodyPr/>
        <a:lstStyle/>
        <a:p>
          <a:endParaRPr lang="en-US"/>
        </a:p>
      </dgm:t>
    </dgm:pt>
    <dgm:pt modelId="{2BB9D596-CBD8-48AD-94DB-7D066E95CD85}" type="sibTrans" cxnId="{9FB9A2A3-B044-4898-8F22-85F730E89353}">
      <dgm:prSet/>
      <dgm:spPr/>
      <dgm:t>
        <a:bodyPr/>
        <a:lstStyle/>
        <a:p>
          <a:endParaRPr lang="en-US"/>
        </a:p>
      </dgm:t>
    </dgm:pt>
    <dgm:pt modelId="{FBA1F36B-A99E-42FB-A276-9D085FD78003}">
      <dgm:prSet phldrT="[Text]" custT="1"/>
      <dgm:spPr/>
      <dgm:t>
        <a:bodyPr/>
        <a:lstStyle/>
        <a:p>
          <a:r>
            <a:rPr lang="en-US" sz="1800" b="0" dirty="0"/>
            <a:t>Explains </a:t>
          </a:r>
          <a:r>
            <a:rPr lang="en-US" sz="1800" b="0" dirty="0" smtClean="0"/>
            <a:t>purpose </a:t>
          </a:r>
          <a:r>
            <a:rPr lang="en-US" sz="1800" b="0" dirty="0"/>
            <a:t>of field verification inspections</a:t>
          </a:r>
        </a:p>
      </dgm:t>
    </dgm:pt>
    <dgm:pt modelId="{4D319B80-FCFB-4074-A4B1-137E667F2ECB}" type="parTrans" cxnId="{E51D1D74-04E6-424C-AC5B-FFD2DD9D6562}">
      <dgm:prSet/>
      <dgm:spPr/>
      <dgm:t>
        <a:bodyPr/>
        <a:lstStyle/>
        <a:p>
          <a:endParaRPr lang="en-US"/>
        </a:p>
      </dgm:t>
    </dgm:pt>
    <dgm:pt modelId="{4146957A-722F-40E1-9838-CB66513174EF}" type="sibTrans" cxnId="{E51D1D74-04E6-424C-AC5B-FFD2DD9D6562}">
      <dgm:prSet/>
      <dgm:spPr/>
      <dgm:t>
        <a:bodyPr/>
        <a:lstStyle/>
        <a:p>
          <a:endParaRPr lang="en-US"/>
        </a:p>
      </dgm:t>
    </dgm:pt>
    <dgm:pt modelId="{078531BC-88BC-45CF-9F35-DFE9F0796051}" type="pres">
      <dgm:prSet presAssocID="{02A2AD2E-32AE-4C47-9853-6308C4B7C245}" presName="linear" presStyleCnt="0">
        <dgm:presLayoutVars>
          <dgm:dir/>
          <dgm:animLvl val="lvl"/>
          <dgm:resizeHandles val="exact"/>
        </dgm:presLayoutVars>
      </dgm:prSet>
      <dgm:spPr/>
      <dgm:t>
        <a:bodyPr/>
        <a:lstStyle/>
        <a:p>
          <a:endParaRPr lang="en-US"/>
        </a:p>
      </dgm:t>
    </dgm:pt>
    <dgm:pt modelId="{A4A94F81-4E10-48CE-9436-58747529B4B3}" type="pres">
      <dgm:prSet presAssocID="{0913DB67-DB29-453C-9C0C-64D71CC0A92F}" presName="parentLin" presStyleCnt="0"/>
      <dgm:spPr/>
    </dgm:pt>
    <dgm:pt modelId="{A99DF26F-23FA-42DB-BADC-51D4211A45E9}" type="pres">
      <dgm:prSet presAssocID="{0913DB67-DB29-453C-9C0C-64D71CC0A92F}" presName="parentLeftMargin" presStyleLbl="node1" presStyleIdx="0" presStyleCnt="1"/>
      <dgm:spPr/>
      <dgm:t>
        <a:bodyPr/>
        <a:lstStyle/>
        <a:p>
          <a:endParaRPr lang="en-US"/>
        </a:p>
      </dgm:t>
    </dgm:pt>
    <dgm:pt modelId="{CE1C5102-968D-4437-A49F-3D25C465EE67}" type="pres">
      <dgm:prSet presAssocID="{0913DB67-DB29-453C-9C0C-64D71CC0A92F}" presName="parentText" presStyleLbl="node1" presStyleIdx="0" presStyleCnt="1" custScaleX="142857" custScaleY="77023">
        <dgm:presLayoutVars>
          <dgm:chMax val="0"/>
          <dgm:bulletEnabled val="1"/>
        </dgm:presLayoutVars>
      </dgm:prSet>
      <dgm:spPr/>
      <dgm:t>
        <a:bodyPr/>
        <a:lstStyle/>
        <a:p>
          <a:endParaRPr lang="en-US"/>
        </a:p>
      </dgm:t>
    </dgm:pt>
    <dgm:pt modelId="{C179A6A7-BDAD-423D-BC2D-D9CAE4F00F22}" type="pres">
      <dgm:prSet presAssocID="{0913DB67-DB29-453C-9C0C-64D71CC0A92F}" presName="negativeSpace" presStyleCnt="0"/>
      <dgm:spPr/>
    </dgm:pt>
    <dgm:pt modelId="{397D749D-D864-4C61-B79E-FD181CF3293F}" type="pres">
      <dgm:prSet presAssocID="{0913DB67-DB29-453C-9C0C-64D71CC0A92F}" presName="childText" presStyleLbl="conFgAcc1" presStyleIdx="0" presStyleCnt="1" custScaleY="93972">
        <dgm:presLayoutVars>
          <dgm:bulletEnabled val="1"/>
        </dgm:presLayoutVars>
      </dgm:prSet>
      <dgm:spPr/>
      <dgm:t>
        <a:bodyPr/>
        <a:lstStyle/>
        <a:p>
          <a:endParaRPr lang="en-US"/>
        </a:p>
      </dgm:t>
    </dgm:pt>
  </dgm:ptLst>
  <dgm:cxnLst>
    <dgm:cxn modelId="{F9C9DF47-373D-4D29-AABC-B8B5B8EA0165}" type="presOf" srcId="{FBA1F36B-A99E-42FB-A276-9D085FD78003}" destId="{397D749D-D864-4C61-B79E-FD181CF3293F}" srcOrd="0" destOrd="1" presId="urn:microsoft.com/office/officeart/2005/8/layout/list1"/>
    <dgm:cxn modelId="{DE5110E5-E90C-4314-A57A-B857DB60446B}" srcId="{02A2AD2E-32AE-4C47-9853-6308C4B7C245}" destId="{0913DB67-DB29-453C-9C0C-64D71CC0A92F}" srcOrd="0" destOrd="0" parTransId="{163E01F2-AC5D-432C-ABA7-3684C661A014}" sibTransId="{14FEDA48-9509-4EDA-93D1-EA5C0C7A7CB8}"/>
    <dgm:cxn modelId="{0F79FABE-0044-44CB-9A71-C6B8EADAC87C}" type="presOf" srcId="{0913DB67-DB29-453C-9C0C-64D71CC0A92F}" destId="{CE1C5102-968D-4437-A49F-3D25C465EE67}" srcOrd="1" destOrd="0" presId="urn:microsoft.com/office/officeart/2005/8/layout/list1"/>
    <dgm:cxn modelId="{724552F2-6C1F-4E1D-A9D4-64AFB4157D38}" srcId="{0913DB67-DB29-453C-9C0C-64D71CC0A92F}" destId="{86AC2CC5-C61D-4537-A722-BF622EAF6624}" srcOrd="2" destOrd="0" parTransId="{A6822F59-760F-4185-BE41-0787FCB0434E}" sibTransId="{653532AC-1EED-4D83-920C-A562F36F3464}"/>
    <dgm:cxn modelId="{74080E72-DF1B-40A0-8D0C-4FD853A0CF63}" type="presOf" srcId="{0913DB67-DB29-453C-9C0C-64D71CC0A92F}" destId="{A99DF26F-23FA-42DB-BADC-51D4211A45E9}" srcOrd="0" destOrd="0" presId="urn:microsoft.com/office/officeart/2005/8/layout/list1"/>
    <dgm:cxn modelId="{7AEF5C06-7DF0-4CDF-AEFD-C5A793F20920}" type="presOf" srcId="{02F751EE-CFE1-435A-B318-1CC90E83C6EA}" destId="{397D749D-D864-4C61-B79E-FD181CF3293F}" srcOrd="0" destOrd="3" presId="urn:microsoft.com/office/officeart/2005/8/layout/list1"/>
    <dgm:cxn modelId="{0BD8FC7E-BBA9-4C0B-B64B-11C36BFF9D5F}" type="presOf" srcId="{97A2F87F-B265-49B0-9926-709F24F9C805}" destId="{397D749D-D864-4C61-B79E-FD181CF3293F}" srcOrd="0" destOrd="0" presId="urn:microsoft.com/office/officeart/2005/8/layout/list1"/>
    <dgm:cxn modelId="{2C8AFF9E-3469-48F7-8FC2-50F5AC4E8A85}" type="presOf" srcId="{02A2AD2E-32AE-4C47-9853-6308C4B7C245}" destId="{078531BC-88BC-45CF-9F35-DFE9F0796051}" srcOrd="0" destOrd="0" presId="urn:microsoft.com/office/officeart/2005/8/layout/list1"/>
    <dgm:cxn modelId="{3A2F0A00-4BCE-49D9-A8FF-4F4D07F649AE}" type="presOf" srcId="{86AC2CC5-C61D-4537-A722-BF622EAF6624}" destId="{397D749D-D864-4C61-B79E-FD181CF3293F}" srcOrd="0" destOrd="2" presId="urn:microsoft.com/office/officeart/2005/8/layout/list1"/>
    <dgm:cxn modelId="{9FB9A2A3-B044-4898-8F22-85F730E89353}" srcId="{0913DB67-DB29-453C-9C0C-64D71CC0A92F}" destId="{02F751EE-CFE1-435A-B318-1CC90E83C6EA}" srcOrd="3" destOrd="0" parTransId="{56D6535F-18C3-4902-8665-EADF5547C1F0}" sibTransId="{2BB9D596-CBD8-48AD-94DB-7D066E95CD85}"/>
    <dgm:cxn modelId="{C7257228-4F0D-4A43-B965-638414C10A48}" srcId="{0913DB67-DB29-453C-9C0C-64D71CC0A92F}" destId="{97A2F87F-B265-49B0-9926-709F24F9C805}" srcOrd="0" destOrd="0" parTransId="{68F08535-A87E-46D5-8198-38C5F839B242}" sibTransId="{B556EF5E-AABF-40E7-BAFF-D692639FB8F0}"/>
    <dgm:cxn modelId="{E51D1D74-04E6-424C-AC5B-FFD2DD9D6562}" srcId="{0913DB67-DB29-453C-9C0C-64D71CC0A92F}" destId="{FBA1F36B-A99E-42FB-A276-9D085FD78003}" srcOrd="1" destOrd="0" parTransId="{4D319B80-FCFB-4074-A4B1-137E667F2ECB}" sibTransId="{4146957A-722F-40E1-9838-CB66513174EF}"/>
    <dgm:cxn modelId="{994980A5-8AAA-4220-B7EF-03FDB56F3DB9}" type="presParOf" srcId="{078531BC-88BC-45CF-9F35-DFE9F0796051}" destId="{A4A94F81-4E10-48CE-9436-58747529B4B3}" srcOrd="0" destOrd="0" presId="urn:microsoft.com/office/officeart/2005/8/layout/list1"/>
    <dgm:cxn modelId="{5AA2A26E-A011-4641-8CF6-10F47C7F60DD}" type="presParOf" srcId="{A4A94F81-4E10-48CE-9436-58747529B4B3}" destId="{A99DF26F-23FA-42DB-BADC-51D4211A45E9}" srcOrd="0" destOrd="0" presId="urn:microsoft.com/office/officeart/2005/8/layout/list1"/>
    <dgm:cxn modelId="{3C9F1AA4-F870-435C-BB35-3C9BCB557AAB}" type="presParOf" srcId="{A4A94F81-4E10-48CE-9436-58747529B4B3}" destId="{CE1C5102-968D-4437-A49F-3D25C465EE67}" srcOrd="1" destOrd="0" presId="urn:microsoft.com/office/officeart/2005/8/layout/list1"/>
    <dgm:cxn modelId="{94867EC9-ED85-4E95-9994-1E5C11886B9C}" type="presParOf" srcId="{078531BC-88BC-45CF-9F35-DFE9F0796051}" destId="{C179A6A7-BDAD-423D-BC2D-D9CAE4F00F22}" srcOrd="1" destOrd="0" presId="urn:microsoft.com/office/officeart/2005/8/layout/list1"/>
    <dgm:cxn modelId="{7BDAA58C-D853-4E9D-9F50-6C27D666A254}" type="presParOf" srcId="{078531BC-88BC-45CF-9F35-DFE9F0796051}" destId="{397D749D-D864-4C61-B79E-FD181CF3293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2A2AD2E-32AE-4C47-9853-6308C4B7C245}"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0913DB67-DB29-453C-9C0C-64D71CC0A92F}">
      <dgm:prSet phldrT="[Text]" custT="1"/>
      <dgm:spPr/>
      <dgm:t>
        <a:bodyPr/>
        <a:lstStyle/>
        <a:p>
          <a:r>
            <a:rPr lang="en-US" sz="2000" b="0" dirty="0"/>
            <a:t>2. To verify fire and life safety requirements needed during construction are met</a:t>
          </a:r>
        </a:p>
      </dgm:t>
    </dgm:pt>
    <dgm:pt modelId="{163E01F2-AC5D-432C-ABA7-3684C661A014}" type="parTrans" cxnId="{DE5110E5-E90C-4314-A57A-B857DB60446B}">
      <dgm:prSet/>
      <dgm:spPr/>
      <dgm:t>
        <a:bodyPr/>
        <a:lstStyle/>
        <a:p>
          <a:endParaRPr lang="en-US"/>
        </a:p>
      </dgm:t>
    </dgm:pt>
    <dgm:pt modelId="{14FEDA48-9509-4EDA-93D1-EA5C0C7A7CB8}" type="sibTrans" cxnId="{DE5110E5-E90C-4314-A57A-B857DB60446B}">
      <dgm:prSet/>
      <dgm:spPr/>
      <dgm:t>
        <a:bodyPr/>
        <a:lstStyle/>
        <a:p>
          <a:endParaRPr lang="en-US"/>
        </a:p>
      </dgm:t>
    </dgm:pt>
    <dgm:pt modelId="{B725F655-FDEE-465F-B98A-2640E9E57481}">
      <dgm:prSet phldrT="[Text]" custT="1"/>
      <dgm:spPr/>
      <dgm:t>
        <a:bodyPr/>
        <a:lstStyle/>
        <a:p>
          <a:r>
            <a:rPr lang="en-US" sz="2000" b="0" dirty="0"/>
            <a:t>Site access</a:t>
          </a:r>
        </a:p>
      </dgm:t>
    </dgm:pt>
    <dgm:pt modelId="{EAA8DDBF-BE43-422A-9809-B62AE1BE33D2}" type="parTrans" cxnId="{16D0AE23-C10B-4ABE-8E04-B330DCA8191A}">
      <dgm:prSet/>
      <dgm:spPr/>
      <dgm:t>
        <a:bodyPr/>
        <a:lstStyle/>
        <a:p>
          <a:endParaRPr lang="en-US"/>
        </a:p>
      </dgm:t>
    </dgm:pt>
    <dgm:pt modelId="{C9DD5AAC-BEC5-4624-8C5D-D29AA8EF1208}" type="sibTrans" cxnId="{16D0AE23-C10B-4ABE-8E04-B330DCA8191A}">
      <dgm:prSet/>
      <dgm:spPr/>
      <dgm:t>
        <a:bodyPr/>
        <a:lstStyle/>
        <a:p>
          <a:endParaRPr lang="en-US"/>
        </a:p>
      </dgm:t>
    </dgm:pt>
    <dgm:pt modelId="{27FD6468-5725-49CD-B00F-BC5C3FF596D8}">
      <dgm:prSet/>
      <dgm:spPr/>
      <dgm:t>
        <a:bodyPr/>
        <a:lstStyle/>
        <a:p>
          <a:r>
            <a:rPr lang="en-US" b="0" dirty="0"/>
            <a:t>A reliable water supply</a:t>
          </a:r>
        </a:p>
      </dgm:t>
    </dgm:pt>
    <dgm:pt modelId="{2B6E69D7-6D29-47BC-AF53-4975ED972F38}" type="parTrans" cxnId="{3569FC9B-9E3E-457A-AAE0-5F6C0836BA99}">
      <dgm:prSet/>
      <dgm:spPr/>
      <dgm:t>
        <a:bodyPr/>
        <a:lstStyle/>
        <a:p>
          <a:endParaRPr lang="en-US"/>
        </a:p>
      </dgm:t>
    </dgm:pt>
    <dgm:pt modelId="{19437EF0-EE1B-42DD-8D35-0491EDE3BB13}" type="sibTrans" cxnId="{3569FC9B-9E3E-457A-AAE0-5F6C0836BA99}">
      <dgm:prSet/>
      <dgm:spPr/>
      <dgm:t>
        <a:bodyPr/>
        <a:lstStyle/>
        <a:p>
          <a:endParaRPr lang="en-US"/>
        </a:p>
      </dgm:t>
    </dgm:pt>
    <dgm:pt modelId="{89AEC6EC-B357-4A54-9108-168CEF4FC2E6}">
      <dgm:prSet/>
      <dgm:spPr/>
      <dgm:t>
        <a:bodyPr/>
        <a:lstStyle/>
        <a:p>
          <a:r>
            <a:rPr lang="en-US" b="0" dirty="0"/>
            <a:t>Inspection of temporary fire protection systems</a:t>
          </a:r>
        </a:p>
      </dgm:t>
    </dgm:pt>
    <dgm:pt modelId="{379D0803-9104-4B57-8AB2-B7F2B4E6E85B}" type="parTrans" cxnId="{63A2D092-3A24-49B9-95C0-009A59E6444E}">
      <dgm:prSet/>
      <dgm:spPr/>
      <dgm:t>
        <a:bodyPr/>
        <a:lstStyle/>
        <a:p>
          <a:endParaRPr lang="en-US"/>
        </a:p>
      </dgm:t>
    </dgm:pt>
    <dgm:pt modelId="{B182A7E7-2A84-4C80-B905-5FF103CA1FB3}" type="sibTrans" cxnId="{63A2D092-3A24-49B9-95C0-009A59E6444E}">
      <dgm:prSet/>
      <dgm:spPr/>
      <dgm:t>
        <a:bodyPr/>
        <a:lstStyle/>
        <a:p>
          <a:endParaRPr lang="en-US"/>
        </a:p>
      </dgm:t>
    </dgm:pt>
    <dgm:pt modelId="{078531BC-88BC-45CF-9F35-DFE9F0796051}" type="pres">
      <dgm:prSet presAssocID="{02A2AD2E-32AE-4C47-9853-6308C4B7C245}" presName="linear" presStyleCnt="0">
        <dgm:presLayoutVars>
          <dgm:dir/>
          <dgm:animLvl val="lvl"/>
          <dgm:resizeHandles val="exact"/>
        </dgm:presLayoutVars>
      </dgm:prSet>
      <dgm:spPr/>
      <dgm:t>
        <a:bodyPr/>
        <a:lstStyle/>
        <a:p>
          <a:endParaRPr lang="en-US"/>
        </a:p>
      </dgm:t>
    </dgm:pt>
    <dgm:pt modelId="{A4A94F81-4E10-48CE-9436-58747529B4B3}" type="pres">
      <dgm:prSet presAssocID="{0913DB67-DB29-453C-9C0C-64D71CC0A92F}" presName="parentLin" presStyleCnt="0"/>
      <dgm:spPr/>
    </dgm:pt>
    <dgm:pt modelId="{A99DF26F-23FA-42DB-BADC-51D4211A45E9}" type="pres">
      <dgm:prSet presAssocID="{0913DB67-DB29-453C-9C0C-64D71CC0A92F}" presName="parentLeftMargin" presStyleLbl="node1" presStyleIdx="0" presStyleCnt="1"/>
      <dgm:spPr/>
      <dgm:t>
        <a:bodyPr/>
        <a:lstStyle/>
        <a:p>
          <a:endParaRPr lang="en-US"/>
        </a:p>
      </dgm:t>
    </dgm:pt>
    <dgm:pt modelId="{CE1C5102-968D-4437-A49F-3D25C465EE67}" type="pres">
      <dgm:prSet presAssocID="{0913DB67-DB29-453C-9C0C-64D71CC0A92F}" presName="parentText" presStyleLbl="node1" presStyleIdx="0" presStyleCnt="1" custScaleX="142857" custScaleY="77023">
        <dgm:presLayoutVars>
          <dgm:chMax val="0"/>
          <dgm:bulletEnabled val="1"/>
        </dgm:presLayoutVars>
      </dgm:prSet>
      <dgm:spPr/>
      <dgm:t>
        <a:bodyPr/>
        <a:lstStyle/>
        <a:p>
          <a:endParaRPr lang="en-US"/>
        </a:p>
      </dgm:t>
    </dgm:pt>
    <dgm:pt modelId="{C179A6A7-BDAD-423D-BC2D-D9CAE4F00F22}" type="pres">
      <dgm:prSet presAssocID="{0913DB67-DB29-453C-9C0C-64D71CC0A92F}" presName="negativeSpace" presStyleCnt="0"/>
      <dgm:spPr/>
    </dgm:pt>
    <dgm:pt modelId="{397D749D-D864-4C61-B79E-FD181CF3293F}" type="pres">
      <dgm:prSet presAssocID="{0913DB67-DB29-453C-9C0C-64D71CC0A92F}" presName="childText" presStyleLbl="conFgAcc1" presStyleIdx="0" presStyleCnt="1" custScaleY="93972">
        <dgm:presLayoutVars>
          <dgm:bulletEnabled val="1"/>
        </dgm:presLayoutVars>
      </dgm:prSet>
      <dgm:spPr/>
      <dgm:t>
        <a:bodyPr/>
        <a:lstStyle/>
        <a:p>
          <a:endParaRPr lang="en-US"/>
        </a:p>
      </dgm:t>
    </dgm:pt>
  </dgm:ptLst>
  <dgm:cxnLst>
    <dgm:cxn modelId="{DE5110E5-E90C-4314-A57A-B857DB60446B}" srcId="{02A2AD2E-32AE-4C47-9853-6308C4B7C245}" destId="{0913DB67-DB29-453C-9C0C-64D71CC0A92F}" srcOrd="0" destOrd="0" parTransId="{163E01F2-AC5D-432C-ABA7-3684C661A014}" sibTransId="{14FEDA48-9509-4EDA-93D1-EA5C0C7A7CB8}"/>
    <dgm:cxn modelId="{63A2D092-3A24-49B9-95C0-009A59E6444E}" srcId="{0913DB67-DB29-453C-9C0C-64D71CC0A92F}" destId="{89AEC6EC-B357-4A54-9108-168CEF4FC2E6}" srcOrd="2" destOrd="0" parTransId="{379D0803-9104-4B57-8AB2-B7F2B4E6E85B}" sibTransId="{B182A7E7-2A84-4C80-B905-5FF103CA1FB3}"/>
    <dgm:cxn modelId="{602D7F20-B2FC-479A-83F6-140140B74B1F}" type="presOf" srcId="{0913DB67-DB29-453C-9C0C-64D71CC0A92F}" destId="{CE1C5102-968D-4437-A49F-3D25C465EE67}" srcOrd="1" destOrd="0" presId="urn:microsoft.com/office/officeart/2005/8/layout/list1"/>
    <dgm:cxn modelId="{0A750E07-C385-46C1-AE11-0BED0F8FE684}" type="presOf" srcId="{0913DB67-DB29-453C-9C0C-64D71CC0A92F}" destId="{A99DF26F-23FA-42DB-BADC-51D4211A45E9}" srcOrd="0" destOrd="0" presId="urn:microsoft.com/office/officeart/2005/8/layout/list1"/>
    <dgm:cxn modelId="{7B387B31-A5D7-4790-8A30-8FD3A6A12D79}" type="presOf" srcId="{02A2AD2E-32AE-4C47-9853-6308C4B7C245}" destId="{078531BC-88BC-45CF-9F35-DFE9F0796051}" srcOrd="0" destOrd="0" presId="urn:microsoft.com/office/officeart/2005/8/layout/list1"/>
    <dgm:cxn modelId="{D832FC1D-FBC3-4E4A-9791-C121E659C1DD}" type="presOf" srcId="{27FD6468-5725-49CD-B00F-BC5C3FF596D8}" destId="{397D749D-D864-4C61-B79E-FD181CF3293F}" srcOrd="0" destOrd="1" presId="urn:microsoft.com/office/officeart/2005/8/layout/list1"/>
    <dgm:cxn modelId="{16D0AE23-C10B-4ABE-8E04-B330DCA8191A}" srcId="{0913DB67-DB29-453C-9C0C-64D71CC0A92F}" destId="{B725F655-FDEE-465F-B98A-2640E9E57481}" srcOrd="0" destOrd="0" parTransId="{EAA8DDBF-BE43-422A-9809-B62AE1BE33D2}" sibTransId="{C9DD5AAC-BEC5-4624-8C5D-D29AA8EF1208}"/>
    <dgm:cxn modelId="{A89576C4-4B7E-4E14-9160-5518332559C6}" type="presOf" srcId="{89AEC6EC-B357-4A54-9108-168CEF4FC2E6}" destId="{397D749D-D864-4C61-B79E-FD181CF3293F}" srcOrd="0" destOrd="2" presId="urn:microsoft.com/office/officeart/2005/8/layout/list1"/>
    <dgm:cxn modelId="{6EC8CF06-D44C-45FB-92F6-E451AF52D1E6}" type="presOf" srcId="{B725F655-FDEE-465F-B98A-2640E9E57481}" destId="{397D749D-D864-4C61-B79E-FD181CF3293F}" srcOrd="0" destOrd="0" presId="urn:microsoft.com/office/officeart/2005/8/layout/list1"/>
    <dgm:cxn modelId="{3569FC9B-9E3E-457A-AAE0-5F6C0836BA99}" srcId="{0913DB67-DB29-453C-9C0C-64D71CC0A92F}" destId="{27FD6468-5725-49CD-B00F-BC5C3FF596D8}" srcOrd="1" destOrd="0" parTransId="{2B6E69D7-6D29-47BC-AF53-4975ED972F38}" sibTransId="{19437EF0-EE1B-42DD-8D35-0491EDE3BB13}"/>
    <dgm:cxn modelId="{5DF63DAA-E7C9-40B5-A83C-DB3929EC179F}" type="presParOf" srcId="{078531BC-88BC-45CF-9F35-DFE9F0796051}" destId="{A4A94F81-4E10-48CE-9436-58747529B4B3}" srcOrd="0" destOrd="0" presId="urn:microsoft.com/office/officeart/2005/8/layout/list1"/>
    <dgm:cxn modelId="{53B6F207-7CEF-4744-B85A-932B3C07901D}" type="presParOf" srcId="{A4A94F81-4E10-48CE-9436-58747529B4B3}" destId="{A99DF26F-23FA-42DB-BADC-51D4211A45E9}" srcOrd="0" destOrd="0" presId="urn:microsoft.com/office/officeart/2005/8/layout/list1"/>
    <dgm:cxn modelId="{346B351E-E9F4-420C-8592-40A593F7E69B}" type="presParOf" srcId="{A4A94F81-4E10-48CE-9436-58747529B4B3}" destId="{CE1C5102-968D-4437-A49F-3D25C465EE67}" srcOrd="1" destOrd="0" presId="urn:microsoft.com/office/officeart/2005/8/layout/list1"/>
    <dgm:cxn modelId="{9D1C78A3-5BD0-4714-B54C-805BAFDF7DB3}" type="presParOf" srcId="{078531BC-88BC-45CF-9F35-DFE9F0796051}" destId="{C179A6A7-BDAD-423D-BC2D-D9CAE4F00F22}" srcOrd="1" destOrd="0" presId="urn:microsoft.com/office/officeart/2005/8/layout/list1"/>
    <dgm:cxn modelId="{4821E85E-702B-4667-AF94-FE83EFFD7EB1}" type="presParOf" srcId="{078531BC-88BC-45CF-9F35-DFE9F0796051}" destId="{397D749D-D864-4C61-B79E-FD181CF3293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2A2AD2E-32AE-4C47-9853-6308C4B7C245}"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0913DB67-DB29-453C-9C0C-64D71CC0A92F}">
      <dgm:prSet phldrT="[Text]" custT="1"/>
      <dgm:spPr/>
      <dgm:t>
        <a:bodyPr/>
        <a:lstStyle/>
        <a:p>
          <a:r>
            <a:rPr lang="en-US" sz="2400" dirty="0"/>
            <a:t>Occupational Safety and Health Administration (OSHA) regulations or locally adopted requirements for the use of personal protective clothing and equipment</a:t>
          </a:r>
          <a:endParaRPr lang="en-US" sz="2400" b="0" dirty="0"/>
        </a:p>
      </dgm:t>
    </dgm:pt>
    <dgm:pt modelId="{163E01F2-AC5D-432C-ABA7-3684C661A014}" type="parTrans" cxnId="{DE5110E5-E90C-4314-A57A-B857DB60446B}">
      <dgm:prSet/>
      <dgm:spPr/>
      <dgm:t>
        <a:bodyPr/>
        <a:lstStyle/>
        <a:p>
          <a:endParaRPr lang="en-US"/>
        </a:p>
      </dgm:t>
    </dgm:pt>
    <dgm:pt modelId="{14FEDA48-9509-4EDA-93D1-EA5C0C7A7CB8}" type="sibTrans" cxnId="{DE5110E5-E90C-4314-A57A-B857DB60446B}">
      <dgm:prSet/>
      <dgm:spPr/>
      <dgm:t>
        <a:bodyPr/>
        <a:lstStyle/>
        <a:p>
          <a:endParaRPr lang="en-US"/>
        </a:p>
      </dgm:t>
    </dgm:pt>
    <dgm:pt modelId="{9C6D82BE-4A4C-49B8-9624-1C382F78B0C4}" type="pres">
      <dgm:prSet presAssocID="{02A2AD2E-32AE-4C47-9853-6308C4B7C245}" presName="linear" presStyleCnt="0">
        <dgm:presLayoutVars>
          <dgm:animLvl val="lvl"/>
          <dgm:resizeHandles val="exact"/>
        </dgm:presLayoutVars>
      </dgm:prSet>
      <dgm:spPr/>
      <dgm:t>
        <a:bodyPr/>
        <a:lstStyle/>
        <a:p>
          <a:endParaRPr lang="en-US"/>
        </a:p>
      </dgm:t>
    </dgm:pt>
    <dgm:pt modelId="{B335A6F9-07B9-4E4A-9BDD-43A674C6F82F}" type="pres">
      <dgm:prSet presAssocID="{0913DB67-DB29-453C-9C0C-64D71CC0A92F}" presName="parentText" presStyleLbl="node1" presStyleIdx="0" presStyleCnt="1">
        <dgm:presLayoutVars>
          <dgm:chMax val="0"/>
          <dgm:bulletEnabled val="1"/>
        </dgm:presLayoutVars>
      </dgm:prSet>
      <dgm:spPr/>
      <dgm:t>
        <a:bodyPr/>
        <a:lstStyle/>
        <a:p>
          <a:endParaRPr lang="en-US"/>
        </a:p>
      </dgm:t>
    </dgm:pt>
  </dgm:ptLst>
  <dgm:cxnLst>
    <dgm:cxn modelId="{9D55A73F-B9AC-41FC-9A25-660D6AA4351D}" type="presOf" srcId="{02A2AD2E-32AE-4C47-9853-6308C4B7C245}" destId="{9C6D82BE-4A4C-49B8-9624-1C382F78B0C4}" srcOrd="0" destOrd="0" presId="urn:microsoft.com/office/officeart/2005/8/layout/vList2"/>
    <dgm:cxn modelId="{DEA66C14-132C-4D3A-85B0-9B09F1514B61}" type="presOf" srcId="{0913DB67-DB29-453C-9C0C-64D71CC0A92F}" destId="{B335A6F9-07B9-4E4A-9BDD-43A674C6F82F}" srcOrd="0" destOrd="0" presId="urn:microsoft.com/office/officeart/2005/8/layout/vList2"/>
    <dgm:cxn modelId="{DE5110E5-E90C-4314-A57A-B857DB60446B}" srcId="{02A2AD2E-32AE-4C47-9853-6308C4B7C245}" destId="{0913DB67-DB29-453C-9C0C-64D71CC0A92F}" srcOrd="0" destOrd="0" parTransId="{163E01F2-AC5D-432C-ABA7-3684C661A014}" sibTransId="{14FEDA48-9509-4EDA-93D1-EA5C0C7A7CB8}"/>
    <dgm:cxn modelId="{E7D09B30-E86C-4B4E-8C89-81283B5E9F5D}" type="presParOf" srcId="{9C6D82BE-4A4C-49B8-9624-1C382F78B0C4}" destId="{B335A6F9-07B9-4E4A-9BDD-43A674C6F82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1480821-A3F4-4702-BF79-FB0E687D002B}"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5724652A-1734-4F68-8F17-F696F136BCDC}">
      <dgm:prSet phldrT="[Text]" custT="1"/>
      <dgm:spPr/>
      <dgm:t>
        <a:bodyPr/>
        <a:lstStyle/>
        <a:p>
          <a:r>
            <a:rPr lang="x-none" sz="2000" b="0" u="none" dirty="0"/>
            <a:t>Check in with </a:t>
          </a:r>
          <a:r>
            <a:rPr lang="x-none" sz="2000" b="0" u="none" dirty="0" smtClean="0"/>
            <a:t>general </a:t>
          </a:r>
          <a:r>
            <a:rPr lang="x-none" sz="2000" b="0" u="none" dirty="0"/>
            <a:t>contractor, project manager, or superintendent before entering</a:t>
          </a:r>
          <a:endParaRPr lang="en-US" sz="2000" b="0" dirty="0"/>
        </a:p>
      </dgm:t>
    </dgm:pt>
    <dgm:pt modelId="{ADB609B8-88AC-436C-8946-C25480C50323}" type="parTrans" cxnId="{EA32B5B4-7B7A-48A9-B591-6E9212ED1FCD}">
      <dgm:prSet/>
      <dgm:spPr/>
      <dgm:t>
        <a:bodyPr/>
        <a:lstStyle/>
        <a:p>
          <a:endParaRPr lang="en-US"/>
        </a:p>
      </dgm:t>
    </dgm:pt>
    <dgm:pt modelId="{978FB0F4-A0CD-408B-9C31-35665F9F1CE5}" type="sibTrans" cxnId="{EA32B5B4-7B7A-48A9-B591-6E9212ED1FCD}">
      <dgm:prSet/>
      <dgm:spPr/>
      <dgm:t>
        <a:bodyPr/>
        <a:lstStyle/>
        <a:p>
          <a:endParaRPr lang="en-US"/>
        </a:p>
      </dgm:t>
    </dgm:pt>
    <dgm:pt modelId="{53291BFB-16FD-4ACE-B531-C0F75ECC5917}">
      <dgm:prSet custT="1"/>
      <dgm:spPr>
        <a:solidFill>
          <a:schemeClr val="accent6">
            <a:lumMod val="75000"/>
          </a:schemeClr>
        </a:solidFill>
      </dgm:spPr>
      <dgm:t>
        <a:bodyPr/>
        <a:lstStyle/>
        <a:p>
          <a:r>
            <a:rPr lang="x-none" sz="2000" b="0" u="none" dirty="0"/>
            <a:t>Compare approved construction plans kept on site with the ones maintained by the building or fire prevention office </a:t>
          </a:r>
          <a:endParaRPr lang="en-US" sz="2000" b="0" u="none" dirty="0"/>
        </a:p>
      </dgm:t>
    </dgm:pt>
    <dgm:pt modelId="{99E9A105-F773-4E02-8474-1DF2A2BE41EA}" type="parTrans" cxnId="{4A2DD361-8DD7-4747-A3E1-935D7132E801}">
      <dgm:prSet/>
      <dgm:spPr/>
      <dgm:t>
        <a:bodyPr/>
        <a:lstStyle/>
        <a:p>
          <a:endParaRPr lang="en-US"/>
        </a:p>
      </dgm:t>
    </dgm:pt>
    <dgm:pt modelId="{2B276B51-876D-4C04-8BBF-1F5C89391D39}" type="sibTrans" cxnId="{4A2DD361-8DD7-4747-A3E1-935D7132E801}">
      <dgm:prSet/>
      <dgm:spPr/>
      <dgm:t>
        <a:bodyPr/>
        <a:lstStyle/>
        <a:p>
          <a:endParaRPr lang="en-US"/>
        </a:p>
      </dgm:t>
    </dgm:pt>
    <dgm:pt modelId="{188BDA64-2860-4937-B6C3-4AF7CC5F6404}">
      <dgm:prSet custT="1"/>
      <dgm:spPr>
        <a:solidFill>
          <a:schemeClr val="accent6">
            <a:lumMod val="50000"/>
          </a:schemeClr>
        </a:solidFill>
      </dgm:spPr>
      <dgm:t>
        <a:bodyPr/>
        <a:lstStyle/>
        <a:p>
          <a:r>
            <a:rPr lang="x-none" sz="2000" b="0" u="none" dirty="0"/>
            <a:t>Use a checklist to record items as they are inspected </a:t>
          </a:r>
          <a:endParaRPr lang="en-US" sz="2000" b="0" u="none" dirty="0"/>
        </a:p>
      </dgm:t>
    </dgm:pt>
    <dgm:pt modelId="{BAAB1674-DDC2-4AC8-AB40-3839741ADF50}" type="parTrans" cxnId="{8573D54E-C38F-4F0D-AA0E-A001B5817826}">
      <dgm:prSet/>
      <dgm:spPr/>
      <dgm:t>
        <a:bodyPr/>
        <a:lstStyle/>
        <a:p>
          <a:endParaRPr lang="en-US"/>
        </a:p>
      </dgm:t>
    </dgm:pt>
    <dgm:pt modelId="{03BEAB2A-D1B3-4003-B384-852E7509F0F6}" type="sibTrans" cxnId="{8573D54E-C38F-4F0D-AA0E-A001B5817826}">
      <dgm:prSet/>
      <dgm:spPr/>
      <dgm:t>
        <a:bodyPr/>
        <a:lstStyle/>
        <a:p>
          <a:endParaRPr lang="en-US"/>
        </a:p>
      </dgm:t>
    </dgm:pt>
    <dgm:pt modelId="{94FF8C2D-C2F1-4AF4-B4B9-E5FD55803535}">
      <dgm:prSet phldrT="[Text]" custT="1"/>
      <dgm:spPr/>
      <dgm:t>
        <a:bodyPr/>
        <a:lstStyle/>
        <a:p>
          <a:r>
            <a:rPr lang="x-none" sz="2000" b="0" u="none" dirty="0"/>
            <a:t>Explain </a:t>
          </a:r>
          <a:r>
            <a:rPr lang="x-none" sz="2000" b="0" u="none" dirty="0" smtClean="0"/>
            <a:t>specific </a:t>
          </a:r>
          <a:r>
            <a:rPr lang="x-none" sz="2000" b="0" u="none" dirty="0"/>
            <a:t>items or activities that must be verified</a:t>
          </a:r>
          <a:endParaRPr lang="en-US" sz="2000" b="0" dirty="0"/>
        </a:p>
      </dgm:t>
    </dgm:pt>
    <dgm:pt modelId="{7CA8681C-46D5-46EB-ACEE-792181B41D6E}" type="parTrans" cxnId="{35A5A08B-5156-475C-B56B-E3755D5C2546}">
      <dgm:prSet/>
      <dgm:spPr/>
      <dgm:t>
        <a:bodyPr/>
        <a:lstStyle/>
        <a:p>
          <a:endParaRPr lang="en-US"/>
        </a:p>
      </dgm:t>
    </dgm:pt>
    <dgm:pt modelId="{C9275152-3AA6-4A03-BD54-2BBB37A585F8}" type="sibTrans" cxnId="{35A5A08B-5156-475C-B56B-E3755D5C2546}">
      <dgm:prSet/>
      <dgm:spPr/>
      <dgm:t>
        <a:bodyPr/>
        <a:lstStyle/>
        <a:p>
          <a:endParaRPr lang="en-US"/>
        </a:p>
      </dgm:t>
    </dgm:pt>
    <dgm:pt modelId="{1C292C0B-E4E0-49C2-B5D3-7A38561E0647}" type="pres">
      <dgm:prSet presAssocID="{01480821-A3F4-4702-BF79-FB0E687D002B}" presName="linear" presStyleCnt="0">
        <dgm:presLayoutVars>
          <dgm:animLvl val="lvl"/>
          <dgm:resizeHandles val="exact"/>
        </dgm:presLayoutVars>
      </dgm:prSet>
      <dgm:spPr/>
      <dgm:t>
        <a:bodyPr/>
        <a:lstStyle/>
        <a:p>
          <a:endParaRPr lang="en-US"/>
        </a:p>
      </dgm:t>
    </dgm:pt>
    <dgm:pt modelId="{862A1BBB-ACF7-46D1-810B-5A84A092D3B8}" type="pres">
      <dgm:prSet presAssocID="{5724652A-1734-4F68-8F17-F696F136BCDC}" presName="parentText" presStyleLbl="node1" presStyleIdx="0" presStyleCnt="4">
        <dgm:presLayoutVars>
          <dgm:chMax val="0"/>
          <dgm:bulletEnabled val="1"/>
        </dgm:presLayoutVars>
      </dgm:prSet>
      <dgm:spPr/>
      <dgm:t>
        <a:bodyPr/>
        <a:lstStyle/>
        <a:p>
          <a:endParaRPr lang="en-US"/>
        </a:p>
      </dgm:t>
    </dgm:pt>
    <dgm:pt modelId="{7BE49ED7-1D10-4335-AD89-1E4E71D734AE}" type="pres">
      <dgm:prSet presAssocID="{978FB0F4-A0CD-408B-9C31-35665F9F1CE5}" presName="spacer" presStyleCnt="0"/>
      <dgm:spPr/>
    </dgm:pt>
    <dgm:pt modelId="{32115921-FF7B-4070-A21A-82A13D73578A}" type="pres">
      <dgm:prSet presAssocID="{94FF8C2D-C2F1-4AF4-B4B9-E5FD55803535}" presName="parentText" presStyleLbl="node1" presStyleIdx="1" presStyleCnt="4">
        <dgm:presLayoutVars>
          <dgm:chMax val="0"/>
          <dgm:bulletEnabled val="1"/>
        </dgm:presLayoutVars>
      </dgm:prSet>
      <dgm:spPr/>
      <dgm:t>
        <a:bodyPr/>
        <a:lstStyle/>
        <a:p>
          <a:endParaRPr lang="en-US"/>
        </a:p>
      </dgm:t>
    </dgm:pt>
    <dgm:pt modelId="{4C537DAA-7CED-4704-BAF8-9FAE2A8520A1}" type="pres">
      <dgm:prSet presAssocID="{C9275152-3AA6-4A03-BD54-2BBB37A585F8}" presName="spacer" presStyleCnt="0"/>
      <dgm:spPr/>
    </dgm:pt>
    <dgm:pt modelId="{E1D37EAD-230B-4DC4-80FB-3F1963F959EC}" type="pres">
      <dgm:prSet presAssocID="{53291BFB-16FD-4ACE-B531-C0F75ECC5917}" presName="parentText" presStyleLbl="node1" presStyleIdx="2" presStyleCnt="4">
        <dgm:presLayoutVars>
          <dgm:chMax val="0"/>
          <dgm:bulletEnabled val="1"/>
        </dgm:presLayoutVars>
      </dgm:prSet>
      <dgm:spPr/>
      <dgm:t>
        <a:bodyPr/>
        <a:lstStyle/>
        <a:p>
          <a:endParaRPr lang="en-US"/>
        </a:p>
      </dgm:t>
    </dgm:pt>
    <dgm:pt modelId="{65FD61E3-8FB1-4003-8632-C8ADE6174B20}" type="pres">
      <dgm:prSet presAssocID="{2B276B51-876D-4C04-8BBF-1F5C89391D39}" presName="spacer" presStyleCnt="0"/>
      <dgm:spPr/>
    </dgm:pt>
    <dgm:pt modelId="{C53FA5B8-3096-434A-BC69-92E9C255A6E5}" type="pres">
      <dgm:prSet presAssocID="{188BDA64-2860-4937-B6C3-4AF7CC5F6404}" presName="parentText" presStyleLbl="node1" presStyleIdx="3" presStyleCnt="4">
        <dgm:presLayoutVars>
          <dgm:chMax val="0"/>
          <dgm:bulletEnabled val="1"/>
        </dgm:presLayoutVars>
      </dgm:prSet>
      <dgm:spPr/>
      <dgm:t>
        <a:bodyPr/>
        <a:lstStyle/>
        <a:p>
          <a:endParaRPr lang="en-US"/>
        </a:p>
      </dgm:t>
    </dgm:pt>
  </dgm:ptLst>
  <dgm:cxnLst>
    <dgm:cxn modelId="{35A5A08B-5156-475C-B56B-E3755D5C2546}" srcId="{01480821-A3F4-4702-BF79-FB0E687D002B}" destId="{94FF8C2D-C2F1-4AF4-B4B9-E5FD55803535}" srcOrd="1" destOrd="0" parTransId="{7CA8681C-46D5-46EB-ACEE-792181B41D6E}" sibTransId="{C9275152-3AA6-4A03-BD54-2BBB37A585F8}"/>
    <dgm:cxn modelId="{BD2D5E04-9467-4ECC-9645-5DD5CADBE04C}" type="presOf" srcId="{01480821-A3F4-4702-BF79-FB0E687D002B}" destId="{1C292C0B-E4E0-49C2-B5D3-7A38561E0647}" srcOrd="0" destOrd="0" presId="urn:microsoft.com/office/officeart/2005/8/layout/vList2"/>
    <dgm:cxn modelId="{B520B92F-5C62-48CF-8574-913DC75CDBF5}" type="presOf" srcId="{53291BFB-16FD-4ACE-B531-C0F75ECC5917}" destId="{E1D37EAD-230B-4DC4-80FB-3F1963F959EC}" srcOrd="0" destOrd="0" presId="urn:microsoft.com/office/officeart/2005/8/layout/vList2"/>
    <dgm:cxn modelId="{95285B4D-5C67-4E2E-ABB0-6F2948A3D2EB}" type="presOf" srcId="{188BDA64-2860-4937-B6C3-4AF7CC5F6404}" destId="{C53FA5B8-3096-434A-BC69-92E9C255A6E5}" srcOrd="0" destOrd="0" presId="urn:microsoft.com/office/officeart/2005/8/layout/vList2"/>
    <dgm:cxn modelId="{EA32B5B4-7B7A-48A9-B591-6E9212ED1FCD}" srcId="{01480821-A3F4-4702-BF79-FB0E687D002B}" destId="{5724652A-1734-4F68-8F17-F696F136BCDC}" srcOrd="0" destOrd="0" parTransId="{ADB609B8-88AC-436C-8946-C25480C50323}" sibTransId="{978FB0F4-A0CD-408B-9C31-35665F9F1CE5}"/>
    <dgm:cxn modelId="{C8AC38AF-2407-4F4A-BB90-616C737E9BC9}" type="presOf" srcId="{94FF8C2D-C2F1-4AF4-B4B9-E5FD55803535}" destId="{32115921-FF7B-4070-A21A-82A13D73578A}" srcOrd="0" destOrd="0" presId="urn:microsoft.com/office/officeart/2005/8/layout/vList2"/>
    <dgm:cxn modelId="{4A2DD361-8DD7-4747-A3E1-935D7132E801}" srcId="{01480821-A3F4-4702-BF79-FB0E687D002B}" destId="{53291BFB-16FD-4ACE-B531-C0F75ECC5917}" srcOrd="2" destOrd="0" parTransId="{99E9A105-F773-4E02-8474-1DF2A2BE41EA}" sibTransId="{2B276B51-876D-4C04-8BBF-1F5C89391D39}"/>
    <dgm:cxn modelId="{73905884-454B-4BED-86D3-F1D50AFBA638}" type="presOf" srcId="{5724652A-1734-4F68-8F17-F696F136BCDC}" destId="{862A1BBB-ACF7-46D1-810B-5A84A092D3B8}" srcOrd="0" destOrd="0" presId="urn:microsoft.com/office/officeart/2005/8/layout/vList2"/>
    <dgm:cxn modelId="{8573D54E-C38F-4F0D-AA0E-A001B5817826}" srcId="{01480821-A3F4-4702-BF79-FB0E687D002B}" destId="{188BDA64-2860-4937-B6C3-4AF7CC5F6404}" srcOrd="3" destOrd="0" parTransId="{BAAB1674-DDC2-4AC8-AB40-3839741ADF50}" sibTransId="{03BEAB2A-D1B3-4003-B384-852E7509F0F6}"/>
    <dgm:cxn modelId="{BD244A49-7923-4E30-8AA7-FAE425B18FD0}" type="presParOf" srcId="{1C292C0B-E4E0-49C2-B5D3-7A38561E0647}" destId="{862A1BBB-ACF7-46D1-810B-5A84A092D3B8}" srcOrd="0" destOrd="0" presId="urn:microsoft.com/office/officeart/2005/8/layout/vList2"/>
    <dgm:cxn modelId="{AE13AD52-5196-424C-93C4-FEDFAD7AD3B8}" type="presParOf" srcId="{1C292C0B-E4E0-49C2-B5D3-7A38561E0647}" destId="{7BE49ED7-1D10-4335-AD89-1E4E71D734AE}" srcOrd="1" destOrd="0" presId="urn:microsoft.com/office/officeart/2005/8/layout/vList2"/>
    <dgm:cxn modelId="{D9B54552-D9B8-4A08-A96F-65271B8AB491}" type="presParOf" srcId="{1C292C0B-E4E0-49C2-B5D3-7A38561E0647}" destId="{32115921-FF7B-4070-A21A-82A13D73578A}" srcOrd="2" destOrd="0" presId="urn:microsoft.com/office/officeart/2005/8/layout/vList2"/>
    <dgm:cxn modelId="{B28BE5EA-E8EB-4CD9-9E95-ED2882635047}" type="presParOf" srcId="{1C292C0B-E4E0-49C2-B5D3-7A38561E0647}" destId="{4C537DAA-7CED-4704-BAF8-9FAE2A8520A1}" srcOrd="3" destOrd="0" presId="urn:microsoft.com/office/officeart/2005/8/layout/vList2"/>
    <dgm:cxn modelId="{895D28A9-8A2B-4C0F-A709-E02131A69375}" type="presParOf" srcId="{1C292C0B-E4E0-49C2-B5D3-7A38561E0647}" destId="{E1D37EAD-230B-4DC4-80FB-3F1963F959EC}" srcOrd="4" destOrd="0" presId="urn:microsoft.com/office/officeart/2005/8/layout/vList2"/>
    <dgm:cxn modelId="{399A7923-E256-41A2-B5CC-82B0968CF865}" type="presParOf" srcId="{1C292C0B-E4E0-49C2-B5D3-7A38561E0647}" destId="{65FD61E3-8FB1-4003-8632-C8ADE6174B20}" srcOrd="5" destOrd="0" presId="urn:microsoft.com/office/officeart/2005/8/layout/vList2"/>
    <dgm:cxn modelId="{0E3A50CC-5156-4863-B3C2-C93CEC8B9606}" type="presParOf" srcId="{1C292C0B-E4E0-49C2-B5D3-7A38561E0647}" destId="{C53FA5B8-3096-434A-BC69-92E9C255A6E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1480821-A3F4-4702-BF79-FB0E687D002B}"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5724652A-1734-4F68-8F17-F696F136BCDC}">
      <dgm:prSet phldrT="[Text]" custT="1"/>
      <dgm:spPr/>
      <dgm:t>
        <a:bodyPr/>
        <a:lstStyle/>
        <a:p>
          <a:r>
            <a:rPr lang="x-none" sz="2000" b="0" u="none" dirty="0"/>
            <a:t>Notify </a:t>
          </a:r>
          <a:r>
            <a:rPr lang="x-none" sz="2000" b="0" u="none" dirty="0" smtClean="0"/>
            <a:t>general </a:t>
          </a:r>
          <a:r>
            <a:rPr lang="x-none" sz="2000" b="0" u="none" dirty="0"/>
            <a:t>contractor when violations are found and verify corrections </a:t>
          </a:r>
          <a:r>
            <a:rPr lang="en-US" sz="2000" b="0" u="none" dirty="0"/>
            <a:t>are</a:t>
          </a:r>
          <a:r>
            <a:rPr lang="x-none" sz="2000" b="0" u="none" dirty="0"/>
            <a:t> made</a:t>
          </a:r>
          <a:endParaRPr lang="en-US" sz="2000" b="0" dirty="0"/>
        </a:p>
      </dgm:t>
    </dgm:pt>
    <dgm:pt modelId="{ADB609B8-88AC-436C-8946-C25480C50323}" type="parTrans" cxnId="{EA32B5B4-7B7A-48A9-B591-6E9212ED1FCD}">
      <dgm:prSet/>
      <dgm:spPr/>
      <dgm:t>
        <a:bodyPr/>
        <a:lstStyle/>
        <a:p>
          <a:endParaRPr lang="en-US"/>
        </a:p>
      </dgm:t>
    </dgm:pt>
    <dgm:pt modelId="{978FB0F4-A0CD-408B-9C31-35665F9F1CE5}" type="sibTrans" cxnId="{EA32B5B4-7B7A-48A9-B591-6E9212ED1FCD}">
      <dgm:prSet/>
      <dgm:spPr/>
      <dgm:t>
        <a:bodyPr/>
        <a:lstStyle/>
        <a:p>
          <a:endParaRPr lang="en-US"/>
        </a:p>
      </dgm:t>
    </dgm:pt>
    <dgm:pt modelId="{BDC74A63-7F13-4F0D-AFFD-84A35F88D16F}">
      <dgm:prSet custT="1"/>
      <dgm:spPr>
        <a:solidFill>
          <a:schemeClr val="accent2"/>
        </a:solidFill>
      </dgm:spPr>
      <dgm:t>
        <a:bodyPr/>
        <a:lstStyle/>
        <a:p>
          <a:r>
            <a:rPr lang="x-none" sz="2000" b="0" u="none" dirty="0"/>
            <a:t>Develop a report noting items inspected</a:t>
          </a:r>
          <a:endParaRPr lang="en-US" sz="2000" b="0" u="none" dirty="0"/>
        </a:p>
      </dgm:t>
    </dgm:pt>
    <dgm:pt modelId="{7607564F-EC8D-46EC-BAF3-02FE683984C1}" type="parTrans" cxnId="{A300E350-89ED-4982-9C75-1FF1D24FCB1A}">
      <dgm:prSet/>
      <dgm:spPr/>
      <dgm:t>
        <a:bodyPr/>
        <a:lstStyle/>
        <a:p>
          <a:endParaRPr lang="en-US"/>
        </a:p>
      </dgm:t>
    </dgm:pt>
    <dgm:pt modelId="{9DC47430-B479-4AB5-AAB7-7AEE11721F86}" type="sibTrans" cxnId="{A300E350-89ED-4982-9C75-1FF1D24FCB1A}">
      <dgm:prSet/>
      <dgm:spPr/>
      <dgm:t>
        <a:bodyPr/>
        <a:lstStyle/>
        <a:p>
          <a:endParaRPr lang="en-US"/>
        </a:p>
      </dgm:t>
    </dgm:pt>
    <dgm:pt modelId="{F8F02445-7BA7-42BC-B9E5-F827A727EBE9}">
      <dgm:prSet custT="1"/>
      <dgm:spPr>
        <a:solidFill>
          <a:schemeClr val="accent6">
            <a:lumMod val="75000"/>
          </a:schemeClr>
        </a:solidFill>
      </dgm:spPr>
      <dgm:t>
        <a:bodyPr/>
        <a:lstStyle/>
        <a:p>
          <a:r>
            <a:rPr lang="en-US" sz="2000" b="0" dirty="0"/>
            <a:t>Contact </a:t>
          </a:r>
          <a:r>
            <a:rPr lang="en-US" sz="2000" b="0" dirty="0" smtClean="0"/>
            <a:t>general </a:t>
          </a:r>
          <a:r>
            <a:rPr lang="en-US" sz="2000" b="0" dirty="0"/>
            <a:t>contractor or other responsible party before leaving the site</a:t>
          </a:r>
        </a:p>
      </dgm:t>
    </dgm:pt>
    <dgm:pt modelId="{9FCAF915-C3DD-481B-81A2-D74067C356E8}" type="parTrans" cxnId="{D992D091-8A4F-4A69-9C59-29CED2FE7981}">
      <dgm:prSet/>
      <dgm:spPr/>
      <dgm:t>
        <a:bodyPr/>
        <a:lstStyle/>
        <a:p>
          <a:endParaRPr lang="en-US"/>
        </a:p>
      </dgm:t>
    </dgm:pt>
    <dgm:pt modelId="{DEF8EB2D-4F5F-4F64-881C-5DB922FF2193}" type="sibTrans" cxnId="{D992D091-8A4F-4A69-9C59-29CED2FE7981}">
      <dgm:prSet/>
      <dgm:spPr/>
      <dgm:t>
        <a:bodyPr/>
        <a:lstStyle/>
        <a:p>
          <a:endParaRPr lang="en-US"/>
        </a:p>
      </dgm:t>
    </dgm:pt>
    <dgm:pt modelId="{B3FCB0D5-348E-4D18-9672-517A321CBEB7}">
      <dgm:prSet phldrT="[Text]" custT="1"/>
      <dgm:spPr/>
      <dgm:t>
        <a:bodyPr/>
        <a:lstStyle/>
        <a:p>
          <a:r>
            <a:rPr lang="en-US" sz="2000" b="0" u="none" dirty="0"/>
            <a:t>D</a:t>
          </a:r>
          <a:r>
            <a:rPr lang="x-none" sz="2000" b="0" u="none" dirty="0"/>
            <a:t>epending on </a:t>
          </a:r>
          <a:r>
            <a:rPr lang="x-none" sz="2000" b="0" u="none" dirty="0" smtClean="0"/>
            <a:t>jurisdiction's </a:t>
          </a:r>
          <a:r>
            <a:rPr lang="x-none" sz="2000" b="0" u="none" dirty="0"/>
            <a:t>fire code, construction may not resume until violations are corrected</a:t>
          </a:r>
          <a:endParaRPr lang="en-US" sz="2000" b="0" dirty="0"/>
        </a:p>
      </dgm:t>
    </dgm:pt>
    <dgm:pt modelId="{6DC0776D-915B-46ED-8AC0-29CE399D0EB7}" type="parTrans" cxnId="{885C6FBA-77D1-4765-9538-6924202D1408}">
      <dgm:prSet/>
      <dgm:spPr/>
      <dgm:t>
        <a:bodyPr/>
        <a:lstStyle/>
        <a:p>
          <a:endParaRPr lang="en-US"/>
        </a:p>
      </dgm:t>
    </dgm:pt>
    <dgm:pt modelId="{B8E006B6-FE78-4A79-92BB-D44527536ADC}" type="sibTrans" cxnId="{885C6FBA-77D1-4765-9538-6924202D1408}">
      <dgm:prSet/>
      <dgm:spPr/>
      <dgm:t>
        <a:bodyPr/>
        <a:lstStyle/>
        <a:p>
          <a:endParaRPr lang="en-US"/>
        </a:p>
      </dgm:t>
    </dgm:pt>
    <dgm:pt modelId="{1C292C0B-E4E0-49C2-B5D3-7A38561E0647}" type="pres">
      <dgm:prSet presAssocID="{01480821-A3F4-4702-BF79-FB0E687D002B}" presName="linear" presStyleCnt="0">
        <dgm:presLayoutVars>
          <dgm:animLvl val="lvl"/>
          <dgm:resizeHandles val="exact"/>
        </dgm:presLayoutVars>
      </dgm:prSet>
      <dgm:spPr/>
      <dgm:t>
        <a:bodyPr/>
        <a:lstStyle/>
        <a:p>
          <a:endParaRPr lang="en-US"/>
        </a:p>
      </dgm:t>
    </dgm:pt>
    <dgm:pt modelId="{862A1BBB-ACF7-46D1-810B-5A84A092D3B8}" type="pres">
      <dgm:prSet presAssocID="{5724652A-1734-4F68-8F17-F696F136BCDC}" presName="parentText" presStyleLbl="node1" presStyleIdx="0" presStyleCnt="4">
        <dgm:presLayoutVars>
          <dgm:chMax val="0"/>
          <dgm:bulletEnabled val="1"/>
        </dgm:presLayoutVars>
      </dgm:prSet>
      <dgm:spPr/>
      <dgm:t>
        <a:bodyPr/>
        <a:lstStyle/>
        <a:p>
          <a:endParaRPr lang="en-US"/>
        </a:p>
      </dgm:t>
    </dgm:pt>
    <dgm:pt modelId="{7BE49ED7-1D10-4335-AD89-1E4E71D734AE}" type="pres">
      <dgm:prSet presAssocID="{978FB0F4-A0CD-408B-9C31-35665F9F1CE5}" presName="spacer" presStyleCnt="0"/>
      <dgm:spPr/>
    </dgm:pt>
    <dgm:pt modelId="{CE675321-472D-4943-9F3B-F5972B8E6CDF}" type="pres">
      <dgm:prSet presAssocID="{B3FCB0D5-348E-4D18-9672-517A321CBEB7}" presName="parentText" presStyleLbl="node1" presStyleIdx="1" presStyleCnt="4">
        <dgm:presLayoutVars>
          <dgm:chMax val="0"/>
          <dgm:bulletEnabled val="1"/>
        </dgm:presLayoutVars>
      </dgm:prSet>
      <dgm:spPr/>
      <dgm:t>
        <a:bodyPr/>
        <a:lstStyle/>
        <a:p>
          <a:endParaRPr lang="en-US"/>
        </a:p>
      </dgm:t>
    </dgm:pt>
    <dgm:pt modelId="{D4509081-59FD-47A8-8CC5-BEE736B0DA80}" type="pres">
      <dgm:prSet presAssocID="{B8E006B6-FE78-4A79-92BB-D44527536ADC}" presName="spacer" presStyleCnt="0"/>
      <dgm:spPr/>
    </dgm:pt>
    <dgm:pt modelId="{11104E08-3E0D-4D8E-B75A-7A3EC1577C1F}" type="pres">
      <dgm:prSet presAssocID="{BDC74A63-7F13-4F0D-AFFD-84A35F88D16F}" presName="parentText" presStyleLbl="node1" presStyleIdx="2" presStyleCnt="4">
        <dgm:presLayoutVars>
          <dgm:chMax val="0"/>
          <dgm:bulletEnabled val="1"/>
        </dgm:presLayoutVars>
      </dgm:prSet>
      <dgm:spPr/>
      <dgm:t>
        <a:bodyPr/>
        <a:lstStyle/>
        <a:p>
          <a:endParaRPr lang="en-US"/>
        </a:p>
      </dgm:t>
    </dgm:pt>
    <dgm:pt modelId="{43981CC5-E4B2-4A31-80A6-4E68BFAD5605}" type="pres">
      <dgm:prSet presAssocID="{9DC47430-B479-4AB5-AAB7-7AEE11721F86}" presName="spacer" presStyleCnt="0"/>
      <dgm:spPr/>
    </dgm:pt>
    <dgm:pt modelId="{F70E253E-9B38-412C-83A0-3DE1BB9CB832}" type="pres">
      <dgm:prSet presAssocID="{F8F02445-7BA7-42BC-B9E5-F827A727EBE9}" presName="parentText" presStyleLbl="node1" presStyleIdx="3" presStyleCnt="4">
        <dgm:presLayoutVars>
          <dgm:chMax val="0"/>
          <dgm:bulletEnabled val="1"/>
        </dgm:presLayoutVars>
      </dgm:prSet>
      <dgm:spPr/>
      <dgm:t>
        <a:bodyPr/>
        <a:lstStyle/>
        <a:p>
          <a:endParaRPr lang="en-US"/>
        </a:p>
      </dgm:t>
    </dgm:pt>
  </dgm:ptLst>
  <dgm:cxnLst>
    <dgm:cxn modelId="{A300E350-89ED-4982-9C75-1FF1D24FCB1A}" srcId="{01480821-A3F4-4702-BF79-FB0E687D002B}" destId="{BDC74A63-7F13-4F0D-AFFD-84A35F88D16F}" srcOrd="2" destOrd="0" parTransId="{7607564F-EC8D-46EC-BAF3-02FE683984C1}" sibTransId="{9DC47430-B479-4AB5-AAB7-7AEE11721F86}"/>
    <dgm:cxn modelId="{885C6FBA-77D1-4765-9538-6924202D1408}" srcId="{01480821-A3F4-4702-BF79-FB0E687D002B}" destId="{B3FCB0D5-348E-4D18-9672-517A321CBEB7}" srcOrd="1" destOrd="0" parTransId="{6DC0776D-915B-46ED-8AC0-29CE399D0EB7}" sibTransId="{B8E006B6-FE78-4A79-92BB-D44527536ADC}"/>
    <dgm:cxn modelId="{92D9A782-EBBA-43C1-941B-ED30D93E6538}" type="presOf" srcId="{5724652A-1734-4F68-8F17-F696F136BCDC}" destId="{862A1BBB-ACF7-46D1-810B-5A84A092D3B8}" srcOrd="0" destOrd="0" presId="urn:microsoft.com/office/officeart/2005/8/layout/vList2"/>
    <dgm:cxn modelId="{EA32B5B4-7B7A-48A9-B591-6E9212ED1FCD}" srcId="{01480821-A3F4-4702-BF79-FB0E687D002B}" destId="{5724652A-1734-4F68-8F17-F696F136BCDC}" srcOrd="0" destOrd="0" parTransId="{ADB609B8-88AC-436C-8946-C25480C50323}" sibTransId="{978FB0F4-A0CD-408B-9C31-35665F9F1CE5}"/>
    <dgm:cxn modelId="{D992D091-8A4F-4A69-9C59-29CED2FE7981}" srcId="{01480821-A3F4-4702-BF79-FB0E687D002B}" destId="{F8F02445-7BA7-42BC-B9E5-F827A727EBE9}" srcOrd="3" destOrd="0" parTransId="{9FCAF915-C3DD-481B-81A2-D74067C356E8}" sibTransId="{DEF8EB2D-4F5F-4F64-881C-5DB922FF2193}"/>
    <dgm:cxn modelId="{3901464B-46B5-4365-9687-98C7727531A4}" type="presOf" srcId="{BDC74A63-7F13-4F0D-AFFD-84A35F88D16F}" destId="{11104E08-3E0D-4D8E-B75A-7A3EC1577C1F}" srcOrd="0" destOrd="0" presId="urn:microsoft.com/office/officeart/2005/8/layout/vList2"/>
    <dgm:cxn modelId="{F6FBFC21-9665-404C-85E2-FF91EE94E062}" type="presOf" srcId="{B3FCB0D5-348E-4D18-9672-517A321CBEB7}" destId="{CE675321-472D-4943-9F3B-F5972B8E6CDF}" srcOrd="0" destOrd="0" presId="urn:microsoft.com/office/officeart/2005/8/layout/vList2"/>
    <dgm:cxn modelId="{51EA8C0A-8D4D-4D28-8F8E-8D06D2FE369C}" type="presOf" srcId="{01480821-A3F4-4702-BF79-FB0E687D002B}" destId="{1C292C0B-E4E0-49C2-B5D3-7A38561E0647}" srcOrd="0" destOrd="0" presId="urn:microsoft.com/office/officeart/2005/8/layout/vList2"/>
    <dgm:cxn modelId="{7D09087C-FDE8-4C96-97CE-CE0F86CD2A90}" type="presOf" srcId="{F8F02445-7BA7-42BC-B9E5-F827A727EBE9}" destId="{F70E253E-9B38-412C-83A0-3DE1BB9CB832}" srcOrd="0" destOrd="0" presId="urn:microsoft.com/office/officeart/2005/8/layout/vList2"/>
    <dgm:cxn modelId="{0FE96971-FF4D-49A4-8E72-23C01D20F136}" type="presParOf" srcId="{1C292C0B-E4E0-49C2-B5D3-7A38561E0647}" destId="{862A1BBB-ACF7-46D1-810B-5A84A092D3B8}" srcOrd="0" destOrd="0" presId="urn:microsoft.com/office/officeart/2005/8/layout/vList2"/>
    <dgm:cxn modelId="{1BC7E1BA-4307-4141-88FB-DED479C46572}" type="presParOf" srcId="{1C292C0B-E4E0-49C2-B5D3-7A38561E0647}" destId="{7BE49ED7-1D10-4335-AD89-1E4E71D734AE}" srcOrd="1" destOrd="0" presId="urn:microsoft.com/office/officeart/2005/8/layout/vList2"/>
    <dgm:cxn modelId="{85C072C3-87F2-4B70-8594-9060D2D49CFB}" type="presParOf" srcId="{1C292C0B-E4E0-49C2-B5D3-7A38561E0647}" destId="{CE675321-472D-4943-9F3B-F5972B8E6CDF}" srcOrd="2" destOrd="0" presId="urn:microsoft.com/office/officeart/2005/8/layout/vList2"/>
    <dgm:cxn modelId="{93C99E14-8D35-4F47-AA1B-DCBCD6A1DAD2}" type="presParOf" srcId="{1C292C0B-E4E0-49C2-B5D3-7A38561E0647}" destId="{D4509081-59FD-47A8-8CC5-BEE736B0DA80}" srcOrd="3" destOrd="0" presId="urn:microsoft.com/office/officeart/2005/8/layout/vList2"/>
    <dgm:cxn modelId="{829E2CDC-168B-4341-84F5-01559AC11ACE}" type="presParOf" srcId="{1C292C0B-E4E0-49C2-B5D3-7A38561E0647}" destId="{11104E08-3E0D-4D8E-B75A-7A3EC1577C1F}" srcOrd="4" destOrd="0" presId="urn:microsoft.com/office/officeart/2005/8/layout/vList2"/>
    <dgm:cxn modelId="{47085E9F-13C0-4EB8-A4F6-5E84C09CA9BC}" type="presParOf" srcId="{1C292C0B-E4E0-49C2-B5D3-7A38561E0647}" destId="{43981CC5-E4B2-4A31-80A6-4E68BFAD5605}" srcOrd="5" destOrd="0" presId="urn:microsoft.com/office/officeart/2005/8/layout/vList2"/>
    <dgm:cxn modelId="{21F68309-1A80-470E-9F31-791E566D8044}" type="presParOf" srcId="{1C292C0B-E4E0-49C2-B5D3-7A38561E0647}" destId="{F70E253E-9B38-412C-83A0-3DE1BB9CB83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1480821-A3F4-4702-BF79-FB0E687D002B}"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5724652A-1734-4F68-8F17-F696F136BCDC}">
      <dgm:prSet phldrT="[Text]" custT="1"/>
      <dgm:spPr/>
      <dgm:t>
        <a:bodyPr/>
        <a:lstStyle/>
        <a:p>
          <a:r>
            <a:rPr lang="en-US" sz="2400" b="0" dirty="0"/>
            <a:t>Accurate and complete records establish the basis for all future inspections of the building</a:t>
          </a:r>
        </a:p>
      </dgm:t>
    </dgm:pt>
    <dgm:pt modelId="{ADB609B8-88AC-436C-8946-C25480C50323}" type="parTrans" cxnId="{EA32B5B4-7B7A-48A9-B591-6E9212ED1FCD}">
      <dgm:prSet/>
      <dgm:spPr/>
      <dgm:t>
        <a:bodyPr/>
        <a:lstStyle/>
        <a:p>
          <a:endParaRPr lang="en-US"/>
        </a:p>
      </dgm:t>
    </dgm:pt>
    <dgm:pt modelId="{978FB0F4-A0CD-408B-9C31-35665F9F1CE5}" type="sibTrans" cxnId="{EA32B5B4-7B7A-48A9-B591-6E9212ED1FCD}">
      <dgm:prSet/>
      <dgm:spPr/>
      <dgm:t>
        <a:bodyPr/>
        <a:lstStyle/>
        <a:p>
          <a:endParaRPr lang="en-US"/>
        </a:p>
      </dgm:t>
    </dgm:pt>
    <dgm:pt modelId="{97DD5DCC-0F4E-4699-A043-AD2675FF8126}">
      <dgm:prSet custT="1"/>
      <dgm:spPr>
        <a:solidFill>
          <a:schemeClr val="accent2"/>
        </a:solidFill>
      </dgm:spPr>
      <dgm:t>
        <a:bodyPr/>
        <a:lstStyle/>
        <a:p>
          <a:r>
            <a:rPr lang="en-US" sz="2400" b="0" dirty="0"/>
            <a:t>Records may be required for use in any legal actions</a:t>
          </a:r>
        </a:p>
      </dgm:t>
    </dgm:pt>
    <dgm:pt modelId="{9A7719A2-29D6-4463-A572-CC003EFC8925}" type="parTrans" cxnId="{009B88D2-A6DD-4CC2-9ECC-1911509ADC99}">
      <dgm:prSet/>
      <dgm:spPr/>
      <dgm:t>
        <a:bodyPr/>
        <a:lstStyle/>
        <a:p>
          <a:endParaRPr lang="en-US"/>
        </a:p>
      </dgm:t>
    </dgm:pt>
    <dgm:pt modelId="{B66A2628-4C31-42DB-B5B7-551F8B59946F}" type="sibTrans" cxnId="{009B88D2-A6DD-4CC2-9ECC-1911509ADC99}">
      <dgm:prSet/>
      <dgm:spPr/>
      <dgm:t>
        <a:bodyPr/>
        <a:lstStyle/>
        <a:p>
          <a:endParaRPr lang="en-US"/>
        </a:p>
      </dgm:t>
    </dgm:pt>
    <dgm:pt modelId="{1C292C0B-E4E0-49C2-B5D3-7A38561E0647}" type="pres">
      <dgm:prSet presAssocID="{01480821-A3F4-4702-BF79-FB0E687D002B}" presName="linear" presStyleCnt="0">
        <dgm:presLayoutVars>
          <dgm:animLvl val="lvl"/>
          <dgm:resizeHandles val="exact"/>
        </dgm:presLayoutVars>
      </dgm:prSet>
      <dgm:spPr/>
      <dgm:t>
        <a:bodyPr/>
        <a:lstStyle/>
        <a:p>
          <a:endParaRPr lang="en-US"/>
        </a:p>
      </dgm:t>
    </dgm:pt>
    <dgm:pt modelId="{862A1BBB-ACF7-46D1-810B-5A84A092D3B8}" type="pres">
      <dgm:prSet presAssocID="{5724652A-1734-4F68-8F17-F696F136BCDC}" presName="parentText" presStyleLbl="node1" presStyleIdx="0" presStyleCnt="2">
        <dgm:presLayoutVars>
          <dgm:chMax val="0"/>
          <dgm:bulletEnabled val="1"/>
        </dgm:presLayoutVars>
      </dgm:prSet>
      <dgm:spPr/>
      <dgm:t>
        <a:bodyPr/>
        <a:lstStyle/>
        <a:p>
          <a:endParaRPr lang="en-US"/>
        </a:p>
      </dgm:t>
    </dgm:pt>
    <dgm:pt modelId="{7BE49ED7-1D10-4335-AD89-1E4E71D734AE}" type="pres">
      <dgm:prSet presAssocID="{978FB0F4-A0CD-408B-9C31-35665F9F1CE5}" presName="spacer" presStyleCnt="0"/>
      <dgm:spPr/>
    </dgm:pt>
    <dgm:pt modelId="{BFE8AB89-7E71-4F5A-8C07-CA71EC4E97CA}" type="pres">
      <dgm:prSet presAssocID="{97DD5DCC-0F4E-4699-A043-AD2675FF8126}" presName="parentText" presStyleLbl="node1" presStyleIdx="1" presStyleCnt="2">
        <dgm:presLayoutVars>
          <dgm:chMax val="0"/>
          <dgm:bulletEnabled val="1"/>
        </dgm:presLayoutVars>
      </dgm:prSet>
      <dgm:spPr/>
      <dgm:t>
        <a:bodyPr/>
        <a:lstStyle/>
        <a:p>
          <a:endParaRPr lang="en-US"/>
        </a:p>
      </dgm:t>
    </dgm:pt>
  </dgm:ptLst>
  <dgm:cxnLst>
    <dgm:cxn modelId="{009B88D2-A6DD-4CC2-9ECC-1911509ADC99}" srcId="{01480821-A3F4-4702-BF79-FB0E687D002B}" destId="{97DD5DCC-0F4E-4699-A043-AD2675FF8126}" srcOrd="1" destOrd="0" parTransId="{9A7719A2-29D6-4463-A572-CC003EFC8925}" sibTransId="{B66A2628-4C31-42DB-B5B7-551F8B59946F}"/>
    <dgm:cxn modelId="{4673616A-A858-4CCB-99AF-6DF026809D15}" type="presOf" srcId="{01480821-A3F4-4702-BF79-FB0E687D002B}" destId="{1C292C0B-E4E0-49C2-B5D3-7A38561E0647}" srcOrd="0" destOrd="0" presId="urn:microsoft.com/office/officeart/2005/8/layout/vList2"/>
    <dgm:cxn modelId="{21A3E6BD-F31A-46E8-B1B9-068F71BA2319}" type="presOf" srcId="{97DD5DCC-0F4E-4699-A043-AD2675FF8126}" destId="{BFE8AB89-7E71-4F5A-8C07-CA71EC4E97CA}" srcOrd="0" destOrd="0" presId="urn:microsoft.com/office/officeart/2005/8/layout/vList2"/>
    <dgm:cxn modelId="{FE56E0AF-EA0A-4804-9C12-85D9CB08F446}" type="presOf" srcId="{5724652A-1734-4F68-8F17-F696F136BCDC}" destId="{862A1BBB-ACF7-46D1-810B-5A84A092D3B8}" srcOrd="0" destOrd="0" presId="urn:microsoft.com/office/officeart/2005/8/layout/vList2"/>
    <dgm:cxn modelId="{EA32B5B4-7B7A-48A9-B591-6E9212ED1FCD}" srcId="{01480821-A3F4-4702-BF79-FB0E687D002B}" destId="{5724652A-1734-4F68-8F17-F696F136BCDC}" srcOrd="0" destOrd="0" parTransId="{ADB609B8-88AC-436C-8946-C25480C50323}" sibTransId="{978FB0F4-A0CD-408B-9C31-35665F9F1CE5}"/>
    <dgm:cxn modelId="{6059C07F-A05C-47D0-9CC1-2062CC611AC4}" type="presParOf" srcId="{1C292C0B-E4E0-49C2-B5D3-7A38561E0647}" destId="{862A1BBB-ACF7-46D1-810B-5A84A092D3B8}" srcOrd="0" destOrd="0" presId="urn:microsoft.com/office/officeart/2005/8/layout/vList2"/>
    <dgm:cxn modelId="{DF58D6EF-1A8D-403F-8898-45C881BD5CEB}" type="presParOf" srcId="{1C292C0B-E4E0-49C2-B5D3-7A38561E0647}" destId="{7BE49ED7-1D10-4335-AD89-1E4E71D734AE}" srcOrd="1" destOrd="0" presId="urn:microsoft.com/office/officeart/2005/8/layout/vList2"/>
    <dgm:cxn modelId="{6AED4A2E-252A-4E18-968F-65C644F30134}" type="presParOf" srcId="{1C292C0B-E4E0-49C2-B5D3-7A38561E0647}" destId="{BFE8AB89-7E71-4F5A-8C07-CA71EC4E97C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1480821-A3F4-4702-BF79-FB0E687D002B}"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5724652A-1734-4F68-8F17-F696F136BCDC}">
      <dgm:prSet phldrT="[Text]" custT="1"/>
      <dgm:spPr/>
      <dgm:t>
        <a:bodyPr/>
        <a:lstStyle/>
        <a:p>
          <a:r>
            <a:rPr lang="x-none" sz="2000" b="0" u="none"/>
            <a:t>Their possessions, in addition to accumulated debris, construction materials, and equipment can increase the fire load</a:t>
          </a:r>
          <a:endParaRPr lang="en-US" sz="2000" b="0" dirty="0"/>
        </a:p>
      </dgm:t>
    </dgm:pt>
    <dgm:pt modelId="{ADB609B8-88AC-436C-8946-C25480C50323}" type="parTrans" cxnId="{EA32B5B4-7B7A-48A9-B591-6E9212ED1FCD}">
      <dgm:prSet/>
      <dgm:spPr/>
      <dgm:t>
        <a:bodyPr/>
        <a:lstStyle/>
        <a:p>
          <a:endParaRPr lang="en-US"/>
        </a:p>
      </dgm:t>
    </dgm:pt>
    <dgm:pt modelId="{978FB0F4-A0CD-408B-9C31-35665F9F1CE5}" type="sibTrans" cxnId="{EA32B5B4-7B7A-48A9-B591-6E9212ED1FCD}">
      <dgm:prSet/>
      <dgm:spPr/>
      <dgm:t>
        <a:bodyPr/>
        <a:lstStyle/>
        <a:p>
          <a:endParaRPr lang="en-US"/>
        </a:p>
      </dgm:t>
    </dgm:pt>
    <dgm:pt modelId="{B64FB5F5-8BFB-40EF-B7F1-32E3C7B70B1B}">
      <dgm:prSet custT="1"/>
      <dgm:spPr/>
      <dgm:t>
        <a:bodyPr/>
        <a:lstStyle/>
        <a:p>
          <a:r>
            <a:rPr lang="en-US" sz="2000" b="0" u="none" dirty="0"/>
            <a:t>V</a:t>
          </a:r>
          <a:r>
            <a:rPr lang="x-none" sz="2000" b="0" u="none"/>
            <a:t>erify all means of egress are clear</a:t>
          </a:r>
          <a:endParaRPr lang="en-US" sz="2000" b="0" u="none" dirty="0"/>
        </a:p>
      </dgm:t>
    </dgm:pt>
    <dgm:pt modelId="{94166389-2335-4DC2-9A92-633F3CF4D4B4}" type="parTrans" cxnId="{5053E27A-69EA-4D76-A418-96CDA44BAB75}">
      <dgm:prSet/>
      <dgm:spPr/>
      <dgm:t>
        <a:bodyPr/>
        <a:lstStyle/>
        <a:p>
          <a:endParaRPr lang="en-US"/>
        </a:p>
      </dgm:t>
    </dgm:pt>
    <dgm:pt modelId="{B0417EF4-E9F4-4207-AACA-83F310519F55}" type="sibTrans" cxnId="{5053E27A-69EA-4D76-A418-96CDA44BAB75}">
      <dgm:prSet/>
      <dgm:spPr/>
      <dgm:t>
        <a:bodyPr/>
        <a:lstStyle/>
        <a:p>
          <a:endParaRPr lang="en-US"/>
        </a:p>
      </dgm:t>
    </dgm:pt>
    <dgm:pt modelId="{DCA4E08A-A981-457F-99DC-85C337E2235B}">
      <dgm:prSet custT="1"/>
      <dgm:spPr/>
      <dgm:t>
        <a:bodyPr/>
        <a:lstStyle/>
        <a:p>
          <a:r>
            <a:rPr lang="x-none" sz="2000" b="0" u="none"/>
            <a:t>Fire detection or alarm systems should remain intact for the duration of construction</a:t>
          </a:r>
          <a:endParaRPr lang="en-US" sz="2000" b="0" u="none" dirty="0"/>
        </a:p>
      </dgm:t>
    </dgm:pt>
    <dgm:pt modelId="{02617E56-E290-4BDC-BE31-F7883B1F954D}" type="parTrans" cxnId="{FFAA0831-9C21-4A24-A00A-70D0CF5FD997}">
      <dgm:prSet/>
      <dgm:spPr/>
      <dgm:t>
        <a:bodyPr/>
        <a:lstStyle/>
        <a:p>
          <a:endParaRPr lang="en-US"/>
        </a:p>
      </dgm:t>
    </dgm:pt>
    <dgm:pt modelId="{52681871-AF6A-4C21-8502-2BCF1CD193EF}" type="sibTrans" cxnId="{FFAA0831-9C21-4A24-A00A-70D0CF5FD997}">
      <dgm:prSet/>
      <dgm:spPr/>
      <dgm:t>
        <a:bodyPr/>
        <a:lstStyle/>
        <a:p>
          <a:endParaRPr lang="en-US"/>
        </a:p>
      </dgm:t>
    </dgm:pt>
    <dgm:pt modelId="{C76A95F7-1B75-427B-8A32-086A3F1C0AB0}">
      <dgm:prSet custT="1"/>
      <dgm:spPr>
        <a:solidFill>
          <a:schemeClr val="accent2"/>
        </a:solidFill>
      </dgm:spPr>
      <dgm:t>
        <a:bodyPr/>
        <a:lstStyle/>
        <a:p>
          <a:r>
            <a:rPr lang="x-none" sz="2000" b="0" u="none" dirty="0"/>
            <a:t>If a system will be nonfunctional for any length of time, a fire watch should be posted</a:t>
          </a:r>
          <a:endParaRPr lang="en-US" sz="2000" b="0" u="none" dirty="0"/>
        </a:p>
      </dgm:t>
    </dgm:pt>
    <dgm:pt modelId="{6C74A196-0D28-4EC7-BF29-25E72ED348D5}" type="parTrans" cxnId="{104B304E-6148-42D0-B1DC-C4D0C83BAB86}">
      <dgm:prSet/>
      <dgm:spPr/>
      <dgm:t>
        <a:bodyPr/>
        <a:lstStyle/>
        <a:p>
          <a:endParaRPr lang="en-US"/>
        </a:p>
      </dgm:t>
    </dgm:pt>
    <dgm:pt modelId="{D56F2300-C21A-45AD-9075-BDBC3C95FA20}" type="sibTrans" cxnId="{104B304E-6148-42D0-B1DC-C4D0C83BAB86}">
      <dgm:prSet/>
      <dgm:spPr/>
      <dgm:t>
        <a:bodyPr/>
        <a:lstStyle/>
        <a:p>
          <a:endParaRPr lang="en-US"/>
        </a:p>
      </dgm:t>
    </dgm:pt>
    <dgm:pt modelId="{1C292C0B-E4E0-49C2-B5D3-7A38561E0647}" type="pres">
      <dgm:prSet presAssocID="{01480821-A3F4-4702-BF79-FB0E687D002B}" presName="linear" presStyleCnt="0">
        <dgm:presLayoutVars>
          <dgm:animLvl val="lvl"/>
          <dgm:resizeHandles val="exact"/>
        </dgm:presLayoutVars>
      </dgm:prSet>
      <dgm:spPr/>
      <dgm:t>
        <a:bodyPr/>
        <a:lstStyle/>
        <a:p>
          <a:endParaRPr lang="en-US"/>
        </a:p>
      </dgm:t>
    </dgm:pt>
    <dgm:pt modelId="{862A1BBB-ACF7-46D1-810B-5A84A092D3B8}" type="pres">
      <dgm:prSet presAssocID="{5724652A-1734-4F68-8F17-F696F136BCDC}" presName="parentText" presStyleLbl="node1" presStyleIdx="0" presStyleCnt="4">
        <dgm:presLayoutVars>
          <dgm:chMax val="0"/>
          <dgm:bulletEnabled val="1"/>
        </dgm:presLayoutVars>
      </dgm:prSet>
      <dgm:spPr/>
      <dgm:t>
        <a:bodyPr/>
        <a:lstStyle/>
        <a:p>
          <a:endParaRPr lang="en-US"/>
        </a:p>
      </dgm:t>
    </dgm:pt>
    <dgm:pt modelId="{7BE49ED7-1D10-4335-AD89-1E4E71D734AE}" type="pres">
      <dgm:prSet presAssocID="{978FB0F4-A0CD-408B-9C31-35665F9F1CE5}" presName="spacer" presStyleCnt="0"/>
      <dgm:spPr/>
    </dgm:pt>
    <dgm:pt modelId="{6D6E8BE2-48B5-4AFF-A445-5D3FC977E15E}" type="pres">
      <dgm:prSet presAssocID="{B64FB5F5-8BFB-40EF-B7F1-32E3C7B70B1B}" presName="parentText" presStyleLbl="node1" presStyleIdx="1" presStyleCnt="4">
        <dgm:presLayoutVars>
          <dgm:chMax val="0"/>
          <dgm:bulletEnabled val="1"/>
        </dgm:presLayoutVars>
      </dgm:prSet>
      <dgm:spPr/>
      <dgm:t>
        <a:bodyPr/>
        <a:lstStyle/>
        <a:p>
          <a:endParaRPr lang="en-US"/>
        </a:p>
      </dgm:t>
    </dgm:pt>
    <dgm:pt modelId="{0637EA0C-CB7C-4B02-9B4E-8E62CBE3D60A}" type="pres">
      <dgm:prSet presAssocID="{B0417EF4-E9F4-4207-AACA-83F310519F55}" presName="spacer" presStyleCnt="0"/>
      <dgm:spPr/>
    </dgm:pt>
    <dgm:pt modelId="{46CFFAD9-D0A5-47EA-B5CA-3DBB95C22860}" type="pres">
      <dgm:prSet presAssocID="{DCA4E08A-A981-457F-99DC-85C337E2235B}" presName="parentText" presStyleLbl="node1" presStyleIdx="2" presStyleCnt="4">
        <dgm:presLayoutVars>
          <dgm:chMax val="0"/>
          <dgm:bulletEnabled val="1"/>
        </dgm:presLayoutVars>
      </dgm:prSet>
      <dgm:spPr/>
      <dgm:t>
        <a:bodyPr/>
        <a:lstStyle/>
        <a:p>
          <a:endParaRPr lang="en-US"/>
        </a:p>
      </dgm:t>
    </dgm:pt>
    <dgm:pt modelId="{3FD37B06-40C4-4CA1-B4CC-C32BB2BBDDE2}" type="pres">
      <dgm:prSet presAssocID="{52681871-AF6A-4C21-8502-2BCF1CD193EF}" presName="spacer" presStyleCnt="0"/>
      <dgm:spPr/>
    </dgm:pt>
    <dgm:pt modelId="{BD84AF5A-6FE1-432C-8FBF-AA50BC0F971C}" type="pres">
      <dgm:prSet presAssocID="{C76A95F7-1B75-427B-8A32-086A3F1C0AB0}" presName="parentText" presStyleLbl="node1" presStyleIdx="3" presStyleCnt="4">
        <dgm:presLayoutVars>
          <dgm:chMax val="0"/>
          <dgm:bulletEnabled val="1"/>
        </dgm:presLayoutVars>
      </dgm:prSet>
      <dgm:spPr/>
      <dgm:t>
        <a:bodyPr/>
        <a:lstStyle/>
        <a:p>
          <a:endParaRPr lang="en-US"/>
        </a:p>
      </dgm:t>
    </dgm:pt>
  </dgm:ptLst>
  <dgm:cxnLst>
    <dgm:cxn modelId="{1024B55B-ECC1-4AE0-978B-D9C09FCC0318}" type="presOf" srcId="{01480821-A3F4-4702-BF79-FB0E687D002B}" destId="{1C292C0B-E4E0-49C2-B5D3-7A38561E0647}" srcOrd="0" destOrd="0" presId="urn:microsoft.com/office/officeart/2005/8/layout/vList2"/>
    <dgm:cxn modelId="{967488E9-9E8E-4C21-818A-47D37ECD0C15}" type="presOf" srcId="{5724652A-1734-4F68-8F17-F696F136BCDC}" destId="{862A1BBB-ACF7-46D1-810B-5A84A092D3B8}" srcOrd="0" destOrd="0" presId="urn:microsoft.com/office/officeart/2005/8/layout/vList2"/>
    <dgm:cxn modelId="{104B304E-6148-42D0-B1DC-C4D0C83BAB86}" srcId="{01480821-A3F4-4702-BF79-FB0E687D002B}" destId="{C76A95F7-1B75-427B-8A32-086A3F1C0AB0}" srcOrd="3" destOrd="0" parTransId="{6C74A196-0D28-4EC7-BF29-25E72ED348D5}" sibTransId="{D56F2300-C21A-45AD-9075-BDBC3C95FA20}"/>
    <dgm:cxn modelId="{687D43BD-57BA-4F26-8C91-2FC4B9EA49F1}" type="presOf" srcId="{B64FB5F5-8BFB-40EF-B7F1-32E3C7B70B1B}" destId="{6D6E8BE2-48B5-4AFF-A445-5D3FC977E15E}" srcOrd="0" destOrd="0" presId="urn:microsoft.com/office/officeart/2005/8/layout/vList2"/>
    <dgm:cxn modelId="{EA32B5B4-7B7A-48A9-B591-6E9212ED1FCD}" srcId="{01480821-A3F4-4702-BF79-FB0E687D002B}" destId="{5724652A-1734-4F68-8F17-F696F136BCDC}" srcOrd="0" destOrd="0" parTransId="{ADB609B8-88AC-436C-8946-C25480C50323}" sibTransId="{978FB0F4-A0CD-408B-9C31-35665F9F1CE5}"/>
    <dgm:cxn modelId="{DEA3FE34-43C7-4284-8494-51DF4069348B}" type="presOf" srcId="{C76A95F7-1B75-427B-8A32-086A3F1C0AB0}" destId="{BD84AF5A-6FE1-432C-8FBF-AA50BC0F971C}" srcOrd="0" destOrd="0" presId="urn:microsoft.com/office/officeart/2005/8/layout/vList2"/>
    <dgm:cxn modelId="{EF4BD5E7-CE3F-45A2-8598-0D98B2320C74}" type="presOf" srcId="{DCA4E08A-A981-457F-99DC-85C337E2235B}" destId="{46CFFAD9-D0A5-47EA-B5CA-3DBB95C22860}" srcOrd="0" destOrd="0" presId="urn:microsoft.com/office/officeart/2005/8/layout/vList2"/>
    <dgm:cxn modelId="{FFAA0831-9C21-4A24-A00A-70D0CF5FD997}" srcId="{01480821-A3F4-4702-BF79-FB0E687D002B}" destId="{DCA4E08A-A981-457F-99DC-85C337E2235B}" srcOrd="2" destOrd="0" parTransId="{02617E56-E290-4BDC-BE31-F7883B1F954D}" sibTransId="{52681871-AF6A-4C21-8502-2BCF1CD193EF}"/>
    <dgm:cxn modelId="{5053E27A-69EA-4D76-A418-96CDA44BAB75}" srcId="{01480821-A3F4-4702-BF79-FB0E687D002B}" destId="{B64FB5F5-8BFB-40EF-B7F1-32E3C7B70B1B}" srcOrd="1" destOrd="0" parTransId="{94166389-2335-4DC2-9A92-633F3CF4D4B4}" sibTransId="{B0417EF4-E9F4-4207-AACA-83F310519F55}"/>
    <dgm:cxn modelId="{3189C125-2AEF-4ABB-906F-A10A132B0A07}" type="presParOf" srcId="{1C292C0B-E4E0-49C2-B5D3-7A38561E0647}" destId="{862A1BBB-ACF7-46D1-810B-5A84A092D3B8}" srcOrd="0" destOrd="0" presId="urn:microsoft.com/office/officeart/2005/8/layout/vList2"/>
    <dgm:cxn modelId="{B6952784-DEF2-4C91-A946-F0E1502E35B0}" type="presParOf" srcId="{1C292C0B-E4E0-49C2-B5D3-7A38561E0647}" destId="{7BE49ED7-1D10-4335-AD89-1E4E71D734AE}" srcOrd="1" destOrd="0" presId="urn:microsoft.com/office/officeart/2005/8/layout/vList2"/>
    <dgm:cxn modelId="{5136E47A-C408-40F1-9D71-BDB300C01A95}" type="presParOf" srcId="{1C292C0B-E4E0-49C2-B5D3-7A38561E0647}" destId="{6D6E8BE2-48B5-4AFF-A445-5D3FC977E15E}" srcOrd="2" destOrd="0" presId="urn:microsoft.com/office/officeart/2005/8/layout/vList2"/>
    <dgm:cxn modelId="{A38B4CC9-A347-4B4A-8C73-ECC691DB029B}" type="presParOf" srcId="{1C292C0B-E4E0-49C2-B5D3-7A38561E0647}" destId="{0637EA0C-CB7C-4B02-9B4E-8E62CBE3D60A}" srcOrd="3" destOrd="0" presId="urn:microsoft.com/office/officeart/2005/8/layout/vList2"/>
    <dgm:cxn modelId="{1100FEC3-CCE3-4998-9173-BAC649CE7CBA}" type="presParOf" srcId="{1C292C0B-E4E0-49C2-B5D3-7A38561E0647}" destId="{46CFFAD9-D0A5-47EA-B5CA-3DBB95C22860}" srcOrd="4" destOrd="0" presId="urn:microsoft.com/office/officeart/2005/8/layout/vList2"/>
    <dgm:cxn modelId="{32CFF7E0-E062-4A97-8A62-27A8305262C7}" type="presParOf" srcId="{1C292C0B-E4E0-49C2-B5D3-7A38561E0647}" destId="{3FD37B06-40C4-4CA1-B4CC-C32BB2BBDDE2}" srcOrd="5" destOrd="0" presId="urn:microsoft.com/office/officeart/2005/8/layout/vList2"/>
    <dgm:cxn modelId="{B5FE26DC-B9DC-4820-9277-09C19341143E}" type="presParOf" srcId="{1C292C0B-E4E0-49C2-B5D3-7A38561E0647}" destId="{BD84AF5A-6FE1-432C-8FBF-AA50BC0F971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1480821-A3F4-4702-BF79-FB0E687D002B}"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5724652A-1734-4F68-8F17-F696F136BCDC}">
      <dgm:prSet phldrT="[Text]" custT="1"/>
      <dgm:spPr/>
      <dgm:t>
        <a:bodyPr/>
        <a:lstStyle/>
        <a:p>
          <a:r>
            <a:rPr lang="en-US" sz="2400" b="0" u="none" dirty="0"/>
            <a:t>Building plans</a:t>
          </a:r>
          <a:endParaRPr lang="en-US" sz="2400" b="0" dirty="0"/>
        </a:p>
      </dgm:t>
    </dgm:pt>
    <dgm:pt modelId="{ADB609B8-88AC-436C-8946-C25480C50323}" type="parTrans" cxnId="{EA32B5B4-7B7A-48A9-B591-6E9212ED1FCD}">
      <dgm:prSet/>
      <dgm:spPr/>
      <dgm:t>
        <a:bodyPr/>
        <a:lstStyle/>
        <a:p>
          <a:endParaRPr lang="en-US"/>
        </a:p>
      </dgm:t>
    </dgm:pt>
    <dgm:pt modelId="{978FB0F4-A0CD-408B-9C31-35665F9F1CE5}" type="sibTrans" cxnId="{EA32B5B4-7B7A-48A9-B591-6E9212ED1FCD}">
      <dgm:prSet/>
      <dgm:spPr/>
      <dgm:t>
        <a:bodyPr/>
        <a:lstStyle/>
        <a:p>
          <a:endParaRPr lang="en-US"/>
        </a:p>
      </dgm:t>
    </dgm:pt>
    <dgm:pt modelId="{A71E6D56-5060-4121-BF97-528BE0237689}">
      <dgm:prSet phldrT="[Text]" custT="1"/>
      <dgm:spPr/>
      <dgm:t>
        <a:bodyPr/>
        <a:lstStyle/>
        <a:p>
          <a:r>
            <a:rPr lang="en-US" sz="2400" b="0" dirty="0"/>
            <a:t>Construction drawings</a:t>
          </a:r>
        </a:p>
      </dgm:t>
    </dgm:pt>
    <dgm:pt modelId="{51247F2E-CB84-47C7-82C0-BE02A6E21363}" type="parTrans" cxnId="{504F0FEA-A2D4-4E24-8DF2-84C51F9F9848}">
      <dgm:prSet/>
      <dgm:spPr/>
      <dgm:t>
        <a:bodyPr/>
        <a:lstStyle/>
        <a:p>
          <a:endParaRPr lang="en-US"/>
        </a:p>
      </dgm:t>
    </dgm:pt>
    <dgm:pt modelId="{917444C6-D028-40B5-BA30-B175098FC5AB}" type="sibTrans" cxnId="{504F0FEA-A2D4-4E24-8DF2-84C51F9F9848}">
      <dgm:prSet/>
      <dgm:spPr/>
      <dgm:t>
        <a:bodyPr/>
        <a:lstStyle/>
        <a:p>
          <a:endParaRPr lang="en-US"/>
        </a:p>
      </dgm:t>
    </dgm:pt>
    <dgm:pt modelId="{52128992-DAE2-4403-B806-28098E75D633}">
      <dgm:prSet phldrT="[Text]" custT="1"/>
      <dgm:spPr>
        <a:solidFill>
          <a:schemeClr val="accent2"/>
        </a:solidFill>
      </dgm:spPr>
      <dgm:t>
        <a:bodyPr/>
        <a:lstStyle/>
        <a:p>
          <a:r>
            <a:rPr lang="en-US" sz="2400" b="0" dirty="0"/>
            <a:t>Support documents</a:t>
          </a:r>
        </a:p>
      </dgm:t>
    </dgm:pt>
    <dgm:pt modelId="{13E7FB62-D8D7-4D77-938F-7254510342E4}" type="parTrans" cxnId="{6904FC95-575E-4323-8A3C-D72F26F78ACE}">
      <dgm:prSet/>
      <dgm:spPr/>
      <dgm:t>
        <a:bodyPr/>
        <a:lstStyle/>
        <a:p>
          <a:endParaRPr lang="en-US"/>
        </a:p>
      </dgm:t>
    </dgm:pt>
    <dgm:pt modelId="{75E7ADA9-3BB3-4038-B754-75AB996BC7AE}" type="sibTrans" cxnId="{6904FC95-575E-4323-8A3C-D72F26F78ACE}">
      <dgm:prSet/>
      <dgm:spPr/>
      <dgm:t>
        <a:bodyPr/>
        <a:lstStyle/>
        <a:p>
          <a:endParaRPr lang="en-US"/>
        </a:p>
      </dgm:t>
    </dgm:pt>
    <dgm:pt modelId="{3DB13E95-5293-441C-8449-196DF3521415}" type="pres">
      <dgm:prSet presAssocID="{01480821-A3F4-4702-BF79-FB0E687D002B}" presName="diagram" presStyleCnt="0">
        <dgm:presLayoutVars>
          <dgm:dir/>
          <dgm:resizeHandles val="exact"/>
        </dgm:presLayoutVars>
      </dgm:prSet>
      <dgm:spPr/>
      <dgm:t>
        <a:bodyPr/>
        <a:lstStyle/>
        <a:p>
          <a:endParaRPr lang="en-US"/>
        </a:p>
      </dgm:t>
    </dgm:pt>
    <dgm:pt modelId="{D64BEE3A-6FDD-472F-A4EC-96D9FB7AB112}" type="pres">
      <dgm:prSet presAssocID="{5724652A-1734-4F68-8F17-F696F136BCDC}" presName="node" presStyleLbl="node1" presStyleIdx="0" presStyleCnt="3">
        <dgm:presLayoutVars>
          <dgm:bulletEnabled val="1"/>
        </dgm:presLayoutVars>
      </dgm:prSet>
      <dgm:spPr/>
      <dgm:t>
        <a:bodyPr/>
        <a:lstStyle/>
        <a:p>
          <a:endParaRPr lang="en-US"/>
        </a:p>
      </dgm:t>
    </dgm:pt>
    <dgm:pt modelId="{312E5F4D-CA36-489D-BF5A-5116AE9417C0}" type="pres">
      <dgm:prSet presAssocID="{978FB0F4-A0CD-408B-9C31-35665F9F1CE5}" presName="sibTrans" presStyleCnt="0"/>
      <dgm:spPr/>
    </dgm:pt>
    <dgm:pt modelId="{9F1EF1FA-3BCC-4623-A523-42C1DA34C59D}" type="pres">
      <dgm:prSet presAssocID="{A71E6D56-5060-4121-BF97-528BE0237689}" presName="node" presStyleLbl="node1" presStyleIdx="1" presStyleCnt="3">
        <dgm:presLayoutVars>
          <dgm:bulletEnabled val="1"/>
        </dgm:presLayoutVars>
      </dgm:prSet>
      <dgm:spPr/>
      <dgm:t>
        <a:bodyPr/>
        <a:lstStyle/>
        <a:p>
          <a:endParaRPr lang="en-US"/>
        </a:p>
      </dgm:t>
    </dgm:pt>
    <dgm:pt modelId="{5DB7E970-0B1B-432F-BA9F-6390E8EBC78D}" type="pres">
      <dgm:prSet presAssocID="{917444C6-D028-40B5-BA30-B175098FC5AB}" presName="sibTrans" presStyleCnt="0"/>
      <dgm:spPr/>
    </dgm:pt>
    <dgm:pt modelId="{133184FB-D6CC-40E5-9A36-4EE01E5CC70C}" type="pres">
      <dgm:prSet presAssocID="{52128992-DAE2-4403-B806-28098E75D633}" presName="node" presStyleLbl="node1" presStyleIdx="2" presStyleCnt="3">
        <dgm:presLayoutVars>
          <dgm:bulletEnabled val="1"/>
        </dgm:presLayoutVars>
      </dgm:prSet>
      <dgm:spPr/>
      <dgm:t>
        <a:bodyPr/>
        <a:lstStyle/>
        <a:p>
          <a:endParaRPr lang="en-US"/>
        </a:p>
      </dgm:t>
    </dgm:pt>
  </dgm:ptLst>
  <dgm:cxnLst>
    <dgm:cxn modelId="{D39127D2-FA1D-493A-BA3A-CD22D984AB52}" type="presOf" srcId="{A71E6D56-5060-4121-BF97-528BE0237689}" destId="{9F1EF1FA-3BCC-4623-A523-42C1DA34C59D}" srcOrd="0" destOrd="0" presId="urn:microsoft.com/office/officeart/2005/8/layout/default"/>
    <dgm:cxn modelId="{BB4A210A-2A77-46DF-98DD-18735A376950}" type="presOf" srcId="{52128992-DAE2-4403-B806-28098E75D633}" destId="{133184FB-D6CC-40E5-9A36-4EE01E5CC70C}" srcOrd="0" destOrd="0" presId="urn:microsoft.com/office/officeart/2005/8/layout/default"/>
    <dgm:cxn modelId="{C97E4D47-D7A7-4DCA-8405-785110D43524}" type="presOf" srcId="{01480821-A3F4-4702-BF79-FB0E687D002B}" destId="{3DB13E95-5293-441C-8449-196DF3521415}" srcOrd="0" destOrd="0" presId="urn:microsoft.com/office/officeart/2005/8/layout/default"/>
    <dgm:cxn modelId="{EA32B5B4-7B7A-48A9-B591-6E9212ED1FCD}" srcId="{01480821-A3F4-4702-BF79-FB0E687D002B}" destId="{5724652A-1734-4F68-8F17-F696F136BCDC}" srcOrd="0" destOrd="0" parTransId="{ADB609B8-88AC-436C-8946-C25480C50323}" sibTransId="{978FB0F4-A0CD-408B-9C31-35665F9F1CE5}"/>
    <dgm:cxn modelId="{6904FC95-575E-4323-8A3C-D72F26F78ACE}" srcId="{01480821-A3F4-4702-BF79-FB0E687D002B}" destId="{52128992-DAE2-4403-B806-28098E75D633}" srcOrd="2" destOrd="0" parTransId="{13E7FB62-D8D7-4D77-938F-7254510342E4}" sibTransId="{75E7ADA9-3BB3-4038-B754-75AB996BC7AE}"/>
    <dgm:cxn modelId="{504F0FEA-A2D4-4E24-8DF2-84C51F9F9848}" srcId="{01480821-A3F4-4702-BF79-FB0E687D002B}" destId="{A71E6D56-5060-4121-BF97-528BE0237689}" srcOrd="1" destOrd="0" parTransId="{51247F2E-CB84-47C7-82C0-BE02A6E21363}" sibTransId="{917444C6-D028-40B5-BA30-B175098FC5AB}"/>
    <dgm:cxn modelId="{4008EF55-7426-4B23-9290-CE5FAE97B504}" type="presOf" srcId="{5724652A-1734-4F68-8F17-F696F136BCDC}" destId="{D64BEE3A-6FDD-472F-A4EC-96D9FB7AB112}" srcOrd="0" destOrd="0" presId="urn:microsoft.com/office/officeart/2005/8/layout/default"/>
    <dgm:cxn modelId="{E8DCF8B6-915A-4701-88BF-67589552D794}" type="presParOf" srcId="{3DB13E95-5293-441C-8449-196DF3521415}" destId="{D64BEE3A-6FDD-472F-A4EC-96D9FB7AB112}" srcOrd="0" destOrd="0" presId="urn:microsoft.com/office/officeart/2005/8/layout/default"/>
    <dgm:cxn modelId="{35940046-34C4-4330-AAF6-AEE6F902EFB6}" type="presParOf" srcId="{3DB13E95-5293-441C-8449-196DF3521415}" destId="{312E5F4D-CA36-489D-BF5A-5116AE9417C0}" srcOrd="1" destOrd="0" presId="urn:microsoft.com/office/officeart/2005/8/layout/default"/>
    <dgm:cxn modelId="{5A7C1E55-C312-4A6F-8640-9F8112DE71A3}" type="presParOf" srcId="{3DB13E95-5293-441C-8449-196DF3521415}" destId="{9F1EF1FA-3BCC-4623-A523-42C1DA34C59D}" srcOrd="2" destOrd="0" presId="urn:microsoft.com/office/officeart/2005/8/layout/default"/>
    <dgm:cxn modelId="{7C20D851-F92B-4B05-B013-D6511118B03D}" type="presParOf" srcId="{3DB13E95-5293-441C-8449-196DF3521415}" destId="{5DB7E970-0B1B-432F-BA9F-6390E8EBC78D}" srcOrd="3" destOrd="0" presId="urn:microsoft.com/office/officeart/2005/8/layout/default"/>
    <dgm:cxn modelId="{5C0ADAC3-A286-49E6-BE8B-B617F89F9795}" type="presParOf" srcId="{3DB13E95-5293-441C-8449-196DF3521415}" destId="{133184FB-D6CC-40E5-9A36-4EE01E5CC70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1480821-A3F4-4702-BF79-FB0E687D002B}"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5724652A-1734-4F68-8F17-F696F136BCDC}">
      <dgm:prSet phldrT="[Text]" custT="1"/>
      <dgm:spPr/>
      <dgm:t>
        <a:bodyPr/>
        <a:lstStyle/>
        <a:p>
          <a:r>
            <a:rPr lang="x-none" sz="2000" b="0" u="none"/>
            <a:t>AHJ usually establishes exact manner in which plans must be submitted</a:t>
          </a:r>
          <a:endParaRPr lang="en-US" sz="2000" b="0" dirty="0"/>
        </a:p>
      </dgm:t>
    </dgm:pt>
    <dgm:pt modelId="{ADB609B8-88AC-436C-8946-C25480C50323}" type="parTrans" cxnId="{EA32B5B4-7B7A-48A9-B591-6E9212ED1FCD}">
      <dgm:prSet/>
      <dgm:spPr/>
      <dgm:t>
        <a:bodyPr/>
        <a:lstStyle/>
        <a:p>
          <a:endParaRPr lang="en-US"/>
        </a:p>
      </dgm:t>
    </dgm:pt>
    <dgm:pt modelId="{978FB0F4-A0CD-408B-9C31-35665F9F1CE5}" type="sibTrans" cxnId="{EA32B5B4-7B7A-48A9-B591-6E9212ED1FCD}">
      <dgm:prSet/>
      <dgm:spPr/>
      <dgm:t>
        <a:bodyPr/>
        <a:lstStyle/>
        <a:p>
          <a:endParaRPr lang="en-US"/>
        </a:p>
      </dgm:t>
    </dgm:pt>
    <dgm:pt modelId="{74A4AD4A-6FB0-4297-A2A1-776C19CECA38}">
      <dgm:prSet custT="1"/>
      <dgm:spPr>
        <a:solidFill>
          <a:schemeClr val="accent2"/>
        </a:solidFill>
      </dgm:spPr>
      <dgm:t>
        <a:bodyPr/>
        <a:lstStyle/>
        <a:p>
          <a:r>
            <a:rPr lang="x-none" sz="2000" b="0" u="none"/>
            <a:t>Plans submitted to an AHJ are official documents</a:t>
          </a:r>
          <a:endParaRPr lang="en-US" sz="2000" b="0" u="none" dirty="0"/>
        </a:p>
      </dgm:t>
    </dgm:pt>
    <dgm:pt modelId="{6C532D02-0428-48AD-80B6-277ED59AEE5D}" type="parTrans" cxnId="{A7D3E64A-DEE6-477C-AB0F-D0C85B8E4591}">
      <dgm:prSet/>
      <dgm:spPr/>
      <dgm:t>
        <a:bodyPr/>
        <a:lstStyle/>
        <a:p>
          <a:endParaRPr lang="en-US"/>
        </a:p>
      </dgm:t>
    </dgm:pt>
    <dgm:pt modelId="{76B242C8-3F9A-4336-85BA-D9962F35D08F}" type="sibTrans" cxnId="{A7D3E64A-DEE6-477C-AB0F-D0C85B8E4591}">
      <dgm:prSet/>
      <dgm:spPr/>
      <dgm:t>
        <a:bodyPr/>
        <a:lstStyle/>
        <a:p>
          <a:endParaRPr lang="en-US"/>
        </a:p>
      </dgm:t>
    </dgm:pt>
    <dgm:pt modelId="{A342F88B-158C-4297-B514-9CA81BD782EB}">
      <dgm:prSet custT="1"/>
      <dgm:spPr>
        <a:solidFill>
          <a:schemeClr val="accent6">
            <a:lumMod val="75000"/>
          </a:schemeClr>
        </a:solidFill>
      </dgm:spPr>
      <dgm:t>
        <a:bodyPr/>
        <a:lstStyle/>
        <a:p>
          <a:r>
            <a:rPr lang="x-none" sz="2000" b="0" u="none"/>
            <a:t>Sketches, incomplete drawings or plans, or documents with inaccurate calculations are unacceptable</a:t>
          </a:r>
          <a:endParaRPr lang="en-US" sz="2000" b="0" u="none" dirty="0"/>
        </a:p>
      </dgm:t>
    </dgm:pt>
    <dgm:pt modelId="{84115C91-4DB3-4281-9AE0-A590EA029FBE}" type="parTrans" cxnId="{C687E110-EA43-4494-AEFB-4844C72983B9}">
      <dgm:prSet/>
      <dgm:spPr/>
      <dgm:t>
        <a:bodyPr/>
        <a:lstStyle/>
        <a:p>
          <a:endParaRPr lang="en-US"/>
        </a:p>
      </dgm:t>
    </dgm:pt>
    <dgm:pt modelId="{B3D77653-75B8-462A-8F04-FE18DC523734}" type="sibTrans" cxnId="{C687E110-EA43-4494-AEFB-4844C72983B9}">
      <dgm:prSet/>
      <dgm:spPr/>
      <dgm:t>
        <a:bodyPr/>
        <a:lstStyle/>
        <a:p>
          <a:endParaRPr lang="en-US"/>
        </a:p>
      </dgm:t>
    </dgm:pt>
    <dgm:pt modelId="{7F38DA23-B4E1-4E66-91AD-E7E6F6CD669C}">
      <dgm:prSet phldrT="[Text]" custT="1"/>
      <dgm:spPr/>
      <dgm:t>
        <a:bodyPr/>
        <a:lstStyle/>
        <a:p>
          <a:r>
            <a:rPr lang="x-none" sz="2000" b="0" u="none"/>
            <a:t>Local ordinances may require that a registered design professional submit plans</a:t>
          </a:r>
          <a:endParaRPr lang="en-US" sz="2000" b="0" dirty="0"/>
        </a:p>
      </dgm:t>
    </dgm:pt>
    <dgm:pt modelId="{10679CFC-37DD-46F4-B9A9-A7D083A6B2C1}" type="parTrans" cxnId="{8361C141-D8D0-4525-BD9C-84A0C9232A26}">
      <dgm:prSet/>
      <dgm:spPr/>
      <dgm:t>
        <a:bodyPr/>
        <a:lstStyle/>
        <a:p>
          <a:endParaRPr lang="en-US"/>
        </a:p>
      </dgm:t>
    </dgm:pt>
    <dgm:pt modelId="{BE150F0B-A411-4195-9756-6CAE4436E0DB}" type="sibTrans" cxnId="{8361C141-D8D0-4525-BD9C-84A0C9232A26}">
      <dgm:prSet/>
      <dgm:spPr/>
      <dgm:t>
        <a:bodyPr/>
        <a:lstStyle/>
        <a:p>
          <a:endParaRPr lang="en-US"/>
        </a:p>
      </dgm:t>
    </dgm:pt>
    <dgm:pt modelId="{1C292C0B-E4E0-49C2-B5D3-7A38561E0647}" type="pres">
      <dgm:prSet presAssocID="{01480821-A3F4-4702-BF79-FB0E687D002B}" presName="linear" presStyleCnt="0">
        <dgm:presLayoutVars>
          <dgm:animLvl val="lvl"/>
          <dgm:resizeHandles val="exact"/>
        </dgm:presLayoutVars>
      </dgm:prSet>
      <dgm:spPr/>
      <dgm:t>
        <a:bodyPr/>
        <a:lstStyle/>
        <a:p>
          <a:endParaRPr lang="en-US"/>
        </a:p>
      </dgm:t>
    </dgm:pt>
    <dgm:pt modelId="{862A1BBB-ACF7-46D1-810B-5A84A092D3B8}" type="pres">
      <dgm:prSet presAssocID="{5724652A-1734-4F68-8F17-F696F136BCDC}" presName="parentText" presStyleLbl="node1" presStyleIdx="0" presStyleCnt="4">
        <dgm:presLayoutVars>
          <dgm:chMax val="0"/>
          <dgm:bulletEnabled val="1"/>
        </dgm:presLayoutVars>
      </dgm:prSet>
      <dgm:spPr/>
      <dgm:t>
        <a:bodyPr/>
        <a:lstStyle/>
        <a:p>
          <a:endParaRPr lang="en-US"/>
        </a:p>
      </dgm:t>
    </dgm:pt>
    <dgm:pt modelId="{7BE49ED7-1D10-4335-AD89-1E4E71D734AE}" type="pres">
      <dgm:prSet presAssocID="{978FB0F4-A0CD-408B-9C31-35665F9F1CE5}" presName="spacer" presStyleCnt="0"/>
      <dgm:spPr/>
    </dgm:pt>
    <dgm:pt modelId="{7E235C69-7EFE-47B3-B1A2-B47956530439}" type="pres">
      <dgm:prSet presAssocID="{7F38DA23-B4E1-4E66-91AD-E7E6F6CD669C}" presName="parentText" presStyleLbl="node1" presStyleIdx="1" presStyleCnt="4">
        <dgm:presLayoutVars>
          <dgm:chMax val="0"/>
          <dgm:bulletEnabled val="1"/>
        </dgm:presLayoutVars>
      </dgm:prSet>
      <dgm:spPr/>
      <dgm:t>
        <a:bodyPr/>
        <a:lstStyle/>
        <a:p>
          <a:endParaRPr lang="en-US"/>
        </a:p>
      </dgm:t>
    </dgm:pt>
    <dgm:pt modelId="{5AE0E40F-3156-40A4-B921-BCB6101D3CBF}" type="pres">
      <dgm:prSet presAssocID="{BE150F0B-A411-4195-9756-6CAE4436E0DB}" presName="spacer" presStyleCnt="0"/>
      <dgm:spPr/>
    </dgm:pt>
    <dgm:pt modelId="{8F7182A6-6C03-4C37-BF2B-E1F8B9831EB0}" type="pres">
      <dgm:prSet presAssocID="{74A4AD4A-6FB0-4297-A2A1-776C19CECA38}" presName="parentText" presStyleLbl="node1" presStyleIdx="2" presStyleCnt="4">
        <dgm:presLayoutVars>
          <dgm:chMax val="0"/>
          <dgm:bulletEnabled val="1"/>
        </dgm:presLayoutVars>
      </dgm:prSet>
      <dgm:spPr/>
      <dgm:t>
        <a:bodyPr/>
        <a:lstStyle/>
        <a:p>
          <a:endParaRPr lang="en-US"/>
        </a:p>
      </dgm:t>
    </dgm:pt>
    <dgm:pt modelId="{429DB8FE-6786-49A0-8A7D-21D48A5B8442}" type="pres">
      <dgm:prSet presAssocID="{76B242C8-3F9A-4336-85BA-D9962F35D08F}" presName="spacer" presStyleCnt="0"/>
      <dgm:spPr/>
    </dgm:pt>
    <dgm:pt modelId="{07AAAD47-F115-4887-80E8-A37B3B79C5E7}" type="pres">
      <dgm:prSet presAssocID="{A342F88B-158C-4297-B514-9CA81BD782EB}" presName="parentText" presStyleLbl="node1" presStyleIdx="3" presStyleCnt="4">
        <dgm:presLayoutVars>
          <dgm:chMax val="0"/>
          <dgm:bulletEnabled val="1"/>
        </dgm:presLayoutVars>
      </dgm:prSet>
      <dgm:spPr/>
      <dgm:t>
        <a:bodyPr/>
        <a:lstStyle/>
        <a:p>
          <a:endParaRPr lang="en-US"/>
        </a:p>
      </dgm:t>
    </dgm:pt>
  </dgm:ptLst>
  <dgm:cxnLst>
    <dgm:cxn modelId="{CB0DF22F-6586-466C-9965-13559A11D435}" type="presOf" srcId="{7F38DA23-B4E1-4E66-91AD-E7E6F6CD669C}" destId="{7E235C69-7EFE-47B3-B1A2-B47956530439}" srcOrd="0" destOrd="0" presId="urn:microsoft.com/office/officeart/2005/8/layout/vList2"/>
    <dgm:cxn modelId="{64388262-2769-4D29-A0D7-02E8585A4901}" type="presOf" srcId="{A342F88B-158C-4297-B514-9CA81BD782EB}" destId="{07AAAD47-F115-4887-80E8-A37B3B79C5E7}" srcOrd="0" destOrd="0" presId="urn:microsoft.com/office/officeart/2005/8/layout/vList2"/>
    <dgm:cxn modelId="{EA32B5B4-7B7A-48A9-B591-6E9212ED1FCD}" srcId="{01480821-A3F4-4702-BF79-FB0E687D002B}" destId="{5724652A-1734-4F68-8F17-F696F136BCDC}" srcOrd="0" destOrd="0" parTransId="{ADB609B8-88AC-436C-8946-C25480C50323}" sibTransId="{978FB0F4-A0CD-408B-9C31-35665F9F1CE5}"/>
    <dgm:cxn modelId="{78DB0D60-7FA3-4904-B9F1-F386924259CB}" type="presOf" srcId="{74A4AD4A-6FB0-4297-A2A1-776C19CECA38}" destId="{8F7182A6-6C03-4C37-BF2B-E1F8B9831EB0}" srcOrd="0" destOrd="0" presId="urn:microsoft.com/office/officeart/2005/8/layout/vList2"/>
    <dgm:cxn modelId="{C687E110-EA43-4494-AEFB-4844C72983B9}" srcId="{01480821-A3F4-4702-BF79-FB0E687D002B}" destId="{A342F88B-158C-4297-B514-9CA81BD782EB}" srcOrd="3" destOrd="0" parTransId="{84115C91-4DB3-4281-9AE0-A590EA029FBE}" sibTransId="{B3D77653-75B8-462A-8F04-FE18DC523734}"/>
    <dgm:cxn modelId="{A46FBEA7-ADB7-40EB-A853-9EA4C2D442ED}" type="presOf" srcId="{01480821-A3F4-4702-BF79-FB0E687D002B}" destId="{1C292C0B-E4E0-49C2-B5D3-7A38561E0647}" srcOrd="0" destOrd="0" presId="urn:microsoft.com/office/officeart/2005/8/layout/vList2"/>
    <dgm:cxn modelId="{B698F7AC-1A59-440E-BE6B-DA74E7079A18}" type="presOf" srcId="{5724652A-1734-4F68-8F17-F696F136BCDC}" destId="{862A1BBB-ACF7-46D1-810B-5A84A092D3B8}" srcOrd="0" destOrd="0" presId="urn:microsoft.com/office/officeart/2005/8/layout/vList2"/>
    <dgm:cxn modelId="{8361C141-D8D0-4525-BD9C-84A0C9232A26}" srcId="{01480821-A3F4-4702-BF79-FB0E687D002B}" destId="{7F38DA23-B4E1-4E66-91AD-E7E6F6CD669C}" srcOrd="1" destOrd="0" parTransId="{10679CFC-37DD-46F4-B9A9-A7D083A6B2C1}" sibTransId="{BE150F0B-A411-4195-9756-6CAE4436E0DB}"/>
    <dgm:cxn modelId="{A7D3E64A-DEE6-477C-AB0F-D0C85B8E4591}" srcId="{01480821-A3F4-4702-BF79-FB0E687D002B}" destId="{74A4AD4A-6FB0-4297-A2A1-776C19CECA38}" srcOrd="2" destOrd="0" parTransId="{6C532D02-0428-48AD-80B6-277ED59AEE5D}" sibTransId="{76B242C8-3F9A-4336-85BA-D9962F35D08F}"/>
    <dgm:cxn modelId="{6FD621BF-652F-4B9F-B113-187EAFC95D25}" type="presParOf" srcId="{1C292C0B-E4E0-49C2-B5D3-7A38561E0647}" destId="{862A1BBB-ACF7-46D1-810B-5A84A092D3B8}" srcOrd="0" destOrd="0" presId="urn:microsoft.com/office/officeart/2005/8/layout/vList2"/>
    <dgm:cxn modelId="{167FE708-7C5C-44A7-8D1A-6BD2F2F228ED}" type="presParOf" srcId="{1C292C0B-E4E0-49C2-B5D3-7A38561E0647}" destId="{7BE49ED7-1D10-4335-AD89-1E4E71D734AE}" srcOrd="1" destOrd="0" presId="urn:microsoft.com/office/officeart/2005/8/layout/vList2"/>
    <dgm:cxn modelId="{8F128F53-601B-4579-B00C-D6AE988B0B94}" type="presParOf" srcId="{1C292C0B-E4E0-49C2-B5D3-7A38561E0647}" destId="{7E235C69-7EFE-47B3-B1A2-B47956530439}" srcOrd="2" destOrd="0" presId="urn:microsoft.com/office/officeart/2005/8/layout/vList2"/>
    <dgm:cxn modelId="{C271B289-DA13-4177-AC6B-CA2E358F664D}" type="presParOf" srcId="{1C292C0B-E4E0-49C2-B5D3-7A38561E0647}" destId="{5AE0E40F-3156-40A4-B921-BCB6101D3CBF}" srcOrd="3" destOrd="0" presId="urn:microsoft.com/office/officeart/2005/8/layout/vList2"/>
    <dgm:cxn modelId="{30D06542-5CFF-43E3-8F02-8285A08CFF11}" type="presParOf" srcId="{1C292C0B-E4E0-49C2-B5D3-7A38561E0647}" destId="{8F7182A6-6C03-4C37-BF2B-E1F8B9831EB0}" srcOrd="4" destOrd="0" presId="urn:microsoft.com/office/officeart/2005/8/layout/vList2"/>
    <dgm:cxn modelId="{86A02246-89F8-45B0-84AE-3AA1FDC9C962}" type="presParOf" srcId="{1C292C0B-E4E0-49C2-B5D3-7A38561E0647}" destId="{429DB8FE-6786-49A0-8A7D-21D48A5B8442}" srcOrd="5" destOrd="0" presId="urn:microsoft.com/office/officeart/2005/8/layout/vList2"/>
    <dgm:cxn modelId="{0D28D070-30EE-45F3-BD7C-2610CC10017C}" type="presParOf" srcId="{1C292C0B-E4E0-49C2-B5D3-7A38561E0647}" destId="{07AAAD47-F115-4887-80E8-A37B3B79C5E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2F18AB-B327-400F-9754-D1A8BC98B150}" type="doc">
      <dgm:prSet loTypeId="urn:microsoft.com/office/officeart/2005/8/layout/hProcess9" loCatId="process" qsTypeId="urn:microsoft.com/office/officeart/2005/8/quickstyle/simple5" qsCatId="simple" csTypeId="urn:microsoft.com/office/officeart/2005/8/colors/accent2_3" csCatId="accent2" phldr="1"/>
      <dgm:spPr/>
    </dgm:pt>
    <dgm:pt modelId="{5AA53DEF-8658-456E-B404-22815C447E77}">
      <dgm:prSet phldrT="[Text]"/>
      <dgm:spPr/>
      <dgm:t>
        <a:bodyPr/>
        <a:lstStyle/>
        <a:p>
          <a:r>
            <a:rPr lang="en-US" dirty="0"/>
            <a:t>Architectural Design Concept</a:t>
          </a:r>
        </a:p>
      </dgm:t>
    </dgm:pt>
    <dgm:pt modelId="{DFC916E1-36EB-454C-A14E-3B03E9ACA510}" type="parTrans" cxnId="{0A191266-D4DC-4440-923C-AF8D11A571C8}">
      <dgm:prSet/>
      <dgm:spPr/>
      <dgm:t>
        <a:bodyPr/>
        <a:lstStyle/>
        <a:p>
          <a:endParaRPr lang="en-US"/>
        </a:p>
      </dgm:t>
    </dgm:pt>
    <dgm:pt modelId="{B8B3006D-F4DE-4BEB-85B4-F149143DF93E}" type="sibTrans" cxnId="{0A191266-D4DC-4440-923C-AF8D11A571C8}">
      <dgm:prSet/>
      <dgm:spPr/>
      <dgm:t>
        <a:bodyPr/>
        <a:lstStyle/>
        <a:p>
          <a:endParaRPr lang="en-US"/>
        </a:p>
      </dgm:t>
    </dgm:pt>
    <dgm:pt modelId="{D927A819-A600-44AA-9297-86278963EF27}">
      <dgm:prSet phldrT="[Text]"/>
      <dgm:spPr/>
      <dgm:t>
        <a:bodyPr/>
        <a:lstStyle/>
        <a:p>
          <a:r>
            <a:rPr lang="en-US" dirty="0"/>
            <a:t>Planning and Zoning Review</a:t>
          </a:r>
        </a:p>
      </dgm:t>
    </dgm:pt>
    <dgm:pt modelId="{4659E828-77DA-4030-AF81-27E51558C7DC}" type="parTrans" cxnId="{83121AB4-C962-4D57-84D0-3DABB0CE2E7A}">
      <dgm:prSet/>
      <dgm:spPr/>
      <dgm:t>
        <a:bodyPr/>
        <a:lstStyle/>
        <a:p>
          <a:endParaRPr lang="en-US"/>
        </a:p>
      </dgm:t>
    </dgm:pt>
    <dgm:pt modelId="{AD7CE25A-56AF-4481-8975-F1B9CE8ED736}" type="sibTrans" cxnId="{83121AB4-C962-4D57-84D0-3DABB0CE2E7A}">
      <dgm:prSet/>
      <dgm:spPr/>
      <dgm:t>
        <a:bodyPr/>
        <a:lstStyle/>
        <a:p>
          <a:endParaRPr lang="en-US"/>
        </a:p>
      </dgm:t>
    </dgm:pt>
    <dgm:pt modelId="{1BEDFA05-5F02-4EE4-9ACE-F883C38697B7}">
      <dgm:prSet phldrT="[Text]"/>
      <dgm:spPr>
        <a:solidFill>
          <a:schemeClr val="accent2"/>
        </a:solidFill>
      </dgm:spPr>
      <dgm:t>
        <a:bodyPr/>
        <a:lstStyle/>
        <a:p>
          <a:r>
            <a:rPr lang="en-US" dirty="0"/>
            <a:t>Site/Civil Engineering</a:t>
          </a:r>
        </a:p>
      </dgm:t>
    </dgm:pt>
    <dgm:pt modelId="{90FB3ACA-1D11-47EC-8BC8-8887965F1B88}" type="parTrans" cxnId="{AF52329B-FB69-4E1C-BF78-4E84845B4DCC}">
      <dgm:prSet/>
      <dgm:spPr/>
      <dgm:t>
        <a:bodyPr/>
        <a:lstStyle/>
        <a:p>
          <a:endParaRPr lang="en-US"/>
        </a:p>
      </dgm:t>
    </dgm:pt>
    <dgm:pt modelId="{67F37D4A-7666-4F10-BD84-BBBF6E4B92B8}" type="sibTrans" cxnId="{AF52329B-FB69-4E1C-BF78-4E84845B4DCC}">
      <dgm:prSet/>
      <dgm:spPr/>
      <dgm:t>
        <a:bodyPr/>
        <a:lstStyle/>
        <a:p>
          <a:endParaRPr lang="en-US"/>
        </a:p>
      </dgm:t>
    </dgm:pt>
    <dgm:pt modelId="{66A0B95E-C38C-4EDC-8333-6FFDAB740F13}">
      <dgm:prSet phldrT="[Text]"/>
      <dgm:spPr>
        <a:solidFill>
          <a:schemeClr val="accent2"/>
        </a:solidFill>
      </dgm:spPr>
      <dgm:t>
        <a:bodyPr/>
        <a:lstStyle/>
        <a:p>
          <a:r>
            <a:rPr lang="en-US" dirty="0"/>
            <a:t>Complete Architectural Design</a:t>
          </a:r>
        </a:p>
      </dgm:t>
    </dgm:pt>
    <dgm:pt modelId="{E6B17416-E99A-4440-8FF1-DA9723A1CA56}" type="parTrans" cxnId="{5B0F2B57-0D64-4193-B64F-EBE19BEFC788}">
      <dgm:prSet/>
      <dgm:spPr/>
      <dgm:t>
        <a:bodyPr/>
        <a:lstStyle/>
        <a:p>
          <a:endParaRPr lang="en-US"/>
        </a:p>
      </dgm:t>
    </dgm:pt>
    <dgm:pt modelId="{352B6C2C-0920-489D-93BC-11B9C34A23C6}" type="sibTrans" cxnId="{5B0F2B57-0D64-4193-B64F-EBE19BEFC788}">
      <dgm:prSet/>
      <dgm:spPr/>
      <dgm:t>
        <a:bodyPr/>
        <a:lstStyle/>
        <a:p>
          <a:endParaRPr lang="en-US"/>
        </a:p>
      </dgm:t>
    </dgm:pt>
    <dgm:pt modelId="{C808A2BA-A3AD-47F9-8BA4-F80989BCE7DB}" type="pres">
      <dgm:prSet presAssocID="{192F18AB-B327-400F-9754-D1A8BC98B150}" presName="CompostProcess" presStyleCnt="0">
        <dgm:presLayoutVars>
          <dgm:dir/>
          <dgm:resizeHandles val="exact"/>
        </dgm:presLayoutVars>
      </dgm:prSet>
      <dgm:spPr/>
    </dgm:pt>
    <dgm:pt modelId="{14E3B370-A2AE-4E98-BCD8-7DF5506A9B48}" type="pres">
      <dgm:prSet presAssocID="{192F18AB-B327-400F-9754-D1A8BC98B150}" presName="arrow" presStyleLbl="bgShp" presStyleIdx="0" presStyleCnt="1"/>
      <dgm:spPr/>
    </dgm:pt>
    <dgm:pt modelId="{2BF47792-FE12-4A49-942D-A7D039CDA36E}" type="pres">
      <dgm:prSet presAssocID="{192F18AB-B327-400F-9754-D1A8BC98B150}" presName="linearProcess" presStyleCnt="0"/>
      <dgm:spPr/>
    </dgm:pt>
    <dgm:pt modelId="{AC016F79-B5C3-4646-B17F-E97E9C20E6AC}" type="pres">
      <dgm:prSet presAssocID="{5AA53DEF-8658-456E-B404-22815C447E77}" presName="textNode" presStyleLbl="node1" presStyleIdx="0" presStyleCnt="4">
        <dgm:presLayoutVars>
          <dgm:bulletEnabled val="1"/>
        </dgm:presLayoutVars>
      </dgm:prSet>
      <dgm:spPr/>
      <dgm:t>
        <a:bodyPr/>
        <a:lstStyle/>
        <a:p>
          <a:endParaRPr lang="en-US"/>
        </a:p>
      </dgm:t>
    </dgm:pt>
    <dgm:pt modelId="{A58B4023-2764-476F-9626-E0A464466F14}" type="pres">
      <dgm:prSet presAssocID="{B8B3006D-F4DE-4BEB-85B4-F149143DF93E}" presName="sibTrans" presStyleCnt="0"/>
      <dgm:spPr/>
    </dgm:pt>
    <dgm:pt modelId="{EBF6D33B-E603-4DAB-8699-7068659FD82D}" type="pres">
      <dgm:prSet presAssocID="{D927A819-A600-44AA-9297-86278963EF27}" presName="textNode" presStyleLbl="node1" presStyleIdx="1" presStyleCnt="4">
        <dgm:presLayoutVars>
          <dgm:bulletEnabled val="1"/>
        </dgm:presLayoutVars>
      </dgm:prSet>
      <dgm:spPr/>
      <dgm:t>
        <a:bodyPr/>
        <a:lstStyle/>
        <a:p>
          <a:endParaRPr lang="en-US"/>
        </a:p>
      </dgm:t>
    </dgm:pt>
    <dgm:pt modelId="{9395FD18-0B3A-4036-9F87-B136469D9000}" type="pres">
      <dgm:prSet presAssocID="{AD7CE25A-56AF-4481-8975-F1B9CE8ED736}" presName="sibTrans" presStyleCnt="0"/>
      <dgm:spPr/>
    </dgm:pt>
    <dgm:pt modelId="{22367473-0A2F-41C4-A91D-635991735D09}" type="pres">
      <dgm:prSet presAssocID="{1BEDFA05-5F02-4EE4-9ACE-F883C38697B7}" presName="textNode" presStyleLbl="node1" presStyleIdx="2" presStyleCnt="4">
        <dgm:presLayoutVars>
          <dgm:bulletEnabled val="1"/>
        </dgm:presLayoutVars>
      </dgm:prSet>
      <dgm:spPr/>
      <dgm:t>
        <a:bodyPr/>
        <a:lstStyle/>
        <a:p>
          <a:endParaRPr lang="en-US"/>
        </a:p>
      </dgm:t>
    </dgm:pt>
    <dgm:pt modelId="{66188372-2516-46D7-8F36-E196BCACDDF4}" type="pres">
      <dgm:prSet presAssocID="{67F37D4A-7666-4F10-BD84-BBBF6E4B92B8}" presName="sibTrans" presStyleCnt="0"/>
      <dgm:spPr/>
    </dgm:pt>
    <dgm:pt modelId="{0A775D5D-F694-46DC-8F58-52AAC298C307}" type="pres">
      <dgm:prSet presAssocID="{66A0B95E-C38C-4EDC-8333-6FFDAB740F13}" presName="textNode" presStyleLbl="node1" presStyleIdx="3" presStyleCnt="4">
        <dgm:presLayoutVars>
          <dgm:bulletEnabled val="1"/>
        </dgm:presLayoutVars>
      </dgm:prSet>
      <dgm:spPr/>
      <dgm:t>
        <a:bodyPr/>
        <a:lstStyle/>
        <a:p>
          <a:endParaRPr lang="en-US"/>
        </a:p>
      </dgm:t>
    </dgm:pt>
  </dgm:ptLst>
  <dgm:cxnLst>
    <dgm:cxn modelId="{80FBA3D9-8BD5-4BCC-8BD1-C24EBFEDBF35}" type="presOf" srcId="{D927A819-A600-44AA-9297-86278963EF27}" destId="{EBF6D33B-E603-4DAB-8699-7068659FD82D}" srcOrd="0" destOrd="0" presId="urn:microsoft.com/office/officeart/2005/8/layout/hProcess9"/>
    <dgm:cxn modelId="{0A191266-D4DC-4440-923C-AF8D11A571C8}" srcId="{192F18AB-B327-400F-9754-D1A8BC98B150}" destId="{5AA53DEF-8658-456E-B404-22815C447E77}" srcOrd="0" destOrd="0" parTransId="{DFC916E1-36EB-454C-A14E-3B03E9ACA510}" sibTransId="{B8B3006D-F4DE-4BEB-85B4-F149143DF93E}"/>
    <dgm:cxn modelId="{17D9D4DE-4F2C-4A5F-BA53-1CFBA685FA22}" type="presOf" srcId="{66A0B95E-C38C-4EDC-8333-6FFDAB740F13}" destId="{0A775D5D-F694-46DC-8F58-52AAC298C307}" srcOrd="0" destOrd="0" presId="urn:microsoft.com/office/officeart/2005/8/layout/hProcess9"/>
    <dgm:cxn modelId="{83121AB4-C962-4D57-84D0-3DABB0CE2E7A}" srcId="{192F18AB-B327-400F-9754-D1A8BC98B150}" destId="{D927A819-A600-44AA-9297-86278963EF27}" srcOrd="1" destOrd="0" parTransId="{4659E828-77DA-4030-AF81-27E51558C7DC}" sibTransId="{AD7CE25A-56AF-4481-8975-F1B9CE8ED736}"/>
    <dgm:cxn modelId="{AF52329B-FB69-4E1C-BF78-4E84845B4DCC}" srcId="{192F18AB-B327-400F-9754-D1A8BC98B150}" destId="{1BEDFA05-5F02-4EE4-9ACE-F883C38697B7}" srcOrd="2" destOrd="0" parTransId="{90FB3ACA-1D11-47EC-8BC8-8887965F1B88}" sibTransId="{67F37D4A-7666-4F10-BD84-BBBF6E4B92B8}"/>
    <dgm:cxn modelId="{5B0F2B57-0D64-4193-B64F-EBE19BEFC788}" srcId="{192F18AB-B327-400F-9754-D1A8BC98B150}" destId="{66A0B95E-C38C-4EDC-8333-6FFDAB740F13}" srcOrd="3" destOrd="0" parTransId="{E6B17416-E99A-4440-8FF1-DA9723A1CA56}" sibTransId="{352B6C2C-0920-489D-93BC-11B9C34A23C6}"/>
    <dgm:cxn modelId="{73738FAC-FAC9-4AEC-B838-670638E33284}" type="presOf" srcId="{192F18AB-B327-400F-9754-D1A8BC98B150}" destId="{C808A2BA-A3AD-47F9-8BA4-F80989BCE7DB}" srcOrd="0" destOrd="0" presId="urn:microsoft.com/office/officeart/2005/8/layout/hProcess9"/>
    <dgm:cxn modelId="{CD708CB3-BA6D-4A98-A1AD-153D3C8E5072}" type="presOf" srcId="{5AA53DEF-8658-456E-B404-22815C447E77}" destId="{AC016F79-B5C3-4646-B17F-E97E9C20E6AC}" srcOrd="0" destOrd="0" presId="urn:microsoft.com/office/officeart/2005/8/layout/hProcess9"/>
    <dgm:cxn modelId="{7BC15148-64F4-4FB8-8541-D5E267AB3371}" type="presOf" srcId="{1BEDFA05-5F02-4EE4-9ACE-F883C38697B7}" destId="{22367473-0A2F-41C4-A91D-635991735D09}" srcOrd="0" destOrd="0" presId="urn:microsoft.com/office/officeart/2005/8/layout/hProcess9"/>
    <dgm:cxn modelId="{D47E0501-25A2-4BD1-812C-7F2C73E4EF2B}" type="presParOf" srcId="{C808A2BA-A3AD-47F9-8BA4-F80989BCE7DB}" destId="{14E3B370-A2AE-4E98-BCD8-7DF5506A9B48}" srcOrd="0" destOrd="0" presId="urn:microsoft.com/office/officeart/2005/8/layout/hProcess9"/>
    <dgm:cxn modelId="{EAEE6ADA-8E17-42F2-8479-22437A92630A}" type="presParOf" srcId="{C808A2BA-A3AD-47F9-8BA4-F80989BCE7DB}" destId="{2BF47792-FE12-4A49-942D-A7D039CDA36E}" srcOrd="1" destOrd="0" presId="urn:microsoft.com/office/officeart/2005/8/layout/hProcess9"/>
    <dgm:cxn modelId="{4D3D5C52-087D-4DCC-A61F-9FC6F80383FE}" type="presParOf" srcId="{2BF47792-FE12-4A49-942D-A7D039CDA36E}" destId="{AC016F79-B5C3-4646-B17F-E97E9C20E6AC}" srcOrd="0" destOrd="0" presId="urn:microsoft.com/office/officeart/2005/8/layout/hProcess9"/>
    <dgm:cxn modelId="{730CDFA2-EF75-41F9-B72F-50BF33388E09}" type="presParOf" srcId="{2BF47792-FE12-4A49-942D-A7D039CDA36E}" destId="{A58B4023-2764-476F-9626-E0A464466F14}" srcOrd="1" destOrd="0" presId="urn:microsoft.com/office/officeart/2005/8/layout/hProcess9"/>
    <dgm:cxn modelId="{0AC64180-CBF7-4065-B3F8-3613CECD7B74}" type="presParOf" srcId="{2BF47792-FE12-4A49-942D-A7D039CDA36E}" destId="{EBF6D33B-E603-4DAB-8699-7068659FD82D}" srcOrd="2" destOrd="0" presId="urn:microsoft.com/office/officeart/2005/8/layout/hProcess9"/>
    <dgm:cxn modelId="{7BCA2601-87A9-452C-ADF8-945F31E79C9D}" type="presParOf" srcId="{2BF47792-FE12-4A49-942D-A7D039CDA36E}" destId="{9395FD18-0B3A-4036-9F87-B136469D9000}" srcOrd="3" destOrd="0" presId="urn:microsoft.com/office/officeart/2005/8/layout/hProcess9"/>
    <dgm:cxn modelId="{8BC88C37-4EAB-4C16-8B9C-5B5B123E7E9D}" type="presParOf" srcId="{2BF47792-FE12-4A49-942D-A7D039CDA36E}" destId="{22367473-0A2F-41C4-A91D-635991735D09}" srcOrd="4" destOrd="0" presId="urn:microsoft.com/office/officeart/2005/8/layout/hProcess9"/>
    <dgm:cxn modelId="{4D6C9E92-6F06-400E-9A34-80BC957F4A31}" type="presParOf" srcId="{2BF47792-FE12-4A49-942D-A7D039CDA36E}" destId="{66188372-2516-46D7-8F36-E196BCACDDF4}" srcOrd="5" destOrd="0" presId="urn:microsoft.com/office/officeart/2005/8/layout/hProcess9"/>
    <dgm:cxn modelId="{EC457C84-355F-4C80-A283-DB174A504C3E}" type="presParOf" srcId="{2BF47792-FE12-4A49-942D-A7D039CDA36E}" destId="{0A775D5D-F694-46DC-8F58-52AAC298C307}"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6E14C42-2A34-4201-B9BE-833BE179A686}"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FF94585F-9322-4898-8CCD-503B46E602B4}">
      <dgm:prSet phldrT="[Text]" custT="1"/>
      <dgm:spPr/>
      <dgm:t>
        <a:bodyPr/>
        <a:lstStyle/>
        <a:p>
          <a:r>
            <a:rPr lang="en-US" sz="2000" b="0" dirty="0"/>
            <a:t>Increase </a:t>
          </a:r>
          <a:r>
            <a:rPr lang="en-US" sz="2000" b="0" dirty="0" smtClean="0"/>
            <a:t>efficiency </a:t>
          </a:r>
          <a:r>
            <a:rPr lang="en-US" sz="2000" b="0" dirty="0"/>
            <a:t>with which drawings convey information</a:t>
          </a:r>
        </a:p>
      </dgm:t>
    </dgm:pt>
    <dgm:pt modelId="{F93A0417-4EB1-409C-807C-7CC10E761808}" type="parTrans" cxnId="{0FE84776-3A60-4077-93EC-6DAE718507E9}">
      <dgm:prSet/>
      <dgm:spPr/>
      <dgm:t>
        <a:bodyPr/>
        <a:lstStyle/>
        <a:p>
          <a:endParaRPr lang="en-US"/>
        </a:p>
      </dgm:t>
    </dgm:pt>
    <dgm:pt modelId="{89F2234B-C57F-446B-ABC3-2F14AFF80337}" type="sibTrans" cxnId="{0FE84776-3A60-4077-93EC-6DAE718507E9}">
      <dgm:prSet/>
      <dgm:spPr/>
      <dgm:t>
        <a:bodyPr/>
        <a:lstStyle/>
        <a:p>
          <a:endParaRPr lang="en-US"/>
        </a:p>
      </dgm:t>
    </dgm:pt>
    <dgm:pt modelId="{84BA41F7-63B6-48B9-ACBF-9F44B7C401F8}">
      <dgm:prSet phldrT="[Text]" custT="1"/>
      <dgm:spPr/>
      <dgm:t>
        <a:bodyPr/>
        <a:lstStyle/>
        <a:p>
          <a:r>
            <a:rPr lang="en-US" sz="2000" b="0" dirty="0"/>
            <a:t>Reduce </a:t>
          </a:r>
          <a:r>
            <a:rPr lang="en-US" sz="2000" b="0" dirty="0" smtClean="0"/>
            <a:t>clutter </a:t>
          </a:r>
          <a:r>
            <a:rPr lang="en-US" sz="2000" b="0" dirty="0"/>
            <a:t>that would result from describing every detail</a:t>
          </a:r>
        </a:p>
      </dgm:t>
    </dgm:pt>
    <dgm:pt modelId="{7BAC9056-DA4F-4C99-A8AD-05BA8F1B76DC}" type="parTrans" cxnId="{42A16AB0-0348-4B70-BDEA-FDABE36E455B}">
      <dgm:prSet/>
      <dgm:spPr/>
      <dgm:t>
        <a:bodyPr/>
        <a:lstStyle/>
        <a:p>
          <a:endParaRPr lang="en-US"/>
        </a:p>
      </dgm:t>
    </dgm:pt>
    <dgm:pt modelId="{D7CFCCAD-DD48-42CA-8197-8ED62B575836}" type="sibTrans" cxnId="{42A16AB0-0348-4B70-BDEA-FDABE36E455B}">
      <dgm:prSet/>
      <dgm:spPr/>
      <dgm:t>
        <a:bodyPr/>
        <a:lstStyle/>
        <a:p>
          <a:endParaRPr lang="en-US"/>
        </a:p>
      </dgm:t>
    </dgm:pt>
    <dgm:pt modelId="{B4898C4D-9AB6-4C90-87A0-97AB420FCCC8}">
      <dgm:prSet phldrT="[Text]" custT="1"/>
      <dgm:spPr/>
      <dgm:t>
        <a:bodyPr/>
        <a:lstStyle/>
        <a:p>
          <a:r>
            <a:rPr lang="en-US" sz="2000" b="0" u="none" dirty="0" smtClean="0"/>
            <a:t>L</a:t>
          </a:r>
          <a:r>
            <a:rPr lang="x-none" sz="2000" b="0" u="none" dirty="0" smtClean="0"/>
            <a:t>arge </a:t>
          </a:r>
          <a:r>
            <a:rPr lang="x-none" sz="2000" b="0" u="none" dirty="0"/>
            <a:t>number of abbreviations can be used on construction drawings</a:t>
          </a:r>
          <a:endParaRPr lang="en-US" sz="2000" b="0" dirty="0"/>
        </a:p>
      </dgm:t>
    </dgm:pt>
    <dgm:pt modelId="{0DBD9DCB-774C-4C15-92A6-84B679E7D8B3}" type="parTrans" cxnId="{56B06506-C783-4C21-A34C-9E4AF03CB10C}">
      <dgm:prSet/>
      <dgm:spPr/>
      <dgm:t>
        <a:bodyPr/>
        <a:lstStyle/>
        <a:p>
          <a:endParaRPr lang="en-US"/>
        </a:p>
      </dgm:t>
    </dgm:pt>
    <dgm:pt modelId="{BD8E1000-1EF4-4ACE-9A24-F44C0C71CFF9}" type="sibTrans" cxnId="{56B06506-C783-4C21-A34C-9E4AF03CB10C}">
      <dgm:prSet/>
      <dgm:spPr/>
      <dgm:t>
        <a:bodyPr/>
        <a:lstStyle/>
        <a:p>
          <a:endParaRPr lang="en-US"/>
        </a:p>
      </dgm:t>
    </dgm:pt>
    <dgm:pt modelId="{EE517D14-EC23-4A7D-AF7A-F801C800B07D}">
      <dgm:prSet custT="1"/>
      <dgm:spPr/>
      <dgm:t>
        <a:bodyPr/>
        <a:lstStyle/>
        <a:p>
          <a:r>
            <a:rPr lang="en-US" sz="2000" b="0" dirty="0"/>
            <a:t>It is not necessary to memorize all of them</a:t>
          </a:r>
        </a:p>
      </dgm:t>
    </dgm:pt>
    <dgm:pt modelId="{19A428E6-7F0F-4AE1-8124-F65809CBB7D5}" type="parTrans" cxnId="{48EF10DF-2DDC-4961-BBF2-98B6829B536F}">
      <dgm:prSet/>
      <dgm:spPr/>
      <dgm:t>
        <a:bodyPr/>
        <a:lstStyle/>
        <a:p>
          <a:endParaRPr lang="en-US"/>
        </a:p>
      </dgm:t>
    </dgm:pt>
    <dgm:pt modelId="{3644759D-E591-4940-9BFC-EA7BEC4CFDD6}" type="sibTrans" cxnId="{48EF10DF-2DDC-4961-BBF2-98B6829B536F}">
      <dgm:prSet/>
      <dgm:spPr/>
      <dgm:t>
        <a:bodyPr/>
        <a:lstStyle/>
        <a:p>
          <a:endParaRPr lang="en-US"/>
        </a:p>
      </dgm:t>
    </dgm:pt>
    <dgm:pt modelId="{38F75314-ED66-454E-B356-6B723EF2E080}">
      <dgm:prSet custT="1"/>
      <dgm:spPr>
        <a:solidFill>
          <a:schemeClr val="accent6">
            <a:lumMod val="75000"/>
          </a:schemeClr>
        </a:solidFill>
      </dgm:spPr>
      <dgm:t>
        <a:bodyPr/>
        <a:lstStyle/>
        <a:p>
          <a:r>
            <a:rPr lang="en-US" sz="2000" b="0" dirty="0"/>
            <a:t>Be familiar with some of the more commonly used abbreviations and symbols</a:t>
          </a:r>
        </a:p>
      </dgm:t>
    </dgm:pt>
    <dgm:pt modelId="{4BC0076D-492F-4050-AE81-2D9B0247486B}" type="parTrans" cxnId="{B2032943-C049-49AD-8A36-20488581A551}">
      <dgm:prSet/>
      <dgm:spPr/>
      <dgm:t>
        <a:bodyPr/>
        <a:lstStyle/>
        <a:p>
          <a:endParaRPr lang="en-US"/>
        </a:p>
      </dgm:t>
    </dgm:pt>
    <dgm:pt modelId="{6E3DB7A7-F144-4996-B34B-64F3E6AE2706}" type="sibTrans" cxnId="{B2032943-C049-49AD-8A36-20488581A551}">
      <dgm:prSet/>
      <dgm:spPr/>
      <dgm:t>
        <a:bodyPr/>
        <a:lstStyle/>
        <a:p>
          <a:endParaRPr lang="en-US"/>
        </a:p>
      </dgm:t>
    </dgm:pt>
    <dgm:pt modelId="{39729045-CA3E-4C12-8D11-05C5BCB5A874}" type="pres">
      <dgm:prSet presAssocID="{A6E14C42-2A34-4201-B9BE-833BE179A686}" presName="linear" presStyleCnt="0">
        <dgm:presLayoutVars>
          <dgm:animLvl val="lvl"/>
          <dgm:resizeHandles val="exact"/>
        </dgm:presLayoutVars>
      </dgm:prSet>
      <dgm:spPr/>
      <dgm:t>
        <a:bodyPr/>
        <a:lstStyle/>
        <a:p>
          <a:endParaRPr lang="en-US"/>
        </a:p>
      </dgm:t>
    </dgm:pt>
    <dgm:pt modelId="{892DD255-55EF-4D4A-B540-A0CB94D0D2D6}" type="pres">
      <dgm:prSet presAssocID="{FF94585F-9322-4898-8CCD-503B46E602B4}" presName="parentText" presStyleLbl="node1" presStyleIdx="0" presStyleCnt="5">
        <dgm:presLayoutVars>
          <dgm:chMax val="0"/>
          <dgm:bulletEnabled val="1"/>
        </dgm:presLayoutVars>
      </dgm:prSet>
      <dgm:spPr/>
      <dgm:t>
        <a:bodyPr/>
        <a:lstStyle/>
        <a:p>
          <a:endParaRPr lang="en-US"/>
        </a:p>
      </dgm:t>
    </dgm:pt>
    <dgm:pt modelId="{4B257D13-9C91-4C92-A574-16829C9A39FD}" type="pres">
      <dgm:prSet presAssocID="{89F2234B-C57F-446B-ABC3-2F14AFF80337}" presName="spacer" presStyleCnt="0"/>
      <dgm:spPr/>
    </dgm:pt>
    <dgm:pt modelId="{2B4470FA-B441-4EA3-8203-D3F7C7D2ED42}" type="pres">
      <dgm:prSet presAssocID="{84BA41F7-63B6-48B9-ACBF-9F44B7C401F8}" presName="parentText" presStyleLbl="node1" presStyleIdx="1" presStyleCnt="5">
        <dgm:presLayoutVars>
          <dgm:chMax val="0"/>
          <dgm:bulletEnabled val="1"/>
        </dgm:presLayoutVars>
      </dgm:prSet>
      <dgm:spPr/>
      <dgm:t>
        <a:bodyPr/>
        <a:lstStyle/>
        <a:p>
          <a:endParaRPr lang="en-US"/>
        </a:p>
      </dgm:t>
    </dgm:pt>
    <dgm:pt modelId="{F680DDA7-A512-42A7-9E18-85796170F225}" type="pres">
      <dgm:prSet presAssocID="{D7CFCCAD-DD48-42CA-8197-8ED62B575836}" presName="spacer" presStyleCnt="0"/>
      <dgm:spPr/>
    </dgm:pt>
    <dgm:pt modelId="{CB6FF465-3F97-428F-9FB7-09F3EBAA2136}" type="pres">
      <dgm:prSet presAssocID="{B4898C4D-9AB6-4C90-87A0-97AB420FCCC8}" presName="parentText" presStyleLbl="node1" presStyleIdx="2" presStyleCnt="5">
        <dgm:presLayoutVars>
          <dgm:chMax val="0"/>
          <dgm:bulletEnabled val="1"/>
        </dgm:presLayoutVars>
      </dgm:prSet>
      <dgm:spPr/>
      <dgm:t>
        <a:bodyPr/>
        <a:lstStyle/>
        <a:p>
          <a:endParaRPr lang="en-US"/>
        </a:p>
      </dgm:t>
    </dgm:pt>
    <dgm:pt modelId="{CCF21946-7665-4E73-B069-F46CC10F653D}" type="pres">
      <dgm:prSet presAssocID="{BD8E1000-1EF4-4ACE-9A24-F44C0C71CFF9}" presName="spacer" presStyleCnt="0"/>
      <dgm:spPr/>
    </dgm:pt>
    <dgm:pt modelId="{D1F2D621-0F5B-462A-A447-248727730B93}" type="pres">
      <dgm:prSet presAssocID="{EE517D14-EC23-4A7D-AF7A-F801C800B07D}" presName="parentText" presStyleLbl="node1" presStyleIdx="3" presStyleCnt="5">
        <dgm:presLayoutVars>
          <dgm:chMax val="0"/>
          <dgm:bulletEnabled val="1"/>
        </dgm:presLayoutVars>
      </dgm:prSet>
      <dgm:spPr/>
      <dgm:t>
        <a:bodyPr/>
        <a:lstStyle/>
        <a:p>
          <a:endParaRPr lang="en-US"/>
        </a:p>
      </dgm:t>
    </dgm:pt>
    <dgm:pt modelId="{ED6CEF9F-976C-43FC-8B3C-876B63238E9A}" type="pres">
      <dgm:prSet presAssocID="{3644759D-E591-4940-9BFC-EA7BEC4CFDD6}" presName="spacer" presStyleCnt="0"/>
      <dgm:spPr/>
    </dgm:pt>
    <dgm:pt modelId="{4AD7CE56-911B-4A31-9E22-6BAB5F780287}" type="pres">
      <dgm:prSet presAssocID="{38F75314-ED66-454E-B356-6B723EF2E080}" presName="parentText" presStyleLbl="node1" presStyleIdx="4" presStyleCnt="5">
        <dgm:presLayoutVars>
          <dgm:chMax val="0"/>
          <dgm:bulletEnabled val="1"/>
        </dgm:presLayoutVars>
      </dgm:prSet>
      <dgm:spPr/>
      <dgm:t>
        <a:bodyPr/>
        <a:lstStyle/>
        <a:p>
          <a:endParaRPr lang="en-US"/>
        </a:p>
      </dgm:t>
    </dgm:pt>
  </dgm:ptLst>
  <dgm:cxnLst>
    <dgm:cxn modelId="{42A16AB0-0348-4B70-BDEA-FDABE36E455B}" srcId="{A6E14C42-2A34-4201-B9BE-833BE179A686}" destId="{84BA41F7-63B6-48B9-ACBF-9F44B7C401F8}" srcOrd="1" destOrd="0" parTransId="{7BAC9056-DA4F-4C99-A8AD-05BA8F1B76DC}" sibTransId="{D7CFCCAD-DD48-42CA-8197-8ED62B575836}"/>
    <dgm:cxn modelId="{FAFE2ACC-C4E8-4EBC-9BED-3A487DCAF13F}" type="presOf" srcId="{A6E14C42-2A34-4201-B9BE-833BE179A686}" destId="{39729045-CA3E-4C12-8D11-05C5BCB5A874}" srcOrd="0" destOrd="0" presId="urn:microsoft.com/office/officeart/2005/8/layout/vList2"/>
    <dgm:cxn modelId="{0FE84776-3A60-4077-93EC-6DAE718507E9}" srcId="{A6E14C42-2A34-4201-B9BE-833BE179A686}" destId="{FF94585F-9322-4898-8CCD-503B46E602B4}" srcOrd="0" destOrd="0" parTransId="{F93A0417-4EB1-409C-807C-7CC10E761808}" sibTransId="{89F2234B-C57F-446B-ABC3-2F14AFF80337}"/>
    <dgm:cxn modelId="{2FCA65F1-4C11-4AC3-9CD6-6F180FCBA3DE}" type="presOf" srcId="{FF94585F-9322-4898-8CCD-503B46E602B4}" destId="{892DD255-55EF-4D4A-B540-A0CB94D0D2D6}" srcOrd="0" destOrd="0" presId="urn:microsoft.com/office/officeart/2005/8/layout/vList2"/>
    <dgm:cxn modelId="{B907F4CA-A0CA-4DFF-BBCD-B3033F0E1263}" type="presOf" srcId="{84BA41F7-63B6-48B9-ACBF-9F44B7C401F8}" destId="{2B4470FA-B441-4EA3-8203-D3F7C7D2ED42}" srcOrd="0" destOrd="0" presId="urn:microsoft.com/office/officeart/2005/8/layout/vList2"/>
    <dgm:cxn modelId="{576C1B5B-A473-47F8-B3AF-A6F86C6FD4CE}" type="presOf" srcId="{EE517D14-EC23-4A7D-AF7A-F801C800B07D}" destId="{D1F2D621-0F5B-462A-A447-248727730B93}" srcOrd="0" destOrd="0" presId="urn:microsoft.com/office/officeart/2005/8/layout/vList2"/>
    <dgm:cxn modelId="{B2032943-C049-49AD-8A36-20488581A551}" srcId="{A6E14C42-2A34-4201-B9BE-833BE179A686}" destId="{38F75314-ED66-454E-B356-6B723EF2E080}" srcOrd="4" destOrd="0" parTransId="{4BC0076D-492F-4050-AE81-2D9B0247486B}" sibTransId="{6E3DB7A7-F144-4996-B34B-64F3E6AE2706}"/>
    <dgm:cxn modelId="{48EF10DF-2DDC-4961-BBF2-98B6829B536F}" srcId="{A6E14C42-2A34-4201-B9BE-833BE179A686}" destId="{EE517D14-EC23-4A7D-AF7A-F801C800B07D}" srcOrd="3" destOrd="0" parTransId="{19A428E6-7F0F-4AE1-8124-F65809CBB7D5}" sibTransId="{3644759D-E591-4940-9BFC-EA7BEC4CFDD6}"/>
    <dgm:cxn modelId="{72332A9B-EEFA-4847-A0CF-FB14F6C8356A}" type="presOf" srcId="{B4898C4D-9AB6-4C90-87A0-97AB420FCCC8}" destId="{CB6FF465-3F97-428F-9FB7-09F3EBAA2136}" srcOrd="0" destOrd="0" presId="urn:microsoft.com/office/officeart/2005/8/layout/vList2"/>
    <dgm:cxn modelId="{56B06506-C783-4C21-A34C-9E4AF03CB10C}" srcId="{A6E14C42-2A34-4201-B9BE-833BE179A686}" destId="{B4898C4D-9AB6-4C90-87A0-97AB420FCCC8}" srcOrd="2" destOrd="0" parTransId="{0DBD9DCB-774C-4C15-92A6-84B679E7D8B3}" sibTransId="{BD8E1000-1EF4-4ACE-9A24-F44C0C71CFF9}"/>
    <dgm:cxn modelId="{2D1ED038-8C76-4452-B284-10385B33B330}" type="presOf" srcId="{38F75314-ED66-454E-B356-6B723EF2E080}" destId="{4AD7CE56-911B-4A31-9E22-6BAB5F780287}" srcOrd="0" destOrd="0" presId="urn:microsoft.com/office/officeart/2005/8/layout/vList2"/>
    <dgm:cxn modelId="{37D85625-D48A-44D5-B010-838EDE43CE9E}" type="presParOf" srcId="{39729045-CA3E-4C12-8D11-05C5BCB5A874}" destId="{892DD255-55EF-4D4A-B540-A0CB94D0D2D6}" srcOrd="0" destOrd="0" presId="urn:microsoft.com/office/officeart/2005/8/layout/vList2"/>
    <dgm:cxn modelId="{BE81BFAE-CBDE-4E58-B329-094CC1954910}" type="presParOf" srcId="{39729045-CA3E-4C12-8D11-05C5BCB5A874}" destId="{4B257D13-9C91-4C92-A574-16829C9A39FD}" srcOrd="1" destOrd="0" presId="urn:microsoft.com/office/officeart/2005/8/layout/vList2"/>
    <dgm:cxn modelId="{00B11685-915B-4CF7-B74D-126CED55913F}" type="presParOf" srcId="{39729045-CA3E-4C12-8D11-05C5BCB5A874}" destId="{2B4470FA-B441-4EA3-8203-D3F7C7D2ED42}" srcOrd="2" destOrd="0" presId="urn:microsoft.com/office/officeart/2005/8/layout/vList2"/>
    <dgm:cxn modelId="{27BBEC14-DB11-4D9C-AC57-E05041F4C86C}" type="presParOf" srcId="{39729045-CA3E-4C12-8D11-05C5BCB5A874}" destId="{F680DDA7-A512-42A7-9E18-85796170F225}" srcOrd="3" destOrd="0" presId="urn:microsoft.com/office/officeart/2005/8/layout/vList2"/>
    <dgm:cxn modelId="{DB9001F2-E833-4FD2-9925-52173FDF7647}" type="presParOf" srcId="{39729045-CA3E-4C12-8D11-05C5BCB5A874}" destId="{CB6FF465-3F97-428F-9FB7-09F3EBAA2136}" srcOrd="4" destOrd="0" presId="urn:microsoft.com/office/officeart/2005/8/layout/vList2"/>
    <dgm:cxn modelId="{EF7EC4A3-1653-40A8-8DD1-D7001C1B8C9F}" type="presParOf" srcId="{39729045-CA3E-4C12-8D11-05C5BCB5A874}" destId="{CCF21946-7665-4E73-B069-F46CC10F653D}" srcOrd="5" destOrd="0" presId="urn:microsoft.com/office/officeart/2005/8/layout/vList2"/>
    <dgm:cxn modelId="{6A9CD304-AEE9-437D-B17D-BCAEDF4A44E3}" type="presParOf" srcId="{39729045-CA3E-4C12-8D11-05C5BCB5A874}" destId="{D1F2D621-0F5B-462A-A447-248727730B93}" srcOrd="6" destOrd="0" presId="urn:microsoft.com/office/officeart/2005/8/layout/vList2"/>
    <dgm:cxn modelId="{AA30CA6F-417F-4A27-9256-859B31389C92}" type="presParOf" srcId="{39729045-CA3E-4C12-8D11-05C5BCB5A874}" destId="{ED6CEF9F-976C-43FC-8B3C-876B63238E9A}" srcOrd="7" destOrd="0" presId="urn:microsoft.com/office/officeart/2005/8/layout/vList2"/>
    <dgm:cxn modelId="{4EACC6F8-D9E0-4098-8C36-913546D3C6B8}" type="presParOf" srcId="{39729045-CA3E-4C12-8D11-05C5BCB5A874}" destId="{4AD7CE56-911B-4A31-9E22-6BAB5F78028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AF187C-61D2-4D27-954C-3572201F4F61}"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8E9DE80B-3223-4889-BAFE-793D990CFA28}">
      <dgm:prSet phldrT="[Text]"/>
      <dgm:spPr/>
      <dgm:t>
        <a:bodyPr/>
        <a:lstStyle/>
        <a:p>
          <a:r>
            <a:rPr lang="en-US" dirty="0"/>
            <a:t>Permitting Process</a:t>
          </a:r>
        </a:p>
      </dgm:t>
    </dgm:pt>
    <dgm:pt modelId="{E47C5B73-AAB2-43AA-A676-FFAA9630A9E5}" type="parTrans" cxnId="{6CAB2F84-09F7-47F4-AD5C-9721046E6D38}">
      <dgm:prSet/>
      <dgm:spPr/>
      <dgm:t>
        <a:bodyPr/>
        <a:lstStyle/>
        <a:p>
          <a:endParaRPr lang="en-US"/>
        </a:p>
      </dgm:t>
    </dgm:pt>
    <dgm:pt modelId="{3442F9C5-8F00-4EF4-B9C0-D4123C2EFA55}" type="sibTrans" cxnId="{6CAB2F84-09F7-47F4-AD5C-9721046E6D38}">
      <dgm:prSet/>
      <dgm:spPr/>
      <dgm:t>
        <a:bodyPr/>
        <a:lstStyle/>
        <a:p>
          <a:endParaRPr lang="en-US"/>
        </a:p>
      </dgm:t>
    </dgm:pt>
    <dgm:pt modelId="{41C7AF41-7DA0-44BF-8FC1-7F0E5F6609DF}" type="pres">
      <dgm:prSet presAssocID="{1BAF187C-61D2-4D27-954C-3572201F4F61}" presName="linear" presStyleCnt="0">
        <dgm:presLayoutVars>
          <dgm:animLvl val="lvl"/>
          <dgm:resizeHandles val="exact"/>
        </dgm:presLayoutVars>
      </dgm:prSet>
      <dgm:spPr/>
      <dgm:t>
        <a:bodyPr/>
        <a:lstStyle/>
        <a:p>
          <a:endParaRPr lang="en-US"/>
        </a:p>
      </dgm:t>
    </dgm:pt>
    <dgm:pt modelId="{4A08FFEE-9A28-4870-9533-7875E69AAB5A}" type="pres">
      <dgm:prSet presAssocID="{8E9DE80B-3223-4889-BAFE-793D990CFA28}" presName="parentText" presStyleLbl="node1" presStyleIdx="0" presStyleCnt="1" custLinFactNeighborY="-8245">
        <dgm:presLayoutVars>
          <dgm:chMax val="0"/>
          <dgm:bulletEnabled val="1"/>
        </dgm:presLayoutVars>
      </dgm:prSet>
      <dgm:spPr/>
      <dgm:t>
        <a:bodyPr/>
        <a:lstStyle/>
        <a:p>
          <a:endParaRPr lang="en-US"/>
        </a:p>
      </dgm:t>
    </dgm:pt>
  </dgm:ptLst>
  <dgm:cxnLst>
    <dgm:cxn modelId="{6CAB2F84-09F7-47F4-AD5C-9721046E6D38}" srcId="{1BAF187C-61D2-4D27-954C-3572201F4F61}" destId="{8E9DE80B-3223-4889-BAFE-793D990CFA28}" srcOrd="0" destOrd="0" parTransId="{E47C5B73-AAB2-43AA-A676-FFAA9630A9E5}" sibTransId="{3442F9C5-8F00-4EF4-B9C0-D4123C2EFA55}"/>
    <dgm:cxn modelId="{E94D63B7-8FB4-401A-BFF9-DE76C7CB1DE8}" type="presOf" srcId="{1BAF187C-61D2-4D27-954C-3572201F4F61}" destId="{41C7AF41-7DA0-44BF-8FC1-7F0E5F6609DF}" srcOrd="0" destOrd="0" presId="urn:microsoft.com/office/officeart/2005/8/layout/vList2"/>
    <dgm:cxn modelId="{7159E11C-4BEC-4799-B3C8-5F9A57487023}" type="presOf" srcId="{8E9DE80B-3223-4889-BAFE-793D990CFA28}" destId="{4A08FFEE-9A28-4870-9533-7875E69AAB5A}" srcOrd="0" destOrd="0" presId="urn:microsoft.com/office/officeart/2005/8/layout/vList2"/>
    <dgm:cxn modelId="{F376507F-11B0-486C-A6F1-CC6897B86632}" type="presParOf" srcId="{41C7AF41-7DA0-44BF-8FC1-7F0E5F6609DF}" destId="{4A08FFEE-9A28-4870-9533-7875E69AAB5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2F18AB-B327-400F-9754-D1A8BC98B150}" type="doc">
      <dgm:prSet loTypeId="urn:microsoft.com/office/officeart/2005/8/layout/hProcess9" loCatId="process" qsTypeId="urn:microsoft.com/office/officeart/2005/8/quickstyle/simple5" qsCatId="simple" csTypeId="urn:microsoft.com/office/officeart/2005/8/colors/accent2_3" csCatId="accent2" phldr="1"/>
      <dgm:spPr/>
      <dgm:t>
        <a:bodyPr/>
        <a:lstStyle/>
        <a:p>
          <a:endParaRPr lang="en-US"/>
        </a:p>
      </dgm:t>
    </dgm:pt>
    <dgm:pt modelId="{5AA53DEF-8658-456E-B404-22815C447E77}">
      <dgm:prSet phldrT="[Text]"/>
      <dgm:spPr/>
      <dgm:t>
        <a:bodyPr/>
        <a:lstStyle/>
        <a:p>
          <a:r>
            <a:rPr lang="en-US" dirty="0"/>
            <a:t>Submittal</a:t>
          </a:r>
        </a:p>
      </dgm:t>
    </dgm:pt>
    <dgm:pt modelId="{DFC916E1-36EB-454C-A14E-3B03E9ACA510}" type="parTrans" cxnId="{0A191266-D4DC-4440-923C-AF8D11A571C8}">
      <dgm:prSet/>
      <dgm:spPr/>
      <dgm:t>
        <a:bodyPr/>
        <a:lstStyle/>
        <a:p>
          <a:endParaRPr lang="en-US"/>
        </a:p>
      </dgm:t>
    </dgm:pt>
    <dgm:pt modelId="{B8B3006D-F4DE-4BEB-85B4-F149143DF93E}" type="sibTrans" cxnId="{0A191266-D4DC-4440-923C-AF8D11A571C8}">
      <dgm:prSet/>
      <dgm:spPr/>
      <dgm:t>
        <a:bodyPr/>
        <a:lstStyle/>
        <a:p>
          <a:endParaRPr lang="en-US"/>
        </a:p>
      </dgm:t>
    </dgm:pt>
    <dgm:pt modelId="{D8722E1D-0D0A-4CE6-9ACD-4D0604C56712}">
      <dgm:prSet phldrT="[Text]"/>
      <dgm:spPr/>
      <dgm:t>
        <a:bodyPr/>
        <a:lstStyle/>
        <a:p>
          <a:r>
            <a:rPr lang="en-US" dirty="0"/>
            <a:t>Review</a:t>
          </a:r>
        </a:p>
      </dgm:t>
    </dgm:pt>
    <dgm:pt modelId="{17A20561-60EF-4C12-9DB4-73457B07F6C2}" type="parTrans" cxnId="{ED6ACACA-F1C0-48B9-B50F-1940B9866D96}">
      <dgm:prSet/>
      <dgm:spPr/>
      <dgm:t>
        <a:bodyPr/>
        <a:lstStyle/>
        <a:p>
          <a:endParaRPr lang="en-US"/>
        </a:p>
      </dgm:t>
    </dgm:pt>
    <dgm:pt modelId="{69033F1E-D592-43A0-974F-00CFFD6E2F76}" type="sibTrans" cxnId="{ED6ACACA-F1C0-48B9-B50F-1940B9866D96}">
      <dgm:prSet/>
      <dgm:spPr/>
      <dgm:t>
        <a:bodyPr/>
        <a:lstStyle/>
        <a:p>
          <a:endParaRPr lang="en-US"/>
        </a:p>
      </dgm:t>
    </dgm:pt>
    <dgm:pt modelId="{306FFC03-E9F0-4F07-BB15-24C86728E167}">
      <dgm:prSet phldrT="[Text]"/>
      <dgm:spPr>
        <a:solidFill>
          <a:schemeClr val="accent6">
            <a:lumMod val="75000"/>
          </a:schemeClr>
        </a:solidFill>
      </dgm:spPr>
      <dgm:t>
        <a:bodyPr/>
        <a:lstStyle/>
        <a:p>
          <a:r>
            <a:rPr lang="en-US" dirty="0"/>
            <a:t>Corrections</a:t>
          </a:r>
        </a:p>
      </dgm:t>
    </dgm:pt>
    <dgm:pt modelId="{AEF59D22-ED9A-4F76-8CC9-A2B5BC6C1A18}" type="parTrans" cxnId="{CF8C997D-45E0-4EB9-8909-2B0948CFE1A4}">
      <dgm:prSet/>
      <dgm:spPr/>
      <dgm:t>
        <a:bodyPr/>
        <a:lstStyle/>
        <a:p>
          <a:endParaRPr lang="en-US"/>
        </a:p>
      </dgm:t>
    </dgm:pt>
    <dgm:pt modelId="{6E1F5D95-FF32-47C4-B67C-AD33E1429407}" type="sibTrans" cxnId="{CF8C997D-45E0-4EB9-8909-2B0948CFE1A4}">
      <dgm:prSet/>
      <dgm:spPr/>
      <dgm:t>
        <a:bodyPr/>
        <a:lstStyle/>
        <a:p>
          <a:endParaRPr lang="en-US"/>
        </a:p>
      </dgm:t>
    </dgm:pt>
    <dgm:pt modelId="{579CF22D-30D9-450F-8416-C0B417D3F2A8}">
      <dgm:prSet phldrT="[Text]"/>
      <dgm:spPr>
        <a:solidFill>
          <a:schemeClr val="accent6">
            <a:lumMod val="50000"/>
          </a:schemeClr>
        </a:solidFill>
      </dgm:spPr>
      <dgm:t>
        <a:bodyPr/>
        <a:lstStyle/>
        <a:p>
          <a:r>
            <a:rPr lang="en-US" dirty="0"/>
            <a:t>Approval</a:t>
          </a:r>
        </a:p>
      </dgm:t>
    </dgm:pt>
    <dgm:pt modelId="{5F8D81D5-5671-49DB-AFB8-52259E0CFCE8}" type="parTrans" cxnId="{DFCF12EF-FF39-4282-8D73-201BAD52DA6C}">
      <dgm:prSet/>
      <dgm:spPr/>
      <dgm:t>
        <a:bodyPr/>
        <a:lstStyle/>
        <a:p>
          <a:endParaRPr lang="en-US"/>
        </a:p>
      </dgm:t>
    </dgm:pt>
    <dgm:pt modelId="{0288C9F8-91B6-44F8-8428-13B23D9AC24A}" type="sibTrans" cxnId="{DFCF12EF-FF39-4282-8D73-201BAD52DA6C}">
      <dgm:prSet/>
      <dgm:spPr/>
      <dgm:t>
        <a:bodyPr/>
        <a:lstStyle/>
        <a:p>
          <a:endParaRPr lang="en-US"/>
        </a:p>
      </dgm:t>
    </dgm:pt>
    <dgm:pt modelId="{C808A2BA-A3AD-47F9-8BA4-F80989BCE7DB}" type="pres">
      <dgm:prSet presAssocID="{192F18AB-B327-400F-9754-D1A8BC98B150}" presName="CompostProcess" presStyleCnt="0">
        <dgm:presLayoutVars>
          <dgm:dir/>
          <dgm:resizeHandles val="exact"/>
        </dgm:presLayoutVars>
      </dgm:prSet>
      <dgm:spPr/>
      <dgm:t>
        <a:bodyPr/>
        <a:lstStyle/>
        <a:p>
          <a:endParaRPr lang="en-US"/>
        </a:p>
      </dgm:t>
    </dgm:pt>
    <dgm:pt modelId="{14E3B370-A2AE-4E98-BCD8-7DF5506A9B48}" type="pres">
      <dgm:prSet presAssocID="{192F18AB-B327-400F-9754-D1A8BC98B150}" presName="arrow" presStyleLbl="bgShp" presStyleIdx="0" presStyleCnt="1"/>
      <dgm:spPr/>
    </dgm:pt>
    <dgm:pt modelId="{2BF47792-FE12-4A49-942D-A7D039CDA36E}" type="pres">
      <dgm:prSet presAssocID="{192F18AB-B327-400F-9754-D1A8BC98B150}" presName="linearProcess" presStyleCnt="0"/>
      <dgm:spPr/>
    </dgm:pt>
    <dgm:pt modelId="{AC016F79-B5C3-4646-B17F-E97E9C20E6AC}" type="pres">
      <dgm:prSet presAssocID="{5AA53DEF-8658-456E-B404-22815C447E77}" presName="textNode" presStyleLbl="node1" presStyleIdx="0" presStyleCnt="4">
        <dgm:presLayoutVars>
          <dgm:bulletEnabled val="1"/>
        </dgm:presLayoutVars>
      </dgm:prSet>
      <dgm:spPr/>
      <dgm:t>
        <a:bodyPr/>
        <a:lstStyle/>
        <a:p>
          <a:endParaRPr lang="en-US"/>
        </a:p>
      </dgm:t>
    </dgm:pt>
    <dgm:pt modelId="{A58B4023-2764-476F-9626-E0A464466F14}" type="pres">
      <dgm:prSet presAssocID="{B8B3006D-F4DE-4BEB-85B4-F149143DF93E}" presName="sibTrans" presStyleCnt="0"/>
      <dgm:spPr/>
    </dgm:pt>
    <dgm:pt modelId="{CF1B067B-B009-49DB-B5A5-48541EDD69CC}" type="pres">
      <dgm:prSet presAssocID="{D8722E1D-0D0A-4CE6-9ACD-4D0604C56712}" presName="textNode" presStyleLbl="node1" presStyleIdx="1" presStyleCnt="4">
        <dgm:presLayoutVars>
          <dgm:bulletEnabled val="1"/>
        </dgm:presLayoutVars>
      </dgm:prSet>
      <dgm:spPr/>
      <dgm:t>
        <a:bodyPr/>
        <a:lstStyle/>
        <a:p>
          <a:endParaRPr lang="en-US"/>
        </a:p>
      </dgm:t>
    </dgm:pt>
    <dgm:pt modelId="{6C0CC38D-0CB5-4E3E-8EB1-1DB17934B1CF}" type="pres">
      <dgm:prSet presAssocID="{69033F1E-D592-43A0-974F-00CFFD6E2F76}" presName="sibTrans" presStyleCnt="0"/>
      <dgm:spPr/>
    </dgm:pt>
    <dgm:pt modelId="{500F8634-6E03-4E47-80DF-F63F97B9C336}" type="pres">
      <dgm:prSet presAssocID="{306FFC03-E9F0-4F07-BB15-24C86728E167}" presName="textNode" presStyleLbl="node1" presStyleIdx="2" presStyleCnt="4">
        <dgm:presLayoutVars>
          <dgm:bulletEnabled val="1"/>
        </dgm:presLayoutVars>
      </dgm:prSet>
      <dgm:spPr/>
      <dgm:t>
        <a:bodyPr/>
        <a:lstStyle/>
        <a:p>
          <a:endParaRPr lang="en-US"/>
        </a:p>
      </dgm:t>
    </dgm:pt>
    <dgm:pt modelId="{F87C37E7-8B28-4742-ACDF-0F809344B35C}" type="pres">
      <dgm:prSet presAssocID="{6E1F5D95-FF32-47C4-B67C-AD33E1429407}" presName="sibTrans" presStyleCnt="0"/>
      <dgm:spPr/>
    </dgm:pt>
    <dgm:pt modelId="{44E5A36E-D0B1-4639-B5F9-CBF086D2DC18}" type="pres">
      <dgm:prSet presAssocID="{579CF22D-30D9-450F-8416-C0B417D3F2A8}" presName="textNode" presStyleLbl="node1" presStyleIdx="3" presStyleCnt="4">
        <dgm:presLayoutVars>
          <dgm:bulletEnabled val="1"/>
        </dgm:presLayoutVars>
      </dgm:prSet>
      <dgm:spPr/>
      <dgm:t>
        <a:bodyPr/>
        <a:lstStyle/>
        <a:p>
          <a:endParaRPr lang="en-US"/>
        </a:p>
      </dgm:t>
    </dgm:pt>
  </dgm:ptLst>
  <dgm:cxnLst>
    <dgm:cxn modelId="{0A191266-D4DC-4440-923C-AF8D11A571C8}" srcId="{192F18AB-B327-400F-9754-D1A8BC98B150}" destId="{5AA53DEF-8658-456E-B404-22815C447E77}" srcOrd="0" destOrd="0" parTransId="{DFC916E1-36EB-454C-A14E-3B03E9ACA510}" sibTransId="{B8B3006D-F4DE-4BEB-85B4-F149143DF93E}"/>
    <dgm:cxn modelId="{ED6ACACA-F1C0-48B9-B50F-1940B9866D96}" srcId="{192F18AB-B327-400F-9754-D1A8BC98B150}" destId="{D8722E1D-0D0A-4CE6-9ACD-4D0604C56712}" srcOrd="1" destOrd="0" parTransId="{17A20561-60EF-4C12-9DB4-73457B07F6C2}" sibTransId="{69033F1E-D592-43A0-974F-00CFFD6E2F76}"/>
    <dgm:cxn modelId="{CF8C997D-45E0-4EB9-8909-2B0948CFE1A4}" srcId="{192F18AB-B327-400F-9754-D1A8BC98B150}" destId="{306FFC03-E9F0-4F07-BB15-24C86728E167}" srcOrd="2" destOrd="0" parTransId="{AEF59D22-ED9A-4F76-8CC9-A2B5BC6C1A18}" sibTransId="{6E1F5D95-FF32-47C4-B67C-AD33E1429407}"/>
    <dgm:cxn modelId="{DFCF12EF-FF39-4282-8D73-201BAD52DA6C}" srcId="{192F18AB-B327-400F-9754-D1A8BC98B150}" destId="{579CF22D-30D9-450F-8416-C0B417D3F2A8}" srcOrd="3" destOrd="0" parTransId="{5F8D81D5-5671-49DB-AFB8-52259E0CFCE8}" sibTransId="{0288C9F8-91B6-44F8-8428-13B23D9AC24A}"/>
    <dgm:cxn modelId="{A28ED188-7089-413D-B536-70A476B89F0E}" type="presOf" srcId="{5AA53DEF-8658-456E-B404-22815C447E77}" destId="{AC016F79-B5C3-4646-B17F-E97E9C20E6AC}" srcOrd="0" destOrd="0" presId="urn:microsoft.com/office/officeart/2005/8/layout/hProcess9"/>
    <dgm:cxn modelId="{0B8D5E7A-AB22-4C49-813C-0BBDAFC3E31F}" type="presOf" srcId="{192F18AB-B327-400F-9754-D1A8BC98B150}" destId="{C808A2BA-A3AD-47F9-8BA4-F80989BCE7DB}" srcOrd="0" destOrd="0" presId="urn:microsoft.com/office/officeart/2005/8/layout/hProcess9"/>
    <dgm:cxn modelId="{D44B2629-2A1C-47BE-A3AF-485FDD7DF586}" type="presOf" srcId="{306FFC03-E9F0-4F07-BB15-24C86728E167}" destId="{500F8634-6E03-4E47-80DF-F63F97B9C336}" srcOrd="0" destOrd="0" presId="urn:microsoft.com/office/officeart/2005/8/layout/hProcess9"/>
    <dgm:cxn modelId="{B2FF7821-D1CA-493F-8A4B-2C73D2C1C6B0}" type="presOf" srcId="{579CF22D-30D9-450F-8416-C0B417D3F2A8}" destId="{44E5A36E-D0B1-4639-B5F9-CBF086D2DC18}" srcOrd="0" destOrd="0" presId="urn:microsoft.com/office/officeart/2005/8/layout/hProcess9"/>
    <dgm:cxn modelId="{23334986-7DF5-49B5-8707-038080C7E147}" type="presOf" srcId="{D8722E1D-0D0A-4CE6-9ACD-4D0604C56712}" destId="{CF1B067B-B009-49DB-B5A5-48541EDD69CC}" srcOrd="0" destOrd="0" presId="urn:microsoft.com/office/officeart/2005/8/layout/hProcess9"/>
    <dgm:cxn modelId="{45A4B580-1574-403B-A906-30FB4D13F329}" type="presParOf" srcId="{C808A2BA-A3AD-47F9-8BA4-F80989BCE7DB}" destId="{14E3B370-A2AE-4E98-BCD8-7DF5506A9B48}" srcOrd="0" destOrd="0" presId="urn:microsoft.com/office/officeart/2005/8/layout/hProcess9"/>
    <dgm:cxn modelId="{13C5D3C6-3A91-440B-B7EF-6F66CAC0E31F}" type="presParOf" srcId="{C808A2BA-A3AD-47F9-8BA4-F80989BCE7DB}" destId="{2BF47792-FE12-4A49-942D-A7D039CDA36E}" srcOrd="1" destOrd="0" presId="urn:microsoft.com/office/officeart/2005/8/layout/hProcess9"/>
    <dgm:cxn modelId="{DF576C08-2400-4F87-B6E7-0F9B04BCA1BB}" type="presParOf" srcId="{2BF47792-FE12-4A49-942D-A7D039CDA36E}" destId="{AC016F79-B5C3-4646-B17F-E97E9C20E6AC}" srcOrd="0" destOrd="0" presId="urn:microsoft.com/office/officeart/2005/8/layout/hProcess9"/>
    <dgm:cxn modelId="{7AA7C0FD-D74D-4908-9CF6-16F842B0A4AA}" type="presParOf" srcId="{2BF47792-FE12-4A49-942D-A7D039CDA36E}" destId="{A58B4023-2764-476F-9626-E0A464466F14}" srcOrd="1" destOrd="0" presId="urn:microsoft.com/office/officeart/2005/8/layout/hProcess9"/>
    <dgm:cxn modelId="{FFAEB91F-65FD-4532-81BC-C0A24AF4F6CC}" type="presParOf" srcId="{2BF47792-FE12-4A49-942D-A7D039CDA36E}" destId="{CF1B067B-B009-49DB-B5A5-48541EDD69CC}" srcOrd="2" destOrd="0" presId="urn:microsoft.com/office/officeart/2005/8/layout/hProcess9"/>
    <dgm:cxn modelId="{FB7B0F7D-BCA8-4159-83D5-B06175122B52}" type="presParOf" srcId="{2BF47792-FE12-4A49-942D-A7D039CDA36E}" destId="{6C0CC38D-0CB5-4E3E-8EB1-1DB17934B1CF}" srcOrd="3" destOrd="0" presId="urn:microsoft.com/office/officeart/2005/8/layout/hProcess9"/>
    <dgm:cxn modelId="{52717A79-DC7B-405D-B791-5CAFD5099E10}" type="presParOf" srcId="{2BF47792-FE12-4A49-942D-A7D039CDA36E}" destId="{500F8634-6E03-4E47-80DF-F63F97B9C336}" srcOrd="4" destOrd="0" presId="urn:microsoft.com/office/officeart/2005/8/layout/hProcess9"/>
    <dgm:cxn modelId="{4C086D5E-3838-451B-90E9-766E909A6BD1}" type="presParOf" srcId="{2BF47792-FE12-4A49-942D-A7D039CDA36E}" destId="{F87C37E7-8B28-4742-ACDF-0F809344B35C}" srcOrd="5" destOrd="0" presId="urn:microsoft.com/office/officeart/2005/8/layout/hProcess9"/>
    <dgm:cxn modelId="{F8E2061B-57EF-4AB1-86B4-EC595003406C}" type="presParOf" srcId="{2BF47792-FE12-4A49-942D-A7D039CDA36E}" destId="{44E5A36E-D0B1-4639-B5F9-CBF086D2DC18}"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AF187C-61D2-4D27-954C-3572201F4F61}" type="doc">
      <dgm:prSet loTypeId="urn:microsoft.com/office/officeart/2005/8/layout/vList2" loCatId="list" qsTypeId="urn:microsoft.com/office/officeart/2005/8/quickstyle/simple5" qsCatId="simple" csTypeId="urn:microsoft.com/office/officeart/2005/8/colors/accent2_3" csCatId="accent2" phldr="1"/>
      <dgm:spPr/>
      <dgm:t>
        <a:bodyPr/>
        <a:lstStyle/>
        <a:p>
          <a:endParaRPr lang="en-US"/>
        </a:p>
      </dgm:t>
    </dgm:pt>
    <dgm:pt modelId="{8E9DE80B-3223-4889-BAFE-793D990CFA28}">
      <dgm:prSet phldrT="[Text]"/>
      <dgm:spPr/>
      <dgm:t>
        <a:bodyPr/>
        <a:lstStyle/>
        <a:p>
          <a:r>
            <a:rPr lang="en-US" dirty="0"/>
            <a:t>Construction Process</a:t>
          </a:r>
        </a:p>
      </dgm:t>
    </dgm:pt>
    <dgm:pt modelId="{E47C5B73-AAB2-43AA-A676-FFAA9630A9E5}" type="parTrans" cxnId="{6CAB2F84-09F7-47F4-AD5C-9721046E6D38}">
      <dgm:prSet/>
      <dgm:spPr/>
      <dgm:t>
        <a:bodyPr/>
        <a:lstStyle/>
        <a:p>
          <a:endParaRPr lang="en-US"/>
        </a:p>
      </dgm:t>
    </dgm:pt>
    <dgm:pt modelId="{3442F9C5-8F00-4EF4-B9C0-D4123C2EFA55}" type="sibTrans" cxnId="{6CAB2F84-09F7-47F4-AD5C-9721046E6D38}">
      <dgm:prSet/>
      <dgm:spPr/>
      <dgm:t>
        <a:bodyPr/>
        <a:lstStyle/>
        <a:p>
          <a:endParaRPr lang="en-US"/>
        </a:p>
      </dgm:t>
    </dgm:pt>
    <dgm:pt modelId="{41C7AF41-7DA0-44BF-8FC1-7F0E5F6609DF}" type="pres">
      <dgm:prSet presAssocID="{1BAF187C-61D2-4D27-954C-3572201F4F61}" presName="linear" presStyleCnt="0">
        <dgm:presLayoutVars>
          <dgm:animLvl val="lvl"/>
          <dgm:resizeHandles val="exact"/>
        </dgm:presLayoutVars>
      </dgm:prSet>
      <dgm:spPr/>
      <dgm:t>
        <a:bodyPr/>
        <a:lstStyle/>
        <a:p>
          <a:endParaRPr lang="en-US"/>
        </a:p>
      </dgm:t>
    </dgm:pt>
    <dgm:pt modelId="{4A08FFEE-9A28-4870-9533-7875E69AAB5A}" type="pres">
      <dgm:prSet presAssocID="{8E9DE80B-3223-4889-BAFE-793D990CFA28}" presName="parentText" presStyleLbl="node1" presStyleIdx="0" presStyleCnt="1" custLinFactNeighborY="-8245">
        <dgm:presLayoutVars>
          <dgm:chMax val="0"/>
          <dgm:bulletEnabled val="1"/>
        </dgm:presLayoutVars>
      </dgm:prSet>
      <dgm:spPr/>
      <dgm:t>
        <a:bodyPr/>
        <a:lstStyle/>
        <a:p>
          <a:endParaRPr lang="en-US"/>
        </a:p>
      </dgm:t>
    </dgm:pt>
  </dgm:ptLst>
  <dgm:cxnLst>
    <dgm:cxn modelId="{6CAB2F84-09F7-47F4-AD5C-9721046E6D38}" srcId="{1BAF187C-61D2-4D27-954C-3572201F4F61}" destId="{8E9DE80B-3223-4889-BAFE-793D990CFA28}" srcOrd="0" destOrd="0" parTransId="{E47C5B73-AAB2-43AA-A676-FFAA9630A9E5}" sibTransId="{3442F9C5-8F00-4EF4-B9C0-D4123C2EFA55}"/>
    <dgm:cxn modelId="{5A2E92D1-91BA-4351-A83B-36DED131D1E8}" type="presOf" srcId="{8E9DE80B-3223-4889-BAFE-793D990CFA28}" destId="{4A08FFEE-9A28-4870-9533-7875E69AAB5A}" srcOrd="0" destOrd="0" presId="urn:microsoft.com/office/officeart/2005/8/layout/vList2"/>
    <dgm:cxn modelId="{13840953-2244-45B6-9719-BCE1227E578C}" type="presOf" srcId="{1BAF187C-61D2-4D27-954C-3572201F4F61}" destId="{41C7AF41-7DA0-44BF-8FC1-7F0E5F6609DF}" srcOrd="0" destOrd="0" presId="urn:microsoft.com/office/officeart/2005/8/layout/vList2"/>
    <dgm:cxn modelId="{BB2E435A-25ED-4F85-81A8-86D79FB89557}" type="presParOf" srcId="{41C7AF41-7DA0-44BF-8FC1-7F0E5F6609DF}" destId="{4A08FFEE-9A28-4870-9533-7875E69AAB5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2F18AB-B327-400F-9754-D1A8BC98B150}" type="doc">
      <dgm:prSet loTypeId="urn:microsoft.com/office/officeart/2005/8/layout/hProcess9" loCatId="process" qsTypeId="urn:microsoft.com/office/officeart/2005/8/quickstyle/simple5" qsCatId="simple" csTypeId="urn:microsoft.com/office/officeart/2005/8/colors/accent2_3" csCatId="accent2" phldr="1"/>
      <dgm:spPr/>
    </dgm:pt>
    <dgm:pt modelId="{5AA53DEF-8658-456E-B404-22815C447E77}">
      <dgm:prSet phldrT="[Text]"/>
      <dgm:spPr/>
      <dgm:t>
        <a:bodyPr/>
        <a:lstStyle/>
        <a:p>
          <a:r>
            <a:rPr lang="en-US" dirty="0"/>
            <a:t>Construction</a:t>
          </a:r>
        </a:p>
      </dgm:t>
    </dgm:pt>
    <dgm:pt modelId="{DFC916E1-36EB-454C-A14E-3B03E9ACA510}" type="parTrans" cxnId="{0A191266-D4DC-4440-923C-AF8D11A571C8}">
      <dgm:prSet/>
      <dgm:spPr/>
      <dgm:t>
        <a:bodyPr/>
        <a:lstStyle/>
        <a:p>
          <a:endParaRPr lang="en-US"/>
        </a:p>
      </dgm:t>
    </dgm:pt>
    <dgm:pt modelId="{B8B3006D-F4DE-4BEB-85B4-F149143DF93E}" type="sibTrans" cxnId="{0A191266-D4DC-4440-923C-AF8D11A571C8}">
      <dgm:prSet/>
      <dgm:spPr/>
      <dgm:t>
        <a:bodyPr/>
        <a:lstStyle/>
        <a:p>
          <a:endParaRPr lang="en-US"/>
        </a:p>
      </dgm:t>
    </dgm:pt>
    <dgm:pt modelId="{1F921199-5936-4483-869B-5C70BE58D312}">
      <dgm:prSet phldrT="[Text]"/>
      <dgm:spPr>
        <a:solidFill>
          <a:schemeClr val="accent6">
            <a:lumMod val="75000"/>
          </a:schemeClr>
        </a:solidFill>
      </dgm:spPr>
      <dgm:t>
        <a:bodyPr/>
        <a:lstStyle/>
        <a:p>
          <a:r>
            <a:rPr lang="en-US" dirty="0"/>
            <a:t>Final Inspection/Certificate of Occupancy</a:t>
          </a:r>
        </a:p>
      </dgm:t>
    </dgm:pt>
    <dgm:pt modelId="{76E248D6-4C3D-429A-AC08-DB69D432D3CD}" type="parTrans" cxnId="{D2F4C1C5-90AB-4930-A960-3B61099C99B3}">
      <dgm:prSet/>
      <dgm:spPr/>
      <dgm:t>
        <a:bodyPr/>
        <a:lstStyle/>
        <a:p>
          <a:endParaRPr lang="en-US"/>
        </a:p>
      </dgm:t>
    </dgm:pt>
    <dgm:pt modelId="{871FA40C-45C9-45E3-BB06-C202A3657851}" type="sibTrans" cxnId="{D2F4C1C5-90AB-4930-A960-3B61099C99B3}">
      <dgm:prSet/>
      <dgm:spPr/>
      <dgm:t>
        <a:bodyPr/>
        <a:lstStyle/>
        <a:p>
          <a:endParaRPr lang="en-US"/>
        </a:p>
      </dgm:t>
    </dgm:pt>
    <dgm:pt modelId="{C808A2BA-A3AD-47F9-8BA4-F80989BCE7DB}" type="pres">
      <dgm:prSet presAssocID="{192F18AB-B327-400F-9754-D1A8BC98B150}" presName="CompostProcess" presStyleCnt="0">
        <dgm:presLayoutVars>
          <dgm:dir/>
          <dgm:resizeHandles val="exact"/>
        </dgm:presLayoutVars>
      </dgm:prSet>
      <dgm:spPr/>
    </dgm:pt>
    <dgm:pt modelId="{14E3B370-A2AE-4E98-BCD8-7DF5506A9B48}" type="pres">
      <dgm:prSet presAssocID="{192F18AB-B327-400F-9754-D1A8BC98B150}" presName="arrow" presStyleLbl="bgShp" presStyleIdx="0" presStyleCnt="1"/>
      <dgm:spPr/>
    </dgm:pt>
    <dgm:pt modelId="{2BF47792-FE12-4A49-942D-A7D039CDA36E}" type="pres">
      <dgm:prSet presAssocID="{192F18AB-B327-400F-9754-D1A8BC98B150}" presName="linearProcess" presStyleCnt="0"/>
      <dgm:spPr/>
    </dgm:pt>
    <dgm:pt modelId="{AC016F79-B5C3-4646-B17F-E97E9C20E6AC}" type="pres">
      <dgm:prSet presAssocID="{5AA53DEF-8658-456E-B404-22815C447E77}" presName="textNode" presStyleLbl="node1" presStyleIdx="0" presStyleCnt="2">
        <dgm:presLayoutVars>
          <dgm:bulletEnabled val="1"/>
        </dgm:presLayoutVars>
      </dgm:prSet>
      <dgm:spPr/>
      <dgm:t>
        <a:bodyPr/>
        <a:lstStyle/>
        <a:p>
          <a:endParaRPr lang="en-US"/>
        </a:p>
      </dgm:t>
    </dgm:pt>
    <dgm:pt modelId="{A58B4023-2764-476F-9626-E0A464466F14}" type="pres">
      <dgm:prSet presAssocID="{B8B3006D-F4DE-4BEB-85B4-F149143DF93E}" presName="sibTrans" presStyleCnt="0"/>
      <dgm:spPr/>
    </dgm:pt>
    <dgm:pt modelId="{88B6B066-615F-457E-A5B3-77D591CDDFA8}" type="pres">
      <dgm:prSet presAssocID="{1F921199-5936-4483-869B-5C70BE58D312}" presName="textNode" presStyleLbl="node1" presStyleIdx="1" presStyleCnt="2">
        <dgm:presLayoutVars>
          <dgm:bulletEnabled val="1"/>
        </dgm:presLayoutVars>
      </dgm:prSet>
      <dgm:spPr/>
      <dgm:t>
        <a:bodyPr/>
        <a:lstStyle/>
        <a:p>
          <a:endParaRPr lang="en-US"/>
        </a:p>
      </dgm:t>
    </dgm:pt>
  </dgm:ptLst>
  <dgm:cxnLst>
    <dgm:cxn modelId="{D2F4C1C5-90AB-4930-A960-3B61099C99B3}" srcId="{192F18AB-B327-400F-9754-D1A8BC98B150}" destId="{1F921199-5936-4483-869B-5C70BE58D312}" srcOrd="1" destOrd="0" parTransId="{76E248D6-4C3D-429A-AC08-DB69D432D3CD}" sibTransId="{871FA40C-45C9-45E3-BB06-C202A3657851}"/>
    <dgm:cxn modelId="{F8093D26-E4F1-48CD-8D9A-29FF5A9505B5}" type="presOf" srcId="{192F18AB-B327-400F-9754-D1A8BC98B150}" destId="{C808A2BA-A3AD-47F9-8BA4-F80989BCE7DB}" srcOrd="0" destOrd="0" presId="urn:microsoft.com/office/officeart/2005/8/layout/hProcess9"/>
    <dgm:cxn modelId="{AA62A027-C9E7-4E1D-B95A-56824D6DCDB8}" type="presOf" srcId="{1F921199-5936-4483-869B-5C70BE58D312}" destId="{88B6B066-615F-457E-A5B3-77D591CDDFA8}" srcOrd="0" destOrd="0" presId="urn:microsoft.com/office/officeart/2005/8/layout/hProcess9"/>
    <dgm:cxn modelId="{0A191266-D4DC-4440-923C-AF8D11A571C8}" srcId="{192F18AB-B327-400F-9754-D1A8BC98B150}" destId="{5AA53DEF-8658-456E-B404-22815C447E77}" srcOrd="0" destOrd="0" parTransId="{DFC916E1-36EB-454C-A14E-3B03E9ACA510}" sibTransId="{B8B3006D-F4DE-4BEB-85B4-F149143DF93E}"/>
    <dgm:cxn modelId="{9BA27A75-C193-42FB-BA61-4044BBFB0D7C}" type="presOf" srcId="{5AA53DEF-8658-456E-B404-22815C447E77}" destId="{AC016F79-B5C3-4646-B17F-E97E9C20E6AC}" srcOrd="0" destOrd="0" presId="urn:microsoft.com/office/officeart/2005/8/layout/hProcess9"/>
    <dgm:cxn modelId="{D8046330-8514-4526-A7D6-D5147B1D2077}" type="presParOf" srcId="{C808A2BA-A3AD-47F9-8BA4-F80989BCE7DB}" destId="{14E3B370-A2AE-4E98-BCD8-7DF5506A9B48}" srcOrd="0" destOrd="0" presId="urn:microsoft.com/office/officeart/2005/8/layout/hProcess9"/>
    <dgm:cxn modelId="{EA2C4382-C7F9-4910-A974-456587226DD6}" type="presParOf" srcId="{C808A2BA-A3AD-47F9-8BA4-F80989BCE7DB}" destId="{2BF47792-FE12-4A49-942D-A7D039CDA36E}" srcOrd="1" destOrd="0" presId="urn:microsoft.com/office/officeart/2005/8/layout/hProcess9"/>
    <dgm:cxn modelId="{CDDCC3F3-E648-4C9C-B1B6-65DB7CD8A618}" type="presParOf" srcId="{2BF47792-FE12-4A49-942D-A7D039CDA36E}" destId="{AC016F79-B5C3-4646-B17F-E97E9C20E6AC}" srcOrd="0" destOrd="0" presId="urn:microsoft.com/office/officeart/2005/8/layout/hProcess9"/>
    <dgm:cxn modelId="{B0E69566-4A25-4738-AD6E-AC0F33E236C2}" type="presParOf" srcId="{2BF47792-FE12-4A49-942D-A7D039CDA36E}" destId="{A58B4023-2764-476F-9626-E0A464466F14}" srcOrd="1" destOrd="0" presId="urn:microsoft.com/office/officeart/2005/8/layout/hProcess9"/>
    <dgm:cxn modelId="{E9B372F3-6920-4B5D-88D6-4FC43B012755}" type="presParOf" srcId="{2BF47792-FE12-4A49-942D-A7D039CDA36E}" destId="{88B6B066-615F-457E-A5B3-77D591CDDFA8}" srcOrd="2"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ACD7C0-2334-40D8-AE7C-33654D3BC602}"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7B963DA5-76AE-464D-A776-2F40B4B18BC0}">
      <dgm:prSet phldrT="[Text]" custT="1"/>
      <dgm:spPr/>
      <dgm:t>
        <a:bodyPr/>
        <a:lstStyle/>
        <a:p>
          <a:r>
            <a:rPr lang="x-none" sz="2800" b="0" u="none"/>
            <a:t>Electrical</a:t>
          </a:r>
          <a:endParaRPr lang="en-US" sz="2800" b="0" dirty="0"/>
        </a:p>
      </dgm:t>
    </dgm:pt>
    <dgm:pt modelId="{23B28BEF-4114-4EA5-ABBB-964FFC6C8D1E}" type="parTrans" cxnId="{2DCC888C-3BF9-44AF-B53C-068CB8AEA0A1}">
      <dgm:prSet/>
      <dgm:spPr/>
      <dgm:t>
        <a:bodyPr/>
        <a:lstStyle/>
        <a:p>
          <a:endParaRPr lang="en-US"/>
        </a:p>
      </dgm:t>
    </dgm:pt>
    <dgm:pt modelId="{F6DB6F57-AF13-46A3-9F9D-75F72D3C2B6D}" type="sibTrans" cxnId="{2DCC888C-3BF9-44AF-B53C-068CB8AEA0A1}">
      <dgm:prSet/>
      <dgm:spPr/>
      <dgm:t>
        <a:bodyPr/>
        <a:lstStyle/>
        <a:p>
          <a:endParaRPr lang="en-US"/>
        </a:p>
      </dgm:t>
    </dgm:pt>
    <dgm:pt modelId="{B6D4CC80-3679-43F6-ACCB-2B8EF0D85967}">
      <dgm:prSet custT="1"/>
      <dgm:spPr/>
      <dgm:t>
        <a:bodyPr/>
        <a:lstStyle/>
        <a:p>
          <a:r>
            <a:rPr lang="x-none" sz="2800" b="0" u="none"/>
            <a:t>Plumbing</a:t>
          </a:r>
          <a:endParaRPr lang="en-US" sz="2800" b="0" u="none" dirty="0"/>
        </a:p>
      </dgm:t>
    </dgm:pt>
    <dgm:pt modelId="{6A8DDEC3-3C2A-409F-A03B-8262833A4E9D}" type="parTrans" cxnId="{73435D98-2D4E-49A4-8D1E-E5DC4D1B27D0}">
      <dgm:prSet/>
      <dgm:spPr/>
      <dgm:t>
        <a:bodyPr/>
        <a:lstStyle/>
        <a:p>
          <a:endParaRPr lang="en-US"/>
        </a:p>
      </dgm:t>
    </dgm:pt>
    <dgm:pt modelId="{1EF88604-0764-4474-8987-EE73F638BDE4}" type="sibTrans" cxnId="{73435D98-2D4E-49A4-8D1E-E5DC4D1B27D0}">
      <dgm:prSet/>
      <dgm:spPr/>
      <dgm:t>
        <a:bodyPr/>
        <a:lstStyle/>
        <a:p>
          <a:endParaRPr lang="en-US"/>
        </a:p>
      </dgm:t>
    </dgm:pt>
    <dgm:pt modelId="{7F6CD910-34CC-4CC2-8B4D-DFA2EDF63629}">
      <dgm:prSet custT="1"/>
      <dgm:spPr/>
      <dgm:t>
        <a:bodyPr/>
        <a:lstStyle/>
        <a:p>
          <a:r>
            <a:rPr lang="x-none" sz="2800" b="0" u="none"/>
            <a:t>Structural </a:t>
          </a:r>
          <a:endParaRPr lang="en-US" sz="2800" b="0" u="none" dirty="0"/>
        </a:p>
      </dgm:t>
    </dgm:pt>
    <dgm:pt modelId="{4B25F7A9-6E09-4CB4-BD2E-E5C0A1E212AD}" type="parTrans" cxnId="{48D802AE-32C4-4AB0-BBF8-E7483E74A312}">
      <dgm:prSet/>
      <dgm:spPr/>
      <dgm:t>
        <a:bodyPr/>
        <a:lstStyle/>
        <a:p>
          <a:endParaRPr lang="en-US"/>
        </a:p>
      </dgm:t>
    </dgm:pt>
    <dgm:pt modelId="{9FBFE0C9-788F-4647-8D45-EEAA8C5074A0}" type="sibTrans" cxnId="{48D802AE-32C4-4AB0-BBF8-E7483E74A312}">
      <dgm:prSet/>
      <dgm:spPr/>
      <dgm:t>
        <a:bodyPr/>
        <a:lstStyle/>
        <a:p>
          <a:endParaRPr lang="en-US"/>
        </a:p>
      </dgm:t>
    </dgm:pt>
    <dgm:pt modelId="{686A2E1D-F07C-4613-B6C8-D47A95513739}">
      <dgm:prSet custT="1"/>
      <dgm:spPr>
        <a:solidFill>
          <a:schemeClr val="accent6">
            <a:lumMod val="75000"/>
          </a:schemeClr>
        </a:solidFill>
      </dgm:spPr>
      <dgm:t>
        <a:bodyPr/>
        <a:lstStyle/>
        <a:p>
          <a:r>
            <a:rPr lang="en-US" sz="2800" b="0" dirty="0"/>
            <a:t>Mechanical (HVAC) </a:t>
          </a:r>
        </a:p>
      </dgm:t>
    </dgm:pt>
    <dgm:pt modelId="{A08E009C-9265-4019-8456-AFB383142C48}" type="parTrans" cxnId="{70D77C5B-41D1-41BE-BED6-B89F321EBC6A}">
      <dgm:prSet/>
      <dgm:spPr/>
      <dgm:t>
        <a:bodyPr/>
        <a:lstStyle/>
        <a:p>
          <a:endParaRPr lang="en-US"/>
        </a:p>
      </dgm:t>
    </dgm:pt>
    <dgm:pt modelId="{C51A6469-6C44-45F4-8ECE-41E79D682D6E}" type="sibTrans" cxnId="{70D77C5B-41D1-41BE-BED6-B89F321EBC6A}">
      <dgm:prSet/>
      <dgm:spPr/>
      <dgm:t>
        <a:bodyPr/>
        <a:lstStyle/>
        <a:p>
          <a:endParaRPr lang="en-US"/>
        </a:p>
      </dgm:t>
    </dgm:pt>
    <dgm:pt modelId="{DDFC4133-2FC1-4DDA-8F0C-ED6A5F22F246}" type="pres">
      <dgm:prSet presAssocID="{58ACD7C0-2334-40D8-AE7C-33654D3BC602}" presName="diagram" presStyleCnt="0">
        <dgm:presLayoutVars>
          <dgm:dir/>
          <dgm:resizeHandles val="exact"/>
        </dgm:presLayoutVars>
      </dgm:prSet>
      <dgm:spPr/>
      <dgm:t>
        <a:bodyPr/>
        <a:lstStyle/>
        <a:p>
          <a:endParaRPr lang="en-US"/>
        </a:p>
      </dgm:t>
    </dgm:pt>
    <dgm:pt modelId="{419B066D-5C15-4C96-A96C-17A748ADF1DE}" type="pres">
      <dgm:prSet presAssocID="{7B963DA5-76AE-464D-A776-2F40B4B18BC0}" presName="node" presStyleLbl="node1" presStyleIdx="0" presStyleCnt="4">
        <dgm:presLayoutVars>
          <dgm:bulletEnabled val="1"/>
        </dgm:presLayoutVars>
      </dgm:prSet>
      <dgm:spPr/>
      <dgm:t>
        <a:bodyPr/>
        <a:lstStyle/>
        <a:p>
          <a:endParaRPr lang="en-US"/>
        </a:p>
      </dgm:t>
    </dgm:pt>
    <dgm:pt modelId="{CFA22A64-5245-44C3-9C90-2FD3C53F0AF3}" type="pres">
      <dgm:prSet presAssocID="{F6DB6F57-AF13-46A3-9F9D-75F72D3C2B6D}" presName="sibTrans" presStyleCnt="0"/>
      <dgm:spPr/>
    </dgm:pt>
    <dgm:pt modelId="{481140F8-8026-4366-9A43-6773888D247C}" type="pres">
      <dgm:prSet presAssocID="{B6D4CC80-3679-43F6-ACCB-2B8EF0D85967}" presName="node" presStyleLbl="node1" presStyleIdx="1" presStyleCnt="4">
        <dgm:presLayoutVars>
          <dgm:bulletEnabled val="1"/>
        </dgm:presLayoutVars>
      </dgm:prSet>
      <dgm:spPr/>
      <dgm:t>
        <a:bodyPr/>
        <a:lstStyle/>
        <a:p>
          <a:endParaRPr lang="en-US"/>
        </a:p>
      </dgm:t>
    </dgm:pt>
    <dgm:pt modelId="{32BFF03C-9D24-45AF-ABD4-D554F366E6EC}" type="pres">
      <dgm:prSet presAssocID="{1EF88604-0764-4474-8987-EE73F638BDE4}" presName="sibTrans" presStyleCnt="0"/>
      <dgm:spPr/>
    </dgm:pt>
    <dgm:pt modelId="{71C2EAA0-81A7-46F7-BADA-3A81F50E2D86}" type="pres">
      <dgm:prSet presAssocID="{7F6CD910-34CC-4CC2-8B4D-DFA2EDF63629}" presName="node" presStyleLbl="node1" presStyleIdx="2" presStyleCnt="4">
        <dgm:presLayoutVars>
          <dgm:bulletEnabled val="1"/>
        </dgm:presLayoutVars>
      </dgm:prSet>
      <dgm:spPr/>
      <dgm:t>
        <a:bodyPr/>
        <a:lstStyle/>
        <a:p>
          <a:endParaRPr lang="en-US"/>
        </a:p>
      </dgm:t>
    </dgm:pt>
    <dgm:pt modelId="{BFB459FF-97C2-483B-92E7-6CF1C66A369D}" type="pres">
      <dgm:prSet presAssocID="{9FBFE0C9-788F-4647-8D45-EEAA8C5074A0}" presName="sibTrans" presStyleCnt="0"/>
      <dgm:spPr/>
    </dgm:pt>
    <dgm:pt modelId="{33C17FD9-7C93-4D29-83D0-571E56119F1D}" type="pres">
      <dgm:prSet presAssocID="{686A2E1D-F07C-4613-B6C8-D47A95513739}" presName="node" presStyleLbl="node1" presStyleIdx="3" presStyleCnt="4">
        <dgm:presLayoutVars>
          <dgm:bulletEnabled val="1"/>
        </dgm:presLayoutVars>
      </dgm:prSet>
      <dgm:spPr/>
      <dgm:t>
        <a:bodyPr/>
        <a:lstStyle/>
        <a:p>
          <a:endParaRPr lang="en-US"/>
        </a:p>
      </dgm:t>
    </dgm:pt>
  </dgm:ptLst>
  <dgm:cxnLst>
    <dgm:cxn modelId="{73435D98-2D4E-49A4-8D1E-E5DC4D1B27D0}" srcId="{58ACD7C0-2334-40D8-AE7C-33654D3BC602}" destId="{B6D4CC80-3679-43F6-ACCB-2B8EF0D85967}" srcOrd="1" destOrd="0" parTransId="{6A8DDEC3-3C2A-409F-A03B-8262833A4E9D}" sibTransId="{1EF88604-0764-4474-8987-EE73F638BDE4}"/>
    <dgm:cxn modelId="{70D77C5B-41D1-41BE-BED6-B89F321EBC6A}" srcId="{58ACD7C0-2334-40D8-AE7C-33654D3BC602}" destId="{686A2E1D-F07C-4613-B6C8-D47A95513739}" srcOrd="3" destOrd="0" parTransId="{A08E009C-9265-4019-8456-AFB383142C48}" sibTransId="{C51A6469-6C44-45F4-8ECE-41E79D682D6E}"/>
    <dgm:cxn modelId="{2DCC888C-3BF9-44AF-B53C-068CB8AEA0A1}" srcId="{58ACD7C0-2334-40D8-AE7C-33654D3BC602}" destId="{7B963DA5-76AE-464D-A776-2F40B4B18BC0}" srcOrd="0" destOrd="0" parTransId="{23B28BEF-4114-4EA5-ABBB-964FFC6C8D1E}" sibTransId="{F6DB6F57-AF13-46A3-9F9D-75F72D3C2B6D}"/>
    <dgm:cxn modelId="{7E45F7DD-2E9B-49A5-9207-F0E249E86B4F}" type="presOf" srcId="{B6D4CC80-3679-43F6-ACCB-2B8EF0D85967}" destId="{481140F8-8026-4366-9A43-6773888D247C}" srcOrd="0" destOrd="0" presId="urn:microsoft.com/office/officeart/2005/8/layout/default"/>
    <dgm:cxn modelId="{48D802AE-32C4-4AB0-BBF8-E7483E74A312}" srcId="{58ACD7C0-2334-40D8-AE7C-33654D3BC602}" destId="{7F6CD910-34CC-4CC2-8B4D-DFA2EDF63629}" srcOrd="2" destOrd="0" parTransId="{4B25F7A9-6E09-4CB4-BD2E-E5C0A1E212AD}" sibTransId="{9FBFE0C9-788F-4647-8D45-EEAA8C5074A0}"/>
    <dgm:cxn modelId="{22993EF6-9B64-46E3-831C-C0489FBCC025}" type="presOf" srcId="{7B963DA5-76AE-464D-A776-2F40B4B18BC0}" destId="{419B066D-5C15-4C96-A96C-17A748ADF1DE}" srcOrd="0" destOrd="0" presId="urn:microsoft.com/office/officeart/2005/8/layout/default"/>
    <dgm:cxn modelId="{50CD39E0-3F76-4FEE-B7ED-4F413E97C0CB}" type="presOf" srcId="{686A2E1D-F07C-4613-B6C8-D47A95513739}" destId="{33C17FD9-7C93-4D29-83D0-571E56119F1D}" srcOrd="0" destOrd="0" presId="urn:microsoft.com/office/officeart/2005/8/layout/default"/>
    <dgm:cxn modelId="{BFD6293E-3913-45B4-8046-AEF737A7D623}" type="presOf" srcId="{7F6CD910-34CC-4CC2-8B4D-DFA2EDF63629}" destId="{71C2EAA0-81A7-46F7-BADA-3A81F50E2D86}" srcOrd="0" destOrd="0" presId="urn:microsoft.com/office/officeart/2005/8/layout/default"/>
    <dgm:cxn modelId="{1AE28278-4DA4-4874-A64E-E1759ED9A119}" type="presOf" srcId="{58ACD7C0-2334-40D8-AE7C-33654D3BC602}" destId="{DDFC4133-2FC1-4DDA-8F0C-ED6A5F22F246}" srcOrd="0" destOrd="0" presId="urn:microsoft.com/office/officeart/2005/8/layout/default"/>
    <dgm:cxn modelId="{944C17DC-D45F-4899-80E7-F0EA50A9736A}" type="presParOf" srcId="{DDFC4133-2FC1-4DDA-8F0C-ED6A5F22F246}" destId="{419B066D-5C15-4C96-A96C-17A748ADF1DE}" srcOrd="0" destOrd="0" presId="urn:microsoft.com/office/officeart/2005/8/layout/default"/>
    <dgm:cxn modelId="{F0B9DC51-FE44-4667-B8D2-4027649D047D}" type="presParOf" srcId="{DDFC4133-2FC1-4DDA-8F0C-ED6A5F22F246}" destId="{CFA22A64-5245-44C3-9C90-2FD3C53F0AF3}" srcOrd="1" destOrd="0" presId="urn:microsoft.com/office/officeart/2005/8/layout/default"/>
    <dgm:cxn modelId="{3CC31183-B745-4964-9227-1AE5651FE3D3}" type="presParOf" srcId="{DDFC4133-2FC1-4DDA-8F0C-ED6A5F22F246}" destId="{481140F8-8026-4366-9A43-6773888D247C}" srcOrd="2" destOrd="0" presId="urn:microsoft.com/office/officeart/2005/8/layout/default"/>
    <dgm:cxn modelId="{FD84E4D2-BDAB-4132-94EC-CC54B4119341}" type="presParOf" srcId="{DDFC4133-2FC1-4DDA-8F0C-ED6A5F22F246}" destId="{32BFF03C-9D24-45AF-ABD4-D554F366E6EC}" srcOrd="3" destOrd="0" presId="urn:microsoft.com/office/officeart/2005/8/layout/default"/>
    <dgm:cxn modelId="{1902B006-4865-4004-ACC9-B51D68123282}" type="presParOf" srcId="{DDFC4133-2FC1-4DDA-8F0C-ED6A5F22F246}" destId="{71C2EAA0-81A7-46F7-BADA-3A81F50E2D86}" srcOrd="4" destOrd="0" presId="urn:microsoft.com/office/officeart/2005/8/layout/default"/>
    <dgm:cxn modelId="{F36FAE84-ACE4-46AA-9588-A74CFE246AF2}" type="presParOf" srcId="{DDFC4133-2FC1-4DDA-8F0C-ED6A5F22F246}" destId="{BFB459FF-97C2-483B-92E7-6CF1C66A369D}" srcOrd="5" destOrd="0" presId="urn:microsoft.com/office/officeart/2005/8/layout/default"/>
    <dgm:cxn modelId="{B00356C9-50E4-4448-B351-BD459858C384}" type="presParOf" srcId="{DDFC4133-2FC1-4DDA-8F0C-ED6A5F22F246}" destId="{33C17FD9-7C93-4D29-83D0-571E56119F1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ACD7C0-2334-40D8-AE7C-33654D3BC602}" type="doc">
      <dgm:prSet loTypeId="urn:microsoft.com/office/officeart/2005/8/layout/default" loCatId="list" qsTypeId="urn:microsoft.com/office/officeart/2005/8/quickstyle/simple5" qsCatId="simple" csTypeId="urn:microsoft.com/office/officeart/2005/8/colors/accent2_3" csCatId="accent2" phldr="1"/>
      <dgm:spPr/>
      <dgm:t>
        <a:bodyPr/>
        <a:lstStyle/>
        <a:p>
          <a:endParaRPr lang="en-US"/>
        </a:p>
      </dgm:t>
    </dgm:pt>
    <dgm:pt modelId="{7B963DA5-76AE-464D-A776-2F40B4B18BC0}">
      <dgm:prSet phldrT="[Text]" custT="1"/>
      <dgm:spPr/>
      <dgm:t>
        <a:bodyPr/>
        <a:lstStyle/>
        <a:p>
          <a:r>
            <a:rPr lang="x-none" sz="2000" b="0" u="none"/>
            <a:t>Fire protection systems</a:t>
          </a:r>
          <a:endParaRPr lang="en-US" sz="2000" b="0" dirty="0"/>
        </a:p>
      </dgm:t>
    </dgm:pt>
    <dgm:pt modelId="{23B28BEF-4114-4EA5-ABBB-964FFC6C8D1E}" type="parTrans" cxnId="{2DCC888C-3BF9-44AF-B53C-068CB8AEA0A1}">
      <dgm:prSet/>
      <dgm:spPr/>
      <dgm:t>
        <a:bodyPr/>
        <a:lstStyle/>
        <a:p>
          <a:endParaRPr lang="en-US"/>
        </a:p>
      </dgm:t>
    </dgm:pt>
    <dgm:pt modelId="{F6DB6F57-AF13-46A3-9F9D-75F72D3C2B6D}" type="sibTrans" cxnId="{2DCC888C-3BF9-44AF-B53C-068CB8AEA0A1}">
      <dgm:prSet/>
      <dgm:spPr/>
      <dgm:t>
        <a:bodyPr/>
        <a:lstStyle/>
        <a:p>
          <a:endParaRPr lang="en-US"/>
        </a:p>
      </dgm:t>
    </dgm:pt>
    <dgm:pt modelId="{F1102C45-027B-49C2-9E4C-C5CF32366DB6}">
      <dgm:prSet custT="1"/>
      <dgm:spPr>
        <a:solidFill>
          <a:schemeClr val="accent6">
            <a:lumMod val="75000"/>
          </a:schemeClr>
        </a:solidFill>
      </dgm:spPr>
      <dgm:t>
        <a:bodyPr/>
        <a:lstStyle/>
        <a:p>
          <a:r>
            <a:rPr lang="x-none" sz="2000" b="0" u="none" dirty="0"/>
            <a:t>Fire and life safety requirements of </a:t>
          </a:r>
          <a:r>
            <a:rPr lang="x-none" sz="2000" b="0" u="none" dirty="0" smtClean="0"/>
            <a:t> </a:t>
          </a:r>
          <a:r>
            <a:rPr lang="x-none" sz="2000" b="0" u="none" dirty="0"/>
            <a:t>locally adopted codes </a:t>
          </a:r>
          <a:endParaRPr lang="en-US" sz="2000" b="0" u="none" dirty="0"/>
        </a:p>
      </dgm:t>
    </dgm:pt>
    <dgm:pt modelId="{1B0FE5EF-0ADA-46A3-A373-1C54B9C66F9F}" type="parTrans" cxnId="{7A9BBDD9-314D-4551-839A-D1778F3C8930}">
      <dgm:prSet/>
      <dgm:spPr/>
      <dgm:t>
        <a:bodyPr/>
        <a:lstStyle/>
        <a:p>
          <a:endParaRPr lang="en-US"/>
        </a:p>
      </dgm:t>
    </dgm:pt>
    <dgm:pt modelId="{C50A02CA-A46A-434D-BAA0-12185077A752}" type="sibTrans" cxnId="{7A9BBDD9-314D-4551-839A-D1778F3C8930}">
      <dgm:prSet/>
      <dgm:spPr/>
      <dgm:t>
        <a:bodyPr/>
        <a:lstStyle/>
        <a:p>
          <a:endParaRPr lang="en-US"/>
        </a:p>
      </dgm:t>
    </dgm:pt>
    <dgm:pt modelId="{DDE9AC65-F45B-418F-86CA-052736694EF6}">
      <dgm:prSet phldrT="[Text]" custT="1"/>
      <dgm:spPr/>
      <dgm:t>
        <a:bodyPr/>
        <a:lstStyle/>
        <a:p>
          <a:r>
            <a:rPr lang="en-US" sz="2000" b="0" u="none" dirty="0"/>
            <a:t>S</a:t>
          </a:r>
          <a:r>
            <a:rPr lang="x-none" sz="2000" b="0" u="none"/>
            <a:t>prinklers</a:t>
          </a:r>
          <a:endParaRPr lang="en-US" sz="2000" b="0" dirty="0"/>
        </a:p>
      </dgm:t>
    </dgm:pt>
    <dgm:pt modelId="{BF7D8DFA-6E94-4403-935E-A96B5D1B55B9}" type="parTrans" cxnId="{8CCB9EB8-81F8-4FD2-B0B5-5E16FB103EF6}">
      <dgm:prSet/>
      <dgm:spPr/>
      <dgm:t>
        <a:bodyPr/>
        <a:lstStyle/>
        <a:p>
          <a:endParaRPr lang="en-US"/>
        </a:p>
      </dgm:t>
    </dgm:pt>
    <dgm:pt modelId="{3D61F747-C4B4-417C-B226-9DC5FBE914D8}" type="sibTrans" cxnId="{8CCB9EB8-81F8-4FD2-B0B5-5E16FB103EF6}">
      <dgm:prSet/>
      <dgm:spPr/>
      <dgm:t>
        <a:bodyPr/>
        <a:lstStyle/>
        <a:p>
          <a:endParaRPr lang="en-US"/>
        </a:p>
      </dgm:t>
    </dgm:pt>
    <dgm:pt modelId="{FBDA4727-561C-4955-A5F4-AE3EED6861EB}">
      <dgm:prSet phldrT="[Text]" custT="1"/>
      <dgm:spPr/>
      <dgm:t>
        <a:bodyPr/>
        <a:lstStyle/>
        <a:p>
          <a:r>
            <a:rPr lang="en-US" sz="2000" b="0" u="none" dirty="0"/>
            <a:t>S</a:t>
          </a:r>
          <a:r>
            <a:rPr lang="x-none" sz="2000" b="0" u="none"/>
            <a:t>tandpipes</a:t>
          </a:r>
          <a:endParaRPr lang="en-US" sz="2000" b="0" dirty="0"/>
        </a:p>
      </dgm:t>
    </dgm:pt>
    <dgm:pt modelId="{62794ED4-A336-4A9D-9E0B-889E59261525}" type="parTrans" cxnId="{47936FD4-7CCE-4CCC-8206-19EAFD4592FA}">
      <dgm:prSet/>
      <dgm:spPr/>
      <dgm:t>
        <a:bodyPr/>
        <a:lstStyle/>
        <a:p>
          <a:endParaRPr lang="en-US"/>
        </a:p>
      </dgm:t>
    </dgm:pt>
    <dgm:pt modelId="{52EC6EC6-E3CF-45F5-B29E-8D738B111F43}" type="sibTrans" cxnId="{47936FD4-7CCE-4CCC-8206-19EAFD4592FA}">
      <dgm:prSet/>
      <dgm:spPr/>
      <dgm:t>
        <a:bodyPr/>
        <a:lstStyle/>
        <a:p>
          <a:endParaRPr lang="en-US"/>
        </a:p>
      </dgm:t>
    </dgm:pt>
    <dgm:pt modelId="{D9E367BC-2EC9-45C1-8454-1D8B89F48912}">
      <dgm:prSet phldrT="[Text]" custT="1"/>
      <dgm:spPr/>
      <dgm:t>
        <a:bodyPr/>
        <a:lstStyle/>
        <a:p>
          <a:r>
            <a:rPr lang="en-US" sz="2000" b="0" u="none" dirty="0"/>
            <a:t>F</a:t>
          </a:r>
          <a:r>
            <a:rPr lang="x-none" sz="2000" b="0" u="none"/>
            <a:t>ire detection and alarm devices</a:t>
          </a:r>
          <a:endParaRPr lang="en-US" sz="2000" b="0" dirty="0"/>
        </a:p>
      </dgm:t>
    </dgm:pt>
    <dgm:pt modelId="{A80FDC77-5733-4C68-B807-35BC01E415AC}" type="parTrans" cxnId="{266B8D13-02BD-4A93-BFCF-052CDDD72151}">
      <dgm:prSet/>
      <dgm:spPr/>
      <dgm:t>
        <a:bodyPr/>
        <a:lstStyle/>
        <a:p>
          <a:endParaRPr lang="en-US"/>
        </a:p>
      </dgm:t>
    </dgm:pt>
    <dgm:pt modelId="{0D479A61-1DCA-4C04-A31B-EE65FC55B750}" type="sibTrans" cxnId="{266B8D13-02BD-4A93-BFCF-052CDDD72151}">
      <dgm:prSet/>
      <dgm:spPr/>
      <dgm:t>
        <a:bodyPr/>
        <a:lstStyle/>
        <a:p>
          <a:endParaRPr lang="en-US"/>
        </a:p>
      </dgm:t>
    </dgm:pt>
    <dgm:pt modelId="{DDFC4133-2FC1-4DDA-8F0C-ED6A5F22F246}" type="pres">
      <dgm:prSet presAssocID="{58ACD7C0-2334-40D8-AE7C-33654D3BC602}" presName="diagram" presStyleCnt="0">
        <dgm:presLayoutVars>
          <dgm:dir/>
          <dgm:resizeHandles val="exact"/>
        </dgm:presLayoutVars>
      </dgm:prSet>
      <dgm:spPr/>
      <dgm:t>
        <a:bodyPr/>
        <a:lstStyle/>
        <a:p>
          <a:endParaRPr lang="en-US"/>
        </a:p>
      </dgm:t>
    </dgm:pt>
    <dgm:pt modelId="{419B066D-5C15-4C96-A96C-17A748ADF1DE}" type="pres">
      <dgm:prSet presAssocID="{7B963DA5-76AE-464D-A776-2F40B4B18BC0}" presName="node" presStyleLbl="node1" presStyleIdx="0" presStyleCnt="5">
        <dgm:presLayoutVars>
          <dgm:bulletEnabled val="1"/>
        </dgm:presLayoutVars>
      </dgm:prSet>
      <dgm:spPr/>
      <dgm:t>
        <a:bodyPr/>
        <a:lstStyle/>
        <a:p>
          <a:endParaRPr lang="en-US"/>
        </a:p>
      </dgm:t>
    </dgm:pt>
    <dgm:pt modelId="{CFA22A64-5245-44C3-9C90-2FD3C53F0AF3}" type="pres">
      <dgm:prSet presAssocID="{F6DB6F57-AF13-46A3-9F9D-75F72D3C2B6D}" presName="sibTrans" presStyleCnt="0"/>
      <dgm:spPr/>
    </dgm:pt>
    <dgm:pt modelId="{424F1484-CD02-477A-8598-46FA87A16EC2}" type="pres">
      <dgm:prSet presAssocID="{DDE9AC65-F45B-418F-86CA-052736694EF6}" presName="node" presStyleLbl="node1" presStyleIdx="1" presStyleCnt="5">
        <dgm:presLayoutVars>
          <dgm:bulletEnabled val="1"/>
        </dgm:presLayoutVars>
      </dgm:prSet>
      <dgm:spPr/>
      <dgm:t>
        <a:bodyPr/>
        <a:lstStyle/>
        <a:p>
          <a:endParaRPr lang="en-US"/>
        </a:p>
      </dgm:t>
    </dgm:pt>
    <dgm:pt modelId="{1959302D-69EF-4834-B0CF-D932B58ACFCC}" type="pres">
      <dgm:prSet presAssocID="{3D61F747-C4B4-417C-B226-9DC5FBE914D8}" presName="sibTrans" presStyleCnt="0"/>
      <dgm:spPr/>
    </dgm:pt>
    <dgm:pt modelId="{A45D186F-CDB0-4593-81CF-08D959D80640}" type="pres">
      <dgm:prSet presAssocID="{FBDA4727-561C-4955-A5F4-AE3EED6861EB}" presName="node" presStyleLbl="node1" presStyleIdx="2" presStyleCnt="5">
        <dgm:presLayoutVars>
          <dgm:bulletEnabled val="1"/>
        </dgm:presLayoutVars>
      </dgm:prSet>
      <dgm:spPr/>
      <dgm:t>
        <a:bodyPr/>
        <a:lstStyle/>
        <a:p>
          <a:endParaRPr lang="en-US"/>
        </a:p>
      </dgm:t>
    </dgm:pt>
    <dgm:pt modelId="{897068E9-F499-4A36-A00D-B8E03EA395B5}" type="pres">
      <dgm:prSet presAssocID="{52EC6EC6-E3CF-45F5-B29E-8D738B111F43}" presName="sibTrans" presStyleCnt="0"/>
      <dgm:spPr/>
    </dgm:pt>
    <dgm:pt modelId="{4DF630F3-C714-4C31-87B9-C64F741D1587}" type="pres">
      <dgm:prSet presAssocID="{D9E367BC-2EC9-45C1-8454-1D8B89F48912}" presName="node" presStyleLbl="node1" presStyleIdx="3" presStyleCnt="5">
        <dgm:presLayoutVars>
          <dgm:bulletEnabled val="1"/>
        </dgm:presLayoutVars>
      </dgm:prSet>
      <dgm:spPr/>
      <dgm:t>
        <a:bodyPr/>
        <a:lstStyle/>
        <a:p>
          <a:endParaRPr lang="en-US"/>
        </a:p>
      </dgm:t>
    </dgm:pt>
    <dgm:pt modelId="{DB466069-0F06-485F-9FA3-F472C70D3DF7}" type="pres">
      <dgm:prSet presAssocID="{0D479A61-1DCA-4C04-A31B-EE65FC55B750}" presName="sibTrans" presStyleCnt="0"/>
      <dgm:spPr/>
    </dgm:pt>
    <dgm:pt modelId="{4DBCCFB7-FBDA-4EC6-972B-28A8A18A80D4}" type="pres">
      <dgm:prSet presAssocID="{F1102C45-027B-49C2-9E4C-C5CF32366DB6}" presName="node" presStyleLbl="node1" presStyleIdx="4" presStyleCnt="5">
        <dgm:presLayoutVars>
          <dgm:bulletEnabled val="1"/>
        </dgm:presLayoutVars>
      </dgm:prSet>
      <dgm:spPr/>
      <dgm:t>
        <a:bodyPr/>
        <a:lstStyle/>
        <a:p>
          <a:endParaRPr lang="en-US"/>
        </a:p>
      </dgm:t>
    </dgm:pt>
  </dgm:ptLst>
  <dgm:cxnLst>
    <dgm:cxn modelId="{A8DED69B-75C7-48EF-A853-2E9A2DD4BD69}" type="presOf" srcId="{DDE9AC65-F45B-418F-86CA-052736694EF6}" destId="{424F1484-CD02-477A-8598-46FA87A16EC2}" srcOrd="0" destOrd="0" presId="urn:microsoft.com/office/officeart/2005/8/layout/default"/>
    <dgm:cxn modelId="{47936FD4-7CCE-4CCC-8206-19EAFD4592FA}" srcId="{58ACD7C0-2334-40D8-AE7C-33654D3BC602}" destId="{FBDA4727-561C-4955-A5F4-AE3EED6861EB}" srcOrd="2" destOrd="0" parTransId="{62794ED4-A336-4A9D-9E0B-889E59261525}" sibTransId="{52EC6EC6-E3CF-45F5-B29E-8D738B111F43}"/>
    <dgm:cxn modelId="{C186B760-D140-480A-85C8-340B3E7CA936}" type="presOf" srcId="{FBDA4727-561C-4955-A5F4-AE3EED6861EB}" destId="{A45D186F-CDB0-4593-81CF-08D959D80640}" srcOrd="0" destOrd="0" presId="urn:microsoft.com/office/officeart/2005/8/layout/default"/>
    <dgm:cxn modelId="{D211A846-3EC3-4C11-B9C5-FE3F634F9126}" type="presOf" srcId="{D9E367BC-2EC9-45C1-8454-1D8B89F48912}" destId="{4DF630F3-C714-4C31-87B9-C64F741D1587}" srcOrd="0" destOrd="0" presId="urn:microsoft.com/office/officeart/2005/8/layout/default"/>
    <dgm:cxn modelId="{6BBA3970-3B1F-46F9-962B-0B73A8453471}" type="presOf" srcId="{58ACD7C0-2334-40D8-AE7C-33654D3BC602}" destId="{DDFC4133-2FC1-4DDA-8F0C-ED6A5F22F246}" srcOrd="0" destOrd="0" presId="urn:microsoft.com/office/officeart/2005/8/layout/default"/>
    <dgm:cxn modelId="{144EEA7B-49FC-4D27-991F-24256D72ADED}" type="presOf" srcId="{F1102C45-027B-49C2-9E4C-C5CF32366DB6}" destId="{4DBCCFB7-FBDA-4EC6-972B-28A8A18A80D4}" srcOrd="0" destOrd="0" presId="urn:microsoft.com/office/officeart/2005/8/layout/default"/>
    <dgm:cxn modelId="{2DCC888C-3BF9-44AF-B53C-068CB8AEA0A1}" srcId="{58ACD7C0-2334-40D8-AE7C-33654D3BC602}" destId="{7B963DA5-76AE-464D-A776-2F40B4B18BC0}" srcOrd="0" destOrd="0" parTransId="{23B28BEF-4114-4EA5-ABBB-964FFC6C8D1E}" sibTransId="{F6DB6F57-AF13-46A3-9F9D-75F72D3C2B6D}"/>
    <dgm:cxn modelId="{8CCB9EB8-81F8-4FD2-B0B5-5E16FB103EF6}" srcId="{58ACD7C0-2334-40D8-AE7C-33654D3BC602}" destId="{DDE9AC65-F45B-418F-86CA-052736694EF6}" srcOrd="1" destOrd="0" parTransId="{BF7D8DFA-6E94-4403-935E-A96B5D1B55B9}" sibTransId="{3D61F747-C4B4-417C-B226-9DC5FBE914D8}"/>
    <dgm:cxn modelId="{266B8D13-02BD-4A93-BFCF-052CDDD72151}" srcId="{58ACD7C0-2334-40D8-AE7C-33654D3BC602}" destId="{D9E367BC-2EC9-45C1-8454-1D8B89F48912}" srcOrd="3" destOrd="0" parTransId="{A80FDC77-5733-4C68-B807-35BC01E415AC}" sibTransId="{0D479A61-1DCA-4C04-A31B-EE65FC55B750}"/>
    <dgm:cxn modelId="{767A976C-016A-42F6-A17E-3FA85EF3A65A}" type="presOf" srcId="{7B963DA5-76AE-464D-A776-2F40B4B18BC0}" destId="{419B066D-5C15-4C96-A96C-17A748ADF1DE}" srcOrd="0" destOrd="0" presId="urn:microsoft.com/office/officeart/2005/8/layout/default"/>
    <dgm:cxn modelId="{7A9BBDD9-314D-4551-839A-D1778F3C8930}" srcId="{58ACD7C0-2334-40D8-AE7C-33654D3BC602}" destId="{F1102C45-027B-49C2-9E4C-C5CF32366DB6}" srcOrd="4" destOrd="0" parTransId="{1B0FE5EF-0ADA-46A3-A373-1C54B9C66F9F}" sibTransId="{C50A02CA-A46A-434D-BAA0-12185077A752}"/>
    <dgm:cxn modelId="{71B05096-A56B-4283-B36B-F373133EC0E9}" type="presParOf" srcId="{DDFC4133-2FC1-4DDA-8F0C-ED6A5F22F246}" destId="{419B066D-5C15-4C96-A96C-17A748ADF1DE}" srcOrd="0" destOrd="0" presId="urn:microsoft.com/office/officeart/2005/8/layout/default"/>
    <dgm:cxn modelId="{07CAE483-4FFA-46B9-A8F8-7786A7558B06}" type="presParOf" srcId="{DDFC4133-2FC1-4DDA-8F0C-ED6A5F22F246}" destId="{CFA22A64-5245-44C3-9C90-2FD3C53F0AF3}" srcOrd="1" destOrd="0" presId="urn:microsoft.com/office/officeart/2005/8/layout/default"/>
    <dgm:cxn modelId="{3116A5A4-03AF-4697-9199-142620547928}" type="presParOf" srcId="{DDFC4133-2FC1-4DDA-8F0C-ED6A5F22F246}" destId="{424F1484-CD02-477A-8598-46FA87A16EC2}" srcOrd="2" destOrd="0" presId="urn:microsoft.com/office/officeart/2005/8/layout/default"/>
    <dgm:cxn modelId="{37649DF6-CDBC-4B5A-AD93-DDA1427ACEE3}" type="presParOf" srcId="{DDFC4133-2FC1-4DDA-8F0C-ED6A5F22F246}" destId="{1959302D-69EF-4834-B0CF-D932B58ACFCC}" srcOrd="3" destOrd="0" presId="urn:microsoft.com/office/officeart/2005/8/layout/default"/>
    <dgm:cxn modelId="{0CFA7771-C506-4A2B-B40E-B44E46E50AF4}" type="presParOf" srcId="{DDFC4133-2FC1-4DDA-8F0C-ED6A5F22F246}" destId="{A45D186F-CDB0-4593-81CF-08D959D80640}" srcOrd="4" destOrd="0" presId="urn:microsoft.com/office/officeart/2005/8/layout/default"/>
    <dgm:cxn modelId="{4074C014-E54C-41FF-AC94-CBE4D563F76E}" type="presParOf" srcId="{DDFC4133-2FC1-4DDA-8F0C-ED6A5F22F246}" destId="{897068E9-F499-4A36-A00D-B8E03EA395B5}" srcOrd="5" destOrd="0" presId="urn:microsoft.com/office/officeart/2005/8/layout/default"/>
    <dgm:cxn modelId="{A9726A9C-E301-4632-98B4-0AE43847A2BC}" type="presParOf" srcId="{DDFC4133-2FC1-4DDA-8F0C-ED6A5F22F246}" destId="{4DF630F3-C714-4C31-87B9-C64F741D1587}" srcOrd="6" destOrd="0" presId="urn:microsoft.com/office/officeart/2005/8/layout/default"/>
    <dgm:cxn modelId="{A711145E-05CC-486A-AF17-5FCEC7DF226B}" type="presParOf" srcId="{DDFC4133-2FC1-4DDA-8F0C-ED6A5F22F246}" destId="{DB466069-0F06-485F-9FA3-F472C70D3DF7}" srcOrd="7" destOrd="0" presId="urn:microsoft.com/office/officeart/2005/8/layout/default"/>
    <dgm:cxn modelId="{E2330F82-635B-4124-8B33-E932D47B2FA5}" type="presParOf" srcId="{DDFC4133-2FC1-4DDA-8F0C-ED6A5F22F246}" destId="{4DBCCFB7-FBDA-4EC6-972B-28A8A18A80D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B066D-5C15-4C96-A96C-17A748ADF1DE}">
      <dsp:nvSpPr>
        <dsp:cNvPr id="0" name=""/>
        <dsp:cNvSpPr/>
      </dsp:nvSpPr>
      <dsp:spPr>
        <a:xfrm>
          <a:off x="948" y="871128"/>
          <a:ext cx="3700239" cy="2220143"/>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x-none" sz="2800" b="0" u="none" kern="1200"/>
            <a:t>Involves representatives of the building and fire departments and other agencies</a:t>
          </a:r>
          <a:endParaRPr lang="en-US" sz="2800" b="0" kern="1200" dirty="0"/>
        </a:p>
      </dsp:txBody>
      <dsp:txXfrm>
        <a:off x="948" y="871128"/>
        <a:ext cx="3700239" cy="2220143"/>
      </dsp:txXfrm>
    </dsp:sp>
    <dsp:sp modelId="{5CFE5E55-A553-4B03-BB4F-73224B4C54C5}">
      <dsp:nvSpPr>
        <dsp:cNvPr id="0" name=""/>
        <dsp:cNvSpPr/>
      </dsp:nvSpPr>
      <dsp:spPr>
        <a:xfrm>
          <a:off x="4071211" y="871128"/>
          <a:ext cx="3700239" cy="2220143"/>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dirty="0"/>
            <a:t>Members of the zoning department may also review plans to verify they meet zoning requirements</a:t>
          </a:r>
        </a:p>
      </dsp:txBody>
      <dsp:txXfrm>
        <a:off x="4071211" y="871128"/>
        <a:ext cx="3700239" cy="22201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1636B-97A2-4EFA-9EFA-030CEBF70B39}">
      <dsp:nvSpPr>
        <dsp:cNvPr id="0" name=""/>
        <dsp:cNvSpPr/>
      </dsp:nvSpPr>
      <dsp:spPr>
        <a:xfrm>
          <a:off x="0" y="159299"/>
          <a:ext cx="8077200" cy="1216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u="none" kern="1200" dirty="0"/>
            <a:t>Make sure construction activities conform with what was approved by plans examiner</a:t>
          </a:r>
          <a:endParaRPr lang="en-US" sz="2400" b="0" kern="1200" dirty="0"/>
        </a:p>
      </dsp:txBody>
      <dsp:txXfrm>
        <a:off x="59399" y="218698"/>
        <a:ext cx="7958402" cy="1098002"/>
      </dsp:txXfrm>
    </dsp:sp>
    <dsp:sp modelId="{40AE5C18-B607-4DE5-9C22-0315F2F4A85D}">
      <dsp:nvSpPr>
        <dsp:cNvPr id="0" name=""/>
        <dsp:cNvSpPr/>
      </dsp:nvSpPr>
      <dsp:spPr>
        <a:xfrm>
          <a:off x="0" y="1563300"/>
          <a:ext cx="8077200" cy="121680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Verify permit documents</a:t>
          </a:r>
        </a:p>
      </dsp:txBody>
      <dsp:txXfrm>
        <a:off x="59399" y="1622699"/>
        <a:ext cx="7958402" cy="1098002"/>
      </dsp:txXfrm>
    </dsp:sp>
    <dsp:sp modelId="{18F9DFA8-C1FD-4308-BCBF-ACF6C90ED2CE}">
      <dsp:nvSpPr>
        <dsp:cNvPr id="0" name=""/>
        <dsp:cNvSpPr/>
      </dsp:nvSpPr>
      <dsp:spPr>
        <a:xfrm>
          <a:off x="0" y="2967300"/>
          <a:ext cx="8077200" cy="121680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Be familiar with </a:t>
          </a:r>
          <a:r>
            <a:rPr lang="en-US" sz="2400" b="0" kern="1200" dirty="0" smtClean="0"/>
            <a:t>plans </a:t>
          </a:r>
          <a:r>
            <a:rPr lang="en-US" sz="2400" b="0" kern="1200" dirty="0"/>
            <a:t>review and permitting processes</a:t>
          </a:r>
        </a:p>
      </dsp:txBody>
      <dsp:txXfrm>
        <a:off x="59399" y="3026699"/>
        <a:ext cx="7958402"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1636B-97A2-4EFA-9EFA-030CEBF70B39}">
      <dsp:nvSpPr>
        <dsp:cNvPr id="0" name=""/>
        <dsp:cNvSpPr/>
      </dsp:nvSpPr>
      <dsp:spPr>
        <a:xfrm>
          <a:off x="0" y="861299"/>
          <a:ext cx="8077200" cy="121680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This method is most efficient because the reviewer is very familiar with the code requirements for the project</a:t>
          </a:r>
        </a:p>
      </dsp:txBody>
      <dsp:txXfrm>
        <a:off x="59399" y="920698"/>
        <a:ext cx="7958402" cy="1098002"/>
      </dsp:txXfrm>
    </dsp:sp>
    <dsp:sp modelId="{4594A595-FB7B-4B21-98C3-C8FD2398AE13}">
      <dsp:nvSpPr>
        <dsp:cNvPr id="0" name=""/>
        <dsp:cNvSpPr/>
      </dsp:nvSpPr>
      <dsp:spPr>
        <a:xfrm>
          <a:off x="0" y="2265300"/>
          <a:ext cx="8077200" cy="121680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Can also cause problems because there is only one person looking at the documents </a:t>
          </a:r>
        </a:p>
      </dsp:txBody>
      <dsp:txXfrm>
        <a:off x="59399" y="2324699"/>
        <a:ext cx="7958402" cy="10980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1636B-97A2-4EFA-9EFA-030CEBF70B39}">
      <dsp:nvSpPr>
        <dsp:cNvPr id="0" name=""/>
        <dsp:cNvSpPr/>
      </dsp:nvSpPr>
      <dsp:spPr>
        <a:xfrm>
          <a:off x="0" y="861299"/>
          <a:ext cx="8077200" cy="1216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x-none" sz="2400" b="0" u="none" kern="1200" dirty="0"/>
            <a:t>Get an orientation on the project</a:t>
          </a:r>
          <a:endParaRPr lang="en-US" sz="2400" b="0" kern="1200" dirty="0"/>
        </a:p>
      </dsp:txBody>
      <dsp:txXfrm>
        <a:off x="59399" y="920698"/>
        <a:ext cx="7958402" cy="1098002"/>
      </dsp:txXfrm>
    </dsp:sp>
    <dsp:sp modelId="{31263E88-5EB3-4364-8459-752A2659CE23}">
      <dsp:nvSpPr>
        <dsp:cNvPr id="0" name=""/>
        <dsp:cNvSpPr/>
      </dsp:nvSpPr>
      <dsp:spPr>
        <a:xfrm>
          <a:off x="0" y="2265300"/>
          <a:ext cx="8077200" cy="121680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Review any areas that may be confusing or require particular care during inspection</a:t>
          </a:r>
        </a:p>
      </dsp:txBody>
      <dsp:txXfrm>
        <a:off x="59399" y="2324699"/>
        <a:ext cx="7958402"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DDDAF-7646-4C18-8502-716A27F47AC0}">
      <dsp:nvSpPr>
        <dsp:cNvPr id="0" name=""/>
        <dsp:cNvSpPr/>
      </dsp:nvSpPr>
      <dsp:spPr>
        <a:xfrm>
          <a:off x="0" y="17307"/>
          <a:ext cx="8077200" cy="10296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Verify contractor/owner statements about altered plans, materials, or requirements</a:t>
          </a:r>
        </a:p>
      </dsp:txBody>
      <dsp:txXfrm>
        <a:off x="50261" y="67568"/>
        <a:ext cx="7976678" cy="929078"/>
      </dsp:txXfrm>
    </dsp:sp>
    <dsp:sp modelId="{527AB551-4AE3-48CB-86E5-9D438241B6B0}">
      <dsp:nvSpPr>
        <dsp:cNvPr id="0" name=""/>
        <dsp:cNvSpPr/>
      </dsp:nvSpPr>
      <dsp:spPr>
        <a:xfrm>
          <a:off x="0" y="1201500"/>
          <a:ext cx="8077200" cy="102960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Inspectors must not accept this statement as fact unless proper verification is made with an appropriate building or fire official </a:t>
          </a:r>
        </a:p>
      </dsp:txBody>
      <dsp:txXfrm>
        <a:off x="50261" y="1251761"/>
        <a:ext cx="7976678" cy="929078"/>
      </dsp:txXfrm>
    </dsp:sp>
    <dsp:sp modelId="{6276CC95-1003-4727-8BFB-751A18435B7F}">
      <dsp:nvSpPr>
        <dsp:cNvPr id="0" name=""/>
        <dsp:cNvSpPr/>
      </dsp:nvSpPr>
      <dsp:spPr>
        <a:xfrm>
          <a:off x="0" y="2389500"/>
          <a:ext cx="8077200" cy="102960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smtClean="0"/>
            <a:t>Team </a:t>
          </a:r>
          <a:r>
            <a:rPr lang="en-US" sz="2000" b="0" kern="1200" dirty="0"/>
            <a:t>approach also helps to prevent owner/occupant or contractor from</a:t>
          </a:r>
        </a:p>
      </dsp:txBody>
      <dsp:txXfrm>
        <a:off x="50261" y="2439761"/>
        <a:ext cx="7976678" cy="929078"/>
      </dsp:txXfrm>
    </dsp:sp>
    <dsp:sp modelId="{11E17979-B4CB-483F-92E9-FB25BB6D082A}">
      <dsp:nvSpPr>
        <dsp:cNvPr id="0" name=""/>
        <dsp:cNvSpPr/>
      </dsp:nvSpPr>
      <dsp:spPr>
        <a:xfrm>
          <a:off x="0" y="3419100"/>
          <a:ext cx="80772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451"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x-none" sz="1800" b="0" u="none" kern="1200"/>
            <a:t>Omit a requirement </a:t>
          </a:r>
          <a:endParaRPr lang="en-US" sz="1800" b="0" u="none" kern="1200" dirty="0"/>
        </a:p>
        <a:p>
          <a:pPr marL="171450" lvl="1" indent="-171450" algn="l" defTabSz="800100">
            <a:lnSpc>
              <a:spcPct val="90000"/>
            </a:lnSpc>
            <a:spcBef>
              <a:spcPct val="0"/>
            </a:spcBef>
            <a:spcAft>
              <a:spcPct val="20000"/>
            </a:spcAft>
            <a:buChar char="••"/>
          </a:pPr>
          <a:r>
            <a:rPr lang="x-none" sz="1800" b="0" u="none" kern="1200"/>
            <a:t>Use nonapproved alternative materials or methods</a:t>
          </a:r>
          <a:r>
            <a:rPr lang="en-US" sz="1800" b="0" kern="1200" dirty="0"/>
            <a:t> </a:t>
          </a:r>
          <a:endParaRPr lang="en-US" sz="1800" b="0" u="none" kern="1200" dirty="0"/>
        </a:p>
      </dsp:txBody>
      <dsp:txXfrm>
        <a:off x="0" y="3419100"/>
        <a:ext cx="8077200" cy="9108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1636B-97A2-4EFA-9EFA-030CEBF70B39}">
      <dsp:nvSpPr>
        <dsp:cNvPr id="0" name=""/>
        <dsp:cNvSpPr/>
      </dsp:nvSpPr>
      <dsp:spPr>
        <a:xfrm>
          <a:off x="0" y="180"/>
          <a:ext cx="8077200" cy="97344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a:t>M</a:t>
          </a:r>
          <a:r>
            <a:rPr lang="x-none" sz="2000" b="0" u="none" kern="1200" dirty="0"/>
            <a:t>ay not have authority to approve or make any changes to approved plans</a:t>
          </a:r>
          <a:endParaRPr lang="en-US" sz="2000" b="0" kern="1200" dirty="0"/>
        </a:p>
      </dsp:txBody>
      <dsp:txXfrm>
        <a:off x="47519" y="47699"/>
        <a:ext cx="7982162" cy="878402"/>
      </dsp:txXfrm>
    </dsp:sp>
    <dsp:sp modelId="{0F75574D-3306-46BE-92E9-3B5CB0604D69}">
      <dsp:nvSpPr>
        <dsp:cNvPr id="0" name=""/>
        <dsp:cNvSpPr/>
      </dsp:nvSpPr>
      <dsp:spPr>
        <a:xfrm>
          <a:off x="0" y="1123380"/>
          <a:ext cx="8077200" cy="97344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Authority to approve changes may rest solely with the fire marshal or building official</a:t>
          </a:r>
          <a:endParaRPr lang="en-US" sz="2000" b="0" u="none" kern="1200" dirty="0"/>
        </a:p>
      </dsp:txBody>
      <dsp:txXfrm>
        <a:off x="47519" y="1170899"/>
        <a:ext cx="7982162" cy="878402"/>
      </dsp:txXfrm>
    </dsp:sp>
    <dsp:sp modelId="{5118809E-90CB-4F49-ABD2-686D98A06F91}">
      <dsp:nvSpPr>
        <dsp:cNvPr id="0" name=""/>
        <dsp:cNvSpPr/>
      </dsp:nvSpPr>
      <dsp:spPr>
        <a:xfrm>
          <a:off x="0" y="2246580"/>
          <a:ext cx="8077200" cy="97344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Recognize when unapproved changes have been made</a:t>
          </a:r>
        </a:p>
      </dsp:txBody>
      <dsp:txXfrm>
        <a:off x="47519" y="2294099"/>
        <a:ext cx="7982162" cy="878402"/>
      </dsp:txXfrm>
    </dsp:sp>
    <dsp:sp modelId="{891D94FC-EE58-49A7-B55D-E1A054421044}">
      <dsp:nvSpPr>
        <dsp:cNvPr id="0" name=""/>
        <dsp:cNvSpPr/>
      </dsp:nvSpPr>
      <dsp:spPr>
        <a:xfrm>
          <a:off x="0" y="3369780"/>
          <a:ext cx="8077200" cy="973440"/>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Determine whether construction should be stopped</a:t>
          </a:r>
        </a:p>
      </dsp:txBody>
      <dsp:txXfrm>
        <a:off x="47519" y="3417299"/>
        <a:ext cx="7982162" cy="8784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34B85-8198-4916-952A-9E9FCB76E223}">
      <dsp:nvSpPr>
        <dsp:cNvPr id="0" name=""/>
        <dsp:cNvSpPr/>
      </dsp:nvSpPr>
      <dsp:spPr>
        <a:xfrm>
          <a:off x="0" y="526950"/>
          <a:ext cx="8077200" cy="85680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B1AD9B6-5A4D-4717-8203-F57F66F900C3}">
      <dsp:nvSpPr>
        <dsp:cNvPr id="0" name=""/>
        <dsp:cNvSpPr/>
      </dsp:nvSpPr>
      <dsp:spPr>
        <a:xfrm>
          <a:off x="401888" y="25110"/>
          <a:ext cx="7673778" cy="100368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709" tIns="0" rIns="213709" bIns="0" numCol="1" spcCol="1270" anchor="ctr" anchorCtr="0">
          <a:noAutofit/>
        </a:bodyPr>
        <a:lstStyle/>
        <a:p>
          <a:pPr lvl="0" algn="l" defTabSz="889000">
            <a:lnSpc>
              <a:spcPct val="90000"/>
            </a:lnSpc>
            <a:spcBef>
              <a:spcPct val="0"/>
            </a:spcBef>
            <a:spcAft>
              <a:spcPct val="35000"/>
            </a:spcAft>
          </a:pPr>
          <a:r>
            <a:rPr lang="en-US" sz="2000" b="0" kern="1200" dirty="0"/>
            <a:t>Main reason construction permits and plans review are required is community safety</a:t>
          </a:r>
        </a:p>
      </dsp:txBody>
      <dsp:txXfrm>
        <a:off x="450884" y="74106"/>
        <a:ext cx="7575786" cy="905688"/>
      </dsp:txXfrm>
    </dsp:sp>
    <dsp:sp modelId="{6E0C8C55-9A3B-4AE3-845D-26C37F8C1F85}">
      <dsp:nvSpPr>
        <dsp:cNvPr id="0" name=""/>
        <dsp:cNvSpPr/>
      </dsp:nvSpPr>
      <dsp:spPr>
        <a:xfrm>
          <a:off x="0" y="2069190"/>
          <a:ext cx="8077200" cy="2249100"/>
        </a:xfrm>
        <a:prstGeom prst="rect">
          <a:avLst/>
        </a:prstGeom>
        <a:solidFill>
          <a:schemeClr val="lt1">
            <a:alpha val="90000"/>
            <a:hueOff val="0"/>
            <a:satOff val="0"/>
            <a:lumOff val="0"/>
            <a:alphaOff val="0"/>
          </a:schemeClr>
        </a:solidFill>
        <a:ln w="9525" cap="flat" cmpd="sng" algn="ctr">
          <a:solidFill>
            <a:schemeClr val="accent2">
              <a:shade val="80000"/>
              <a:hueOff val="0"/>
              <a:satOff val="-11081"/>
              <a:lumOff val="2844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26880" tIns="708152" rIns="626880"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Fire and life safety</a:t>
          </a:r>
        </a:p>
        <a:p>
          <a:pPr marL="171450" lvl="1" indent="-171450" algn="l" defTabSz="800100">
            <a:lnSpc>
              <a:spcPct val="90000"/>
            </a:lnSpc>
            <a:spcBef>
              <a:spcPct val="0"/>
            </a:spcBef>
            <a:spcAft>
              <a:spcPct val="15000"/>
            </a:spcAft>
            <a:buChar char="••"/>
          </a:pPr>
          <a:r>
            <a:rPr lang="x-none" sz="1800" b="0" u="none" kern="1200"/>
            <a:t>Structural integrity</a:t>
          </a:r>
          <a:endParaRPr lang="en-US" sz="1800" b="0" kern="1200" dirty="0"/>
        </a:p>
        <a:p>
          <a:pPr marL="171450" lvl="1" indent="-171450" algn="l" defTabSz="800100">
            <a:lnSpc>
              <a:spcPct val="90000"/>
            </a:lnSpc>
            <a:spcBef>
              <a:spcPct val="0"/>
            </a:spcBef>
            <a:spcAft>
              <a:spcPct val="15000"/>
            </a:spcAft>
            <a:buChar char="••"/>
          </a:pPr>
          <a:r>
            <a:rPr lang="x-none" sz="1800" b="0" u="none" kern="1200"/>
            <a:t>Electrical safety</a:t>
          </a:r>
          <a:endParaRPr lang="en-US" sz="1800" b="0" u="none" kern="1200" dirty="0"/>
        </a:p>
        <a:p>
          <a:pPr marL="171450" lvl="1" indent="-171450" algn="l" defTabSz="800100">
            <a:lnSpc>
              <a:spcPct val="90000"/>
            </a:lnSpc>
            <a:spcBef>
              <a:spcPct val="0"/>
            </a:spcBef>
            <a:spcAft>
              <a:spcPct val="15000"/>
            </a:spcAft>
            <a:buChar char="••"/>
          </a:pPr>
          <a:r>
            <a:rPr lang="x-none" sz="1800" b="0" u="none" kern="1200"/>
            <a:t>Plumbing</a:t>
          </a:r>
          <a:endParaRPr lang="en-US" sz="1800" b="0" u="none" kern="1200" dirty="0"/>
        </a:p>
        <a:p>
          <a:pPr marL="171450" lvl="1" indent="-171450" algn="l" defTabSz="800100">
            <a:lnSpc>
              <a:spcPct val="90000"/>
            </a:lnSpc>
            <a:spcBef>
              <a:spcPct val="0"/>
            </a:spcBef>
            <a:spcAft>
              <a:spcPct val="15000"/>
            </a:spcAft>
            <a:buChar char="••"/>
          </a:pPr>
          <a:r>
            <a:rPr lang="x-none" sz="1800" b="0" u="none" kern="1200"/>
            <a:t>Ventilation</a:t>
          </a:r>
          <a:endParaRPr lang="en-US" sz="1800" b="0" u="none" kern="1200" dirty="0"/>
        </a:p>
      </dsp:txBody>
      <dsp:txXfrm>
        <a:off x="0" y="2069190"/>
        <a:ext cx="8077200" cy="2249100"/>
      </dsp:txXfrm>
    </dsp:sp>
    <dsp:sp modelId="{121685DE-F158-44EA-8279-207C449D1B08}">
      <dsp:nvSpPr>
        <dsp:cNvPr id="0" name=""/>
        <dsp:cNvSpPr/>
      </dsp:nvSpPr>
      <dsp:spPr>
        <a:xfrm>
          <a:off x="394394" y="1567350"/>
          <a:ext cx="7679555" cy="1003680"/>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3709" tIns="0" rIns="213709" bIns="0" numCol="1" spcCol="1270" anchor="ctr" anchorCtr="0">
          <a:noAutofit/>
        </a:bodyPr>
        <a:lstStyle/>
        <a:p>
          <a:pPr lvl="0" algn="l" defTabSz="889000">
            <a:lnSpc>
              <a:spcPct val="90000"/>
            </a:lnSpc>
            <a:spcBef>
              <a:spcPct val="0"/>
            </a:spcBef>
            <a:spcAft>
              <a:spcPct val="35000"/>
            </a:spcAft>
          </a:pPr>
          <a:r>
            <a:rPr lang="en-US" sz="2000" b="0" kern="1200" dirty="0"/>
            <a:t>Building design and construction </a:t>
          </a:r>
          <a:r>
            <a:rPr lang="en-US" sz="2000" b="0" kern="1200" dirty="0" smtClean="0"/>
            <a:t>affect</a:t>
          </a:r>
          <a:endParaRPr lang="en-US" sz="2000" b="0" kern="1200" dirty="0"/>
        </a:p>
      </dsp:txBody>
      <dsp:txXfrm>
        <a:off x="443390" y="1616346"/>
        <a:ext cx="7581563" cy="90568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1636B-97A2-4EFA-9EFA-030CEBF70B39}">
      <dsp:nvSpPr>
        <dsp:cNvPr id="0" name=""/>
        <dsp:cNvSpPr/>
      </dsp:nvSpPr>
      <dsp:spPr>
        <a:xfrm>
          <a:off x="0" y="708899"/>
          <a:ext cx="7620000" cy="1216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Enforcement protects public from shoddy construction and inferior workmanship</a:t>
          </a:r>
        </a:p>
      </dsp:txBody>
      <dsp:txXfrm>
        <a:off x="59399" y="768298"/>
        <a:ext cx="7501202" cy="1098002"/>
      </dsp:txXfrm>
    </dsp:sp>
    <dsp:sp modelId="{F0A03760-B769-4881-B566-ECAF4A2ABC53}">
      <dsp:nvSpPr>
        <dsp:cNvPr id="0" name=""/>
        <dsp:cNvSpPr/>
      </dsp:nvSpPr>
      <dsp:spPr>
        <a:xfrm>
          <a:off x="0" y="2112900"/>
          <a:ext cx="7620000" cy="1216800"/>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Ensures methods conform to existing infrastructure and other off-site considerations </a:t>
          </a:r>
        </a:p>
      </dsp:txBody>
      <dsp:txXfrm>
        <a:off x="59399" y="2172299"/>
        <a:ext cx="7501202" cy="10980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1636B-97A2-4EFA-9EFA-030CEBF70B39}">
      <dsp:nvSpPr>
        <dsp:cNvPr id="0" name=""/>
        <dsp:cNvSpPr/>
      </dsp:nvSpPr>
      <dsp:spPr>
        <a:xfrm>
          <a:off x="0" y="2107"/>
          <a:ext cx="3124200" cy="2276846"/>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Information learned in the areas of building remodeling and renovation improves safety</a:t>
          </a:r>
        </a:p>
      </dsp:txBody>
      <dsp:txXfrm>
        <a:off x="111146" y="113253"/>
        <a:ext cx="2901908" cy="2054554"/>
      </dsp:txXfrm>
    </dsp:sp>
    <dsp:sp modelId="{E846BD50-ED29-4F66-BAF6-272D7E4EC0B9}">
      <dsp:nvSpPr>
        <dsp:cNvPr id="0" name=""/>
        <dsp:cNvSpPr/>
      </dsp:nvSpPr>
      <dsp:spPr>
        <a:xfrm>
          <a:off x="0" y="2293045"/>
          <a:ext cx="3124200" cy="2276846"/>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Permits ensure firefighters and emergency responders do not face unknown and potentially dangerous structural conditions</a:t>
          </a:r>
        </a:p>
      </dsp:txBody>
      <dsp:txXfrm>
        <a:off x="111146" y="2404191"/>
        <a:ext cx="2901908" cy="205455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CF719-5DA8-4F06-9F8E-240EF704EB2C}">
      <dsp:nvSpPr>
        <dsp:cNvPr id="0" name=""/>
        <dsp:cNvSpPr/>
      </dsp:nvSpPr>
      <dsp:spPr>
        <a:xfrm>
          <a:off x="0" y="520349"/>
          <a:ext cx="7772400" cy="2756250"/>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03225" tIns="728980" rIns="603225" bIns="170688"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t>Hazardous materials storage</a:t>
          </a:r>
        </a:p>
        <a:p>
          <a:pPr marL="228600" lvl="1" indent="-228600" algn="l" defTabSz="1066800">
            <a:lnSpc>
              <a:spcPct val="90000"/>
            </a:lnSpc>
            <a:spcBef>
              <a:spcPct val="0"/>
            </a:spcBef>
            <a:spcAft>
              <a:spcPct val="15000"/>
            </a:spcAft>
            <a:buChar char="••"/>
          </a:pPr>
          <a:r>
            <a:rPr lang="en-US" sz="2400" b="0" kern="1200" dirty="0"/>
            <a:t>Use and handling operations</a:t>
          </a:r>
        </a:p>
        <a:p>
          <a:pPr marL="228600" lvl="1" indent="-228600" algn="l" defTabSz="1066800">
            <a:lnSpc>
              <a:spcPct val="90000"/>
            </a:lnSpc>
            <a:spcBef>
              <a:spcPct val="0"/>
            </a:spcBef>
            <a:spcAft>
              <a:spcPct val="15000"/>
            </a:spcAft>
            <a:buChar char="••"/>
          </a:pPr>
          <a:r>
            <a:rPr lang="en-US" sz="2400" b="0" kern="1200" dirty="0"/>
            <a:t>Installation of fire protection systems and/or assemblies</a:t>
          </a:r>
        </a:p>
        <a:p>
          <a:pPr marL="228600" lvl="1" indent="-228600" algn="l" defTabSz="1066800">
            <a:lnSpc>
              <a:spcPct val="90000"/>
            </a:lnSpc>
            <a:spcBef>
              <a:spcPct val="0"/>
            </a:spcBef>
            <a:spcAft>
              <a:spcPct val="15000"/>
            </a:spcAft>
            <a:buChar char="••"/>
          </a:pPr>
          <a:r>
            <a:rPr lang="en-US" sz="2400" b="0" kern="1200" dirty="0"/>
            <a:t>Emergency vehicle access </a:t>
          </a:r>
        </a:p>
      </dsp:txBody>
      <dsp:txXfrm>
        <a:off x="0" y="520349"/>
        <a:ext cx="7772400" cy="2756250"/>
      </dsp:txXfrm>
    </dsp:sp>
    <dsp:sp modelId="{42D9552D-B276-489B-AC88-21062966D782}">
      <dsp:nvSpPr>
        <dsp:cNvPr id="0" name=""/>
        <dsp:cNvSpPr/>
      </dsp:nvSpPr>
      <dsp:spPr>
        <a:xfrm>
          <a:off x="121823" y="1874"/>
          <a:ext cx="7650476" cy="10332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5645" tIns="0" rIns="205645" bIns="0" numCol="1" spcCol="1270" anchor="ctr" anchorCtr="0">
          <a:noAutofit/>
        </a:bodyPr>
        <a:lstStyle/>
        <a:p>
          <a:pPr lvl="0" algn="l" defTabSz="1066800">
            <a:lnSpc>
              <a:spcPct val="90000"/>
            </a:lnSpc>
            <a:spcBef>
              <a:spcPct val="0"/>
            </a:spcBef>
            <a:spcAft>
              <a:spcPct val="35000"/>
            </a:spcAft>
          </a:pPr>
          <a:r>
            <a:rPr lang="en-US" sz="2400" b="0" u="none" kern="1200" dirty="0"/>
            <a:t>V</a:t>
          </a:r>
          <a:r>
            <a:rPr lang="x-none" sz="2400" b="0" u="none" kern="1200"/>
            <a:t>erify fire code requirements are met</a:t>
          </a:r>
          <a:r>
            <a:rPr lang="en-US" sz="2400" b="0" u="none" kern="1200" dirty="0"/>
            <a:t> for many variables</a:t>
          </a:r>
          <a:r>
            <a:rPr lang="x-none" sz="2400" b="0" u="none" kern="1200"/>
            <a:t> </a:t>
          </a:r>
          <a:endParaRPr lang="en-US" sz="2400" b="0" kern="1200" dirty="0"/>
        </a:p>
      </dsp:txBody>
      <dsp:txXfrm>
        <a:off x="172260" y="52311"/>
        <a:ext cx="7549602" cy="9323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37219-ADA3-4408-81E0-85B56F2B87DF}">
      <dsp:nvSpPr>
        <dsp:cNvPr id="0" name=""/>
        <dsp:cNvSpPr/>
      </dsp:nvSpPr>
      <dsp:spPr>
        <a:xfrm>
          <a:off x="0" y="327899"/>
          <a:ext cx="6705600" cy="12168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Useful for preincident planning</a:t>
          </a:r>
        </a:p>
      </dsp:txBody>
      <dsp:txXfrm>
        <a:off x="59399" y="387298"/>
        <a:ext cx="6586802" cy="1098002"/>
      </dsp:txXfrm>
    </dsp:sp>
    <dsp:sp modelId="{F5AC703C-55F1-463C-928B-8280A2A43BF7}">
      <dsp:nvSpPr>
        <dsp:cNvPr id="0" name=""/>
        <dsp:cNvSpPr/>
      </dsp:nvSpPr>
      <dsp:spPr>
        <a:xfrm>
          <a:off x="0" y="1731900"/>
          <a:ext cx="6705600" cy="1216800"/>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Provides ongoing information on evolving construction technology</a:t>
          </a:r>
        </a:p>
      </dsp:txBody>
      <dsp:txXfrm>
        <a:off x="59399" y="1791299"/>
        <a:ext cx="658680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8FFEE-9A28-4870-9533-7875E69AAB5A}">
      <dsp:nvSpPr>
        <dsp:cNvPr id="0" name=""/>
        <dsp:cNvSpPr/>
      </dsp:nvSpPr>
      <dsp:spPr>
        <a:xfrm>
          <a:off x="0" y="0"/>
          <a:ext cx="5181600" cy="9594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a:t>Design Process</a:t>
          </a:r>
        </a:p>
      </dsp:txBody>
      <dsp:txXfrm>
        <a:off x="46834" y="46834"/>
        <a:ext cx="5087932" cy="86573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37219-ADA3-4408-81E0-85B56F2B87DF}">
      <dsp:nvSpPr>
        <dsp:cNvPr id="0" name=""/>
        <dsp:cNvSpPr/>
      </dsp:nvSpPr>
      <dsp:spPr>
        <a:xfrm>
          <a:off x="0" y="594825"/>
          <a:ext cx="6934200" cy="1330875"/>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Enables plans examiners to discover any errors or omissions in a building plan</a:t>
          </a:r>
        </a:p>
      </dsp:txBody>
      <dsp:txXfrm>
        <a:off x="64968" y="659793"/>
        <a:ext cx="6804264" cy="1200939"/>
      </dsp:txXfrm>
    </dsp:sp>
    <dsp:sp modelId="{C64737FB-0074-408F-8D5F-ABFAFDC4A92F}">
      <dsp:nvSpPr>
        <dsp:cNvPr id="0" name=""/>
        <dsp:cNvSpPr/>
      </dsp:nvSpPr>
      <dsp:spPr>
        <a:xfrm>
          <a:off x="0" y="2112900"/>
          <a:ext cx="6934200" cy="1330875"/>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Corrections to fire and life safety issues before construction begins, ultimately saves money and time </a:t>
          </a:r>
        </a:p>
      </dsp:txBody>
      <dsp:txXfrm>
        <a:off x="64968" y="2177868"/>
        <a:ext cx="6804264" cy="12009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D749D-D864-4C61-B79E-FD181CF3293F}">
      <dsp:nvSpPr>
        <dsp:cNvPr id="0" name=""/>
        <dsp:cNvSpPr/>
      </dsp:nvSpPr>
      <dsp:spPr>
        <a:xfrm>
          <a:off x="0" y="792318"/>
          <a:ext cx="4800600" cy="3599503"/>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72580" tIns="1103884" rIns="372580"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t>At the initial visit, an inspector meets the general contractor or project manager</a:t>
          </a:r>
        </a:p>
        <a:p>
          <a:pPr marL="171450" lvl="1" indent="-171450" algn="l" defTabSz="800100">
            <a:lnSpc>
              <a:spcPct val="90000"/>
            </a:lnSpc>
            <a:spcBef>
              <a:spcPct val="0"/>
            </a:spcBef>
            <a:spcAft>
              <a:spcPct val="15000"/>
            </a:spcAft>
            <a:buChar char="••"/>
          </a:pPr>
          <a:r>
            <a:rPr lang="en-US" sz="1800" b="0" kern="1200" dirty="0"/>
            <a:t>Explains </a:t>
          </a:r>
          <a:r>
            <a:rPr lang="en-US" sz="1800" b="0" kern="1200" dirty="0" smtClean="0"/>
            <a:t>purpose </a:t>
          </a:r>
          <a:r>
            <a:rPr lang="en-US" sz="1800" b="0" kern="1200" dirty="0"/>
            <a:t>of field verification inspections</a:t>
          </a:r>
        </a:p>
        <a:p>
          <a:pPr marL="171450" lvl="1" indent="-171450" algn="l" defTabSz="800100">
            <a:lnSpc>
              <a:spcPct val="90000"/>
            </a:lnSpc>
            <a:spcBef>
              <a:spcPct val="0"/>
            </a:spcBef>
            <a:spcAft>
              <a:spcPct val="15000"/>
            </a:spcAft>
            <a:buChar char="••"/>
          </a:pPr>
          <a:r>
            <a:rPr lang="en-US" sz="1800" b="0" kern="1200" dirty="0"/>
            <a:t>Contractor can supply a list of target completion dates for inspection</a:t>
          </a:r>
        </a:p>
        <a:p>
          <a:pPr marL="171450" lvl="1" indent="-171450" algn="l" defTabSz="800100">
            <a:lnSpc>
              <a:spcPct val="90000"/>
            </a:lnSpc>
            <a:spcBef>
              <a:spcPct val="0"/>
            </a:spcBef>
            <a:spcAft>
              <a:spcPct val="15000"/>
            </a:spcAft>
            <a:buChar char="••"/>
          </a:pPr>
          <a:r>
            <a:rPr lang="en-US" sz="1800" b="0" kern="1200" dirty="0"/>
            <a:t>Coordination makes </a:t>
          </a:r>
          <a:r>
            <a:rPr lang="en-US" sz="1800" b="0" kern="1200" dirty="0" smtClean="0"/>
            <a:t>inspector’s </a:t>
          </a:r>
          <a:r>
            <a:rPr lang="en-US" sz="1800" b="0" kern="1200" dirty="0"/>
            <a:t>efforts more efficient and effective </a:t>
          </a:r>
        </a:p>
      </dsp:txBody>
      <dsp:txXfrm>
        <a:off x="0" y="792318"/>
        <a:ext cx="4800600" cy="3599503"/>
      </dsp:txXfrm>
    </dsp:sp>
    <dsp:sp modelId="{CE1C5102-968D-4437-A49F-3D25C465EE67}">
      <dsp:nvSpPr>
        <dsp:cNvPr id="0" name=""/>
        <dsp:cNvSpPr/>
      </dsp:nvSpPr>
      <dsp:spPr>
        <a:xfrm>
          <a:off x="228544" y="281778"/>
          <a:ext cx="4570879" cy="145518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16" tIns="0" rIns="127016" bIns="0" numCol="1" spcCol="1270" anchor="ctr" anchorCtr="0">
          <a:noAutofit/>
        </a:bodyPr>
        <a:lstStyle/>
        <a:p>
          <a:pPr lvl="0" algn="l" defTabSz="889000">
            <a:lnSpc>
              <a:spcPct val="90000"/>
            </a:lnSpc>
            <a:spcBef>
              <a:spcPct val="0"/>
            </a:spcBef>
            <a:spcAft>
              <a:spcPct val="35000"/>
            </a:spcAft>
          </a:pPr>
          <a:r>
            <a:rPr lang="en-US" sz="2000" b="0" u="none" kern="1200" dirty="0"/>
            <a:t>1. </a:t>
          </a:r>
          <a:r>
            <a:rPr lang="x-none" sz="2000" b="0" u="none" kern="1200"/>
            <a:t>To verify each code requirement is being met based on the approved plan</a:t>
          </a:r>
          <a:endParaRPr lang="en-US" sz="2000" b="0" kern="1200" dirty="0"/>
        </a:p>
      </dsp:txBody>
      <dsp:txXfrm>
        <a:off x="299580" y="352814"/>
        <a:ext cx="4428807" cy="131310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D749D-D864-4C61-B79E-FD181CF3293F}">
      <dsp:nvSpPr>
        <dsp:cNvPr id="0" name=""/>
        <dsp:cNvSpPr/>
      </dsp:nvSpPr>
      <dsp:spPr>
        <a:xfrm>
          <a:off x="0" y="436794"/>
          <a:ext cx="6934200" cy="1912236"/>
        </a:xfrm>
        <a:prstGeom prst="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8171" tIns="708152" rIns="538171"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t>Site access</a:t>
          </a:r>
        </a:p>
        <a:p>
          <a:pPr marL="228600" lvl="1" indent="-228600" algn="l" defTabSz="889000">
            <a:lnSpc>
              <a:spcPct val="90000"/>
            </a:lnSpc>
            <a:spcBef>
              <a:spcPct val="0"/>
            </a:spcBef>
            <a:spcAft>
              <a:spcPct val="15000"/>
            </a:spcAft>
            <a:buChar char="••"/>
          </a:pPr>
          <a:r>
            <a:rPr lang="en-US" sz="2000" b="0" kern="1200" dirty="0"/>
            <a:t>A reliable water supply</a:t>
          </a:r>
        </a:p>
        <a:p>
          <a:pPr marL="228600" lvl="1" indent="-228600" algn="l" defTabSz="889000">
            <a:lnSpc>
              <a:spcPct val="90000"/>
            </a:lnSpc>
            <a:spcBef>
              <a:spcPct val="0"/>
            </a:spcBef>
            <a:spcAft>
              <a:spcPct val="15000"/>
            </a:spcAft>
            <a:buChar char="••"/>
          </a:pPr>
          <a:r>
            <a:rPr lang="en-US" sz="2000" b="0" kern="1200" dirty="0"/>
            <a:t>Inspection of temporary fire protection systems</a:t>
          </a:r>
        </a:p>
      </dsp:txBody>
      <dsp:txXfrm>
        <a:off x="0" y="436794"/>
        <a:ext cx="6934200" cy="1912236"/>
      </dsp:txXfrm>
    </dsp:sp>
    <dsp:sp modelId="{CE1C5102-968D-4437-A49F-3D25C465EE67}">
      <dsp:nvSpPr>
        <dsp:cNvPr id="0" name=""/>
        <dsp:cNvSpPr/>
      </dsp:nvSpPr>
      <dsp:spPr>
        <a:xfrm>
          <a:off x="330119" y="165569"/>
          <a:ext cx="6602381" cy="773064"/>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83467" tIns="0" rIns="183467" bIns="0" numCol="1" spcCol="1270" anchor="ctr" anchorCtr="0">
          <a:noAutofit/>
        </a:bodyPr>
        <a:lstStyle/>
        <a:p>
          <a:pPr lvl="0" algn="l" defTabSz="889000">
            <a:lnSpc>
              <a:spcPct val="90000"/>
            </a:lnSpc>
            <a:spcBef>
              <a:spcPct val="0"/>
            </a:spcBef>
            <a:spcAft>
              <a:spcPct val="35000"/>
            </a:spcAft>
          </a:pPr>
          <a:r>
            <a:rPr lang="en-US" sz="2000" b="0" kern="1200" dirty="0"/>
            <a:t>2. To verify fire and life safety requirements needed during construction are met</a:t>
          </a:r>
        </a:p>
      </dsp:txBody>
      <dsp:txXfrm>
        <a:off x="367857" y="203307"/>
        <a:ext cx="6526905" cy="69758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5A6F9-07B9-4E4A-9BDD-43A674C6F82F}">
      <dsp:nvSpPr>
        <dsp:cNvPr id="0" name=""/>
        <dsp:cNvSpPr/>
      </dsp:nvSpPr>
      <dsp:spPr>
        <a:xfrm>
          <a:off x="0" y="420749"/>
          <a:ext cx="6934200" cy="16731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Occupational Safety and Health Administration (OSHA) regulations or locally adopted requirements for the use of personal protective clothing and equipment</a:t>
          </a:r>
          <a:endParaRPr lang="en-US" sz="2400" b="0" kern="1200" dirty="0"/>
        </a:p>
      </dsp:txBody>
      <dsp:txXfrm>
        <a:off x="81674" y="502423"/>
        <a:ext cx="6770852" cy="1509752"/>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A1BBB-ACF7-46D1-810B-5A84A092D3B8}">
      <dsp:nvSpPr>
        <dsp:cNvPr id="0" name=""/>
        <dsp:cNvSpPr/>
      </dsp:nvSpPr>
      <dsp:spPr>
        <a:xfrm>
          <a:off x="0" y="1684"/>
          <a:ext cx="4800600" cy="1005285"/>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Check in with </a:t>
          </a:r>
          <a:r>
            <a:rPr lang="x-none" sz="2000" b="0" u="none" kern="1200" dirty="0" smtClean="0"/>
            <a:t>general </a:t>
          </a:r>
          <a:r>
            <a:rPr lang="x-none" sz="2000" b="0" u="none" kern="1200" dirty="0"/>
            <a:t>contractor, project manager, or superintendent before entering</a:t>
          </a:r>
          <a:endParaRPr lang="en-US" sz="2000" b="0" kern="1200" dirty="0"/>
        </a:p>
      </dsp:txBody>
      <dsp:txXfrm>
        <a:off x="49074" y="50758"/>
        <a:ext cx="4702452" cy="907137"/>
      </dsp:txXfrm>
    </dsp:sp>
    <dsp:sp modelId="{32115921-FF7B-4070-A21A-82A13D73578A}">
      <dsp:nvSpPr>
        <dsp:cNvPr id="0" name=""/>
        <dsp:cNvSpPr/>
      </dsp:nvSpPr>
      <dsp:spPr>
        <a:xfrm>
          <a:off x="0" y="1020132"/>
          <a:ext cx="4800600" cy="1005285"/>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Explain </a:t>
          </a:r>
          <a:r>
            <a:rPr lang="x-none" sz="2000" b="0" u="none" kern="1200" dirty="0" smtClean="0"/>
            <a:t>specific </a:t>
          </a:r>
          <a:r>
            <a:rPr lang="x-none" sz="2000" b="0" u="none" kern="1200" dirty="0"/>
            <a:t>items or activities that must be verified</a:t>
          </a:r>
          <a:endParaRPr lang="en-US" sz="2000" b="0" kern="1200" dirty="0"/>
        </a:p>
      </dsp:txBody>
      <dsp:txXfrm>
        <a:off x="49074" y="1069206"/>
        <a:ext cx="4702452" cy="907137"/>
      </dsp:txXfrm>
    </dsp:sp>
    <dsp:sp modelId="{E1D37EAD-230B-4DC4-80FB-3F1963F959EC}">
      <dsp:nvSpPr>
        <dsp:cNvPr id="0" name=""/>
        <dsp:cNvSpPr/>
      </dsp:nvSpPr>
      <dsp:spPr>
        <a:xfrm>
          <a:off x="0" y="2038581"/>
          <a:ext cx="4800600" cy="1005285"/>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Compare approved construction plans kept on site with the ones maintained by the building or fire prevention office </a:t>
          </a:r>
          <a:endParaRPr lang="en-US" sz="2000" b="0" u="none" kern="1200" dirty="0"/>
        </a:p>
      </dsp:txBody>
      <dsp:txXfrm>
        <a:off x="49074" y="2087655"/>
        <a:ext cx="4702452" cy="907137"/>
      </dsp:txXfrm>
    </dsp:sp>
    <dsp:sp modelId="{C53FA5B8-3096-434A-BC69-92E9C255A6E5}">
      <dsp:nvSpPr>
        <dsp:cNvPr id="0" name=""/>
        <dsp:cNvSpPr/>
      </dsp:nvSpPr>
      <dsp:spPr>
        <a:xfrm>
          <a:off x="0" y="3057029"/>
          <a:ext cx="4800600" cy="1005285"/>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Use a checklist to record items as they are inspected </a:t>
          </a:r>
          <a:endParaRPr lang="en-US" sz="2000" b="0" u="none" kern="1200" dirty="0"/>
        </a:p>
      </dsp:txBody>
      <dsp:txXfrm>
        <a:off x="49074" y="3106103"/>
        <a:ext cx="4702452" cy="90713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A1BBB-ACF7-46D1-810B-5A84A092D3B8}">
      <dsp:nvSpPr>
        <dsp:cNvPr id="0" name=""/>
        <dsp:cNvSpPr/>
      </dsp:nvSpPr>
      <dsp:spPr>
        <a:xfrm>
          <a:off x="0" y="4539"/>
          <a:ext cx="7590692" cy="10296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Notify </a:t>
          </a:r>
          <a:r>
            <a:rPr lang="x-none" sz="2000" b="0" u="none" kern="1200" dirty="0" smtClean="0"/>
            <a:t>general </a:t>
          </a:r>
          <a:r>
            <a:rPr lang="x-none" sz="2000" b="0" u="none" kern="1200" dirty="0"/>
            <a:t>contractor when violations are found and verify corrections </a:t>
          </a:r>
          <a:r>
            <a:rPr lang="en-US" sz="2000" b="0" u="none" kern="1200" dirty="0"/>
            <a:t>are</a:t>
          </a:r>
          <a:r>
            <a:rPr lang="x-none" sz="2000" b="0" u="none" kern="1200" dirty="0"/>
            <a:t> made</a:t>
          </a:r>
          <a:endParaRPr lang="en-US" sz="2000" b="0" kern="1200" dirty="0"/>
        </a:p>
      </dsp:txBody>
      <dsp:txXfrm>
        <a:off x="50261" y="54800"/>
        <a:ext cx="7490170" cy="929078"/>
      </dsp:txXfrm>
    </dsp:sp>
    <dsp:sp modelId="{CE675321-472D-4943-9F3B-F5972B8E6CDF}">
      <dsp:nvSpPr>
        <dsp:cNvPr id="0" name=""/>
        <dsp:cNvSpPr/>
      </dsp:nvSpPr>
      <dsp:spPr>
        <a:xfrm>
          <a:off x="0" y="1192539"/>
          <a:ext cx="7590692" cy="102960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a:t>D</a:t>
          </a:r>
          <a:r>
            <a:rPr lang="x-none" sz="2000" b="0" u="none" kern="1200" dirty="0"/>
            <a:t>epending on </a:t>
          </a:r>
          <a:r>
            <a:rPr lang="x-none" sz="2000" b="0" u="none" kern="1200" dirty="0" smtClean="0"/>
            <a:t>jurisdiction's </a:t>
          </a:r>
          <a:r>
            <a:rPr lang="x-none" sz="2000" b="0" u="none" kern="1200" dirty="0"/>
            <a:t>fire code, construction may not resume until violations are corrected</a:t>
          </a:r>
          <a:endParaRPr lang="en-US" sz="2000" b="0" kern="1200" dirty="0"/>
        </a:p>
      </dsp:txBody>
      <dsp:txXfrm>
        <a:off x="50261" y="1242800"/>
        <a:ext cx="7490170" cy="929078"/>
      </dsp:txXfrm>
    </dsp:sp>
    <dsp:sp modelId="{11104E08-3E0D-4D8E-B75A-7A3EC1577C1F}">
      <dsp:nvSpPr>
        <dsp:cNvPr id="0" name=""/>
        <dsp:cNvSpPr/>
      </dsp:nvSpPr>
      <dsp:spPr>
        <a:xfrm>
          <a:off x="0" y="2380539"/>
          <a:ext cx="7590692" cy="102960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Develop a report noting items inspected</a:t>
          </a:r>
          <a:endParaRPr lang="en-US" sz="2000" b="0" u="none" kern="1200" dirty="0"/>
        </a:p>
      </dsp:txBody>
      <dsp:txXfrm>
        <a:off x="50261" y="2430800"/>
        <a:ext cx="7490170" cy="929078"/>
      </dsp:txXfrm>
    </dsp:sp>
    <dsp:sp modelId="{F70E253E-9B38-412C-83A0-3DE1BB9CB832}">
      <dsp:nvSpPr>
        <dsp:cNvPr id="0" name=""/>
        <dsp:cNvSpPr/>
      </dsp:nvSpPr>
      <dsp:spPr>
        <a:xfrm>
          <a:off x="0" y="3568539"/>
          <a:ext cx="7590692" cy="102960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Contact </a:t>
          </a:r>
          <a:r>
            <a:rPr lang="en-US" sz="2000" b="0" kern="1200" dirty="0" smtClean="0"/>
            <a:t>general </a:t>
          </a:r>
          <a:r>
            <a:rPr lang="en-US" sz="2000" b="0" kern="1200" dirty="0"/>
            <a:t>contractor or other responsible party before leaving the site</a:t>
          </a:r>
        </a:p>
      </dsp:txBody>
      <dsp:txXfrm>
        <a:off x="50261" y="3618800"/>
        <a:ext cx="7490170" cy="92907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A1BBB-ACF7-46D1-810B-5A84A092D3B8}">
      <dsp:nvSpPr>
        <dsp:cNvPr id="0" name=""/>
        <dsp:cNvSpPr/>
      </dsp:nvSpPr>
      <dsp:spPr>
        <a:xfrm>
          <a:off x="0" y="617566"/>
          <a:ext cx="6324600" cy="1330875"/>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Accurate and complete records establish the basis for all future inspections of the building</a:t>
          </a:r>
        </a:p>
      </dsp:txBody>
      <dsp:txXfrm>
        <a:off x="64968" y="682534"/>
        <a:ext cx="6194664" cy="1200939"/>
      </dsp:txXfrm>
    </dsp:sp>
    <dsp:sp modelId="{BFE8AB89-7E71-4F5A-8C07-CA71EC4E97CA}">
      <dsp:nvSpPr>
        <dsp:cNvPr id="0" name=""/>
        <dsp:cNvSpPr/>
      </dsp:nvSpPr>
      <dsp:spPr>
        <a:xfrm>
          <a:off x="0" y="2135641"/>
          <a:ext cx="6324600" cy="1330875"/>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t>Records may be required for use in any legal actions</a:t>
          </a:r>
        </a:p>
      </dsp:txBody>
      <dsp:txXfrm>
        <a:off x="64968" y="2200609"/>
        <a:ext cx="6194664" cy="120093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A1BBB-ACF7-46D1-810B-5A84A092D3B8}">
      <dsp:nvSpPr>
        <dsp:cNvPr id="0" name=""/>
        <dsp:cNvSpPr/>
      </dsp:nvSpPr>
      <dsp:spPr>
        <a:xfrm>
          <a:off x="0" y="7500"/>
          <a:ext cx="7772400" cy="9360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a:t>Their possessions, in addition to accumulated debris, construction materials, and equipment can increase the fire load</a:t>
          </a:r>
          <a:endParaRPr lang="en-US" sz="2000" b="0" kern="1200" dirty="0"/>
        </a:p>
      </dsp:txBody>
      <dsp:txXfrm>
        <a:off x="45692" y="53192"/>
        <a:ext cx="7681016" cy="844616"/>
      </dsp:txXfrm>
    </dsp:sp>
    <dsp:sp modelId="{6D6E8BE2-48B5-4AFF-A445-5D3FC977E15E}">
      <dsp:nvSpPr>
        <dsp:cNvPr id="0" name=""/>
        <dsp:cNvSpPr/>
      </dsp:nvSpPr>
      <dsp:spPr>
        <a:xfrm>
          <a:off x="0" y="1087500"/>
          <a:ext cx="7772400" cy="93600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a:t>V</a:t>
          </a:r>
          <a:r>
            <a:rPr lang="x-none" sz="2000" b="0" u="none" kern="1200"/>
            <a:t>erify all means of egress are clear</a:t>
          </a:r>
          <a:endParaRPr lang="en-US" sz="2000" b="0" u="none" kern="1200" dirty="0"/>
        </a:p>
      </dsp:txBody>
      <dsp:txXfrm>
        <a:off x="45692" y="1133192"/>
        <a:ext cx="7681016" cy="844616"/>
      </dsp:txXfrm>
    </dsp:sp>
    <dsp:sp modelId="{46CFFAD9-D0A5-47EA-B5CA-3DBB95C22860}">
      <dsp:nvSpPr>
        <dsp:cNvPr id="0" name=""/>
        <dsp:cNvSpPr/>
      </dsp:nvSpPr>
      <dsp:spPr>
        <a:xfrm>
          <a:off x="0" y="2167500"/>
          <a:ext cx="7772400" cy="936000"/>
        </a:xfrm>
        <a:prstGeom prst="round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a:t>Fire detection or alarm systems should remain intact for the duration of construction</a:t>
          </a:r>
          <a:endParaRPr lang="en-US" sz="2000" b="0" u="none" kern="1200" dirty="0"/>
        </a:p>
      </dsp:txBody>
      <dsp:txXfrm>
        <a:off x="45692" y="2213192"/>
        <a:ext cx="7681016" cy="844616"/>
      </dsp:txXfrm>
    </dsp:sp>
    <dsp:sp modelId="{BD84AF5A-6FE1-432C-8FBF-AA50BC0F971C}">
      <dsp:nvSpPr>
        <dsp:cNvPr id="0" name=""/>
        <dsp:cNvSpPr/>
      </dsp:nvSpPr>
      <dsp:spPr>
        <a:xfrm>
          <a:off x="0" y="3247500"/>
          <a:ext cx="7772400" cy="93600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dirty="0"/>
            <a:t>If a system will be nonfunctional for any length of time, a fire watch should be posted</a:t>
          </a:r>
          <a:endParaRPr lang="en-US" sz="2000" b="0" u="none" kern="1200" dirty="0"/>
        </a:p>
      </dsp:txBody>
      <dsp:txXfrm>
        <a:off x="45692" y="3293192"/>
        <a:ext cx="7681016" cy="84461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BEE3A-6FDD-472F-A4EC-96D9FB7AB112}">
      <dsp:nvSpPr>
        <dsp:cNvPr id="0" name=""/>
        <dsp:cNvSpPr/>
      </dsp:nvSpPr>
      <dsp:spPr>
        <a:xfrm>
          <a:off x="772" y="84905"/>
          <a:ext cx="3010979" cy="1806587"/>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u="none" kern="1200" dirty="0"/>
            <a:t>Building plans</a:t>
          </a:r>
          <a:endParaRPr lang="en-US" sz="2400" b="0" kern="1200" dirty="0"/>
        </a:p>
      </dsp:txBody>
      <dsp:txXfrm>
        <a:off x="772" y="84905"/>
        <a:ext cx="3010979" cy="1806587"/>
      </dsp:txXfrm>
    </dsp:sp>
    <dsp:sp modelId="{9F1EF1FA-3BCC-4623-A523-42C1DA34C59D}">
      <dsp:nvSpPr>
        <dsp:cNvPr id="0" name=""/>
        <dsp:cNvSpPr/>
      </dsp:nvSpPr>
      <dsp:spPr>
        <a:xfrm>
          <a:off x="3312848" y="84905"/>
          <a:ext cx="3010979" cy="1806587"/>
        </a:xfrm>
        <a:prstGeom prst="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Construction drawings</a:t>
          </a:r>
        </a:p>
      </dsp:txBody>
      <dsp:txXfrm>
        <a:off x="3312848" y="84905"/>
        <a:ext cx="3010979" cy="1806587"/>
      </dsp:txXfrm>
    </dsp:sp>
    <dsp:sp modelId="{133184FB-D6CC-40E5-9A36-4EE01E5CC70C}">
      <dsp:nvSpPr>
        <dsp:cNvPr id="0" name=""/>
        <dsp:cNvSpPr/>
      </dsp:nvSpPr>
      <dsp:spPr>
        <a:xfrm>
          <a:off x="1656810" y="2192590"/>
          <a:ext cx="3010979" cy="1806587"/>
        </a:xfrm>
        <a:prstGeom prst="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a:t>Support documents</a:t>
          </a:r>
        </a:p>
      </dsp:txBody>
      <dsp:txXfrm>
        <a:off x="1656810" y="2192590"/>
        <a:ext cx="3010979" cy="180658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A1BBB-ACF7-46D1-810B-5A84A092D3B8}">
      <dsp:nvSpPr>
        <dsp:cNvPr id="0" name=""/>
        <dsp:cNvSpPr/>
      </dsp:nvSpPr>
      <dsp:spPr>
        <a:xfrm>
          <a:off x="0" y="180"/>
          <a:ext cx="7620000" cy="97344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a:t>AHJ usually establishes exact manner in which plans must be submitted</a:t>
          </a:r>
          <a:endParaRPr lang="en-US" sz="2000" b="0" kern="1200" dirty="0"/>
        </a:p>
      </dsp:txBody>
      <dsp:txXfrm>
        <a:off x="47519" y="47699"/>
        <a:ext cx="7524962" cy="878402"/>
      </dsp:txXfrm>
    </dsp:sp>
    <dsp:sp modelId="{7E235C69-7EFE-47B3-B1A2-B47956530439}">
      <dsp:nvSpPr>
        <dsp:cNvPr id="0" name=""/>
        <dsp:cNvSpPr/>
      </dsp:nvSpPr>
      <dsp:spPr>
        <a:xfrm>
          <a:off x="0" y="1123380"/>
          <a:ext cx="7620000" cy="97344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a:t>Local ordinances may require that a registered design professional submit plans</a:t>
          </a:r>
          <a:endParaRPr lang="en-US" sz="2000" b="0" kern="1200" dirty="0"/>
        </a:p>
      </dsp:txBody>
      <dsp:txXfrm>
        <a:off x="47519" y="1170899"/>
        <a:ext cx="7524962" cy="878402"/>
      </dsp:txXfrm>
    </dsp:sp>
    <dsp:sp modelId="{8F7182A6-6C03-4C37-BF2B-E1F8B9831EB0}">
      <dsp:nvSpPr>
        <dsp:cNvPr id="0" name=""/>
        <dsp:cNvSpPr/>
      </dsp:nvSpPr>
      <dsp:spPr>
        <a:xfrm>
          <a:off x="0" y="2246580"/>
          <a:ext cx="7620000" cy="97344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a:t>Plans submitted to an AHJ are official documents</a:t>
          </a:r>
          <a:endParaRPr lang="en-US" sz="2000" b="0" u="none" kern="1200" dirty="0"/>
        </a:p>
      </dsp:txBody>
      <dsp:txXfrm>
        <a:off x="47519" y="2294099"/>
        <a:ext cx="7524962" cy="878402"/>
      </dsp:txXfrm>
    </dsp:sp>
    <dsp:sp modelId="{07AAAD47-F115-4887-80E8-A37B3B79C5E7}">
      <dsp:nvSpPr>
        <dsp:cNvPr id="0" name=""/>
        <dsp:cNvSpPr/>
      </dsp:nvSpPr>
      <dsp:spPr>
        <a:xfrm>
          <a:off x="0" y="3369780"/>
          <a:ext cx="7620000" cy="97344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x-none" sz="2000" b="0" u="none" kern="1200"/>
            <a:t>Sketches, incomplete drawings or plans, or documents with inaccurate calculations are unacceptable</a:t>
          </a:r>
          <a:endParaRPr lang="en-US" sz="2000" b="0" u="none" kern="1200" dirty="0"/>
        </a:p>
      </dsp:txBody>
      <dsp:txXfrm>
        <a:off x="47519" y="3417299"/>
        <a:ext cx="7524962" cy="878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3B370-A2AE-4E98-BCD8-7DF5506A9B48}">
      <dsp:nvSpPr>
        <dsp:cNvPr id="0" name=""/>
        <dsp:cNvSpPr/>
      </dsp:nvSpPr>
      <dsp:spPr>
        <a:xfrm>
          <a:off x="582929" y="0"/>
          <a:ext cx="6606540" cy="4343400"/>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C016F79-B5C3-4646-B17F-E97E9C20E6AC}">
      <dsp:nvSpPr>
        <dsp:cNvPr id="0" name=""/>
        <dsp:cNvSpPr/>
      </dsp:nvSpPr>
      <dsp:spPr>
        <a:xfrm>
          <a:off x="3889" y="1303020"/>
          <a:ext cx="1870992" cy="17373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Architectural Design Concept</a:t>
          </a:r>
        </a:p>
      </dsp:txBody>
      <dsp:txXfrm>
        <a:off x="88700" y="1387831"/>
        <a:ext cx="1701370" cy="1567738"/>
      </dsp:txXfrm>
    </dsp:sp>
    <dsp:sp modelId="{EBF6D33B-E603-4DAB-8699-7068659FD82D}">
      <dsp:nvSpPr>
        <dsp:cNvPr id="0" name=""/>
        <dsp:cNvSpPr/>
      </dsp:nvSpPr>
      <dsp:spPr>
        <a:xfrm>
          <a:off x="1968432" y="1303020"/>
          <a:ext cx="1870992" cy="173736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Planning and Zoning Review</a:t>
          </a:r>
        </a:p>
      </dsp:txBody>
      <dsp:txXfrm>
        <a:off x="2053243" y="1387831"/>
        <a:ext cx="1701370" cy="1567738"/>
      </dsp:txXfrm>
    </dsp:sp>
    <dsp:sp modelId="{22367473-0A2F-41C4-A91D-635991735D09}">
      <dsp:nvSpPr>
        <dsp:cNvPr id="0" name=""/>
        <dsp:cNvSpPr/>
      </dsp:nvSpPr>
      <dsp:spPr>
        <a:xfrm>
          <a:off x="3932974" y="1303020"/>
          <a:ext cx="1870992" cy="173736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Site/Civil Engineering</a:t>
          </a:r>
        </a:p>
      </dsp:txBody>
      <dsp:txXfrm>
        <a:off x="4017785" y="1387831"/>
        <a:ext cx="1701370" cy="1567738"/>
      </dsp:txXfrm>
    </dsp:sp>
    <dsp:sp modelId="{0A775D5D-F694-46DC-8F58-52AAC298C307}">
      <dsp:nvSpPr>
        <dsp:cNvPr id="0" name=""/>
        <dsp:cNvSpPr/>
      </dsp:nvSpPr>
      <dsp:spPr>
        <a:xfrm>
          <a:off x="5897517" y="1303020"/>
          <a:ext cx="1870992" cy="173736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Complete Architectural Design</a:t>
          </a:r>
        </a:p>
      </dsp:txBody>
      <dsp:txXfrm>
        <a:off x="5982328" y="1387831"/>
        <a:ext cx="1701370" cy="156773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DD255-55EF-4D4A-B540-A0CB94D0D2D6}">
      <dsp:nvSpPr>
        <dsp:cNvPr id="0" name=""/>
        <dsp:cNvSpPr/>
      </dsp:nvSpPr>
      <dsp:spPr>
        <a:xfrm>
          <a:off x="0" y="25920"/>
          <a:ext cx="7391400" cy="8049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Increase </a:t>
          </a:r>
          <a:r>
            <a:rPr lang="en-US" sz="2000" b="0" kern="1200" dirty="0" smtClean="0"/>
            <a:t>efficiency </a:t>
          </a:r>
          <a:r>
            <a:rPr lang="en-US" sz="2000" b="0" kern="1200" dirty="0"/>
            <a:t>with which drawings convey information</a:t>
          </a:r>
        </a:p>
      </dsp:txBody>
      <dsp:txXfrm>
        <a:off x="39295" y="65215"/>
        <a:ext cx="7312810" cy="726370"/>
      </dsp:txXfrm>
    </dsp:sp>
    <dsp:sp modelId="{2B4470FA-B441-4EA3-8203-D3F7C7D2ED42}">
      <dsp:nvSpPr>
        <dsp:cNvPr id="0" name=""/>
        <dsp:cNvSpPr/>
      </dsp:nvSpPr>
      <dsp:spPr>
        <a:xfrm>
          <a:off x="0" y="954720"/>
          <a:ext cx="7391400" cy="804960"/>
        </a:xfrm>
        <a:prstGeom prst="roundRect">
          <a:avLst/>
        </a:prstGeom>
        <a:gradFill rotWithShape="0">
          <a:gsLst>
            <a:gs pos="0">
              <a:schemeClr val="accent2">
                <a:shade val="80000"/>
                <a:hueOff val="0"/>
                <a:satOff val="-2770"/>
                <a:lumOff val="7112"/>
                <a:alphaOff val="0"/>
                <a:shade val="51000"/>
                <a:satMod val="130000"/>
              </a:schemeClr>
            </a:gs>
            <a:gs pos="80000">
              <a:schemeClr val="accent2">
                <a:shade val="80000"/>
                <a:hueOff val="0"/>
                <a:satOff val="-2770"/>
                <a:lumOff val="7112"/>
                <a:alphaOff val="0"/>
                <a:shade val="93000"/>
                <a:satMod val="130000"/>
              </a:schemeClr>
            </a:gs>
            <a:gs pos="100000">
              <a:schemeClr val="accent2">
                <a:shade val="80000"/>
                <a:hueOff val="0"/>
                <a:satOff val="-2770"/>
                <a:lumOff val="71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Reduce </a:t>
          </a:r>
          <a:r>
            <a:rPr lang="en-US" sz="2000" b="0" kern="1200" dirty="0" smtClean="0"/>
            <a:t>clutter </a:t>
          </a:r>
          <a:r>
            <a:rPr lang="en-US" sz="2000" b="0" kern="1200" dirty="0"/>
            <a:t>that would result from describing every detail</a:t>
          </a:r>
        </a:p>
      </dsp:txBody>
      <dsp:txXfrm>
        <a:off x="39295" y="994015"/>
        <a:ext cx="7312810" cy="726370"/>
      </dsp:txXfrm>
    </dsp:sp>
    <dsp:sp modelId="{CB6FF465-3F97-428F-9FB7-09F3EBAA2136}">
      <dsp:nvSpPr>
        <dsp:cNvPr id="0" name=""/>
        <dsp:cNvSpPr/>
      </dsp:nvSpPr>
      <dsp:spPr>
        <a:xfrm>
          <a:off x="0" y="1883520"/>
          <a:ext cx="7391400" cy="804960"/>
        </a:xfrm>
        <a:prstGeom prst="round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u="none" kern="1200" dirty="0" smtClean="0"/>
            <a:t>L</a:t>
          </a:r>
          <a:r>
            <a:rPr lang="x-none" sz="2000" b="0" u="none" kern="1200" dirty="0" smtClean="0"/>
            <a:t>arge </a:t>
          </a:r>
          <a:r>
            <a:rPr lang="x-none" sz="2000" b="0" u="none" kern="1200" dirty="0"/>
            <a:t>number of abbreviations can be used on construction drawings</a:t>
          </a:r>
          <a:endParaRPr lang="en-US" sz="2000" b="0" kern="1200" dirty="0"/>
        </a:p>
      </dsp:txBody>
      <dsp:txXfrm>
        <a:off x="39295" y="1922815"/>
        <a:ext cx="7312810" cy="726370"/>
      </dsp:txXfrm>
    </dsp:sp>
    <dsp:sp modelId="{D1F2D621-0F5B-462A-A447-248727730B93}">
      <dsp:nvSpPr>
        <dsp:cNvPr id="0" name=""/>
        <dsp:cNvSpPr/>
      </dsp:nvSpPr>
      <dsp:spPr>
        <a:xfrm>
          <a:off x="0" y="2812320"/>
          <a:ext cx="7391400" cy="804960"/>
        </a:xfrm>
        <a:prstGeom prst="roundRect">
          <a:avLst/>
        </a:prstGeom>
        <a:gradFill rotWithShape="0">
          <a:gsLst>
            <a:gs pos="0">
              <a:schemeClr val="accent2">
                <a:shade val="80000"/>
                <a:hueOff val="0"/>
                <a:satOff val="-8311"/>
                <a:lumOff val="21337"/>
                <a:alphaOff val="0"/>
                <a:shade val="51000"/>
                <a:satMod val="130000"/>
              </a:schemeClr>
            </a:gs>
            <a:gs pos="80000">
              <a:schemeClr val="accent2">
                <a:shade val="80000"/>
                <a:hueOff val="0"/>
                <a:satOff val="-8311"/>
                <a:lumOff val="21337"/>
                <a:alphaOff val="0"/>
                <a:shade val="93000"/>
                <a:satMod val="130000"/>
              </a:schemeClr>
            </a:gs>
            <a:gs pos="100000">
              <a:schemeClr val="accent2">
                <a:shade val="80000"/>
                <a:hueOff val="0"/>
                <a:satOff val="-8311"/>
                <a:lumOff val="213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It is not necessary to memorize all of them</a:t>
          </a:r>
        </a:p>
      </dsp:txBody>
      <dsp:txXfrm>
        <a:off x="39295" y="2851615"/>
        <a:ext cx="7312810" cy="726370"/>
      </dsp:txXfrm>
    </dsp:sp>
    <dsp:sp modelId="{4AD7CE56-911B-4A31-9E22-6BAB5F780287}">
      <dsp:nvSpPr>
        <dsp:cNvPr id="0" name=""/>
        <dsp:cNvSpPr/>
      </dsp:nvSpPr>
      <dsp:spPr>
        <a:xfrm>
          <a:off x="0" y="3741119"/>
          <a:ext cx="7391400" cy="80496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a:t>Be familiar with some of the more commonly used abbreviations and symbols</a:t>
          </a:r>
        </a:p>
      </dsp:txBody>
      <dsp:txXfrm>
        <a:off x="39295" y="3780414"/>
        <a:ext cx="7312810" cy="726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8FFEE-9A28-4870-9533-7875E69AAB5A}">
      <dsp:nvSpPr>
        <dsp:cNvPr id="0" name=""/>
        <dsp:cNvSpPr/>
      </dsp:nvSpPr>
      <dsp:spPr>
        <a:xfrm>
          <a:off x="0" y="0"/>
          <a:ext cx="5181600" cy="9594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a:t>Permitting Process</a:t>
          </a:r>
        </a:p>
      </dsp:txBody>
      <dsp:txXfrm>
        <a:off x="46834" y="46834"/>
        <a:ext cx="5087932" cy="8657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3B370-A2AE-4E98-BCD8-7DF5506A9B48}">
      <dsp:nvSpPr>
        <dsp:cNvPr id="0" name=""/>
        <dsp:cNvSpPr/>
      </dsp:nvSpPr>
      <dsp:spPr>
        <a:xfrm>
          <a:off x="582929" y="0"/>
          <a:ext cx="6606540" cy="4343400"/>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C016F79-B5C3-4646-B17F-E97E9C20E6AC}">
      <dsp:nvSpPr>
        <dsp:cNvPr id="0" name=""/>
        <dsp:cNvSpPr/>
      </dsp:nvSpPr>
      <dsp:spPr>
        <a:xfrm>
          <a:off x="3998" y="1303020"/>
          <a:ext cx="1829097" cy="17373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Submittal</a:t>
          </a:r>
        </a:p>
      </dsp:txBody>
      <dsp:txXfrm>
        <a:off x="88809" y="1387831"/>
        <a:ext cx="1659475" cy="1567738"/>
      </dsp:txXfrm>
    </dsp:sp>
    <dsp:sp modelId="{CF1B067B-B009-49DB-B5A5-48541EDD69CC}">
      <dsp:nvSpPr>
        <dsp:cNvPr id="0" name=""/>
        <dsp:cNvSpPr/>
      </dsp:nvSpPr>
      <dsp:spPr>
        <a:xfrm>
          <a:off x="1982433" y="1303020"/>
          <a:ext cx="1829097" cy="1737360"/>
        </a:xfrm>
        <a:prstGeom prst="round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Review</a:t>
          </a:r>
        </a:p>
      </dsp:txBody>
      <dsp:txXfrm>
        <a:off x="2067244" y="1387831"/>
        <a:ext cx="1659475" cy="1567738"/>
      </dsp:txXfrm>
    </dsp:sp>
    <dsp:sp modelId="{500F8634-6E03-4E47-80DF-F63F97B9C336}">
      <dsp:nvSpPr>
        <dsp:cNvPr id="0" name=""/>
        <dsp:cNvSpPr/>
      </dsp:nvSpPr>
      <dsp:spPr>
        <a:xfrm>
          <a:off x="3960868" y="1303020"/>
          <a:ext cx="1829097" cy="173736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Corrections</a:t>
          </a:r>
        </a:p>
      </dsp:txBody>
      <dsp:txXfrm>
        <a:off x="4045679" y="1387831"/>
        <a:ext cx="1659475" cy="1567738"/>
      </dsp:txXfrm>
    </dsp:sp>
    <dsp:sp modelId="{44E5A36E-D0B1-4639-B5F9-CBF086D2DC18}">
      <dsp:nvSpPr>
        <dsp:cNvPr id="0" name=""/>
        <dsp:cNvSpPr/>
      </dsp:nvSpPr>
      <dsp:spPr>
        <a:xfrm>
          <a:off x="5939303" y="1303020"/>
          <a:ext cx="1829097" cy="1737360"/>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Approval</a:t>
          </a:r>
        </a:p>
      </dsp:txBody>
      <dsp:txXfrm>
        <a:off x="6024114" y="1387831"/>
        <a:ext cx="1659475" cy="15677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8FFEE-9A28-4870-9533-7875E69AAB5A}">
      <dsp:nvSpPr>
        <dsp:cNvPr id="0" name=""/>
        <dsp:cNvSpPr/>
      </dsp:nvSpPr>
      <dsp:spPr>
        <a:xfrm>
          <a:off x="0" y="0"/>
          <a:ext cx="5181600" cy="95940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a:t>Construction Process</a:t>
          </a:r>
        </a:p>
      </dsp:txBody>
      <dsp:txXfrm>
        <a:off x="46834" y="46834"/>
        <a:ext cx="5087932" cy="8657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3B370-A2AE-4E98-BCD8-7DF5506A9B48}">
      <dsp:nvSpPr>
        <dsp:cNvPr id="0" name=""/>
        <dsp:cNvSpPr/>
      </dsp:nvSpPr>
      <dsp:spPr>
        <a:xfrm>
          <a:off x="582929" y="0"/>
          <a:ext cx="6606540" cy="4343400"/>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C016F79-B5C3-4646-B17F-E97E9C20E6AC}">
      <dsp:nvSpPr>
        <dsp:cNvPr id="0" name=""/>
        <dsp:cNvSpPr/>
      </dsp:nvSpPr>
      <dsp:spPr>
        <a:xfrm>
          <a:off x="94" y="1303020"/>
          <a:ext cx="3791322" cy="1737360"/>
        </a:xfrm>
        <a:prstGeom prst="round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Construction</a:t>
          </a:r>
        </a:p>
      </dsp:txBody>
      <dsp:txXfrm>
        <a:off x="84905" y="1387831"/>
        <a:ext cx="3621700" cy="1567738"/>
      </dsp:txXfrm>
    </dsp:sp>
    <dsp:sp modelId="{88B6B066-615F-457E-A5B3-77D591CDDFA8}">
      <dsp:nvSpPr>
        <dsp:cNvPr id="0" name=""/>
        <dsp:cNvSpPr/>
      </dsp:nvSpPr>
      <dsp:spPr>
        <a:xfrm>
          <a:off x="3980983" y="1303020"/>
          <a:ext cx="3791322" cy="173736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Final Inspection/Certificate of Occupancy</a:t>
          </a:r>
        </a:p>
      </dsp:txBody>
      <dsp:txXfrm>
        <a:off x="4065794" y="1387831"/>
        <a:ext cx="3621700" cy="15677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B066D-5C15-4C96-A96C-17A748ADF1DE}">
      <dsp:nvSpPr>
        <dsp:cNvPr id="0" name=""/>
        <dsp:cNvSpPr/>
      </dsp:nvSpPr>
      <dsp:spPr>
        <a:xfrm>
          <a:off x="686346" y="338"/>
          <a:ext cx="3047479" cy="1828487"/>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x-none" sz="2800" b="0" u="none" kern="1200"/>
            <a:t>Electrical</a:t>
          </a:r>
          <a:endParaRPr lang="en-US" sz="2800" b="0" kern="1200" dirty="0"/>
        </a:p>
      </dsp:txBody>
      <dsp:txXfrm>
        <a:off x="686346" y="338"/>
        <a:ext cx="3047479" cy="1828487"/>
      </dsp:txXfrm>
    </dsp:sp>
    <dsp:sp modelId="{481140F8-8026-4366-9A43-6773888D247C}">
      <dsp:nvSpPr>
        <dsp:cNvPr id="0" name=""/>
        <dsp:cNvSpPr/>
      </dsp:nvSpPr>
      <dsp:spPr>
        <a:xfrm>
          <a:off x="4038573" y="338"/>
          <a:ext cx="3047479" cy="1828487"/>
        </a:xfrm>
        <a:prstGeom prst="rect">
          <a:avLst/>
        </a:prstGeom>
        <a:gradFill rotWithShape="0">
          <a:gsLst>
            <a:gs pos="0">
              <a:schemeClr val="accent2">
                <a:shade val="80000"/>
                <a:hueOff val="0"/>
                <a:satOff val="-3694"/>
                <a:lumOff val="9483"/>
                <a:alphaOff val="0"/>
                <a:shade val="51000"/>
                <a:satMod val="130000"/>
              </a:schemeClr>
            </a:gs>
            <a:gs pos="80000">
              <a:schemeClr val="accent2">
                <a:shade val="80000"/>
                <a:hueOff val="0"/>
                <a:satOff val="-3694"/>
                <a:lumOff val="9483"/>
                <a:alphaOff val="0"/>
                <a:shade val="93000"/>
                <a:satMod val="130000"/>
              </a:schemeClr>
            </a:gs>
            <a:gs pos="100000">
              <a:schemeClr val="accent2">
                <a:shade val="80000"/>
                <a:hueOff val="0"/>
                <a:satOff val="-3694"/>
                <a:lumOff val="94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x-none" sz="2800" b="0" u="none" kern="1200"/>
            <a:t>Plumbing</a:t>
          </a:r>
          <a:endParaRPr lang="en-US" sz="2800" b="0" u="none" kern="1200" dirty="0"/>
        </a:p>
      </dsp:txBody>
      <dsp:txXfrm>
        <a:off x="4038573" y="338"/>
        <a:ext cx="3047479" cy="1828487"/>
      </dsp:txXfrm>
    </dsp:sp>
    <dsp:sp modelId="{71C2EAA0-81A7-46F7-BADA-3A81F50E2D86}">
      <dsp:nvSpPr>
        <dsp:cNvPr id="0" name=""/>
        <dsp:cNvSpPr/>
      </dsp:nvSpPr>
      <dsp:spPr>
        <a:xfrm>
          <a:off x="686346" y="2133573"/>
          <a:ext cx="3047479" cy="1828487"/>
        </a:xfrm>
        <a:prstGeom prst="rect">
          <a:avLst/>
        </a:prstGeom>
        <a:gradFill rotWithShape="0">
          <a:gsLst>
            <a:gs pos="0">
              <a:schemeClr val="accent2">
                <a:shade val="80000"/>
                <a:hueOff val="0"/>
                <a:satOff val="-7387"/>
                <a:lumOff val="18966"/>
                <a:alphaOff val="0"/>
                <a:shade val="51000"/>
                <a:satMod val="130000"/>
              </a:schemeClr>
            </a:gs>
            <a:gs pos="80000">
              <a:schemeClr val="accent2">
                <a:shade val="80000"/>
                <a:hueOff val="0"/>
                <a:satOff val="-7387"/>
                <a:lumOff val="18966"/>
                <a:alphaOff val="0"/>
                <a:shade val="93000"/>
                <a:satMod val="130000"/>
              </a:schemeClr>
            </a:gs>
            <a:gs pos="100000">
              <a:schemeClr val="accent2">
                <a:shade val="80000"/>
                <a:hueOff val="0"/>
                <a:satOff val="-7387"/>
                <a:lumOff val="1896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x-none" sz="2800" b="0" u="none" kern="1200"/>
            <a:t>Structural </a:t>
          </a:r>
          <a:endParaRPr lang="en-US" sz="2800" b="0" u="none" kern="1200" dirty="0"/>
        </a:p>
      </dsp:txBody>
      <dsp:txXfrm>
        <a:off x="686346" y="2133573"/>
        <a:ext cx="3047479" cy="1828487"/>
      </dsp:txXfrm>
    </dsp:sp>
    <dsp:sp modelId="{33C17FD9-7C93-4D29-83D0-571E56119F1D}">
      <dsp:nvSpPr>
        <dsp:cNvPr id="0" name=""/>
        <dsp:cNvSpPr/>
      </dsp:nvSpPr>
      <dsp:spPr>
        <a:xfrm>
          <a:off x="4038573" y="2133573"/>
          <a:ext cx="3047479" cy="1828487"/>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dirty="0"/>
            <a:t>Mechanical (HVAC) </a:t>
          </a:r>
        </a:p>
      </dsp:txBody>
      <dsp:txXfrm>
        <a:off x="4038573" y="2133573"/>
        <a:ext cx="3047479" cy="18284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B066D-5C15-4C96-A96C-17A748ADF1DE}">
      <dsp:nvSpPr>
        <dsp:cNvPr id="0" name=""/>
        <dsp:cNvSpPr/>
      </dsp:nvSpPr>
      <dsp:spPr>
        <a:xfrm>
          <a:off x="0" y="531018"/>
          <a:ext cx="2524125" cy="1514475"/>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x-none" sz="2000" b="0" u="none" kern="1200"/>
            <a:t>Fire protection systems</a:t>
          </a:r>
          <a:endParaRPr lang="en-US" sz="2000" b="0" kern="1200" dirty="0"/>
        </a:p>
      </dsp:txBody>
      <dsp:txXfrm>
        <a:off x="0" y="531018"/>
        <a:ext cx="2524125" cy="1514475"/>
      </dsp:txXfrm>
    </dsp:sp>
    <dsp:sp modelId="{424F1484-CD02-477A-8598-46FA87A16EC2}">
      <dsp:nvSpPr>
        <dsp:cNvPr id="0" name=""/>
        <dsp:cNvSpPr/>
      </dsp:nvSpPr>
      <dsp:spPr>
        <a:xfrm>
          <a:off x="2776537" y="531018"/>
          <a:ext cx="2524125" cy="1514475"/>
        </a:xfrm>
        <a:prstGeom prst="rect">
          <a:avLst/>
        </a:prstGeom>
        <a:gradFill rotWithShape="0">
          <a:gsLst>
            <a:gs pos="0">
              <a:schemeClr val="accent2">
                <a:shade val="80000"/>
                <a:hueOff val="0"/>
                <a:satOff val="-2770"/>
                <a:lumOff val="7112"/>
                <a:alphaOff val="0"/>
                <a:shade val="51000"/>
                <a:satMod val="130000"/>
              </a:schemeClr>
            </a:gs>
            <a:gs pos="80000">
              <a:schemeClr val="accent2">
                <a:shade val="80000"/>
                <a:hueOff val="0"/>
                <a:satOff val="-2770"/>
                <a:lumOff val="7112"/>
                <a:alphaOff val="0"/>
                <a:shade val="93000"/>
                <a:satMod val="130000"/>
              </a:schemeClr>
            </a:gs>
            <a:gs pos="100000">
              <a:schemeClr val="accent2">
                <a:shade val="80000"/>
                <a:hueOff val="0"/>
                <a:satOff val="-2770"/>
                <a:lumOff val="71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u="none" kern="1200" dirty="0"/>
            <a:t>S</a:t>
          </a:r>
          <a:r>
            <a:rPr lang="x-none" sz="2000" b="0" u="none" kern="1200"/>
            <a:t>prinklers</a:t>
          </a:r>
          <a:endParaRPr lang="en-US" sz="2000" b="0" kern="1200" dirty="0"/>
        </a:p>
      </dsp:txBody>
      <dsp:txXfrm>
        <a:off x="2776537" y="531018"/>
        <a:ext cx="2524125" cy="1514475"/>
      </dsp:txXfrm>
    </dsp:sp>
    <dsp:sp modelId="{A45D186F-CDB0-4593-81CF-08D959D80640}">
      <dsp:nvSpPr>
        <dsp:cNvPr id="0" name=""/>
        <dsp:cNvSpPr/>
      </dsp:nvSpPr>
      <dsp:spPr>
        <a:xfrm>
          <a:off x="5553075" y="531018"/>
          <a:ext cx="2524125" cy="1514475"/>
        </a:xfrm>
        <a:prstGeom prst="rect">
          <a:avLst/>
        </a:prstGeom>
        <a:gradFill rotWithShape="0">
          <a:gsLst>
            <a:gs pos="0">
              <a:schemeClr val="accent2">
                <a:shade val="80000"/>
                <a:hueOff val="0"/>
                <a:satOff val="-5541"/>
                <a:lumOff val="14224"/>
                <a:alphaOff val="0"/>
                <a:shade val="51000"/>
                <a:satMod val="130000"/>
              </a:schemeClr>
            </a:gs>
            <a:gs pos="80000">
              <a:schemeClr val="accent2">
                <a:shade val="80000"/>
                <a:hueOff val="0"/>
                <a:satOff val="-5541"/>
                <a:lumOff val="14224"/>
                <a:alphaOff val="0"/>
                <a:shade val="93000"/>
                <a:satMod val="130000"/>
              </a:schemeClr>
            </a:gs>
            <a:gs pos="100000">
              <a:schemeClr val="accent2">
                <a:shade val="80000"/>
                <a:hueOff val="0"/>
                <a:satOff val="-5541"/>
                <a:lumOff val="142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u="none" kern="1200" dirty="0"/>
            <a:t>S</a:t>
          </a:r>
          <a:r>
            <a:rPr lang="x-none" sz="2000" b="0" u="none" kern="1200"/>
            <a:t>tandpipes</a:t>
          </a:r>
          <a:endParaRPr lang="en-US" sz="2000" b="0" kern="1200" dirty="0"/>
        </a:p>
      </dsp:txBody>
      <dsp:txXfrm>
        <a:off x="5553075" y="531018"/>
        <a:ext cx="2524125" cy="1514475"/>
      </dsp:txXfrm>
    </dsp:sp>
    <dsp:sp modelId="{4DF630F3-C714-4C31-87B9-C64F741D1587}">
      <dsp:nvSpPr>
        <dsp:cNvPr id="0" name=""/>
        <dsp:cNvSpPr/>
      </dsp:nvSpPr>
      <dsp:spPr>
        <a:xfrm>
          <a:off x="1388268" y="2297906"/>
          <a:ext cx="2524125" cy="1514475"/>
        </a:xfrm>
        <a:prstGeom prst="rect">
          <a:avLst/>
        </a:prstGeom>
        <a:gradFill rotWithShape="0">
          <a:gsLst>
            <a:gs pos="0">
              <a:schemeClr val="accent2">
                <a:shade val="80000"/>
                <a:hueOff val="0"/>
                <a:satOff val="-8311"/>
                <a:lumOff val="21337"/>
                <a:alphaOff val="0"/>
                <a:shade val="51000"/>
                <a:satMod val="130000"/>
              </a:schemeClr>
            </a:gs>
            <a:gs pos="80000">
              <a:schemeClr val="accent2">
                <a:shade val="80000"/>
                <a:hueOff val="0"/>
                <a:satOff val="-8311"/>
                <a:lumOff val="21337"/>
                <a:alphaOff val="0"/>
                <a:shade val="93000"/>
                <a:satMod val="130000"/>
              </a:schemeClr>
            </a:gs>
            <a:gs pos="100000">
              <a:schemeClr val="accent2">
                <a:shade val="80000"/>
                <a:hueOff val="0"/>
                <a:satOff val="-8311"/>
                <a:lumOff val="213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u="none" kern="1200" dirty="0"/>
            <a:t>F</a:t>
          </a:r>
          <a:r>
            <a:rPr lang="x-none" sz="2000" b="0" u="none" kern="1200"/>
            <a:t>ire detection and alarm devices</a:t>
          </a:r>
          <a:endParaRPr lang="en-US" sz="2000" b="0" kern="1200" dirty="0"/>
        </a:p>
      </dsp:txBody>
      <dsp:txXfrm>
        <a:off x="1388268" y="2297906"/>
        <a:ext cx="2524125" cy="1514475"/>
      </dsp:txXfrm>
    </dsp:sp>
    <dsp:sp modelId="{4DBCCFB7-FBDA-4EC6-972B-28A8A18A80D4}">
      <dsp:nvSpPr>
        <dsp:cNvPr id="0" name=""/>
        <dsp:cNvSpPr/>
      </dsp:nvSpPr>
      <dsp:spPr>
        <a:xfrm>
          <a:off x="4164806" y="2297906"/>
          <a:ext cx="2524125" cy="1514475"/>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x-none" sz="2000" b="0" u="none" kern="1200" dirty="0"/>
            <a:t>Fire and life safety requirements of </a:t>
          </a:r>
          <a:r>
            <a:rPr lang="x-none" sz="2000" b="0" u="none" kern="1200" dirty="0" smtClean="0"/>
            <a:t> </a:t>
          </a:r>
          <a:r>
            <a:rPr lang="x-none" sz="2000" b="0" u="none" kern="1200" dirty="0"/>
            <a:t>locally adopted codes </a:t>
          </a:r>
          <a:endParaRPr lang="en-US" sz="2000" b="0" u="none" kern="1200" dirty="0"/>
        </a:p>
      </dsp:txBody>
      <dsp:txXfrm>
        <a:off x="4164806" y="2297906"/>
        <a:ext cx="2524125" cy="15144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C057399C-A763-2949-BAAB-A006A71F44B0}"/>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2415">
              <a:spcBef>
                <a:spcPct val="0"/>
              </a:spcBef>
              <a:buClrTx/>
              <a:buSzTx/>
              <a:buFontTx/>
              <a:buNone/>
              <a:defRPr sz="1200" b="0">
                <a:latin typeface="Times New Roman" pitchFamily="18" charset="0"/>
              </a:defRPr>
            </a:lvl1pPr>
          </a:lstStyle>
          <a:p>
            <a:pPr>
              <a:defRPr/>
            </a:pPr>
            <a:endParaRPr lang="en-US"/>
          </a:p>
        </p:txBody>
      </p:sp>
      <p:sp>
        <p:nvSpPr>
          <p:cNvPr id="92163" name="Rectangle 3">
            <a:extLst>
              <a:ext uri="{FF2B5EF4-FFF2-40B4-BE49-F238E27FC236}">
                <a16:creationId xmlns:a16="http://schemas.microsoft.com/office/drawing/2014/main" id="{5F036548-1FF5-D142-B403-B56EDB1CC99D}"/>
              </a:ext>
            </a:extLst>
          </p:cNvPr>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2415">
              <a:spcBef>
                <a:spcPct val="0"/>
              </a:spcBef>
              <a:buClrTx/>
              <a:buSzTx/>
              <a:buFontTx/>
              <a:buNone/>
              <a:defRPr sz="1200" b="0">
                <a:latin typeface="Times New Roman" pitchFamily="18" charset="0"/>
              </a:defRPr>
            </a:lvl1pPr>
          </a:lstStyle>
          <a:p>
            <a:pPr>
              <a:defRPr/>
            </a:pPr>
            <a:endParaRPr lang="en-US"/>
          </a:p>
        </p:txBody>
      </p:sp>
      <p:sp>
        <p:nvSpPr>
          <p:cNvPr id="92164" name="Rectangle 4">
            <a:extLst>
              <a:ext uri="{FF2B5EF4-FFF2-40B4-BE49-F238E27FC236}">
                <a16:creationId xmlns:a16="http://schemas.microsoft.com/office/drawing/2014/main" id="{B992C598-5B57-0F46-BAA2-BAA0608244B7}"/>
              </a:ext>
            </a:extLst>
          </p:cNvPr>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2415">
              <a:spcBef>
                <a:spcPct val="0"/>
              </a:spcBef>
              <a:buClrTx/>
              <a:buSzTx/>
              <a:buFontTx/>
              <a:buNone/>
              <a:defRPr sz="1200" b="0">
                <a:latin typeface="Times New Roman" pitchFamily="18" charset="0"/>
              </a:defRPr>
            </a:lvl1pPr>
          </a:lstStyle>
          <a:p>
            <a:pPr>
              <a:defRPr/>
            </a:pPr>
            <a:endParaRPr lang="en-US"/>
          </a:p>
        </p:txBody>
      </p:sp>
      <p:sp>
        <p:nvSpPr>
          <p:cNvPr id="92165" name="Rectangle 5">
            <a:extLst>
              <a:ext uri="{FF2B5EF4-FFF2-40B4-BE49-F238E27FC236}">
                <a16:creationId xmlns:a16="http://schemas.microsoft.com/office/drawing/2014/main" id="{32120097-8AD8-1041-ACAE-4853816A846F}"/>
              </a:ext>
            </a:extLst>
          </p:cNvPr>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spcBef>
                <a:spcPct val="0"/>
              </a:spcBef>
              <a:buClrTx/>
              <a:buSzTx/>
              <a:buFontTx/>
              <a:buNone/>
              <a:defRPr sz="1200" b="0">
                <a:latin typeface="Times New Roman" panose="02020603050405020304" pitchFamily="18" charset="0"/>
              </a:defRPr>
            </a:lvl1pPr>
          </a:lstStyle>
          <a:p>
            <a:fld id="{5644EFDE-CE20-E64A-92FE-831792716C8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647B951-184E-6A4B-AD60-5948E10F4142}"/>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2415">
              <a:spcBef>
                <a:spcPct val="0"/>
              </a:spcBef>
              <a:buClrTx/>
              <a:buSzTx/>
              <a:buFontTx/>
              <a:buNone/>
              <a:defRPr sz="1200" b="0">
                <a:latin typeface="Times New Roman" pitchFamily="18" charset="0"/>
              </a:defRPr>
            </a:lvl1pPr>
          </a:lstStyle>
          <a:p>
            <a:pPr>
              <a:defRPr/>
            </a:pPr>
            <a:endParaRPr lang="en-US"/>
          </a:p>
        </p:txBody>
      </p:sp>
      <p:sp>
        <p:nvSpPr>
          <p:cNvPr id="4099" name="Rectangle 3">
            <a:extLst>
              <a:ext uri="{FF2B5EF4-FFF2-40B4-BE49-F238E27FC236}">
                <a16:creationId xmlns:a16="http://schemas.microsoft.com/office/drawing/2014/main" id="{7129DADF-2CBE-0C48-8EE8-AD74662338FE}"/>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2415">
              <a:spcBef>
                <a:spcPct val="0"/>
              </a:spcBef>
              <a:buClrTx/>
              <a:buSzTx/>
              <a:buFontTx/>
              <a:buNone/>
              <a:defRPr sz="1200" b="0">
                <a:latin typeface="Times New Roman" pitchFamily="18" charset="0"/>
              </a:defRPr>
            </a:lvl1pPr>
          </a:lstStyle>
          <a:p>
            <a:pPr>
              <a:defRPr/>
            </a:pPr>
            <a:endParaRPr lang="en-US"/>
          </a:p>
        </p:txBody>
      </p:sp>
      <p:sp>
        <p:nvSpPr>
          <p:cNvPr id="47108" name="Rectangle 4">
            <a:extLst>
              <a:ext uri="{FF2B5EF4-FFF2-40B4-BE49-F238E27FC236}">
                <a16:creationId xmlns:a16="http://schemas.microsoft.com/office/drawing/2014/main" id="{DCE552E4-F1F4-9D4B-AA2F-31B661A8ECF4}"/>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8EB1E63E-472D-0542-95DA-8A2B155D4FB7}"/>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8796CF2B-4124-7840-91BE-E557D5E56723}"/>
              </a:ext>
            </a:extLst>
          </p:cNvPr>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2415">
              <a:spcBef>
                <a:spcPct val="0"/>
              </a:spcBef>
              <a:buClrTx/>
              <a:buSzTx/>
              <a:buFontTx/>
              <a:buNone/>
              <a:defRPr sz="1200" b="0">
                <a:latin typeface="Times New Roman" pitchFamily="18" charset="0"/>
              </a:defRPr>
            </a:lvl1pPr>
          </a:lstStyle>
          <a:p>
            <a:pPr>
              <a:defRPr/>
            </a:pPr>
            <a:endParaRPr lang="en-US"/>
          </a:p>
        </p:txBody>
      </p:sp>
      <p:sp>
        <p:nvSpPr>
          <p:cNvPr id="4103" name="Rectangle 7">
            <a:extLst>
              <a:ext uri="{FF2B5EF4-FFF2-40B4-BE49-F238E27FC236}">
                <a16:creationId xmlns:a16="http://schemas.microsoft.com/office/drawing/2014/main" id="{795D6575-BDFF-2442-8BCE-4A46B9B352C9}"/>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a:spcBef>
                <a:spcPct val="0"/>
              </a:spcBef>
              <a:buClrTx/>
              <a:buSzTx/>
              <a:buFontTx/>
              <a:buNone/>
              <a:defRPr sz="1200" b="0">
                <a:latin typeface="Times New Roman" panose="02020603050405020304" pitchFamily="18" charset="0"/>
              </a:defRPr>
            </a:lvl1pPr>
          </a:lstStyle>
          <a:p>
            <a:fld id="{349E457D-4AA7-7D49-979B-899DC7DBB5E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13">
            <a:extLst>
              <a:ext uri="{FF2B5EF4-FFF2-40B4-BE49-F238E27FC236}">
                <a16:creationId xmlns:a16="http://schemas.microsoft.com/office/drawing/2014/main" id="{655CC9D8-5685-AB4D-9E39-78D5754FD5B3}"/>
              </a:ext>
            </a:extLst>
          </p:cNvPr>
          <p:cNvSpPr>
            <a:spLocks noChangeArrowheads="1"/>
          </p:cNvSpPr>
          <p:nvPr/>
        </p:nvSpPr>
        <p:spPr bwMode="auto">
          <a:xfrm>
            <a:off x="990600" y="3636963"/>
            <a:ext cx="7391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charset="0"/>
              </a:defRPr>
            </a:lvl1pPr>
            <a:lvl2pPr marL="742950" indent="-285750" eaLnBrk="0" hangingPunct="0">
              <a:defRPr sz="3200" b="1">
                <a:solidFill>
                  <a:schemeClr val="tx1"/>
                </a:solidFill>
                <a:latin typeface="Arial" charset="0"/>
              </a:defRPr>
            </a:lvl2pPr>
            <a:lvl3pPr marL="1143000" indent="-228600" eaLnBrk="0" hangingPunct="0">
              <a:defRPr sz="3200" b="1">
                <a:solidFill>
                  <a:schemeClr val="tx1"/>
                </a:solidFill>
                <a:latin typeface="Arial" charset="0"/>
              </a:defRPr>
            </a:lvl3pPr>
            <a:lvl4pPr marL="1600200" indent="-228600" eaLnBrk="0" hangingPunct="0">
              <a:defRPr sz="3200" b="1">
                <a:solidFill>
                  <a:schemeClr val="tx1"/>
                </a:solidFill>
                <a:latin typeface="Arial" charset="0"/>
              </a:defRPr>
            </a:lvl4pPr>
            <a:lvl5pPr marL="2057400" indent="-228600" eaLnBrk="0" hangingPunct="0">
              <a:defRPr sz="3200" b="1">
                <a:solidFill>
                  <a:schemeClr val="tx1"/>
                </a:solidFill>
                <a:latin typeface="Arial"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charset="0"/>
              </a:defRPr>
            </a:lvl9pPr>
          </a:lstStyle>
          <a:p>
            <a:pPr algn="ctr" eaLnBrk="1" hangingPunct="1">
              <a:buFontTx/>
              <a:buNone/>
              <a:defRPr/>
            </a:pPr>
            <a:endParaRPr lang="en-US" altLang="en-US" i="1" dirty="0">
              <a:solidFill>
                <a:srgbClr val="000000"/>
              </a:solidFill>
              <a:latin typeface="Tahoma" charset="0"/>
            </a:endParaRPr>
          </a:p>
        </p:txBody>
      </p:sp>
      <p:sp>
        <p:nvSpPr>
          <p:cNvPr id="4" name="Line 14">
            <a:extLst>
              <a:ext uri="{FF2B5EF4-FFF2-40B4-BE49-F238E27FC236}">
                <a16:creationId xmlns:a16="http://schemas.microsoft.com/office/drawing/2014/main" id="{255C2543-3E26-5044-8BBA-67CBF3F34E08}"/>
              </a:ext>
            </a:extLst>
          </p:cNvPr>
          <p:cNvSpPr>
            <a:spLocks noChangeShapeType="1"/>
          </p:cNvSpPr>
          <p:nvPr/>
        </p:nvSpPr>
        <p:spPr bwMode="auto">
          <a:xfrm>
            <a:off x="762000" y="685800"/>
            <a:ext cx="0" cy="16002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 name="Line 15">
            <a:extLst>
              <a:ext uri="{FF2B5EF4-FFF2-40B4-BE49-F238E27FC236}">
                <a16:creationId xmlns:a16="http://schemas.microsoft.com/office/drawing/2014/main" id="{7A672740-1305-3944-A4F0-A48DCA1A3370}"/>
              </a:ext>
            </a:extLst>
          </p:cNvPr>
          <p:cNvSpPr>
            <a:spLocks noChangeShapeType="1"/>
          </p:cNvSpPr>
          <p:nvPr/>
        </p:nvSpPr>
        <p:spPr bwMode="auto">
          <a:xfrm>
            <a:off x="533400" y="990600"/>
            <a:ext cx="78486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7">
            <a:extLst>
              <a:ext uri="{FF2B5EF4-FFF2-40B4-BE49-F238E27FC236}">
                <a16:creationId xmlns:a16="http://schemas.microsoft.com/office/drawing/2014/main" id="{DEDDBF36-B540-0B4D-8175-64DA0DF8E1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5054600"/>
            <a:ext cx="7543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ChangeArrowheads="1"/>
          </p:cNvSpPr>
          <p:nvPr>
            <p:ph type="subTitle" idx="1"/>
          </p:nvPr>
        </p:nvSpPr>
        <p:spPr>
          <a:xfrm>
            <a:off x="1295400" y="1295400"/>
            <a:ext cx="7010400" cy="1524000"/>
          </a:xfrm>
          <a:prstGeom prst="rect">
            <a:avLst/>
          </a:prstGeom>
        </p:spPr>
        <p:txBody>
          <a:bodyPr/>
          <a:lstStyle>
            <a:lvl1pPr marL="0" indent="0" algn="ctr">
              <a:buFontTx/>
              <a:buNone/>
              <a:defRPr sz="3600" b="1" i="1"/>
            </a:lvl1pPr>
          </a:lstStyle>
          <a:p>
            <a:r>
              <a:rPr lang="en-US" dirty="0"/>
              <a:t>Click to edit Master subtitle style</a:t>
            </a:r>
          </a:p>
        </p:txBody>
      </p:sp>
    </p:spTree>
    <p:extLst>
      <p:ext uri="{BB962C8B-B14F-4D97-AF65-F5344CB8AC3E}">
        <p14:creationId xmlns:p14="http://schemas.microsoft.com/office/powerpoint/2010/main" val="203868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52600"/>
            <a:ext cx="77724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25"/>
          <p:cNvSpPr>
            <a:spLocks noGrp="1"/>
          </p:cNvSpPr>
          <p:nvPr>
            <p:ph type="title"/>
          </p:nvPr>
        </p:nvSpPr>
        <p:spPr>
          <a:xfrm>
            <a:off x="685800" y="304800"/>
            <a:ext cx="7772400" cy="1066800"/>
          </a:xfrm>
          <a:prstGeom prst="rect">
            <a:avLst/>
          </a:prstGeom>
        </p:spPr>
        <p:txBody>
          <a:bodyPr anchor="ctr"/>
          <a:lstStyle>
            <a:lvl1pPr>
              <a:defRPr/>
            </a:lvl1pPr>
          </a:lstStyle>
          <a:p>
            <a:r>
              <a:rPr lang="en-US" dirty="0"/>
              <a:t>Click to edit Master title style</a:t>
            </a:r>
          </a:p>
        </p:txBody>
      </p:sp>
      <p:sp>
        <p:nvSpPr>
          <p:cNvPr id="4" name="Rectangle 6">
            <a:extLst>
              <a:ext uri="{FF2B5EF4-FFF2-40B4-BE49-F238E27FC236}">
                <a16:creationId xmlns:a16="http://schemas.microsoft.com/office/drawing/2014/main" id="{FA53BA51-9DBA-334C-BA09-AF53C37A1764}"/>
              </a:ext>
            </a:extLst>
          </p:cNvPr>
          <p:cNvSpPr>
            <a:spLocks noGrp="1" noChangeArrowheads="1"/>
          </p:cNvSpPr>
          <p:nvPr>
            <p:ph type="sldNum" sz="quarter" idx="10"/>
          </p:nvPr>
        </p:nvSpPr>
        <p:spPr>
          <a:xfrm>
            <a:off x="3581400" y="6400800"/>
            <a:ext cx="1905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r>
              <a:rPr lang="en-US" altLang="en-US"/>
              <a:t>#</a:t>
            </a:r>
            <a:r>
              <a:rPr lang="en-US" altLang="en-US">
                <a:cs typeface="Arial" panose="020B0604020202020204" pitchFamily="34" charset="0"/>
              </a:rPr>
              <a:t>–</a:t>
            </a:r>
            <a:fld id="{18E79189-90D6-494C-B319-F5AC1161922B}" type="slidenum">
              <a:rPr lang="en-US" altLang="en-US"/>
              <a:pPr/>
              <a:t>‹#›</a:t>
            </a:fld>
            <a:endParaRPr lang="en-US" altLang="en-US"/>
          </a:p>
        </p:txBody>
      </p:sp>
    </p:spTree>
    <p:extLst>
      <p:ext uri="{BB962C8B-B14F-4D97-AF65-F5344CB8AC3E}">
        <p14:creationId xmlns:p14="http://schemas.microsoft.com/office/powerpoint/2010/main" val="184173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view Question">
    <p:bg>
      <p:bgPr>
        <a:solidFill>
          <a:srgbClr val="0033CC">
            <a:alpha val="50195"/>
          </a:srgbClr>
        </a:solidFill>
        <a:effectLst/>
      </p:bgPr>
    </p:bg>
    <p:spTree>
      <p:nvGrpSpPr>
        <p:cNvPr id="1" name=""/>
        <p:cNvGrpSpPr/>
        <p:nvPr/>
      </p:nvGrpSpPr>
      <p:grpSpPr>
        <a:xfrm>
          <a:off x="0" y="0"/>
          <a:ext cx="0" cy="0"/>
          <a:chOff x="0" y="0"/>
          <a:chExt cx="0" cy="0"/>
        </a:xfrm>
      </p:grpSpPr>
      <p:pic>
        <p:nvPicPr>
          <p:cNvPr id="5" name="Picture 5" descr="MCj04348590000[1]">
            <a:extLst>
              <a:ext uri="{FF2B5EF4-FFF2-40B4-BE49-F238E27FC236}">
                <a16:creationId xmlns:a16="http://schemas.microsoft.com/office/drawing/2014/main" id="{AFD0DCF2-BC0D-4648-A051-3E444ECD9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25"/>
          <p:cNvSpPr>
            <a:spLocks noGrp="1"/>
          </p:cNvSpPr>
          <p:nvPr>
            <p:ph type="title"/>
          </p:nvPr>
        </p:nvSpPr>
        <p:spPr>
          <a:xfrm>
            <a:off x="685800" y="533400"/>
            <a:ext cx="7772400" cy="838200"/>
          </a:xfrm>
          <a:prstGeom prst="rect">
            <a:avLst/>
          </a:prstGeom>
        </p:spPr>
        <p:txBody>
          <a:bodyPr anchor="ctr"/>
          <a:lstStyle>
            <a:lvl1pPr>
              <a:defRPr>
                <a:solidFill>
                  <a:schemeClr val="bg1"/>
                </a:solidFill>
              </a:defRPr>
            </a:lvl1pPr>
          </a:lstStyle>
          <a:p>
            <a:r>
              <a:rPr lang="en-US" dirty="0"/>
              <a:t>Click to edit Master title style</a:t>
            </a:r>
          </a:p>
        </p:txBody>
      </p:sp>
      <p:sp>
        <p:nvSpPr>
          <p:cNvPr id="7" name="Text Placeholder 6"/>
          <p:cNvSpPr>
            <a:spLocks noGrp="1"/>
          </p:cNvSpPr>
          <p:nvPr>
            <p:ph type="body" sz="quarter" idx="11"/>
          </p:nvPr>
        </p:nvSpPr>
        <p:spPr>
          <a:xfrm>
            <a:off x="685800" y="1752600"/>
            <a:ext cx="7772400" cy="4191000"/>
          </a:xfrm>
          <a:prstGeom prst="rect">
            <a:avLst/>
          </a:prstGeom>
        </p:spPr>
        <p:txBody>
          <a:bodyPr/>
          <a:lstStyle>
            <a:lvl1pPr>
              <a:defRPr>
                <a:solidFill>
                  <a:schemeClr val="bg1"/>
                </a:solidFill>
              </a:defRPr>
            </a:lvl1pPr>
          </a:lstStyle>
          <a:p>
            <a:pPr lvl="0"/>
            <a:r>
              <a:rPr lang="en-US"/>
              <a:t>Click to edit Master text styles</a:t>
            </a:r>
          </a:p>
          <a:p>
            <a:pPr lvl="1"/>
            <a:r>
              <a:rPr lang="en-US"/>
              <a:t>Second level</a:t>
            </a:r>
          </a:p>
          <a:p>
            <a:pPr lvl="2"/>
            <a:r>
              <a:rPr lang="en-US"/>
              <a:t>Third level</a:t>
            </a:r>
          </a:p>
        </p:txBody>
      </p:sp>
      <p:sp>
        <p:nvSpPr>
          <p:cNvPr id="6" name="Slide Number Placeholder 2">
            <a:extLst>
              <a:ext uri="{FF2B5EF4-FFF2-40B4-BE49-F238E27FC236}">
                <a16:creationId xmlns:a16="http://schemas.microsoft.com/office/drawing/2014/main" id="{72DDBA7D-67F6-6846-B0CA-9BAD00346119}"/>
              </a:ext>
            </a:extLst>
          </p:cNvPr>
          <p:cNvSpPr>
            <a:spLocks noGrp="1"/>
          </p:cNvSpPr>
          <p:nvPr>
            <p:ph type="sldNum" sz="quarter" idx="12"/>
          </p:nvPr>
        </p:nvSpPr>
        <p:spPr>
          <a:xfrm>
            <a:off x="3581400" y="6400800"/>
            <a:ext cx="1905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r>
              <a:rPr lang="en-US" altLang="en-US"/>
              <a:t>#</a:t>
            </a:r>
            <a:r>
              <a:rPr lang="en-US" altLang="en-US">
                <a:cs typeface="Arial" panose="020B0604020202020204" pitchFamily="34" charset="0"/>
              </a:rPr>
              <a:t>–</a:t>
            </a:r>
            <a:fld id="{D5D4AC7A-6173-B343-A9C6-F24DA5C8725D}" type="slidenum">
              <a:rPr lang="en-US" altLang="en-US"/>
              <a:pPr/>
              <a:t>‹#›</a:t>
            </a:fld>
            <a:endParaRPr lang="en-US" altLang="en-US"/>
          </a:p>
          <a:p>
            <a:endParaRPr lang="en-US" altLang="en-US"/>
          </a:p>
        </p:txBody>
      </p:sp>
    </p:spTree>
    <p:extLst>
      <p:ext uri="{BB962C8B-B14F-4D97-AF65-F5344CB8AC3E}">
        <p14:creationId xmlns:p14="http://schemas.microsoft.com/office/powerpoint/2010/main" val="397964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cussion Questi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MCj04348590000[1]">
            <a:extLst>
              <a:ext uri="{FF2B5EF4-FFF2-40B4-BE49-F238E27FC236}">
                <a16:creationId xmlns:a16="http://schemas.microsoft.com/office/drawing/2014/main" id="{57FFF3AB-A7BF-3849-A691-4F104119D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286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609600"/>
            <a:ext cx="6934200" cy="685800"/>
          </a:xfrm>
          <a:prstGeom prst="rect">
            <a:avLst/>
          </a:prstGeom>
        </p:spPr>
        <p:txBody>
          <a:bodyPr anchor="ct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1"/>
          </p:nvPr>
        </p:nvSpPr>
        <p:spPr>
          <a:xfrm>
            <a:off x="685800" y="1600200"/>
            <a:ext cx="7315200" cy="4114800"/>
          </a:xfrm>
          <a:prstGeom prst="rect">
            <a:avLst/>
          </a:prstGeom>
        </p:spPr>
        <p:txBody>
          <a:bodyPr/>
          <a:lstStyle>
            <a:lvl1pPr>
              <a:defRPr baseline="0">
                <a:solidFill>
                  <a:schemeClr val="bg1"/>
                </a:solidFill>
              </a:defRPr>
            </a:lvl1pPr>
          </a:lstStyle>
          <a:p>
            <a:pPr lvl="0"/>
            <a:r>
              <a:rPr lang="en-US"/>
              <a:t>Click to edit Master text styles</a:t>
            </a:r>
          </a:p>
          <a:p>
            <a:pPr lvl="1"/>
            <a:r>
              <a:rPr lang="en-US"/>
              <a:t>Second level</a:t>
            </a:r>
          </a:p>
          <a:p>
            <a:pPr lvl="2"/>
            <a:r>
              <a:rPr lang="en-US"/>
              <a:t>Third level</a:t>
            </a:r>
          </a:p>
        </p:txBody>
      </p:sp>
      <p:sp>
        <p:nvSpPr>
          <p:cNvPr id="5" name="Slide Number Placeholder 2">
            <a:extLst>
              <a:ext uri="{FF2B5EF4-FFF2-40B4-BE49-F238E27FC236}">
                <a16:creationId xmlns:a16="http://schemas.microsoft.com/office/drawing/2014/main" id="{2B36F1EB-84FC-EF4F-9E4A-3C02FF0EF177}"/>
              </a:ext>
            </a:extLst>
          </p:cNvPr>
          <p:cNvSpPr>
            <a:spLocks noGrp="1"/>
          </p:cNvSpPr>
          <p:nvPr>
            <p:ph type="sldNum" sz="quarter" idx="12"/>
          </p:nvPr>
        </p:nvSpPr>
        <p:spPr>
          <a:xfrm>
            <a:off x="3581400" y="6400800"/>
            <a:ext cx="1905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r>
              <a:rPr lang="en-US" altLang="en-US"/>
              <a:t>#</a:t>
            </a:r>
            <a:r>
              <a:rPr lang="en-US" altLang="en-US">
                <a:cs typeface="Arial" panose="020B0604020202020204" pitchFamily="34" charset="0"/>
              </a:rPr>
              <a:t>–</a:t>
            </a:r>
            <a:fld id="{1680BB33-8F3F-6C4E-8E6B-A3C72CDD0D84}" type="slidenum">
              <a:rPr lang="en-US" altLang="en-US"/>
              <a:pPr/>
              <a:t>‹#›</a:t>
            </a:fld>
            <a:endParaRPr lang="en-US" altLang="en-US"/>
          </a:p>
        </p:txBody>
      </p:sp>
    </p:spTree>
    <p:extLst>
      <p:ext uri="{BB962C8B-B14F-4D97-AF65-F5344CB8AC3E}">
        <p14:creationId xmlns:p14="http://schemas.microsoft.com/office/powerpoint/2010/main" val="100195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rning or Cau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086600" cy="731838"/>
          </a:xfrm>
          <a:prstGeom prst="rect">
            <a:avLst/>
          </a:prstGeom>
        </p:spPr>
        <p:txBody>
          <a:bodyPr anchor="ctr"/>
          <a:lstStyle>
            <a:lvl1pPr algn="l" rtl="0" eaLnBrk="1" fontAlgn="base" hangingPunct="1">
              <a:lnSpc>
                <a:spcPct val="80000"/>
              </a:lnSpc>
              <a:spcBef>
                <a:spcPct val="0"/>
              </a:spcBef>
              <a:spcAft>
                <a:spcPct val="0"/>
              </a:spcAft>
              <a:defRPr lang="en-US" sz="3200" b="1" dirty="0">
                <a:solidFill>
                  <a:srgbClr val="A50021"/>
                </a:solidFill>
                <a:latin typeface="+mj-lt"/>
                <a:ea typeface="+mj-ea"/>
                <a:cs typeface="+mj-cs"/>
              </a:defRPr>
            </a:lvl1pPr>
          </a:lstStyle>
          <a:p>
            <a:r>
              <a:rPr lang="en-US" dirty="0"/>
              <a:t>Click to edit Master title style</a:t>
            </a:r>
          </a:p>
        </p:txBody>
      </p:sp>
      <p:sp>
        <p:nvSpPr>
          <p:cNvPr id="5" name="Text Placeholder 4"/>
          <p:cNvSpPr>
            <a:spLocks noGrp="1"/>
          </p:cNvSpPr>
          <p:nvPr>
            <p:ph type="body" sz="quarter" idx="11"/>
          </p:nvPr>
        </p:nvSpPr>
        <p:spPr>
          <a:xfrm>
            <a:off x="838200" y="1676400"/>
            <a:ext cx="7467600" cy="4038600"/>
          </a:xfrm>
          <a:prstGeom prst="rect">
            <a:avLst/>
          </a:prstGeom>
        </p:spPr>
        <p:txBody>
          <a:bodyPr/>
          <a:lstStyle>
            <a:lvl1pPr>
              <a:defRPr>
                <a:solidFill>
                  <a:schemeClr val="bg1"/>
                </a:solidFill>
              </a:defRPr>
            </a:lvl1pPr>
          </a:lstStyle>
          <a:p>
            <a:pPr lvl="0"/>
            <a:r>
              <a:rPr lang="en-US"/>
              <a:t>Click to edit Master text styles</a:t>
            </a:r>
          </a:p>
        </p:txBody>
      </p:sp>
      <p:sp>
        <p:nvSpPr>
          <p:cNvPr id="4" name="Slide Number Placeholder 2">
            <a:extLst>
              <a:ext uri="{FF2B5EF4-FFF2-40B4-BE49-F238E27FC236}">
                <a16:creationId xmlns:a16="http://schemas.microsoft.com/office/drawing/2014/main" id="{96D703D0-D06C-CE47-AF73-86F47DEA182F}"/>
              </a:ext>
            </a:extLst>
          </p:cNvPr>
          <p:cNvSpPr>
            <a:spLocks noGrp="1"/>
          </p:cNvSpPr>
          <p:nvPr>
            <p:ph type="sldNum" sz="quarter" idx="12"/>
          </p:nvPr>
        </p:nvSpPr>
        <p:spPr>
          <a:xfrm>
            <a:off x="3581400" y="6400800"/>
            <a:ext cx="1905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r>
              <a:rPr lang="en-US" altLang="en-US"/>
              <a:t>#</a:t>
            </a:r>
            <a:r>
              <a:rPr lang="en-US" altLang="en-US">
                <a:cs typeface="Arial" panose="020B0604020202020204" pitchFamily="34" charset="0"/>
              </a:rPr>
              <a:t>–</a:t>
            </a:r>
            <a:fld id="{EE6DF88D-35D4-2447-9ABF-B8C3183126D6}" type="slidenum">
              <a:rPr lang="en-US" altLang="en-US"/>
              <a:pPr/>
              <a:t>‹#›</a:t>
            </a:fld>
            <a:endParaRPr lang="en-US" altLang="en-US"/>
          </a:p>
        </p:txBody>
      </p:sp>
    </p:spTree>
    <p:extLst>
      <p:ext uri="{BB962C8B-B14F-4D97-AF65-F5344CB8AC3E}">
        <p14:creationId xmlns:p14="http://schemas.microsoft.com/office/powerpoint/2010/main" val="1129572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2C7F1A04-29B2-A742-B526-50DF532F4CB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10450" y="6280150"/>
            <a:ext cx="16383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9">
            <a:extLst>
              <a:ext uri="{FF2B5EF4-FFF2-40B4-BE49-F238E27FC236}">
                <a16:creationId xmlns:a16="http://schemas.microsoft.com/office/drawing/2014/main" id="{87F164DA-56F6-AB4B-B03E-8B232B08D798}"/>
              </a:ext>
            </a:extLst>
          </p:cNvPr>
          <p:cNvSpPr>
            <a:spLocks noChangeShapeType="1"/>
          </p:cNvSpPr>
          <p:nvPr/>
        </p:nvSpPr>
        <p:spPr bwMode="auto">
          <a:xfrm>
            <a:off x="685800" y="304800"/>
            <a:ext cx="0" cy="13716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20">
            <a:extLst>
              <a:ext uri="{FF2B5EF4-FFF2-40B4-BE49-F238E27FC236}">
                <a16:creationId xmlns:a16="http://schemas.microsoft.com/office/drawing/2014/main" id="{52853321-3159-E641-9058-6F17C82DA004}"/>
              </a:ext>
            </a:extLst>
          </p:cNvPr>
          <p:cNvSpPr>
            <a:spLocks noChangeShapeType="1"/>
          </p:cNvSpPr>
          <p:nvPr/>
        </p:nvSpPr>
        <p:spPr bwMode="auto">
          <a:xfrm>
            <a:off x="381000" y="1371600"/>
            <a:ext cx="80772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5135" r:id="rId1"/>
    <p:sldLayoutId id="2147485136" r:id="rId2"/>
    <p:sldLayoutId id="2147485137" r:id="rId3"/>
    <p:sldLayoutId id="2147485138" r:id="rId4"/>
    <p:sldLayoutId id="2147485139" r:id="rId5"/>
  </p:sldLayoutIdLst>
  <p:hf hdr="0" dt="0"/>
  <p:txStyles>
    <p:titleStyle>
      <a:lvl1pPr algn="l" rtl="0" eaLnBrk="0" fontAlgn="base" hangingPunct="0">
        <a:lnSpc>
          <a:spcPct val="80000"/>
        </a:lnSpc>
        <a:spcBef>
          <a:spcPct val="0"/>
        </a:spcBef>
        <a:spcAft>
          <a:spcPct val="0"/>
        </a:spcAft>
        <a:defRPr sz="3200" b="1">
          <a:solidFill>
            <a:srgbClr val="0033CC"/>
          </a:solidFill>
          <a:latin typeface="+mj-lt"/>
          <a:ea typeface="+mj-ea"/>
          <a:cs typeface="+mj-cs"/>
        </a:defRPr>
      </a:lvl1pPr>
      <a:lvl2pPr algn="l" rtl="0" eaLnBrk="0" fontAlgn="base" hangingPunct="0">
        <a:lnSpc>
          <a:spcPct val="80000"/>
        </a:lnSpc>
        <a:spcBef>
          <a:spcPct val="0"/>
        </a:spcBef>
        <a:spcAft>
          <a:spcPct val="0"/>
        </a:spcAft>
        <a:defRPr sz="3200" b="1">
          <a:solidFill>
            <a:srgbClr val="0033CC"/>
          </a:solidFill>
          <a:latin typeface="Tahoma" pitchFamily="34" charset="0"/>
        </a:defRPr>
      </a:lvl2pPr>
      <a:lvl3pPr algn="l" rtl="0" eaLnBrk="0" fontAlgn="base" hangingPunct="0">
        <a:lnSpc>
          <a:spcPct val="80000"/>
        </a:lnSpc>
        <a:spcBef>
          <a:spcPct val="0"/>
        </a:spcBef>
        <a:spcAft>
          <a:spcPct val="0"/>
        </a:spcAft>
        <a:defRPr sz="3200" b="1">
          <a:solidFill>
            <a:srgbClr val="0033CC"/>
          </a:solidFill>
          <a:latin typeface="Tahoma" pitchFamily="34" charset="0"/>
        </a:defRPr>
      </a:lvl3pPr>
      <a:lvl4pPr algn="l" rtl="0" eaLnBrk="0" fontAlgn="base" hangingPunct="0">
        <a:lnSpc>
          <a:spcPct val="80000"/>
        </a:lnSpc>
        <a:spcBef>
          <a:spcPct val="0"/>
        </a:spcBef>
        <a:spcAft>
          <a:spcPct val="0"/>
        </a:spcAft>
        <a:defRPr sz="3200" b="1">
          <a:solidFill>
            <a:srgbClr val="0033CC"/>
          </a:solidFill>
          <a:latin typeface="Tahoma" pitchFamily="34" charset="0"/>
        </a:defRPr>
      </a:lvl4pPr>
      <a:lvl5pPr algn="l" rtl="0" eaLnBrk="0" fontAlgn="base" hangingPunct="0">
        <a:lnSpc>
          <a:spcPct val="80000"/>
        </a:lnSpc>
        <a:spcBef>
          <a:spcPct val="0"/>
        </a:spcBef>
        <a:spcAft>
          <a:spcPct val="0"/>
        </a:spcAft>
        <a:defRPr sz="3200" b="1">
          <a:solidFill>
            <a:srgbClr val="0033CC"/>
          </a:solidFill>
          <a:latin typeface="Tahoma" pitchFamily="34" charset="0"/>
        </a:defRPr>
      </a:lvl5pPr>
      <a:lvl6pPr marL="457200" algn="l" rtl="0" eaLnBrk="1" fontAlgn="base" hangingPunct="1">
        <a:lnSpc>
          <a:spcPct val="80000"/>
        </a:lnSpc>
        <a:spcBef>
          <a:spcPct val="0"/>
        </a:spcBef>
        <a:spcAft>
          <a:spcPct val="0"/>
        </a:spcAft>
        <a:defRPr sz="3600" b="1">
          <a:solidFill>
            <a:srgbClr val="0033CC"/>
          </a:solidFill>
          <a:latin typeface="Tahoma" pitchFamily="34" charset="0"/>
        </a:defRPr>
      </a:lvl6pPr>
      <a:lvl7pPr marL="914400" algn="l" rtl="0" eaLnBrk="1" fontAlgn="base" hangingPunct="1">
        <a:lnSpc>
          <a:spcPct val="80000"/>
        </a:lnSpc>
        <a:spcBef>
          <a:spcPct val="0"/>
        </a:spcBef>
        <a:spcAft>
          <a:spcPct val="0"/>
        </a:spcAft>
        <a:defRPr sz="3600" b="1">
          <a:solidFill>
            <a:srgbClr val="0033CC"/>
          </a:solidFill>
          <a:latin typeface="Tahoma" pitchFamily="34" charset="0"/>
        </a:defRPr>
      </a:lvl7pPr>
      <a:lvl8pPr marL="1371600" algn="l" rtl="0" eaLnBrk="1" fontAlgn="base" hangingPunct="1">
        <a:lnSpc>
          <a:spcPct val="80000"/>
        </a:lnSpc>
        <a:spcBef>
          <a:spcPct val="0"/>
        </a:spcBef>
        <a:spcAft>
          <a:spcPct val="0"/>
        </a:spcAft>
        <a:defRPr sz="3600" b="1">
          <a:solidFill>
            <a:srgbClr val="0033CC"/>
          </a:solidFill>
          <a:latin typeface="Tahoma" pitchFamily="34" charset="0"/>
        </a:defRPr>
      </a:lvl8pPr>
      <a:lvl9pPr marL="1828800" algn="l" rtl="0" eaLnBrk="1" fontAlgn="base" hangingPunct="1">
        <a:lnSpc>
          <a:spcPct val="80000"/>
        </a:lnSpc>
        <a:spcBef>
          <a:spcPct val="0"/>
        </a:spcBef>
        <a:spcAft>
          <a:spcPct val="0"/>
        </a:spcAft>
        <a:defRPr sz="3600" b="1">
          <a:solidFill>
            <a:srgbClr val="0033CC"/>
          </a:solidFill>
          <a:latin typeface="Tahoma" pitchFamily="34" charset="0"/>
        </a:defRPr>
      </a:lvl9pPr>
    </p:titleStyle>
    <p:bodyStyle>
      <a:lvl1pPr marL="342900" indent="-342900" algn="l" rtl="0" eaLnBrk="0" fontAlgn="base" hangingPunct="0">
        <a:spcBef>
          <a:spcPct val="20000"/>
        </a:spcBef>
        <a:spcAft>
          <a:spcPct val="0"/>
        </a:spcAft>
        <a:buClr>
          <a:srgbClr val="A50021"/>
        </a:buClr>
        <a:buSzPct val="11000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8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800">
          <a:solidFill>
            <a:schemeClr val="tx1"/>
          </a:solidFill>
          <a:latin typeface="+mn-lt"/>
        </a:defRPr>
      </a:lvl4pPr>
      <a:lvl5pPr marL="2057400" indent="-228600" algn="l" rtl="0" eaLnBrk="0" fontAlgn="base" hangingPunct="0">
        <a:spcBef>
          <a:spcPct val="20000"/>
        </a:spcBef>
        <a:spcAft>
          <a:spcPct val="0"/>
        </a:spcAft>
        <a:buClr>
          <a:srgbClr val="A50021"/>
        </a:buClr>
        <a:buChar char="–"/>
        <a:defRPr sz="2800">
          <a:solidFill>
            <a:schemeClr val="tx1"/>
          </a:solidFill>
          <a:latin typeface="+mn-lt"/>
        </a:defRPr>
      </a:lvl5pPr>
      <a:lvl6pPr marL="2514600" indent="-228600" algn="l" rtl="0" eaLnBrk="1" fontAlgn="base" hangingPunct="1">
        <a:spcBef>
          <a:spcPct val="20000"/>
        </a:spcBef>
        <a:spcAft>
          <a:spcPct val="0"/>
        </a:spcAft>
        <a:buClr>
          <a:srgbClr val="A50021"/>
        </a:buClr>
        <a:buChar char="–"/>
        <a:defRPr sz="2800">
          <a:solidFill>
            <a:schemeClr val="tx1"/>
          </a:solidFill>
          <a:latin typeface="+mn-lt"/>
        </a:defRPr>
      </a:lvl6pPr>
      <a:lvl7pPr marL="2971800" indent="-228600" algn="l" rtl="0" eaLnBrk="1" fontAlgn="base" hangingPunct="1">
        <a:spcBef>
          <a:spcPct val="20000"/>
        </a:spcBef>
        <a:spcAft>
          <a:spcPct val="0"/>
        </a:spcAft>
        <a:buClr>
          <a:srgbClr val="A50021"/>
        </a:buClr>
        <a:buChar char="–"/>
        <a:defRPr sz="2800">
          <a:solidFill>
            <a:schemeClr val="tx1"/>
          </a:solidFill>
          <a:latin typeface="+mn-lt"/>
        </a:defRPr>
      </a:lvl7pPr>
      <a:lvl8pPr marL="3429000" indent="-228600" algn="l" rtl="0" eaLnBrk="1" fontAlgn="base" hangingPunct="1">
        <a:spcBef>
          <a:spcPct val="20000"/>
        </a:spcBef>
        <a:spcAft>
          <a:spcPct val="0"/>
        </a:spcAft>
        <a:buClr>
          <a:srgbClr val="A50021"/>
        </a:buClr>
        <a:buChar char="–"/>
        <a:defRPr sz="2800">
          <a:solidFill>
            <a:schemeClr val="tx1"/>
          </a:solidFill>
          <a:latin typeface="+mn-lt"/>
        </a:defRPr>
      </a:lvl8pPr>
      <a:lvl9pPr marL="3886200" indent="-228600" algn="l" rtl="0" eaLnBrk="1" fontAlgn="base" hangingPunct="1">
        <a:spcBef>
          <a:spcPct val="20000"/>
        </a:spcBef>
        <a:spcAft>
          <a:spcPct val="0"/>
        </a:spcAft>
        <a:buClr>
          <a:srgbClr val="A50021"/>
        </a:buClr>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5.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6.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7.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7">
            <a:extLst>
              <a:ext uri="{FF2B5EF4-FFF2-40B4-BE49-F238E27FC236}">
                <a16:creationId xmlns:a16="http://schemas.microsoft.com/office/drawing/2014/main" id="{4D5DED3F-52F0-CA43-894E-30F81EFB783A}"/>
              </a:ext>
            </a:extLst>
          </p:cNvPr>
          <p:cNvSpPr txBox="1">
            <a:spLocks noChangeArrowheads="1"/>
          </p:cNvSpPr>
          <p:nvPr/>
        </p:nvSpPr>
        <p:spPr bwMode="auto">
          <a:xfrm>
            <a:off x="1295400" y="1295400"/>
            <a:ext cx="701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ctr" eaLnBrk="1" hangingPunct="1">
              <a:buClr>
                <a:srgbClr val="A50021"/>
              </a:buClr>
              <a:buFontTx/>
              <a:buNone/>
            </a:pPr>
            <a:r>
              <a:rPr lang="en-US" altLang="en-US" sz="3600" i="1" dirty="0">
                <a:latin typeface="Tahoma" panose="020B0604030504040204" pitchFamily="34" charset="0"/>
              </a:rPr>
              <a:t>Fire Inspection and</a:t>
            </a:r>
            <a:br>
              <a:rPr lang="en-US" altLang="en-US" sz="3600" i="1" dirty="0">
                <a:latin typeface="Tahoma" panose="020B0604030504040204" pitchFamily="34" charset="0"/>
              </a:rPr>
            </a:br>
            <a:r>
              <a:rPr lang="en-US" altLang="en-US" sz="3600" i="1" dirty="0">
                <a:latin typeface="Tahoma" panose="020B0604030504040204" pitchFamily="34" charset="0"/>
              </a:rPr>
              <a:t>Code Enforcement</a:t>
            </a:r>
          </a:p>
          <a:p>
            <a:pPr algn="ctr" eaLnBrk="1" hangingPunct="1">
              <a:buClr>
                <a:srgbClr val="A50021"/>
              </a:buClr>
              <a:buFontTx/>
              <a:buNone/>
            </a:pPr>
            <a:r>
              <a:rPr lang="en-US" altLang="en-US" sz="3600" i="1" dirty="0">
                <a:latin typeface="Tahoma" panose="020B0604030504040204" pitchFamily="34" charset="0"/>
              </a:rPr>
              <a:t>8th Edition</a:t>
            </a:r>
            <a:br>
              <a:rPr lang="en-US" altLang="en-US" sz="3600" i="1" dirty="0">
                <a:latin typeface="Tahoma" panose="020B0604030504040204" pitchFamily="34" charset="0"/>
              </a:rPr>
            </a:br>
            <a:r>
              <a:rPr lang="en-US" altLang="en-US" sz="2400" i="1" dirty="0">
                <a:latin typeface="Tahoma" panose="020B0604030504040204" pitchFamily="34" charset="0"/>
              </a:rPr>
              <a:t>Inspector I</a:t>
            </a:r>
          </a:p>
          <a:p>
            <a:pPr algn="ctr" eaLnBrk="1" hangingPunct="1">
              <a:buClr>
                <a:srgbClr val="A50021"/>
              </a:buClr>
              <a:buFontTx/>
              <a:buNone/>
            </a:pPr>
            <a:endParaRPr lang="en-US" altLang="en-US" sz="3600" i="1" dirty="0">
              <a:latin typeface="Tahoma" panose="020B0604030504040204" pitchFamily="34" charset="0"/>
            </a:endParaRPr>
          </a:p>
          <a:p>
            <a:pPr eaLnBrk="1" hangingPunct="1">
              <a:buClr>
                <a:srgbClr val="A50021"/>
              </a:buClr>
            </a:pPr>
            <a:endParaRPr lang="en-US" altLang="en-US" dirty="0">
              <a:latin typeface="Tahoma" panose="020B0604030504040204" pitchFamily="34" charset="0"/>
            </a:endParaRPr>
          </a:p>
          <a:p>
            <a:pPr eaLnBrk="1" hangingPunct="1">
              <a:buClr>
                <a:srgbClr val="A50021"/>
              </a:buClr>
            </a:pPr>
            <a:endParaRPr lang="en-US" altLang="en-US" dirty="0">
              <a:latin typeface="Tahoma" panose="020B0604030504040204" pitchFamily="34" charset="0"/>
            </a:endParaRPr>
          </a:p>
        </p:txBody>
      </p:sp>
      <p:sp>
        <p:nvSpPr>
          <p:cNvPr id="7171" name="Rectangle 1030">
            <a:extLst>
              <a:ext uri="{FF2B5EF4-FFF2-40B4-BE49-F238E27FC236}">
                <a16:creationId xmlns:a16="http://schemas.microsoft.com/office/drawing/2014/main" id="{E5855CCA-483B-5347-B8E9-9E4E88F3D75F}"/>
              </a:ext>
            </a:extLst>
          </p:cNvPr>
          <p:cNvSpPr>
            <a:spLocks noChangeArrowheads="1"/>
          </p:cNvSpPr>
          <p:nvPr/>
        </p:nvSpPr>
        <p:spPr bwMode="auto">
          <a:xfrm>
            <a:off x="762000" y="3962400"/>
            <a:ext cx="7848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ctr" eaLnBrk="1" hangingPunct="1">
              <a:buFontTx/>
              <a:buNone/>
            </a:pPr>
            <a:r>
              <a:rPr lang="en-US" altLang="en-US" i="1">
                <a:latin typeface="Tahoma" panose="020B0604030504040204" pitchFamily="34" charset="0"/>
              </a:rPr>
              <a:t>Chapter 15 — Plans Review and </a:t>
            </a:r>
            <a:br>
              <a:rPr lang="en-US" altLang="en-US" i="1">
                <a:latin typeface="Tahoma" panose="020B0604030504040204" pitchFamily="34" charset="0"/>
              </a:rPr>
            </a:br>
            <a:r>
              <a:rPr lang="en-US" altLang="en-US" i="1">
                <a:latin typeface="Tahoma" panose="020B0604030504040204" pitchFamily="34" charset="0"/>
              </a:rPr>
              <a:t>Field Verification</a:t>
            </a:r>
          </a:p>
          <a:p>
            <a:pPr algn="ctr" eaLnBrk="1" hangingPunct="1">
              <a:buFontTx/>
              <a:buNone/>
            </a:pPr>
            <a:endParaRPr lang="en-US" altLang="en-US" sz="1200" i="1">
              <a:latin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5B8802-5D54-824C-BCA8-7A21F55901CA}"/>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A6A44BB7-6FF2-9547-AB30-73FB8D9D0A79}" type="slidenum">
              <a:rPr lang="en-US" altLang="en-US" sz="1200">
                <a:latin typeface="Tahoma" panose="020B0604030504040204" pitchFamily="34" charset="0"/>
              </a:rPr>
              <a:pPr eaLnBrk="1" hangingPunct="1"/>
              <a:t>9</a:t>
            </a:fld>
            <a:endParaRPr lang="en-US" altLang="en-US" sz="1200">
              <a:latin typeface="Tahoma" panose="020B0604030504040204" pitchFamily="34" charset="0"/>
            </a:endParaRPr>
          </a:p>
        </p:txBody>
      </p:sp>
      <p:sp>
        <p:nvSpPr>
          <p:cNvPr id="16387" name="Title 2">
            <a:extLst>
              <a:ext uri="{FF2B5EF4-FFF2-40B4-BE49-F238E27FC236}">
                <a16:creationId xmlns:a16="http://schemas.microsoft.com/office/drawing/2014/main" id="{9B635CB8-808D-7F47-BEBA-2938B308050A}"/>
              </a:ext>
            </a:extLst>
          </p:cNvPr>
          <p:cNvSpPr>
            <a:spLocks noGrp="1"/>
          </p:cNvSpPr>
          <p:nvPr>
            <p:ph type="title"/>
          </p:nvPr>
        </p:nvSpPr>
        <p:spPr bwMode="auto">
          <a:xfrm>
            <a:off x="685800" y="2524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In some jurisdictions, the inspector who reviews plans may be responsible for field verification.</a:t>
            </a:r>
          </a:p>
        </p:txBody>
      </p:sp>
      <p:graphicFrame>
        <p:nvGraphicFramePr>
          <p:cNvPr id="2" name="Content Placeholder 1" descr="This method is most efficient because the reviewer is very familiar with the code requirements for the project&#10;Can also cause problems because there is only one person looking at the documents &#10;">
            <a:extLst>
              <a:ext uri="{FF2B5EF4-FFF2-40B4-BE49-F238E27FC236}">
                <a16:creationId xmlns:a16="http://schemas.microsoft.com/office/drawing/2014/main" id="{42CD4A38-BCC9-104A-8F9E-5E572CF8292B}"/>
              </a:ext>
            </a:extLst>
          </p:cNvPr>
          <p:cNvGraphicFramePr>
            <a:graphicFrameLocks noGrp="1"/>
          </p:cNvGraphicFramePr>
          <p:nvPr>
            <p:ph idx="1"/>
            <p:extLst>
              <p:ext uri="{D42A27DB-BD31-4B8C-83A1-F6EECF244321}">
                <p14:modId xmlns:p14="http://schemas.microsoft.com/office/powerpoint/2010/main" val="1755858737"/>
              </p:ext>
            </p:extLst>
          </p:nvPr>
        </p:nvGraphicFramePr>
        <p:xfrm>
          <a:off x="685800" y="1752600"/>
          <a:ext cx="8077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01FF6B-28E3-2646-AC19-9C77528C366A}"/>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11639DD1-6958-D744-9CAF-D15E1F3ABFD9}" type="slidenum">
              <a:rPr lang="en-US" altLang="en-US" sz="1200">
                <a:latin typeface="Tahoma" panose="020B0604030504040204" pitchFamily="34" charset="0"/>
              </a:rPr>
              <a:pPr eaLnBrk="1" hangingPunct="1"/>
              <a:t>10</a:t>
            </a:fld>
            <a:endParaRPr lang="en-US" altLang="en-US" sz="1200">
              <a:latin typeface="Tahoma" panose="020B0604030504040204" pitchFamily="34" charset="0"/>
            </a:endParaRPr>
          </a:p>
        </p:txBody>
      </p:sp>
      <p:sp>
        <p:nvSpPr>
          <p:cNvPr id="17411" name="Title 2">
            <a:extLst>
              <a:ext uri="{FF2B5EF4-FFF2-40B4-BE49-F238E27FC236}">
                <a16:creationId xmlns:a16="http://schemas.microsoft.com/office/drawing/2014/main" id="{D3A06194-957A-0E40-917F-7314ACD87D2D}"/>
              </a:ext>
            </a:extLst>
          </p:cNvPr>
          <p:cNvSpPr>
            <a:spLocks noGrp="1"/>
          </p:cNvSpPr>
          <p:nvPr>
            <p:ph type="title"/>
          </p:nvPr>
        </p:nvSpPr>
        <p:spPr bwMode="auto">
          <a:xfrm>
            <a:off x="685800" y="4889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Develop a good working relationship with the plans examiner.</a:t>
            </a:r>
          </a:p>
        </p:txBody>
      </p:sp>
      <p:graphicFrame>
        <p:nvGraphicFramePr>
          <p:cNvPr id="2" name="Content Placeholder 1" descr="Get an orientation on the project&#10;Review any areas that may be confusing or require particular care during inspection&#10;">
            <a:extLst>
              <a:ext uri="{FF2B5EF4-FFF2-40B4-BE49-F238E27FC236}">
                <a16:creationId xmlns:a16="http://schemas.microsoft.com/office/drawing/2014/main" id="{ADA1BF43-8C7F-9E42-BF5E-CB25BAE06A8C}"/>
              </a:ext>
            </a:extLst>
          </p:cNvPr>
          <p:cNvGraphicFramePr>
            <a:graphicFrameLocks noGrp="1"/>
          </p:cNvGraphicFramePr>
          <p:nvPr>
            <p:ph idx="1"/>
            <p:extLst>
              <p:ext uri="{D42A27DB-BD31-4B8C-83A1-F6EECF244321}">
                <p14:modId xmlns:p14="http://schemas.microsoft.com/office/powerpoint/2010/main" val="2270896283"/>
              </p:ext>
            </p:extLst>
          </p:nvPr>
        </p:nvGraphicFramePr>
        <p:xfrm>
          <a:off x="685800" y="1752600"/>
          <a:ext cx="8077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3" name="Text Box 7">
            <a:extLst>
              <a:ext uri="{FF2B5EF4-FFF2-40B4-BE49-F238E27FC236}">
                <a16:creationId xmlns:a16="http://schemas.microsoft.com/office/drawing/2014/main" id="{65163A16-AB71-514B-AE22-30B251A04BAE}"/>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CF9FF6-9D90-9B48-9C64-6172A8721406}"/>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F40AE881-5C99-8047-8B7E-95CEFE90F2CE}" type="slidenum">
              <a:rPr lang="en-US" altLang="en-US" sz="1200">
                <a:latin typeface="Tahoma" panose="020B0604030504040204" pitchFamily="34" charset="0"/>
              </a:rPr>
              <a:pPr eaLnBrk="1" hangingPunct="1"/>
              <a:t>11</a:t>
            </a:fld>
            <a:endParaRPr lang="en-US" altLang="en-US" sz="1200">
              <a:latin typeface="Tahoma" panose="020B0604030504040204" pitchFamily="34" charset="0"/>
            </a:endParaRPr>
          </a:p>
        </p:txBody>
      </p:sp>
      <p:sp>
        <p:nvSpPr>
          <p:cNvPr id="18435" name="Title 2">
            <a:extLst>
              <a:ext uri="{FF2B5EF4-FFF2-40B4-BE49-F238E27FC236}">
                <a16:creationId xmlns:a16="http://schemas.microsoft.com/office/drawing/2014/main" id="{36404769-1933-9247-AE00-4B08FA76FB27}"/>
              </a:ext>
            </a:extLst>
          </p:cNvPr>
          <p:cNvSpPr>
            <a:spLocks noGrp="1"/>
          </p:cNvSpPr>
          <p:nvPr>
            <p:ph type="title"/>
          </p:nvPr>
        </p:nvSpPr>
        <p:spPr bwMode="auto">
          <a:xfrm>
            <a:off x="685800" y="4889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Develop a good working relationship with the plans examiner.</a:t>
            </a:r>
          </a:p>
        </p:txBody>
      </p:sp>
      <p:graphicFrame>
        <p:nvGraphicFramePr>
          <p:cNvPr id="2" name="Content Placeholder 1" descr="Verify contractor/owner statements about altered plans, materials, or requirements&#10;Inspectors must not accept this statement as fact unless proper verification is made with an appropriate building or fire official &#10;A team approach also helps to prevent owner/occupant or contractor from&#10; Omit a requirement &#10; Use nonapproved alternative materials or methods &#10;">
            <a:extLst>
              <a:ext uri="{FF2B5EF4-FFF2-40B4-BE49-F238E27FC236}">
                <a16:creationId xmlns:a16="http://schemas.microsoft.com/office/drawing/2014/main" id="{AB19DE4E-E787-B64B-BD6B-A0679D90E283}"/>
              </a:ext>
            </a:extLst>
          </p:cNvPr>
          <p:cNvGraphicFramePr>
            <a:graphicFrameLocks noGrp="1"/>
          </p:cNvGraphicFramePr>
          <p:nvPr>
            <p:ph idx="1"/>
            <p:extLst>
              <p:ext uri="{D42A27DB-BD31-4B8C-83A1-F6EECF244321}">
                <p14:modId xmlns:p14="http://schemas.microsoft.com/office/powerpoint/2010/main" val="2942520981"/>
              </p:ext>
            </p:extLst>
          </p:nvPr>
        </p:nvGraphicFramePr>
        <p:xfrm>
          <a:off x="685800" y="1752600"/>
          <a:ext cx="8077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A1F894-3FA2-624D-8503-D58521916603}"/>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A05C1423-2321-5240-8F9A-2F4A5AC9A90B}" type="slidenum">
              <a:rPr lang="en-US" altLang="en-US" sz="1200">
                <a:latin typeface="Tahoma" panose="020B0604030504040204" pitchFamily="34" charset="0"/>
              </a:rPr>
              <a:pPr eaLnBrk="1" hangingPunct="1"/>
              <a:t>12</a:t>
            </a:fld>
            <a:endParaRPr lang="en-US" altLang="en-US" sz="1200">
              <a:latin typeface="Tahoma" panose="020B0604030504040204" pitchFamily="34" charset="0"/>
            </a:endParaRPr>
          </a:p>
        </p:txBody>
      </p:sp>
      <p:sp>
        <p:nvSpPr>
          <p:cNvPr id="19459" name="Title 2">
            <a:extLst>
              <a:ext uri="{FF2B5EF4-FFF2-40B4-BE49-F238E27FC236}">
                <a16:creationId xmlns:a16="http://schemas.microsoft.com/office/drawing/2014/main" id="{2F093568-ECC4-CF4A-9AFE-25554F4C544C}"/>
              </a:ext>
            </a:extLst>
          </p:cNvPr>
          <p:cNvSpPr>
            <a:spLocks noGrp="1"/>
          </p:cNvSpPr>
          <p:nvPr>
            <p:ph type="title"/>
          </p:nvPr>
        </p:nvSpPr>
        <p:spPr bwMode="auto">
          <a:xfrm>
            <a:off x="685800" y="1857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Policies established by the AHJ will dictate procedures for accepting field changes.</a:t>
            </a:r>
          </a:p>
        </p:txBody>
      </p:sp>
      <p:graphicFrame>
        <p:nvGraphicFramePr>
          <p:cNvPr id="2" name="Content Placeholder 1" descr="May not have authority to approve or make any changes to approved plans&#10;Authority to approve changes may rest solely with the fire marshal or building official&#10;Recognize when unapproved changes have been made&#10;Determine whether construction should be stopped&#10;">
            <a:extLst>
              <a:ext uri="{FF2B5EF4-FFF2-40B4-BE49-F238E27FC236}">
                <a16:creationId xmlns:a16="http://schemas.microsoft.com/office/drawing/2014/main" id="{3DF74083-7E11-4543-BA6F-17729A32F2A6}"/>
              </a:ext>
            </a:extLst>
          </p:cNvPr>
          <p:cNvGraphicFramePr>
            <a:graphicFrameLocks noGrp="1"/>
          </p:cNvGraphicFramePr>
          <p:nvPr>
            <p:ph idx="1"/>
            <p:extLst>
              <p:ext uri="{D42A27DB-BD31-4B8C-83A1-F6EECF244321}">
                <p14:modId xmlns:p14="http://schemas.microsoft.com/office/powerpoint/2010/main" val="1625396647"/>
              </p:ext>
            </p:extLst>
          </p:nvPr>
        </p:nvGraphicFramePr>
        <p:xfrm>
          <a:off x="685800" y="1752600"/>
          <a:ext cx="8077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5DBAD9-1554-CC47-88C8-0DD37AAB7484}"/>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F3B55ADE-7DAE-1248-9099-6E898A845FB3}" type="slidenum">
              <a:rPr lang="en-US" altLang="en-US" sz="1200">
                <a:latin typeface="Tahoma" panose="020B0604030504040204" pitchFamily="34" charset="0"/>
              </a:rPr>
              <a:pPr eaLnBrk="1" hangingPunct="1"/>
              <a:t>13</a:t>
            </a:fld>
            <a:endParaRPr lang="en-US" altLang="en-US" sz="1200">
              <a:latin typeface="Tahoma" panose="020B0604030504040204" pitchFamily="34" charset="0"/>
            </a:endParaRPr>
          </a:p>
          <a:p>
            <a:pPr eaLnBrk="1" hangingPunct="1"/>
            <a:endParaRPr lang="en-US" altLang="en-US" sz="1200">
              <a:latin typeface="Tahoma" panose="020B0604030504040204" pitchFamily="34" charset="0"/>
            </a:endParaRPr>
          </a:p>
        </p:txBody>
      </p:sp>
      <p:sp>
        <p:nvSpPr>
          <p:cNvPr id="20482" name="Title 1">
            <a:extLst>
              <a:ext uri="{FF2B5EF4-FFF2-40B4-BE49-F238E27FC236}">
                <a16:creationId xmlns:a16="http://schemas.microsoft.com/office/drawing/2014/main" id="{C608A0DC-DAFE-634E-A18B-D05C25D1E044}"/>
              </a:ext>
            </a:extLst>
          </p:cNvPr>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QUESTION</a:t>
            </a:r>
          </a:p>
        </p:txBody>
      </p:sp>
      <p:sp>
        <p:nvSpPr>
          <p:cNvPr id="20483" name="Text Placeholder 2">
            <a:extLst>
              <a:ext uri="{FF2B5EF4-FFF2-40B4-BE49-F238E27FC236}">
                <a16:creationId xmlns:a16="http://schemas.microsoft.com/office/drawing/2014/main" id="{59ADDC41-413F-0346-B6C9-63AE707093BB}"/>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What is the role of the Fire Inspector I in the plans review and permitting process?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3A4109-5BE3-4F43-9E07-C7686F1797F1}"/>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E25457B6-C788-3E47-8205-DCCA269C4689}" type="slidenum">
              <a:rPr lang="en-US" altLang="en-US" sz="1200">
                <a:latin typeface="Tahoma" panose="020B0604030504040204" pitchFamily="34" charset="0"/>
              </a:rPr>
              <a:pPr eaLnBrk="1" hangingPunct="1"/>
              <a:t>14</a:t>
            </a:fld>
            <a:endParaRPr lang="en-US" altLang="en-US" sz="1200">
              <a:latin typeface="Tahoma" panose="020B0604030504040204" pitchFamily="34" charset="0"/>
            </a:endParaRPr>
          </a:p>
        </p:txBody>
      </p:sp>
      <p:sp>
        <p:nvSpPr>
          <p:cNvPr id="21507" name="Title 2">
            <a:extLst>
              <a:ext uri="{FF2B5EF4-FFF2-40B4-BE49-F238E27FC236}">
                <a16:creationId xmlns:a16="http://schemas.microsoft.com/office/drawing/2014/main" id="{323473DF-6407-B944-8853-2BDC4E63BEFE}"/>
              </a:ext>
            </a:extLst>
          </p:cNvPr>
          <p:cNvSpPr>
            <a:spLocks noGrp="1"/>
          </p:cNvSpPr>
          <p:nvPr>
            <p:ph type="title"/>
          </p:nvPr>
        </p:nvSpPr>
        <p:spPr bwMode="auto">
          <a:xfrm>
            <a:off x="685800" y="58578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Be familiar with the benefits of plans review.</a:t>
            </a:r>
          </a:p>
        </p:txBody>
      </p:sp>
      <p:graphicFrame>
        <p:nvGraphicFramePr>
          <p:cNvPr id="2" name="Content Placeholder 1" descr="Main reason construction permits and plans review are required is community safety&#10;Building design and construction affect several things&#10; Fire and life safety&#10; Structural integrity&#10; Electrical safety&#10; Plumbing&#10; Ventilation&#10;">
            <a:extLst>
              <a:ext uri="{FF2B5EF4-FFF2-40B4-BE49-F238E27FC236}">
                <a16:creationId xmlns:a16="http://schemas.microsoft.com/office/drawing/2014/main" id="{EB6AA91B-5931-CD45-80B0-D78CFADEDC11}"/>
              </a:ext>
            </a:extLst>
          </p:cNvPr>
          <p:cNvGraphicFramePr>
            <a:graphicFrameLocks noGrp="1"/>
          </p:cNvGraphicFramePr>
          <p:nvPr>
            <p:ph idx="1"/>
            <p:extLst>
              <p:ext uri="{D42A27DB-BD31-4B8C-83A1-F6EECF244321}">
                <p14:modId xmlns:p14="http://schemas.microsoft.com/office/powerpoint/2010/main" val="3626088914"/>
              </p:ext>
            </p:extLst>
          </p:nvPr>
        </p:nvGraphicFramePr>
        <p:xfrm>
          <a:off x="685800" y="1752600"/>
          <a:ext cx="8077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A37AF5-8185-4744-8706-4DCF0DF2F90B}"/>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F248F614-9189-C541-BCE5-ABEA3B79A276}" type="slidenum">
              <a:rPr lang="en-US" altLang="en-US" sz="1200">
                <a:latin typeface="Tahoma" panose="020B0604030504040204" pitchFamily="34" charset="0"/>
              </a:rPr>
              <a:pPr eaLnBrk="1" hangingPunct="1"/>
              <a:t>15</a:t>
            </a:fld>
            <a:endParaRPr lang="en-US" altLang="en-US" sz="1200">
              <a:latin typeface="Tahoma" panose="020B0604030504040204" pitchFamily="34" charset="0"/>
            </a:endParaRPr>
          </a:p>
        </p:txBody>
      </p:sp>
      <p:sp>
        <p:nvSpPr>
          <p:cNvPr id="22531" name="Title 2">
            <a:extLst>
              <a:ext uri="{FF2B5EF4-FFF2-40B4-BE49-F238E27FC236}">
                <a16:creationId xmlns:a16="http://schemas.microsoft.com/office/drawing/2014/main" id="{A4671F0D-ABF3-3E40-8BEE-67EE85C39C5B}"/>
              </a:ext>
            </a:extLst>
          </p:cNvPr>
          <p:cNvSpPr>
            <a:spLocks noGrp="1"/>
          </p:cNvSpPr>
          <p:nvPr>
            <p:ph type="title"/>
          </p:nvPr>
        </p:nvSpPr>
        <p:spPr bwMode="auto">
          <a:xfrm>
            <a:off x="685800" y="2524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The plans review process enables reviewers to verify or improve construction standards.</a:t>
            </a:r>
          </a:p>
        </p:txBody>
      </p:sp>
      <p:graphicFrame>
        <p:nvGraphicFramePr>
          <p:cNvPr id="2" name="Content Placeholder 1" descr="Enforcement protects public from shoddy construction and inferior workmanship&#10;Ensures methods conform to existing infrastructure and other off-site considerations &#10;">
            <a:extLst>
              <a:ext uri="{FF2B5EF4-FFF2-40B4-BE49-F238E27FC236}">
                <a16:creationId xmlns:a16="http://schemas.microsoft.com/office/drawing/2014/main" id="{CEBE666F-1D95-AF49-A061-60B0847ADA41}"/>
              </a:ext>
            </a:extLst>
          </p:cNvPr>
          <p:cNvGraphicFramePr>
            <a:graphicFrameLocks noGrp="1"/>
          </p:cNvGraphicFramePr>
          <p:nvPr>
            <p:ph idx="1"/>
            <p:extLst>
              <p:ext uri="{D42A27DB-BD31-4B8C-83A1-F6EECF244321}">
                <p14:modId xmlns:p14="http://schemas.microsoft.com/office/powerpoint/2010/main" val="2610513664"/>
              </p:ext>
            </p:extLst>
          </p:nvPr>
        </p:nvGraphicFramePr>
        <p:xfrm>
          <a:off x="838200" y="1524000"/>
          <a:ext cx="76200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0B0834-45F0-FF44-ADFA-8F6E7054D181}"/>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0CCB0A5C-7925-AA4B-A740-CD994C8DB17E}" type="slidenum">
              <a:rPr lang="en-US" altLang="en-US" sz="1200">
                <a:latin typeface="Tahoma" panose="020B0604030504040204" pitchFamily="34" charset="0"/>
              </a:rPr>
              <a:pPr eaLnBrk="1" hangingPunct="1"/>
              <a:t>16</a:t>
            </a:fld>
            <a:endParaRPr lang="en-US" altLang="en-US" sz="1200">
              <a:latin typeface="Tahoma" panose="020B0604030504040204" pitchFamily="34" charset="0"/>
            </a:endParaRPr>
          </a:p>
        </p:txBody>
      </p:sp>
      <p:sp>
        <p:nvSpPr>
          <p:cNvPr id="23556" name="Title 2">
            <a:extLst>
              <a:ext uri="{FF2B5EF4-FFF2-40B4-BE49-F238E27FC236}">
                <a16:creationId xmlns:a16="http://schemas.microsoft.com/office/drawing/2014/main" id="{C9FB46C8-CC93-BC42-B430-C5E994FAD77B}"/>
              </a:ext>
            </a:extLst>
          </p:cNvPr>
          <p:cNvSpPr>
            <a:spLocks noGrp="1"/>
          </p:cNvSpPr>
          <p:nvPr>
            <p:ph type="title"/>
          </p:nvPr>
        </p:nvSpPr>
        <p:spPr bwMode="auto">
          <a:xfrm>
            <a:off x="685800" y="1984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The plans review process enables reviewers to verify or improve firefighter and responder safety.</a:t>
            </a:r>
          </a:p>
        </p:txBody>
      </p:sp>
      <p:graphicFrame>
        <p:nvGraphicFramePr>
          <p:cNvPr id="2" name="Content Placeholder 1" descr="Information learned in the areas of building remodeling and renovation improves safety&#10;Permits ensure firefighters and emergency responders do not face unknown and potentially dangerous structural conditions&#10;">
            <a:extLst>
              <a:ext uri="{FF2B5EF4-FFF2-40B4-BE49-F238E27FC236}">
                <a16:creationId xmlns:a16="http://schemas.microsoft.com/office/drawing/2014/main" id="{767D0343-24BD-4A41-A226-CCD7C6A61BAE}"/>
              </a:ext>
            </a:extLst>
          </p:cNvPr>
          <p:cNvGraphicFramePr>
            <a:graphicFrameLocks noGrp="1"/>
          </p:cNvGraphicFramePr>
          <p:nvPr>
            <p:ph idx="1"/>
            <p:extLst>
              <p:ext uri="{D42A27DB-BD31-4B8C-83A1-F6EECF244321}">
                <p14:modId xmlns:p14="http://schemas.microsoft.com/office/powerpoint/2010/main" val="2005540647"/>
              </p:ext>
            </p:extLst>
          </p:nvPr>
        </p:nvGraphicFramePr>
        <p:xfrm>
          <a:off x="5638800" y="1524000"/>
          <a:ext cx="3124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4" name="Picture 2" descr="firefighters searching a collapsed structure">
            <a:extLst>
              <a:ext uri="{FF2B5EF4-FFF2-40B4-BE49-F238E27FC236}">
                <a16:creationId xmlns:a16="http://schemas.microsoft.com/office/drawing/2014/main" id="{70A0D5E1-E91A-B745-82B6-523A1044082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057400"/>
            <a:ext cx="5253963"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19F082-5AB0-0F49-A19F-5B3E1434BB6C}"/>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5CA1D096-60EE-284D-9ADE-62EF4BA69C57}" type="slidenum">
              <a:rPr lang="en-US" altLang="en-US" sz="1200">
                <a:latin typeface="Tahoma" panose="020B0604030504040204" pitchFamily="34" charset="0"/>
              </a:rPr>
              <a:pPr eaLnBrk="1" hangingPunct="1"/>
              <a:t>17</a:t>
            </a:fld>
            <a:endParaRPr lang="en-US" altLang="en-US" sz="1200">
              <a:latin typeface="Tahoma" panose="020B0604030504040204" pitchFamily="34" charset="0"/>
            </a:endParaRPr>
          </a:p>
        </p:txBody>
      </p:sp>
      <p:sp>
        <p:nvSpPr>
          <p:cNvPr id="24578" name="Title 2">
            <a:extLst>
              <a:ext uri="{FF2B5EF4-FFF2-40B4-BE49-F238E27FC236}">
                <a16:creationId xmlns:a16="http://schemas.microsoft.com/office/drawing/2014/main" id="{16524439-6BF9-AC41-8E63-BE54F4561142}"/>
              </a:ext>
            </a:extLst>
          </p:cNvPr>
          <p:cNvSpPr>
            <a:spLocks noGrp="1"/>
          </p:cNvSpPr>
          <p:nvPr>
            <p:ph type="title"/>
          </p:nvPr>
        </p:nvSpPr>
        <p:spPr bwMode="auto">
          <a:xfrm>
            <a:off x="685800" y="1984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The plans review process enables reviewers to have input in the design process.</a:t>
            </a:r>
          </a:p>
        </p:txBody>
      </p:sp>
      <p:graphicFrame>
        <p:nvGraphicFramePr>
          <p:cNvPr id="6" name="Content Placeholder 5" descr="Verify fire code requirements are met for many variables &#10; Hazardous materials storage&#10; Use and handling operations&#10; Installation of fire protection systems and/or assemblies&#10; Emergency vehicle access &#10;">
            <a:extLst>
              <a:ext uri="{FF2B5EF4-FFF2-40B4-BE49-F238E27FC236}">
                <a16:creationId xmlns:a16="http://schemas.microsoft.com/office/drawing/2014/main" id="{AB1AAD5F-A2EA-BA4B-9EF9-18E4A744EFCE}"/>
              </a:ext>
            </a:extLst>
          </p:cNvPr>
          <p:cNvGraphicFramePr>
            <a:graphicFrameLocks noGrp="1"/>
          </p:cNvGraphicFramePr>
          <p:nvPr>
            <p:ph idx="1"/>
            <p:extLst>
              <p:ext uri="{D42A27DB-BD31-4B8C-83A1-F6EECF244321}">
                <p14:modId xmlns:p14="http://schemas.microsoft.com/office/powerpoint/2010/main" val="3951847344"/>
              </p:ext>
            </p:extLst>
          </p:nvPr>
        </p:nvGraphicFramePr>
        <p:xfrm>
          <a:off x="715108" y="2124381"/>
          <a:ext cx="77724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2449ED-0B96-EB4E-9DAA-074077E74E32}"/>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90215077-F340-0B49-8FE8-32F02A56CBBD}" type="slidenum">
              <a:rPr lang="en-US" altLang="en-US" sz="1200">
                <a:latin typeface="Tahoma" panose="020B0604030504040204" pitchFamily="34" charset="0"/>
              </a:rPr>
              <a:pPr eaLnBrk="1" hangingPunct="1"/>
              <a:t>18</a:t>
            </a:fld>
            <a:endParaRPr lang="en-US" altLang="en-US" sz="1200">
              <a:latin typeface="Tahoma" panose="020B0604030504040204" pitchFamily="34" charset="0"/>
            </a:endParaRPr>
          </a:p>
        </p:txBody>
      </p:sp>
      <p:sp>
        <p:nvSpPr>
          <p:cNvPr id="25602" name="Title 2">
            <a:extLst>
              <a:ext uri="{FF2B5EF4-FFF2-40B4-BE49-F238E27FC236}">
                <a16:creationId xmlns:a16="http://schemas.microsoft.com/office/drawing/2014/main" id="{F17A76A5-EF3C-624C-90BB-26768F6EE842}"/>
              </a:ext>
            </a:extLst>
          </p:cNvPr>
          <p:cNvSpPr>
            <a:spLocks noGrp="1"/>
          </p:cNvSpPr>
          <p:nvPr>
            <p:ph type="title"/>
          </p:nvPr>
        </p:nvSpPr>
        <p:spPr bwMode="auto">
          <a:xfrm>
            <a:off x="685800" y="1984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900"/>
              <a:t>The plans review process enables reviewers to verify or improve information about construction projects.</a:t>
            </a:r>
          </a:p>
        </p:txBody>
      </p:sp>
      <p:graphicFrame>
        <p:nvGraphicFramePr>
          <p:cNvPr id="6" name="Content Placeholder 5" descr="Useful for preincident planning&#10;Provides ongoing information on evolving construction technology&#10;">
            <a:extLst>
              <a:ext uri="{FF2B5EF4-FFF2-40B4-BE49-F238E27FC236}">
                <a16:creationId xmlns:a16="http://schemas.microsoft.com/office/drawing/2014/main" id="{84FC0C94-F63D-FA47-9E8B-BE06F57BC7FC}"/>
              </a:ext>
            </a:extLst>
          </p:cNvPr>
          <p:cNvGraphicFramePr>
            <a:graphicFrameLocks noGrp="1"/>
          </p:cNvGraphicFramePr>
          <p:nvPr>
            <p:ph idx="1"/>
            <p:extLst>
              <p:ext uri="{D42A27DB-BD31-4B8C-83A1-F6EECF244321}">
                <p14:modId xmlns:p14="http://schemas.microsoft.com/office/powerpoint/2010/main" val="2101051682"/>
              </p:ext>
            </p:extLst>
          </p:nvPr>
        </p:nvGraphicFramePr>
        <p:xfrm>
          <a:off x="1295400" y="1752600"/>
          <a:ext cx="67056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5FA9BA-CA54-574C-9F13-22E011FCA9C9}"/>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89DDE807-8750-684F-8930-98A52B665FE1}" type="slidenum">
              <a:rPr lang="en-US" altLang="en-US" sz="1200">
                <a:latin typeface="Tahoma" panose="020B0604030504040204" pitchFamily="34" charset="0"/>
              </a:rPr>
              <a:pPr eaLnBrk="1" hangingPunct="1"/>
              <a:t>1</a:t>
            </a:fld>
            <a:endParaRPr lang="en-US" altLang="en-US" sz="1200">
              <a:latin typeface="Tahoma" panose="020B0604030504040204" pitchFamily="34" charset="0"/>
            </a:endParaRPr>
          </a:p>
        </p:txBody>
      </p:sp>
      <p:sp>
        <p:nvSpPr>
          <p:cNvPr id="8195" name="Title 2">
            <a:extLst>
              <a:ext uri="{FF2B5EF4-FFF2-40B4-BE49-F238E27FC236}">
                <a16:creationId xmlns:a16="http://schemas.microsoft.com/office/drawing/2014/main" id="{AB1E1AEE-5FF6-A54A-8A3A-D8C6AB69BE3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Learning Objective 1</a:t>
            </a:r>
          </a:p>
        </p:txBody>
      </p:sp>
      <p:sp>
        <p:nvSpPr>
          <p:cNvPr id="8194" name="Content Placeholder 1">
            <a:extLst>
              <a:ext uri="{FF2B5EF4-FFF2-40B4-BE49-F238E27FC236}">
                <a16:creationId xmlns:a16="http://schemas.microsoft.com/office/drawing/2014/main" id="{63FA8824-99ED-C341-9242-C07BF81F53B9}"/>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Recognize the need for a plans review.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1DB580-995A-1141-9BAD-3794CDABB18D}"/>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12BF692C-640B-E844-A9E9-F3755F72B4EA}" type="slidenum">
              <a:rPr lang="en-US" altLang="en-US" sz="1200">
                <a:latin typeface="Tahoma" panose="020B0604030504040204" pitchFamily="34" charset="0"/>
              </a:rPr>
              <a:pPr eaLnBrk="1" hangingPunct="1"/>
              <a:t>19</a:t>
            </a:fld>
            <a:endParaRPr lang="en-US" altLang="en-US" sz="1200">
              <a:latin typeface="Tahoma" panose="020B0604030504040204" pitchFamily="34" charset="0"/>
            </a:endParaRPr>
          </a:p>
        </p:txBody>
      </p:sp>
      <p:sp>
        <p:nvSpPr>
          <p:cNvPr id="26626" name="Title 2">
            <a:extLst>
              <a:ext uri="{FF2B5EF4-FFF2-40B4-BE49-F238E27FC236}">
                <a16:creationId xmlns:a16="http://schemas.microsoft.com/office/drawing/2014/main" id="{EFAC2EA3-600E-8047-AABD-01F3405B9739}"/>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The plans review process provides an opportunity to correct errors.</a:t>
            </a:r>
          </a:p>
        </p:txBody>
      </p:sp>
      <p:graphicFrame>
        <p:nvGraphicFramePr>
          <p:cNvPr id="6" name="Content Placeholder 5" descr="Enables plans examiners to discover any errors or omissions in a building plan&#10;Corrections to fire and life safety issues before construction begins, ultimately saves money and time &#10;">
            <a:extLst>
              <a:ext uri="{FF2B5EF4-FFF2-40B4-BE49-F238E27FC236}">
                <a16:creationId xmlns:a16="http://schemas.microsoft.com/office/drawing/2014/main" id="{02788ADE-DA4F-5D47-B397-425513A6CBAA}"/>
              </a:ext>
            </a:extLst>
          </p:cNvPr>
          <p:cNvGraphicFramePr>
            <a:graphicFrameLocks noGrp="1"/>
          </p:cNvGraphicFramePr>
          <p:nvPr>
            <p:ph idx="1"/>
            <p:extLst>
              <p:ext uri="{D42A27DB-BD31-4B8C-83A1-F6EECF244321}">
                <p14:modId xmlns:p14="http://schemas.microsoft.com/office/powerpoint/2010/main" val="2601397363"/>
              </p:ext>
            </p:extLst>
          </p:nvPr>
        </p:nvGraphicFramePr>
        <p:xfrm>
          <a:off x="1295400" y="1752600"/>
          <a:ext cx="69342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528C00-1830-4745-8F59-BA44115F1D61}"/>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rPr>
              <a:t>15</a:t>
            </a:r>
            <a:r>
              <a:rPr lang="en-US" altLang="en-US" sz="1200">
                <a:latin typeface="Tahoma" panose="020B0604030504040204" pitchFamily="34" charset="0"/>
                <a:cs typeface="Arial" panose="020B0604020202020204" pitchFamily="34" charset="0"/>
              </a:rPr>
              <a:t>–</a:t>
            </a:r>
            <a:fld id="{218C99B3-A0F0-D849-B185-4F05EF09EB05}" type="slidenum">
              <a:rPr lang="en-US" altLang="en-US" sz="1200">
                <a:latin typeface="Tahoma" panose="020B0604030504040204" pitchFamily="34" charset="0"/>
              </a:rPr>
              <a:pPr eaLnBrk="1" hangingPunct="1"/>
              <a:t>20</a:t>
            </a:fld>
            <a:endParaRPr lang="en-US" altLang="en-US" sz="1200">
              <a:latin typeface="Tahoma" panose="020B0604030504040204" pitchFamily="34" charset="0"/>
            </a:endParaRPr>
          </a:p>
          <a:p>
            <a:pPr eaLnBrk="1" hangingPunct="1"/>
            <a:endParaRPr lang="en-US" altLang="en-US" sz="1200">
              <a:latin typeface="Tahoma" panose="020B0604030504040204" pitchFamily="34" charset="0"/>
            </a:endParaRPr>
          </a:p>
        </p:txBody>
      </p:sp>
      <p:sp>
        <p:nvSpPr>
          <p:cNvPr id="27650" name="Title 1">
            <a:extLst>
              <a:ext uri="{FF2B5EF4-FFF2-40B4-BE49-F238E27FC236}">
                <a16:creationId xmlns:a16="http://schemas.microsoft.com/office/drawing/2014/main" id="{0DE29938-DA08-1242-BBED-2825F9334FC7}"/>
              </a:ext>
            </a:extLst>
          </p:cNvPr>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QUESTION</a:t>
            </a:r>
          </a:p>
        </p:txBody>
      </p:sp>
      <p:sp>
        <p:nvSpPr>
          <p:cNvPr id="27651" name="Text Placeholder 2">
            <a:extLst>
              <a:ext uri="{FF2B5EF4-FFF2-40B4-BE49-F238E27FC236}">
                <a16:creationId xmlns:a16="http://schemas.microsoft.com/office/drawing/2014/main" id="{2E2848BA-A02B-4943-AB4C-8F624EA84974}"/>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What is the main reason local governments require a plans review?</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17EE85-153F-0B41-B124-657E8E87CAE6}"/>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AAF9F55F-6EBE-E34A-8524-7AEAABA49A39}" type="slidenum">
              <a:rPr lang="en-US" altLang="en-US" sz="1200">
                <a:latin typeface="Tahoma" panose="020B0604030504040204" pitchFamily="34" charset="0"/>
              </a:rPr>
              <a:pPr eaLnBrk="1" hangingPunct="1"/>
              <a:t>21</a:t>
            </a:fld>
            <a:endParaRPr lang="en-US" altLang="en-US" sz="1200">
              <a:latin typeface="Tahoma" panose="020B0604030504040204" pitchFamily="34" charset="0"/>
            </a:endParaRPr>
          </a:p>
        </p:txBody>
      </p:sp>
      <p:sp>
        <p:nvSpPr>
          <p:cNvPr id="28675" name="Title 2">
            <a:extLst>
              <a:ext uri="{FF2B5EF4-FFF2-40B4-BE49-F238E27FC236}">
                <a16:creationId xmlns:a16="http://schemas.microsoft.com/office/drawing/2014/main" id="{EA052A7F-E4BC-F046-A4EE-D96F47D99770}"/>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Learning Objective 2</a:t>
            </a:r>
          </a:p>
        </p:txBody>
      </p:sp>
      <p:sp>
        <p:nvSpPr>
          <p:cNvPr id="28674" name="Content Placeholder 1">
            <a:extLst>
              <a:ext uri="{FF2B5EF4-FFF2-40B4-BE49-F238E27FC236}">
                <a16:creationId xmlns:a16="http://schemas.microsoft.com/office/drawing/2014/main" id="{4ADE50FE-8F1D-9B48-BCE1-C4997DFAA872}"/>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Identify actions an inspector should take during a plans review.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29EFD4-D8BD-3749-8798-46082D2A9CE9}"/>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B50CD4A9-E8C1-8D48-B296-CD28C35304B5}" type="slidenum">
              <a:rPr lang="en-US" altLang="en-US" sz="1200">
                <a:latin typeface="Tahoma" panose="020B0604030504040204" pitchFamily="34" charset="0"/>
              </a:rPr>
              <a:pPr eaLnBrk="1" hangingPunct="1"/>
              <a:t>22</a:t>
            </a:fld>
            <a:endParaRPr lang="en-US" altLang="en-US" sz="1200">
              <a:latin typeface="Tahoma" panose="020B0604030504040204" pitchFamily="34" charset="0"/>
            </a:endParaRPr>
          </a:p>
        </p:txBody>
      </p:sp>
      <p:sp>
        <p:nvSpPr>
          <p:cNvPr id="29698" name="Title 2">
            <a:extLst>
              <a:ext uri="{FF2B5EF4-FFF2-40B4-BE49-F238E27FC236}">
                <a16:creationId xmlns:a16="http://schemas.microsoft.com/office/drawing/2014/main" id="{8B5AD135-EE8F-F94F-A5B8-B5283FFA0522}"/>
              </a:ext>
            </a:extLst>
          </p:cNvPr>
          <p:cNvSpPr>
            <a:spLocks noGrp="1"/>
          </p:cNvSpPr>
          <p:nvPr>
            <p:ph type="title"/>
          </p:nvPr>
        </p:nvSpPr>
        <p:spPr bwMode="auto">
          <a:xfrm>
            <a:off x="685800" y="1984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During construction, an inspector should visit the site often for two reasons.</a:t>
            </a:r>
          </a:p>
        </p:txBody>
      </p:sp>
      <p:graphicFrame>
        <p:nvGraphicFramePr>
          <p:cNvPr id="5" name="Diagram 4" descr="•1. To verify each code requirement is being met based on the approved plan&#10;•At the initial visit, an inspector meets the general contractor or project manager&#10;•Explains the purpose of field verification inspections&#10;•Contractor can supply a list of target completion dates for inspection&#10;•Coordination makes an inspector’s efforts more efficient and effective &#10;">
            <a:extLst>
              <a:ext uri="{FF2B5EF4-FFF2-40B4-BE49-F238E27FC236}">
                <a16:creationId xmlns:a16="http://schemas.microsoft.com/office/drawing/2014/main" id="{9A16F035-DA29-FF4B-978F-3090511B49D3}"/>
              </a:ext>
            </a:extLst>
          </p:cNvPr>
          <p:cNvGraphicFramePr/>
          <p:nvPr>
            <p:extLst>
              <p:ext uri="{D42A27DB-BD31-4B8C-83A1-F6EECF244321}">
                <p14:modId xmlns:p14="http://schemas.microsoft.com/office/powerpoint/2010/main" val="2857567353"/>
              </p:ext>
            </p:extLst>
          </p:nvPr>
        </p:nvGraphicFramePr>
        <p:xfrm>
          <a:off x="4114800" y="1524000"/>
          <a:ext cx="48006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9700" name="Content Placeholder 2" descr="inspector visiting a construction site">
            <a:extLst>
              <a:ext uri="{FF2B5EF4-FFF2-40B4-BE49-F238E27FC236}">
                <a16:creationId xmlns:a16="http://schemas.microsoft.com/office/drawing/2014/main" id="{E7326573-4F18-DA45-94D9-B41D511CE795}"/>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533400" y="1702776"/>
            <a:ext cx="3419231" cy="46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7">
            <a:extLst>
              <a:ext uri="{FF2B5EF4-FFF2-40B4-BE49-F238E27FC236}">
                <a16:creationId xmlns:a16="http://schemas.microsoft.com/office/drawing/2014/main" id="{FE65DD31-F033-3B45-9574-3EFF0810A68E}"/>
              </a:ext>
            </a:extLst>
          </p:cNvPr>
          <p:cNvSpPr txBox="1">
            <a:spLocks noChangeArrowheads="1"/>
          </p:cNvSpPr>
          <p:nvPr/>
        </p:nvSpPr>
        <p:spPr bwMode="auto">
          <a:xfrm>
            <a:off x="5638800" y="631873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A0B4B8-20A6-AA40-A38F-A09845CA45D8}"/>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1A640F08-2791-F94A-B321-58D7C5BAFDF7}" type="slidenum">
              <a:rPr lang="en-US" altLang="en-US" sz="1200">
                <a:latin typeface="Tahoma" panose="020B0604030504040204" pitchFamily="34" charset="0"/>
              </a:rPr>
              <a:pPr eaLnBrk="1" hangingPunct="1"/>
              <a:t>23</a:t>
            </a:fld>
            <a:endParaRPr lang="en-US" altLang="en-US" sz="1200">
              <a:latin typeface="Tahoma" panose="020B0604030504040204" pitchFamily="34" charset="0"/>
            </a:endParaRPr>
          </a:p>
        </p:txBody>
      </p:sp>
      <p:sp>
        <p:nvSpPr>
          <p:cNvPr id="30722" name="Title 2">
            <a:extLst>
              <a:ext uri="{FF2B5EF4-FFF2-40B4-BE49-F238E27FC236}">
                <a16:creationId xmlns:a16="http://schemas.microsoft.com/office/drawing/2014/main" id="{8033D6E4-C7A8-834A-9A81-27CAEADF3793}"/>
              </a:ext>
            </a:extLst>
          </p:cNvPr>
          <p:cNvSpPr>
            <a:spLocks noGrp="1"/>
          </p:cNvSpPr>
          <p:nvPr>
            <p:ph type="title"/>
          </p:nvPr>
        </p:nvSpPr>
        <p:spPr bwMode="auto">
          <a:xfrm>
            <a:off x="685800" y="1984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During construction, an inspector should visit the site often for two reasons.</a:t>
            </a:r>
          </a:p>
        </p:txBody>
      </p:sp>
      <p:graphicFrame>
        <p:nvGraphicFramePr>
          <p:cNvPr id="5" name="Diagram 4" descr="2. To verify fire and life safety requirements needed during construction are met&#10; Site access&#10; A reliable water supply&#10; Inspection of temporary fire protection systems&#10;">
            <a:extLst>
              <a:ext uri="{FF2B5EF4-FFF2-40B4-BE49-F238E27FC236}">
                <a16:creationId xmlns:a16="http://schemas.microsoft.com/office/drawing/2014/main" id="{D109E0A3-299F-524E-A2E4-4449AEB58B79}"/>
              </a:ext>
            </a:extLst>
          </p:cNvPr>
          <p:cNvGraphicFramePr/>
          <p:nvPr>
            <p:extLst>
              <p:ext uri="{D42A27DB-BD31-4B8C-83A1-F6EECF244321}">
                <p14:modId xmlns:p14="http://schemas.microsoft.com/office/powerpoint/2010/main" val="4161839817"/>
              </p:ext>
            </p:extLst>
          </p:nvPr>
        </p:nvGraphicFramePr>
        <p:xfrm>
          <a:off x="990600" y="1981200"/>
          <a:ext cx="69342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369261-770A-DE4C-9A0F-1731C57C9B9F}"/>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0BF17921-41F5-8D47-86B8-0E55B7DAA6C8}" type="slidenum">
              <a:rPr lang="en-US" altLang="en-US" sz="1200">
                <a:latin typeface="Tahoma" panose="020B0604030504040204" pitchFamily="34" charset="0"/>
              </a:rPr>
              <a:pPr eaLnBrk="1" hangingPunct="1"/>
              <a:t>24</a:t>
            </a:fld>
            <a:endParaRPr lang="en-US" altLang="en-US" sz="1200">
              <a:latin typeface="Tahoma" panose="020B0604030504040204" pitchFamily="34" charset="0"/>
            </a:endParaRPr>
          </a:p>
        </p:txBody>
      </p:sp>
      <p:sp>
        <p:nvSpPr>
          <p:cNvPr id="31746" name="Title 2">
            <a:extLst>
              <a:ext uri="{FF2B5EF4-FFF2-40B4-BE49-F238E27FC236}">
                <a16:creationId xmlns:a16="http://schemas.microsoft.com/office/drawing/2014/main" id="{21DB5534-4DF0-574A-8D4F-F704013A0974}"/>
              </a:ext>
            </a:extLst>
          </p:cNvPr>
          <p:cNvSpPr>
            <a:spLocks noGrp="1"/>
          </p:cNvSpPr>
          <p:nvPr>
            <p:ph type="title"/>
          </p:nvPr>
        </p:nvSpPr>
        <p:spPr bwMode="auto">
          <a:xfrm>
            <a:off x="685800" y="198438"/>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Know what requirements inspectors need to comply with on construction sites.</a:t>
            </a:r>
          </a:p>
        </p:txBody>
      </p:sp>
      <p:graphicFrame>
        <p:nvGraphicFramePr>
          <p:cNvPr id="5" name="Diagram 4" descr="Occupational Safety and Health Administration (OSHA) regulations or locally adopted requirements for the use of personal protective clothing and equipment&#10;">
            <a:extLst>
              <a:ext uri="{FF2B5EF4-FFF2-40B4-BE49-F238E27FC236}">
                <a16:creationId xmlns:a16="http://schemas.microsoft.com/office/drawing/2014/main" id="{75770F4B-3DDE-B740-9774-D568DBC58EA9}"/>
              </a:ext>
            </a:extLst>
          </p:cNvPr>
          <p:cNvGraphicFramePr/>
          <p:nvPr>
            <p:extLst>
              <p:ext uri="{D42A27DB-BD31-4B8C-83A1-F6EECF244321}">
                <p14:modId xmlns:p14="http://schemas.microsoft.com/office/powerpoint/2010/main" val="2904176721"/>
              </p:ext>
            </p:extLst>
          </p:nvPr>
        </p:nvGraphicFramePr>
        <p:xfrm>
          <a:off x="990600" y="1981200"/>
          <a:ext cx="69342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339286-66E1-8743-9CE3-C3F7211D31C2}"/>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5AA1659D-40FF-2D41-85A0-4EB97C3AE67A}" type="slidenum">
              <a:rPr lang="en-US" altLang="en-US" sz="1200">
                <a:latin typeface="Tahoma" panose="020B0604030504040204" pitchFamily="34" charset="0"/>
              </a:rPr>
              <a:pPr eaLnBrk="1" hangingPunct="1"/>
              <a:t>25</a:t>
            </a:fld>
            <a:endParaRPr lang="en-US" altLang="en-US" sz="1200">
              <a:latin typeface="Tahoma" panose="020B0604030504040204" pitchFamily="34" charset="0"/>
            </a:endParaRPr>
          </a:p>
        </p:txBody>
      </p:sp>
      <p:sp>
        <p:nvSpPr>
          <p:cNvPr id="32770" name="Title 2">
            <a:extLst>
              <a:ext uri="{FF2B5EF4-FFF2-40B4-BE49-F238E27FC236}">
                <a16:creationId xmlns:a16="http://schemas.microsoft.com/office/drawing/2014/main" id="{409B25F0-596C-7B40-AF48-AF583BBFE05F}"/>
              </a:ext>
            </a:extLst>
          </p:cNvPr>
          <p:cNvSpPr>
            <a:spLocks noGrp="1"/>
          </p:cNvSpPr>
          <p:nvPr>
            <p:ph type="title"/>
          </p:nvPr>
        </p:nvSpPr>
        <p:spPr bwMode="auto">
          <a:xfrm>
            <a:off x="685800" y="549275"/>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Know what actions an inspector should perform at a construction site.</a:t>
            </a:r>
          </a:p>
        </p:txBody>
      </p:sp>
      <p:graphicFrame>
        <p:nvGraphicFramePr>
          <p:cNvPr id="3" name="Diagram 2" descr="Check in with the general contractor, project manager, or superintendent before entering&#10;Explain the specific items or activities that must be verified&#10;Compare approved construction plans kept on site with the ones maintained by the building or fire prevention office &#10;Use a checklist to record items as they are inspected &#10;">
            <a:extLst>
              <a:ext uri="{FF2B5EF4-FFF2-40B4-BE49-F238E27FC236}">
                <a16:creationId xmlns:a16="http://schemas.microsoft.com/office/drawing/2014/main" id="{CFBE9CE7-43ED-2944-8527-6D6D35708C2E}"/>
              </a:ext>
            </a:extLst>
          </p:cNvPr>
          <p:cNvGraphicFramePr/>
          <p:nvPr>
            <p:extLst>
              <p:ext uri="{D42A27DB-BD31-4B8C-83A1-F6EECF244321}">
                <p14:modId xmlns:p14="http://schemas.microsoft.com/office/powerpoint/2010/main" val="3843616417"/>
              </p:ext>
            </p:extLst>
          </p:nvPr>
        </p:nvGraphicFramePr>
        <p:xfrm>
          <a:off x="4114800" y="2077483"/>
          <a:ext cx="4800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2" name="Picture 1" descr="inspector taking notes while observing a building under construction">
            <a:extLst>
              <a:ext uri="{FF2B5EF4-FFF2-40B4-BE49-F238E27FC236}">
                <a16:creationId xmlns:a16="http://schemas.microsoft.com/office/drawing/2014/main" id="{70317D54-9C7E-3B4E-AFC7-632775AAF97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4077" y="1600200"/>
            <a:ext cx="334645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7">
            <a:extLst>
              <a:ext uri="{FF2B5EF4-FFF2-40B4-BE49-F238E27FC236}">
                <a16:creationId xmlns:a16="http://schemas.microsoft.com/office/drawing/2014/main" id="{0C4C97A2-CD96-1148-8381-49B79D154A3C}"/>
              </a:ext>
            </a:extLst>
          </p:cNvPr>
          <p:cNvSpPr txBox="1">
            <a:spLocks noChangeArrowheads="1"/>
          </p:cNvSpPr>
          <p:nvPr/>
        </p:nvSpPr>
        <p:spPr bwMode="auto">
          <a:xfrm>
            <a:off x="5753100" y="6268550"/>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9F2B97-BA41-A74D-A9E8-ECB7D0C0BA59}"/>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D6B01A5F-4904-4C44-8520-7F806ACDF7E7}" type="slidenum">
              <a:rPr lang="en-US" altLang="en-US" sz="1200">
                <a:latin typeface="Tahoma" panose="020B0604030504040204" pitchFamily="34" charset="0"/>
              </a:rPr>
              <a:pPr eaLnBrk="1" hangingPunct="1"/>
              <a:t>26</a:t>
            </a:fld>
            <a:endParaRPr lang="en-US" altLang="en-US" sz="1200">
              <a:latin typeface="Tahoma" panose="020B0604030504040204" pitchFamily="34" charset="0"/>
            </a:endParaRPr>
          </a:p>
        </p:txBody>
      </p:sp>
      <p:sp>
        <p:nvSpPr>
          <p:cNvPr id="33794" name="Title 2">
            <a:extLst>
              <a:ext uri="{FF2B5EF4-FFF2-40B4-BE49-F238E27FC236}">
                <a16:creationId xmlns:a16="http://schemas.microsoft.com/office/drawing/2014/main" id="{8925183A-BF9F-DB40-9FD1-7B6AC3E676FC}"/>
              </a:ext>
            </a:extLst>
          </p:cNvPr>
          <p:cNvSpPr>
            <a:spLocks noGrp="1"/>
          </p:cNvSpPr>
          <p:nvPr>
            <p:ph type="title"/>
          </p:nvPr>
        </p:nvSpPr>
        <p:spPr bwMode="auto">
          <a:xfrm>
            <a:off x="685800" y="549275"/>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Know what actions an inspector should perform at a construction site.</a:t>
            </a:r>
          </a:p>
        </p:txBody>
      </p:sp>
      <p:graphicFrame>
        <p:nvGraphicFramePr>
          <p:cNvPr id="3" name="Diagram 2" descr="Notify the general contractor when violations are found and verify corrections are made&#10;Depending on the jurisdiction's fire code, construction may not resume until violations are corrected&#10;Develop a report noting items inspected&#10;Contact the general contractor or other responsible party before leaving the site&#10;">
            <a:extLst>
              <a:ext uri="{FF2B5EF4-FFF2-40B4-BE49-F238E27FC236}">
                <a16:creationId xmlns:a16="http://schemas.microsoft.com/office/drawing/2014/main" id="{4981667E-53DC-EF46-A259-0CC71E38E3B8}"/>
              </a:ext>
            </a:extLst>
          </p:cNvPr>
          <p:cNvGraphicFramePr/>
          <p:nvPr>
            <p:extLst>
              <p:ext uri="{D42A27DB-BD31-4B8C-83A1-F6EECF244321}">
                <p14:modId xmlns:p14="http://schemas.microsoft.com/office/powerpoint/2010/main" val="3362876800"/>
              </p:ext>
            </p:extLst>
          </p:nvPr>
        </p:nvGraphicFramePr>
        <p:xfrm>
          <a:off x="838200" y="1600200"/>
          <a:ext cx="7590692" cy="4602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DA85E2-7075-C346-9301-52CAEF84269C}"/>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769CB300-E2E4-2E47-A94B-F793D00F983A}" type="slidenum">
              <a:rPr lang="en-US" altLang="en-US" sz="1200">
                <a:latin typeface="Tahoma" panose="020B0604030504040204" pitchFamily="34" charset="0"/>
              </a:rPr>
              <a:pPr eaLnBrk="1" hangingPunct="1"/>
              <a:t>27</a:t>
            </a:fld>
            <a:endParaRPr lang="en-US" altLang="en-US" sz="1200">
              <a:latin typeface="Tahoma" panose="020B0604030504040204" pitchFamily="34" charset="0"/>
            </a:endParaRPr>
          </a:p>
        </p:txBody>
      </p:sp>
      <p:sp>
        <p:nvSpPr>
          <p:cNvPr id="34818" name="Title 2">
            <a:extLst>
              <a:ext uri="{FF2B5EF4-FFF2-40B4-BE49-F238E27FC236}">
                <a16:creationId xmlns:a16="http://schemas.microsoft.com/office/drawing/2014/main" id="{5199C14C-553B-D041-A888-87D48C62C6CA}"/>
              </a:ext>
            </a:extLst>
          </p:cNvPr>
          <p:cNvSpPr>
            <a:spLocks noGrp="1"/>
          </p:cNvSpPr>
          <p:nvPr>
            <p:ph type="title"/>
          </p:nvPr>
        </p:nvSpPr>
        <p:spPr bwMode="auto">
          <a:xfrm>
            <a:off x="685800" y="485775"/>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Understand the importance of thorough record keeping.</a:t>
            </a:r>
          </a:p>
        </p:txBody>
      </p:sp>
      <p:graphicFrame>
        <p:nvGraphicFramePr>
          <p:cNvPr id="3" name="Diagram 2" descr="Accurate and complete records establish the basis for all future inspections of the building&#10;Records may be required for use in any legal actions&#10;">
            <a:extLst>
              <a:ext uri="{FF2B5EF4-FFF2-40B4-BE49-F238E27FC236}">
                <a16:creationId xmlns:a16="http://schemas.microsoft.com/office/drawing/2014/main" id="{8089EDC4-DDA9-4D4C-A320-5AFA6C06E71B}"/>
              </a:ext>
            </a:extLst>
          </p:cNvPr>
          <p:cNvGraphicFramePr/>
          <p:nvPr>
            <p:extLst>
              <p:ext uri="{D42A27DB-BD31-4B8C-83A1-F6EECF244321}">
                <p14:modId xmlns:p14="http://schemas.microsoft.com/office/powerpoint/2010/main" val="965338926"/>
              </p:ext>
            </p:extLst>
          </p:nvPr>
        </p:nvGraphicFramePr>
        <p:xfrm>
          <a:off x="1066800" y="1676400"/>
          <a:ext cx="6324600" cy="4084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F9772A-769F-2941-ABBA-25676FFE3994}"/>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3534EC0B-29F8-2D47-A4FD-72B23B7DECF7}" type="slidenum">
              <a:rPr lang="en-US" altLang="en-US" sz="1200">
                <a:latin typeface="Tahoma" panose="020B0604030504040204" pitchFamily="34" charset="0"/>
              </a:rPr>
              <a:pPr eaLnBrk="1" hangingPunct="1"/>
              <a:t>28</a:t>
            </a:fld>
            <a:endParaRPr lang="en-US" altLang="en-US" sz="1200">
              <a:latin typeface="Tahoma" panose="020B0604030504040204" pitchFamily="34" charset="0"/>
            </a:endParaRPr>
          </a:p>
        </p:txBody>
      </p:sp>
      <p:sp>
        <p:nvSpPr>
          <p:cNvPr id="35842" name="Title 2">
            <a:extLst>
              <a:ext uri="{FF2B5EF4-FFF2-40B4-BE49-F238E27FC236}">
                <a16:creationId xmlns:a16="http://schemas.microsoft.com/office/drawing/2014/main" id="{3B14DCB6-D024-D948-B02C-78461A948A05}"/>
              </a:ext>
            </a:extLst>
          </p:cNvPr>
          <p:cNvSpPr>
            <a:spLocks noGrp="1"/>
          </p:cNvSpPr>
          <p:nvPr>
            <p:ph type="title"/>
          </p:nvPr>
        </p:nvSpPr>
        <p:spPr bwMode="auto">
          <a:xfrm>
            <a:off x="685800" y="2524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Occupants and their belongings may remain in the building during construction.</a:t>
            </a:r>
          </a:p>
        </p:txBody>
      </p:sp>
      <p:graphicFrame>
        <p:nvGraphicFramePr>
          <p:cNvPr id="3" name="Diagram 2" descr="Their possessions, in addition to accumulated debris, construction materials, and equipment can increase the fire load&#10;Verify all means of egress are clear&#10;Fire detection or alarm systems should remain intact for the duration of construction&#10;If a system will be nonfunctional for any length of time, a fire watch should be posted&#10;">
            <a:extLst>
              <a:ext uri="{FF2B5EF4-FFF2-40B4-BE49-F238E27FC236}">
                <a16:creationId xmlns:a16="http://schemas.microsoft.com/office/drawing/2014/main" id="{DE376890-61ED-4B46-AC1B-EA53C2A5CEC1}"/>
              </a:ext>
            </a:extLst>
          </p:cNvPr>
          <p:cNvGraphicFramePr/>
          <p:nvPr>
            <p:extLst>
              <p:ext uri="{D42A27DB-BD31-4B8C-83A1-F6EECF244321}">
                <p14:modId xmlns:p14="http://schemas.microsoft.com/office/powerpoint/2010/main" val="1263673977"/>
              </p:ext>
            </p:extLst>
          </p:nvPr>
        </p:nvGraphicFramePr>
        <p:xfrm>
          <a:off x="685800" y="1600200"/>
          <a:ext cx="7772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CFFF2F-5895-2A44-AFB1-49EF263D94FE}"/>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BAAA2027-092F-0B4D-A9C9-F836ED1484D8}" type="slidenum">
              <a:rPr lang="en-US" altLang="en-US" sz="1200">
                <a:latin typeface="Tahoma" panose="020B0604030504040204" pitchFamily="34" charset="0"/>
              </a:rPr>
              <a:pPr eaLnBrk="1" hangingPunct="1"/>
              <a:t>2</a:t>
            </a:fld>
            <a:endParaRPr lang="en-US" altLang="en-US" sz="1200">
              <a:latin typeface="Tahoma" panose="020B0604030504040204" pitchFamily="34" charset="0"/>
            </a:endParaRPr>
          </a:p>
        </p:txBody>
      </p:sp>
      <p:sp>
        <p:nvSpPr>
          <p:cNvPr id="9219" name="Title 2">
            <a:extLst>
              <a:ext uri="{FF2B5EF4-FFF2-40B4-BE49-F238E27FC236}">
                <a16:creationId xmlns:a16="http://schemas.microsoft.com/office/drawing/2014/main" id="{2620349F-6DB4-2C45-A93B-89D33BF0B9A1}"/>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AHJ establishes a plans review and permitting process.</a:t>
            </a:r>
          </a:p>
        </p:txBody>
      </p:sp>
      <p:graphicFrame>
        <p:nvGraphicFramePr>
          <p:cNvPr id="2" name="Content Placeholder 1" descr="Involves representatives of the building and fire departments and other agencies&#10;Members of the zoning department may also review plans to verify they meet zoning requirements&#10;">
            <a:extLst>
              <a:ext uri="{FF2B5EF4-FFF2-40B4-BE49-F238E27FC236}">
                <a16:creationId xmlns:a16="http://schemas.microsoft.com/office/drawing/2014/main" id="{A7E7D97D-D5FD-BE49-A097-BD9DC855EBF0}"/>
              </a:ext>
            </a:extLst>
          </p:cNvPr>
          <p:cNvGraphicFramePr>
            <a:graphicFrameLocks noGrp="1"/>
          </p:cNvGraphicFramePr>
          <p:nvPr>
            <p:ph idx="1"/>
            <p:extLst>
              <p:ext uri="{D42A27DB-BD31-4B8C-83A1-F6EECF244321}">
                <p14:modId xmlns:p14="http://schemas.microsoft.com/office/powerpoint/2010/main" val="1516686031"/>
              </p:ext>
            </p:extLst>
          </p:nvPr>
        </p:nvGraphicFramePr>
        <p:xfrm>
          <a:off x="685800" y="1600200"/>
          <a:ext cx="77724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FFA61F-44EF-2541-B29F-E4B9709A40D9}"/>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rPr>
              <a:t>15</a:t>
            </a:r>
            <a:r>
              <a:rPr lang="en-US" altLang="en-US" sz="1200">
                <a:latin typeface="Tahoma" panose="020B0604030504040204" pitchFamily="34" charset="0"/>
                <a:cs typeface="Arial" panose="020B0604020202020204" pitchFamily="34" charset="0"/>
              </a:rPr>
              <a:t>–</a:t>
            </a:r>
            <a:fld id="{E637C836-77A6-1F45-B3F2-53346C04E3CB}" type="slidenum">
              <a:rPr lang="en-US" altLang="en-US" sz="1200">
                <a:latin typeface="Tahoma" panose="020B0604030504040204" pitchFamily="34" charset="0"/>
              </a:rPr>
              <a:pPr eaLnBrk="1" hangingPunct="1"/>
              <a:t>29</a:t>
            </a:fld>
            <a:endParaRPr lang="en-US" altLang="en-US" sz="1200">
              <a:latin typeface="Tahoma" panose="020B0604030504040204" pitchFamily="34" charset="0"/>
            </a:endParaRPr>
          </a:p>
        </p:txBody>
      </p:sp>
      <p:sp>
        <p:nvSpPr>
          <p:cNvPr id="36866" name="Title 1">
            <a:extLst>
              <a:ext uri="{FF2B5EF4-FFF2-40B4-BE49-F238E27FC236}">
                <a16:creationId xmlns:a16="http://schemas.microsoft.com/office/drawing/2014/main" id="{9C02C7D4-302B-8E47-83F1-844DEBF78A3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a:t>NOTE</a:t>
            </a:r>
          </a:p>
        </p:txBody>
      </p:sp>
      <p:sp>
        <p:nvSpPr>
          <p:cNvPr id="36867" name="Text Placeholder 2">
            <a:extLst>
              <a:ext uri="{FF2B5EF4-FFF2-40B4-BE49-F238E27FC236}">
                <a16:creationId xmlns:a16="http://schemas.microsoft.com/office/drawing/2014/main" id="{F63EF0AF-2367-8744-A79D-BF40B9AAC46D}"/>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r>
              <a:rPr lang="en-US" altLang="en-US"/>
              <a:t>The same precautions should be followed for renovations.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160709-4F96-DF49-9155-BBD2B9A755F1}"/>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013B04E1-9C68-4743-8094-E75ADEE88255}" type="slidenum">
              <a:rPr lang="en-US" altLang="en-US" sz="1200">
                <a:latin typeface="Tahoma" panose="020B0604030504040204" pitchFamily="34" charset="0"/>
              </a:rPr>
              <a:pPr eaLnBrk="1" hangingPunct="1"/>
              <a:t>30</a:t>
            </a:fld>
            <a:endParaRPr lang="en-US" altLang="en-US" sz="1200">
              <a:latin typeface="Tahoma" panose="020B0604030504040204" pitchFamily="34" charset="0"/>
            </a:endParaRPr>
          </a:p>
        </p:txBody>
      </p:sp>
      <p:sp>
        <p:nvSpPr>
          <p:cNvPr id="37890" name="Title 2">
            <a:extLst>
              <a:ext uri="{FF2B5EF4-FFF2-40B4-BE49-F238E27FC236}">
                <a16:creationId xmlns:a16="http://schemas.microsoft.com/office/drawing/2014/main" id="{14D7BE4A-9707-E74B-8419-6D1232AF8119}"/>
              </a:ext>
            </a:extLst>
          </p:cNvPr>
          <p:cNvSpPr>
            <a:spLocks noGrp="1"/>
          </p:cNvSpPr>
          <p:nvPr>
            <p:ph type="title"/>
          </p:nvPr>
        </p:nvSpPr>
        <p:spPr bwMode="auto">
          <a:xfrm>
            <a:off x="685800" y="48895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Documents should be submitted in a professional and uniform manner.</a:t>
            </a:r>
          </a:p>
        </p:txBody>
      </p:sp>
      <p:graphicFrame>
        <p:nvGraphicFramePr>
          <p:cNvPr id="3" name="Diagram 2" descr="Building plans&#10;Construction drawings&#10;Support documents&#10;">
            <a:extLst>
              <a:ext uri="{FF2B5EF4-FFF2-40B4-BE49-F238E27FC236}">
                <a16:creationId xmlns:a16="http://schemas.microsoft.com/office/drawing/2014/main" id="{95CD872D-824A-2141-B543-7AC26F80EBD8}"/>
              </a:ext>
            </a:extLst>
          </p:cNvPr>
          <p:cNvGraphicFramePr/>
          <p:nvPr>
            <p:extLst>
              <p:ext uri="{D42A27DB-BD31-4B8C-83A1-F6EECF244321}">
                <p14:modId xmlns:p14="http://schemas.microsoft.com/office/powerpoint/2010/main" val="156432251"/>
              </p:ext>
            </p:extLst>
          </p:nvPr>
        </p:nvGraphicFramePr>
        <p:xfrm>
          <a:off x="1066800" y="1676400"/>
          <a:ext cx="6324600" cy="4084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893" name="Text Box 7">
            <a:extLst>
              <a:ext uri="{FF2B5EF4-FFF2-40B4-BE49-F238E27FC236}">
                <a16:creationId xmlns:a16="http://schemas.microsoft.com/office/drawing/2014/main" id="{D6DBD2A3-DB22-E444-86FD-ED6160D51CA4}"/>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AAEE75-AA63-914F-918C-30F7777EE08E}"/>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6BC2DA66-42FC-FA44-A2D7-110FB2A24892}" type="slidenum">
              <a:rPr lang="en-US" altLang="en-US" sz="1200">
                <a:latin typeface="Tahoma" panose="020B0604030504040204" pitchFamily="34" charset="0"/>
              </a:rPr>
              <a:pPr eaLnBrk="1" hangingPunct="1"/>
              <a:t>31</a:t>
            </a:fld>
            <a:endParaRPr lang="en-US" altLang="en-US" sz="1200">
              <a:latin typeface="Tahoma" panose="020B0604030504040204" pitchFamily="34" charset="0"/>
            </a:endParaRPr>
          </a:p>
        </p:txBody>
      </p:sp>
      <p:sp>
        <p:nvSpPr>
          <p:cNvPr id="38914" name="Title 2">
            <a:extLst>
              <a:ext uri="{FF2B5EF4-FFF2-40B4-BE49-F238E27FC236}">
                <a16:creationId xmlns:a16="http://schemas.microsoft.com/office/drawing/2014/main" id="{7358C362-3C2B-E045-A63C-035888C96503}"/>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Documents should be submitted in a professional and uniform manner.</a:t>
            </a:r>
          </a:p>
        </p:txBody>
      </p:sp>
      <p:graphicFrame>
        <p:nvGraphicFramePr>
          <p:cNvPr id="3" name="Diagram 2" descr="AHJ usually establishes exact manner in which plans must be submitted&#10;Local ordinances may require that a registered design professional submit plans&#10;Plans submitted to an AHJ are official documents&#10;Sketches, incomplete drawings or plans, or documents with inaccurate calculations are unacceptable&#10;">
            <a:extLst>
              <a:ext uri="{FF2B5EF4-FFF2-40B4-BE49-F238E27FC236}">
                <a16:creationId xmlns:a16="http://schemas.microsoft.com/office/drawing/2014/main" id="{29D77C3E-DE01-284C-A3F6-995FBEC70FA4}"/>
              </a:ext>
            </a:extLst>
          </p:cNvPr>
          <p:cNvGraphicFramePr/>
          <p:nvPr>
            <p:extLst>
              <p:ext uri="{D42A27DB-BD31-4B8C-83A1-F6EECF244321}">
                <p14:modId xmlns:p14="http://schemas.microsoft.com/office/powerpoint/2010/main" val="4072702053"/>
              </p:ext>
            </p:extLst>
          </p:nvPr>
        </p:nvGraphicFramePr>
        <p:xfrm>
          <a:off x="685800" y="1676400"/>
          <a:ext cx="7620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E5EC92-349E-314D-8D9B-45049E634D2F}"/>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8CB16D4E-B248-4746-A24C-725F6F32BF32}" type="slidenum">
              <a:rPr lang="en-US" altLang="en-US" sz="1200">
                <a:latin typeface="Tahoma" panose="020B0604030504040204" pitchFamily="34" charset="0"/>
              </a:rPr>
              <a:pPr eaLnBrk="1" hangingPunct="1"/>
              <a:t>32</a:t>
            </a:fld>
            <a:endParaRPr lang="en-US" altLang="en-US" sz="1200">
              <a:latin typeface="Tahoma" panose="020B0604030504040204" pitchFamily="34" charset="0"/>
            </a:endParaRPr>
          </a:p>
        </p:txBody>
      </p:sp>
      <p:sp>
        <p:nvSpPr>
          <p:cNvPr id="39938" name="Title 2">
            <a:extLst>
              <a:ext uri="{FF2B5EF4-FFF2-40B4-BE49-F238E27FC236}">
                <a16:creationId xmlns:a16="http://schemas.microsoft.com/office/drawing/2014/main" id="{AEEC64E9-3917-6945-8115-CB2B37EC93AA}"/>
              </a:ext>
            </a:extLst>
          </p:cNvPr>
          <p:cNvSpPr>
            <a:spLocks noGrp="1"/>
          </p:cNvSpPr>
          <p:nvPr>
            <p:ph type="title"/>
          </p:nvPr>
        </p:nvSpPr>
        <p:spPr bwMode="auto">
          <a:xfrm>
            <a:off x="685800" y="187325"/>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Become familiar with abbreviations and symbols used on construction drawings.</a:t>
            </a:r>
          </a:p>
        </p:txBody>
      </p:sp>
      <p:graphicFrame>
        <p:nvGraphicFramePr>
          <p:cNvPr id="2" name="Diagram 1" descr="Increase the efficiency with which drawings convey information&#10;Reduce the clutter that would result from describing every detail&#10;A large number of abbreviations can be used on construction drawings&#10;It is not necessary to memorize all of them&#10;Be familiar with some of the more commonly used abbreviations and symbols&#10;">
            <a:extLst>
              <a:ext uri="{FF2B5EF4-FFF2-40B4-BE49-F238E27FC236}">
                <a16:creationId xmlns:a16="http://schemas.microsoft.com/office/drawing/2014/main" id="{55B70C6F-EBC2-AC41-911A-B0A1CE822052}"/>
              </a:ext>
            </a:extLst>
          </p:cNvPr>
          <p:cNvGraphicFramePr/>
          <p:nvPr>
            <p:extLst>
              <p:ext uri="{D42A27DB-BD31-4B8C-83A1-F6EECF244321}">
                <p14:modId xmlns:p14="http://schemas.microsoft.com/office/powerpoint/2010/main" val="1236493864"/>
              </p:ext>
            </p:extLst>
          </p:nvPr>
        </p:nvGraphicFramePr>
        <p:xfrm>
          <a:off x="914400" y="1600200"/>
          <a:ext cx="7391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41" name="Text Box 7">
            <a:extLst>
              <a:ext uri="{FF2B5EF4-FFF2-40B4-BE49-F238E27FC236}">
                <a16:creationId xmlns:a16="http://schemas.microsoft.com/office/drawing/2014/main" id="{F9F897CB-1259-9142-B972-0400C3FB34D9}"/>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40CA2F-9246-D24F-BB01-63AF2777BB3A}"/>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332BF5F4-6214-BD4B-B2E8-00F66E21CAA7}" type="slidenum">
              <a:rPr lang="en-US" altLang="en-US" sz="1200">
                <a:latin typeface="Tahoma" panose="020B0604030504040204" pitchFamily="34" charset="0"/>
              </a:rPr>
              <a:pPr eaLnBrk="1" hangingPunct="1"/>
              <a:t>33</a:t>
            </a:fld>
            <a:endParaRPr lang="en-US" altLang="en-US" sz="1200">
              <a:latin typeface="Tahoma" panose="020B0604030504040204" pitchFamily="34" charset="0"/>
            </a:endParaRPr>
          </a:p>
        </p:txBody>
      </p:sp>
      <p:sp>
        <p:nvSpPr>
          <p:cNvPr id="40962" name="Title 2">
            <a:extLst>
              <a:ext uri="{FF2B5EF4-FFF2-40B4-BE49-F238E27FC236}">
                <a16:creationId xmlns:a16="http://schemas.microsoft.com/office/drawing/2014/main" id="{D1B1A2B5-59D5-5E49-B699-1E21E9628289}"/>
              </a:ext>
            </a:extLst>
          </p:cNvPr>
          <p:cNvSpPr>
            <a:spLocks noGrp="1"/>
          </p:cNvSpPr>
          <p:nvPr>
            <p:ph type="title"/>
          </p:nvPr>
        </p:nvSpPr>
        <p:spPr bwMode="auto">
          <a:xfrm>
            <a:off x="685800" y="187325"/>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Become familiar with abbreviations and symbols used on construction drawings.</a:t>
            </a:r>
          </a:p>
        </p:txBody>
      </p:sp>
      <p:pic>
        <p:nvPicPr>
          <p:cNvPr id="40965" name="Picture 2" descr="table of common architectural and fire safety symbols, see instructor for more information">
            <a:extLst>
              <a:ext uri="{FF2B5EF4-FFF2-40B4-BE49-F238E27FC236}">
                <a16:creationId xmlns:a16="http://schemas.microsoft.com/office/drawing/2014/main" id="{D5A9C67D-B504-6B47-87A5-E9796BFE4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1619250"/>
            <a:ext cx="751522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4" name="Text Box 7">
            <a:extLst>
              <a:ext uri="{FF2B5EF4-FFF2-40B4-BE49-F238E27FC236}">
                <a16:creationId xmlns:a16="http://schemas.microsoft.com/office/drawing/2014/main" id="{B2AC09D9-7876-424A-B261-CDB5CB944793}"/>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D05B5C-9808-704D-8EED-6352D56FDF0C}"/>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3F5F3D50-19FB-0C41-A6D3-B9BD70732238}" type="slidenum">
              <a:rPr lang="en-US" altLang="en-US" sz="1200">
                <a:latin typeface="Tahoma" panose="020B0604030504040204" pitchFamily="34" charset="0"/>
              </a:rPr>
              <a:pPr eaLnBrk="1" hangingPunct="1"/>
              <a:t>34</a:t>
            </a:fld>
            <a:endParaRPr lang="en-US" altLang="en-US" sz="1200">
              <a:latin typeface="Tahoma" panose="020B0604030504040204" pitchFamily="34" charset="0"/>
            </a:endParaRPr>
          </a:p>
        </p:txBody>
      </p:sp>
      <p:sp>
        <p:nvSpPr>
          <p:cNvPr id="41986" name="Title 2">
            <a:extLst>
              <a:ext uri="{FF2B5EF4-FFF2-40B4-BE49-F238E27FC236}">
                <a16:creationId xmlns:a16="http://schemas.microsoft.com/office/drawing/2014/main" id="{DB6FA1AD-B530-5C4B-9059-E4284FB57560}"/>
              </a:ext>
            </a:extLst>
          </p:cNvPr>
          <p:cNvSpPr>
            <a:spLocks noGrp="1"/>
          </p:cNvSpPr>
          <p:nvPr>
            <p:ph type="title"/>
          </p:nvPr>
        </p:nvSpPr>
        <p:spPr bwMode="auto">
          <a:xfrm>
            <a:off x="685800" y="187325"/>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Become familiar with abbreviations and symbols used on construction drawings.</a:t>
            </a:r>
          </a:p>
        </p:txBody>
      </p:sp>
      <p:pic>
        <p:nvPicPr>
          <p:cNvPr id="41988" name="Picture 2" descr="table of common architectural and fire safety symbols, see instructor for more information">
            <a:extLst>
              <a:ext uri="{FF2B5EF4-FFF2-40B4-BE49-F238E27FC236}">
                <a16:creationId xmlns:a16="http://schemas.microsoft.com/office/drawing/2014/main" id="{36442E10-3CAF-BD45-867A-CF33BA072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676400"/>
            <a:ext cx="74866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472D21-60DF-B943-BA88-288B1B330812}"/>
              </a:ext>
            </a:extLst>
          </p:cNvPr>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rPr>
              <a:t>15</a:t>
            </a:r>
            <a:r>
              <a:rPr lang="en-US" altLang="en-US" sz="1200">
                <a:latin typeface="Tahoma" panose="020B0604030504040204" pitchFamily="34" charset="0"/>
                <a:cs typeface="Arial" panose="020B0604020202020204" pitchFamily="34" charset="0"/>
              </a:rPr>
              <a:t>–</a:t>
            </a:r>
            <a:fld id="{6126B821-CFC9-E148-AEA5-47F50719C97F}" type="slidenum">
              <a:rPr lang="en-US" altLang="en-US" sz="1200">
                <a:latin typeface="Tahoma" panose="020B0604030504040204" pitchFamily="34" charset="0"/>
              </a:rPr>
              <a:pPr eaLnBrk="1" hangingPunct="1"/>
              <a:t>35</a:t>
            </a:fld>
            <a:endParaRPr lang="en-US" altLang="en-US" sz="1200">
              <a:latin typeface="Tahoma" panose="020B0604030504040204" pitchFamily="34" charset="0"/>
            </a:endParaRPr>
          </a:p>
          <a:p>
            <a:pPr eaLnBrk="1" hangingPunct="1"/>
            <a:endParaRPr lang="en-US" altLang="en-US" sz="1200">
              <a:latin typeface="Tahoma" panose="020B0604030504040204" pitchFamily="34" charset="0"/>
            </a:endParaRPr>
          </a:p>
        </p:txBody>
      </p:sp>
      <p:sp>
        <p:nvSpPr>
          <p:cNvPr id="43010" name="Title 1">
            <a:extLst>
              <a:ext uri="{FF2B5EF4-FFF2-40B4-BE49-F238E27FC236}">
                <a16:creationId xmlns:a16="http://schemas.microsoft.com/office/drawing/2014/main" id="{FA93D126-240E-D14F-9237-EB15C8F44FD8}"/>
              </a:ext>
            </a:extLst>
          </p:cNvPr>
          <p:cNvSpPr>
            <a:spLocks noGrp="1"/>
          </p:cNvSpPr>
          <p:nvPr>
            <p:ph type="title"/>
          </p:nvPr>
        </p:nvSpPr>
        <p:spPr bwMode="auto">
          <a:xfrm>
            <a:off x="685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REVIEW QUESTION</a:t>
            </a:r>
          </a:p>
        </p:txBody>
      </p:sp>
      <p:sp>
        <p:nvSpPr>
          <p:cNvPr id="43011" name="Text Placeholder 2">
            <a:extLst>
              <a:ext uri="{FF2B5EF4-FFF2-40B4-BE49-F238E27FC236}">
                <a16:creationId xmlns:a16="http://schemas.microsoft.com/office/drawing/2014/main" id="{D44591B1-20C3-9B4B-B56F-5D01DCCEB143}"/>
              </a:ext>
            </a:extLst>
          </p:cNvPr>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endParaRPr lang="en-US" altLang="en-US"/>
          </a:p>
          <a:p>
            <a:pPr marL="0" indent="0" eaLnBrk="1" hangingPunct="1"/>
            <a:endParaRPr lang="en-US" altLang="en-US"/>
          </a:p>
          <a:p>
            <a:pPr marL="0" indent="0" eaLnBrk="1" hangingPunct="1"/>
            <a:r>
              <a:rPr lang="en-US" altLang="en-US"/>
              <a:t>Why should an inspector visit the site often during construction?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704A85-4D33-9D49-9FE0-8611FAADE94D}"/>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93520880-CF2D-3744-925E-E43EA0E0454A}" type="slidenum">
              <a:rPr lang="en-US" altLang="en-US" sz="1200">
                <a:latin typeface="Tahoma" panose="020B0604030504040204" pitchFamily="34" charset="0"/>
              </a:rPr>
              <a:pPr eaLnBrk="1" hangingPunct="1"/>
              <a:t>36</a:t>
            </a:fld>
            <a:endParaRPr lang="en-US" altLang="en-US" sz="1200">
              <a:latin typeface="Tahoma" panose="020B0604030504040204" pitchFamily="34" charset="0"/>
            </a:endParaRPr>
          </a:p>
        </p:txBody>
      </p:sp>
      <p:sp>
        <p:nvSpPr>
          <p:cNvPr id="44035" name="Title 2">
            <a:extLst>
              <a:ext uri="{FF2B5EF4-FFF2-40B4-BE49-F238E27FC236}">
                <a16:creationId xmlns:a16="http://schemas.microsoft.com/office/drawing/2014/main" id="{469E02C5-BA06-344F-B982-3EB9C13C3E3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Summary</a:t>
            </a:r>
          </a:p>
        </p:txBody>
      </p:sp>
      <p:sp>
        <p:nvSpPr>
          <p:cNvPr id="44034" name="Content Placeholder 1">
            <a:extLst>
              <a:ext uri="{FF2B5EF4-FFF2-40B4-BE49-F238E27FC236}">
                <a16:creationId xmlns:a16="http://schemas.microsoft.com/office/drawing/2014/main" id="{14C87544-CCA3-D84E-917F-F32BF69E39DD}"/>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buFontTx/>
              <a:buChar char="•"/>
            </a:pPr>
            <a:r>
              <a:rPr lang="en-US" altLang="en-US"/>
              <a:t>Inspectors and plans examiners from the fire department play an important role in the plans review and field verification process.</a:t>
            </a:r>
          </a:p>
          <a:p>
            <a:pPr marL="457200" indent="-457200" eaLnBrk="1" hangingPunct="1">
              <a:buFontTx/>
              <a:buChar char="•"/>
            </a:pPr>
            <a:r>
              <a:rPr lang="en-US" altLang="en-US"/>
              <a:t>A Level I Fire Inspector is only required to be able to read construction plans and verify that the requirements are being met during construction.</a:t>
            </a:r>
          </a:p>
        </p:txBody>
      </p:sp>
      <p:sp>
        <p:nvSpPr>
          <p:cNvPr id="44037" name="Text Box 7">
            <a:extLst>
              <a:ext uri="{FF2B5EF4-FFF2-40B4-BE49-F238E27FC236}">
                <a16:creationId xmlns:a16="http://schemas.microsoft.com/office/drawing/2014/main" id="{F4B0CEA6-222F-B140-A633-12DFBB249084}"/>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250A30-782A-DF4F-8A2D-32C37B52EE92}"/>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rPr>
              <a:t>15</a:t>
            </a:r>
            <a:r>
              <a:rPr lang="en-US" altLang="en-US" sz="1200">
                <a:latin typeface="Tahoma" panose="020B0604030504040204" pitchFamily="34" charset="0"/>
                <a:cs typeface="Arial" panose="020B0604020202020204" pitchFamily="34" charset="0"/>
              </a:rPr>
              <a:t>–</a:t>
            </a:r>
            <a:fld id="{63A2B81B-A52A-A147-893F-57FB071AEA5B}" type="slidenum">
              <a:rPr lang="en-US" altLang="en-US" sz="1200">
                <a:latin typeface="Tahoma" panose="020B0604030504040204" pitchFamily="34" charset="0"/>
              </a:rPr>
              <a:pPr eaLnBrk="1" hangingPunct="1"/>
              <a:t>37</a:t>
            </a:fld>
            <a:endParaRPr lang="en-US" altLang="en-US" sz="1200">
              <a:latin typeface="Tahoma" panose="020B0604030504040204" pitchFamily="34" charset="0"/>
            </a:endParaRPr>
          </a:p>
        </p:txBody>
      </p:sp>
      <p:sp>
        <p:nvSpPr>
          <p:cNvPr id="45059" name="Title 2">
            <a:extLst>
              <a:ext uri="{FF2B5EF4-FFF2-40B4-BE49-F238E27FC236}">
                <a16:creationId xmlns:a16="http://schemas.microsoft.com/office/drawing/2014/main" id="{203840C8-D4DF-F24A-982A-DF3D7E3A749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Summary</a:t>
            </a:r>
          </a:p>
        </p:txBody>
      </p:sp>
      <p:sp>
        <p:nvSpPr>
          <p:cNvPr id="45058" name="Content Placeholder 1">
            <a:extLst>
              <a:ext uri="{FF2B5EF4-FFF2-40B4-BE49-F238E27FC236}">
                <a16:creationId xmlns:a16="http://schemas.microsoft.com/office/drawing/2014/main" id="{3C8A2500-3EC0-9440-A7B9-9A8ED6E346C8}"/>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buFontTx/>
              <a:buChar char="•"/>
            </a:pPr>
            <a:r>
              <a:rPr lang="en-US" altLang="en-US"/>
              <a:t>The inspector needs to be able to verify that all code requirements regarding occupant fire and life safety are met before and during the construction of the building or structure. This activity may require coordinating with inspectors from other fields such as mechanical or electrical. </a:t>
            </a:r>
          </a:p>
        </p:txBody>
      </p:sp>
      <p:sp>
        <p:nvSpPr>
          <p:cNvPr id="45061" name="Text Box 7">
            <a:extLst>
              <a:ext uri="{FF2B5EF4-FFF2-40B4-BE49-F238E27FC236}">
                <a16:creationId xmlns:a16="http://schemas.microsoft.com/office/drawing/2014/main" id="{4F8043AC-BE56-9C41-8694-815D1C1DB4A2}"/>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9BB-DAEE-664A-B137-84FCC90CB918}"/>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rPr>
              <a:t>15</a:t>
            </a:r>
            <a:r>
              <a:rPr lang="en-US" altLang="en-US" sz="1200">
                <a:latin typeface="Tahoma" panose="020B0604030504040204" pitchFamily="34" charset="0"/>
                <a:cs typeface="Arial" panose="020B0604020202020204" pitchFamily="34" charset="0"/>
              </a:rPr>
              <a:t>–</a:t>
            </a:r>
            <a:fld id="{FE929D0E-A10E-4141-8B3B-14EEB3A73247}" type="slidenum">
              <a:rPr lang="en-US" altLang="en-US" sz="1200">
                <a:latin typeface="Tahoma" panose="020B0604030504040204" pitchFamily="34" charset="0"/>
              </a:rPr>
              <a:pPr eaLnBrk="1" hangingPunct="1"/>
              <a:t>38</a:t>
            </a:fld>
            <a:endParaRPr lang="en-US" altLang="en-US" sz="1200">
              <a:latin typeface="Tahoma" panose="020B0604030504040204" pitchFamily="34" charset="0"/>
            </a:endParaRPr>
          </a:p>
        </p:txBody>
      </p:sp>
      <p:sp>
        <p:nvSpPr>
          <p:cNvPr id="46083" name="Title 2">
            <a:extLst>
              <a:ext uri="{FF2B5EF4-FFF2-40B4-BE49-F238E27FC236}">
                <a16:creationId xmlns:a16="http://schemas.microsoft.com/office/drawing/2014/main" id="{B59625A3-A429-B741-9A5B-C93DD86B9FF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
            </a:r>
            <a:br>
              <a:rPr lang="en-US" altLang="en-US"/>
            </a:br>
            <a:r>
              <a:rPr lang="en-US" altLang="en-US"/>
              <a:t>Summary</a:t>
            </a:r>
          </a:p>
        </p:txBody>
      </p:sp>
      <p:sp>
        <p:nvSpPr>
          <p:cNvPr id="46082" name="Content Placeholder 1">
            <a:extLst>
              <a:ext uri="{FF2B5EF4-FFF2-40B4-BE49-F238E27FC236}">
                <a16:creationId xmlns:a16="http://schemas.microsoft.com/office/drawing/2014/main" id="{78206B43-1CEA-0449-9CF9-70377488481F}"/>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buFontTx/>
              <a:buChar char="•"/>
            </a:pPr>
            <a:r>
              <a:rPr lang="en-US" altLang="en-US"/>
              <a:t>Finally, construction plans review and field verification are keys to the proactive approach to fire and life safety. Verifying that a building provides an acceptable level of fire and life safety construction and systems saves lives, reduces property loss, and reduces fire protection costs to the community.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19E86B-ABBE-F84D-AE1B-F0AC76568256}"/>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DCABEEC3-BB21-8D4C-8EAC-882C72CBBF5D}" type="slidenum">
              <a:rPr lang="en-US" altLang="en-US" sz="1200">
                <a:latin typeface="Tahoma" panose="020B0604030504040204" pitchFamily="34" charset="0"/>
              </a:rPr>
              <a:pPr eaLnBrk="1" hangingPunct="1"/>
              <a:t>3</a:t>
            </a:fld>
            <a:endParaRPr lang="en-US" altLang="en-US" sz="1200">
              <a:latin typeface="Tahoma" panose="020B0604030504040204" pitchFamily="34" charset="0"/>
            </a:endParaRPr>
          </a:p>
        </p:txBody>
      </p:sp>
      <p:sp>
        <p:nvSpPr>
          <p:cNvPr id="10242" name="Title 2">
            <a:extLst>
              <a:ext uri="{FF2B5EF4-FFF2-40B4-BE49-F238E27FC236}">
                <a16:creationId xmlns:a16="http://schemas.microsoft.com/office/drawing/2014/main" id="{30ECC76C-6E6B-264B-B0D2-0F30094EB74B}"/>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AHJ establishes and administers the plans review and permitting process.</a:t>
            </a:r>
          </a:p>
        </p:txBody>
      </p:sp>
      <p:graphicFrame>
        <p:nvGraphicFramePr>
          <p:cNvPr id="6" name="Diagram 5" descr="Design Process&#10;">
            <a:extLst>
              <a:ext uri="{FF2B5EF4-FFF2-40B4-BE49-F238E27FC236}">
                <a16:creationId xmlns:a16="http://schemas.microsoft.com/office/drawing/2014/main" id="{0FF5DBDC-126F-4A43-8607-B097581CA5B2}"/>
              </a:ext>
            </a:extLst>
          </p:cNvPr>
          <p:cNvGraphicFramePr/>
          <p:nvPr>
            <p:extLst>
              <p:ext uri="{D42A27DB-BD31-4B8C-83A1-F6EECF244321}">
                <p14:modId xmlns:p14="http://schemas.microsoft.com/office/powerpoint/2010/main" val="1785854776"/>
              </p:ext>
            </p:extLst>
          </p:nvPr>
        </p:nvGraphicFramePr>
        <p:xfrm>
          <a:off x="304800" y="1930400"/>
          <a:ext cx="5181600" cy="96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descr="Architectural Design Concept&#10;Planning and Zoning Review&#10;Site/Civil Engineering&#10;Complete Architectural Design&#10;">
            <a:extLst>
              <a:ext uri="{FF2B5EF4-FFF2-40B4-BE49-F238E27FC236}">
                <a16:creationId xmlns:a16="http://schemas.microsoft.com/office/drawing/2014/main" id="{426527EE-AE74-2847-B85E-987B18B4756E}"/>
              </a:ext>
            </a:extLst>
          </p:cNvPr>
          <p:cNvGraphicFramePr>
            <a:graphicFrameLocks noGrp="1"/>
          </p:cNvGraphicFramePr>
          <p:nvPr>
            <p:ph idx="1"/>
            <p:extLst>
              <p:ext uri="{D42A27DB-BD31-4B8C-83A1-F6EECF244321}">
                <p14:modId xmlns:p14="http://schemas.microsoft.com/office/powerpoint/2010/main" val="1102670593"/>
              </p:ext>
            </p:extLst>
          </p:nvPr>
        </p:nvGraphicFramePr>
        <p:xfrm>
          <a:off x="838200" y="1981200"/>
          <a:ext cx="7772400" cy="434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246" name="Text Box 7">
            <a:extLst>
              <a:ext uri="{FF2B5EF4-FFF2-40B4-BE49-F238E27FC236}">
                <a16:creationId xmlns:a16="http://schemas.microsoft.com/office/drawing/2014/main" id="{BA115866-B664-7840-9F2B-8C6F423FD0E5}"/>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036BC0-D28B-7B4E-B9B7-23764A407F6C}"/>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4F5171C9-ADB4-F04C-8D31-E48BFC7C1BEC}" type="slidenum">
              <a:rPr lang="en-US" altLang="en-US" sz="1200">
                <a:latin typeface="Tahoma" panose="020B0604030504040204" pitchFamily="34" charset="0"/>
              </a:rPr>
              <a:pPr eaLnBrk="1" hangingPunct="1"/>
              <a:t>4</a:t>
            </a:fld>
            <a:endParaRPr lang="en-US" altLang="en-US" sz="1200">
              <a:latin typeface="Tahoma" panose="020B0604030504040204" pitchFamily="34" charset="0"/>
            </a:endParaRPr>
          </a:p>
        </p:txBody>
      </p:sp>
      <p:sp>
        <p:nvSpPr>
          <p:cNvPr id="11266" name="Title 2">
            <a:extLst>
              <a:ext uri="{FF2B5EF4-FFF2-40B4-BE49-F238E27FC236}">
                <a16:creationId xmlns:a16="http://schemas.microsoft.com/office/drawing/2014/main" id="{76C7356B-9CE5-8E4B-BE6C-1B1B690F5E3F}"/>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AHJ establishes and administers the plans review and permitting process.</a:t>
            </a:r>
          </a:p>
        </p:txBody>
      </p:sp>
      <p:graphicFrame>
        <p:nvGraphicFramePr>
          <p:cNvPr id="6" name="Diagram 5" descr="Permitting Process&#10;">
            <a:extLst>
              <a:ext uri="{FF2B5EF4-FFF2-40B4-BE49-F238E27FC236}">
                <a16:creationId xmlns:a16="http://schemas.microsoft.com/office/drawing/2014/main" id="{7A163D8B-9642-CC42-8C33-CEEF884B5449}"/>
              </a:ext>
            </a:extLst>
          </p:cNvPr>
          <p:cNvGraphicFramePr/>
          <p:nvPr>
            <p:extLst>
              <p:ext uri="{D42A27DB-BD31-4B8C-83A1-F6EECF244321}">
                <p14:modId xmlns:p14="http://schemas.microsoft.com/office/powerpoint/2010/main" val="628313712"/>
              </p:ext>
            </p:extLst>
          </p:nvPr>
        </p:nvGraphicFramePr>
        <p:xfrm>
          <a:off x="304800" y="1930400"/>
          <a:ext cx="5181600" cy="96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descr="Submittal&#10;Review&#10;Corrections&#10;Approval&#10;">
            <a:extLst>
              <a:ext uri="{FF2B5EF4-FFF2-40B4-BE49-F238E27FC236}">
                <a16:creationId xmlns:a16="http://schemas.microsoft.com/office/drawing/2014/main" id="{AD4B01CF-3C6B-1044-93F2-D908B8BED6B6}"/>
              </a:ext>
            </a:extLst>
          </p:cNvPr>
          <p:cNvGraphicFramePr>
            <a:graphicFrameLocks noGrp="1"/>
          </p:cNvGraphicFramePr>
          <p:nvPr>
            <p:ph idx="1"/>
            <p:extLst>
              <p:ext uri="{D42A27DB-BD31-4B8C-83A1-F6EECF244321}">
                <p14:modId xmlns:p14="http://schemas.microsoft.com/office/powerpoint/2010/main" val="280349050"/>
              </p:ext>
            </p:extLst>
          </p:nvPr>
        </p:nvGraphicFramePr>
        <p:xfrm>
          <a:off x="838200" y="1981200"/>
          <a:ext cx="7772400" cy="434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270" name="Text Box 7">
            <a:extLst>
              <a:ext uri="{FF2B5EF4-FFF2-40B4-BE49-F238E27FC236}">
                <a16:creationId xmlns:a16="http://schemas.microsoft.com/office/drawing/2014/main" id="{B78DA1DC-A829-CA44-828E-74AFFCC2D475}"/>
              </a:ext>
            </a:extLst>
          </p:cNvPr>
          <p:cNvSpPr txBox="1">
            <a:spLocks noChangeArrowheads="1"/>
          </p:cNvSpPr>
          <p:nvPr/>
        </p:nvSpPr>
        <p:spPr bwMode="auto">
          <a:xfrm>
            <a:off x="7467600" y="5957888"/>
            <a:ext cx="152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hangingPunct="1">
              <a:spcBef>
                <a:spcPct val="50000"/>
              </a:spcBef>
              <a:buFontTx/>
              <a:buNone/>
            </a:pPr>
            <a:r>
              <a:rPr lang="en-US" altLang="en-US" sz="1800" b="0" i="1"/>
              <a:t>(Cont.)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40A9EF-B56C-5545-B069-59B385B71584}"/>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8E5ACFA0-ED3B-9348-9D4E-32AD3808E67C}" type="slidenum">
              <a:rPr lang="en-US" altLang="en-US" sz="1200">
                <a:latin typeface="Tahoma" panose="020B0604030504040204" pitchFamily="34" charset="0"/>
              </a:rPr>
              <a:pPr eaLnBrk="1" hangingPunct="1"/>
              <a:t>5</a:t>
            </a:fld>
            <a:endParaRPr lang="en-US" altLang="en-US" sz="1200">
              <a:latin typeface="Tahoma" panose="020B0604030504040204" pitchFamily="34" charset="0"/>
            </a:endParaRPr>
          </a:p>
        </p:txBody>
      </p:sp>
      <p:sp>
        <p:nvSpPr>
          <p:cNvPr id="12290" name="Title 2">
            <a:extLst>
              <a:ext uri="{FF2B5EF4-FFF2-40B4-BE49-F238E27FC236}">
                <a16:creationId xmlns:a16="http://schemas.microsoft.com/office/drawing/2014/main" id="{0D49C5CF-5130-8043-A16F-297EBE2171DE}"/>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AHJ establishes and administers the plans review and permitting process.</a:t>
            </a:r>
          </a:p>
        </p:txBody>
      </p:sp>
      <p:graphicFrame>
        <p:nvGraphicFramePr>
          <p:cNvPr id="6" name="Diagram 5" descr="Construction Process&#10;">
            <a:extLst>
              <a:ext uri="{FF2B5EF4-FFF2-40B4-BE49-F238E27FC236}">
                <a16:creationId xmlns:a16="http://schemas.microsoft.com/office/drawing/2014/main" id="{A4D2504D-EC79-884F-B4DD-443980EECA61}"/>
              </a:ext>
            </a:extLst>
          </p:cNvPr>
          <p:cNvGraphicFramePr/>
          <p:nvPr>
            <p:extLst>
              <p:ext uri="{D42A27DB-BD31-4B8C-83A1-F6EECF244321}">
                <p14:modId xmlns:p14="http://schemas.microsoft.com/office/powerpoint/2010/main" val="3831391000"/>
              </p:ext>
            </p:extLst>
          </p:nvPr>
        </p:nvGraphicFramePr>
        <p:xfrm>
          <a:off x="304800" y="1930400"/>
          <a:ext cx="5181600" cy="96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descr="Construction&#10;Final Inspection/Certificate of Occupancy&#10;">
            <a:extLst>
              <a:ext uri="{FF2B5EF4-FFF2-40B4-BE49-F238E27FC236}">
                <a16:creationId xmlns:a16="http://schemas.microsoft.com/office/drawing/2014/main" id="{7FAAD982-065E-5444-80F7-13A4A0E57652}"/>
              </a:ext>
            </a:extLst>
          </p:cNvPr>
          <p:cNvGraphicFramePr>
            <a:graphicFrameLocks noGrp="1"/>
          </p:cNvGraphicFramePr>
          <p:nvPr>
            <p:ph idx="1"/>
            <p:extLst>
              <p:ext uri="{D42A27DB-BD31-4B8C-83A1-F6EECF244321}">
                <p14:modId xmlns:p14="http://schemas.microsoft.com/office/powerpoint/2010/main" val="1520623293"/>
              </p:ext>
            </p:extLst>
          </p:nvPr>
        </p:nvGraphicFramePr>
        <p:xfrm>
          <a:off x="838200" y="1981200"/>
          <a:ext cx="7772400" cy="434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98218D-C439-3241-B9D3-40C95A40A0F3}"/>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DEE9D991-CB47-9740-8271-EA1E94C73C56}" type="slidenum">
              <a:rPr lang="en-US" altLang="en-US" sz="1200">
                <a:latin typeface="Tahoma" panose="020B0604030504040204" pitchFamily="34" charset="0"/>
              </a:rPr>
              <a:pPr eaLnBrk="1" hangingPunct="1"/>
              <a:t>6</a:t>
            </a:fld>
            <a:endParaRPr lang="en-US" altLang="en-US" sz="1200">
              <a:latin typeface="Tahoma" panose="020B0604030504040204" pitchFamily="34" charset="0"/>
            </a:endParaRPr>
          </a:p>
        </p:txBody>
      </p:sp>
      <p:sp>
        <p:nvSpPr>
          <p:cNvPr id="13315" name="Title 2">
            <a:extLst>
              <a:ext uri="{FF2B5EF4-FFF2-40B4-BE49-F238E27FC236}">
                <a16:creationId xmlns:a16="http://schemas.microsoft.com/office/drawing/2014/main" id="{15A8C445-8F96-FC46-9D5F-5B7A8B11E7EF}"/>
              </a:ext>
            </a:extLst>
          </p:cNvPr>
          <p:cNvSpPr>
            <a:spLocks noGrp="1"/>
          </p:cNvSpPr>
          <p:nvPr>
            <p:ph type="title"/>
          </p:nvPr>
        </p:nvSpPr>
        <p:spPr bwMode="auto">
          <a:xfrm>
            <a:off x="685800" y="252413"/>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a:t>Building department plans examiners include specialists in design and installation.</a:t>
            </a:r>
          </a:p>
        </p:txBody>
      </p:sp>
      <p:graphicFrame>
        <p:nvGraphicFramePr>
          <p:cNvPr id="2" name="Content Placeholder 1" descr="Electrical&#10;Plumbing&#10;Structural &#10;Mechanical (HVAC) &#10;">
            <a:extLst>
              <a:ext uri="{FF2B5EF4-FFF2-40B4-BE49-F238E27FC236}">
                <a16:creationId xmlns:a16="http://schemas.microsoft.com/office/drawing/2014/main" id="{1B18E37D-59D0-DF42-A24C-6E822DBE8181}"/>
              </a:ext>
            </a:extLst>
          </p:cNvPr>
          <p:cNvGraphicFramePr>
            <a:graphicFrameLocks noGrp="1"/>
          </p:cNvGraphicFramePr>
          <p:nvPr>
            <p:ph idx="1"/>
            <p:extLst>
              <p:ext uri="{D42A27DB-BD31-4B8C-83A1-F6EECF244321}">
                <p14:modId xmlns:p14="http://schemas.microsoft.com/office/powerpoint/2010/main" val="784848487"/>
              </p:ext>
            </p:extLst>
          </p:nvPr>
        </p:nvGraphicFramePr>
        <p:xfrm>
          <a:off x="685800" y="1752600"/>
          <a:ext cx="77724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B8C081-A00D-064C-A88D-C9D41396A460}"/>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B7EAA3A7-95AF-F840-B7D2-4EF2DACB5963}" type="slidenum">
              <a:rPr lang="en-US" altLang="en-US" sz="1200">
                <a:latin typeface="Tahoma" panose="020B0604030504040204" pitchFamily="34" charset="0"/>
              </a:rPr>
              <a:pPr eaLnBrk="1" hangingPunct="1"/>
              <a:t>7</a:t>
            </a:fld>
            <a:endParaRPr lang="en-US" altLang="en-US" sz="1200">
              <a:latin typeface="Tahoma" panose="020B0604030504040204" pitchFamily="34" charset="0"/>
            </a:endParaRPr>
          </a:p>
        </p:txBody>
      </p:sp>
      <p:sp>
        <p:nvSpPr>
          <p:cNvPr id="14339" name="Title 2">
            <a:extLst>
              <a:ext uri="{FF2B5EF4-FFF2-40B4-BE49-F238E27FC236}">
                <a16:creationId xmlns:a16="http://schemas.microsoft.com/office/drawing/2014/main" id="{FD50C895-E199-0E4E-BEA7-2B71B14C4416}"/>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Fire department plans examiners receive additional training.</a:t>
            </a:r>
          </a:p>
        </p:txBody>
      </p:sp>
      <p:graphicFrame>
        <p:nvGraphicFramePr>
          <p:cNvPr id="2" name="Content Placeholder 1" descr="Fire protection systems&#10;Sprinklers&#10;Standpipes&#10;Fire detection and alarm devices&#10;Fire and life safety requirements of the locally adopted codes &#10;">
            <a:extLst>
              <a:ext uri="{FF2B5EF4-FFF2-40B4-BE49-F238E27FC236}">
                <a16:creationId xmlns:a16="http://schemas.microsoft.com/office/drawing/2014/main" id="{9846AAA2-8A7D-A14B-9AF6-5D449CDDF976}"/>
              </a:ext>
            </a:extLst>
          </p:cNvPr>
          <p:cNvGraphicFramePr>
            <a:graphicFrameLocks noGrp="1"/>
          </p:cNvGraphicFramePr>
          <p:nvPr>
            <p:ph idx="1"/>
            <p:extLst>
              <p:ext uri="{D42A27DB-BD31-4B8C-83A1-F6EECF244321}">
                <p14:modId xmlns:p14="http://schemas.microsoft.com/office/powerpoint/2010/main" val="2525390668"/>
              </p:ext>
            </p:extLst>
          </p:nvPr>
        </p:nvGraphicFramePr>
        <p:xfrm>
          <a:off x="685800" y="1752600"/>
          <a:ext cx="8077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866DF6-6B9D-6040-8403-093EEE2455C8}"/>
              </a:ext>
            </a:extLst>
          </p:cNvPr>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latin typeface="Tahoma" panose="020B0604030504040204" pitchFamily="34" charset="0"/>
                <a:cs typeface="Arial" panose="020B0604020202020204" pitchFamily="34" charset="0"/>
              </a:rPr>
              <a:t>15–</a:t>
            </a:r>
            <a:fld id="{0EE12BA3-8DCC-8746-AB2B-2EB84325B249}" type="slidenum">
              <a:rPr lang="en-US" altLang="en-US" sz="1200">
                <a:latin typeface="Tahoma" panose="020B0604030504040204" pitchFamily="34" charset="0"/>
              </a:rPr>
              <a:pPr eaLnBrk="1" hangingPunct="1"/>
              <a:t>8</a:t>
            </a:fld>
            <a:endParaRPr lang="en-US" altLang="en-US" sz="1200">
              <a:latin typeface="Tahoma" panose="020B0604030504040204" pitchFamily="34" charset="0"/>
            </a:endParaRPr>
          </a:p>
        </p:txBody>
      </p:sp>
      <p:sp>
        <p:nvSpPr>
          <p:cNvPr id="15363" name="Title 2">
            <a:extLst>
              <a:ext uri="{FF2B5EF4-FFF2-40B4-BE49-F238E27FC236}">
                <a16:creationId xmlns:a16="http://schemas.microsoft.com/office/drawing/2014/main" id="{661078B9-D6A8-3949-A828-98D203B75A09}"/>
              </a:ext>
            </a:extLst>
          </p:cNvPr>
          <p:cNvSpPr>
            <a:spLocks noGrp="1"/>
          </p:cNvSpPr>
          <p:nvPr>
            <p:ph type="title"/>
          </p:nvPr>
        </p:nvSpPr>
        <p:spPr bwMode="auto">
          <a:xfrm>
            <a:off x="685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a:t>Inspectors are responsible for verifying activities and permits.</a:t>
            </a:r>
          </a:p>
        </p:txBody>
      </p:sp>
      <p:graphicFrame>
        <p:nvGraphicFramePr>
          <p:cNvPr id="2" name="Content Placeholder 1" descr="Make sure construction activities conform with what was approved by plans examiner&#10;Verify permit documents&#10;Be familiar with the plans review and permitting processes&#10;">
            <a:extLst>
              <a:ext uri="{FF2B5EF4-FFF2-40B4-BE49-F238E27FC236}">
                <a16:creationId xmlns:a16="http://schemas.microsoft.com/office/drawing/2014/main" id="{891EFA3A-2E3A-7943-89FB-D4A0AD673284}"/>
              </a:ext>
            </a:extLst>
          </p:cNvPr>
          <p:cNvGraphicFramePr>
            <a:graphicFrameLocks noGrp="1"/>
          </p:cNvGraphicFramePr>
          <p:nvPr>
            <p:ph idx="1"/>
            <p:extLst>
              <p:ext uri="{D42A27DB-BD31-4B8C-83A1-F6EECF244321}">
                <p14:modId xmlns:p14="http://schemas.microsoft.com/office/powerpoint/2010/main" val="2761839694"/>
              </p:ext>
            </p:extLst>
          </p:nvPr>
        </p:nvGraphicFramePr>
        <p:xfrm>
          <a:off x="685800" y="1752600"/>
          <a:ext cx="8077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Digital Presentation Template2">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F0000"/>
          </a:buClr>
          <a:buSzPct val="110000"/>
          <a:buFontTx/>
          <a:buChar char="•"/>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F0000"/>
          </a:buClr>
          <a:buSzPct val="110000"/>
          <a:buFontTx/>
          <a:buChar char="•"/>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Presentation Template2</Template>
  <TotalTime>728</TotalTime>
  <Words>1421</Words>
  <Application>Microsoft Office PowerPoint</Application>
  <PresentationFormat>On-screen Show (4:3)</PresentationFormat>
  <Paragraphs>206</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Tahoma</vt:lpstr>
      <vt:lpstr>Times New Roman</vt:lpstr>
      <vt:lpstr>Digital Presentation Template2</vt:lpstr>
      <vt:lpstr>PowerPoint Presentation</vt:lpstr>
      <vt:lpstr> Learning Objective 1</vt:lpstr>
      <vt:lpstr>AHJ establishes a plans review and permitting process.</vt:lpstr>
      <vt:lpstr>AHJ establishes and administers the plans review and permitting process.</vt:lpstr>
      <vt:lpstr>AHJ establishes and administers the plans review and permitting process.</vt:lpstr>
      <vt:lpstr>AHJ establishes and administers the plans review and permitting process.</vt:lpstr>
      <vt:lpstr>Building department plans examiners include specialists in design and installation.</vt:lpstr>
      <vt:lpstr>Fire department plans examiners receive additional training.</vt:lpstr>
      <vt:lpstr>Inspectors are responsible for verifying activities and permits.</vt:lpstr>
      <vt:lpstr>In some jurisdictions, the inspector who reviews plans may be responsible for field verification.</vt:lpstr>
      <vt:lpstr>Develop a good working relationship with the plans examiner.</vt:lpstr>
      <vt:lpstr>Develop a good working relationship with the plans examiner.</vt:lpstr>
      <vt:lpstr>Policies established by the AHJ will dictate procedures for accepting field changes.</vt:lpstr>
      <vt:lpstr>REVIEW QUESTION</vt:lpstr>
      <vt:lpstr>Be familiar with the benefits of plans review.</vt:lpstr>
      <vt:lpstr>The plans review process enables reviewers to verify or improve construction standards.</vt:lpstr>
      <vt:lpstr>The plans review process enables reviewers to verify or improve firefighter and responder safety.</vt:lpstr>
      <vt:lpstr>The plans review process enables reviewers to have input in the design process.</vt:lpstr>
      <vt:lpstr>The plans review process enables reviewers to verify or improve information about construction projects.</vt:lpstr>
      <vt:lpstr>The plans review process provides an opportunity to correct errors.</vt:lpstr>
      <vt:lpstr>REVIEW QUESTION</vt:lpstr>
      <vt:lpstr> Learning Objective 2</vt:lpstr>
      <vt:lpstr>During construction, an inspector should visit the site often for two reasons.</vt:lpstr>
      <vt:lpstr>During construction, an inspector should visit the site often for two reasons.</vt:lpstr>
      <vt:lpstr>Know what requirements inspectors need to comply with on construction sites.</vt:lpstr>
      <vt:lpstr>Know what actions an inspector should perform at a construction site.</vt:lpstr>
      <vt:lpstr>Know what actions an inspector should perform at a construction site.</vt:lpstr>
      <vt:lpstr>Understand the importance of thorough record keeping.</vt:lpstr>
      <vt:lpstr>Occupants and their belongings may remain in the building during construction.</vt:lpstr>
      <vt:lpstr>NOTE</vt:lpstr>
      <vt:lpstr>Documents should be submitted in a professional and uniform manner.</vt:lpstr>
      <vt:lpstr>Documents should be submitted in a professional and uniform manner.</vt:lpstr>
      <vt:lpstr>Become familiar with abbreviations and symbols used on construction drawings.</vt:lpstr>
      <vt:lpstr>Become familiar with abbreviations and symbols used on construction drawings.</vt:lpstr>
      <vt:lpstr>Become familiar with abbreviations and symbols used on construction drawings.</vt:lpstr>
      <vt:lpstr>REVIEW QUESTION</vt:lpstr>
      <vt:lpstr> Summary</vt:lpstr>
      <vt:lpstr> Summary</vt:lpstr>
      <vt:lpstr> Summary</vt:lpstr>
    </vt:vector>
  </TitlesOfParts>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Schaap</dc:creator>
  <cp:lastModifiedBy>Angel Muzik</cp:lastModifiedBy>
  <cp:revision>46</cp:revision>
  <dcterms:created xsi:type="dcterms:W3CDTF">2012-10-10T16:26:14Z</dcterms:created>
  <dcterms:modified xsi:type="dcterms:W3CDTF">2021-03-17T20:20:35Z</dcterms:modified>
</cp:coreProperties>
</file>