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773" r:id="rId1"/>
  </p:sldMasterIdLst>
  <p:notesMasterIdLst>
    <p:notesMasterId r:id="rId113"/>
  </p:notesMasterIdLst>
  <p:handoutMasterIdLst>
    <p:handoutMasterId r:id="rId114"/>
  </p:handoutMasterIdLst>
  <p:sldIdLst>
    <p:sldId id="256" r:id="rId2"/>
    <p:sldId id="257" r:id="rId3"/>
    <p:sldId id="259" r:id="rId4"/>
    <p:sldId id="283" r:id="rId5"/>
    <p:sldId id="284" r:id="rId6"/>
    <p:sldId id="285" r:id="rId7"/>
    <p:sldId id="286" r:id="rId8"/>
    <p:sldId id="287" r:id="rId9"/>
    <p:sldId id="288" r:id="rId10"/>
    <p:sldId id="289" r:id="rId11"/>
    <p:sldId id="265" r:id="rId12"/>
    <p:sldId id="291" r:id="rId13"/>
    <p:sldId id="293" r:id="rId14"/>
    <p:sldId id="292" r:id="rId15"/>
    <p:sldId id="294" r:id="rId16"/>
    <p:sldId id="290" r:id="rId17"/>
    <p:sldId id="296" r:id="rId18"/>
    <p:sldId id="297" r:id="rId19"/>
    <p:sldId id="298" r:id="rId20"/>
    <p:sldId id="299" r:id="rId21"/>
    <p:sldId id="300" r:id="rId22"/>
    <p:sldId id="301" r:id="rId23"/>
    <p:sldId id="263" r:id="rId24"/>
    <p:sldId id="272" r:id="rId25"/>
    <p:sldId id="302" r:id="rId26"/>
    <p:sldId id="295" r:id="rId27"/>
    <p:sldId id="305" r:id="rId28"/>
    <p:sldId id="380" r:id="rId29"/>
    <p:sldId id="306" r:id="rId30"/>
    <p:sldId id="307" r:id="rId31"/>
    <p:sldId id="308" r:id="rId32"/>
    <p:sldId id="309" r:id="rId33"/>
    <p:sldId id="310" r:id="rId34"/>
    <p:sldId id="311" r:id="rId35"/>
    <p:sldId id="312" r:id="rId36"/>
    <p:sldId id="313" r:id="rId37"/>
    <p:sldId id="314" r:id="rId38"/>
    <p:sldId id="315" r:id="rId39"/>
    <p:sldId id="316" r:id="rId40"/>
    <p:sldId id="274" r:id="rId41"/>
    <p:sldId id="317" r:id="rId42"/>
    <p:sldId id="318" r:id="rId43"/>
    <p:sldId id="319" r:id="rId44"/>
    <p:sldId id="320" r:id="rId45"/>
    <p:sldId id="321" r:id="rId46"/>
    <p:sldId id="322" r:id="rId47"/>
    <p:sldId id="323" r:id="rId48"/>
    <p:sldId id="275" r:id="rId49"/>
    <p:sldId id="273" r:id="rId50"/>
    <p:sldId id="324" r:id="rId51"/>
    <p:sldId id="325" r:id="rId52"/>
    <p:sldId id="326" r:id="rId53"/>
    <p:sldId id="327" r:id="rId54"/>
    <p:sldId id="328" r:id="rId55"/>
    <p:sldId id="329" r:id="rId56"/>
    <p:sldId id="330" r:id="rId57"/>
    <p:sldId id="303" r:id="rId58"/>
    <p:sldId id="332" r:id="rId59"/>
    <p:sldId id="276" r:id="rId60"/>
    <p:sldId id="333" r:id="rId61"/>
    <p:sldId id="334" r:id="rId62"/>
    <p:sldId id="335" r:id="rId63"/>
    <p:sldId id="331" r:id="rId64"/>
    <p:sldId id="337" r:id="rId65"/>
    <p:sldId id="338" r:id="rId66"/>
    <p:sldId id="339" r:id="rId67"/>
    <p:sldId id="341" r:id="rId68"/>
    <p:sldId id="342" r:id="rId69"/>
    <p:sldId id="343" r:id="rId70"/>
    <p:sldId id="344" r:id="rId71"/>
    <p:sldId id="345" r:id="rId72"/>
    <p:sldId id="346" r:id="rId73"/>
    <p:sldId id="347" r:id="rId74"/>
    <p:sldId id="348" r:id="rId75"/>
    <p:sldId id="349" r:id="rId76"/>
    <p:sldId id="350" r:id="rId77"/>
    <p:sldId id="351" r:id="rId78"/>
    <p:sldId id="352" r:id="rId79"/>
    <p:sldId id="277" r:id="rId80"/>
    <p:sldId id="353" r:id="rId81"/>
    <p:sldId id="354" r:id="rId82"/>
    <p:sldId id="355" r:id="rId83"/>
    <p:sldId id="356" r:id="rId84"/>
    <p:sldId id="357" r:id="rId85"/>
    <p:sldId id="358" r:id="rId86"/>
    <p:sldId id="359" r:id="rId87"/>
    <p:sldId id="360" r:id="rId88"/>
    <p:sldId id="361" r:id="rId89"/>
    <p:sldId id="362" r:id="rId90"/>
    <p:sldId id="363" r:id="rId91"/>
    <p:sldId id="364" r:id="rId92"/>
    <p:sldId id="365" r:id="rId93"/>
    <p:sldId id="366" r:id="rId94"/>
    <p:sldId id="367" r:id="rId95"/>
    <p:sldId id="368" r:id="rId96"/>
    <p:sldId id="369" r:id="rId97"/>
    <p:sldId id="370" r:id="rId98"/>
    <p:sldId id="371" r:id="rId99"/>
    <p:sldId id="372" r:id="rId100"/>
    <p:sldId id="373" r:id="rId101"/>
    <p:sldId id="374" r:id="rId102"/>
    <p:sldId id="375" r:id="rId103"/>
    <p:sldId id="376" r:id="rId104"/>
    <p:sldId id="377" r:id="rId105"/>
    <p:sldId id="378" r:id="rId106"/>
    <p:sldId id="379" r:id="rId107"/>
    <p:sldId id="278" r:id="rId108"/>
    <p:sldId id="268" r:id="rId109"/>
    <p:sldId id="280" r:id="rId110"/>
    <p:sldId id="279" r:id="rId111"/>
    <p:sldId id="281" r:id="rId112"/>
  </p:sldIdLst>
  <p:sldSz cx="9144000" cy="6858000" type="screen4x3"/>
  <p:notesSz cx="7010400" cy="9296400"/>
  <p:defaultTextStyle>
    <a:defPPr>
      <a:defRPr lang="en-US"/>
    </a:defPPr>
    <a:lvl1pPr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5pPr>
    <a:lvl6pPr marL="2286000" algn="l" defTabSz="914400" rtl="0" eaLnBrk="1" latinLnBrk="0" hangingPunct="1">
      <a:defRPr sz="3200" b="1" kern="1200">
        <a:solidFill>
          <a:schemeClr val="tx1"/>
        </a:solidFill>
        <a:latin typeface="Arial" panose="020B0604020202020204" pitchFamily="34" charset="0"/>
        <a:ea typeface="+mn-ea"/>
        <a:cs typeface="+mn-cs"/>
      </a:defRPr>
    </a:lvl6pPr>
    <a:lvl7pPr marL="2743200" algn="l" defTabSz="914400" rtl="0" eaLnBrk="1" latinLnBrk="0" hangingPunct="1">
      <a:defRPr sz="3200" b="1" kern="1200">
        <a:solidFill>
          <a:schemeClr val="tx1"/>
        </a:solidFill>
        <a:latin typeface="Arial" panose="020B0604020202020204" pitchFamily="34" charset="0"/>
        <a:ea typeface="+mn-ea"/>
        <a:cs typeface="+mn-cs"/>
      </a:defRPr>
    </a:lvl7pPr>
    <a:lvl8pPr marL="3200400" algn="l" defTabSz="914400" rtl="0" eaLnBrk="1" latinLnBrk="0" hangingPunct="1">
      <a:defRPr sz="3200" b="1" kern="1200">
        <a:solidFill>
          <a:schemeClr val="tx1"/>
        </a:solidFill>
        <a:latin typeface="Arial" panose="020B0604020202020204" pitchFamily="34" charset="0"/>
        <a:ea typeface="+mn-ea"/>
        <a:cs typeface="+mn-cs"/>
      </a:defRPr>
    </a:lvl8pPr>
    <a:lvl9pPr marL="3657600" algn="l" defTabSz="914400" rtl="0" eaLnBrk="1" latinLnBrk="0" hangingPunct="1">
      <a:defRPr sz="32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18B8"/>
    <a:srgbClr val="FCFCFF"/>
    <a:srgbClr val="EEEE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11" autoAdjust="0"/>
    <p:restoredTop sz="94700" autoAdjust="0"/>
  </p:normalViewPr>
  <p:slideViewPr>
    <p:cSldViewPr>
      <p:cViewPr varScale="1">
        <p:scale>
          <a:sx n="86" d="100"/>
          <a:sy n="86" d="100"/>
        </p:scale>
        <p:origin x="660"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407101-7650-4D5C-B0DF-91A37BE63086}"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n-US"/>
        </a:p>
      </dgm:t>
    </dgm:pt>
    <dgm:pt modelId="{61E6F95D-58C9-47B3-8707-3897647EDA27}">
      <dgm:prSet phldrT="[Text]" custT="1"/>
      <dgm:spPr/>
      <dgm:t>
        <a:bodyPr/>
        <a:lstStyle/>
        <a:p>
          <a:r>
            <a:rPr lang="x-none" sz="2200" dirty="0"/>
            <a:t>Inadequate housekeeping</a:t>
          </a:r>
          <a:endParaRPr lang="en-US" sz="2200" dirty="0"/>
        </a:p>
      </dgm:t>
    </dgm:pt>
    <dgm:pt modelId="{CD3D93B0-F61F-44B6-BC5A-627B1AD403C5}" type="parTrans" cxnId="{479E4494-92AB-450C-B0E0-B47D58EC3AC0}">
      <dgm:prSet/>
      <dgm:spPr/>
      <dgm:t>
        <a:bodyPr/>
        <a:lstStyle/>
        <a:p>
          <a:endParaRPr lang="en-US"/>
        </a:p>
      </dgm:t>
    </dgm:pt>
    <dgm:pt modelId="{03E8A615-F802-4374-9C13-C595FF3EEB02}" type="sibTrans" cxnId="{479E4494-92AB-450C-B0E0-B47D58EC3AC0}">
      <dgm:prSet/>
      <dgm:spPr/>
      <dgm:t>
        <a:bodyPr/>
        <a:lstStyle/>
        <a:p>
          <a:endParaRPr lang="en-US"/>
        </a:p>
      </dgm:t>
    </dgm:pt>
    <dgm:pt modelId="{2FDFC2B8-0111-4AAB-B694-CB3FC6AAF35C}">
      <dgm:prSet custT="1"/>
      <dgm:spPr/>
      <dgm:t>
        <a:bodyPr/>
        <a:lstStyle/>
        <a:p>
          <a:r>
            <a:rPr lang="x-none" sz="2200" dirty="0"/>
            <a:t>Unintentional ignition sources</a:t>
          </a:r>
          <a:endParaRPr lang="en-US" sz="2200" dirty="0"/>
        </a:p>
      </dgm:t>
    </dgm:pt>
    <dgm:pt modelId="{0F0EF3C9-8DEB-41A7-93FA-4DDEC3AE9D64}" type="parTrans" cxnId="{79DBD528-8D02-4785-AD07-CB662D552D9F}">
      <dgm:prSet/>
      <dgm:spPr/>
      <dgm:t>
        <a:bodyPr/>
        <a:lstStyle/>
        <a:p>
          <a:endParaRPr lang="en-US"/>
        </a:p>
      </dgm:t>
    </dgm:pt>
    <dgm:pt modelId="{E5E097A0-95EB-455A-80BE-E645A6A8287C}" type="sibTrans" cxnId="{79DBD528-8D02-4785-AD07-CB662D552D9F}">
      <dgm:prSet/>
      <dgm:spPr/>
      <dgm:t>
        <a:bodyPr/>
        <a:lstStyle/>
        <a:p>
          <a:endParaRPr lang="en-US"/>
        </a:p>
      </dgm:t>
    </dgm:pt>
    <dgm:pt modelId="{D1F94C4B-5180-4F94-996E-500C58EE6112}">
      <dgm:prSet custT="1"/>
      <dgm:spPr>
        <a:solidFill>
          <a:schemeClr val="accent2"/>
        </a:solidFill>
      </dgm:spPr>
      <dgm:t>
        <a:bodyPr/>
        <a:lstStyle/>
        <a:p>
          <a:r>
            <a:rPr lang="x-none" sz="2200" dirty="0"/>
            <a:t>Open burning</a:t>
          </a:r>
          <a:endParaRPr lang="en-US" sz="2200" dirty="0"/>
        </a:p>
      </dgm:t>
    </dgm:pt>
    <dgm:pt modelId="{9DF37238-ADF7-49B2-A1FF-D8CA870287F1}" type="parTrans" cxnId="{4C953DF3-5D61-471F-968F-0781C83AB2F2}">
      <dgm:prSet/>
      <dgm:spPr/>
      <dgm:t>
        <a:bodyPr/>
        <a:lstStyle/>
        <a:p>
          <a:endParaRPr lang="en-US"/>
        </a:p>
      </dgm:t>
    </dgm:pt>
    <dgm:pt modelId="{4C10F20C-6180-456B-9042-05F96A0AC47C}" type="sibTrans" cxnId="{4C953DF3-5D61-471F-968F-0781C83AB2F2}">
      <dgm:prSet/>
      <dgm:spPr/>
      <dgm:t>
        <a:bodyPr/>
        <a:lstStyle/>
        <a:p>
          <a:endParaRPr lang="en-US"/>
        </a:p>
      </dgm:t>
    </dgm:pt>
    <dgm:pt modelId="{A9AD68F5-35C5-4E0C-9D73-F5661EB9AC45}">
      <dgm:prSet custT="1"/>
      <dgm:spPr>
        <a:solidFill>
          <a:schemeClr val="accent2"/>
        </a:solidFill>
      </dgm:spPr>
      <dgm:t>
        <a:bodyPr/>
        <a:lstStyle/>
        <a:p>
          <a:r>
            <a:rPr lang="x-none" sz="2200" dirty="0"/>
            <a:t>Improper use of electrical equipment</a:t>
          </a:r>
          <a:endParaRPr lang="en-US" sz="2200" dirty="0"/>
        </a:p>
      </dgm:t>
    </dgm:pt>
    <dgm:pt modelId="{5E6DFB55-55BD-4AFE-8D44-3CFC16778459}" type="parTrans" cxnId="{BF0E7147-ADDB-46D9-8018-EEE3C0CF79A2}">
      <dgm:prSet/>
      <dgm:spPr/>
      <dgm:t>
        <a:bodyPr/>
        <a:lstStyle/>
        <a:p>
          <a:endParaRPr lang="en-US"/>
        </a:p>
      </dgm:t>
    </dgm:pt>
    <dgm:pt modelId="{439BE5A8-3562-4AF4-A3D9-33519527AD30}" type="sibTrans" cxnId="{BF0E7147-ADDB-46D9-8018-EEE3C0CF79A2}">
      <dgm:prSet/>
      <dgm:spPr/>
      <dgm:t>
        <a:bodyPr/>
        <a:lstStyle/>
        <a:p>
          <a:endParaRPr lang="en-US"/>
        </a:p>
      </dgm:t>
    </dgm:pt>
    <dgm:pt modelId="{D9216A21-D859-48A2-8D89-65142C44ADE4}">
      <dgm:prSet custT="1"/>
      <dgm:spPr>
        <a:solidFill>
          <a:schemeClr val="accent2"/>
        </a:solidFill>
      </dgm:spPr>
      <dgm:t>
        <a:bodyPr/>
        <a:lstStyle/>
        <a:p>
          <a:r>
            <a:rPr lang="x-none" sz="2200" dirty="0"/>
            <a:t>Improper use and storage of flammable and combustible liquids</a:t>
          </a:r>
          <a:endParaRPr lang="en-US" sz="2200" dirty="0"/>
        </a:p>
      </dgm:t>
    </dgm:pt>
    <dgm:pt modelId="{8ED18F52-EAAF-4BD4-A091-9AC647216BB5}" type="parTrans" cxnId="{359FEA3B-C908-4006-B6B3-C33D8F2F1F3B}">
      <dgm:prSet/>
      <dgm:spPr/>
      <dgm:t>
        <a:bodyPr/>
        <a:lstStyle/>
        <a:p>
          <a:endParaRPr lang="en-US"/>
        </a:p>
      </dgm:t>
    </dgm:pt>
    <dgm:pt modelId="{45BB908F-ABD3-4A14-AEB9-F3B52DC96F46}" type="sibTrans" cxnId="{359FEA3B-C908-4006-B6B3-C33D8F2F1F3B}">
      <dgm:prSet/>
      <dgm:spPr/>
      <dgm:t>
        <a:bodyPr/>
        <a:lstStyle/>
        <a:p>
          <a:endParaRPr lang="en-US"/>
        </a:p>
      </dgm:t>
    </dgm:pt>
    <dgm:pt modelId="{2668D9F1-EB96-4F58-87F1-DF920FBC4555}" type="pres">
      <dgm:prSet presAssocID="{59407101-7650-4D5C-B0DF-91A37BE63086}" presName="diagram" presStyleCnt="0">
        <dgm:presLayoutVars>
          <dgm:dir/>
          <dgm:resizeHandles val="exact"/>
        </dgm:presLayoutVars>
      </dgm:prSet>
      <dgm:spPr/>
      <dgm:t>
        <a:bodyPr/>
        <a:lstStyle/>
        <a:p>
          <a:endParaRPr lang="en-US"/>
        </a:p>
      </dgm:t>
    </dgm:pt>
    <dgm:pt modelId="{9B103DF4-347D-4B04-8B99-7E4516A90A28}" type="pres">
      <dgm:prSet presAssocID="{61E6F95D-58C9-47B3-8707-3897647EDA27}" presName="node" presStyleLbl="node1" presStyleIdx="0" presStyleCnt="5" custScaleX="2000000" custScaleY="2000000">
        <dgm:presLayoutVars>
          <dgm:bulletEnabled val="1"/>
        </dgm:presLayoutVars>
      </dgm:prSet>
      <dgm:spPr/>
      <dgm:t>
        <a:bodyPr/>
        <a:lstStyle/>
        <a:p>
          <a:endParaRPr lang="en-US"/>
        </a:p>
      </dgm:t>
    </dgm:pt>
    <dgm:pt modelId="{8361E4E9-C8F3-4767-9D08-355B9EE1ABDA}" type="pres">
      <dgm:prSet presAssocID="{03E8A615-F802-4374-9C13-C595FF3EEB02}" presName="sibTrans" presStyleCnt="0"/>
      <dgm:spPr/>
      <dgm:t>
        <a:bodyPr/>
        <a:lstStyle/>
        <a:p>
          <a:endParaRPr lang="en-US"/>
        </a:p>
      </dgm:t>
    </dgm:pt>
    <dgm:pt modelId="{653B9CBC-BCB8-4676-A6CA-E16E9992089F}" type="pres">
      <dgm:prSet presAssocID="{2FDFC2B8-0111-4AAB-B694-CB3FC6AAF35C}" presName="node" presStyleLbl="node1" presStyleIdx="1" presStyleCnt="5" custScaleX="2000000" custScaleY="2000000">
        <dgm:presLayoutVars>
          <dgm:bulletEnabled val="1"/>
        </dgm:presLayoutVars>
      </dgm:prSet>
      <dgm:spPr/>
      <dgm:t>
        <a:bodyPr/>
        <a:lstStyle/>
        <a:p>
          <a:endParaRPr lang="en-US"/>
        </a:p>
      </dgm:t>
    </dgm:pt>
    <dgm:pt modelId="{BDAC9BD7-8660-44DD-A354-90AEA4B465BA}" type="pres">
      <dgm:prSet presAssocID="{E5E097A0-95EB-455A-80BE-E645A6A8287C}" presName="sibTrans" presStyleCnt="0"/>
      <dgm:spPr/>
      <dgm:t>
        <a:bodyPr/>
        <a:lstStyle/>
        <a:p>
          <a:endParaRPr lang="en-US"/>
        </a:p>
      </dgm:t>
    </dgm:pt>
    <dgm:pt modelId="{78A7BEED-C607-44EE-AAEF-9FAD048FCCA0}" type="pres">
      <dgm:prSet presAssocID="{D1F94C4B-5180-4F94-996E-500C58EE6112}" presName="node" presStyleLbl="node1" presStyleIdx="2" presStyleCnt="5" custScaleX="2000000" custScaleY="2000000">
        <dgm:presLayoutVars>
          <dgm:bulletEnabled val="1"/>
        </dgm:presLayoutVars>
      </dgm:prSet>
      <dgm:spPr/>
      <dgm:t>
        <a:bodyPr/>
        <a:lstStyle/>
        <a:p>
          <a:endParaRPr lang="en-US"/>
        </a:p>
      </dgm:t>
    </dgm:pt>
    <dgm:pt modelId="{BD87327F-CD0E-4FD4-B5F6-E7718E54444C}" type="pres">
      <dgm:prSet presAssocID="{4C10F20C-6180-456B-9042-05F96A0AC47C}" presName="sibTrans" presStyleCnt="0"/>
      <dgm:spPr/>
      <dgm:t>
        <a:bodyPr/>
        <a:lstStyle/>
        <a:p>
          <a:endParaRPr lang="en-US"/>
        </a:p>
      </dgm:t>
    </dgm:pt>
    <dgm:pt modelId="{6E67A25A-F784-474D-92F2-4D8E6B265A24}" type="pres">
      <dgm:prSet presAssocID="{A9AD68F5-35C5-4E0C-9D73-F5661EB9AC45}" presName="node" presStyleLbl="node1" presStyleIdx="3" presStyleCnt="5" custScaleX="2000000" custScaleY="2000000">
        <dgm:presLayoutVars>
          <dgm:bulletEnabled val="1"/>
        </dgm:presLayoutVars>
      </dgm:prSet>
      <dgm:spPr/>
      <dgm:t>
        <a:bodyPr/>
        <a:lstStyle/>
        <a:p>
          <a:endParaRPr lang="en-US"/>
        </a:p>
      </dgm:t>
    </dgm:pt>
    <dgm:pt modelId="{9727500E-AA58-43BC-B86F-95C7DCF7C07E}" type="pres">
      <dgm:prSet presAssocID="{439BE5A8-3562-4AF4-A3D9-33519527AD30}" presName="sibTrans" presStyleCnt="0"/>
      <dgm:spPr/>
      <dgm:t>
        <a:bodyPr/>
        <a:lstStyle/>
        <a:p>
          <a:endParaRPr lang="en-US"/>
        </a:p>
      </dgm:t>
    </dgm:pt>
    <dgm:pt modelId="{C7320DAE-03D3-4AFB-93B4-9F744A5F1788}" type="pres">
      <dgm:prSet presAssocID="{D9216A21-D859-48A2-8D89-65142C44ADE4}" presName="node" presStyleLbl="node1" presStyleIdx="4" presStyleCnt="5" custScaleX="2000000" custScaleY="2000000">
        <dgm:presLayoutVars>
          <dgm:bulletEnabled val="1"/>
        </dgm:presLayoutVars>
      </dgm:prSet>
      <dgm:spPr/>
      <dgm:t>
        <a:bodyPr/>
        <a:lstStyle/>
        <a:p>
          <a:endParaRPr lang="en-US"/>
        </a:p>
      </dgm:t>
    </dgm:pt>
  </dgm:ptLst>
  <dgm:cxnLst>
    <dgm:cxn modelId="{21AD46E7-C5A9-40A1-8E43-979FC8A7E79D}" type="presOf" srcId="{D9216A21-D859-48A2-8D89-65142C44ADE4}" destId="{C7320DAE-03D3-4AFB-93B4-9F744A5F1788}" srcOrd="0" destOrd="0" presId="urn:microsoft.com/office/officeart/2005/8/layout/default"/>
    <dgm:cxn modelId="{DFCA669A-185E-4E9E-A6AF-E2E9BEB93FDD}" type="presOf" srcId="{D1F94C4B-5180-4F94-996E-500C58EE6112}" destId="{78A7BEED-C607-44EE-AAEF-9FAD048FCCA0}" srcOrd="0" destOrd="0" presId="urn:microsoft.com/office/officeart/2005/8/layout/default"/>
    <dgm:cxn modelId="{C7426040-15AF-4673-BCD7-15B2A0026739}" type="presOf" srcId="{2FDFC2B8-0111-4AAB-B694-CB3FC6AAF35C}" destId="{653B9CBC-BCB8-4676-A6CA-E16E9992089F}" srcOrd="0" destOrd="0" presId="urn:microsoft.com/office/officeart/2005/8/layout/default"/>
    <dgm:cxn modelId="{E3A46880-BD77-4C92-81F1-30C26E6B35A5}" type="presOf" srcId="{61E6F95D-58C9-47B3-8707-3897647EDA27}" destId="{9B103DF4-347D-4B04-8B99-7E4516A90A28}" srcOrd="0" destOrd="0" presId="urn:microsoft.com/office/officeart/2005/8/layout/default"/>
    <dgm:cxn modelId="{BF0E7147-ADDB-46D9-8018-EEE3C0CF79A2}" srcId="{59407101-7650-4D5C-B0DF-91A37BE63086}" destId="{A9AD68F5-35C5-4E0C-9D73-F5661EB9AC45}" srcOrd="3" destOrd="0" parTransId="{5E6DFB55-55BD-4AFE-8D44-3CFC16778459}" sibTransId="{439BE5A8-3562-4AF4-A3D9-33519527AD30}"/>
    <dgm:cxn modelId="{FC0A6223-9D19-4A82-AF96-78517A6E4F41}" type="presOf" srcId="{A9AD68F5-35C5-4E0C-9D73-F5661EB9AC45}" destId="{6E67A25A-F784-474D-92F2-4D8E6B265A24}" srcOrd="0" destOrd="0" presId="urn:microsoft.com/office/officeart/2005/8/layout/default"/>
    <dgm:cxn modelId="{359FEA3B-C908-4006-B6B3-C33D8F2F1F3B}" srcId="{59407101-7650-4D5C-B0DF-91A37BE63086}" destId="{D9216A21-D859-48A2-8D89-65142C44ADE4}" srcOrd="4" destOrd="0" parTransId="{8ED18F52-EAAF-4BD4-A091-9AC647216BB5}" sibTransId="{45BB908F-ABD3-4A14-AEB9-F3B52DC96F46}"/>
    <dgm:cxn modelId="{4C953DF3-5D61-471F-968F-0781C83AB2F2}" srcId="{59407101-7650-4D5C-B0DF-91A37BE63086}" destId="{D1F94C4B-5180-4F94-996E-500C58EE6112}" srcOrd="2" destOrd="0" parTransId="{9DF37238-ADF7-49B2-A1FF-D8CA870287F1}" sibTransId="{4C10F20C-6180-456B-9042-05F96A0AC47C}"/>
    <dgm:cxn modelId="{479E4494-92AB-450C-B0E0-B47D58EC3AC0}" srcId="{59407101-7650-4D5C-B0DF-91A37BE63086}" destId="{61E6F95D-58C9-47B3-8707-3897647EDA27}" srcOrd="0" destOrd="0" parTransId="{CD3D93B0-F61F-44B6-BC5A-627B1AD403C5}" sibTransId="{03E8A615-F802-4374-9C13-C595FF3EEB02}"/>
    <dgm:cxn modelId="{877B019B-31A2-4D61-9236-60A20D9F041A}" type="presOf" srcId="{59407101-7650-4D5C-B0DF-91A37BE63086}" destId="{2668D9F1-EB96-4F58-87F1-DF920FBC4555}" srcOrd="0" destOrd="0" presId="urn:microsoft.com/office/officeart/2005/8/layout/default"/>
    <dgm:cxn modelId="{79DBD528-8D02-4785-AD07-CB662D552D9F}" srcId="{59407101-7650-4D5C-B0DF-91A37BE63086}" destId="{2FDFC2B8-0111-4AAB-B694-CB3FC6AAF35C}" srcOrd="1" destOrd="0" parTransId="{0F0EF3C9-8DEB-41A7-93FA-4DDEC3AE9D64}" sibTransId="{E5E097A0-95EB-455A-80BE-E645A6A8287C}"/>
    <dgm:cxn modelId="{8CAB59CE-953B-4065-B186-2F1052E9A58C}" type="presParOf" srcId="{2668D9F1-EB96-4F58-87F1-DF920FBC4555}" destId="{9B103DF4-347D-4B04-8B99-7E4516A90A28}" srcOrd="0" destOrd="0" presId="urn:microsoft.com/office/officeart/2005/8/layout/default"/>
    <dgm:cxn modelId="{764467F7-2B52-4453-9194-8E21BE02B0CA}" type="presParOf" srcId="{2668D9F1-EB96-4F58-87F1-DF920FBC4555}" destId="{8361E4E9-C8F3-4767-9D08-355B9EE1ABDA}" srcOrd="1" destOrd="0" presId="urn:microsoft.com/office/officeart/2005/8/layout/default"/>
    <dgm:cxn modelId="{8B7F5A1C-5DDC-493A-A66A-22DC0861818C}" type="presParOf" srcId="{2668D9F1-EB96-4F58-87F1-DF920FBC4555}" destId="{653B9CBC-BCB8-4676-A6CA-E16E9992089F}" srcOrd="2" destOrd="0" presId="urn:microsoft.com/office/officeart/2005/8/layout/default"/>
    <dgm:cxn modelId="{2B84B123-2B51-4CFF-A250-899EB14E85E4}" type="presParOf" srcId="{2668D9F1-EB96-4F58-87F1-DF920FBC4555}" destId="{BDAC9BD7-8660-44DD-A354-90AEA4B465BA}" srcOrd="3" destOrd="0" presId="urn:microsoft.com/office/officeart/2005/8/layout/default"/>
    <dgm:cxn modelId="{8A6DE56C-15B2-4E4D-BE8C-BCEBAE8D9286}" type="presParOf" srcId="{2668D9F1-EB96-4F58-87F1-DF920FBC4555}" destId="{78A7BEED-C607-44EE-AAEF-9FAD048FCCA0}" srcOrd="4" destOrd="0" presId="urn:microsoft.com/office/officeart/2005/8/layout/default"/>
    <dgm:cxn modelId="{CB334B30-81FF-4D17-9DD0-3129FEF6A832}" type="presParOf" srcId="{2668D9F1-EB96-4F58-87F1-DF920FBC4555}" destId="{BD87327F-CD0E-4FD4-B5F6-E7718E54444C}" srcOrd="5" destOrd="0" presId="urn:microsoft.com/office/officeart/2005/8/layout/default"/>
    <dgm:cxn modelId="{D35DD937-B6B3-47C3-974E-9B01FC242F4F}" type="presParOf" srcId="{2668D9F1-EB96-4F58-87F1-DF920FBC4555}" destId="{6E67A25A-F784-474D-92F2-4D8E6B265A24}" srcOrd="6" destOrd="0" presId="urn:microsoft.com/office/officeart/2005/8/layout/default"/>
    <dgm:cxn modelId="{D2C56FE2-F7DB-4893-A02B-64388B100B2A}" type="presParOf" srcId="{2668D9F1-EB96-4F58-87F1-DF920FBC4555}" destId="{9727500E-AA58-43BC-B86F-95C7DCF7C07E}" srcOrd="7" destOrd="0" presId="urn:microsoft.com/office/officeart/2005/8/layout/default"/>
    <dgm:cxn modelId="{4825C00F-66D2-45C5-AFF8-F1926152E0E6}" type="presParOf" srcId="{2668D9F1-EB96-4F58-87F1-DF920FBC4555}" destId="{C7320DAE-03D3-4AFB-93B4-9F744A5F178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FB95CA6-9C83-4C89-8DD2-0130CAF664CC}"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F3366507-E87D-4E26-BFFC-534E832D6D08}">
      <dgm:prSet phldrT="[Text]" custT="1"/>
      <dgm:spPr/>
      <dgm:t>
        <a:bodyPr/>
        <a:lstStyle/>
        <a:p>
          <a:r>
            <a:rPr lang="x-none" sz="2000" b="0" u="none" dirty="0"/>
            <a:t>Prescribed burning </a:t>
          </a:r>
          <a:r>
            <a:rPr lang="en-US" sz="2000" b="0" u="none" dirty="0"/>
            <a:t>to control </a:t>
          </a:r>
          <a:r>
            <a:rPr lang="x-none" sz="2000" b="0" u="none" dirty="0"/>
            <a:t>vegetation</a:t>
          </a:r>
          <a:endParaRPr lang="en-US" sz="2000" b="0" dirty="0"/>
        </a:p>
      </dgm:t>
    </dgm:pt>
    <dgm:pt modelId="{FA2FCD63-CB54-4481-80DB-B81474557746}" type="parTrans" cxnId="{457F3D7E-BE06-4282-B312-753EBB26186A}">
      <dgm:prSet/>
      <dgm:spPr/>
      <dgm:t>
        <a:bodyPr/>
        <a:lstStyle/>
        <a:p>
          <a:endParaRPr lang="en-US"/>
        </a:p>
      </dgm:t>
    </dgm:pt>
    <dgm:pt modelId="{F8D3EE31-D12D-4B19-9B90-38B0F1591264}" type="sibTrans" cxnId="{457F3D7E-BE06-4282-B312-753EBB26186A}">
      <dgm:prSet/>
      <dgm:spPr/>
      <dgm:t>
        <a:bodyPr/>
        <a:lstStyle/>
        <a:p>
          <a:endParaRPr lang="en-US"/>
        </a:p>
      </dgm:t>
    </dgm:pt>
    <dgm:pt modelId="{47CABC21-3B31-4E6E-898C-149EC422CC79}">
      <dgm:prSet custT="1"/>
      <dgm:spPr/>
      <dgm:t>
        <a:bodyPr/>
        <a:lstStyle/>
        <a:p>
          <a:r>
            <a:rPr lang="en-US" sz="2000" b="0" dirty="0"/>
            <a:t>Dead fuels in wildland-urban interface areas</a:t>
          </a:r>
        </a:p>
      </dgm:t>
    </dgm:pt>
    <dgm:pt modelId="{07DCDA99-0C29-4F73-8D7E-547DBFE68039}" type="parTrans" cxnId="{A33DF4E4-9DBC-416E-B3CB-480A95944167}">
      <dgm:prSet/>
      <dgm:spPr/>
      <dgm:t>
        <a:bodyPr/>
        <a:lstStyle/>
        <a:p>
          <a:endParaRPr lang="en-US"/>
        </a:p>
      </dgm:t>
    </dgm:pt>
    <dgm:pt modelId="{E6D9F693-CD1F-41A1-B684-A1F943034A72}" type="sibTrans" cxnId="{A33DF4E4-9DBC-416E-B3CB-480A95944167}">
      <dgm:prSet/>
      <dgm:spPr/>
      <dgm:t>
        <a:bodyPr/>
        <a:lstStyle/>
        <a:p>
          <a:endParaRPr lang="en-US"/>
        </a:p>
      </dgm:t>
    </dgm:pt>
    <dgm:pt modelId="{096534AD-301E-481B-8D6E-130925C3BEC5}">
      <dgm:prSet custT="1"/>
      <dgm:spPr/>
      <dgm:t>
        <a:bodyPr/>
        <a:lstStyle/>
        <a:p>
          <a:r>
            <a:rPr lang="en-US" sz="2000" b="0" dirty="0"/>
            <a:t>Natural areas such as forests and agricultural fields</a:t>
          </a:r>
        </a:p>
      </dgm:t>
    </dgm:pt>
    <dgm:pt modelId="{83D12CFC-329A-4F09-BFD4-6B90FA17CB86}" type="parTrans" cxnId="{1E00A0DC-0B37-499C-BCDE-23284D972287}">
      <dgm:prSet/>
      <dgm:spPr/>
      <dgm:t>
        <a:bodyPr/>
        <a:lstStyle/>
        <a:p>
          <a:endParaRPr lang="en-US"/>
        </a:p>
      </dgm:t>
    </dgm:pt>
    <dgm:pt modelId="{BB8FAEC9-0239-4D19-A21C-494F539EE3D2}" type="sibTrans" cxnId="{1E00A0DC-0B37-499C-BCDE-23284D972287}">
      <dgm:prSet/>
      <dgm:spPr/>
      <dgm:t>
        <a:bodyPr/>
        <a:lstStyle/>
        <a:p>
          <a:endParaRPr lang="en-US"/>
        </a:p>
      </dgm:t>
    </dgm:pt>
    <dgm:pt modelId="{665B0C25-4085-4744-8B03-1382B33B3B10}" type="pres">
      <dgm:prSet presAssocID="{5FB95CA6-9C83-4C89-8DD2-0130CAF664CC}" presName="linear" presStyleCnt="0">
        <dgm:presLayoutVars>
          <dgm:dir/>
          <dgm:animLvl val="lvl"/>
          <dgm:resizeHandles val="exact"/>
        </dgm:presLayoutVars>
      </dgm:prSet>
      <dgm:spPr/>
      <dgm:t>
        <a:bodyPr/>
        <a:lstStyle/>
        <a:p>
          <a:endParaRPr lang="en-US"/>
        </a:p>
      </dgm:t>
    </dgm:pt>
    <dgm:pt modelId="{9A0DAC59-ECE7-4875-82FA-B2AA5EC8D953}" type="pres">
      <dgm:prSet presAssocID="{F3366507-E87D-4E26-BFFC-534E832D6D08}" presName="parentLin" presStyleCnt="0"/>
      <dgm:spPr/>
      <dgm:t>
        <a:bodyPr/>
        <a:lstStyle/>
        <a:p>
          <a:endParaRPr lang="en-US"/>
        </a:p>
      </dgm:t>
    </dgm:pt>
    <dgm:pt modelId="{DA606BAF-7C88-4401-9C90-B16563A775FE}" type="pres">
      <dgm:prSet presAssocID="{F3366507-E87D-4E26-BFFC-534E832D6D08}" presName="parentLeftMargin" presStyleLbl="node1" presStyleIdx="0" presStyleCnt="1"/>
      <dgm:spPr/>
      <dgm:t>
        <a:bodyPr/>
        <a:lstStyle/>
        <a:p>
          <a:endParaRPr lang="en-US"/>
        </a:p>
      </dgm:t>
    </dgm:pt>
    <dgm:pt modelId="{6C20E91B-EDAD-4EE6-9583-D66C544AD7D1}" type="pres">
      <dgm:prSet presAssocID="{F3366507-E87D-4E26-BFFC-534E832D6D08}" presName="parentText" presStyleLbl="node1" presStyleIdx="0" presStyleCnt="1" custScaleX="130612" custScaleY="60423" custLinFactNeighborX="-9091" custLinFactNeighborY="8349">
        <dgm:presLayoutVars>
          <dgm:chMax val="0"/>
          <dgm:bulletEnabled val="1"/>
        </dgm:presLayoutVars>
      </dgm:prSet>
      <dgm:spPr/>
      <dgm:t>
        <a:bodyPr/>
        <a:lstStyle/>
        <a:p>
          <a:endParaRPr lang="en-US"/>
        </a:p>
      </dgm:t>
    </dgm:pt>
    <dgm:pt modelId="{632D9D0E-121D-4ECC-ADBD-BAA034B39FC8}" type="pres">
      <dgm:prSet presAssocID="{F3366507-E87D-4E26-BFFC-534E832D6D08}" presName="negativeSpace" presStyleCnt="0"/>
      <dgm:spPr/>
      <dgm:t>
        <a:bodyPr/>
        <a:lstStyle/>
        <a:p>
          <a:endParaRPr lang="en-US"/>
        </a:p>
      </dgm:t>
    </dgm:pt>
    <dgm:pt modelId="{8190760F-04CF-41B3-8DEB-AE65BC6944DC}" type="pres">
      <dgm:prSet presAssocID="{F3366507-E87D-4E26-BFFC-534E832D6D08}" presName="childText" presStyleLbl="conFgAcc1" presStyleIdx="0" presStyleCnt="1">
        <dgm:presLayoutVars>
          <dgm:bulletEnabled val="1"/>
        </dgm:presLayoutVars>
      </dgm:prSet>
      <dgm:spPr/>
      <dgm:t>
        <a:bodyPr/>
        <a:lstStyle/>
        <a:p>
          <a:endParaRPr lang="en-US"/>
        </a:p>
      </dgm:t>
    </dgm:pt>
  </dgm:ptLst>
  <dgm:cxnLst>
    <dgm:cxn modelId="{8305B6A6-E341-4E1D-A77F-28DB4B1BA4AB}" type="presOf" srcId="{F3366507-E87D-4E26-BFFC-534E832D6D08}" destId="{DA606BAF-7C88-4401-9C90-B16563A775FE}" srcOrd="0" destOrd="0" presId="urn:microsoft.com/office/officeart/2005/8/layout/list1"/>
    <dgm:cxn modelId="{F90C81D6-3ACC-4298-A3B6-2E289438811D}" type="presOf" srcId="{5FB95CA6-9C83-4C89-8DD2-0130CAF664CC}" destId="{665B0C25-4085-4744-8B03-1382B33B3B10}" srcOrd="0" destOrd="0" presId="urn:microsoft.com/office/officeart/2005/8/layout/list1"/>
    <dgm:cxn modelId="{1E00A0DC-0B37-499C-BCDE-23284D972287}" srcId="{F3366507-E87D-4E26-BFFC-534E832D6D08}" destId="{096534AD-301E-481B-8D6E-130925C3BEC5}" srcOrd="1" destOrd="0" parTransId="{83D12CFC-329A-4F09-BFD4-6B90FA17CB86}" sibTransId="{BB8FAEC9-0239-4D19-A21C-494F539EE3D2}"/>
    <dgm:cxn modelId="{89C7AACB-71DA-4ADC-ADD7-A527EEABD9E1}" type="presOf" srcId="{F3366507-E87D-4E26-BFFC-534E832D6D08}" destId="{6C20E91B-EDAD-4EE6-9583-D66C544AD7D1}" srcOrd="1" destOrd="0" presId="urn:microsoft.com/office/officeart/2005/8/layout/list1"/>
    <dgm:cxn modelId="{A33DF4E4-9DBC-416E-B3CB-480A95944167}" srcId="{F3366507-E87D-4E26-BFFC-534E832D6D08}" destId="{47CABC21-3B31-4E6E-898C-149EC422CC79}" srcOrd="0" destOrd="0" parTransId="{07DCDA99-0C29-4F73-8D7E-547DBFE68039}" sibTransId="{E6D9F693-CD1F-41A1-B684-A1F943034A72}"/>
    <dgm:cxn modelId="{7DF45A18-5045-410D-918B-C1E7DEF0AA7C}" type="presOf" srcId="{096534AD-301E-481B-8D6E-130925C3BEC5}" destId="{8190760F-04CF-41B3-8DEB-AE65BC6944DC}" srcOrd="0" destOrd="1" presId="urn:microsoft.com/office/officeart/2005/8/layout/list1"/>
    <dgm:cxn modelId="{457F3D7E-BE06-4282-B312-753EBB26186A}" srcId="{5FB95CA6-9C83-4C89-8DD2-0130CAF664CC}" destId="{F3366507-E87D-4E26-BFFC-534E832D6D08}" srcOrd="0" destOrd="0" parTransId="{FA2FCD63-CB54-4481-80DB-B81474557746}" sibTransId="{F8D3EE31-D12D-4B19-9B90-38B0F1591264}"/>
    <dgm:cxn modelId="{4887801B-58BC-42A4-B1AF-E513D2EC2BEE}" type="presOf" srcId="{47CABC21-3B31-4E6E-898C-149EC422CC79}" destId="{8190760F-04CF-41B3-8DEB-AE65BC6944DC}" srcOrd="0" destOrd="0" presId="urn:microsoft.com/office/officeart/2005/8/layout/list1"/>
    <dgm:cxn modelId="{0D257315-627A-4DE4-A1A5-161B2C90E80F}" type="presParOf" srcId="{665B0C25-4085-4744-8B03-1382B33B3B10}" destId="{9A0DAC59-ECE7-4875-82FA-B2AA5EC8D953}" srcOrd="0" destOrd="0" presId="urn:microsoft.com/office/officeart/2005/8/layout/list1"/>
    <dgm:cxn modelId="{5F1B8358-78EF-424E-AFC0-437982746AA9}" type="presParOf" srcId="{9A0DAC59-ECE7-4875-82FA-B2AA5EC8D953}" destId="{DA606BAF-7C88-4401-9C90-B16563A775FE}" srcOrd="0" destOrd="0" presId="urn:microsoft.com/office/officeart/2005/8/layout/list1"/>
    <dgm:cxn modelId="{B6B9EE0F-1679-4240-BD86-51BEA0A00555}" type="presParOf" srcId="{9A0DAC59-ECE7-4875-82FA-B2AA5EC8D953}" destId="{6C20E91B-EDAD-4EE6-9583-D66C544AD7D1}" srcOrd="1" destOrd="0" presId="urn:microsoft.com/office/officeart/2005/8/layout/list1"/>
    <dgm:cxn modelId="{CF079A7C-22CE-434B-9BD0-1FDD36D6461A}" type="presParOf" srcId="{665B0C25-4085-4744-8B03-1382B33B3B10}" destId="{632D9D0E-121D-4ECC-ADBD-BAA034B39FC8}" srcOrd="1" destOrd="0" presId="urn:microsoft.com/office/officeart/2005/8/layout/list1"/>
    <dgm:cxn modelId="{57F5ECE6-E4FB-4A73-8609-52260C0FA2AA}" type="presParOf" srcId="{665B0C25-4085-4744-8B03-1382B33B3B10}" destId="{8190760F-04CF-41B3-8DEB-AE65BC6944DC}"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FB95CA6-9C83-4C89-8DD2-0130CAF664C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3366507-E87D-4E26-BFFC-534E832D6D08}">
      <dgm:prSet phldrT="[Text]" custT="1"/>
      <dgm:spPr/>
      <dgm:t>
        <a:bodyPr/>
        <a:lstStyle/>
        <a:p>
          <a:r>
            <a:rPr lang="en-US" sz="1800" b="0" u="none" dirty="0"/>
            <a:t>Torches</a:t>
          </a:r>
          <a:endParaRPr lang="en-US" sz="1800" b="0" dirty="0"/>
        </a:p>
      </dgm:t>
    </dgm:pt>
    <dgm:pt modelId="{FA2FCD63-CB54-4481-80DB-B81474557746}" type="parTrans" cxnId="{457F3D7E-BE06-4282-B312-753EBB26186A}">
      <dgm:prSet/>
      <dgm:spPr/>
      <dgm:t>
        <a:bodyPr/>
        <a:lstStyle/>
        <a:p>
          <a:endParaRPr lang="en-US"/>
        </a:p>
      </dgm:t>
    </dgm:pt>
    <dgm:pt modelId="{F8D3EE31-D12D-4B19-9B90-38B0F1591264}" type="sibTrans" cxnId="{457F3D7E-BE06-4282-B312-753EBB26186A}">
      <dgm:prSet/>
      <dgm:spPr/>
      <dgm:t>
        <a:bodyPr/>
        <a:lstStyle/>
        <a:p>
          <a:endParaRPr lang="en-US"/>
        </a:p>
      </dgm:t>
    </dgm:pt>
    <dgm:pt modelId="{36219EA8-EDAC-4A93-B750-3DBCDC44F3EA}">
      <dgm:prSet custT="1"/>
      <dgm:spPr/>
      <dgm:t>
        <a:bodyPr/>
        <a:lstStyle/>
        <a:p>
          <a:r>
            <a:rPr lang="en-US" sz="1800" b="0" u="none" dirty="0"/>
            <a:t>Flaming</a:t>
          </a:r>
          <a:r>
            <a:rPr lang="x-none" sz="1800" b="0" u="none" dirty="0"/>
            <a:t> food or beverages in restaurants </a:t>
          </a:r>
          <a:endParaRPr lang="en-US" sz="1800" b="0" u="none" dirty="0"/>
        </a:p>
      </dgm:t>
    </dgm:pt>
    <dgm:pt modelId="{F6E28ECF-387A-4834-969F-4DD00B72BA6E}" type="parTrans" cxnId="{DB9CF3FB-A390-4401-BC6A-CDC7EAC68A85}">
      <dgm:prSet/>
      <dgm:spPr/>
      <dgm:t>
        <a:bodyPr/>
        <a:lstStyle/>
        <a:p>
          <a:endParaRPr lang="en-US"/>
        </a:p>
      </dgm:t>
    </dgm:pt>
    <dgm:pt modelId="{2FC6ADBC-BB15-47FA-AFCF-EA944C280115}" type="sibTrans" cxnId="{DB9CF3FB-A390-4401-BC6A-CDC7EAC68A85}">
      <dgm:prSet/>
      <dgm:spPr/>
      <dgm:t>
        <a:bodyPr/>
        <a:lstStyle/>
        <a:p>
          <a:endParaRPr lang="en-US"/>
        </a:p>
      </dgm:t>
    </dgm:pt>
    <dgm:pt modelId="{08282C0F-0E82-4EBA-AF71-307235453F8A}">
      <dgm:prSet custT="1"/>
      <dgm:spPr>
        <a:solidFill>
          <a:schemeClr val="accent6">
            <a:lumMod val="75000"/>
          </a:schemeClr>
        </a:solidFill>
      </dgm:spPr>
      <dgm:t>
        <a:bodyPr/>
        <a:lstStyle/>
        <a:p>
          <a:r>
            <a:rPr lang="x-none" sz="1800" b="0" u="none" dirty="0"/>
            <a:t>Disposing of a worn or damaged American Flag</a:t>
          </a:r>
          <a:endParaRPr lang="en-US" sz="1800" b="0" u="none" dirty="0"/>
        </a:p>
      </dgm:t>
    </dgm:pt>
    <dgm:pt modelId="{47BA1FBA-B1DB-46DB-BC07-5D49ED4E786C}" type="parTrans" cxnId="{532903E4-D8ED-456B-95EA-C0333C6E7560}">
      <dgm:prSet/>
      <dgm:spPr/>
      <dgm:t>
        <a:bodyPr/>
        <a:lstStyle/>
        <a:p>
          <a:endParaRPr lang="en-US"/>
        </a:p>
      </dgm:t>
    </dgm:pt>
    <dgm:pt modelId="{369FFC23-CDF7-4E26-A859-E8531E4404EB}" type="sibTrans" cxnId="{532903E4-D8ED-456B-95EA-C0333C6E7560}">
      <dgm:prSet/>
      <dgm:spPr/>
      <dgm:t>
        <a:bodyPr/>
        <a:lstStyle/>
        <a:p>
          <a:endParaRPr lang="en-US"/>
        </a:p>
      </dgm:t>
    </dgm:pt>
    <dgm:pt modelId="{1BD1D6B6-3A25-4929-977D-573A830DC13D}">
      <dgm:prSet custT="1"/>
      <dgm:spPr>
        <a:solidFill>
          <a:schemeClr val="accent2">
            <a:lumMod val="75000"/>
          </a:schemeClr>
        </a:solidFill>
      </dgm:spPr>
      <dgm:t>
        <a:bodyPr/>
        <a:lstStyle/>
        <a:p>
          <a:r>
            <a:rPr lang="x-none" sz="1800" b="0" u="none" dirty="0"/>
            <a:t>Recreational fires</a:t>
          </a:r>
          <a:endParaRPr lang="en-US" sz="1800" b="0" u="none" dirty="0"/>
        </a:p>
      </dgm:t>
    </dgm:pt>
    <dgm:pt modelId="{F231E7CD-50CB-49DA-A263-21A0F7513366}" type="parTrans" cxnId="{9B621CBC-6E5C-4D84-B9B4-B8FADBA74000}">
      <dgm:prSet/>
      <dgm:spPr/>
      <dgm:t>
        <a:bodyPr/>
        <a:lstStyle/>
        <a:p>
          <a:endParaRPr lang="en-US"/>
        </a:p>
      </dgm:t>
    </dgm:pt>
    <dgm:pt modelId="{025FB522-348C-4F04-8370-7DE565168717}" type="sibTrans" cxnId="{9B621CBC-6E5C-4D84-B9B4-B8FADBA74000}">
      <dgm:prSet/>
      <dgm:spPr/>
      <dgm:t>
        <a:bodyPr/>
        <a:lstStyle/>
        <a:p>
          <a:endParaRPr lang="en-US"/>
        </a:p>
      </dgm:t>
    </dgm:pt>
    <dgm:pt modelId="{B895456B-78EB-4670-88EC-59F00EFDCD24}" type="pres">
      <dgm:prSet presAssocID="{5FB95CA6-9C83-4C89-8DD2-0130CAF664CC}" presName="linear" presStyleCnt="0">
        <dgm:presLayoutVars>
          <dgm:animLvl val="lvl"/>
          <dgm:resizeHandles val="exact"/>
        </dgm:presLayoutVars>
      </dgm:prSet>
      <dgm:spPr/>
      <dgm:t>
        <a:bodyPr/>
        <a:lstStyle/>
        <a:p>
          <a:endParaRPr lang="en-US"/>
        </a:p>
      </dgm:t>
    </dgm:pt>
    <dgm:pt modelId="{082DD042-CD34-4A7B-B0EE-C0C05DE5287C}" type="pres">
      <dgm:prSet presAssocID="{F3366507-E87D-4E26-BFFC-534E832D6D08}" presName="parentText" presStyleLbl="node1" presStyleIdx="0" presStyleCnt="4">
        <dgm:presLayoutVars>
          <dgm:chMax val="0"/>
          <dgm:bulletEnabled val="1"/>
        </dgm:presLayoutVars>
      </dgm:prSet>
      <dgm:spPr/>
      <dgm:t>
        <a:bodyPr/>
        <a:lstStyle/>
        <a:p>
          <a:endParaRPr lang="en-US"/>
        </a:p>
      </dgm:t>
    </dgm:pt>
    <dgm:pt modelId="{3065F4F6-0C1E-4471-88D1-55D821779C34}" type="pres">
      <dgm:prSet presAssocID="{F8D3EE31-D12D-4B19-9B90-38B0F1591264}" presName="spacer" presStyleCnt="0"/>
      <dgm:spPr/>
    </dgm:pt>
    <dgm:pt modelId="{29B78C74-D10D-46E2-AB8A-55652F0C1F94}" type="pres">
      <dgm:prSet presAssocID="{36219EA8-EDAC-4A93-B750-3DBCDC44F3EA}" presName="parentText" presStyleLbl="node1" presStyleIdx="1" presStyleCnt="4">
        <dgm:presLayoutVars>
          <dgm:chMax val="0"/>
          <dgm:bulletEnabled val="1"/>
        </dgm:presLayoutVars>
      </dgm:prSet>
      <dgm:spPr/>
      <dgm:t>
        <a:bodyPr/>
        <a:lstStyle/>
        <a:p>
          <a:endParaRPr lang="en-US"/>
        </a:p>
      </dgm:t>
    </dgm:pt>
    <dgm:pt modelId="{8EB5E1A2-6149-4DD1-8939-2E225B030352}" type="pres">
      <dgm:prSet presAssocID="{2FC6ADBC-BB15-47FA-AFCF-EA944C280115}" presName="spacer" presStyleCnt="0"/>
      <dgm:spPr/>
    </dgm:pt>
    <dgm:pt modelId="{C9514E2A-3EA1-4257-A7F2-05914C23A410}" type="pres">
      <dgm:prSet presAssocID="{08282C0F-0E82-4EBA-AF71-307235453F8A}" presName="parentText" presStyleLbl="node1" presStyleIdx="2" presStyleCnt="4">
        <dgm:presLayoutVars>
          <dgm:chMax val="0"/>
          <dgm:bulletEnabled val="1"/>
        </dgm:presLayoutVars>
      </dgm:prSet>
      <dgm:spPr/>
      <dgm:t>
        <a:bodyPr/>
        <a:lstStyle/>
        <a:p>
          <a:endParaRPr lang="en-US"/>
        </a:p>
      </dgm:t>
    </dgm:pt>
    <dgm:pt modelId="{D2BE688C-46D7-4126-B472-B6BA72D1C60D}" type="pres">
      <dgm:prSet presAssocID="{369FFC23-CDF7-4E26-A859-E8531E4404EB}" presName="spacer" presStyleCnt="0"/>
      <dgm:spPr/>
    </dgm:pt>
    <dgm:pt modelId="{40F39309-1BD5-447A-8E43-BE1813FA82BF}" type="pres">
      <dgm:prSet presAssocID="{1BD1D6B6-3A25-4929-977D-573A830DC13D}" presName="parentText" presStyleLbl="node1" presStyleIdx="3" presStyleCnt="4">
        <dgm:presLayoutVars>
          <dgm:chMax val="0"/>
          <dgm:bulletEnabled val="1"/>
        </dgm:presLayoutVars>
      </dgm:prSet>
      <dgm:spPr/>
      <dgm:t>
        <a:bodyPr/>
        <a:lstStyle/>
        <a:p>
          <a:endParaRPr lang="en-US"/>
        </a:p>
      </dgm:t>
    </dgm:pt>
  </dgm:ptLst>
  <dgm:cxnLst>
    <dgm:cxn modelId="{9B621CBC-6E5C-4D84-B9B4-B8FADBA74000}" srcId="{5FB95CA6-9C83-4C89-8DD2-0130CAF664CC}" destId="{1BD1D6B6-3A25-4929-977D-573A830DC13D}" srcOrd="3" destOrd="0" parTransId="{F231E7CD-50CB-49DA-A263-21A0F7513366}" sibTransId="{025FB522-348C-4F04-8370-7DE565168717}"/>
    <dgm:cxn modelId="{29B10C41-8578-4B7D-B7B0-4E4E66ED176D}" type="presOf" srcId="{08282C0F-0E82-4EBA-AF71-307235453F8A}" destId="{C9514E2A-3EA1-4257-A7F2-05914C23A410}" srcOrd="0" destOrd="0" presId="urn:microsoft.com/office/officeart/2005/8/layout/vList2"/>
    <dgm:cxn modelId="{DB9CF3FB-A390-4401-BC6A-CDC7EAC68A85}" srcId="{5FB95CA6-9C83-4C89-8DD2-0130CAF664CC}" destId="{36219EA8-EDAC-4A93-B750-3DBCDC44F3EA}" srcOrd="1" destOrd="0" parTransId="{F6E28ECF-387A-4834-969F-4DD00B72BA6E}" sibTransId="{2FC6ADBC-BB15-47FA-AFCF-EA944C280115}"/>
    <dgm:cxn modelId="{BE002F29-D8A4-43F1-AB7F-AEA93E266E65}" type="presOf" srcId="{1BD1D6B6-3A25-4929-977D-573A830DC13D}" destId="{40F39309-1BD5-447A-8E43-BE1813FA82BF}" srcOrd="0" destOrd="0" presId="urn:microsoft.com/office/officeart/2005/8/layout/vList2"/>
    <dgm:cxn modelId="{FBE2CFD0-2394-43D6-975D-827B500A4A42}" type="presOf" srcId="{36219EA8-EDAC-4A93-B750-3DBCDC44F3EA}" destId="{29B78C74-D10D-46E2-AB8A-55652F0C1F94}" srcOrd="0" destOrd="0" presId="urn:microsoft.com/office/officeart/2005/8/layout/vList2"/>
    <dgm:cxn modelId="{5A254A9F-E273-43BC-8C60-603C1CEEA7B3}" type="presOf" srcId="{F3366507-E87D-4E26-BFFC-534E832D6D08}" destId="{082DD042-CD34-4A7B-B0EE-C0C05DE5287C}" srcOrd="0" destOrd="0" presId="urn:microsoft.com/office/officeart/2005/8/layout/vList2"/>
    <dgm:cxn modelId="{77D920CF-8168-41A7-BA6B-B60C83049AA3}" type="presOf" srcId="{5FB95CA6-9C83-4C89-8DD2-0130CAF664CC}" destId="{B895456B-78EB-4670-88EC-59F00EFDCD24}" srcOrd="0" destOrd="0" presId="urn:microsoft.com/office/officeart/2005/8/layout/vList2"/>
    <dgm:cxn modelId="{457F3D7E-BE06-4282-B312-753EBB26186A}" srcId="{5FB95CA6-9C83-4C89-8DD2-0130CAF664CC}" destId="{F3366507-E87D-4E26-BFFC-534E832D6D08}" srcOrd="0" destOrd="0" parTransId="{FA2FCD63-CB54-4481-80DB-B81474557746}" sibTransId="{F8D3EE31-D12D-4B19-9B90-38B0F1591264}"/>
    <dgm:cxn modelId="{532903E4-D8ED-456B-95EA-C0333C6E7560}" srcId="{5FB95CA6-9C83-4C89-8DD2-0130CAF664CC}" destId="{08282C0F-0E82-4EBA-AF71-307235453F8A}" srcOrd="2" destOrd="0" parTransId="{47BA1FBA-B1DB-46DB-BC07-5D49ED4E786C}" sibTransId="{369FFC23-CDF7-4E26-A859-E8531E4404EB}"/>
    <dgm:cxn modelId="{F975DA23-8EE1-4DF3-8A1C-78953756F822}" type="presParOf" srcId="{B895456B-78EB-4670-88EC-59F00EFDCD24}" destId="{082DD042-CD34-4A7B-B0EE-C0C05DE5287C}" srcOrd="0" destOrd="0" presId="urn:microsoft.com/office/officeart/2005/8/layout/vList2"/>
    <dgm:cxn modelId="{50A919F6-4EEB-4127-85C1-EAF6ACAC19B4}" type="presParOf" srcId="{B895456B-78EB-4670-88EC-59F00EFDCD24}" destId="{3065F4F6-0C1E-4471-88D1-55D821779C34}" srcOrd="1" destOrd="0" presId="urn:microsoft.com/office/officeart/2005/8/layout/vList2"/>
    <dgm:cxn modelId="{F2414904-DD7A-48A3-88A8-C13AC48CAF1B}" type="presParOf" srcId="{B895456B-78EB-4670-88EC-59F00EFDCD24}" destId="{29B78C74-D10D-46E2-AB8A-55652F0C1F94}" srcOrd="2" destOrd="0" presId="urn:microsoft.com/office/officeart/2005/8/layout/vList2"/>
    <dgm:cxn modelId="{3F4B712D-23D2-4091-B36D-40C00009A479}" type="presParOf" srcId="{B895456B-78EB-4670-88EC-59F00EFDCD24}" destId="{8EB5E1A2-6149-4DD1-8939-2E225B030352}" srcOrd="3" destOrd="0" presId="urn:microsoft.com/office/officeart/2005/8/layout/vList2"/>
    <dgm:cxn modelId="{96484824-B6E7-4390-9ACC-C580B4900AE2}" type="presParOf" srcId="{B895456B-78EB-4670-88EC-59F00EFDCD24}" destId="{C9514E2A-3EA1-4257-A7F2-05914C23A410}" srcOrd="4" destOrd="0" presId="urn:microsoft.com/office/officeart/2005/8/layout/vList2"/>
    <dgm:cxn modelId="{F920841D-762D-46D1-86ED-1D78AB8ED0EB}" type="presParOf" srcId="{B895456B-78EB-4670-88EC-59F00EFDCD24}" destId="{D2BE688C-46D7-4126-B472-B6BA72D1C60D}" srcOrd="5" destOrd="0" presId="urn:microsoft.com/office/officeart/2005/8/layout/vList2"/>
    <dgm:cxn modelId="{96EC64ED-4B09-4E16-9A05-44F571C6384E}" type="presParOf" srcId="{B895456B-78EB-4670-88EC-59F00EFDCD24}" destId="{40F39309-1BD5-447A-8E43-BE1813FA82B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DD69F3A-C320-4CA2-A368-05FD446FA669}" type="doc">
      <dgm:prSet loTypeId="urn:microsoft.com/office/officeart/2005/8/layout/vList2" loCatId="list" qsTypeId="urn:microsoft.com/office/officeart/2005/8/quickstyle/simple3" qsCatId="simple" csTypeId="urn:microsoft.com/office/officeart/2005/8/colors/accent2_3" csCatId="accent2" phldr="1"/>
      <dgm:spPr/>
      <dgm:t>
        <a:bodyPr/>
        <a:lstStyle/>
        <a:p>
          <a:endParaRPr lang="en-US"/>
        </a:p>
      </dgm:t>
    </dgm:pt>
    <dgm:pt modelId="{8BED1827-98C4-4C58-9E21-38E5686103C9}">
      <dgm:prSet phldrT="[Text]" custT="1"/>
      <dgm:spPr/>
      <dgm:t>
        <a:bodyPr/>
        <a:lstStyle/>
        <a:p>
          <a:r>
            <a:rPr lang="x-none" sz="2000" b="0" u="none" dirty="0"/>
            <a:t>Overloaded wiring or receptacles</a:t>
          </a:r>
          <a:endParaRPr lang="en-US" sz="2000" b="0" dirty="0"/>
        </a:p>
      </dgm:t>
    </dgm:pt>
    <dgm:pt modelId="{3E18CB36-1ABE-4306-93B3-F73AEC1FFF0A}" type="parTrans" cxnId="{DD302DFD-3136-4E80-B3AA-59F3E0F8AABE}">
      <dgm:prSet/>
      <dgm:spPr/>
      <dgm:t>
        <a:bodyPr/>
        <a:lstStyle/>
        <a:p>
          <a:endParaRPr lang="en-US"/>
        </a:p>
      </dgm:t>
    </dgm:pt>
    <dgm:pt modelId="{274026FA-00A3-4686-8760-8D1658115D73}" type="sibTrans" cxnId="{DD302DFD-3136-4E80-B3AA-59F3E0F8AABE}">
      <dgm:prSet/>
      <dgm:spPr/>
      <dgm:t>
        <a:bodyPr/>
        <a:lstStyle/>
        <a:p>
          <a:endParaRPr lang="en-US"/>
        </a:p>
      </dgm:t>
    </dgm:pt>
    <dgm:pt modelId="{3D8CE215-10FB-4A36-8075-9717AB00467A}">
      <dgm:prSet custT="1"/>
      <dgm:spPr/>
      <dgm:t>
        <a:bodyPr/>
        <a:lstStyle/>
        <a:p>
          <a:r>
            <a:rPr lang="x-none" sz="2000" b="0" u="none" dirty="0"/>
            <a:t>Daisy chains </a:t>
          </a:r>
          <a:endParaRPr lang="en-US" sz="2000" b="0" u="none" dirty="0"/>
        </a:p>
      </dgm:t>
    </dgm:pt>
    <dgm:pt modelId="{C51532A9-9D2A-42E3-A73E-BE710EC0D4DD}" type="parTrans" cxnId="{370565E7-B3ED-43E8-BD0B-5779CD734F0C}">
      <dgm:prSet/>
      <dgm:spPr/>
      <dgm:t>
        <a:bodyPr/>
        <a:lstStyle/>
        <a:p>
          <a:endParaRPr lang="en-US"/>
        </a:p>
      </dgm:t>
    </dgm:pt>
    <dgm:pt modelId="{136AF974-CD98-4CF6-BE52-C59C4C48DE85}" type="sibTrans" cxnId="{370565E7-B3ED-43E8-BD0B-5779CD734F0C}">
      <dgm:prSet/>
      <dgm:spPr/>
      <dgm:t>
        <a:bodyPr/>
        <a:lstStyle/>
        <a:p>
          <a:endParaRPr lang="en-US"/>
        </a:p>
      </dgm:t>
    </dgm:pt>
    <dgm:pt modelId="{33938E75-51A9-4566-A972-C53AB3F24BB2}">
      <dgm:prSet custT="1"/>
      <dgm:spPr/>
      <dgm:t>
        <a:bodyPr/>
        <a:lstStyle/>
        <a:p>
          <a:r>
            <a:rPr lang="x-none" sz="2000" b="0" u="none" dirty="0"/>
            <a:t>Frayed or damaged extension cords </a:t>
          </a:r>
          <a:endParaRPr lang="en-US" sz="2000" b="0" u="none" dirty="0"/>
        </a:p>
      </dgm:t>
    </dgm:pt>
    <dgm:pt modelId="{2032121A-5FBD-4637-A898-5DFA6E284E2C}" type="parTrans" cxnId="{9837786F-7596-4E85-9F78-6873E086E739}">
      <dgm:prSet/>
      <dgm:spPr/>
      <dgm:t>
        <a:bodyPr/>
        <a:lstStyle/>
        <a:p>
          <a:endParaRPr lang="en-US"/>
        </a:p>
      </dgm:t>
    </dgm:pt>
    <dgm:pt modelId="{64DD4227-0A8C-45F8-ADFE-C8C42097A2F7}" type="sibTrans" cxnId="{9837786F-7596-4E85-9F78-6873E086E739}">
      <dgm:prSet/>
      <dgm:spPr/>
      <dgm:t>
        <a:bodyPr/>
        <a:lstStyle/>
        <a:p>
          <a:endParaRPr lang="en-US"/>
        </a:p>
      </dgm:t>
    </dgm:pt>
    <dgm:pt modelId="{77B0BF27-FBAB-4F98-9E59-5D2C0C6AA507}">
      <dgm:prSet custT="1"/>
      <dgm:spPr/>
      <dgm:t>
        <a:bodyPr/>
        <a:lstStyle/>
        <a:p>
          <a:r>
            <a:rPr lang="x-none" sz="2000" b="0" u="none" dirty="0"/>
            <a:t>Extension cords used for permanent wiring, affixed to walls, or run through doors, ceilings, or joists </a:t>
          </a:r>
          <a:endParaRPr lang="en-US" sz="2000" b="0" u="none" dirty="0"/>
        </a:p>
      </dgm:t>
    </dgm:pt>
    <dgm:pt modelId="{3871FFE5-2C78-496F-B206-07C226C750AD}" type="parTrans" cxnId="{750CF8D4-EC72-4F18-84FD-14478AF0EE55}">
      <dgm:prSet/>
      <dgm:spPr/>
      <dgm:t>
        <a:bodyPr/>
        <a:lstStyle/>
        <a:p>
          <a:endParaRPr lang="en-US"/>
        </a:p>
      </dgm:t>
    </dgm:pt>
    <dgm:pt modelId="{895BB136-7723-494F-9E9E-0C65E3C0540A}" type="sibTrans" cxnId="{750CF8D4-EC72-4F18-84FD-14478AF0EE55}">
      <dgm:prSet/>
      <dgm:spPr/>
      <dgm:t>
        <a:bodyPr/>
        <a:lstStyle/>
        <a:p>
          <a:endParaRPr lang="en-US"/>
        </a:p>
      </dgm:t>
    </dgm:pt>
    <dgm:pt modelId="{22356E04-6947-43BA-8E76-8CE70EBFD9BF}">
      <dgm:prSet custT="1"/>
      <dgm:spPr/>
      <dgm:t>
        <a:bodyPr/>
        <a:lstStyle/>
        <a:p>
          <a:r>
            <a:rPr lang="x-none" sz="2000" b="0" u="none" dirty="0"/>
            <a:t>Extension cords that are undersized in amperage capacity for the equipment plugged into them</a:t>
          </a:r>
          <a:endParaRPr lang="en-US" sz="2000" b="0" u="none" dirty="0"/>
        </a:p>
      </dgm:t>
    </dgm:pt>
    <dgm:pt modelId="{9A42A86B-B12F-42ED-A9F5-67ECDB6E2476}" type="parTrans" cxnId="{1E6D4452-38CD-466D-99B0-B086AE20F0E1}">
      <dgm:prSet/>
      <dgm:spPr/>
      <dgm:t>
        <a:bodyPr/>
        <a:lstStyle/>
        <a:p>
          <a:endParaRPr lang="en-US"/>
        </a:p>
      </dgm:t>
    </dgm:pt>
    <dgm:pt modelId="{E08D660B-B718-4590-B4C1-F0F511C112BD}" type="sibTrans" cxnId="{1E6D4452-38CD-466D-99B0-B086AE20F0E1}">
      <dgm:prSet/>
      <dgm:spPr/>
      <dgm:t>
        <a:bodyPr/>
        <a:lstStyle/>
        <a:p>
          <a:endParaRPr lang="en-US"/>
        </a:p>
      </dgm:t>
    </dgm:pt>
    <dgm:pt modelId="{BFC7D7D9-023F-42D7-8891-FB05ECBB5F24}" type="pres">
      <dgm:prSet presAssocID="{0DD69F3A-C320-4CA2-A368-05FD446FA669}" presName="linear" presStyleCnt="0">
        <dgm:presLayoutVars>
          <dgm:animLvl val="lvl"/>
          <dgm:resizeHandles val="exact"/>
        </dgm:presLayoutVars>
      </dgm:prSet>
      <dgm:spPr/>
      <dgm:t>
        <a:bodyPr/>
        <a:lstStyle/>
        <a:p>
          <a:endParaRPr lang="en-US"/>
        </a:p>
      </dgm:t>
    </dgm:pt>
    <dgm:pt modelId="{80F8057B-9AB9-4851-B413-5084F1AE1413}" type="pres">
      <dgm:prSet presAssocID="{8BED1827-98C4-4C58-9E21-38E5686103C9}" presName="parentText" presStyleLbl="node1" presStyleIdx="0" presStyleCnt="5" custScaleY="46657">
        <dgm:presLayoutVars>
          <dgm:chMax val="0"/>
          <dgm:bulletEnabled val="1"/>
        </dgm:presLayoutVars>
      </dgm:prSet>
      <dgm:spPr/>
      <dgm:t>
        <a:bodyPr/>
        <a:lstStyle/>
        <a:p>
          <a:endParaRPr lang="en-US"/>
        </a:p>
      </dgm:t>
    </dgm:pt>
    <dgm:pt modelId="{6E38A87B-7807-4F88-9540-95E380D38C56}" type="pres">
      <dgm:prSet presAssocID="{274026FA-00A3-4686-8760-8D1658115D73}" presName="spacer" presStyleCnt="0"/>
      <dgm:spPr/>
      <dgm:t>
        <a:bodyPr/>
        <a:lstStyle/>
        <a:p>
          <a:endParaRPr lang="en-US"/>
        </a:p>
      </dgm:t>
    </dgm:pt>
    <dgm:pt modelId="{C45EB02E-B367-4C7C-8070-EB73297F9745}" type="pres">
      <dgm:prSet presAssocID="{3D8CE215-10FB-4A36-8075-9717AB00467A}" presName="parentText" presStyleLbl="node1" presStyleIdx="1" presStyleCnt="5" custScaleY="64718">
        <dgm:presLayoutVars>
          <dgm:chMax val="0"/>
          <dgm:bulletEnabled val="1"/>
        </dgm:presLayoutVars>
      </dgm:prSet>
      <dgm:spPr/>
      <dgm:t>
        <a:bodyPr/>
        <a:lstStyle/>
        <a:p>
          <a:endParaRPr lang="en-US"/>
        </a:p>
      </dgm:t>
    </dgm:pt>
    <dgm:pt modelId="{86D8E1D0-5467-49F3-98B8-2BA1405B573F}" type="pres">
      <dgm:prSet presAssocID="{136AF974-CD98-4CF6-BE52-C59C4C48DE85}" presName="spacer" presStyleCnt="0"/>
      <dgm:spPr/>
      <dgm:t>
        <a:bodyPr/>
        <a:lstStyle/>
        <a:p>
          <a:endParaRPr lang="en-US"/>
        </a:p>
      </dgm:t>
    </dgm:pt>
    <dgm:pt modelId="{E022D6C5-7C47-403D-9DA6-B278DF1ABA02}" type="pres">
      <dgm:prSet presAssocID="{33938E75-51A9-4566-A972-C53AB3F24BB2}" presName="parentText" presStyleLbl="node1" presStyleIdx="2" presStyleCnt="5" custScaleY="64055">
        <dgm:presLayoutVars>
          <dgm:chMax val="0"/>
          <dgm:bulletEnabled val="1"/>
        </dgm:presLayoutVars>
      </dgm:prSet>
      <dgm:spPr/>
      <dgm:t>
        <a:bodyPr/>
        <a:lstStyle/>
        <a:p>
          <a:endParaRPr lang="en-US"/>
        </a:p>
      </dgm:t>
    </dgm:pt>
    <dgm:pt modelId="{B54AD37B-A826-4970-9AD4-F36DFF58B46E}" type="pres">
      <dgm:prSet presAssocID="{64DD4227-0A8C-45F8-ADFE-C8C42097A2F7}" presName="spacer" presStyleCnt="0"/>
      <dgm:spPr/>
      <dgm:t>
        <a:bodyPr/>
        <a:lstStyle/>
        <a:p>
          <a:endParaRPr lang="en-US"/>
        </a:p>
      </dgm:t>
    </dgm:pt>
    <dgm:pt modelId="{9D64137C-CFBB-47EA-8327-DC7DAED032CD}" type="pres">
      <dgm:prSet presAssocID="{77B0BF27-FBAB-4F98-9E59-5D2C0C6AA507}" presName="parentText" presStyleLbl="node1" presStyleIdx="3" presStyleCnt="5">
        <dgm:presLayoutVars>
          <dgm:chMax val="0"/>
          <dgm:bulletEnabled val="1"/>
        </dgm:presLayoutVars>
      </dgm:prSet>
      <dgm:spPr/>
      <dgm:t>
        <a:bodyPr/>
        <a:lstStyle/>
        <a:p>
          <a:endParaRPr lang="en-US"/>
        </a:p>
      </dgm:t>
    </dgm:pt>
    <dgm:pt modelId="{413E5ED4-B461-41CD-B2BA-BA0D55BE35F0}" type="pres">
      <dgm:prSet presAssocID="{895BB136-7723-494F-9E9E-0C65E3C0540A}" presName="spacer" presStyleCnt="0"/>
      <dgm:spPr/>
      <dgm:t>
        <a:bodyPr/>
        <a:lstStyle/>
        <a:p>
          <a:endParaRPr lang="en-US"/>
        </a:p>
      </dgm:t>
    </dgm:pt>
    <dgm:pt modelId="{7BAA9B29-B04B-4D39-B863-9B000D2C11EC}" type="pres">
      <dgm:prSet presAssocID="{22356E04-6947-43BA-8E76-8CE70EBFD9BF}" presName="parentText" presStyleLbl="node1" presStyleIdx="4" presStyleCnt="5">
        <dgm:presLayoutVars>
          <dgm:chMax val="0"/>
          <dgm:bulletEnabled val="1"/>
        </dgm:presLayoutVars>
      </dgm:prSet>
      <dgm:spPr/>
      <dgm:t>
        <a:bodyPr/>
        <a:lstStyle/>
        <a:p>
          <a:endParaRPr lang="en-US"/>
        </a:p>
      </dgm:t>
    </dgm:pt>
  </dgm:ptLst>
  <dgm:cxnLst>
    <dgm:cxn modelId="{D7A26AD1-6B16-4091-B8D8-91EAB350BC6B}" type="presOf" srcId="{77B0BF27-FBAB-4F98-9E59-5D2C0C6AA507}" destId="{9D64137C-CFBB-47EA-8327-DC7DAED032CD}" srcOrd="0" destOrd="0" presId="urn:microsoft.com/office/officeart/2005/8/layout/vList2"/>
    <dgm:cxn modelId="{31680B2F-242C-4B19-8909-81777BC27A67}" type="presOf" srcId="{3D8CE215-10FB-4A36-8075-9717AB00467A}" destId="{C45EB02E-B367-4C7C-8070-EB73297F9745}" srcOrd="0" destOrd="0" presId="urn:microsoft.com/office/officeart/2005/8/layout/vList2"/>
    <dgm:cxn modelId="{DD302DFD-3136-4E80-B3AA-59F3E0F8AABE}" srcId="{0DD69F3A-C320-4CA2-A368-05FD446FA669}" destId="{8BED1827-98C4-4C58-9E21-38E5686103C9}" srcOrd="0" destOrd="0" parTransId="{3E18CB36-1ABE-4306-93B3-F73AEC1FFF0A}" sibTransId="{274026FA-00A3-4686-8760-8D1658115D73}"/>
    <dgm:cxn modelId="{595D537D-9161-4759-88A1-F15ADD8BD28A}" type="presOf" srcId="{8BED1827-98C4-4C58-9E21-38E5686103C9}" destId="{80F8057B-9AB9-4851-B413-5084F1AE1413}" srcOrd="0" destOrd="0" presId="urn:microsoft.com/office/officeart/2005/8/layout/vList2"/>
    <dgm:cxn modelId="{1E6D4452-38CD-466D-99B0-B086AE20F0E1}" srcId="{0DD69F3A-C320-4CA2-A368-05FD446FA669}" destId="{22356E04-6947-43BA-8E76-8CE70EBFD9BF}" srcOrd="4" destOrd="0" parTransId="{9A42A86B-B12F-42ED-A9F5-67ECDB6E2476}" sibTransId="{E08D660B-B718-4590-B4C1-F0F511C112BD}"/>
    <dgm:cxn modelId="{F9825976-2EA4-473A-BCA7-F6E3486A486C}" type="presOf" srcId="{33938E75-51A9-4566-A972-C53AB3F24BB2}" destId="{E022D6C5-7C47-403D-9DA6-B278DF1ABA02}" srcOrd="0" destOrd="0" presId="urn:microsoft.com/office/officeart/2005/8/layout/vList2"/>
    <dgm:cxn modelId="{6885607A-8F90-44A9-AAF1-65FEB3F25467}" type="presOf" srcId="{0DD69F3A-C320-4CA2-A368-05FD446FA669}" destId="{BFC7D7D9-023F-42D7-8891-FB05ECBB5F24}" srcOrd="0" destOrd="0" presId="urn:microsoft.com/office/officeart/2005/8/layout/vList2"/>
    <dgm:cxn modelId="{660C344C-9505-483F-A58F-3D1A512FCB5F}" type="presOf" srcId="{22356E04-6947-43BA-8E76-8CE70EBFD9BF}" destId="{7BAA9B29-B04B-4D39-B863-9B000D2C11EC}" srcOrd="0" destOrd="0" presId="urn:microsoft.com/office/officeart/2005/8/layout/vList2"/>
    <dgm:cxn modelId="{750CF8D4-EC72-4F18-84FD-14478AF0EE55}" srcId="{0DD69F3A-C320-4CA2-A368-05FD446FA669}" destId="{77B0BF27-FBAB-4F98-9E59-5D2C0C6AA507}" srcOrd="3" destOrd="0" parTransId="{3871FFE5-2C78-496F-B206-07C226C750AD}" sibTransId="{895BB136-7723-494F-9E9E-0C65E3C0540A}"/>
    <dgm:cxn modelId="{9837786F-7596-4E85-9F78-6873E086E739}" srcId="{0DD69F3A-C320-4CA2-A368-05FD446FA669}" destId="{33938E75-51A9-4566-A972-C53AB3F24BB2}" srcOrd="2" destOrd="0" parTransId="{2032121A-5FBD-4637-A898-5DFA6E284E2C}" sibTransId="{64DD4227-0A8C-45F8-ADFE-C8C42097A2F7}"/>
    <dgm:cxn modelId="{370565E7-B3ED-43E8-BD0B-5779CD734F0C}" srcId="{0DD69F3A-C320-4CA2-A368-05FD446FA669}" destId="{3D8CE215-10FB-4A36-8075-9717AB00467A}" srcOrd="1" destOrd="0" parTransId="{C51532A9-9D2A-42E3-A73E-BE710EC0D4DD}" sibTransId="{136AF974-CD98-4CF6-BE52-C59C4C48DE85}"/>
    <dgm:cxn modelId="{ACC29A42-EA37-4CAB-9DE4-2ABF471CC411}" type="presParOf" srcId="{BFC7D7D9-023F-42D7-8891-FB05ECBB5F24}" destId="{80F8057B-9AB9-4851-B413-5084F1AE1413}" srcOrd="0" destOrd="0" presId="urn:microsoft.com/office/officeart/2005/8/layout/vList2"/>
    <dgm:cxn modelId="{43D1B626-6513-43B3-AE49-E57C19BE987B}" type="presParOf" srcId="{BFC7D7D9-023F-42D7-8891-FB05ECBB5F24}" destId="{6E38A87B-7807-4F88-9540-95E380D38C56}" srcOrd="1" destOrd="0" presId="urn:microsoft.com/office/officeart/2005/8/layout/vList2"/>
    <dgm:cxn modelId="{0BF7A736-7D93-4A6C-A5E8-A136AED3AB75}" type="presParOf" srcId="{BFC7D7D9-023F-42D7-8891-FB05ECBB5F24}" destId="{C45EB02E-B367-4C7C-8070-EB73297F9745}" srcOrd="2" destOrd="0" presId="urn:microsoft.com/office/officeart/2005/8/layout/vList2"/>
    <dgm:cxn modelId="{46E623B5-A2E0-41E6-BAB9-637C6FFB5988}" type="presParOf" srcId="{BFC7D7D9-023F-42D7-8891-FB05ECBB5F24}" destId="{86D8E1D0-5467-49F3-98B8-2BA1405B573F}" srcOrd="3" destOrd="0" presId="urn:microsoft.com/office/officeart/2005/8/layout/vList2"/>
    <dgm:cxn modelId="{936829EF-7B08-493D-84B9-D49EF0927EA6}" type="presParOf" srcId="{BFC7D7D9-023F-42D7-8891-FB05ECBB5F24}" destId="{E022D6C5-7C47-403D-9DA6-B278DF1ABA02}" srcOrd="4" destOrd="0" presId="urn:microsoft.com/office/officeart/2005/8/layout/vList2"/>
    <dgm:cxn modelId="{68706415-A82D-4710-8B48-1F1ECEB39867}" type="presParOf" srcId="{BFC7D7D9-023F-42D7-8891-FB05ECBB5F24}" destId="{B54AD37B-A826-4970-9AD4-F36DFF58B46E}" srcOrd="5" destOrd="0" presId="urn:microsoft.com/office/officeart/2005/8/layout/vList2"/>
    <dgm:cxn modelId="{D6BB753C-09FD-4802-ADEA-5A1DBF44D4A5}" type="presParOf" srcId="{BFC7D7D9-023F-42D7-8891-FB05ECBB5F24}" destId="{9D64137C-CFBB-47EA-8327-DC7DAED032CD}" srcOrd="6" destOrd="0" presId="urn:microsoft.com/office/officeart/2005/8/layout/vList2"/>
    <dgm:cxn modelId="{513340A2-2519-42BB-8963-1BA73D841EA6}" type="presParOf" srcId="{BFC7D7D9-023F-42D7-8891-FB05ECBB5F24}" destId="{413E5ED4-B461-41CD-B2BA-BA0D55BE35F0}" srcOrd="7" destOrd="0" presId="urn:microsoft.com/office/officeart/2005/8/layout/vList2"/>
    <dgm:cxn modelId="{61DA709E-2377-4B1C-ACB5-1BAB9B4ECDA7}" type="presParOf" srcId="{BFC7D7D9-023F-42D7-8891-FB05ECBB5F24}" destId="{7BAA9B29-B04B-4D39-B863-9B000D2C11E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DD69F3A-C320-4CA2-A368-05FD446FA66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8BED1827-98C4-4C58-9E21-38E5686103C9}">
      <dgm:prSet phldrT="[Text]" custT="1"/>
      <dgm:spPr/>
      <dgm:t>
        <a:bodyPr/>
        <a:lstStyle/>
        <a:p>
          <a:r>
            <a:rPr lang="x-none" sz="2000" b="0" u="none" dirty="0"/>
            <a:t>Tools that can cause electrical shorts</a:t>
          </a:r>
          <a:endParaRPr lang="en-US" sz="2000" b="0" dirty="0"/>
        </a:p>
      </dgm:t>
    </dgm:pt>
    <dgm:pt modelId="{3E18CB36-1ABE-4306-93B3-F73AEC1FFF0A}" type="parTrans" cxnId="{DD302DFD-3136-4E80-B3AA-59F3E0F8AABE}">
      <dgm:prSet/>
      <dgm:spPr/>
      <dgm:t>
        <a:bodyPr/>
        <a:lstStyle/>
        <a:p>
          <a:endParaRPr lang="en-US"/>
        </a:p>
      </dgm:t>
    </dgm:pt>
    <dgm:pt modelId="{274026FA-00A3-4686-8760-8D1658115D73}" type="sibTrans" cxnId="{DD302DFD-3136-4E80-B3AA-59F3E0F8AABE}">
      <dgm:prSet/>
      <dgm:spPr/>
      <dgm:t>
        <a:bodyPr/>
        <a:lstStyle/>
        <a:p>
          <a:endParaRPr lang="en-US"/>
        </a:p>
      </dgm:t>
    </dgm:pt>
    <dgm:pt modelId="{7AD3978D-F4C8-4B79-9F18-8512254FD4EE}">
      <dgm:prSet custT="1"/>
      <dgm:spPr/>
      <dgm:t>
        <a:bodyPr/>
        <a:lstStyle/>
        <a:p>
          <a:r>
            <a:rPr lang="x-none" sz="2000" b="0" u="none" dirty="0"/>
            <a:t>Unprotected temporary lights</a:t>
          </a:r>
          <a:endParaRPr lang="en-US" sz="2000" b="0" u="none" dirty="0"/>
        </a:p>
      </dgm:t>
    </dgm:pt>
    <dgm:pt modelId="{4678F318-6BC8-4EE5-A91D-B1DBD7E44138}" type="parTrans" cxnId="{D9ACBBFF-0FD9-4AD3-BB97-B7B400FC52E4}">
      <dgm:prSet/>
      <dgm:spPr/>
      <dgm:t>
        <a:bodyPr/>
        <a:lstStyle/>
        <a:p>
          <a:endParaRPr lang="en-US"/>
        </a:p>
      </dgm:t>
    </dgm:pt>
    <dgm:pt modelId="{4D40006D-744D-4E38-81AD-BD91ED4987A9}" type="sibTrans" cxnId="{D9ACBBFF-0FD9-4AD3-BB97-B7B400FC52E4}">
      <dgm:prSet/>
      <dgm:spPr/>
      <dgm:t>
        <a:bodyPr/>
        <a:lstStyle/>
        <a:p>
          <a:endParaRPr lang="en-US"/>
        </a:p>
      </dgm:t>
    </dgm:pt>
    <dgm:pt modelId="{78E4F042-B093-4C66-9DB5-004872B22FD6}">
      <dgm:prSet custT="1"/>
      <dgm:spPr>
        <a:solidFill>
          <a:schemeClr val="accent6">
            <a:lumMod val="75000"/>
          </a:schemeClr>
        </a:solidFill>
      </dgm:spPr>
      <dgm:t>
        <a:bodyPr/>
        <a:lstStyle/>
        <a:p>
          <a:r>
            <a:rPr lang="x-none" sz="2000" b="0" u="none" dirty="0"/>
            <a:t>Tampering with grounded circuits </a:t>
          </a:r>
          <a:endParaRPr lang="en-US" sz="2000" b="0" u="none" dirty="0"/>
        </a:p>
      </dgm:t>
    </dgm:pt>
    <dgm:pt modelId="{F0ABA427-4380-4730-9821-7D812666D356}" type="parTrans" cxnId="{469B8EEF-B6BD-436E-9631-DE1531FCF4FE}">
      <dgm:prSet/>
      <dgm:spPr/>
      <dgm:t>
        <a:bodyPr/>
        <a:lstStyle/>
        <a:p>
          <a:endParaRPr lang="en-US"/>
        </a:p>
      </dgm:t>
    </dgm:pt>
    <dgm:pt modelId="{E51543E8-E99F-4730-8372-758B05F7D637}" type="sibTrans" cxnId="{469B8EEF-B6BD-436E-9631-DE1531FCF4FE}">
      <dgm:prSet/>
      <dgm:spPr/>
      <dgm:t>
        <a:bodyPr/>
        <a:lstStyle/>
        <a:p>
          <a:endParaRPr lang="en-US"/>
        </a:p>
      </dgm:t>
    </dgm:pt>
    <dgm:pt modelId="{BFC7D7D9-023F-42D7-8891-FB05ECBB5F24}" type="pres">
      <dgm:prSet presAssocID="{0DD69F3A-C320-4CA2-A368-05FD446FA669}" presName="linear" presStyleCnt="0">
        <dgm:presLayoutVars>
          <dgm:animLvl val="lvl"/>
          <dgm:resizeHandles val="exact"/>
        </dgm:presLayoutVars>
      </dgm:prSet>
      <dgm:spPr/>
      <dgm:t>
        <a:bodyPr/>
        <a:lstStyle/>
        <a:p>
          <a:endParaRPr lang="en-US"/>
        </a:p>
      </dgm:t>
    </dgm:pt>
    <dgm:pt modelId="{80F8057B-9AB9-4851-B413-5084F1AE1413}" type="pres">
      <dgm:prSet presAssocID="{8BED1827-98C4-4C58-9E21-38E5686103C9}" presName="parentText" presStyleLbl="node1" presStyleIdx="0" presStyleCnt="3" custScaleY="67482">
        <dgm:presLayoutVars>
          <dgm:chMax val="0"/>
          <dgm:bulletEnabled val="1"/>
        </dgm:presLayoutVars>
      </dgm:prSet>
      <dgm:spPr/>
      <dgm:t>
        <a:bodyPr/>
        <a:lstStyle/>
        <a:p>
          <a:endParaRPr lang="en-US"/>
        </a:p>
      </dgm:t>
    </dgm:pt>
    <dgm:pt modelId="{6E38A87B-7807-4F88-9540-95E380D38C56}" type="pres">
      <dgm:prSet presAssocID="{274026FA-00A3-4686-8760-8D1658115D73}" presName="spacer" presStyleCnt="0"/>
      <dgm:spPr/>
    </dgm:pt>
    <dgm:pt modelId="{554C6164-A958-4342-9C30-86B7CD27C42A}" type="pres">
      <dgm:prSet presAssocID="{7AD3978D-F4C8-4B79-9F18-8512254FD4EE}" presName="parentText" presStyleLbl="node1" presStyleIdx="1" presStyleCnt="3">
        <dgm:presLayoutVars>
          <dgm:chMax val="0"/>
          <dgm:bulletEnabled val="1"/>
        </dgm:presLayoutVars>
      </dgm:prSet>
      <dgm:spPr/>
      <dgm:t>
        <a:bodyPr/>
        <a:lstStyle/>
        <a:p>
          <a:endParaRPr lang="en-US"/>
        </a:p>
      </dgm:t>
    </dgm:pt>
    <dgm:pt modelId="{98A4ABD6-7D56-442C-A18A-93BACED79A23}" type="pres">
      <dgm:prSet presAssocID="{4D40006D-744D-4E38-81AD-BD91ED4987A9}" presName="spacer" presStyleCnt="0"/>
      <dgm:spPr/>
    </dgm:pt>
    <dgm:pt modelId="{2F7C83F6-1170-4591-9179-378BBDB38324}" type="pres">
      <dgm:prSet presAssocID="{78E4F042-B093-4C66-9DB5-004872B22FD6}" presName="parentText" presStyleLbl="node1" presStyleIdx="2" presStyleCnt="3">
        <dgm:presLayoutVars>
          <dgm:chMax val="0"/>
          <dgm:bulletEnabled val="1"/>
        </dgm:presLayoutVars>
      </dgm:prSet>
      <dgm:spPr/>
      <dgm:t>
        <a:bodyPr/>
        <a:lstStyle/>
        <a:p>
          <a:endParaRPr lang="en-US"/>
        </a:p>
      </dgm:t>
    </dgm:pt>
  </dgm:ptLst>
  <dgm:cxnLst>
    <dgm:cxn modelId="{5C9C5E44-47EC-4D0E-A83F-70F6CA68F051}" type="presOf" srcId="{0DD69F3A-C320-4CA2-A368-05FD446FA669}" destId="{BFC7D7D9-023F-42D7-8891-FB05ECBB5F24}" srcOrd="0" destOrd="0" presId="urn:microsoft.com/office/officeart/2005/8/layout/vList2"/>
    <dgm:cxn modelId="{62F39206-5435-4722-AEA7-C37C54CAEDE1}" type="presOf" srcId="{78E4F042-B093-4C66-9DB5-004872B22FD6}" destId="{2F7C83F6-1170-4591-9179-378BBDB38324}" srcOrd="0" destOrd="0" presId="urn:microsoft.com/office/officeart/2005/8/layout/vList2"/>
    <dgm:cxn modelId="{37A68186-3994-4F72-95E6-5521DEBF434D}" type="presOf" srcId="{8BED1827-98C4-4C58-9E21-38E5686103C9}" destId="{80F8057B-9AB9-4851-B413-5084F1AE1413}" srcOrd="0" destOrd="0" presId="urn:microsoft.com/office/officeart/2005/8/layout/vList2"/>
    <dgm:cxn modelId="{D9ACBBFF-0FD9-4AD3-BB97-B7B400FC52E4}" srcId="{0DD69F3A-C320-4CA2-A368-05FD446FA669}" destId="{7AD3978D-F4C8-4B79-9F18-8512254FD4EE}" srcOrd="1" destOrd="0" parTransId="{4678F318-6BC8-4EE5-A91D-B1DBD7E44138}" sibTransId="{4D40006D-744D-4E38-81AD-BD91ED4987A9}"/>
    <dgm:cxn modelId="{469B8EEF-B6BD-436E-9631-DE1531FCF4FE}" srcId="{0DD69F3A-C320-4CA2-A368-05FD446FA669}" destId="{78E4F042-B093-4C66-9DB5-004872B22FD6}" srcOrd="2" destOrd="0" parTransId="{F0ABA427-4380-4730-9821-7D812666D356}" sibTransId="{E51543E8-E99F-4730-8372-758B05F7D637}"/>
    <dgm:cxn modelId="{15B8220F-C48D-4EED-8523-B7F86164BE70}" type="presOf" srcId="{7AD3978D-F4C8-4B79-9F18-8512254FD4EE}" destId="{554C6164-A958-4342-9C30-86B7CD27C42A}" srcOrd="0" destOrd="0" presId="urn:microsoft.com/office/officeart/2005/8/layout/vList2"/>
    <dgm:cxn modelId="{DD302DFD-3136-4E80-B3AA-59F3E0F8AABE}" srcId="{0DD69F3A-C320-4CA2-A368-05FD446FA669}" destId="{8BED1827-98C4-4C58-9E21-38E5686103C9}" srcOrd="0" destOrd="0" parTransId="{3E18CB36-1ABE-4306-93B3-F73AEC1FFF0A}" sibTransId="{274026FA-00A3-4686-8760-8D1658115D73}"/>
    <dgm:cxn modelId="{E31A7959-E7BB-4ED0-A3D4-3BB06BF80D02}" type="presParOf" srcId="{BFC7D7D9-023F-42D7-8891-FB05ECBB5F24}" destId="{80F8057B-9AB9-4851-B413-5084F1AE1413}" srcOrd="0" destOrd="0" presId="urn:microsoft.com/office/officeart/2005/8/layout/vList2"/>
    <dgm:cxn modelId="{73FFEFAF-3EC7-46B5-B47C-EC3480EEA5D4}" type="presParOf" srcId="{BFC7D7D9-023F-42D7-8891-FB05ECBB5F24}" destId="{6E38A87B-7807-4F88-9540-95E380D38C56}" srcOrd="1" destOrd="0" presId="urn:microsoft.com/office/officeart/2005/8/layout/vList2"/>
    <dgm:cxn modelId="{3C01A275-279A-4A17-91D2-704D979465A2}" type="presParOf" srcId="{BFC7D7D9-023F-42D7-8891-FB05ECBB5F24}" destId="{554C6164-A958-4342-9C30-86B7CD27C42A}" srcOrd="2" destOrd="0" presId="urn:microsoft.com/office/officeart/2005/8/layout/vList2"/>
    <dgm:cxn modelId="{83A0F61C-BE5C-46C3-B458-DDB2A956CC0C}" type="presParOf" srcId="{BFC7D7D9-023F-42D7-8891-FB05ECBB5F24}" destId="{98A4ABD6-7D56-442C-A18A-93BACED79A23}" srcOrd="3" destOrd="0" presId="urn:microsoft.com/office/officeart/2005/8/layout/vList2"/>
    <dgm:cxn modelId="{E363FFC0-5F45-4701-9E01-0FAEE6D5DCBC}" type="presParOf" srcId="{BFC7D7D9-023F-42D7-8891-FB05ECBB5F24}" destId="{2F7C83F6-1170-4591-9179-378BBDB3832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DD69F3A-C320-4CA2-A368-05FD446FA66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2481322-0D42-49C8-87B1-71B778DAAA27}">
      <dgm:prSet custT="1"/>
      <dgm:spPr/>
      <dgm:t>
        <a:bodyPr/>
        <a:lstStyle/>
        <a:p>
          <a:r>
            <a:rPr lang="x-none" sz="2000" b="0" u="none" dirty="0"/>
            <a:t>Unauthorized alterations to electrical systems</a:t>
          </a:r>
          <a:endParaRPr lang="en-US" sz="2000" b="0" u="none" dirty="0"/>
        </a:p>
      </dgm:t>
    </dgm:pt>
    <dgm:pt modelId="{0A1FEAA4-29C7-4A13-B989-E816A0F5BF2E}" type="parTrans" cxnId="{BDF1600D-4BDD-4C99-9BA7-3B0D99AF3CB8}">
      <dgm:prSet/>
      <dgm:spPr/>
      <dgm:t>
        <a:bodyPr/>
        <a:lstStyle/>
        <a:p>
          <a:endParaRPr lang="en-US"/>
        </a:p>
      </dgm:t>
    </dgm:pt>
    <dgm:pt modelId="{D662DBB6-63C1-4815-8140-2D55D7DB52D3}" type="sibTrans" cxnId="{BDF1600D-4BDD-4C99-9BA7-3B0D99AF3CB8}">
      <dgm:prSet/>
      <dgm:spPr/>
      <dgm:t>
        <a:bodyPr/>
        <a:lstStyle/>
        <a:p>
          <a:endParaRPr lang="en-US"/>
        </a:p>
      </dgm:t>
    </dgm:pt>
    <dgm:pt modelId="{CF27BBB1-6246-48E1-8B56-0D0B67DE34B2}">
      <dgm:prSet custT="1"/>
      <dgm:spPr>
        <a:solidFill>
          <a:schemeClr val="accent6">
            <a:lumMod val="75000"/>
          </a:schemeClr>
        </a:solidFill>
      </dgm:spPr>
      <dgm:t>
        <a:bodyPr/>
        <a:lstStyle/>
        <a:p>
          <a:r>
            <a:rPr lang="x-none" sz="2000" b="0" u="none" dirty="0"/>
            <a:t>Disabled or bypassed shutoff switches, circuit breakers, or other required electrical disconnects</a:t>
          </a:r>
          <a:endParaRPr lang="en-US" sz="2000" b="0" u="none" dirty="0"/>
        </a:p>
      </dgm:t>
    </dgm:pt>
    <dgm:pt modelId="{12AE6ABB-0400-4197-8864-A6882B941088}" type="parTrans" cxnId="{9E2C2AE1-1C1A-4F0F-9BBD-5F10B0CC7A81}">
      <dgm:prSet/>
      <dgm:spPr/>
      <dgm:t>
        <a:bodyPr/>
        <a:lstStyle/>
        <a:p>
          <a:endParaRPr lang="en-US"/>
        </a:p>
      </dgm:t>
    </dgm:pt>
    <dgm:pt modelId="{1DE334B7-798C-4161-9685-33D73B826728}" type="sibTrans" cxnId="{9E2C2AE1-1C1A-4F0F-9BBD-5F10B0CC7A81}">
      <dgm:prSet/>
      <dgm:spPr/>
      <dgm:t>
        <a:bodyPr/>
        <a:lstStyle/>
        <a:p>
          <a:endParaRPr lang="en-US"/>
        </a:p>
      </dgm:t>
    </dgm:pt>
    <dgm:pt modelId="{BFC7D7D9-023F-42D7-8891-FB05ECBB5F24}" type="pres">
      <dgm:prSet presAssocID="{0DD69F3A-C320-4CA2-A368-05FD446FA669}" presName="linear" presStyleCnt="0">
        <dgm:presLayoutVars>
          <dgm:animLvl val="lvl"/>
          <dgm:resizeHandles val="exact"/>
        </dgm:presLayoutVars>
      </dgm:prSet>
      <dgm:spPr/>
      <dgm:t>
        <a:bodyPr/>
        <a:lstStyle/>
        <a:p>
          <a:endParaRPr lang="en-US"/>
        </a:p>
      </dgm:t>
    </dgm:pt>
    <dgm:pt modelId="{719EE9C6-7D12-49E2-9B3C-F2B9DF51737D}" type="pres">
      <dgm:prSet presAssocID="{42481322-0D42-49C8-87B1-71B778DAAA27}" presName="parentText" presStyleLbl="node1" presStyleIdx="0" presStyleCnt="2" custScaleY="73571">
        <dgm:presLayoutVars>
          <dgm:chMax val="0"/>
          <dgm:bulletEnabled val="1"/>
        </dgm:presLayoutVars>
      </dgm:prSet>
      <dgm:spPr/>
      <dgm:t>
        <a:bodyPr/>
        <a:lstStyle/>
        <a:p>
          <a:endParaRPr lang="en-US"/>
        </a:p>
      </dgm:t>
    </dgm:pt>
    <dgm:pt modelId="{9AE4FEBD-85AF-4E98-A924-85F5A97D0F55}" type="pres">
      <dgm:prSet presAssocID="{D662DBB6-63C1-4815-8140-2D55D7DB52D3}" presName="spacer" presStyleCnt="0"/>
      <dgm:spPr/>
    </dgm:pt>
    <dgm:pt modelId="{E16BE77C-A61C-4A10-A07A-67158D2F01F6}" type="pres">
      <dgm:prSet presAssocID="{CF27BBB1-6246-48E1-8B56-0D0B67DE34B2}" presName="parentText" presStyleLbl="node1" presStyleIdx="1" presStyleCnt="2">
        <dgm:presLayoutVars>
          <dgm:chMax val="0"/>
          <dgm:bulletEnabled val="1"/>
        </dgm:presLayoutVars>
      </dgm:prSet>
      <dgm:spPr/>
      <dgm:t>
        <a:bodyPr/>
        <a:lstStyle/>
        <a:p>
          <a:endParaRPr lang="en-US"/>
        </a:p>
      </dgm:t>
    </dgm:pt>
  </dgm:ptLst>
  <dgm:cxnLst>
    <dgm:cxn modelId="{9E2C2AE1-1C1A-4F0F-9BBD-5F10B0CC7A81}" srcId="{0DD69F3A-C320-4CA2-A368-05FD446FA669}" destId="{CF27BBB1-6246-48E1-8B56-0D0B67DE34B2}" srcOrd="1" destOrd="0" parTransId="{12AE6ABB-0400-4197-8864-A6882B941088}" sibTransId="{1DE334B7-798C-4161-9685-33D73B826728}"/>
    <dgm:cxn modelId="{446E5624-C5D2-48B7-9B41-848D8AB4E6C3}" type="presOf" srcId="{CF27BBB1-6246-48E1-8B56-0D0B67DE34B2}" destId="{E16BE77C-A61C-4A10-A07A-67158D2F01F6}" srcOrd="0" destOrd="0" presId="urn:microsoft.com/office/officeart/2005/8/layout/vList2"/>
    <dgm:cxn modelId="{D58C59A2-77A3-49BE-B38B-28D3312849D9}" type="presOf" srcId="{0DD69F3A-C320-4CA2-A368-05FD446FA669}" destId="{BFC7D7D9-023F-42D7-8891-FB05ECBB5F24}" srcOrd="0" destOrd="0" presId="urn:microsoft.com/office/officeart/2005/8/layout/vList2"/>
    <dgm:cxn modelId="{BDF1600D-4BDD-4C99-9BA7-3B0D99AF3CB8}" srcId="{0DD69F3A-C320-4CA2-A368-05FD446FA669}" destId="{42481322-0D42-49C8-87B1-71B778DAAA27}" srcOrd="0" destOrd="0" parTransId="{0A1FEAA4-29C7-4A13-B989-E816A0F5BF2E}" sibTransId="{D662DBB6-63C1-4815-8140-2D55D7DB52D3}"/>
    <dgm:cxn modelId="{2CD79FB6-A06C-4BB8-98B1-894909B34C8A}" type="presOf" srcId="{42481322-0D42-49C8-87B1-71B778DAAA27}" destId="{719EE9C6-7D12-49E2-9B3C-F2B9DF51737D}" srcOrd="0" destOrd="0" presId="urn:microsoft.com/office/officeart/2005/8/layout/vList2"/>
    <dgm:cxn modelId="{B20F3630-B554-4451-B379-6610721751C9}" type="presParOf" srcId="{BFC7D7D9-023F-42D7-8891-FB05ECBB5F24}" destId="{719EE9C6-7D12-49E2-9B3C-F2B9DF51737D}" srcOrd="0" destOrd="0" presId="urn:microsoft.com/office/officeart/2005/8/layout/vList2"/>
    <dgm:cxn modelId="{5CF502BD-1331-4697-AA49-033121A4E974}" type="presParOf" srcId="{BFC7D7D9-023F-42D7-8891-FB05ECBB5F24}" destId="{9AE4FEBD-85AF-4E98-A924-85F5A97D0F55}" srcOrd="1" destOrd="0" presId="urn:microsoft.com/office/officeart/2005/8/layout/vList2"/>
    <dgm:cxn modelId="{08E66BA8-46C5-4F6B-B3FA-54D7C9F72D6C}" type="presParOf" srcId="{BFC7D7D9-023F-42D7-8891-FB05ECBB5F24}" destId="{E16BE77C-A61C-4A10-A07A-67158D2F01F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9C6E34F-4B27-403B-A293-46EFF2D9FF86}" type="doc">
      <dgm:prSet loTypeId="urn:microsoft.com/office/officeart/2008/layout/LinedList" loCatId="list" qsTypeId="urn:microsoft.com/office/officeart/2005/8/quickstyle/simple2" qsCatId="simple" csTypeId="urn:microsoft.com/office/officeart/2005/8/colors/accent2_3" csCatId="accent2" phldr="1"/>
      <dgm:spPr/>
      <dgm:t>
        <a:bodyPr/>
        <a:lstStyle/>
        <a:p>
          <a:endParaRPr lang="en-US"/>
        </a:p>
      </dgm:t>
    </dgm:pt>
    <dgm:pt modelId="{B6E668D2-ACAE-4B3E-8F1A-A9AA778D879C}">
      <dgm:prSet phldrT="[Text]" custT="1"/>
      <dgm:spPr/>
      <dgm:t>
        <a:bodyPr/>
        <a:lstStyle/>
        <a:p>
          <a:r>
            <a:rPr lang="en-US" sz="2000" b="0" dirty="0"/>
            <a:t>Present potential ignition sources</a:t>
          </a:r>
        </a:p>
      </dgm:t>
    </dgm:pt>
    <dgm:pt modelId="{24D9F7A4-52CF-4F9F-B472-923ED1589286}" type="parTrans" cxnId="{770262C2-AD88-4665-AAC8-5D46F9D807DA}">
      <dgm:prSet/>
      <dgm:spPr/>
      <dgm:t>
        <a:bodyPr/>
        <a:lstStyle/>
        <a:p>
          <a:endParaRPr lang="en-US"/>
        </a:p>
      </dgm:t>
    </dgm:pt>
    <dgm:pt modelId="{A3D542C6-33C0-498E-B970-81337530352E}" type="sibTrans" cxnId="{770262C2-AD88-4665-AAC8-5D46F9D807DA}">
      <dgm:prSet/>
      <dgm:spPr/>
      <dgm:t>
        <a:bodyPr/>
        <a:lstStyle/>
        <a:p>
          <a:endParaRPr lang="en-US"/>
        </a:p>
      </dgm:t>
    </dgm:pt>
    <dgm:pt modelId="{11EB9432-6689-4826-8335-0F692F21029A}">
      <dgm:prSet custT="1"/>
      <dgm:spPr/>
      <dgm:t>
        <a:bodyPr/>
        <a:lstStyle/>
        <a:p>
          <a:r>
            <a:rPr lang="en-US" sz="2000" b="0" dirty="0"/>
            <a:t>General-purpose electrical equipment can cause explosions in certain atmospheres</a:t>
          </a:r>
        </a:p>
      </dgm:t>
    </dgm:pt>
    <dgm:pt modelId="{FB56C993-CE57-4F9E-8F35-811C2DEA9455}" type="parTrans" cxnId="{BDB9346E-876A-498F-847B-B23A12FD3EDE}">
      <dgm:prSet/>
      <dgm:spPr/>
      <dgm:t>
        <a:bodyPr/>
        <a:lstStyle/>
        <a:p>
          <a:endParaRPr lang="en-US"/>
        </a:p>
      </dgm:t>
    </dgm:pt>
    <dgm:pt modelId="{5FC1ED7A-9930-43BC-9F9B-4E4B382289D2}" type="sibTrans" cxnId="{BDB9346E-876A-498F-847B-B23A12FD3EDE}">
      <dgm:prSet/>
      <dgm:spPr/>
      <dgm:t>
        <a:bodyPr/>
        <a:lstStyle/>
        <a:p>
          <a:endParaRPr lang="en-US"/>
        </a:p>
      </dgm:t>
    </dgm:pt>
    <dgm:pt modelId="{1AD2A6BB-248D-4EDD-85C2-FACE5D59A27B}">
      <dgm:prSet custT="1"/>
      <dgm:spPr/>
      <dgm:t>
        <a:bodyPr/>
        <a:lstStyle/>
        <a:p>
          <a:r>
            <a:rPr lang="en-US" sz="2000" b="0" dirty="0"/>
            <a:t>Equipment used in areas where explosive concentrations of dusts or vapors may exist</a:t>
          </a:r>
        </a:p>
      </dgm:t>
    </dgm:pt>
    <dgm:pt modelId="{E1CE0D5F-1AEC-4271-A44B-2B66376F84CE}" type="parTrans" cxnId="{4063F844-4164-4AFF-9F16-0745C6C708E6}">
      <dgm:prSet/>
      <dgm:spPr/>
      <dgm:t>
        <a:bodyPr/>
        <a:lstStyle/>
        <a:p>
          <a:endParaRPr lang="en-US"/>
        </a:p>
      </dgm:t>
    </dgm:pt>
    <dgm:pt modelId="{AEE51013-245B-4F06-8D0D-EE4CE13B8CE9}" type="sibTrans" cxnId="{4063F844-4164-4AFF-9F16-0745C6C708E6}">
      <dgm:prSet/>
      <dgm:spPr/>
      <dgm:t>
        <a:bodyPr/>
        <a:lstStyle/>
        <a:p>
          <a:endParaRPr lang="en-US"/>
        </a:p>
      </dgm:t>
    </dgm:pt>
    <dgm:pt modelId="{519FEA5E-1B58-45C2-92BA-D619B8119C49}">
      <dgm:prSet phldrT="[Text]" custT="1"/>
      <dgm:spPr/>
      <dgm:t>
        <a:bodyPr/>
        <a:lstStyle/>
        <a:p>
          <a:r>
            <a:rPr lang="en-US" sz="2000" b="0" dirty="0"/>
            <a:t>Increase the danger of electrocution or shock</a:t>
          </a:r>
        </a:p>
      </dgm:t>
    </dgm:pt>
    <dgm:pt modelId="{B93E3C4D-BD69-4688-A566-0E24BA5304E3}" type="parTrans" cxnId="{7E8896D8-5A4D-42A4-B3BD-044F4C915A85}">
      <dgm:prSet/>
      <dgm:spPr/>
      <dgm:t>
        <a:bodyPr/>
        <a:lstStyle/>
        <a:p>
          <a:endParaRPr lang="en-US"/>
        </a:p>
      </dgm:t>
    </dgm:pt>
    <dgm:pt modelId="{8F23823A-00C5-4A49-9DC9-0D4C8BA1BB7A}" type="sibTrans" cxnId="{7E8896D8-5A4D-42A4-B3BD-044F4C915A85}">
      <dgm:prSet/>
      <dgm:spPr/>
      <dgm:t>
        <a:bodyPr/>
        <a:lstStyle/>
        <a:p>
          <a:endParaRPr lang="en-US"/>
        </a:p>
      </dgm:t>
    </dgm:pt>
    <dgm:pt modelId="{47DB5D26-3AD3-49AC-9034-6209AB475701}">
      <dgm:prSet custT="1"/>
      <dgm:spPr/>
      <dgm:t>
        <a:bodyPr/>
        <a:lstStyle/>
        <a:p>
          <a:r>
            <a:rPr lang="en-US" sz="2000" b="0" dirty="0"/>
            <a:t>Motors in particular may need to be nonsparking and intrinsically safe equipment</a:t>
          </a:r>
        </a:p>
      </dgm:t>
    </dgm:pt>
    <dgm:pt modelId="{369E0642-3F11-4B0B-9BD1-3ED41239B111}" type="parTrans" cxnId="{ACEE0017-AE79-485C-88F8-6F715075F789}">
      <dgm:prSet/>
      <dgm:spPr/>
      <dgm:t>
        <a:bodyPr/>
        <a:lstStyle/>
        <a:p>
          <a:endParaRPr lang="en-US"/>
        </a:p>
      </dgm:t>
    </dgm:pt>
    <dgm:pt modelId="{1488C60A-2823-44B2-9F3A-E75332BD4792}" type="sibTrans" cxnId="{ACEE0017-AE79-485C-88F8-6F715075F789}">
      <dgm:prSet/>
      <dgm:spPr/>
      <dgm:t>
        <a:bodyPr/>
        <a:lstStyle/>
        <a:p>
          <a:endParaRPr lang="en-US"/>
        </a:p>
      </dgm:t>
    </dgm:pt>
    <dgm:pt modelId="{8B2FDD76-4C1D-4C21-8577-1F70077E17D9}" type="pres">
      <dgm:prSet presAssocID="{09C6E34F-4B27-403B-A293-46EFF2D9FF86}" presName="vert0" presStyleCnt="0">
        <dgm:presLayoutVars>
          <dgm:dir/>
          <dgm:animOne val="branch"/>
          <dgm:animLvl val="lvl"/>
        </dgm:presLayoutVars>
      </dgm:prSet>
      <dgm:spPr/>
      <dgm:t>
        <a:bodyPr/>
        <a:lstStyle/>
        <a:p>
          <a:endParaRPr lang="en-US"/>
        </a:p>
      </dgm:t>
    </dgm:pt>
    <dgm:pt modelId="{1D75BAC5-D076-4F3E-947B-EF2EFA62CAA6}" type="pres">
      <dgm:prSet presAssocID="{B6E668D2-ACAE-4B3E-8F1A-A9AA778D879C}" presName="thickLine" presStyleLbl="alignNode1" presStyleIdx="0" presStyleCnt="5"/>
      <dgm:spPr/>
      <dgm:t>
        <a:bodyPr/>
        <a:lstStyle/>
        <a:p>
          <a:endParaRPr lang="en-US"/>
        </a:p>
      </dgm:t>
    </dgm:pt>
    <dgm:pt modelId="{A242E5D8-727D-40C8-8538-20D1A15CE104}" type="pres">
      <dgm:prSet presAssocID="{B6E668D2-ACAE-4B3E-8F1A-A9AA778D879C}" presName="horz1" presStyleCnt="0"/>
      <dgm:spPr/>
      <dgm:t>
        <a:bodyPr/>
        <a:lstStyle/>
        <a:p>
          <a:endParaRPr lang="en-US"/>
        </a:p>
      </dgm:t>
    </dgm:pt>
    <dgm:pt modelId="{422767C7-2913-4399-A9D3-F4A7F9A586F7}" type="pres">
      <dgm:prSet presAssocID="{B6E668D2-ACAE-4B3E-8F1A-A9AA778D879C}" presName="tx1" presStyleLbl="revTx" presStyleIdx="0" presStyleCnt="5"/>
      <dgm:spPr/>
      <dgm:t>
        <a:bodyPr/>
        <a:lstStyle/>
        <a:p>
          <a:endParaRPr lang="en-US"/>
        </a:p>
      </dgm:t>
    </dgm:pt>
    <dgm:pt modelId="{30A82579-DFE1-44F6-98A6-88C2905B92D9}" type="pres">
      <dgm:prSet presAssocID="{B6E668D2-ACAE-4B3E-8F1A-A9AA778D879C}" presName="vert1" presStyleCnt="0"/>
      <dgm:spPr/>
      <dgm:t>
        <a:bodyPr/>
        <a:lstStyle/>
        <a:p>
          <a:endParaRPr lang="en-US"/>
        </a:p>
      </dgm:t>
    </dgm:pt>
    <dgm:pt modelId="{14388FE3-51FE-4FC7-A8EE-D07873683AFE}" type="pres">
      <dgm:prSet presAssocID="{519FEA5E-1B58-45C2-92BA-D619B8119C49}" presName="thickLine" presStyleLbl="alignNode1" presStyleIdx="1" presStyleCnt="5"/>
      <dgm:spPr/>
      <dgm:t>
        <a:bodyPr/>
        <a:lstStyle/>
        <a:p>
          <a:endParaRPr lang="en-US"/>
        </a:p>
      </dgm:t>
    </dgm:pt>
    <dgm:pt modelId="{DC87989A-3B8D-40BE-A2C9-4DB4E6A3245A}" type="pres">
      <dgm:prSet presAssocID="{519FEA5E-1B58-45C2-92BA-D619B8119C49}" presName="horz1" presStyleCnt="0"/>
      <dgm:spPr/>
      <dgm:t>
        <a:bodyPr/>
        <a:lstStyle/>
        <a:p>
          <a:endParaRPr lang="en-US"/>
        </a:p>
      </dgm:t>
    </dgm:pt>
    <dgm:pt modelId="{094212FC-FDC4-466C-B4E3-632FBB6C9D9C}" type="pres">
      <dgm:prSet presAssocID="{519FEA5E-1B58-45C2-92BA-D619B8119C49}" presName="tx1" presStyleLbl="revTx" presStyleIdx="1" presStyleCnt="5"/>
      <dgm:spPr/>
      <dgm:t>
        <a:bodyPr/>
        <a:lstStyle/>
        <a:p>
          <a:endParaRPr lang="en-US"/>
        </a:p>
      </dgm:t>
    </dgm:pt>
    <dgm:pt modelId="{6C6CFE7F-9DD0-4A7F-BC30-1C39DD26C069}" type="pres">
      <dgm:prSet presAssocID="{519FEA5E-1B58-45C2-92BA-D619B8119C49}" presName="vert1" presStyleCnt="0"/>
      <dgm:spPr/>
      <dgm:t>
        <a:bodyPr/>
        <a:lstStyle/>
        <a:p>
          <a:endParaRPr lang="en-US"/>
        </a:p>
      </dgm:t>
    </dgm:pt>
    <dgm:pt modelId="{535ECA2A-564F-484C-AC67-EEBAC31E2A53}" type="pres">
      <dgm:prSet presAssocID="{11EB9432-6689-4826-8335-0F692F21029A}" presName="thickLine" presStyleLbl="alignNode1" presStyleIdx="2" presStyleCnt="5"/>
      <dgm:spPr/>
      <dgm:t>
        <a:bodyPr/>
        <a:lstStyle/>
        <a:p>
          <a:endParaRPr lang="en-US"/>
        </a:p>
      </dgm:t>
    </dgm:pt>
    <dgm:pt modelId="{4A988B87-E167-4712-9355-7EF97F5586B6}" type="pres">
      <dgm:prSet presAssocID="{11EB9432-6689-4826-8335-0F692F21029A}" presName="horz1" presStyleCnt="0"/>
      <dgm:spPr/>
      <dgm:t>
        <a:bodyPr/>
        <a:lstStyle/>
        <a:p>
          <a:endParaRPr lang="en-US"/>
        </a:p>
      </dgm:t>
    </dgm:pt>
    <dgm:pt modelId="{08DD746F-BA18-4E69-A367-8317F189E292}" type="pres">
      <dgm:prSet presAssocID="{11EB9432-6689-4826-8335-0F692F21029A}" presName="tx1" presStyleLbl="revTx" presStyleIdx="2" presStyleCnt="5"/>
      <dgm:spPr/>
      <dgm:t>
        <a:bodyPr/>
        <a:lstStyle/>
        <a:p>
          <a:endParaRPr lang="en-US"/>
        </a:p>
      </dgm:t>
    </dgm:pt>
    <dgm:pt modelId="{7E7A0C76-FC90-4DD8-B84A-5B588725BE8E}" type="pres">
      <dgm:prSet presAssocID="{11EB9432-6689-4826-8335-0F692F21029A}" presName="vert1" presStyleCnt="0"/>
      <dgm:spPr/>
      <dgm:t>
        <a:bodyPr/>
        <a:lstStyle/>
        <a:p>
          <a:endParaRPr lang="en-US"/>
        </a:p>
      </dgm:t>
    </dgm:pt>
    <dgm:pt modelId="{9F7C06DB-1454-4B46-8654-408BB95E2F5E}" type="pres">
      <dgm:prSet presAssocID="{1AD2A6BB-248D-4EDD-85C2-FACE5D59A27B}" presName="thickLine" presStyleLbl="alignNode1" presStyleIdx="3" presStyleCnt="5"/>
      <dgm:spPr/>
      <dgm:t>
        <a:bodyPr/>
        <a:lstStyle/>
        <a:p>
          <a:endParaRPr lang="en-US"/>
        </a:p>
      </dgm:t>
    </dgm:pt>
    <dgm:pt modelId="{BBD0850C-B644-4427-AFE7-F49ECE591800}" type="pres">
      <dgm:prSet presAssocID="{1AD2A6BB-248D-4EDD-85C2-FACE5D59A27B}" presName="horz1" presStyleCnt="0"/>
      <dgm:spPr/>
      <dgm:t>
        <a:bodyPr/>
        <a:lstStyle/>
        <a:p>
          <a:endParaRPr lang="en-US"/>
        </a:p>
      </dgm:t>
    </dgm:pt>
    <dgm:pt modelId="{1F342CB2-D3B7-421E-B547-855C5F7304BF}" type="pres">
      <dgm:prSet presAssocID="{1AD2A6BB-248D-4EDD-85C2-FACE5D59A27B}" presName="tx1" presStyleLbl="revTx" presStyleIdx="3" presStyleCnt="5"/>
      <dgm:spPr/>
      <dgm:t>
        <a:bodyPr/>
        <a:lstStyle/>
        <a:p>
          <a:endParaRPr lang="en-US"/>
        </a:p>
      </dgm:t>
    </dgm:pt>
    <dgm:pt modelId="{2704E2B7-3C4D-4B00-A29D-33FA6F561568}" type="pres">
      <dgm:prSet presAssocID="{1AD2A6BB-248D-4EDD-85C2-FACE5D59A27B}" presName="vert1" presStyleCnt="0"/>
      <dgm:spPr/>
      <dgm:t>
        <a:bodyPr/>
        <a:lstStyle/>
        <a:p>
          <a:endParaRPr lang="en-US"/>
        </a:p>
      </dgm:t>
    </dgm:pt>
    <dgm:pt modelId="{86729BED-C1F1-44AF-BA40-DF34E643702A}" type="pres">
      <dgm:prSet presAssocID="{47DB5D26-3AD3-49AC-9034-6209AB475701}" presName="thickLine" presStyleLbl="alignNode1" presStyleIdx="4" presStyleCnt="5"/>
      <dgm:spPr/>
      <dgm:t>
        <a:bodyPr/>
        <a:lstStyle/>
        <a:p>
          <a:endParaRPr lang="en-US"/>
        </a:p>
      </dgm:t>
    </dgm:pt>
    <dgm:pt modelId="{47B2D3C8-0B6D-464E-8E65-2F891E2FD2C4}" type="pres">
      <dgm:prSet presAssocID="{47DB5D26-3AD3-49AC-9034-6209AB475701}" presName="horz1" presStyleCnt="0"/>
      <dgm:spPr/>
      <dgm:t>
        <a:bodyPr/>
        <a:lstStyle/>
        <a:p>
          <a:endParaRPr lang="en-US"/>
        </a:p>
      </dgm:t>
    </dgm:pt>
    <dgm:pt modelId="{25A9D3AC-8542-4586-BB8D-9A42C68B3613}" type="pres">
      <dgm:prSet presAssocID="{47DB5D26-3AD3-49AC-9034-6209AB475701}" presName="tx1" presStyleLbl="revTx" presStyleIdx="4" presStyleCnt="5"/>
      <dgm:spPr/>
      <dgm:t>
        <a:bodyPr/>
        <a:lstStyle/>
        <a:p>
          <a:endParaRPr lang="en-US"/>
        </a:p>
      </dgm:t>
    </dgm:pt>
    <dgm:pt modelId="{CD3B4C18-0B9C-47AC-942B-3C245F68B560}" type="pres">
      <dgm:prSet presAssocID="{47DB5D26-3AD3-49AC-9034-6209AB475701}" presName="vert1" presStyleCnt="0"/>
      <dgm:spPr/>
      <dgm:t>
        <a:bodyPr/>
        <a:lstStyle/>
        <a:p>
          <a:endParaRPr lang="en-US"/>
        </a:p>
      </dgm:t>
    </dgm:pt>
  </dgm:ptLst>
  <dgm:cxnLst>
    <dgm:cxn modelId="{770262C2-AD88-4665-AAC8-5D46F9D807DA}" srcId="{09C6E34F-4B27-403B-A293-46EFF2D9FF86}" destId="{B6E668D2-ACAE-4B3E-8F1A-A9AA778D879C}" srcOrd="0" destOrd="0" parTransId="{24D9F7A4-52CF-4F9F-B472-923ED1589286}" sibTransId="{A3D542C6-33C0-498E-B970-81337530352E}"/>
    <dgm:cxn modelId="{BDB9346E-876A-498F-847B-B23A12FD3EDE}" srcId="{09C6E34F-4B27-403B-A293-46EFF2D9FF86}" destId="{11EB9432-6689-4826-8335-0F692F21029A}" srcOrd="2" destOrd="0" parTransId="{FB56C993-CE57-4F9E-8F35-811C2DEA9455}" sibTransId="{5FC1ED7A-9930-43BC-9F9B-4E4B382289D2}"/>
    <dgm:cxn modelId="{7E8896D8-5A4D-42A4-B3BD-044F4C915A85}" srcId="{09C6E34F-4B27-403B-A293-46EFF2D9FF86}" destId="{519FEA5E-1B58-45C2-92BA-D619B8119C49}" srcOrd="1" destOrd="0" parTransId="{B93E3C4D-BD69-4688-A566-0E24BA5304E3}" sibTransId="{8F23823A-00C5-4A49-9DC9-0D4C8BA1BB7A}"/>
    <dgm:cxn modelId="{4063F844-4164-4AFF-9F16-0745C6C708E6}" srcId="{09C6E34F-4B27-403B-A293-46EFF2D9FF86}" destId="{1AD2A6BB-248D-4EDD-85C2-FACE5D59A27B}" srcOrd="3" destOrd="0" parTransId="{E1CE0D5F-1AEC-4271-A44B-2B66376F84CE}" sibTransId="{AEE51013-245B-4F06-8D0D-EE4CE13B8CE9}"/>
    <dgm:cxn modelId="{6D42C4F4-0EDF-4F1D-AB1D-DDA64EBE5A6E}" type="presOf" srcId="{11EB9432-6689-4826-8335-0F692F21029A}" destId="{08DD746F-BA18-4E69-A367-8317F189E292}" srcOrd="0" destOrd="0" presId="urn:microsoft.com/office/officeart/2008/layout/LinedList"/>
    <dgm:cxn modelId="{086DBC9B-76B1-44BC-A9AF-E5A8D6A738BE}" type="presOf" srcId="{47DB5D26-3AD3-49AC-9034-6209AB475701}" destId="{25A9D3AC-8542-4586-BB8D-9A42C68B3613}" srcOrd="0" destOrd="0" presId="urn:microsoft.com/office/officeart/2008/layout/LinedList"/>
    <dgm:cxn modelId="{461D246D-65FA-4029-9377-DCCC74A963EB}" type="presOf" srcId="{B6E668D2-ACAE-4B3E-8F1A-A9AA778D879C}" destId="{422767C7-2913-4399-A9D3-F4A7F9A586F7}" srcOrd="0" destOrd="0" presId="urn:microsoft.com/office/officeart/2008/layout/LinedList"/>
    <dgm:cxn modelId="{471ECB14-2A33-4C3E-BBEE-01ED8AA41D05}" type="presOf" srcId="{09C6E34F-4B27-403B-A293-46EFF2D9FF86}" destId="{8B2FDD76-4C1D-4C21-8577-1F70077E17D9}" srcOrd="0" destOrd="0" presId="urn:microsoft.com/office/officeart/2008/layout/LinedList"/>
    <dgm:cxn modelId="{550BE8E0-62A7-4AE3-8FCA-99E7B4C56A81}" type="presOf" srcId="{1AD2A6BB-248D-4EDD-85C2-FACE5D59A27B}" destId="{1F342CB2-D3B7-421E-B547-855C5F7304BF}" srcOrd="0" destOrd="0" presId="urn:microsoft.com/office/officeart/2008/layout/LinedList"/>
    <dgm:cxn modelId="{ACEE0017-AE79-485C-88F8-6F715075F789}" srcId="{09C6E34F-4B27-403B-A293-46EFF2D9FF86}" destId="{47DB5D26-3AD3-49AC-9034-6209AB475701}" srcOrd="4" destOrd="0" parTransId="{369E0642-3F11-4B0B-9BD1-3ED41239B111}" sibTransId="{1488C60A-2823-44B2-9F3A-E75332BD4792}"/>
    <dgm:cxn modelId="{6AF2B268-6CB9-42D7-BCE7-BC23DECEBC8F}" type="presOf" srcId="{519FEA5E-1B58-45C2-92BA-D619B8119C49}" destId="{094212FC-FDC4-466C-B4E3-632FBB6C9D9C}" srcOrd="0" destOrd="0" presId="urn:microsoft.com/office/officeart/2008/layout/LinedList"/>
    <dgm:cxn modelId="{A4668ADB-B242-49BA-A6DE-A045D9F58756}" type="presParOf" srcId="{8B2FDD76-4C1D-4C21-8577-1F70077E17D9}" destId="{1D75BAC5-D076-4F3E-947B-EF2EFA62CAA6}" srcOrd="0" destOrd="0" presId="urn:microsoft.com/office/officeart/2008/layout/LinedList"/>
    <dgm:cxn modelId="{063CC9E2-FD7F-4901-8E55-83BB20FE1D66}" type="presParOf" srcId="{8B2FDD76-4C1D-4C21-8577-1F70077E17D9}" destId="{A242E5D8-727D-40C8-8538-20D1A15CE104}" srcOrd="1" destOrd="0" presId="urn:microsoft.com/office/officeart/2008/layout/LinedList"/>
    <dgm:cxn modelId="{AD9ABB26-CC71-40CB-A817-37C4D9F53C34}" type="presParOf" srcId="{A242E5D8-727D-40C8-8538-20D1A15CE104}" destId="{422767C7-2913-4399-A9D3-F4A7F9A586F7}" srcOrd="0" destOrd="0" presId="urn:microsoft.com/office/officeart/2008/layout/LinedList"/>
    <dgm:cxn modelId="{5F2497E6-FDD5-4ED6-A61C-42CE55E2EBBA}" type="presParOf" srcId="{A242E5D8-727D-40C8-8538-20D1A15CE104}" destId="{30A82579-DFE1-44F6-98A6-88C2905B92D9}" srcOrd="1" destOrd="0" presId="urn:microsoft.com/office/officeart/2008/layout/LinedList"/>
    <dgm:cxn modelId="{A55D053A-8BB1-4A4F-84CF-D624A1EF9FD2}" type="presParOf" srcId="{8B2FDD76-4C1D-4C21-8577-1F70077E17D9}" destId="{14388FE3-51FE-4FC7-A8EE-D07873683AFE}" srcOrd="2" destOrd="0" presId="urn:microsoft.com/office/officeart/2008/layout/LinedList"/>
    <dgm:cxn modelId="{66D3F23A-DA78-4096-9853-86EBCA2ACBDB}" type="presParOf" srcId="{8B2FDD76-4C1D-4C21-8577-1F70077E17D9}" destId="{DC87989A-3B8D-40BE-A2C9-4DB4E6A3245A}" srcOrd="3" destOrd="0" presId="urn:microsoft.com/office/officeart/2008/layout/LinedList"/>
    <dgm:cxn modelId="{67964137-99F2-4FB8-A261-0AE8B1FD893D}" type="presParOf" srcId="{DC87989A-3B8D-40BE-A2C9-4DB4E6A3245A}" destId="{094212FC-FDC4-466C-B4E3-632FBB6C9D9C}" srcOrd="0" destOrd="0" presId="urn:microsoft.com/office/officeart/2008/layout/LinedList"/>
    <dgm:cxn modelId="{4C637EC8-F084-435C-B139-4B890764E3A1}" type="presParOf" srcId="{DC87989A-3B8D-40BE-A2C9-4DB4E6A3245A}" destId="{6C6CFE7F-9DD0-4A7F-BC30-1C39DD26C069}" srcOrd="1" destOrd="0" presId="urn:microsoft.com/office/officeart/2008/layout/LinedList"/>
    <dgm:cxn modelId="{C8C6A56A-3E32-47AD-88FF-18A42CB3B984}" type="presParOf" srcId="{8B2FDD76-4C1D-4C21-8577-1F70077E17D9}" destId="{535ECA2A-564F-484C-AC67-EEBAC31E2A53}" srcOrd="4" destOrd="0" presId="urn:microsoft.com/office/officeart/2008/layout/LinedList"/>
    <dgm:cxn modelId="{58FE9AF3-DEC8-417B-BA79-B36E6FAD032E}" type="presParOf" srcId="{8B2FDD76-4C1D-4C21-8577-1F70077E17D9}" destId="{4A988B87-E167-4712-9355-7EF97F5586B6}" srcOrd="5" destOrd="0" presId="urn:microsoft.com/office/officeart/2008/layout/LinedList"/>
    <dgm:cxn modelId="{C72ABC96-9DD9-4EA4-BE0F-E48C882D26AA}" type="presParOf" srcId="{4A988B87-E167-4712-9355-7EF97F5586B6}" destId="{08DD746F-BA18-4E69-A367-8317F189E292}" srcOrd="0" destOrd="0" presId="urn:microsoft.com/office/officeart/2008/layout/LinedList"/>
    <dgm:cxn modelId="{95F1426A-9813-4395-AC59-AC99AA9760A0}" type="presParOf" srcId="{4A988B87-E167-4712-9355-7EF97F5586B6}" destId="{7E7A0C76-FC90-4DD8-B84A-5B588725BE8E}" srcOrd="1" destOrd="0" presId="urn:microsoft.com/office/officeart/2008/layout/LinedList"/>
    <dgm:cxn modelId="{C3063CEE-B5C5-46C0-A06D-672792E0858D}" type="presParOf" srcId="{8B2FDD76-4C1D-4C21-8577-1F70077E17D9}" destId="{9F7C06DB-1454-4B46-8654-408BB95E2F5E}" srcOrd="6" destOrd="0" presId="urn:microsoft.com/office/officeart/2008/layout/LinedList"/>
    <dgm:cxn modelId="{9513ADE1-F5A1-4196-8390-06A1234A7B3E}" type="presParOf" srcId="{8B2FDD76-4C1D-4C21-8577-1F70077E17D9}" destId="{BBD0850C-B644-4427-AFE7-F49ECE591800}" srcOrd="7" destOrd="0" presId="urn:microsoft.com/office/officeart/2008/layout/LinedList"/>
    <dgm:cxn modelId="{AD7A4E50-5C6A-42AC-9AD9-1BA2C3BFE825}" type="presParOf" srcId="{BBD0850C-B644-4427-AFE7-F49ECE591800}" destId="{1F342CB2-D3B7-421E-B547-855C5F7304BF}" srcOrd="0" destOrd="0" presId="urn:microsoft.com/office/officeart/2008/layout/LinedList"/>
    <dgm:cxn modelId="{7E282C21-75CB-4CF9-89CC-A3E0BB42260E}" type="presParOf" srcId="{BBD0850C-B644-4427-AFE7-F49ECE591800}" destId="{2704E2B7-3C4D-4B00-A29D-33FA6F561568}" srcOrd="1" destOrd="0" presId="urn:microsoft.com/office/officeart/2008/layout/LinedList"/>
    <dgm:cxn modelId="{0C1A547F-ECEC-47E4-A906-E8BFD19FC706}" type="presParOf" srcId="{8B2FDD76-4C1D-4C21-8577-1F70077E17D9}" destId="{86729BED-C1F1-44AF-BA40-DF34E643702A}" srcOrd="8" destOrd="0" presId="urn:microsoft.com/office/officeart/2008/layout/LinedList"/>
    <dgm:cxn modelId="{3F6451C9-6288-4587-AC47-7372BC086194}" type="presParOf" srcId="{8B2FDD76-4C1D-4C21-8577-1F70077E17D9}" destId="{47B2D3C8-0B6D-464E-8E65-2F891E2FD2C4}" srcOrd="9" destOrd="0" presId="urn:microsoft.com/office/officeart/2008/layout/LinedList"/>
    <dgm:cxn modelId="{DBF8D569-6629-4620-88C7-9051188162EF}" type="presParOf" srcId="{47B2D3C8-0B6D-464E-8E65-2F891E2FD2C4}" destId="{25A9D3AC-8542-4586-BB8D-9A42C68B3613}" srcOrd="0" destOrd="0" presId="urn:microsoft.com/office/officeart/2008/layout/LinedList"/>
    <dgm:cxn modelId="{E4A1E533-24AD-4B0E-83E4-F0B166D9FE83}" type="presParOf" srcId="{47B2D3C8-0B6D-464E-8E65-2F891E2FD2C4}" destId="{CD3B4C18-0B9C-47AC-942B-3C245F68B56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9C6E34F-4B27-403B-A293-46EFF2D9FF86}"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B6E668D2-ACAE-4B3E-8F1A-A9AA778D879C}">
      <dgm:prSet phldrT="[Text]" custT="1"/>
      <dgm:spPr/>
      <dgm:t>
        <a:bodyPr/>
        <a:lstStyle/>
        <a:p>
          <a:r>
            <a:rPr lang="x-none" sz="2000" b="0" u="none" dirty="0"/>
            <a:t>Class I locations</a:t>
          </a:r>
          <a:endParaRPr lang="en-US" sz="2000" b="0" dirty="0"/>
        </a:p>
      </dgm:t>
    </dgm:pt>
    <dgm:pt modelId="{24D9F7A4-52CF-4F9F-B472-923ED1589286}" type="parTrans" cxnId="{770262C2-AD88-4665-AAC8-5D46F9D807DA}">
      <dgm:prSet/>
      <dgm:spPr/>
      <dgm:t>
        <a:bodyPr/>
        <a:lstStyle/>
        <a:p>
          <a:endParaRPr lang="en-US"/>
        </a:p>
      </dgm:t>
    </dgm:pt>
    <dgm:pt modelId="{A3D542C6-33C0-498E-B970-81337530352E}" type="sibTrans" cxnId="{770262C2-AD88-4665-AAC8-5D46F9D807DA}">
      <dgm:prSet/>
      <dgm:spPr/>
      <dgm:t>
        <a:bodyPr/>
        <a:lstStyle/>
        <a:p>
          <a:endParaRPr lang="en-US"/>
        </a:p>
      </dgm:t>
    </dgm:pt>
    <dgm:pt modelId="{693CDF6B-71A1-4403-8B6A-03A715A0F00C}">
      <dgm:prSet custT="1"/>
      <dgm:spPr/>
      <dgm:t>
        <a:bodyPr/>
        <a:lstStyle/>
        <a:p>
          <a:r>
            <a:rPr lang="x-none" sz="2000" b="0" u="none"/>
            <a:t>Class II locations</a:t>
          </a:r>
          <a:endParaRPr lang="en-US" sz="2000" b="0" u="none" dirty="0"/>
        </a:p>
      </dgm:t>
    </dgm:pt>
    <dgm:pt modelId="{0A31F7EA-484F-4F24-8C4B-BDE605DF78A7}" type="parTrans" cxnId="{6BD50D62-3B5F-4F13-A4C1-B6DC5FC5869A}">
      <dgm:prSet/>
      <dgm:spPr/>
      <dgm:t>
        <a:bodyPr/>
        <a:lstStyle/>
        <a:p>
          <a:endParaRPr lang="en-US"/>
        </a:p>
      </dgm:t>
    </dgm:pt>
    <dgm:pt modelId="{C4ECB368-8F2F-4085-84D9-47348A80317E}" type="sibTrans" cxnId="{6BD50D62-3B5F-4F13-A4C1-B6DC5FC5869A}">
      <dgm:prSet/>
      <dgm:spPr/>
      <dgm:t>
        <a:bodyPr/>
        <a:lstStyle/>
        <a:p>
          <a:endParaRPr lang="en-US"/>
        </a:p>
      </dgm:t>
    </dgm:pt>
    <dgm:pt modelId="{2A57622B-9A5A-469B-96C0-46FD139E0671}">
      <dgm:prSet custT="1"/>
      <dgm:spPr/>
      <dgm:t>
        <a:bodyPr/>
        <a:lstStyle/>
        <a:p>
          <a:r>
            <a:rPr lang="x-none" sz="2000" b="0" u="none" dirty="0"/>
            <a:t>Class III</a:t>
          </a:r>
          <a:r>
            <a:rPr lang="en-US" sz="2000" b="0" u="none" dirty="0"/>
            <a:t> locations</a:t>
          </a:r>
        </a:p>
      </dgm:t>
    </dgm:pt>
    <dgm:pt modelId="{A5E61BB5-D7C6-492D-B1A7-F541EC5584CB}" type="parTrans" cxnId="{307C2F90-B86D-4E2F-99FF-8D6C20F30C6C}">
      <dgm:prSet/>
      <dgm:spPr/>
      <dgm:t>
        <a:bodyPr/>
        <a:lstStyle/>
        <a:p>
          <a:endParaRPr lang="en-US"/>
        </a:p>
      </dgm:t>
    </dgm:pt>
    <dgm:pt modelId="{153FCCB5-1871-4695-A3CF-A7B292245450}" type="sibTrans" cxnId="{307C2F90-B86D-4E2F-99FF-8D6C20F30C6C}">
      <dgm:prSet/>
      <dgm:spPr/>
      <dgm:t>
        <a:bodyPr/>
        <a:lstStyle/>
        <a:p>
          <a:endParaRPr lang="en-US"/>
        </a:p>
      </dgm:t>
    </dgm:pt>
    <dgm:pt modelId="{5BE7BED6-C7F5-4230-A92E-F0E21F09A913}">
      <dgm:prSet phldrT="[Text]" custT="1"/>
      <dgm:spPr/>
      <dgm:t>
        <a:bodyPr/>
        <a:lstStyle/>
        <a:p>
          <a:r>
            <a:rPr lang="x-none" sz="1800" b="0" u="none" dirty="0"/>
            <a:t>Flammable vapors and gases may be present </a:t>
          </a:r>
          <a:endParaRPr lang="en-US" sz="1800" b="0" dirty="0"/>
        </a:p>
      </dgm:t>
    </dgm:pt>
    <dgm:pt modelId="{D7C85A4D-79D3-4A4A-9C06-15587E8C0AD9}" type="parTrans" cxnId="{D221611A-6A69-472D-9A2E-DE3D90BEA4F6}">
      <dgm:prSet/>
      <dgm:spPr/>
      <dgm:t>
        <a:bodyPr/>
        <a:lstStyle/>
        <a:p>
          <a:endParaRPr lang="en-US"/>
        </a:p>
      </dgm:t>
    </dgm:pt>
    <dgm:pt modelId="{6DB68FF8-DA49-4A6F-8F88-F9164348A7F8}" type="sibTrans" cxnId="{D221611A-6A69-472D-9A2E-DE3D90BEA4F6}">
      <dgm:prSet/>
      <dgm:spPr/>
      <dgm:t>
        <a:bodyPr/>
        <a:lstStyle/>
        <a:p>
          <a:endParaRPr lang="en-US"/>
        </a:p>
      </dgm:t>
    </dgm:pt>
    <dgm:pt modelId="{CCA475EB-A4C7-4A41-ADE8-5FD34AB6FE6E}">
      <dgm:prSet custT="1"/>
      <dgm:spPr/>
      <dgm:t>
        <a:bodyPr/>
        <a:lstStyle/>
        <a:p>
          <a:r>
            <a:rPr lang="x-none" sz="1800" b="0" u="none" dirty="0"/>
            <a:t>Combustible dust may be found </a:t>
          </a:r>
          <a:endParaRPr lang="en-US" sz="1800" b="0" u="none" dirty="0"/>
        </a:p>
      </dgm:t>
    </dgm:pt>
    <dgm:pt modelId="{42986161-4E30-40E2-971E-D8BF7BD5ED6E}" type="parTrans" cxnId="{4BD46488-218F-4AB7-924D-8CF643327577}">
      <dgm:prSet/>
      <dgm:spPr/>
      <dgm:t>
        <a:bodyPr/>
        <a:lstStyle/>
        <a:p>
          <a:endParaRPr lang="en-US"/>
        </a:p>
      </dgm:t>
    </dgm:pt>
    <dgm:pt modelId="{C0F9A6D8-CE95-4A14-8060-91EF339CD7DD}" type="sibTrans" cxnId="{4BD46488-218F-4AB7-924D-8CF643327577}">
      <dgm:prSet/>
      <dgm:spPr/>
      <dgm:t>
        <a:bodyPr/>
        <a:lstStyle/>
        <a:p>
          <a:endParaRPr lang="en-US"/>
        </a:p>
      </dgm:t>
    </dgm:pt>
    <dgm:pt modelId="{286EAA5F-E787-434E-BB8D-2FAA37BD0BD0}">
      <dgm:prSet custT="1"/>
      <dgm:spPr/>
      <dgm:t>
        <a:bodyPr/>
        <a:lstStyle/>
        <a:p>
          <a:r>
            <a:rPr lang="x-none" sz="1800" b="0" u="none" dirty="0"/>
            <a:t>Ignitable fibers may pose a hazard</a:t>
          </a:r>
          <a:endParaRPr lang="en-US" sz="1800" b="0" u="none" dirty="0"/>
        </a:p>
      </dgm:t>
    </dgm:pt>
    <dgm:pt modelId="{FD331F6E-63DE-45F1-BE83-62AE49203C4A}" type="parTrans" cxnId="{1AA1AEB7-BB99-4D4C-93CF-7E6987AD0410}">
      <dgm:prSet/>
      <dgm:spPr/>
      <dgm:t>
        <a:bodyPr/>
        <a:lstStyle/>
        <a:p>
          <a:endParaRPr lang="en-US"/>
        </a:p>
      </dgm:t>
    </dgm:pt>
    <dgm:pt modelId="{DEAA0444-8C08-497B-AC54-FFA5EC856CF5}" type="sibTrans" cxnId="{1AA1AEB7-BB99-4D4C-93CF-7E6987AD0410}">
      <dgm:prSet/>
      <dgm:spPr/>
      <dgm:t>
        <a:bodyPr/>
        <a:lstStyle/>
        <a:p>
          <a:endParaRPr lang="en-US"/>
        </a:p>
      </dgm:t>
    </dgm:pt>
    <dgm:pt modelId="{F9D53C4A-7954-401E-9617-7DF41CB1A917}">
      <dgm:prSet custT="1"/>
      <dgm:spPr>
        <a:solidFill>
          <a:schemeClr val="accent2">
            <a:lumMod val="75000"/>
          </a:schemeClr>
        </a:solidFill>
      </dgm:spPr>
      <dgm:t>
        <a:bodyPr/>
        <a:lstStyle/>
        <a:p>
          <a:r>
            <a:rPr lang="en-US" sz="2000" b="0" dirty="0"/>
            <a:t>Further breakdown</a:t>
          </a:r>
          <a:endParaRPr lang="en-US" sz="2000" b="0" u="none" dirty="0"/>
        </a:p>
      </dgm:t>
    </dgm:pt>
    <dgm:pt modelId="{49208DD6-27CC-4984-A83F-EFDF97C2B933}" type="parTrans" cxnId="{3B265F4F-F05C-47F1-A607-32DF87D31CA6}">
      <dgm:prSet/>
      <dgm:spPr/>
      <dgm:t>
        <a:bodyPr/>
        <a:lstStyle/>
        <a:p>
          <a:endParaRPr lang="en-US"/>
        </a:p>
      </dgm:t>
    </dgm:pt>
    <dgm:pt modelId="{A7B96897-58EB-4171-BBC2-DA69A02A6E99}" type="sibTrans" cxnId="{3B265F4F-F05C-47F1-A607-32DF87D31CA6}">
      <dgm:prSet/>
      <dgm:spPr/>
      <dgm:t>
        <a:bodyPr/>
        <a:lstStyle/>
        <a:p>
          <a:endParaRPr lang="en-US"/>
        </a:p>
      </dgm:t>
    </dgm:pt>
    <dgm:pt modelId="{9784ACB7-0FF0-4204-A7E3-51BB0233998B}">
      <dgm:prSet custT="1"/>
      <dgm:spPr>
        <a:solidFill>
          <a:schemeClr val="accent6">
            <a:lumMod val="75000"/>
          </a:schemeClr>
        </a:solidFill>
      </dgm:spPr>
      <dgm:t>
        <a:bodyPr/>
        <a:lstStyle/>
        <a:p>
          <a:r>
            <a:rPr lang="en-US" sz="2000" b="0" dirty="0"/>
            <a:t>Analyzing locations</a:t>
          </a:r>
        </a:p>
      </dgm:t>
    </dgm:pt>
    <dgm:pt modelId="{2E08C96A-9FB4-4E3B-8060-7D5DA4CD2C2A}" type="parTrans" cxnId="{4EB2539F-4F3E-408C-AB1D-4F6A1DBD8667}">
      <dgm:prSet/>
      <dgm:spPr/>
      <dgm:t>
        <a:bodyPr/>
        <a:lstStyle/>
        <a:p>
          <a:endParaRPr lang="en-US"/>
        </a:p>
      </dgm:t>
    </dgm:pt>
    <dgm:pt modelId="{565D1495-93F5-47C5-B9C1-737766FA9104}" type="sibTrans" cxnId="{4EB2539F-4F3E-408C-AB1D-4F6A1DBD8667}">
      <dgm:prSet/>
      <dgm:spPr/>
      <dgm:t>
        <a:bodyPr/>
        <a:lstStyle/>
        <a:p>
          <a:endParaRPr lang="en-US"/>
        </a:p>
      </dgm:t>
    </dgm:pt>
    <dgm:pt modelId="{2648AED4-A0B1-4A02-86BC-932016EEF5BD}">
      <dgm:prSet custT="1"/>
      <dgm:spPr/>
      <dgm:t>
        <a:bodyPr/>
        <a:lstStyle/>
        <a:p>
          <a:r>
            <a:rPr lang="en-US" sz="1800" b="0" dirty="0"/>
            <a:t>Based on materials and divisions based on operating conditions</a:t>
          </a:r>
          <a:endParaRPr lang="en-US" sz="1800" b="0" u="none" dirty="0"/>
        </a:p>
      </dgm:t>
    </dgm:pt>
    <dgm:pt modelId="{943E513F-9582-43BF-985E-D85A8DF963DA}" type="parTrans" cxnId="{4394C410-A96F-48E1-8422-FC6D1596DEC3}">
      <dgm:prSet/>
      <dgm:spPr/>
      <dgm:t>
        <a:bodyPr/>
        <a:lstStyle/>
        <a:p>
          <a:endParaRPr lang="en-US"/>
        </a:p>
      </dgm:t>
    </dgm:pt>
    <dgm:pt modelId="{A13BB4CD-6BE1-4C33-8F91-1FE424BDF2F4}" type="sibTrans" cxnId="{4394C410-A96F-48E1-8422-FC6D1596DEC3}">
      <dgm:prSet/>
      <dgm:spPr/>
      <dgm:t>
        <a:bodyPr/>
        <a:lstStyle/>
        <a:p>
          <a:endParaRPr lang="en-US"/>
        </a:p>
      </dgm:t>
    </dgm:pt>
    <dgm:pt modelId="{5C336975-6FB3-424F-909F-78D27287FAF1}">
      <dgm:prSet custT="1"/>
      <dgm:spPr/>
      <dgm:t>
        <a:bodyPr/>
        <a:lstStyle/>
        <a:p>
          <a:r>
            <a:rPr lang="en-US" sz="1800" b="0" dirty="0"/>
            <a:t>Enable protective measures to be taken that account for both cost and safety</a:t>
          </a:r>
        </a:p>
      </dgm:t>
    </dgm:pt>
    <dgm:pt modelId="{DF86FB6F-C0ED-44A6-AAFB-2AED57E22B46}" type="parTrans" cxnId="{835E434F-5834-4AA4-AC07-B7685710BA1B}">
      <dgm:prSet/>
      <dgm:spPr/>
      <dgm:t>
        <a:bodyPr/>
        <a:lstStyle/>
        <a:p>
          <a:endParaRPr lang="en-US"/>
        </a:p>
      </dgm:t>
    </dgm:pt>
    <dgm:pt modelId="{BA2D8940-BA02-4002-B7E7-307F5396A241}" type="sibTrans" cxnId="{835E434F-5834-4AA4-AC07-B7685710BA1B}">
      <dgm:prSet/>
      <dgm:spPr/>
      <dgm:t>
        <a:bodyPr/>
        <a:lstStyle/>
        <a:p>
          <a:endParaRPr lang="en-US"/>
        </a:p>
      </dgm:t>
    </dgm:pt>
    <dgm:pt modelId="{566A791B-F0BE-4247-BD7A-7C2EEF84C1C6}" type="pres">
      <dgm:prSet presAssocID="{09C6E34F-4B27-403B-A293-46EFF2D9FF86}" presName="linear" presStyleCnt="0">
        <dgm:presLayoutVars>
          <dgm:dir/>
          <dgm:animLvl val="lvl"/>
          <dgm:resizeHandles val="exact"/>
        </dgm:presLayoutVars>
      </dgm:prSet>
      <dgm:spPr/>
      <dgm:t>
        <a:bodyPr/>
        <a:lstStyle/>
        <a:p>
          <a:endParaRPr lang="en-US"/>
        </a:p>
      </dgm:t>
    </dgm:pt>
    <dgm:pt modelId="{842377A0-8183-4AE5-A62F-F5AAD3489012}" type="pres">
      <dgm:prSet presAssocID="{B6E668D2-ACAE-4B3E-8F1A-A9AA778D879C}" presName="parentLin" presStyleCnt="0"/>
      <dgm:spPr/>
    </dgm:pt>
    <dgm:pt modelId="{89EBFC37-58F2-4E27-9B08-CA5EA1512913}" type="pres">
      <dgm:prSet presAssocID="{B6E668D2-ACAE-4B3E-8F1A-A9AA778D879C}" presName="parentLeftMargin" presStyleLbl="node1" presStyleIdx="0" presStyleCnt="5"/>
      <dgm:spPr/>
      <dgm:t>
        <a:bodyPr/>
        <a:lstStyle/>
        <a:p>
          <a:endParaRPr lang="en-US"/>
        </a:p>
      </dgm:t>
    </dgm:pt>
    <dgm:pt modelId="{3995D8EC-D868-481B-8D89-E6DF9EB268D2}" type="pres">
      <dgm:prSet presAssocID="{B6E668D2-ACAE-4B3E-8F1A-A9AA778D879C}" presName="parentText" presStyleLbl="node1" presStyleIdx="0" presStyleCnt="5">
        <dgm:presLayoutVars>
          <dgm:chMax val="0"/>
          <dgm:bulletEnabled val="1"/>
        </dgm:presLayoutVars>
      </dgm:prSet>
      <dgm:spPr/>
      <dgm:t>
        <a:bodyPr/>
        <a:lstStyle/>
        <a:p>
          <a:endParaRPr lang="en-US"/>
        </a:p>
      </dgm:t>
    </dgm:pt>
    <dgm:pt modelId="{D0F7B3C4-40DE-4472-B620-ABE1EF7618EB}" type="pres">
      <dgm:prSet presAssocID="{B6E668D2-ACAE-4B3E-8F1A-A9AA778D879C}" presName="negativeSpace" presStyleCnt="0"/>
      <dgm:spPr/>
    </dgm:pt>
    <dgm:pt modelId="{D6C197EE-49D5-4F33-B421-6E4BE30BE8C5}" type="pres">
      <dgm:prSet presAssocID="{B6E668D2-ACAE-4B3E-8F1A-A9AA778D879C}" presName="childText" presStyleLbl="conFgAcc1" presStyleIdx="0" presStyleCnt="5">
        <dgm:presLayoutVars>
          <dgm:bulletEnabled val="1"/>
        </dgm:presLayoutVars>
      </dgm:prSet>
      <dgm:spPr/>
      <dgm:t>
        <a:bodyPr/>
        <a:lstStyle/>
        <a:p>
          <a:endParaRPr lang="en-US"/>
        </a:p>
      </dgm:t>
    </dgm:pt>
    <dgm:pt modelId="{C29F4626-1262-45A5-9CD8-642A2CD51309}" type="pres">
      <dgm:prSet presAssocID="{A3D542C6-33C0-498E-B970-81337530352E}" presName="spaceBetweenRectangles" presStyleCnt="0"/>
      <dgm:spPr/>
    </dgm:pt>
    <dgm:pt modelId="{48E81C4E-9A2A-4308-989D-66AB41831F95}" type="pres">
      <dgm:prSet presAssocID="{693CDF6B-71A1-4403-8B6A-03A715A0F00C}" presName="parentLin" presStyleCnt="0"/>
      <dgm:spPr/>
    </dgm:pt>
    <dgm:pt modelId="{CADC6044-AA4D-4731-BB35-2FAC83C34E96}" type="pres">
      <dgm:prSet presAssocID="{693CDF6B-71A1-4403-8B6A-03A715A0F00C}" presName="parentLeftMargin" presStyleLbl="node1" presStyleIdx="0" presStyleCnt="5"/>
      <dgm:spPr/>
      <dgm:t>
        <a:bodyPr/>
        <a:lstStyle/>
        <a:p>
          <a:endParaRPr lang="en-US"/>
        </a:p>
      </dgm:t>
    </dgm:pt>
    <dgm:pt modelId="{C93C0523-23CA-4B36-B386-06A54A3EB654}" type="pres">
      <dgm:prSet presAssocID="{693CDF6B-71A1-4403-8B6A-03A715A0F00C}" presName="parentText" presStyleLbl="node1" presStyleIdx="1" presStyleCnt="5">
        <dgm:presLayoutVars>
          <dgm:chMax val="0"/>
          <dgm:bulletEnabled val="1"/>
        </dgm:presLayoutVars>
      </dgm:prSet>
      <dgm:spPr/>
      <dgm:t>
        <a:bodyPr/>
        <a:lstStyle/>
        <a:p>
          <a:endParaRPr lang="en-US"/>
        </a:p>
      </dgm:t>
    </dgm:pt>
    <dgm:pt modelId="{98F3E48F-7D4E-4560-BF4E-7278F37A666D}" type="pres">
      <dgm:prSet presAssocID="{693CDF6B-71A1-4403-8B6A-03A715A0F00C}" presName="negativeSpace" presStyleCnt="0"/>
      <dgm:spPr/>
    </dgm:pt>
    <dgm:pt modelId="{78B87F25-8A34-4DD5-8071-2E7FAE52C031}" type="pres">
      <dgm:prSet presAssocID="{693CDF6B-71A1-4403-8B6A-03A715A0F00C}" presName="childText" presStyleLbl="conFgAcc1" presStyleIdx="1" presStyleCnt="5">
        <dgm:presLayoutVars>
          <dgm:bulletEnabled val="1"/>
        </dgm:presLayoutVars>
      </dgm:prSet>
      <dgm:spPr/>
      <dgm:t>
        <a:bodyPr/>
        <a:lstStyle/>
        <a:p>
          <a:endParaRPr lang="en-US"/>
        </a:p>
      </dgm:t>
    </dgm:pt>
    <dgm:pt modelId="{B11FA655-308B-4995-945B-71FB32C3D83E}" type="pres">
      <dgm:prSet presAssocID="{C4ECB368-8F2F-4085-84D9-47348A80317E}" presName="spaceBetweenRectangles" presStyleCnt="0"/>
      <dgm:spPr/>
    </dgm:pt>
    <dgm:pt modelId="{897A1B97-F0C1-4105-8B8E-344895DCEAC5}" type="pres">
      <dgm:prSet presAssocID="{2A57622B-9A5A-469B-96C0-46FD139E0671}" presName="parentLin" presStyleCnt="0"/>
      <dgm:spPr/>
    </dgm:pt>
    <dgm:pt modelId="{D7F0CEBA-2153-4A0E-92E9-777736C5101F}" type="pres">
      <dgm:prSet presAssocID="{2A57622B-9A5A-469B-96C0-46FD139E0671}" presName="parentLeftMargin" presStyleLbl="node1" presStyleIdx="1" presStyleCnt="5"/>
      <dgm:spPr/>
      <dgm:t>
        <a:bodyPr/>
        <a:lstStyle/>
        <a:p>
          <a:endParaRPr lang="en-US"/>
        </a:p>
      </dgm:t>
    </dgm:pt>
    <dgm:pt modelId="{9199B1FB-FB83-4761-AE23-E7FF1EFBE147}" type="pres">
      <dgm:prSet presAssocID="{2A57622B-9A5A-469B-96C0-46FD139E0671}" presName="parentText" presStyleLbl="node1" presStyleIdx="2" presStyleCnt="5">
        <dgm:presLayoutVars>
          <dgm:chMax val="0"/>
          <dgm:bulletEnabled val="1"/>
        </dgm:presLayoutVars>
      </dgm:prSet>
      <dgm:spPr/>
      <dgm:t>
        <a:bodyPr/>
        <a:lstStyle/>
        <a:p>
          <a:endParaRPr lang="en-US"/>
        </a:p>
      </dgm:t>
    </dgm:pt>
    <dgm:pt modelId="{C8DED2D3-5714-47CA-9428-2C0E06E9CC6F}" type="pres">
      <dgm:prSet presAssocID="{2A57622B-9A5A-469B-96C0-46FD139E0671}" presName="negativeSpace" presStyleCnt="0"/>
      <dgm:spPr/>
    </dgm:pt>
    <dgm:pt modelId="{84451A32-874D-4F0D-83F9-D545C2354165}" type="pres">
      <dgm:prSet presAssocID="{2A57622B-9A5A-469B-96C0-46FD139E0671}" presName="childText" presStyleLbl="conFgAcc1" presStyleIdx="2" presStyleCnt="5">
        <dgm:presLayoutVars>
          <dgm:bulletEnabled val="1"/>
        </dgm:presLayoutVars>
      </dgm:prSet>
      <dgm:spPr/>
      <dgm:t>
        <a:bodyPr/>
        <a:lstStyle/>
        <a:p>
          <a:endParaRPr lang="en-US"/>
        </a:p>
      </dgm:t>
    </dgm:pt>
    <dgm:pt modelId="{46A015A6-D60F-42EA-A1CB-1E18A4D12402}" type="pres">
      <dgm:prSet presAssocID="{153FCCB5-1871-4695-A3CF-A7B292245450}" presName="spaceBetweenRectangles" presStyleCnt="0"/>
      <dgm:spPr/>
    </dgm:pt>
    <dgm:pt modelId="{53DE6E2E-8CFF-47C9-836B-B058F9E17C08}" type="pres">
      <dgm:prSet presAssocID="{F9D53C4A-7954-401E-9617-7DF41CB1A917}" presName="parentLin" presStyleCnt="0"/>
      <dgm:spPr/>
    </dgm:pt>
    <dgm:pt modelId="{3DA2C2EE-1F81-44DE-B965-8334D01294CC}" type="pres">
      <dgm:prSet presAssocID="{F9D53C4A-7954-401E-9617-7DF41CB1A917}" presName="parentLeftMargin" presStyleLbl="node1" presStyleIdx="2" presStyleCnt="5"/>
      <dgm:spPr/>
      <dgm:t>
        <a:bodyPr/>
        <a:lstStyle/>
        <a:p>
          <a:endParaRPr lang="en-US"/>
        </a:p>
      </dgm:t>
    </dgm:pt>
    <dgm:pt modelId="{FE8308AF-CD42-460A-A188-3241B07267AC}" type="pres">
      <dgm:prSet presAssocID="{F9D53C4A-7954-401E-9617-7DF41CB1A917}" presName="parentText" presStyleLbl="node1" presStyleIdx="3" presStyleCnt="5">
        <dgm:presLayoutVars>
          <dgm:chMax val="0"/>
          <dgm:bulletEnabled val="1"/>
        </dgm:presLayoutVars>
      </dgm:prSet>
      <dgm:spPr/>
      <dgm:t>
        <a:bodyPr/>
        <a:lstStyle/>
        <a:p>
          <a:endParaRPr lang="en-US"/>
        </a:p>
      </dgm:t>
    </dgm:pt>
    <dgm:pt modelId="{F4935B79-113B-4301-8DDB-A3DA63DA801D}" type="pres">
      <dgm:prSet presAssocID="{F9D53C4A-7954-401E-9617-7DF41CB1A917}" presName="negativeSpace" presStyleCnt="0"/>
      <dgm:spPr/>
    </dgm:pt>
    <dgm:pt modelId="{672A40E1-4BCD-46B4-BE2C-D3A16800DC3E}" type="pres">
      <dgm:prSet presAssocID="{F9D53C4A-7954-401E-9617-7DF41CB1A917}" presName="childText" presStyleLbl="conFgAcc1" presStyleIdx="3" presStyleCnt="5">
        <dgm:presLayoutVars>
          <dgm:bulletEnabled val="1"/>
        </dgm:presLayoutVars>
      </dgm:prSet>
      <dgm:spPr/>
      <dgm:t>
        <a:bodyPr/>
        <a:lstStyle/>
        <a:p>
          <a:endParaRPr lang="en-US"/>
        </a:p>
      </dgm:t>
    </dgm:pt>
    <dgm:pt modelId="{FC79B4E7-C582-4569-A7C4-164D47BCC19A}" type="pres">
      <dgm:prSet presAssocID="{A7B96897-58EB-4171-BBC2-DA69A02A6E99}" presName="spaceBetweenRectangles" presStyleCnt="0"/>
      <dgm:spPr/>
    </dgm:pt>
    <dgm:pt modelId="{00430815-BB18-4207-AF27-584101EE3447}" type="pres">
      <dgm:prSet presAssocID="{9784ACB7-0FF0-4204-A7E3-51BB0233998B}" presName="parentLin" presStyleCnt="0"/>
      <dgm:spPr/>
    </dgm:pt>
    <dgm:pt modelId="{9E218EF7-00B3-4391-9504-701D139D9386}" type="pres">
      <dgm:prSet presAssocID="{9784ACB7-0FF0-4204-A7E3-51BB0233998B}" presName="parentLeftMargin" presStyleLbl="node1" presStyleIdx="3" presStyleCnt="5"/>
      <dgm:spPr/>
      <dgm:t>
        <a:bodyPr/>
        <a:lstStyle/>
        <a:p>
          <a:endParaRPr lang="en-US"/>
        </a:p>
      </dgm:t>
    </dgm:pt>
    <dgm:pt modelId="{B5188630-D162-43C5-B7AD-967031E9114B}" type="pres">
      <dgm:prSet presAssocID="{9784ACB7-0FF0-4204-A7E3-51BB0233998B}" presName="parentText" presStyleLbl="node1" presStyleIdx="4" presStyleCnt="5">
        <dgm:presLayoutVars>
          <dgm:chMax val="0"/>
          <dgm:bulletEnabled val="1"/>
        </dgm:presLayoutVars>
      </dgm:prSet>
      <dgm:spPr/>
      <dgm:t>
        <a:bodyPr/>
        <a:lstStyle/>
        <a:p>
          <a:endParaRPr lang="en-US"/>
        </a:p>
      </dgm:t>
    </dgm:pt>
    <dgm:pt modelId="{E6BDF253-D594-4D70-A0D7-D41010AED2A5}" type="pres">
      <dgm:prSet presAssocID="{9784ACB7-0FF0-4204-A7E3-51BB0233998B}" presName="negativeSpace" presStyleCnt="0"/>
      <dgm:spPr/>
    </dgm:pt>
    <dgm:pt modelId="{AF93582E-B825-4E7A-B382-D2B7CB7303E4}" type="pres">
      <dgm:prSet presAssocID="{9784ACB7-0FF0-4204-A7E3-51BB0233998B}" presName="childText" presStyleLbl="conFgAcc1" presStyleIdx="4" presStyleCnt="5">
        <dgm:presLayoutVars>
          <dgm:bulletEnabled val="1"/>
        </dgm:presLayoutVars>
      </dgm:prSet>
      <dgm:spPr/>
      <dgm:t>
        <a:bodyPr/>
        <a:lstStyle/>
        <a:p>
          <a:endParaRPr lang="en-US"/>
        </a:p>
      </dgm:t>
    </dgm:pt>
  </dgm:ptLst>
  <dgm:cxnLst>
    <dgm:cxn modelId="{1AA1AEB7-BB99-4D4C-93CF-7E6987AD0410}" srcId="{2A57622B-9A5A-469B-96C0-46FD139E0671}" destId="{286EAA5F-E787-434E-BB8D-2FAA37BD0BD0}" srcOrd="0" destOrd="0" parTransId="{FD331F6E-63DE-45F1-BE83-62AE49203C4A}" sibTransId="{DEAA0444-8C08-497B-AC54-FFA5EC856CF5}"/>
    <dgm:cxn modelId="{1C5CECEC-2175-45AB-BECF-0D4C1E60E82D}" type="presOf" srcId="{286EAA5F-E787-434E-BB8D-2FAA37BD0BD0}" destId="{84451A32-874D-4F0D-83F9-D545C2354165}" srcOrd="0" destOrd="0" presId="urn:microsoft.com/office/officeart/2005/8/layout/list1"/>
    <dgm:cxn modelId="{D221611A-6A69-472D-9A2E-DE3D90BEA4F6}" srcId="{B6E668D2-ACAE-4B3E-8F1A-A9AA778D879C}" destId="{5BE7BED6-C7F5-4230-A92E-F0E21F09A913}" srcOrd="0" destOrd="0" parTransId="{D7C85A4D-79D3-4A4A-9C06-15587E8C0AD9}" sibTransId="{6DB68FF8-DA49-4A6F-8F88-F9164348A7F8}"/>
    <dgm:cxn modelId="{FA478799-692E-48FE-8876-5FAA19DFBB73}" type="presOf" srcId="{5C336975-6FB3-424F-909F-78D27287FAF1}" destId="{AF93582E-B825-4E7A-B382-D2B7CB7303E4}" srcOrd="0" destOrd="0" presId="urn:microsoft.com/office/officeart/2005/8/layout/list1"/>
    <dgm:cxn modelId="{95B4B481-8A20-441C-83D1-F56B0553126B}" type="presOf" srcId="{2A57622B-9A5A-469B-96C0-46FD139E0671}" destId="{D7F0CEBA-2153-4A0E-92E9-777736C5101F}" srcOrd="0" destOrd="0" presId="urn:microsoft.com/office/officeart/2005/8/layout/list1"/>
    <dgm:cxn modelId="{BC7B2B66-69C5-4373-8C7D-516F38E01B57}" type="presOf" srcId="{693CDF6B-71A1-4403-8B6A-03A715A0F00C}" destId="{C93C0523-23CA-4B36-B386-06A54A3EB654}" srcOrd="1" destOrd="0" presId="urn:microsoft.com/office/officeart/2005/8/layout/list1"/>
    <dgm:cxn modelId="{770262C2-AD88-4665-AAC8-5D46F9D807DA}" srcId="{09C6E34F-4B27-403B-A293-46EFF2D9FF86}" destId="{B6E668D2-ACAE-4B3E-8F1A-A9AA778D879C}" srcOrd="0" destOrd="0" parTransId="{24D9F7A4-52CF-4F9F-B472-923ED1589286}" sibTransId="{A3D542C6-33C0-498E-B970-81337530352E}"/>
    <dgm:cxn modelId="{345E907F-E3E1-46AD-BC37-8C930F7A5080}" type="presOf" srcId="{CCA475EB-A4C7-4A41-ADE8-5FD34AB6FE6E}" destId="{78B87F25-8A34-4DD5-8071-2E7FAE52C031}" srcOrd="0" destOrd="0" presId="urn:microsoft.com/office/officeart/2005/8/layout/list1"/>
    <dgm:cxn modelId="{3B265F4F-F05C-47F1-A607-32DF87D31CA6}" srcId="{09C6E34F-4B27-403B-A293-46EFF2D9FF86}" destId="{F9D53C4A-7954-401E-9617-7DF41CB1A917}" srcOrd="3" destOrd="0" parTransId="{49208DD6-27CC-4984-A83F-EFDF97C2B933}" sibTransId="{A7B96897-58EB-4171-BBC2-DA69A02A6E99}"/>
    <dgm:cxn modelId="{596EC03E-24CB-4D20-9C5B-EDF38363E3C9}" type="presOf" srcId="{F9D53C4A-7954-401E-9617-7DF41CB1A917}" destId="{FE8308AF-CD42-460A-A188-3241B07267AC}" srcOrd="1" destOrd="0" presId="urn:microsoft.com/office/officeart/2005/8/layout/list1"/>
    <dgm:cxn modelId="{C956E547-3E56-4E21-AB61-7128E2F577BA}" type="presOf" srcId="{F9D53C4A-7954-401E-9617-7DF41CB1A917}" destId="{3DA2C2EE-1F81-44DE-B965-8334D01294CC}" srcOrd="0" destOrd="0" presId="urn:microsoft.com/office/officeart/2005/8/layout/list1"/>
    <dgm:cxn modelId="{8DC72E9A-E082-48D3-980E-3F6EA2497E35}" type="presOf" srcId="{B6E668D2-ACAE-4B3E-8F1A-A9AA778D879C}" destId="{89EBFC37-58F2-4E27-9B08-CA5EA1512913}" srcOrd="0" destOrd="0" presId="urn:microsoft.com/office/officeart/2005/8/layout/list1"/>
    <dgm:cxn modelId="{642F0309-95C6-4C2D-B57C-F4EC86B7DE79}" type="presOf" srcId="{B6E668D2-ACAE-4B3E-8F1A-A9AA778D879C}" destId="{3995D8EC-D868-481B-8D89-E6DF9EB268D2}" srcOrd="1" destOrd="0" presId="urn:microsoft.com/office/officeart/2005/8/layout/list1"/>
    <dgm:cxn modelId="{4609F9E8-D9E8-49CB-8E3F-764514F650DD}" type="presOf" srcId="{9784ACB7-0FF0-4204-A7E3-51BB0233998B}" destId="{9E218EF7-00B3-4391-9504-701D139D9386}" srcOrd="0" destOrd="0" presId="urn:microsoft.com/office/officeart/2005/8/layout/list1"/>
    <dgm:cxn modelId="{6BD50D62-3B5F-4F13-A4C1-B6DC5FC5869A}" srcId="{09C6E34F-4B27-403B-A293-46EFF2D9FF86}" destId="{693CDF6B-71A1-4403-8B6A-03A715A0F00C}" srcOrd="1" destOrd="0" parTransId="{0A31F7EA-484F-4F24-8C4B-BDE605DF78A7}" sibTransId="{C4ECB368-8F2F-4085-84D9-47348A80317E}"/>
    <dgm:cxn modelId="{835E434F-5834-4AA4-AC07-B7685710BA1B}" srcId="{9784ACB7-0FF0-4204-A7E3-51BB0233998B}" destId="{5C336975-6FB3-424F-909F-78D27287FAF1}" srcOrd="0" destOrd="0" parTransId="{DF86FB6F-C0ED-44A6-AAFB-2AED57E22B46}" sibTransId="{BA2D8940-BA02-4002-B7E7-307F5396A241}"/>
    <dgm:cxn modelId="{4BD46488-218F-4AB7-924D-8CF643327577}" srcId="{693CDF6B-71A1-4403-8B6A-03A715A0F00C}" destId="{CCA475EB-A4C7-4A41-ADE8-5FD34AB6FE6E}" srcOrd="0" destOrd="0" parTransId="{42986161-4E30-40E2-971E-D8BF7BD5ED6E}" sibTransId="{C0F9A6D8-CE95-4A14-8060-91EF339CD7DD}"/>
    <dgm:cxn modelId="{4EB2539F-4F3E-408C-AB1D-4F6A1DBD8667}" srcId="{09C6E34F-4B27-403B-A293-46EFF2D9FF86}" destId="{9784ACB7-0FF0-4204-A7E3-51BB0233998B}" srcOrd="4" destOrd="0" parTransId="{2E08C96A-9FB4-4E3B-8060-7D5DA4CD2C2A}" sibTransId="{565D1495-93F5-47C5-B9C1-737766FA9104}"/>
    <dgm:cxn modelId="{AE0B1AF5-3EC3-42DE-92D6-98ABF223D198}" type="presOf" srcId="{5BE7BED6-C7F5-4230-A92E-F0E21F09A913}" destId="{D6C197EE-49D5-4F33-B421-6E4BE30BE8C5}" srcOrd="0" destOrd="0" presId="urn:microsoft.com/office/officeart/2005/8/layout/list1"/>
    <dgm:cxn modelId="{034DF9EB-F245-47AD-9FA7-D14029BE6052}" type="presOf" srcId="{2A57622B-9A5A-469B-96C0-46FD139E0671}" destId="{9199B1FB-FB83-4761-AE23-E7FF1EFBE147}" srcOrd="1" destOrd="0" presId="urn:microsoft.com/office/officeart/2005/8/layout/list1"/>
    <dgm:cxn modelId="{83F538B5-169F-4AAF-A85C-B4FB47B90228}" type="presOf" srcId="{693CDF6B-71A1-4403-8B6A-03A715A0F00C}" destId="{CADC6044-AA4D-4731-BB35-2FAC83C34E96}" srcOrd="0" destOrd="0" presId="urn:microsoft.com/office/officeart/2005/8/layout/list1"/>
    <dgm:cxn modelId="{D5881AA7-EECA-477A-BF0A-D21EBFC9DDB9}" type="presOf" srcId="{2648AED4-A0B1-4A02-86BC-932016EEF5BD}" destId="{672A40E1-4BCD-46B4-BE2C-D3A16800DC3E}" srcOrd="0" destOrd="0" presId="urn:microsoft.com/office/officeart/2005/8/layout/list1"/>
    <dgm:cxn modelId="{4394C410-A96F-48E1-8422-FC6D1596DEC3}" srcId="{F9D53C4A-7954-401E-9617-7DF41CB1A917}" destId="{2648AED4-A0B1-4A02-86BC-932016EEF5BD}" srcOrd="0" destOrd="0" parTransId="{943E513F-9582-43BF-985E-D85A8DF963DA}" sibTransId="{A13BB4CD-6BE1-4C33-8F91-1FE424BDF2F4}"/>
    <dgm:cxn modelId="{C303A6D3-E591-4578-B20E-76E555D65FF6}" type="presOf" srcId="{09C6E34F-4B27-403B-A293-46EFF2D9FF86}" destId="{566A791B-F0BE-4247-BD7A-7C2EEF84C1C6}" srcOrd="0" destOrd="0" presId="urn:microsoft.com/office/officeart/2005/8/layout/list1"/>
    <dgm:cxn modelId="{307C2F90-B86D-4E2F-99FF-8D6C20F30C6C}" srcId="{09C6E34F-4B27-403B-A293-46EFF2D9FF86}" destId="{2A57622B-9A5A-469B-96C0-46FD139E0671}" srcOrd="2" destOrd="0" parTransId="{A5E61BB5-D7C6-492D-B1A7-F541EC5584CB}" sibTransId="{153FCCB5-1871-4695-A3CF-A7B292245450}"/>
    <dgm:cxn modelId="{ADC59594-5934-4935-8AA2-2E275FEC7330}" type="presOf" srcId="{9784ACB7-0FF0-4204-A7E3-51BB0233998B}" destId="{B5188630-D162-43C5-B7AD-967031E9114B}" srcOrd="1" destOrd="0" presId="urn:microsoft.com/office/officeart/2005/8/layout/list1"/>
    <dgm:cxn modelId="{495D2E3D-446C-434B-BCD1-F8558AFA3364}" type="presParOf" srcId="{566A791B-F0BE-4247-BD7A-7C2EEF84C1C6}" destId="{842377A0-8183-4AE5-A62F-F5AAD3489012}" srcOrd="0" destOrd="0" presId="urn:microsoft.com/office/officeart/2005/8/layout/list1"/>
    <dgm:cxn modelId="{79CF0A0E-D5DC-4D46-B43F-3FD8A191690A}" type="presParOf" srcId="{842377A0-8183-4AE5-A62F-F5AAD3489012}" destId="{89EBFC37-58F2-4E27-9B08-CA5EA1512913}" srcOrd="0" destOrd="0" presId="urn:microsoft.com/office/officeart/2005/8/layout/list1"/>
    <dgm:cxn modelId="{F48E8B04-B873-4CBC-A7E0-F46B74A1BA3E}" type="presParOf" srcId="{842377A0-8183-4AE5-A62F-F5AAD3489012}" destId="{3995D8EC-D868-481B-8D89-E6DF9EB268D2}" srcOrd="1" destOrd="0" presId="urn:microsoft.com/office/officeart/2005/8/layout/list1"/>
    <dgm:cxn modelId="{49FB5CE6-09C5-45E9-9856-BACD29EC7F3E}" type="presParOf" srcId="{566A791B-F0BE-4247-BD7A-7C2EEF84C1C6}" destId="{D0F7B3C4-40DE-4472-B620-ABE1EF7618EB}" srcOrd="1" destOrd="0" presId="urn:microsoft.com/office/officeart/2005/8/layout/list1"/>
    <dgm:cxn modelId="{91EAB26F-4A35-48CE-A5F8-65317D0981BA}" type="presParOf" srcId="{566A791B-F0BE-4247-BD7A-7C2EEF84C1C6}" destId="{D6C197EE-49D5-4F33-B421-6E4BE30BE8C5}" srcOrd="2" destOrd="0" presId="urn:microsoft.com/office/officeart/2005/8/layout/list1"/>
    <dgm:cxn modelId="{C93EA1B2-D7D4-4A70-9489-66F24B62A44C}" type="presParOf" srcId="{566A791B-F0BE-4247-BD7A-7C2EEF84C1C6}" destId="{C29F4626-1262-45A5-9CD8-642A2CD51309}" srcOrd="3" destOrd="0" presId="urn:microsoft.com/office/officeart/2005/8/layout/list1"/>
    <dgm:cxn modelId="{36D29E84-626B-4995-B383-D02E44C0002A}" type="presParOf" srcId="{566A791B-F0BE-4247-BD7A-7C2EEF84C1C6}" destId="{48E81C4E-9A2A-4308-989D-66AB41831F95}" srcOrd="4" destOrd="0" presId="urn:microsoft.com/office/officeart/2005/8/layout/list1"/>
    <dgm:cxn modelId="{D453CEF4-0CD2-4F36-8657-0DE2310F8A4C}" type="presParOf" srcId="{48E81C4E-9A2A-4308-989D-66AB41831F95}" destId="{CADC6044-AA4D-4731-BB35-2FAC83C34E96}" srcOrd="0" destOrd="0" presId="urn:microsoft.com/office/officeart/2005/8/layout/list1"/>
    <dgm:cxn modelId="{0E452A8D-AB50-4E07-AEA5-83339983D341}" type="presParOf" srcId="{48E81C4E-9A2A-4308-989D-66AB41831F95}" destId="{C93C0523-23CA-4B36-B386-06A54A3EB654}" srcOrd="1" destOrd="0" presId="urn:microsoft.com/office/officeart/2005/8/layout/list1"/>
    <dgm:cxn modelId="{F82F8E25-AE61-4E42-A7F6-C0BABC8C9F45}" type="presParOf" srcId="{566A791B-F0BE-4247-BD7A-7C2EEF84C1C6}" destId="{98F3E48F-7D4E-4560-BF4E-7278F37A666D}" srcOrd="5" destOrd="0" presId="urn:microsoft.com/office/officeart/2005/8/layout/list1"/>
    <dgm:cxn modelId="{A74D1B52-BCDF-4FA1-AC12-24361F4799A0}" type="presParOf" srcId="{566A791B-F0BE-4247-BD7A-7C2EEF84C1C6}" destId="{78B87F25-8A34-4DD5-8071-2E7FAE52C031}" srcOrd="6" destOrd="0" presId="urn:microsoft.com/office/officeart/2005/8/layout/list1"/>
    <dgm:cxn modelId="{BA2E1E54-4810-4211-B454-61BB735E2A56}" type="presParOf" srcId="{566A791B-F0BE-4247-BD7A-7C2EEF84C1C6}" destId="{B11FA655-308B-4995-945B-71FB32C3D83E}" srcOrd="7" destOrd="0" presId="urn:microsoft.com/office/officeart/2005/8/layout/list1"/>
    <dgm:cxn modelId="{7A55F19F-587B-4C27-8861-9E65A1957B90}" type="presParOf" srcId="{566A791B-F0BE-4247-BD7A-7C2EEF84C1C6}" destId="{897A1B97-F0C1-4105-8B8E-344895DCEAC5}" srcOrd="8" destOrd="0" presId="urn:microsoft.com/office/officeart/2005/8/layout/list1"/>
    <dgm:cxn modelId="{351C7662-8829-4E59-A7FB-F5391653E9B0}" type="presParOf" srcId="{897A1B97-F0C1-4105-8B8E-344895DCEAC5}" destId="{D7F0CEBA-2153-4A0E-92E9-777736C5101F}" srcOrd="0" destOrd="0" presId="urn:microsoft.com/office/officeart/2005/8/layout/list1"/>
    <dgm:cxn modelId="{60CA0A53-8B2C-4E0F-BBC3-2505E805B2A4}" type="presParOf" srcId="{897A1B97-F0C1-4105-8B8E-344895DCEAC5}" destId="{9199B1FB-FB83-4761-AE23-E7FF1EFBE147}" srcOrd="1" destOrd="0" presId="urn:microsoft.com/office/officeart/2005/8/layout/list1"/>
    <dgm:cxn modelId="{5585B39F-34B9-4AA4-9CF6-F4444EF09C92}" type="presParOf" srcId="{566A791B-F0BE-4247-BD7A-7C2EEF84C1C6}" destId="{C8DED2D3-5714-47CA-9428-2C0E06E9CC6F}" srcOrd="9" destOrd="0" presId="urn:microsoft.com/office/officeart/2005/8/layout/list1"/>
    <dgm:cxn modelId="{7BA849D3-67E4-4C6C-8373-6E4D9A716B7A}" type="presParOf" srcId="{566A791B-F0BE-4247-BD7A-7C2EEF84C1C6}" destId="{84451A32-874D-4F0D-83F9-D545C2354165}" srcOrd="10" destOrd="0" presId="urn:microsoft.com/office/officeart/2005/8/layout/list1"/>
    <dgm:cxn modelId="{F1E11C55-FB7F-4364-8ECE-C44C51C4D90C}" type="presParOf" srcId="{566A791B-F0BE-4247-BD7A-7C2EEF84C1C6}" destId="{46A015A6-D60F-42EA-A1CB-1E18A4D12402}" srcOrd="11" destOrd="0" presId="urn:microsoft.com/office/officeart/2005/8/layout/list1"/>
    <dgm:cxn modelId="{FA0E354D-535F-4D3C-8E03-3B875E4D3304}" type="presParOf" srcId="{566A791B-F0BE-4247-BD7A-7C2EEF84C1C6}" destId="{53DE6E2E-8CFF-47C9-836B-B058F9E17C08}" srcOrd="12" destOrd="0" presId="urn:microsoft.com/office/officeart/2005/8/layout/list1"/>
    <dgm:cxn modelId="{4E0919AD-ED4E-48ED-98D7-38FA13497FF7}" type="presParOf" srcId="{53DE6E2E-8CFF-47C9-836B-B058F9E17C08}" destId="{3DA2C2EE-1F81-44DE-B965-8334D01294CC}" srcOrd="0" destOrd="0" presId="urn:microsoft.com/office/officeart/2005/8/layout/list1"/>
    <dgm:cxn modelId="{1BF3B94D-CB62-4C3D-AD38-E572FEF0DBFC}" type="presParOf" srcId="{53DE6E2E-8CFF-47C9-836B-B058F9E17C08}" destId="{FE8308AF-CD42-460A-A188-3241B07267AC}" srcOrd="1" destOrd="0" presId="urn:microsoft.com/office/officeart/2005/8/layout/list1"/>
    <dgm:cxn modelId="{F8F4CACD-1601-411A-B1C5-EBFC25FF6249}" type="presParOf" srcId="{566A791B-F0BE-4247-BD7A-7C2EEF84C1C6}" destId="{F4935B79-113B-4301-8DDB-A3DA63DA801D}" srcOrd="13" destOrd="0" presId="urn:microsoft.com/office/officeart/2005/8/layout/list1"/>
    <dgm:cxn modelId="{CA69B91A-AAC7-455D-91E2-69A8562E2781}" type="presParOf" srcId="{566A791B-F0BE-4247-BD7A-7C2EEF84C1C6}" destId="{672A40E1-4BCD-46B4-BE2C-D3A16800DC3E}" srcOrd="14" destOrd="0" presId="urn:microsoft.com/office/officeart/2005/8/layout/list1"/>
    <dgm:cxn modelId="{92F97D33-BCE3-4FED-A38F-9DA9E39576C0}" type="presParOf" srcId="{566A791B-F0BE-4247-BD7A-7C2EEF84C1C6}" destId="{FC79B4E7-C582-4569-A7C4-164D47BCC19A}" srcOrd="15" destOrd="0" presId="urn:microsoft.com/office/officeart/2005/8/layout/list1"/>
    <dgm:cxn modelId="{476486E7-8CEF-4E57-BA3A-BBC4E4BEA641}" type="presParOf" srcId="{566A791B-F0BE-4247-BD7A-7C2EEF84C1C6}" destId="{00430815-BB18-4207-AF27-584101EE3447}" srcOrd="16" destOrd="0" presId="urn:microsoft.com/office/officeart/2005/8/layout/list1"/>
    <dgm:cxn modelId="{A5783EDD-0973-4C6C-9AE1-8C56FC6C6D83}" type="presParOf" srcId="{00430815-BB18-4207-AF27-584101EE3447}" destId="{9E218EF7-00B3-4391-9504-701D139D9386}" srcOrd="0" destOrd="0" presId="urn:microsoft.com/office/officeart/2005/8/layout/list1"/>
    <dgm:cxn modelId="{FC5B6EBD-7041-4078-926A-AB17C72EF767}" type="presParOf" srcId="{00430815-BB18-4207-AF27-584101EE3447}" destId="{B5188630-D162-43C5-B7AD-967031E9114B}" srcOrd="1" destOrd="0" presId="urn:microsoft.com/office/officeart/2005/8/layout/list1"/>
    <dgm:cxn modelId="{88D8AEF3-5706-4438-A6DF-727E7CDC5B90}" type="presParOf" srcId="{566A791B-F0BE-4247-BD7A-7C2EEF84C1C6}" destId="{E6BDF253-D594-4D70-A0D7-D41010AED2A5}" srcOrd="17" destOrd="0" presId="urn:microsoft.com/office/officeart/2005/8/layout/list1"/>
    <dgm:cxn modelId="{73A35DD5-ADDE-45A3-A0B4-253C8B50720C}" type="presParOf" srcId="{566A791B-F0BE-4247-BD7A-7C2EEF84C1C6}" destId="{AF93582E-B825-4E7A-B382-D2B7CB7303E4}"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0F3C9E6-9317-4EC0-8756-F027A24A058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21E4B814-E101-493A-AC95-627AC04B9046}">
      <dgm:prSet phldrT="[Text]" custT="1"/>
      <dgm:spPr>
        <a:solidFill>
          <a:schemeClr val="accent6">
            <a:lumMod val="75000"/>
          </a:schemeClr>
        </a:solidFill>
      </dgm:spPr>
      <dgm:t>
        <a:bodyPr/>
        <a:lstStyle/>
        <a:p>
          <a:r>
            <a:rPr lang="x-none" sz="2000" b="0" u="none" dirty="0"/>
            <a:t>Improperly dispensing, mixing, or transferring flammable and combustible liquids </a:t>
          </a:r>
          <a:endParaRPr lang="en-US" sz="2000" b="0" dirty="0"/>
        </a:p>
      </dgm:t>
    </dgm:pt>
    <dgm:pt modelId="{F2C3B9DE-2566-4B8E-8B42-51CFDAD1A77A}" type="parTrans" cxnId="{685D6AA5-E7B3-461F-91AE-6C32994B449B}">
      <dgm:prSet/>
      <dgm:spPr/>
      <dgm:t>
        <a:bodyPr/>
        <a:lstStyle/>
        <a:p>
          <a:endParaRPr lang="en-US"/>
        </a:p>
      </dgm:t>
    </dgm:pt>
    <dgm:pt modelId="{BAAF7F49-EF0D-4108-8BF2-52DDF1F5B174}" type="sibTrans" cxnId="{685D6AA5-E7B3-461F-91AE-6C32994B449B}">
      <dgm:prSet/>
      <dgm:spPr/>
      <dgm:t>
        <a:bodyPr/>
        <a:lstStyle/>
        <a:p>
          <a:endParaRPr lang="en-US"/>
        </a:p>
      </dgm:t>
    </dgm:pt>
    <dgm:pt modelId="{2555E105-A88C-484F-9B95-814D9D5FBF22}">
      <dgm:prSet custT="1"/>
      <dgm:spPr>
        <a:solidFill>
          <a:schemeClr val="accent6">
            <a:lumMod val="75000"/>
          </a:schemeClr>
        </a:solidFill>
      </dgm:spPr>
      <dgm:t>
        <a:bodyPr/>
        <a:lstStyle/>
        <a:p>
          <a:r>
            <a:rPr lang="x-none" sz="2000" b="0" u="none" dirty="0"/>
            <a:t>Using flammable liquids for cleaning</a:t>
          </a:r>
          <a:endParaRPr lang="en-US" sz="2000" b="0" u="none" dirty="0"/>
        </a:p>
      </dgm:t>
    </dgm:pt>
    <dgm:pt modelId="{33F5E556-B6F1-4344-A8AF-843AD6BCA08B}" type="parTrans" cxnId="{10C510F3-B7C6-4F2F-8DF6-C5C79B06B33E}">
      <dgm:prSet/>
      <dgm:spPr/>
      <dgm:t>
        <a:bodyPr/>
        <a:lstStyle/>
        <a:p>
          <a:endParaRPr lang="en-US"/>
        </a:p>
      </dgm:t>
    </dgm:pt>
    <dgm:pt modelId="{31F861A5-9224-46F1-B32C-ED0A88E523DC}" type="sibTrans" cxnId="{10C510F3-B7C6-4F2F-8DF6-C5C79B06B33E}">
      <dgm:prSet/>
      <dgm:spPr/>
      <dgm:t>
        <a:bodyPr/>
        <a:lstStyle/>
        <a:p>
          <a:endParaRPr lang="en-US"/>
        </a:p>
      </dgm:t>
    </dgm:pt>
    <dgm:pt modelId="{5ECF5D5E-5B33-445A-903B-097B2918B8AA}">
      <dgm:prSet custT="1"/>
      <dgm:spPr>
        <a:solidFill>
          <a:schemeClr val="accent6">
            <a:lumMod val="75000"/>
          </a:schemeClr>
        </a:solidFill>
      </dgm:spPr>
      <dgm:t>
        <a:bodyPr/>
        <a:lstStyle/>
        <a:p>
          <a:r>
            <a:rPr lang="x-none" sz="2000" b="0" u="none" dirty="0"/>
            <a:t>Storing flammable or combustible liquids in unapproved containers or location</a:t>
          </a:r>
          <a:endParaRPr lang="en-US" sz="2000" b="0" u="none" dirty="0"/>
        </a:p>
      </dgm:t>
    </dgm:pt>
    <dgm:pt modelId="{4393DC50-0202-4E12-A6EC-9EE80C5BEA4B}" type="parTrans" cxnId="{435C3E53-BE5D-49B6-8056-4EBBF2079795}">
      <dgm:prSet/>
      <dgm:spPr/>
      <dgm:t>
        <a:bodyPr/>
        <a:lstStyle/>
        <a:p>
          <a:endParaRPr lang="en-US"/>
        </a:p>
      </dgm:t>
    </dgm:pt>
    <dgm:pt modelId="{FDA3ED19-56D1-4904-B3D1-F2939CB06000}" type="sibTrans" cxnId="{435C3E53-BE5D-49B6-8056-4EBBF2079795}">
      <dgm:prSet/>
      <dgm:spPr/>
      <dgm:t>
        <a:bodyPr/>
        <a:lstStyle/>
        <a:p>
          <a:endParaRPr lang="en-US"/>
        </a:p>
      </dgm:t>
    </dgm:pt>
    <dgm:pt modelId="{3ADE8DB6-253F-47F4-A34F-28A7C7211C4D}">
      <dgm:prSet custT="1"/>
      <dgm:spPr>
        <a:solidFill>
          <a:schemeClr val="accent2">
            <a:lumMod val="75000"/>
          </a:schemeClr>
        </a:solidFill>
      </dgm:spPr>
      <dgm:t>
        <a:bodyPr/>
        <a:lstStyle/>
        <a:p>
          <a:r>
            <a:rPr lang="x-none" sz="2000" b="0" u="none" dirty="0"/>
            <a:t>Using a flammable liquid such as gasoline to ignite a solid fuel, such as charcoal briquettes</a:t>
          </a:r>
          <a:endParaRPr lang="en-US" sz="2000" b="0" u="none" dirty="0"/>
        </a:p>
      </dgm:t>
    </dgm:pt>
    <dgm:pt modelId="{2FEC74A0-A914-42F5-85FF-11DE33887446}" type="parTrans" cxnId="{622268DA-22DA-4AE7-A63D-EF39A4C072E0}">
      <dgm:prSet/>
      <dgm:spPr/>
      <dgm:t>
        <a:bodyPr/>
        <a:lstStyle/>
        <a:p>
          <a:endParaRPr lang="en-US"/>
        </a:p>
      </dgm:t>
    </dgm:pt>
    <dgm:pt modelId="{BC20253D-206E-4028-A21C-836B2446C984}" type="sibTrans" cxnId="{622268DA-22DA-4AE7-A63D-EF39A4C072E0}">
      <dgm:prSet/>
      <dgm:spPr/>
      <dgm:t>
        <a:bodyPr/>
        <a:lstStyle/>
        <a:p>
          <a:endParaRPr lang="en-US"/>
        </a:p>
      </dgm:t>
    </dgm:pt>
    <dgm:pt modelId="{959B5EB3-270A-4C8D-860C-1AEBD08BC294}" type="pres">
      <dgm:prSet presAssocID="{D0F3C9E6-9317-4EC0-8756-F027A24A0586}" presName="linear" presStyleCnt="0">
        <dgm:presLayoutVars>
          <dgm:animLvl val="lvl"/>
          <dgm:resizeHandles val="exact"/>
        </dgm:presLayoutVars>
      </dgm:prSet>
      <dgm:spPr/>
      <dgm:t>
        <a:bodyPr/>
        <a:lstStyle/>
        <a:p>
          <a:endParaRPr lang="en-US"/>
        </a:p>
      </dgm:t>
    </dgm:pt>
    <dgm:pt modelId="{5779D28D-022C-4D09-B502-728554F9D0DD}" type="pres">
      <dgm:prSet presAssocID="{21E4B814-E101-493A-AC95-627AC04B9046}" presName="parentText" presStyleLbl="node1" presStyleIdx="0" presStyleCnt="4">
        <dgm:presLayoutVars>
          <dgm:chMax val="0"/>
          <dgm:bulletEnabled val="1"/>
        </dgm:presLayoutVars>
      </dgm:prSet>
      <dgm:spPr/>
      <dgm:t>
        <a:bodyPr/>
        <a:lstStyle/>
        <a:p>
          <a:endParaRPr lang="en-US"/>
        </a:p>
      </dgm:t>
    </dgm:pt>
    <dgm:pt modelId="{88E4576B-CCB0-4177-8264-4DA404052D6F}" type="pres">
      <dgm:prSet presAssocID="{BAAF7F49-EF0D-4108-8BF2-52DDF1F5B174}" presName="spacer" presStyleCnt="0"/>
      <dgm:spPr/>
    </dgm:pt>
    <dgm:pt modelId="{95A43AE1-59E3-41BA-B4E5-E6560BE263D4}" type="pres">
      <dgm:prSet presAssocID="{2555E105-A88C-484F-9B95-814D9D5FBF22}" presName="parentText" presStyleLbl="node1" presStyleIdx="1" presStyleCnt="4">
        <dgm:presLayoutVars>
          <dgm:chMax val="0"/>
          <dgm:bulletEnabled val="1"/>
        </dgm:presLayoutVars>
      </dgm:prSet>
      <dgm:spPr/>
      <dgm:t>
        <a:bodyPr/>
        <a:lstStyle/>
        <a:p>
          <a:endParaRPr lang="en-US"/>
        </a:p>
      </dgm:t>
    </dgm:pt>
    <dgm:pt modelId="{16B2A5A9-A5C5-49D1-B854-F60D7A04C46B}" type="pres">
      <dgm:prSet presAssocID="{31F861A5-9224-46F1-B32C-ED0A88E523DC}" presName="spacer" presStyleCnt="0"/>
      <dgm:spPr/>
    </dgm:pt>
    <dgm:pt modelId="{326BAA7D-3D68-42AC-9CE2-6C4D8D18F44F}" type="pres">
      <dgm:prSet presAssocID="{5ECF5D5E-5B33-445A-903B-097B2918B8AA}" presName="parentText" presStyleLbl="node1" presStyleIdx="2" presStyleCnt="4">
        <dgm:presLayoutVars>
          <dgm:chMax val="0"/>
          <dgm:bulletEnabled val="1"/>
        </dgm:presLayoutVars>
      </dgm:prSet>
      <dgm:spPr/>
      <dgm:t>
        <a:bodyPr/>
        <a:lstStyle/>
        <a:p>
          <a:endParaRPr lang="en-US"/>
        </a:p>
      </dgm:t>
    </dgm:pt>
    <dgm:pt modelId="{CA56B5F2-3E40-47D9-ACC8-A1EA50AF01DC}" type="pres">
      <dgm:prSet presAssocID="{FDA3ED19-56D1-4904-B3D1-F2939CB06000}" presName="spacer" presStyleCnt="0"/>
      <dgm:spPr/>
    </dgm:pt>
    <dgm:pt modelId="{CF7A7899-A04E-4C87-BB54-3315AF45F177}" type="pres">
      <dgm:prSet presAssocID="{3ADE8DB6-253F-47F4-A34F-28A7C7211C4D}" presName="parentText" presStyleLbl="node1" presStyleIdx="3" presStyleCnt="4">
        <dgm:presLayoutVars>
          <dgm:chMax val="0"/>
          <dgm:bulletEnabled val="1"/>
        </dgm:presLayoutVars>
      </dgm:prSet>
      <dgm:spPr/>
      <dgm:t>
        <a:bodyPr/>
        <a:lstStyle/>
        <a:p>
          <a:endParaRPr lang="en-US"/>
        </a:p>
      </dgm:t>
    </dgm:pt>
  </dgm:ptLst>
  <dgm:cxnLst>
    <dgm:cxn modelId="{CE125B24-263F-4FDC-9E4B-FC073BB06909}" type="presOf" srcId="{3ADE8DB6-253F-47F4-A34F-28A7C7211C4D}" destId="{CF7A7899-A04E-4C87-BB54-3315AF45F177}" srcOrd="0" destOrd="0" presId="urn:microsoft.com/office/officeart/2005/8/layout/vList2"/>
    <dgm:cxn modelId="{44496D40-881D-4FA4-8C03-E99E65688A2D}" type="presOf" srcId="{D0F3C9E6-9317-4EC0-8756-F027A24A0586}" destId="{959B5EB3-270A-4C8D-860C-1AEBD08BC294}" srcOrd="0" destOrd="0" presId="urn:microsoft.com/office/officeart/2005/8/layout/vList2"/>
    <dgm:cxn modelId="{685D6AA5-E7B3-461F-91AE-6C32994B449B}" srcId="{D0F3C9E6-9317-4EC0-8756-F027A24A0586}" destId="{21E4B814-E101-493A-AC95-627AC04B9046}" srcOrd="0" destOrd="0" parTransId="{F2C3B9DE-2566-4B8E-8B42-51CFDAD1A77A}" sibTransId="{BAAF7F49-EF0D-4108-8BF2-52DDF1F5B174}"/>
    <dgm:cxn modelId="{BBA9ADF9-E423-4318-A63F-6FC9CDE30AEA}" type="presOf" srcId="{21E4B814-E101-493A-AC95-627AC04B9046}" destId="{5779D28D-022C-4D09-B502-728554F9D0DD}" srcOrd="0" destOrd="0" presId="urn:microsoft.com/office/officeart/2005/8/layout/vList2"/>
    <dgm:cxn modelId="{622268DA-22DA-4AE7-A63D-EF39A4C072E0}" srcId="{D0F3C9E6-9317-4EC0-8756-F027A24A0586}" destId="{3ADE8DB6-253F-47F4-A34F-28A7C7211C4D}" srcOrd="3" destOrd="0" parTransId="{2FEC74A0-A914-42F5-85FF-11DE33887446}" sibTransId="{BC20253D-206E-4028-A21C-836B2446C984}"/>
    <dgm:cxn modelId="{10C510F3-B7C6-4F2F-8DF6-C5C79B06B33E}" srcId="{D0F3C9E6-9317-4EC0-8756-F027A24A0586}" destId="{2555E105-A88C-484F-9B95-814D9D5FBF22}" srcOrd="1" destOrd="0" parTransId="{33F5E556-B6F1-4344-A8AF-843AD6BCA08B}" sibTransId="{31F861A5-9224-46F1-B32C-ED0A88E523DC}"/>
    <dgm:cxn modelId="{7541AD12-FFC5-494C-AC0D-BC37FFA1D6A6}" type="presOf" srcId="{2555E105-A88C-484F-9B95-814D9D5FBF22}" destId="{95A43AE1-59E3-41BA-B4E5-E6560BE263D4}" srcOrd="0" destOrd="0" presId="urn:microsoft.com/office/officeart/2005/8/layout/vList2"/>
    <dgm:cxn modelId="{435C3E53-BE5D-49B6-8056-4EBBF2079795}" srcId="{D0F3C9E6-9317-4EC0-8756-F027A24A0586}" destId="{5ECF5D5E-5B33-445A-903B-097B2918B8AA}" srcOrd="2" destOrd="0" parTransId="{4393DC50-0202-4E12-A6EC-9EE80C5BEA4B}" sibTransId="{FDA3ED19-56D1-4904-B3D1-F2939CB06000}"/>
    <dgm:cxn modelId="{3B6B8CC9-EFBE-49D9-AA10-FB26263089C1}" type="presOf" srcId="{5ECF5D5E-5B33-445A-903B-097B2918B8AA}" destId="{326BAA7D-3D68-42AC-9CE2-6C4D8D18F44F}" srcOrd="0" destOrd="0" presId="urn:microsoft.com/office/officeart/2005/8/layout/vList2"/>
    <dgm:cxn modelId="{80307166-3EBA-40D9-99CA-B495446D0C7F}" type="presParOf" srcId="{959B5EB3-270A-4C8D-860C-1AEBD08BC294}" destId="{5779D28D-022C-4D09-B502-728554F9D0DD}" srcOrd="0" destOrd="0" presId="urn:microsoft.com/office/officeart/2005/8/layout/vList2"/>
    <dgm:cxn modelId="{8F553D9A-84FD-43A3-BBA4-7DAD4FC63F31}" type="presParOf" srcId="{959B5EB3-270A-4C8D-860C-1AEBD08BC294}" destId="{88E4576B-CCB0-4177-8264-4DA404052D6F}" srcOrd="1" destOrd="0" presId="urn:microsoft.com/office/officeart/2005/8/layout/vList2"/>
    <dgm:cxn modelId="{E448A461-0265-4731-A81C-A730E14A07FB}" type="presParOf" srcId="{959B5EB3-270A-4C8D-860C-1AEBD08BC294}" destId="{95A43AE1-59E3-41BA-B4E5-E6560BE263D4}" srcOrd="2" destOrd="0" presId="urn:microsoft.com/office/officeart/2005/8/layout/vList2"/>
    <dgm:cxn modelId="{4F52C855-90A5-4119-B5E1-947F85ED1DCB}" type="presParOf" srcId="{959B5EB3-270A-4C8D-860C-1AEBD08BC294}" destId="{16B2A5A9-A5C5-49D1-B854-F60D7A04C46B}" srcOrd="3" destOrd="0" presId="urn:microsoft.com/office/officeart/2005/8/layout/vList2"/>
    <dgm:cxn modelId="{9EED9A22-5F01-4F58-9230-880B29A0870A}" type="presParOf" srcId="{959B5EB3-270A-4C8D-860C-1AEBD08BC294}" destId="{326BAA7D-3D68-42AC-9CE2-6C4D8D18F44F}" srcOrd="4" destOrd="0" presId="urn:microsoft.com/office/officeart/2005/8/layout/vList2"/>
    <dgm:cxn modelId="{DEFB8F84-286E-44BA-97A0-F04D9F0D711A}" type="presParOf" srcId="{959B5EB3-270A-4C8D-860C-1AEBD08BC294}" destId="{CA56B5F2-3E40-47D9-ACC8-A1EA50AF01DC}" srcOrd="5" destOrd="0" presId="urn:microsoft.com/office/officeart/2005/8/layout/vList2"/>
    <dgm:cxn modelId="{D1427C5A-5B1F-46A2-8C9D-871913743E8D}" type="presParOf" srcId="{959B5EB3-270A-4C8D-860C-1AEBD08BC294}" destId="{CF7A7899-A04E-4C87-BB54-3315AF45F17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9C43C29-27E7-4C5D-925B-3C5406B361AA}"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D5868AFB-7875-43A8-92D5-3C762342E749}">
      <dgm:prSet phldrT="[Text]" custT="1"/>
      <dgm:spPr/>
      <dgm:t>
        <a:bodyPr/>
        <a:lstStyle/>
        <a:p>
          <a:r>
            <a:rPr lang="x-none" sz="2000" b="0" u="none" dirty="0"/>
            <a:t>Classes IA through IC and Class II liquids</a:t>
          </a:r>
          <a:endParaRPr lang="en-US" sz="2000" b="0" dirty="0"/>
        </a:p>
      </dgm:t>
    </dgm:pt>
    <dgm:pt modelId="{7E710357-3D65-4635-8CBC-658BDC158108}" type="parTrans" cxnId="{87318A44-1EEE-48CA-9861-038F4CEE53CD}">
      <dgm:prSet/>
      <dgm:spPr/>
      <dgm:t>
        <a:bodyPr/>
        <a:lstStyle/>
        <a:p>
          <a:endParaRPr lang="en-US"/>
        </a:p>
      </dgm:t>
    </dgm:pt>
    <dgm:pt modelId="{ACB16945-F3D3-44A2-9379-9A01CDA51093}" type="sibTrans" cxnId="{87318A44-1EEE-48CA-9861-038F4CEE53CD}">
      <dgm:prSet/>
      <dgm:spPr/>
      <dgm:t>
        <a:bodyPr/>
        <a:lstStyle/>
        <a:p>
          <a:endParaRPr lang="en-US"/>
        </a:p>
      </dgm:t>
    </dgm:pt>
    <dgm:pt modelId="{08526B08-C763-49FE-A2EA-F46B00FCE6C5}">
      <dgm:prSet custT="1"/>
      <dgm:spPr/>
      <dgm:t>
        <a:bodyPr/>
        <a:lstStyle/>
        <a:p>
          <a:r>
            <a:rPr lang="x-none" sz="2000" b="0" u="none" dirty="0"/>
            <a:t>Classes IA through IC liquids</a:t>
          </a:r>
          <a:endParaRPr lang="en-US" sz="2000" b="0" u="none" dirty="0"/>
        </a:p>
      </dgm:t>
    </dgm:pt>
    <dgm:pt modelId="{5C2844EA-1D67-4B97-8C04-31C32638D74E}" type="parTrans" cxnId="{9248DDE3-9BF7-4F46-B4B5-FEE684A29D3E}">
      <dgm:prSet/>
      <dgm:spPr/>
      <dgm:t>
        <a:bodyPr/>
        <a:lstStyle/>
        <a:p>
          <a:endParaRPr lang="en-US"/>
        </a:p>
      </dgm:t>
    </dgm:pt>
    <dgm:pt modelId="{155D2905-010A-499F-AABA-5D65E5111B17}" type="sibTrans" cxnId="{9248DDE3-9BF7-4F46-B4B5-FEE684A29D3E}">
      <dgm:prSet/>
      <dgm:spPr/>
      <dgm:t>
        <a:bodyPr/>
        <a:lstStyle/>
        <a:p>
          <a:endParaRPr lang="en-US"/>
        </a:p>
      </dgm:t>
    </dgm:pt>
    <dgm:pt modelId="{ED364C50-78A2-46EE-BC32-34EE30A0A1CA}">
      <dgm:prSet custT="1"/>
      <dgm:spPr>
        <a:solidFill>
          <a:schemeClr val="accent2">
            <a:lumMod val="75000"/>
          </a:schemeClr>
        </a:solidFill>
      </dgm:spPr>
      <dgm:t>
        <a:bodyPr/>
        <a:lstStyle/>
        <a:p>
          <a:r>
            <a:rPr lang="x-none" sz="2000" b="0" u="none" dirty="0"/>
            <a:t>Classes IA through IC liquids</a:t>
          </a:r>
          <a:endParaRPr lang="en-US" sz="2000" b="0" u="none" dirty="0"/>
        </a:p>
      </dgm:t>
    </dgm:pt>
    <dgm:pt modelId="{0E770C4E-CFB4-4D5D-A0E4-994226C892D4}" type="parTrans" cxnId="{CD7E9114-FA72-45E2-8791-D9AA18510AF9}">
      <dgm:prSet/>
      <dgm:spPr/>
      <dgm:t>
        <a:bodyPr/>
        <a:lstStyle/>
        <a:p>
          <a:endParaRPr lang="en-US"/>
        </a:p>
      </dgm:t>
    </dgm:pt>
    <dgm:pt modelId="{D3312FB6-5246-4A28-9A50-4172854DE430}" type="sibTrans" cxnId="{CD7E9114-FA72-45E2-8791-D9AA18510AF9}">
      <dgm:prSet/>
      <dgm:spPr/>
      <dgm:t>
        <a:bodyPr/>
        <a:lstStyle/>
        <a:p>
          <a:endParaRPr lang="en-US"/>
        </a:p>
      </dgm:t>
    </dgm:pt>
    <dgm:pt modelId="{8BA02ACA-0D23-49E5-B0B8-25F10D02F057}">
      <dgm:prSet custT="1"/>
      <dgm:spPr>
        <a:solidFill>
          <a:schemeClr val="accent6">
            <a:lumMod val="75000"/>
          </a:schemeClr>
        </a:solidFill>
      </dgm:spPr>
      <dgm:t>
        <a:bodyPr/>
        <a:lstStyle/>
        <a:p>
          <a:r>
            <a:rPr lang="en-US" sz="2000" b="0" u="none" dirty="0"/>
            <a:t>Electrical bonding and grounding</a:t>
          </a:r>
        </a:p>
      </dgm:t>
    </dgm:pt>
    <dgm:pt modelId="{4AF49CA7-F12E-4DCF-A20D-DD912E5498B2}" type="parTrans" cxnId="{31B9983B-1242-4F1B-8A70-CFECDCADF7FD}">
      <dgm:prSet/>
      <dgm:spPr/>
      <dgm:t>
        <a:bodyPr/>
        <a:lstStyle/>
        <a:p>
          <a:endParaRPr lang="en-US"/>
        </a:p>
      </dgm:t>
    </dgm:pt>
    <dgm:pt modelId="{4B52D6D3-D389-4A30-9386-16CCFDDCDFE5}" type="sibTrans" cxnId="{31B9983B-1242-4F1B-8A70-CFECDCADF7FD}">
      <dgm:prSet/>
      <dgm:spPr/>
      <dgm:t>
        <a:bodyPr/>
        <a:lstStyle/>
        <a:p>
          <a:endParaRPr lang="en-US"/>
        </a:p>
      </dgm:t>
    </dgm:pt>
    <dgm:pt modelId="{4035BDF9-6736-4F3A-8D9C-30D24FFA7647}">
      <dgm:prSet phldrT="[Text]" custT="1"/>
      <dgm:spPr/>
      <dgm:t>
        <a:bodyPr/>
        <a:lstStyle/>
        <a:p>
          <a:r>
            <a:rPr lang="en-US" sz="1800" b="0" u="none" dirty="0"/>
            <a:t>M</a:t>
          </a:r>
          <a:r>
            <a:rPr lang="x-none" sz="1800" b="0" u="none" dirty="0"/>
            <a:t>ust be kept in covered safety containers when </a:t>
          </a:r>
          <a:r>
            <a:rPr lang="x-none" sz="1800" b="0" u="none" dirty="0" smtClean="0"/>
            <a:t>not in </a:t>
          </a:r>
          <a:r>
            <a:rPr lang="x-none" sz="1800" b="0" u="none" dirty="0"/>
            <a:t>use</a:t>
          </a:r>
          <a:endParaRPr lang="en-US" sz="1800" b="0" dirty="0"/>
        </a:p>
      </dgm:t>
    </dgm:pt>
    <dgm:pt modelId="{8A5C002B-DD86-48DA-8A7D-D0ED9B94288E}" type="parTrans" cxnId="{BD647CCD-CA0F-482F-8169-364B1F0E3958}">
      <dgm:prSet/>
      <dgm:spPr/>
      <dgm:t>
        <a:bodyPr/>
        <a:lstStyle/>
        <a:p>
          <a:endParaRPr lang="en-US"/>
        </a:p>
      </dgm:t>
    </dgm:pt>
    <dgm:pt modelId="{1A7251CA-D9CD-4154-8844-ACBDF8D4E0E4}" type="sibTrans" cxnId="{BD647CCD-CA0F-482F-8169-364B1F0E3958}">
      <dgm:prSet/>
      <dgm:spPr/>
      <dgm:t>
        <a:bodyPr/>
        <a:lstStyle/>
        <a:p>
          <a:endParaRPr lang="en-US"/>
        </a:p>
      </dgm:t>
    </dgm:pt>
    <dgm:pt modelId="{227FD922-FB2B-4865-A52C-45037EDDAE42}">
      <dgm:prSet custT="1"/>
      <dgm:spPr/>
      <dgm:t>
        <a:bodyPr/>
        <a:lstStyle/>
        <a:p>
          <a:r>
            <a:rPr lang="en-US" sz="1800" b="0" u="none" dirty="0"/>
            <a:t>M</a:t>
          </a:r>
          <a:r>
            <a:rPr lang="x-none" sz="1800" b="0" u="none" dirty="0"/>
            <a:t>ust not be used in </a:t>
          </a:r>
          <a:r>
            <a:rPr lang="x-none" sz="1800" b="0" u="none" dirty="0" smtClean="0"/>
            <a:t>presence </a:t>
          </a:r>
          <a:r>
            <a:rPr lang="x-none" sz="1800" b="0" u="none" dirty="0"/>
            <a:t>of </a:t>
          </a:r>
          <a:r>
            <a:rPr lang="x-none" sz="1800" b="0" u="none" dirty="0" smtClean="0"/>
            <a:t>possible </a:t>
          </a:r>
          <a:r>
            <a:rPr lang="x-none" sz="1800" b="0" u="none" dirty="0"/>
            <a:t>ignition source such as open flames, electrical arcs, or heating elements</a:t>
          </a:r>
          <a:endParaRPr lang="en-US" sz="1800" b="0" u="none" dirty="0"/>
        </a:p>
      </dgm:t>
    </dgm:pt>
    <dgm:pt modelId="{C4984B05-C99C-4F22-ACF2-94413338B6A6}" type="parTrans" cxnId="{52637CFC-5C7D-4AFD-AC03-ED50F0CEB3A0}">
      <dgm:prSet/>
      <dgm:spPr/>
      <dgm:t>
        <a:bodyPr/>
        <a:lstStyle/>
        <a:p>
          <a:endParaRPr lang="en-US"/>
        </a:p>
      </dgm:t>
    </dgm:pt>
    <dgm:pt modelId="{0F54F289-9CD9-41F8-9C97-A7E220727933}" type="sibTrans" cxnId="{52637CFC-5C7D-4AFD-AC03-ED50F0CEB3A0}">
      <dgm:prSet/>
      <dgm:spPr/>
      <dgm:t>
        <a:bodyPr/>
        <a:lstStyle/>
        <a:p>
          <a:endParaRPr lang="en-US"/>
        </a:p>
      </dgm:t>
    </dgm:pt>
    <dgm:pt modelId="{30D65146-5F3E-4202-BD63-4EA53E1C0630}">
      <dgm:prSet custT="1"/>
      <dgm:spPr/>
      <dgm:t>
        <a:bodyPr/>
        <a:lstStyle/>
        <a:p>
          <a:r>
            <a:rPr lang="en-US" sz="1800" b="0" u="none" dirty="0"/>
            <a:t>C</a:t>
          </a:r>
          <a:r>
            <a:rPr lang="x-none" sz="1800" b="0" u="none" dirty="0"/>
            <a:t>annot be stored in containers that are pressurized with air</a:t>
          </a:r>
          <a:endParaRPr lang="en-US" sz="1800" b="0" u="none" dirty="0"/>
        </a:p>
      </dgm:t>
    </dgm:pt>
    <dgm:pt modelId="{30D76FC5-5A32-483E-BD32-FFD4941268B1}" type="parTrans" cxnId="{04988970-CC9F-4583-BB94-4A3EE6968387}">
      <dgm:prSet/>
      <dgm:spPr/>
      <dgm:t>
        <a:bodyPr/>
        <a:lstStyle/>
        <a:p>
          <a:endParaRPr lang="en-US"/>
        </a:p>
      </dgm:t>
    </dgm:pt>
    <dgm:pt modelId="{CD73CE5D-7E64-4851-BF78-96BF4E92F4AB}" type="sibTrans" cxnId="{04988970-CC9F-4583-BB94-4A3EE6968387}">
      <dgm:prSet/>
      <dgm:spPr/>
      <dgm:t>
        <a:bodyPr/>
        <a:lstStyle/>
        <a:p>
          <a:endParaRPr lang="en-US"/>
        </a:p>
      </dgm:t>
    </dgm:pt>
    <dgm:pt modelId="{E606CAFE-3EB5-4DF5-AC50-210C250D56C9}">
      <dgm:prSet custT="1"/>
      <dgm:spPr/>
      <dgm:t>
        <a:bodyPr/>
        <a:lstStyle/>
        <a:p>
          <a:r>
            <a:rPr lang="en-US" sz="1800" b="0" u="none" dirty="0" smtClean="0"/>
            <a:t>M</a:t>
          </a:r>
          <a:r>
            <a:rPr lang="x-none" sz="1800" b="0" u="none" dirty="0" smtClean="0"/>
            <a:t>ay </a:t>
          </a:r>
          <a:r>
            <a:rPr lang="x-none" sz="1800" b="0" u="none" dirty="0"/>
            <a:t>be stored in </a:t>
          </a:r>
          <a:r>
            <a:rPr lang="x-none" sz="1800" b="0" u="none" dirty="0" smtClean="0"/>
            <a:t>containers </a:t>
          </a:r>
          <a:r>
            <a:rPr lang="x-none" sz="1800" b="0" u="none" dirty="0"/>
            <a:t>pressurized with an inert gas</a:t>
          </a:r>
          <a:endParaRPr lang="en-US" sz="1800" b="0" u="none" dirty="0"/>
        </a:p>
      </dgm:t>
    </dgm:pt>
    <dgm:pt modelId="{7B3ACBC5-645D-4229-90DF-294C52415E79}" type="parTrans" cxnId="{43EC2525-68E5-46C2-9A63-0B3577E8E814}">
      <dgm:prSet/>
      <dgm:spPr/>
      <dgm:t>
        <a:bodyPr/>
        <a:lstStyle/>
        <a:p>
          <a:endParaRPr lang="en-US"/>
        </a:p>
      </dgm:t>
    </dgm:pt>
    <dgm:pt modelId="{C529BFE8-FA10-4E93-8FFD-42B145B39F8B}" type="sibTrans" cxnId="{43EC2525-68E5-46C2-9A63-0B3577E8E814}">
      <dgm:prSet/>
      <dgm:spPr/>
      <dgm:t>
        <a:bodyPr/>
        <a:lstStyle/>
        <a:p>
          <a:endParaRPr lang="en-US"/>
        </a:p>
      </dgm:t>
    </dgm:pt>
    <dgm:pt modelId="{6BB99A89-44DF-44E2-A89B-3202AA847C8C}">
      <dgm:prSet custT="1"/>
      <dgm:spPr/>
      <dgm:t>
        <a:bodyPr/>
        <a:lstStyle/>
        <a:p>
          <a:r>
            <a:rPr lang="x-none" sz="1800" b="0" u="none" dirty="0"/>
            <a:t>Appropriate</a:t>
          </a:r>
          <a:r>
            <a:rPr lang="en-US" sz="1800" b="0" u="none" dirty="0"/>
            <a:t> </a:t>
          </a:r>
          <a:r>
            <a:rPr lang="x-none" sz="1800" b="0" u="none" dirty="0"/>
            <a:t>procedures must always be followed </a:t>
          </a:r>
          <a:endParaRPr lang="en-US" sz="1800" b="0" u="none" dirty="0"/>
        </a:p>
      </dgm:t>
    </dgm:pt>
    <dgm:pt modelId="{49154BF4-D14C-4B98-99F0-4E214E192087}" type="parTrans" cxnId="{3E2C26FB-E146-4002-9809-11DEE5A281BC}">
      <dgm:prSet/>
      <dgm:spPr/>
      <dgm:t>
        <a:bodyPr/>
        <a:lstStyle/>
        <a:p>
          <a:endParaRPr lang="en-US"/>
        </a:p>
      </dgm:t>
    </dgm:pt>
    <dgm:pt modelId="{A82D953B-4F26-4ED1-BAFD-8359C31E5E44}" type="sibTrans" cxnId="{3E2C26FB-E146-4002-9809-11DEE5A281BC}">
      <dgm:prSet/>
      <dgm:spPr/>
      <dgm:t>
        <a:bodyPr/>
        <a:lstStyle/>
        <a:p>
          <a:endParaRPr lang="en-US"/>
        </a:p>
      </dgm:t>
    </dgm:pt>
    <dgm:pt modelId="{87DA7F19-3623-4A2F-AAE0-3AD8609AD5C4}" type="pres">
      <dgm:prSet presAssocID="{69C43C29-27E7-4C5D-925B-3C5406B361AA}" presName="linear" presStyleCnt="0">
        <dgm:presLayoutVars>
          <dgm:dir/>
          <dgm:animLvl val="lvl"/>
          <dgm:resizeHandles val="exact"/>
        </dgm:presLayoutVars>
      </dgm:prSet>
      <dgm:spPr/>
      <dgm:t>
        <a:bodyPr/>
        <a:lstStyle/>
        <a:p>
          <a:endParaRPr lang="en-US"/>
        </a:p>
      </dgm:t>
    </dgm:pt>
    <dgm:pt modelId="{C99BF478-FC7F-46BC-84F9-C1910142A92F}" type="pres">
      <dgm:prSet presAssocID="{D5868AFB-7875-43A8-92D5-3C762342E749}" presName="parentLin" presStyleCnt="0"/>
      <dgm:spPr/>
    </dgm:pt>
    <dgm:pt modelId="{11B35DB0-0D4F-4412-A6BA-B5A6F400EE1A}" type="pres">
      <dgm:prSet presAssocID="{D5868AFB-7875-43A8-92D5-3C762342E749}" presName="parentLeftMargin" presStyleLbl="node1" presStyleIdx="0" presStyleCnt="4"/>
      <dgm:spPr/>
      <dgm:t>
        <a:bodyPr/>
        <a:lstStyle/>
        <a:p>
          <a:endParaRPr lang="en-US"/>
        </a:p>
      </dgm:t>
    </dgm:pt>
    <dgm:pt modelId="{D9901004-A9B0-43E8-AEAA-817DDA8D87AE}" type="pres">
      <dgm:prSet presAssocID="{D5868AFB-7875-43A8-92D5-3C762342E749}" presName="parentText" presStyleLbl="node1" presStyleIdx="0" presStyleCnt="4">
        <dgm:presLayoutVars>
          <dgm:chMax val="0"/>
          <dgm:bulletEnabled val="1"/>
        </dgm:presLayoutVars>
      </dgm:prSet>
      <dgm:spPr/>
      <dgm:t>
        <a:bodyPr/>
        <a:lstStyle/>
        <a:p>
          <a:endParaRPr lang="en-US"/>
        </a:p>
      </dgm:t>
    </dgm:pt>
    <dgm:pt modelId="{993D0F53-C730-45F4-B481-497133B2361F}" type="pres">
      <dgm:prSet presAssocID="{D5868AFB-7875-43A8-92D5-3C762342E749}" presName="negativeSpace" presStyleCnt="0"/>
      <dgm:spPr/>
    </dgm:pt>
    <dgm:pt modelId="{770E8DCC-E1A9-4CB0-9F0D-0B0F05091E43}" type="pres">
      <dgm:prSet presAssocID="{D5868AFB-7875-43A8-92D5-3C762342E749}" presName="childText" presStyleLbl="conFgAcc1" presStyleIdx="0" presStyleCnt="4">
        <dgm:presLayoutVars>
          <dgm:bulletEnabled val="1"/>
        </dgm:presLayoutVars>
      </dgm:prSet>
      <dgm:spPr/>
      <dgm:t>
        <a:bodyPr/>
        <a:lstStyle/>
        <a:p>
          <a:endParaRPr lang="en-US"/>
        </a:p>
      </dgm:t>
    </dgm:pt>
    <dgm:pt modelId="{48722E74-C23F-4AD5-8D1A-1CFBBEA736A6}" type="pres">
      <dgm:prSet presAssocID="{ACB16945-F3D3-44A2-9379-9A01CDA51093}" presName="spaceBetweenRectangles" presStyleCnt="0"/>
      <dgm:spPr/>
    </dgm:pt>
    <dgm:pt modelId="{DBDE910B-04D8-4C40-B504-322CF179C2EC}" type="pres">
      <dgm:prSet presAssocID="{08526B08-C763-49FE-A2EA-F46B00FCE6C5}" presName="parentLin" presStyleCnt="0"/>
      <dgm:spPr/>
    </dgm:pt>
    <dgm:pt modelId="{E9F058E1-F590-47CD-B6FD-A54BF9ECEFEE}" type="pres">
      <dgm:prSet presAssocID="{08526B08-C763-49FE-A2EA-F46B00FCE6C5}" presName="parentLeftMargin" presStyleLbl="node1" presStyleIdx="0" presStyleCnt="4"/>
      <dgm:spPr/>
      <dgm:t>
        <a:bodyPr/>
        <a:lstStyle/>
        <a:p>
          <a:endParaRPr lang="en-US"/>
        </a:p>
      </dgm:t>
    </dgm:pt>
    <dgm:pt modelId="{EA3A257F-7CC5-41E0-96AC-EEA687A6563B}" type="pres">
      <dgm:prSet presAssocID="{08526B08-C763-49FE-A2EA-F46B00FCE6C5}" presName="parentText" presStyleLbl="node1" presStyleIdx="1" presStyleCnt="4">
        <dgm:presLayoutVars>
          <dgm:chMax val="0"/>
          <dgm:bulletEnabled val="1"/>
        </dgm:presLayoutVars>
      </dgm:prSet>
      <dgm:spPr/>
      <dgm:t>
        <a:bodyPr/>
        <a:lstStyle/>
        <a:p>
          <a:endParaRPr lang="en-US"/>
        </a:p>
      </dgm:t>
    </dgm:pt>
    <dgm:pt modelId="{3931510B-2123-42C5-A222-24B82B4255E9}" type="pres">
      <dgm:prSet presAssocID="{08526B08-C763-49FE-A2EA-F46B00FCE6C5}" presName="negativeSpace" presStyleCnt="0"/>
      <dgm:spPr/>
    </dgm:pt>
    <dgm:pt modelId="{70583D3E-C559-44A0-8384-CFD122103726}" type="pres">
      <dgm:prSet presAssocID="{08526B08-C763-49FE-A2EA-F46B00FCE6C5}" presName="childText" presStyleLbl="conFgAcc1" presStyleIdx="1" presStyleCnt="4">
        <dgm:presLayoutVars>
          <dgm:bulletEnabled val="1"/>
        </dgm:presLayoutVars>
      </dgm:prSet>
      <dgm:spPr/>
      <dgm:t>
        <a:bodyPr/>
        <a:lstStyle/>
        <a:p>
          <a:endParaRPr lang="en-US"/>
        </a:p>
      </dgm:t>
    </dgm:pt>
    <dgm:pt modelId="{C58F61C5-DD28-4BBE-BF66-12E016B4BC18}" type="pres">
      <dgm:prSet presAssocID="{155D2905-010A-499F-AABA-5D65E5111B17}" presName="spaceBetweenRectangles" presStyleCnt="0"/>
      <dgm:spPr/>
    </dgm:pt>
    <dgm:pt modelId="{61D00AA0-B68A-4A20-978D-094D891A9216}" type="pres">
      <dgm:prSet presAssocID="{ED364C50-78A2-46EE-BC32-34EE30A0A1CA}" presName="parentLin" presStyleCnt="0"/>
      <dgm:spPr/>
    </dgm:pt>
    <dgm:pt modelId="{632769E1-E4C3-49D6-B7CB-7BE1403DE9A9}" type="pres">
      <dgm:prSet presAssocID="{ED364C50-78A2-46EE-BC32-34EE30A0A1CA}" presName="parentLeftMargin" presStyleLbl="node1" presStyleIdx="1" presStyleCnt="4"/>
      <dgm:spPr/>
      <dgm:t>
        <a:bodyPr/>
        <a:lstStyle/>
        <a:p>
          <a:endParaRPr lang="en-US"/>
        </a:p>
      </dgm:t>
    </dgm:pt>
    <dgm:pt modelId="{3582580C-B98B-464D-A4C8-B16629E215F8}" type="pres">
      <dgm:prSet presAssocID="{ED364C50-78A2-46EE-BC32-34EE30A0A1CA}" presName="parentText" presStyleLbl="node1" presStyleIdx="2" presStyleCnt="4">
        <dgm:presLayoutVars>
          <dgm:chMax val="0"/>
          <dgm:bulletEnabled val="1"/>
        </dgm:presLayoutVars>
      </dgm:prSet>
      <dgm:spPr/>
      <dgm:t>
        <a:bodyPr/>
        <a:lstStyle/>
        <a:p>
          <a:endParaRPr lang="en-US"/>
        </a:p>
      </dgm:t>
    </dgm:pt>
    <dgm:pt modelId="{573DAF53-2849-4918-969C-EAE3E83A5B65}" type="pres">
      <dgm:prSet presAssocID="{ED364C50-78A2-46EE-BC32-34EE30A0A1CA}" presName="negativeSpace" presStyleCnt="0"/>
      <dgm:spPr/>
    </dgm:pt>
    <dgm:pt modelId="{7E1C1498-6B9D-405F-9299-8D051CEB9128}" type="pres">
      <dgm:prSet presAssocID="{ED364C50-78A2-46EE-BC32-34EE30A0A1CA}" presName="childText" presStyleLbl="conFgAcc1" presStyleIdx="2" presStyleCnt="4">
        <dgm:presLayoutVars>
          <dgm:bulletEnabled val="1"/>
        </dgm:presLayoutVars>
      </dgm:prSet>
      <dgm:spPr/>
      <dgm:t>
        <a:bodyPr/>
        <a:lstStyle/>
        <a:p>
          <a:endParaRPr lang="en-US"/>
        </a:p>
      </dgm:t>
    </dgm:pt>
    <dgm:pt modelId="{F4AF0AC6-47BC-4C95-B781-BAF29520F0BE}" type="pres">
      <dgm:prSet presAssocID="{D3312FB6-5246-4A28-9A50-4172854DE430}" presName="spaceBetweenRectangles" presStyleCnt="0"/>
      <dgm:spPr/>
    </dgm:pt>
    <dgm:pt modelId="{FF4BB6B6-B38F-49F9-BF52-2AACE0CC3932}" type="pres">
      <dgm:prSet presAssocID="{8BA02ACA-0D23-49E5-B0B8-25F10D02F057}" presName="parentLin" presStyleCnt="0"/>
      <dgm:spPr/>
    </dgm:pt>
    <dgm:pt modelId="{44D850F6-2BA5-4523-8536-A375BEF81C8D}" type="pres">
      <dgm:prSet presAssocID="{8BA02ACA-0D23-49E5-B0B8-25F10D02F057}" presName="parentLeftMargin" presStyleLbl="node1" presStyleIdx="2" presStyleCnt="4"/>
      <dgm:spPr/>
      <dgm:t>
        <a:bodyPr/>
        <a:lstStyle/>
        <a:p>
          <a:endParaRPr lang="en-US"/>
        </a:p>
      </dgm:t>
    </dgm:pt>
    <dgm:pt modelId="{D804FF8F-882F-4739-B38A-FCC65CA04031}" type="pres">
      <dgm:prSet presAssocID="{8BA02ACA-0D23-49E5-B0B8-25F10D02F057}" presName="parentText" presStyleLbl="node1" presStyleIdx="3" presStyleCnt="4">
        <dgm:presLayoutVars>
          <dgm:chMax val="0"/>
          <dgm:bulletEnabled val="1"/>
        </dgm:presLayoutVars>
      </dgm:prSet>
      <dgm:spPr/>
      <dgm:t>
        <a:bodyPr/>
        <a:lstStyle/>
        <a:p>
          <a:endParaRPr lang="en-US"/>
        </a:p>
      </dgm:t>
    </dgm:pt>
    <dgm:pt modelId="{41CADE22-E2C8-4611-8E36-3BDA1B1A9ED1}" type="pres">
      <dgm:prSet presAssocID="{8BA02ACA-0D23-49E5-B0B8-25F10D02F057}" presName="negativeSpace" presStyleCnt="0"/>
      <dgm:spPr/>
    </dgm:pt>
    <dgm:pt modelId="{C44E2C70-BA9E-461C-BC1E-3DACE0165B11}" type="pres">
      <dgm:prSet presAssocID="{8BA02ACA-0D23-49E5-B0B8-25F10D02F057}" presName="childText" presStyleLbl="conFgAcc1" presStyleIdx="3" presStyleCnt="4">
        <dgm:presLayoutVars>
          <dgm:bulletEnabled val="1"/>
        </dgm:presLayoutVars>
      </dgm:prSet>
      <dgm:spPr/>
      <dgm:t>
        <a:bodyPr/>
        <a:lstStyle/>
        <a:p>
          <a:endParaRPr lang="en-US"/>
        </a:p>
      </dgm:t>
    </dgm:pt>
  </dgm:ptLst>
  <dgm:cxnLst>
    <dgm:cxn modelId="{A4BC6A87-E14D-416E-959E-CE583210A813}" type="presOf" srcId="{30D65146-5F3E-4202-BD63-4EA53E1C0630}" destId="{7E1C1498-6B9D-405F-9299-8D051CEB9128}" srcOrd="0" destOrd="0" presId="urn:microsoft.com/office/officeart/2005/8/layout/list1"/>
    <dgm:cxn modelId="{3E2C26FB-E146-4002-9809-11DEE5A281BC}" srcId="{8BA02ACA-0D23-49E5-B0B8-25F10D02F057}" destId="{6BB99A89-44DF-44E2-A89B-3202AA847C8C}" srcOrd="0" destOrd="0" parTransId="{49154BF4-D14C-4B98-99F0-4E214E192087}" sibTransId="{A82D953B-4F26-4ED1-BAFD-8359C31E5E44}"/>
    <dgm:cxn modelId="{261CBF0C-158E-47A8-9C4A-0274902C8701}" type="presOf" srcId="{69C43C29-27E7-4C5D-925B-3C5406B361AA}" destId="{87DA7F19-3623-4A2F-AAE0-3AD8609AD5C4}" srcOrd="0" destOrd="0" presId="urn:microsoft.com/office/officeart/2005/8/layout/list1"/>
    <dgm:cxn modelId="{89793851-DF02-43BC-8FAA-A2C4E1099381}" type="presOf" srcId="{8BA02ACA-0D23-49E5-B0B8-25F10D02F057}" destId="{D804FF8F-882F-4739-B38A-FCC65CA04031}" srcOrd="1" destOrd="0" presId="urn:microsoft.com/office/officeart/2005/8/layout/list1"/>
    <dgm:cxn modelId="{D09A7800-A5A4-4539-931F-70B0EB9189B0}" type="presOf" srcId="{6BB99A89-44DF-44E2-A89B-3202AA847C8C}" destId="{C44E2C70-BA9E-461C-BC1E-3DACE0165B11}" srcOrd="0" destOrd="0" presId="urn:microsoft.com/office/officeart/2005/8/layout/list1"/>
    <dgm:cxn modelId="{88A3E56E-B907-4947-9EC3-1FCBC9043D54}" type="presOf" srcId="{ED364C50-78A2-46EE-BC32-34EE30A0A1CA}" destId="{3582580C-B98B-464D-A4C8-B16629E215F8}" srcOrd="1" destOrd="0" presId="urn:microsoft.com/office/officeart/2005/8/layout/list1"/>
    <dgm:cxn modelId="{04988970-CC9F-4583-BB94-4A3EE6968387}" srcId="{ED364C50-78A2-46EE-BC32-34EE30A0A1CA}" destId="{30D65146-5F3E-4202-BD63-4EA53E1C0630}" srcOrd="0" destOrd="0" parTransId="{30D76FC5-5A32-483E-BD32-FFD4941268B1}" sibTransId="{CD73CE5D-7E64-4851-BF78-96BF4E92F4AB}"/>
    <dgm:cxn modelId="{DA6AB8A0-D4F0-4FE2-A4D6-F534C8693068}" type="presOf" srcId="{227FD922-FB2B-4865-A52C-45037EDDAE42}" destId="{70583D3E-C559-44A0-8384-CFD122103726}" srcOrd="0" destOrd="0" presId="urn:microsoft.com/office/officeart/2005/8/layout/list1"/>
    <dgm:cxn modelId="{9248DDE3-9BF7-4F46-B4B5-FEE684A29D3E}" srcId="{69C43C29-27E7-4C5D-925B-3C5406B361AA}" destId="{08526B08-C763-49FE-A2EA-F46B00FCE6C5}" srcOrd="1" destOrd="0" parTransId="{5C2844EA-1D67-4B97-8C04-31C32638D74E}" sibTransId="{155D2905-010A-499F-AABA-5D65E5111B17}"/>
    <dgm:cxn modelId="{679AE975-746E-490E-8826-2FB5063F29F2}" type="presOf" srcId="{D5868AFB-7875-43A8-92D5-3C762342E749}" destId="{D9901004-A9B0-43E8-AEAA-817DDA8D87AE}" srcOrd="1" destOrd="0" presId="urn:microsoft.com/office/officeart/2005/8/layout/list1"/>
    <dgm:cxn modelId="{29AC0910-9CD3-44CE-B34D-0C8E48C70972}" type="presOf" srcId="{8BA02ACA-0D23-49E5-B0B8-25F10D02F057}" destId="{44D850F6-2BA5-4523-8536-A375BEF81C8D}" srcOrd="0" destOrd="0" presId="urn:microsoft.com/office/officeart/2005/8/layout/list1"/>
    <dgm:cxn modelId="{23C64158-CEAD-4A85-96C7-596162C6719B}" type="presOf" srcId="{ED364C50-78A2-46EE-BC32-34EE30A0A1CA}" destId="{632769E1-E4C3-49D6-B7CB-7BE1403DE9A9}" srcOrd="0" destOrd="0" presId="urn:microsoft.com/office/officeart/2005/8/layout/list1"/>
    <dgm:cxn modelId="{BD647CCD-CA0F-482F-8169-364B1F0E3958}" srcId="{D5868AFB-7875-43A8-92D5-3C762342E749}" destId="{4035BDF9-6736-4F3A-8D9C-30D24FFA7647}" srcOrd="0" destOrd="0" parTransId="{8A5C002B-DD86-48DA-8A7D-D0ED9B94288E}" sibTransId="{1A7251CA-D9CD-4154-8844-ACBDF8D4E0E4}"/>
    <dgm:cxn modelId="{43EC2525-68E5-46C2-9A63-0B3577E8E814}" srcId="{ED364C50-78A2-46EE-BC32-34EE30A0A1CA}" destId="{E606CAFE-3EB5-4DF5-AC50-210C250D56C9}" srcOrd="1" destOrd="0" parTransId="{7B3ACBC5-645D-4229-90DF-294C52415E79}" sibTransId="{C529BFE8-FA10-4E93-8FFD-42B145B39F8B}"/>
    <dgm:cxn modelId="{57C2D755-392D-42A4-A070-BAA83BC0C6F4}" type="presOf" srcId="{08526B08-C763-49FE-A2EA-F46B00FCE6C5}" destId="{EA3A257F-7CC5-41E0-96AC-EEA687A6563B}" srcOrd="1" destOrd="0" presId="urn:microsoft.com/office/officeart/2005/8/layout/list1"/>
    <dgm:cxn modelId="{31B9983B-1242-4F1B-8A70-CFECDCADF7FD}" srcId="{69C43C29-27E7-4C5D-925B-3C5406B361AA}" destId="{8BA02ACA-0D23-49E5-B0B8-25F10D02F057}" srcOrd="3" destOrd="0" parTransId="{4AF49CA7-F12E-4DCF-A20D-DD912E5498B2}" sibTransId="{4B52D6D3-D389-4A30-9386-16CCFDDCDFE5}"/>
    <dgm:cxn modelId="{52637CFC-5C7D-4AFD-AC03-ED50F0CEB3A0}" srcId="{08526B08-C763-49FE-A2EA-F46B00FCE6C5}" destId="{227FD922-FB2B-4865-A52C-45037EDDAE42}" srcOrd="0" destOrd="0" parTransId="{C4984B05-C99C-4F22-ACF2-94413338B6A6}" sibTransId="{0F54F289-9CD9-41F8-9C97-A7E220727933}"/>
    <dgm:cxn modelId="{F151C1BE-DEDA-4B53-A2A1-185F6C006776}" type="presOf" srcId="{4035BDF9-6736-4F3A-8D9C-30D24FFA7647}" destId="{770E8DCC-E1A9-4CB0-9F0D-0B0F05091E43}" srcOrd="0" destOrd="0" presId="urn:microsoft.com/office/officeart/2005/8/layout/list1"/>
    <dgm:cxn modelId="{C5B73814-63B2-4B76-9D45-B6894C07587E}" type="presOf" srcId="{E606CAFE-3EB5-4DF5-AC50-210C250D56C9}" destId="{7E1C1498-6B9D-405F-9299-8D051CEB9128}" srcOrd="0" destOrd="1" presId="urn:microsoft.com/office/officeart/2005/8/layout/list1"/>
    <dgm:cxn modelId="{D5D262BC-F20F-4F33-92EC-84795CE19F1E}" type="presOf" srcId="{D5868AFB-7875-43A8-92D5-3C762342E749}" destId="{11B35DB0-0D4F-4412-A6BA-B5A6F400EE1A}" srcOrd="0" destOrd="0" presId="urn:microsoft.com/office/officeart/2005/8/layout/list1"/>
    <dgm:cxn modelId="{CD7E9114-FA72-45E2-8791-D9AA18510AF9}" srcId="{69C43C29-27E7-4C5D-925B-3C5406B361AA}" destId="{ED364C50-78A2-46EE-BC32-34EE30A0A1CA}" srcOrd="2" destOrd="0" parTransId="{0E770C4E-CFB4-4D5D-A0E4-994226C892D4}" sibTransId="{D3312FB6-5246-4A28-9A50-4172854DE430}"/>
    <dgm:cxn modelId="{87318A44-1EEE-48CA-9861-038F4CEE53CD}" srcId="{69C43C29-27E7-4C5D-925B-3C5406B361AA}" destId="{D5868AFB-7875-43A8-92D5-3C762342E749}" srcOrd="0" destOrd="0" parTransId="{7E710357-3D65-4635-8CBC-658BDC158108}" sibTransId="{ACB16945-F3D3-44A2-9379-9A01CDA51093}"/>
    <dgm:cxn modelId="{778657A8-D1BD-4CD9-8B51-9EFFE4A7D0B4}" type="presOf" srcId="{08526B08-C763-49FE-A2EA-F46B00FCE6C5}" destId="{E9F058E1-F590-47CD-B6FD-A54BF9ECEFEE}" srcOrd="0" destOrd="0" presId="urn:microsoft.com/office/officeart/2005/8/layout/list1"/>
    <dgm:cxn modelId="{A8689B50-EA27-4560-AB5D-44FBFBB38F5B}" type="presParOf" srcId="{87DA7F19-3623-4A2F-AAE0-3AD8609AD5C4}" destId="{C99BF478-FC7F-46BC-84F9-C1910142A92F}" srcOrd="0" destOrd="0" presId="urn:microsoft.com/office/officeart/2005/8/layout/list1"/>
    <dgm:cxn modelId="{F5D15ECA-3C66-456B-92E6-43D7EC703F10}" type="presParOf" srcId="{C99BF478-FC7F-46BC-84F9-C1910142A92F}" destId="{11B35DB0-0D4F-4412-A6BA-B5A6F400EE1A}" srcOrd="0" destOrd="0" presId="urn:microsoft.com/office/officeart/2005/8/layout/list1"/>
    <dgm:cxn modelId="{B43B1860-A171-487E-8BC2-470BCAC50495}" type="presParOf" srcId="{C99BF478-FC7F-46BC-84F9-C1910142A92F}" destId="{D9901004-A9B0-43E8-AEAA-817DDA8D87AE}" srcOrd="1" destOrd="0" presId="urn:microsoft.com/office/officeart/2005/8/layout/list1"/>
    <dgm:cxn modelId="{62F8B7AB-C3B5-4D9D-8BFC-8D3CA26930F9}" type="presParOf" srcId="{87DA7F19-3623-4A2F-AAE0-3AD8609AD5C4}" destId="{993D0F53-C730-45F4-B481-497133B2361F}" srcOrd="1" destOrd="0" presId="urn:microsoft.com/office/officeart/2005/8/layout/list1"/>
    <dgm:cxn modelId="{A3E9652C-EB68-4DA1-B626-02213D619581}" type="presParOf" srcId="{87DA7F19-3623-4A2F-AAE0-3AD8609AD5C4}" destId="{770E8DCC-E1A9-4CB0-9F0D-0B0F05091E43}" srcOrd="2" destOrd="0" presId="urn:microsoft.com/office/officeart/2005/8/layout/list1"/>
    <dgm:cxn modelId="{69AB77B7-F602-4AA3-A780-92170694416A}" type="presParOf" srcId="{87DA7F19-3623-4A2F-AAE0-3AD8609AD5C4}" destId="{48722E74-C23F-4AD5-8D1A-1CFBBEA736A6}" srcOrd="3" destOrd="0" presId="urn:microsoft.com/office/officeart/2005/8/layout/list1"/>
    <dgm:cxn modelId="{B97446AC-C938-4982-9C54-22AB48F0EC3B}" type="presParOf" srcId="{87DA7F19-3623-4A2F-AAE0-3AD8609AD5C4}" destId="{DBDE910B-04D8-4C40-B504-322CF179C2EC}" srcOrd="4" destOrd="0" presId="urn:microsoft.com/office/officeart/2005/8/layout/list1"/>
    <dgm:cxn modelId="{C89FB35B-E4B8-4A77-893D-ECCDF41143FB}" type="presParOf" srcId="{DBDE910B-04D8-4C40-B504-322CF179C2EC}" destId="{E9F058E1-F590-47CD-B6FD-A54BF9ECEFEE}" srcOrd="0" destOrd="0" presId="urn:microsoft.com/office/officeart/2005/8/layout/list1"/>
    <dgm:cxn modelId="{02BD44E2-06BE-497B-80A4-0FC0C02095C8}" type="presParOf" srcId="{DBDE910B-04D8-4C40-B504-322CF179C2EC}" destId="{EA3A257F-7CC5-41E0-96AC-EEA687A6563B}" srcOrd="1" destOrd="0" presId="urn:microsoft.com/office/officeart/2005/8/layout/list1"/>
    <dgm:cxn modelId="{6D2AE081-B77C-4921-AA48-32FC852F7093}" type="presParOf" srcId="{87DA7F19-3623-4A2F-AAE0-3AD8609AD5C4}" destId="{3931510B-2123-42C5-A222-24B82B4255E9}" srcOrd="5" destOrd="0" presId="urn:microsoft.com/office/officeart/2005/8/layout/list1"/>
    <dgm:cxn modelId="{77096E2A-1632-45AD-B625-3F724FB7B735}" type="presParOf" srcId="{87DA7F19-3623-4A2F-AAE0-3AD8609AD5C4}" destId="{70583D3E-C559-44A0-8384-CFD122103726}" srcOrd="6" destOrd="0" presId="urn:microsoft.com/office/officeart/2005/8/layout/list1"/>
    <dgm:cxn modelId="{B6184EBA-FE79-4745-B433-17D19A283803}" type="presParOf" srcId="{87DA7F19-3623-4A2F-AAE0-3AD8609AD5C4}" destId="{C58F61C5-DD28-4BBE-BF66-12E016B4BC18}" srcOrd="7" destOrd="0" presId="urn:microsoft.com/office/officeart/2005/8/layout/list1"/>
    <dgm:cxn modelId="{F9D8EC51-E9FE-4266-9C64-5B932E09C504}" type="presParOf" srcId="{87DA7F19-3623-4A2F-AAE0-3AD8609AD5C4}" destId="{61D00AA0-B68A-4A20-978D-094D891A9216}" srcOrd="8" destOrd="0" presId="urn:microsoft.com/office/officeart/2005/8/layout/list1"/>
    <dgm:cxn modelId="{92413021-BC4E-4425-BAF8-3927950A1B80}" type="presParOf" srcId="{61D00AA0-B68A-4A20-978D-094D891A9216}" destId="{632769E1-E4C3-49D6-B7CB-7BE1403DE9A9}" srcOrd="0" destOrd="0" presId="urn:microsoft.com/office/officeart/2005/8/layout/list1"/>
    <dgm:cxn modelId="{25EFD6C5-13FE-42EB-A2D2-9861822C0E58}" type="presParOf" srcId="{61D00AA0-B68A-4A20-978D-094D891A9216}" destId="{3582580C-B98B-464D-A4C8-B16629E215F8}" srcOrd="1" destOrd="0" presId="urn:microsoft.com/office/officeart/2005/8/layout/list1"/>
    <dgm:cxn modelId="{21D9A185-78F2-4578-9BDC-535220C5F743}" type="presParOf" srcId="{87DA7F19-3623-4A2F-AAE0-3AD8609AD5C4}" destId="{573DAF53-2849-4918-969C-EAE3E83A5B65}" srcOrd="9" destOrd="0" presId="urn:microsoft.com/office/officeart/2005/8/layout/list1"/>
    <dgm:cxn modelId="{AD331052-68C5-4E06-8BD9-1F2B9FDF7932}" type="presParOf" srcId="{87DA7F19-3623-4A2F-AAE0-3AD8609AD5C4}" destId="{7E1C1498-6B9D-405F-9299-8D051CEB9128}" srcOrd="10" destOrd="0" presId="urn:microsoft.com/office/officeart/2005/8/layout/list1"/>
    <dgm:cxn modelId="{B32CD952-85C0-4299-B9B4-56FA526FAB9E}" type="presParOf" srcId="{87DA7F19-3623-4A2F-AAE0-3AD8609AD5C4}" destId="{F4AF0AC6-47BC-4C95-B781-BAF29520F0BE}" srcOrd="11" destOrd="0" presId="urn:microsoft.com/office/officeart/2005/8/layout/list1"/>
    <dgm:cxn modelId="{974194AC-B9E1-4C10-B7C9-9929F87623B4}" type="presParOf" srcId="{87DA7F19-3623-4A2F-AAE0-3AD8609AD5C4}" destId="{FF4BB6B6-B38F-49F9-BF52-2AACE0CC3932}" srcOrd="12" destOrd="0" presId="urn:microsoft.com/office/officeart/2005/8/layout/list1"/>
    <dgm:cxn modelId="{14FA24B5-CB94-48CD-B2FB-FB526FFBD159}" type="presParOf" srcId="{FF4BB6B6-B38F-49F9-BF52-2AACE0CC3932}" destId="{44D850F6-2BA5-4523-8536-A375BEF81C8D}" srcOrd="0" destOrd="0" presId="urn:microsoft.com/office/officeart/2005/8/layout/list1"/>
    <dgm:cxn modelId="{FCCCFDA1-1B64-4650-81DC-7C0149DDEC33}" type="presParOf" srcId="{FF4BB6B6-B38F-49F9-BF52-2AACE0CC3932}" destId="{D804FF8F-882F-4739-B38A-FCC65CA04031}" srcOrd="1" destOrd="0" presId="urn:microsoft.com/office/officeart/2005/8/layout/list1"/>
    <dgm:cxn modelId="{E2B48D68-2EEC-4707-AA1C-A516D486FF30}" type="presParOf" srcId="{87DA7F19-3623-4A2F-AAE0-3AD8609AD5C4}" destId="{41CADE22-E2C8-4611-8E36-3BDA1B1A9ED1}" srcOrd="13" destOrd="0" presId="urn:microsoft.com/office/officeart/2005/8/layout/list1"/>
    <dgm:cxn modelId="{35C22B55-4154-45B6-95FD-9D5CF01A7098}" type="presParOf" srcId="{87DA7F19-3623-4A2F-AAE0-3AD8609AD5C4}" destId="{C44E2C70-BA9E-461C-BC1E-3DACE0165B11}"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0F3C9E6-9317-4EC0-8756-F027A24A058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21E4B814-E101-493A-AC95-627AC04B9046}">
      <dgm:prSet phldrT="[Text]" custT="1"/>
      <dgm:spPr/>
      <dgm:t>
        <a:bodyPr/>
        <a:lstStyle/>
        <a:p>
          <a:r>
            <a:rPr lang="en-US" sz="2000" b="0" dirty="0"/>
            <a:t>Loading and unloading stations for Classes IA through IC liquids must be located no closer than 25 feet (8 m) from storage tanks, property lines, or adjacent buildings </a:t>
          </a:r>
        </a:p>
      </dgm:t>
    </dgm:pt>
    <dgm:pt modelId="{F2C3B9DE-2566-4B8E-8B42-51CFDAD1A77A}" type="parTrans" cxnId="{685D6AA5-E7B3-461F-91AE-6C32994B449B}">
      <dgm:prSet/>
      <dgm:spPr/>
      <dgm:t>
        <a:bodyPr/>
        <a:lstStyle/>
        <a:p>
          <a:endParaRPr lang="en-US"/>
        </a:p>
      </dgm:t>
    </dgm:pt>
    <dgm:pt modelId="{BAAF7F49-EF0D-4108-8BF2-52DDF1F5B174}" type="sibTrans" cxnId="{685D6AA5-E7B3-461F-91AE-6C32994B449B}">
      <dgm:prSet/>
      <dgm:spPr/>
      <dgm:t>
        <a:bodyPr/>
        <a:lstStyle/>
        <a:p>
          <a:endParaRPr lang="en-US"/>
        </a:p>
      </dgm:t>
    </dgm:pt>
    <dgm:pt modelId="{959B5EB3-270A-4C8D-860C-1AEBD08BC294}" type="pres">
      <dgm:prSet presAssocID="{D0F3C9E6-9317-4EC0-8756-F027A24A0586}" presName="linear" presStyleCnt="0">
        <dgm:presLayoutVars>
          <dgm:animLvl val="lvl"/>
          <dgm:resizeHandles val="exact"/>
        </dgm:presLayoutVars>
      </dgm:prSet>
      <dgm:spPr/>
      <dgm:t>
        <a:bodyPr/>
        <a:lstStyle/>
        <a:p>
          <a:endParaRPr lang="en-US"/>
        </a:p>
      </dgm:t>
    </dgm:pt>
    <dgm:pt modelId="{5779D28D-022C-4D09-B502-728554F9D0DD}" type="pres">
      <dgm:prSet presAssocID="{21E4B814-E101-493A-AC95-627AC04B9046}" presName="parentText" presStyleLbl="node1" presStyleIdx="0" presStyleCnt="1" custLinFactNeighborX="-8163" custLinFactNeighborY="-55068">
        <dgm:presLayoutVars>
          <dgm:chMax val="0"/>
          <dgm:bulletEnabled val="1"/>
        </dgm:presLayoutVars>
      </dgm:prSet>
      <dgm:spPr/>
      <dgm:t>
        <a:bodyPr/>
        <a:lstStyle/>
        <a:p>
          <a:endParaRPr lang="en-US"/>
        </a:p>
      </dgm:t>
    </dgm:pt>
  </dgm:ptLst>
  <dgm:cxnLst>
    <dgm:cxn modelId="{BA84C02A-0413-4FB0-AC6A-6DE97F550E88}" type="presOf" srcId="{21E4B814-E101-493A-AC95-627AC04B9046}" destId="{5779D28D-022C-4D09-B502-728554F9D0DD}" srcOrd="0" destOrd="0" presId="urn:microsoft.com/office/officeart/2005/8/layout/vList2"/>
    <dgm:cxn modelId="{6F91C086-547E-41C3-9717-9D546423C314}" type="presOf" srcId="{D0F3C9E6-9317-4EC0-8756-F027A24A0586}" destId="{959B5EB3-270A-4C8D-860C-1AEBD08BC294}" srcOrd="0" destOrd="0" presId="urn:microsoft.com/office/officeart/2005/8/layout/vList2"/>
    <dgm:cxn modelId="{685D6AA5-E7B3-461F-91AE-6C32994B449B}" srcId="{D0F3C9E6-9317-4EC0-8756-F027A24A0586}" destId="{21E4B814-E101-493A-AC95-627AC04B9046}" srcOrd="0" destOrd="0" parTransId="{F2C3B9DE-2566-4B8E-8B42-51CFDAD1A77A}" sibTransId="{BAAF7F49-EF0D-4108-8BF2-52DDF1F5B174}"/>
    <dgm:cxn modelId="{93E5077E-B714-4F11-B152-58A04BC52D0D}" type="presParOf" srcId="{959B5EB3-270A-4C8D-860C-1AEBD08BC294}" destId="{5779D28D-022C-4D09-B502-728554F9D0D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BFE39D-C108-49CC-A9E5-DA7EDDB4132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F7FC1C0-2B9B-4BBD-9AB0-D92EA205D1CE}">
      <dgm:prSet phldrT="[Text]" custT="1"/>
      <dgm:spPr/>
      <dgm:t>
        <a:bodyPr/>
        <a:lstStyle/>
        <a:p>
          <a:r>
            <a:rPr lang="en-US" sz="2400" b="0" dirty="0"/>
            <a:t>In terms of fire and life safety, housekeeping involves creating and maintaining a clean and safe environment</a:t>
          </a:r>
        </a:p>
      </dgm:t>
    </dgm:pt>
    <dgm:pt modelId="{6669C64B-3A08-4B5C-AAA8-A168733DEF6C}" type="parTrans" cxnId="{B5CCD20B-B85F-457E-9230-401DE82C526D}">
      <dgm:prSet/>
      <dgm:spPr/>
      <dgm:t>
        <a:bodyPr/>
        <a:lstStyle/>
        <a:p>
          <a:endParaRPr lang="en-US"/>
        </a:p>
      </dgm:t>
    </dgm:pt>
    <dgm:pt modelId="{AA2B96E2-C24E-4BE6-A0E9-6D367E224FD0}" type="sibTrans" cxnId="{B5CCD20B-B85F-457E-9230-401DE82C526D}">
      <dgm:prSet/>
      <dgm:spPr/>
      <dgm:t>
        <a:bodyPr/>
        <a:lstStyle/>
        <a:p>
          <a:endParaRPr lang="en-US"/>
        </a:p>
      </dgm:t>
    </dgm:pt>
    <dgm:pt modelId="{F4E84B15-542B-4BCE-814E-2FBB8A8A92B8}">
      <dgm:prSet phldrT="[Text]" custT="1"/>
      <dgm:spPr>
        <a:solidFill>
          <a:schemeClr val="accent2"/>
        </a:solidFill>
      </dgm:spPr>
      <dgm:t>
        <a:bodyPr/>
        <a:lstStyle/>
        <a:p>
          <a:r>
            <a:rPr lang="en-US" sz="2400" b="0" dirty="0"/>
            <a:t>Enforcing appropriate sections of the locally adopted fire code can help increase safety and reduce or eliminate fire hazards</a:t>
          </a:r>
        </a:p>
      </dgm:t>
    </dgm:pt>
    <dgm:pt modelId="{52CD3435-B437-4D01-A656-832586DC373C}" type="parTrans" cxnId="{CEABF3C4-80F7-4666-AB4E-A32CB0E9CE05}">
      <dgm:prSet/>
      <dgm:spPr/>
      <dgm:t>
        <a:bodyPr/>
        <a:lstStyle/>
        <a:p>
          <a:endParaRPr lang="en-US"/>
        </a:p>
      </dgm:t>
    </dgm:pt>
    <dgm:pt modelId="{B7C9B802-EAE2-44A8-9441-76503D67F642}" type="sibTrans" cxnId="{CEABF3C4-80F7-4666-AB4E-A32CB0E9CE05}">
      <dgm:prSet/>
      <dgm:spPr/>
      <dgm:t>
        <a:bodyPr/>
        <a:lstStyle/>
        <a:p>
          <a:endParaRPr lang="en-US"/>
        </a:p>
      </dgm:t>
    </dgm:pt>
    <dgm:pt modelId="{44BAF415-09A5-4199-97BE-CDA341C8574D}" type="pres">
      <dgm:prSet presAssocID="{92BFE39D-C108-49CC-A9E5-DA7EDDB41323}" presName="linear" presStyleCnt="0">
        <dgm:presLayoutVars>
          <dgm:animLvl val="lvl"/>
          <dgm:resizeHandles val="exact"/>
        </dgm:presLayoutVars>
      </dgm:prSet>
      <dgm:spPr/>
      <dgm:t>
        <a:bodyPr/>
        <a:lstStyle/>
        <a:p>
          <a:endParaRPr lang="en-US"/>
        </a:p>
      </dgm:t>
    </dgm:pt>
    <dgm:pt modelId="{003905C3-57B3-4272-AF3F-3114D2DCA0CD}" type="pres">
      <dgm:prSet presAssocID="{4F7FC1C0-2B9B-4BBD-9AB0-D92EA205D1CE}" presName="parentText" presStyleLbl="node1" presStyleIdx="0" presStyleCnt="2">
        <dgm:presLayoutVars>
          <dgm:chMax val="0"/>
          <dgm:bulletEnabled val="1"/>
        </dgm:presLayoutVars>
      </dgm:prSet>
      <dgm:spPr/>
      <dgm:t>
        <a:bodyPr/>
        <a:lstStyle/>
        <a:p>
          <a:endParaRPr lang="en-US"/>
        </a:p>
      </dgm:t>
    </dgm:pt>
    <dgm:pt modelId="{1A13388B-1B13-41B2-9A4A-E955C2D0A1E2}" type="pres">
      <dgm:prSet presAssocID="{AA2B96E2-C24E-4BE6-A0E9-6D367E224FD0}" presName="spacer" presStyleCnt="0"/>
      <dgm:spPr/>
    </dgm:pt>
    <dgm:pt modelId="{AF708499-2FDC-4B4E-A85E-F5DFDC264D99}" type="pres">
      <dgm:prSet presAssocID="{F4E84B15-542B-4BCE-814E-2FBB8A8A92B8}" presName="parentText" presStyleLbl="node1" presStyleIdx="1" presStyleCnt="2">
        <dgm:presLayoutVars>
          <dgm:chMax val="0"/>
          <dgm:bulletEnabled val="1"/>
        </dgm:presLayoutVars>
      </dgm:prSet>
      <dgm:spPr/>
      <dgm:t>
        <a:bodyPr/>
        <a:lstStyle/>
        <a:p>
          <a:endParaRPr lang="en-US"/>
        </a:p>
      </dgm:t>
    </dgm:pt>
  </dgm:ptLst>
  <dgm:cxnLst>
    <dgm:cxn modelId="{E35D9E91-F141-4415-A2E1-2C38A190FB7D}" type="presOf" srcId="{F4E84B15-542B-4BCE-814E-2FBB8A8A92B8}" destId="{AF708499-2FDC-4B4E-A85E-F5DFDC264D99}" srcOrd="0" destOrd="0" presId="urn:microsoft.com/office/officeart/2005/8/layout/vList2"/>
    <dgm:cxn modelId="{CEABF3C4-80F7-4666-AB4E-A32CB0E9CE05}" srcId="{92BFE39D-C108-49CC-A9E5-DA7EDDB41323}" destId="{F4E84B15-542B-4BCE-814E-2FBB8A8A92B8}" srcOrd="1" destOrd="0" parTransId="{52CD3435-B437-4D01-A656-832586DC373C}" sibTransId="{B7C9B802-EAE2-44A8-9441-76503D67F642}"/>
    <dgm:cxn modelId="{1AB931DF-779A-4CA8-9CF7-45163D0B4447}" type="presOf" srcId="{92BFE39D-C108-49CC-A9E5-DA7EDDB41323}" destId="{44BAF415-09A5-4199-97BE-CDA341C8574D}" srcOrd="0" destOrd="0" presId="urn:microsoft.com/office/officeart/2005/8/layout/vList2"/>
    <dgm:cxn modelId="{B5CCD20B-B85F-457E-9230-401DE82C526D}" srcId="{92BFE39D-C108-49CC-A9E5-DA7EDDB41323}" destId="{4F7FC1C0-2B9B-4BBD-9AB0-D92EA205D1CE}" srcOrd="0" destOrd="0" parTransId="{6669C64B-3A08-4B5C-AAA8-A168733DEF6C}" sibTransId="{AA2B96E2-C24E-4BE6-A0E9-6D367E224FD0}"/>
    <dgm:cxn modelId="{99BFCA0D-CE07-4293-ACC9-42ABB06A3714}" type="presOf" srcId="{4F7FC1C0-2B9B-4BBD-9AB0-D92EA205D1CE}" destId="{003905C3-57B3-4272-AF3F-3114D2DCA0CD}" srcOrd="0" destOrd="0" presId="urn:microsoft.com/office/officeart/2005/8/layout/vList2"/>
    <dgm:cxn modelId="{A752B2CF-493C-4997-9026-40EBAE687F16}" type="presParOf" srcId="{44BAF415-09A5-4199-97BE-CDA341C8574D}" destId="{003905C3-57B3-4272-AF3F-3114D2DCA0CD}" srcOrd="0" destOrd="0" presId="urn:microsoft.com/office/officeart/2005/8/layout/vList2"/>
    <dgm:cxn modelId="{170D1938-EE27-427F-A660-E85019EE0865}" type="presParOf" srcId="{44BAF415-09A5-4199-97BE-CDA341C8574D}" destId="{1A13388B-1B13-41B2-9A4A-E955C2D0A1E2}" srcOrd="1" destOrd="0" presId="urn:microsoft.com/office/officeart/2005/8/layout/vList2"/>
    <dgm:cxn modelId="{2893DF61-46AC-4CB8-B1B2-E85F435CB7B0}" type="presParOf" srcId="{44BAF415-09A5-4199-97BE-CDA341C8574D}" destId="{AF708499-2FDC-4B4E-A85E-F5DFDC264D9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0F3C9E6-9317-4EC0-8756-F027A24A058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21E4B814-E101-493A-AC95-627AC04B9046}">
      <dgm:prSet phldrT="[Text]" custT="1"/>
      <dgm:spPr/>
      <dgm:t>
        <a:bodyPr/>
        <a:lstStyle/>
        <a:p>
          <a:r>
            <a:rPr lang="en-US" sz="1800" b="0" dirty="0"/>
            <a:t>Loading/unloading stations for Class II and Classes IIIA and IIIB liquids must be located no closer than 15 feet (5 m) from these same objects</a:t>
          </a:r>
        </a:p>
      </dgm:t>
    </dgm:pt>
    <dgm:pt modelId="{F2C3B9DE-2566-4B8E-8B42-51CFDAD1A77A}" type="parTrans" cxnId="{685D6AA5-E7B3-461F-91AE-6C32994B449B}">
      <dgm:prSet/>
      <dgm:spPr/>
      <dgm:t>
        <a:bodyPr/>
        <a:lstStyle/>
        <a:p>
          <a:endParaRPr lang="en-US"/>
        </a:p>
      </dgm:t>
    </dgm:pt>
    <dgm:pt modelId="{BAAF7F49-EF0D-4108-8BF2-52DDF1F5B174}" type="sibTrans" cxnId="{685D6AA5-E7B3-461F-91AE-6C32994B449B}">
      <dgm:prSet/>
      <dgm:spPr/>
      <dgm:t>
        <a:bodyPr/>
        <a:lstStyle/>
        <a:p>
          <a:endParaRPr lang="en-US"/>
        </a:p>
      </dgm:t>
    </dgm:pt>
    <dgm:pt modelId="{0CC3CD0F-1459-40BD-BA1B-BC6BFDE427AB}">
      <dgm:prSet custT="1"/>
      <dgm:spPr>
        <a:solidFill>
          <a:schemeClr val="accent6">
            <a:lumMod val="75000"/>
          </a:schemeClr>
        </a:solidFill>
      </dgm:spPr>
      <dgm:t>
        <a:bodyPr/>
        <a:lstStyle/>
        <a:p>
          <a:r>
            <a:rPr lang="en-US" sz="1800" b="0" dirty="0"/>
            <a:t>Loading/unloading stations must be constructed on level ground</a:t>
          </a:r>
        </a:p>
      </dgm:t>
    </dgm:pt>
    <dgm:pt modelId="{2F5EFBDC-9AF7-4DED-98F7-6E4D5964516F}" type="parTrans" cxnId="{536FB21D-0A5F-4262-B06B-99895CF41C7E}">
      <dgm:prSet/>
      <dgm:spPr/>
      <dgm:t>
        <a:bodyPr/>
        <a:lstStyle/>
        <a:p>
          <a:endParaRPr lang="en-US"/>
        </a:p>
      </dgm:t>
    </dgm:pt>
    <dgm:pt modelId="{F3ECAAE5-3756-4BEC-974A-2242DB779BC0}" type="sibTrans" cxnId="{536FB21D-0A5F-4262-B06B-99895CF41C7E}">
      <dgm:prSet/>
      <dgm:spPr/>
      <dgm:t>
        <a:bodyPr/>
        <a:lstStyle/>
        <a:p>
          <a:endParaRPr lang="en-US"/>
        </a:p>
      </dgm:t>
    </dgm:pt>
    <dgm:pt modelId="{D475AAE5-DB70-4925-9ED4-22EE94A8C00F}">
      <dgm:prSet custT="1"/>
      <dgm:spPr>
        <a:solidFill>
          <a:schemeClr val="accent6">
            <a:lumMod val="75000"/>
          </a:schemeClr>
        </a:solidFill>
      </dgm:spPr>
      <dgm:t>
        <a:bodyPr/>
        <a:lstStyle/>
        <a:p>
          <a:r>
            <a:rPr lang="en-US" sz="1800" b="0" dirty="0"/>
            <a:t>Curbs, drains, natural ground slope, or other means are required</a:t>
          </a:r>
        </a:p>
      </dgm:t>
    </dgm:pt>
    <dgm:pt modelId="{EE1DED72-EE13-4DD9-B2AF-1C382131F3E0}" type="parTrans" cxnId="{8CEA6639-3BC8-44D9-ACCC-155FBECCB357}">
      <dgm:prSet/>
      <dgm:spPr/>
      <dgm:t>
        <a:bodyPr/>
        <a:lstStyle/>
        <a:p>
          <a:endParaRPr lang="en-US"/>
        </a:p>
      </dgm:t>
    </dgm:pt>
    <dgm:pt modelId="{B525BAFF-80D5-413B-A9B1-221A840EB683}" type="sibTrans" cxnId="{8CEA6639-3BC8-44D9-ACCC-155FBECCB357}">
      <dgm:prSet/>
      <dgm:spPr/>
      <dgm:t>
        <a:bodyPr/>
        <a:lstStyle/>
        <a:p>
          <a:endParaRPr lang="en-US"/>
        </a:p>
      </dgm:t>
    </dgm:pt>
    <dgm:pt modelId="{88A95969-03B9-42D4-A6E5-474370825147}">
      <dgm:prSet custT="1"/>
      <dgm:spPr>
        <a:solidFill>
          <a:schemeClr val="accent6">
            <a:lumMod val="50000"/>
          </a:schemeClr>
        </a:solidFill>
      </dgm:spPr>
      <dgm:t>
        <a:bodyPr/>
        <a:lstStyle/>
        <a:p>
          <a:r>
            <a:rPr lang="en-US" sz="1800" b="0" dirty="0"/>
            <a:t>Adequate ventilation must be maintained</a:t>
          </a:r>
        </a:p>
      </dgm:t>
    </dgm:pt>
    <dgm:pt modelId="{D975C8E9-062C-45DA-87F3-5A3E147B9B3D}" type="parTrans" cxnId="{8267D95C-2A83-4B97-93BD-BBB03A5172A6}">
      <dgm:prSet/>
      <dgm:spPr/>
      <dgm:t>
        <a:bodyPr/>
        <a:lstStyle/>
        <a:p>
          <a:endParaRPr lang="en-US"/>
        </a:p>
      </dgm:t>
    </dgm:pt>
    <dgm:pt modelId="{2EFCCD3E-AF62-4C13-AA36-1669E815E12C}" type="sibTrans" cxnId="{8267D95C-2A83-4B97-93BD-BBB03A5172A6}">
      <dgm:prSet/>
      <dgm:spPr/>
      <dgm:t>
        <a:bodyPr/>
        <a:lstStyle/>
        <a:p>
          <a:endParaRPr lang="en-US"/>
        </a:p>
      </dgm:t>
    </dgm:pt>
    <dgm:pt modelId="{959B5EB3-270A-4C8D-860C-1AEBD08BC294}" type="pres">
      <dgm:prSet presAssocID="{D0F3C9E6-9317-4EC0-8756-F027A24A0586}" presName="linear" presStyleCnt="0">
        <dgm:presLayoutVars>
          <dgm:animLvl val="lvl"/>
          <dgm:resizeHandles val="exact"/>
        </dgm:presLayoutVars>
      </dgm:prSet>
      <dgm:spPr/>
      <dgm:t>
        <a:bodyPr/>
        <a:lstStyle/>
        <a:p>
          <a:endParaRPr lang="en-US"/>
        </a:p>
      </dgm:t>
    </dgm:pt>
    <dgm:pt modelId="{5779D28D-022C-4D09-B502-728554F9D0DD}" type="pres">
      <dgm:prSet presAssocID="{21E4B814-E101-493A-AC95-627AC04B9046}" presName="parentText" presStyleLbl="node1" presStyleIdx="0" presStyleCnt="4" custScaleY="128098">
        <dgm:presLayoutVars>
          <dgm:chMax val="0"/>
          <dgm:bulletEnabled val="1"/>
        </dgm:presLayoutVars>
      </dgm:prSet>
      <dgm:spPr/>
      <dgm:t>
        <a:bodyPr/>
        <a:lstStyle/>
        <a:p>
          <a:endParaRPr lang="en-US"/>
        </a:p>
      </dgm:t>
    </dgm:pt>
    <dgm:pt modelId="{88E4576B-CCB0-4177-8264-4DA404052D6F}" type="pres">
      <dgm:prSet presAssocID="{BAAF7F49-EF0D-4108-8BF2-52DDF1F5B174}" presName="spacer" presStyleCnt="0"/>
      <dgm:spPr/>
    </dgm:pt>
    <dgm:pt modelId="{6A90B9A4-AF5B-413D-9C2B-2EE3CA7E7488}" type="pres">
      <dgm:prSet presAssocID="{0CC3CD0F-1459-40BD-BA1B-BC6BFDE427AB}" presName="parentText" presStyleLbl="node1" presStyleIdx="1" presStyleCnt="4" custScaleY="60256">
        <dgm:presLayoutVars>
          <dgm:chMax val="0"/>
          <dgm:bulletEnabled val="1"/>
        </dgm:presLayoutVars>
      </dgm:prSet>
      <dgm:spPr/>
      <dgm:t>
        <a:bodyPr/>
        <a:lstStyle/>
        <a:p>
          <a:endParaRPr lang="en-US"/>
        </a:p>
      </dgm:t>
    </dgm:pt>
    <dgm:pt modelId="{33FC778F-FF30-46BE-8353-0C4BBEE58C53}" type="pres">
      <dgm:prSet presAssocID="{F3ECAAE5-3756-4BEC-974A-2242DB779BC0}" presName="spacer" presStyleCnt="0"/>
      <dgm:spPr/>
    </dgm:pt>
    <dgm:pt modelId="{418BBF14-3174-4095-B8B2-0DFD3A867368}" type="pres">
      <dgm:prSet presAssocID="{D475AAE5-DB70-4925-9ED4-22EE94A8C00F}" presName="parentText" presStyleLbl="node1" presStyleIdx="2" presStyleCnt="4" custScaleY="74747">
        <dgm:presLayoutVars>
          <dgm:chMax val="0"/>
          <dgm:bulletEnabled val="1"/>
        </dgm:presLayoutVars>
      </dgm:prSet>
      <dgm:spPr/>
      <dgm:t>
        <a:bodyPr/>
        <a:lstStyle/>
        <a:p>
          <a:endParaRPr lang="en-US"/>
        </a:p>
      </dgm:t>
    </dgm:pt>
    <dgm:pt modelId="{4DBD4701-A948-406D-AEE2-8076A92E6E34}" type="pres">
      <dgm:prSet presAssocID="{B525BAFF-80D5-413B-A9B1-221A840EB683}" presName="spacer" presStyleCnt="0"/>
      <dgm:spPr/>
    </dgm:pt>
    <dgm:pt modelId="{B9745986-D17B-41EA-BA5C-23C071815F9D}" type="pres">
      <dgm:prSet presAssocID="{88A95969-03B9-42D4-A6E5-474370825147}" presName="parentText" presStyleLbl="node1" presStyleIdx="3" presStyleCnt="4" custScaleY="67739">
        <dgm:presLayoutVars>
          <dgm:chMax val="0"/>
          <dgm:bulletEnabled val="1"/>
        </dgm:presLayoutVars>
      </dgm:prSet>
      <dgm:spPr/>
      <dgm:t>
        <a:bodyPr/>
        <a:lstStyle/>
        <a:p>
          <a:endParaRPr lang="en-US"/>
        </a:p>
      </dgm:t>
    </dgm:pt>
  </dgm:ptLst>
  <dgm:cxnLst>
    <dgm:cxn modelId="{850BFF50-B36F-4695-8007-6AE30AA21D4F}" type="presOf" srcId="{88A95969-03B9-42D4-A6E5-474370825147}" destId="{B9745986-D17B-41EA-BA5C-23C071815F9D}" srcOrd="0" destOrd="0" presId="urn:microsoft.com/office/officeart/2005/8/layout/vList2"/>
    <dgm:cxn modelId="{4990358C-4812-411B-BF07-237B021CCFB5}" type="presOf" srcId="{D0F3C9E6-9317-4EC0-8756-F027A24A0586}" destId="{959B5EB3-270A-4C8D-860C-1AEBD08BC294}" srcOrd="0" destOrd="0" presId="urn:microsoft.com/office/officeart/2005/8/layout/vList2"/>
    <dgm:cxn modelId="{8267D95C-2A83-4B97-93BD-BBB03A5172A6}" srcId="{D0F3C9E6-9317-4EC0-8756-F027A24A0586}" destId="{88A95969-03B9-42D4-A6E5-474370825147}" srcOrd="3" destOrd="0" parTransId="{D975C8E9-062C-45DA-87F3-5A3E147B9B3D}" sibTransId="{2EFCCD3E-AF62-4C13-AA36-1669E815E12C}"/>
    <dgm:cxn modelId="{9A8114B5-7205-48D4-990F-A3D032F72932}" type="presOf" srcId="{D475AAE5-DB70-4925-9ED4-22EE94A8C00F}" destId="{418BBF14-3174-4095-B8B2-0DFD3A867368}" srcOrd="0" destOrd="0" presId="urn:microsoft.com/office/officeart/2005/8/layout/vList2"/>
    <dgm:cxn modelId="{536FB21D-0A5F-4262-B06B-99895CF41C7E}" srcId="{D0F3C9E6-9317-4EC0-8756-F027A24A0586}" destId="{0CC3CD0F-1459-40BD-BA1B-BC6BFDE427AB}" srcOrd="1" destOrd="0" parTransId="{2F5EFBDC-9AF7-4DED-98F7-6E4D5964516F}" sibTransId="{F3ECAAE5-3756-4BEC-974A-2242DB779BC0}"/>
    <dgm:cxn modelId="{F0DBCBAD-BD8C-43C9-80A2-6EA1EC08491F}" type="presOf" srcId="{0CC3CD0F-1459-40BD-BA1B-BC6BFDE427AB}" destId="{6A90B9A4-AF5B-413D-9C2B-2EE3CA7E7488}" srcOrd="0" destOrd="0" presId="urn:microsoft.com/office/officeart/2005/8/layout/vList2"/>
    <dgm:cxn modelId="{685D6AA5-E7B3-461F-91AE-6C32994B449B}" srcId="{D0F3C9E6-9317-4EC0-8756-F027A24A0586}" destId="{21E4B814-E101-493A-AC95-627AC04B9046}" srcOrd="0" destOrd="0" parTransId="{F2C3B9DE-2566-4B8E-8B42-51CFDAD1A77A}" sibTransId="{BAAF7F49-EF0D-4108-8BF2-52DDF1F5B174}"/>
    <dgm:cxn modelId="{06F49ADB-3ABB-40D4-9426-BD1554F22A38}" type="presOf" srcId="{21E4B814-E101-493A-AC95-627AC04B9046}" destId="{5779D28D-022C-4D09-B502-728554F9D0DD}" srcOrd="0" destOrd="0" presId="urn:microsoft.com/office/officeart/2005/8/layout/vList2"/>
    <dgm:cxn modelId="{8CEA6639-3BC8-44D9-ACCC-155FBECCB357}" srcId="{D0F3C9E6-9317-4EC0-8756-F027A24A0586}" destId="{D475AAE5-DB70-4925-9ED4-22EE94A8C00F}" srcOrd="2" destOrd="0" parTransId="{EE1DED72-EE13-4DD9-B2AF-1C382131F3E0}" sibTransId="{B525BAFF-80D5-413B-A9B1-221A840EB683}"/>
    <dgm:cxn modelId="{2FFD3ED3-56C5-4480-B1B4-44FB9E1DAAE1}" type="presParOf" srcId="{959B5EB3-270A-4C8D-860C-1AEBD08BC294}" destId="{5779D28D-022C-4D09-B502-728554F9D0DD}" srcOrd="0" destOrd="0" presId="urn:microsoft.com/office/officeart/2005/8/layout/vList2"/>
    <dgm:cxn modelId="{012C297B-5E7D-4EFA-B791-B7D044C94F82}" type="presParOf" srcId="{959B5EB3-270A-4C8D-860C-1AEBD08BC294}" destId="{88E4576B-CCB0-4177-8264-4DA404052D6F}" srcOrd="1" destOrd="0" presId="urn:microsoft.com/office/officeart/2005/8/layout/vList2"/>
    <dgm:cxn modelId="{49AF17EB-E1BD-465C-8191-976BBA8FCB46}" type="presParOf" srcId="{959B5EB3-270A-4C8D-860C-1AEBD08BC294}" destId="{6A90B9A4-AF5B-413D-9C2B-2EE3CA7E7488}" srcOrd="2" destOrd="0" presId="urn:microsoft.com/office/officeart/2005/8/layout/vList2"/>
    <dgm:cxn modelId="{13981B60-9EB8-4572-A1B5-7B895416B99A}" type="presParOf" srcId="{959B5EB3-270A-4C8D-860C-1AEBD08BC294}" destId="{33FC778F-FF30-46BE-8353-0C4BBEE58C53}" srcOrd="3" destOrd="0" presId="urn:microsoft.com/office/officeart/2005/8/layout/vList2"/>
    <dgm:cxn modelId="{6EDC2DDB-884F-4496-8E1F-D9268C309047}" type="presParOf" srcId="{959B5EB3-270A-4C8D-860C-1AEBD08BC294}" destId="{418BBF14-3174-4095-B8B2-0DFD3A867368}" srcOrd="4" destOrd="0" presId="urn:microsoft.com/office/officeart/2005/8/layout/vList2"/>
    <dgm:cxn modelId="{1CEA8E49-9DC8-4AA0-BD80-79198EBDA73B}" type="presParOf" srcId="{959B5EB3-270A-4C8D-860C-1AEBD08BC294}" destId="{4DBD4701-A948-406D-AEE2-8076A92E6E34}" srcOrd="5" destOrd="0" presId="urn:microsoft.com/office/officeart/2005/8/layout/vList2"/>
    <dgm:cxn modelId="{65E737D1-CC74-4387-9637-75644C4ED535}" type="presParOf" srcId="{959B5EB3-270A-4C8D-860C-1AEBD08BC294}" destId="{B9745986-D17B-41EA-BA5C-23C071815F9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6D6CD5F-D006-451E-906D-8689D709FA32}"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C12BCEE-5F07-4671-856C-745B7CD99012}">
      <dgm:prSet phldrT="[Text]" custT="1"/>
      <dgm:spPr/>
      <dgm:t>
        <a:bodyPr/>
        <a:lstStyle/>
        <a:p>
          <a:r>
            <a:rPr lang="x-none" sz="2400" b="0" u="none" dirty="0"/>
            <a:t>Some types of liquids, including light fuel oils, toluene, gasoline, and jet fuels can develop static electrical charges on their surfaces</a:t>
          </a:r>
          <a:endParaRPr lang="en-US" sz="2400" b="0" dirty="0"/>
        </a:p>
      </dgm:t>
    </dgm:pt>
    <dgm:pt modelId="{17FD6400-06DF-4A09-91A7-ECB35FC94F0B}" type="parTrans" cxnId="{1C866D3B-1685-4117-9072-B8AEB64BC917}">
      <dgm:prSet/>
      <dgm:spPr/>
      <dgm:t>
        <a:bodyPr/>
        <a:lstStyle/>
        <a:p>
          <a:endParaRPr lang="en-US"/>
        </a:p>
      </dgm:t>
    </dgm:pt>
    <dgm:pt modelId="{DF4E3566-4026-4322-8DC0-C4993A01A11F}" type="sibTrans" cxnId="{1C866D3B-1685-4117-9072-B8AEB64BC917}">
      <dgm:prSet/>
      <dgm:spPr/>
      <dgm:t>
        <a:bodyPr/>
        <a:lstStyle/>
        <a:p>
          <a:endParaRPr lang="en-US"/>
        </a:p>
      </dgm:t>
    </dgm:pt>
    <dgm:pt modelId="{622BB017-A1DF-48C4-A8A3-1FFCCDC2970E}">
      <dgm:prSet custT="1"/>
      <dgm:spPr>
        <a:solidFill>
          <a:schemeClr val="accent6">
            <a:lumMod val="75000"/>
          </a:schemeClr>
        </a:solidFill>
      </dgm:spPr>
      <dgm:t>
        <a:bodyPr/>
        <a:lstStyle/>
        <a:p>
          <a:r>
            <a:rPr lang="en-US" sz="2400" b="0" dirty="0"/>
            <a:t>If a static discharge occurs at the same time that a flammable mixture is near, a fire or explosion can result</a:t>
          </a:r>
        </a:p>
      </dgm:t>
    </dgm:pt>
    <dgm:pt modelId="{CDEEDFAE-CF55-41E6-9A08-F56926A58C75}" type="parTrans" cxnId="{4334D804-576F-40B8-A11E-CD56C53E18A5}">
      <dgm:prSet/>
      <dgm:spPr/>
      <dgm:t>
        <a:bodyPr/>
        <a:lstStyle/>
        <a:p>
          <a:endParaRPr lang="en-US"/>
        </a:p>
      </dgm:t>
    </dgm:pt>
    <dgm:pt modelId="{9A2AAA07-C3FC-418F-B979-8B8491ABA9A5}" type="sibTrans" cxnId="{4334D804-576F-40B8-A11E-CD56C53E18A5}">
      <dgm:prSet/>
      <dgm:spPr/>
      <dgm:t>
        <a:bodyPr/>
        <a:lstStyle/>
        <a:p>
          <a:endParaRPr lang="en-US"/>
        </a:p>
      </dgm:t>
    </dgm:pt>
    <dgm:pt modelId="{D84A2EDA-258D-4B60-A9A3-C4ED3EBF7920}" type="pres">
      <dgm:prSet presAssocID="{56D6CD5F-D006-451E-906D-8689D709FA32}" presName="linear" presStyleCnt="0">
        <dgm:presLayoutVars>
          <dgm:animLvl val="lvl"/>
          <dgm:resizeHandles val="exact"/>
        </dgm:presLayoutVars>
      </dgm:prSet>
      <dgm:spPr/>
      <dgm:t>
        <a:bodyPr/>
        <a:lstStyle/>
        <a:p>
          <a:endParaRPr lang="en-US"/>
        </a:p>
      </dgm:t>
    </dgm:pt>
    <dgm:pt modelId="{2184337B-D533-4CEB-BCD6-BAFD950620A8}" type="pres">
      <dgm:prSet presAssocID="{BC12BCEE-5F07-4671-856C-745B7CD99012}" presName="parentText" presStyleLbl="node1" presStyleIdx="0" presStyleCnt="2">
        <dgm:presLayoutVars>
          <dgm:chMax val="0"/>
          <dgm:bulletEnabled val="1"/>
        </dgm:presLayoutVars>
      </dgm:prSet>
      <dgm:spPr/>
      <dgm:t>
        <a:bodyPr/>
        <a:lstStyle/>
        <a:p>
          <a:endParaRPr lang="en-US"/>
        </a:p>
      </dgm:t>
    </dgm:pt>
    <dgm:pt modelId="{1F8AA3B4-0111-4894-BF36-0777A9DF7058}" type="pres">
      <dgm:prSet presAssocID="{DF4E3566-4026-4322-8DC0-C4993A01A11F}" presName="spacer" presStyleCnt="0"/>
      <dgm:spPr/>
    </dgm:pt>
    <dgm:pt modelId="{4C4813C8-9F43-4832-B95D-D80175FA34B9}" type="pres">
      <dgm:prSet presAssocID="{622BB017-A1DF-48C4-A8A3-1FFCCDC2970E}" presName="parentText" presStyleLbl="node1" presStyleIdx="1" presStyleCnt="2">
        <dgm:presLayoutVars>
          <dgm:chMax val="0"/>
          <dgm:bulletEnabled val="1"/>
        </dgm:presLayoutVars>
      </dgm:prSet>
      <dgm:spPr/>
      <dgm:t>
        <a:bodyPr/>
        <a:lstStyle/>
        <a:p>
          <a:endParaRPr lang="en-US"/>
        </a:p>
      </dgm:t>
    </dgm:pt>
  </dgm:ptLst>
  <dgm:cxnLst>
    <dgm:cxn modelId="{1C866D3B-1685-4117-9072-B8AEB64BC917}" srcId="{56D6CD5F-D006-451E-906D-8689D709FA32}" destId="{BC12BCEE-5F07-4671-856C-745B7CD99012}" srcOrd="0" destOrd="0" parTransId="{17FD6400-06DF-4A09-91A7-ECB35FC94F0B}" sibTransId="{DF4E3566-4026-4322-8DC0-C4993A01A11F}"/>
    <dgm:cxn modelId="{0E2C0EAC-B715-4271-B473-A554BD7DAF70}" type="presOf" srcId="{622BB017-A1DF-48C4-A8A3-1FFCCDC2970E}" destId="{4C4813C8-9F43-4832-B95D-D80175FA34B9}" srcOrd="0" destOrd="0" presId="urn:microsoft.com/office/officeart/2005/8/layout/vList2"/>
    <dgm:cxn modelId="{74E7E8C4-0991-450A-81BB-1FACFB88637D}" type="presOf" srcId="{BC12BCEE-5F07-4671-856C-745B7CD99012}" destId="{2184337B-D533-4CEB-BCD6-BAFD950620A8}" srcOrd="0" destOrd="0" presId="urn:microsoft.com/office/officeart/2005/8/layout/vList2"/>
    <dgm:cxn modelId="{4334D804-576F-40B8-A11E-CD56C53E18A5}" srcId="{56D6CD5F-D006-451E-906D-8689D709FA32}" destId="{622BB017-A1DF-48C4-A8A3-1FFCCDC2970E}" srcOrd="1" destOrd="0" parTransId="{CDEEDFAE-CF55-41E6-9A08-F56926A58C75}" sibTransId="{9A2AAA07-C3FC-418F-B979-8B8491ABA9A5}"/>
    <dgm:cxn modelId="{2F58CDDC-7CE2-4ABF-A7C6-BCFE720A40FB}" type="presOf" srcId="{56D6CD5F-D006-451E-906D-8689D709FA32}" destId="{D84A2EDA-258D-4B60-A9A3-C4ED3EBF7920}" srcOrd="0" destOrd="0" presId="urn:microsoft.com/office/officeart/2005/8/layout/vList2"/>
    <dgm:cxn modelId="{305EE727-D250-4F83-87B6-3896E8C9ADF4}" type="presParOf" srcId="{D84A2EDA-258D-4B60-A9A3-C4ED3EBF7920}" destId="{2184337B-D533-4CEB-BCD6-BAFD950620A8}" srcOrd="0" destOrd="0" presId="urn:microsoft.com/office/officeart/2005/8/layout/vList2"/>
    <dgm:cxn modelId="{1E8B15E9-6185-4F31-8596-B5132C26E29F}" type="presParOf" srcId="{D84A2EDA-258D-4B60-A9A3-C4ED3EBF7920}" destId="{1F8AA3B4-0111-4894-BF36-0777A9DF7058}" srcOrd="1" destOrd="0" presId="urn:microsoft.com/office/officeart/2005/8/layout/vList2"/>
    <dgm:cxn modelId="{1B0E5BA7-AE36-4263-84A1-945418DF3304}" type="presParOf" srcId="{D84A2EDA-258D-4B60-A9A3-C4ED3EBF7920}" destId="{4C4813C8-9F43-4832-B95D-D80175FA34B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8DC89D2-20FD-4585-A728-7CDF9EB7BBA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FC92E76-AB89-4586-8FE5-F1734D95F03F}">
      <dgm:prSet phldrT="[Text]" custT="1"/>
      <dgm:spPr/>
      <dgm:t>
        <a:bodyPr/>
        <a:lstStyle/>
        <a:p>
          <a:r>
            <a:rPr lang="en-US" sz="2000" b="0" dirty="0"/>
            <a:t>Tanks must be bonded together with a metal chain or strap</a:t>
          </a:r>
        </a:p>
      </dgm:t>
    </dgm:pt>
    <dgm:pt modelId="{63DF0D9E-01E1-4CBA-A5D6-B988D1C369FB}" type="parTrans" cxnId="{571C1761-F9E7-4266-8BBC-255695A2670C}">
      <dgm:prSet/>
      <dgm:spPr/>
      <dgm:t>
        <a:bodyPr/>
        <a:lstStyle/>
        <a:p>
          <a:endParaRPr lang="en-US"/>
        </a:p>
      </dgm:t>
    </dgm:pt>
    <dgm:pt modelId="{BEEF1AD2-89C2-4F83-8D21-1E61A9F09BA2}" type="sibTrans" cxnId="{571C1761-F9E7-4266-8BBC-255695A2670C}">
      <dgm:prSet/>
      <dgm:spPr/>
      <dgm:t>
        <a:bodyPr/>
        <a:lstStyle/>
        <a:p>
          <a:endParaRPr lang="en-US"/>
        </a:p>
      </dgm:t>
    </dgm:pt>
    <dgm:pt modelId="{3CE8DCCC-B24E-490A-AC7F-02E1D0C4A1AA}" type="pres">
      <dgm:prSet presAssocID="{48DC89D2-20FD-4585-A728-7CDF9EB7BBA6}" presName="linear" presStyleCnt="0">
        <dgm:presLayoutVars>
          <dgm:animLvl val="lvl"/>
          <dgm:resizeHandles val="exact"/>
        </dgm:presLayoutVars>
      </dgm:prSet>
      <dgm:spPr/>
      <dgm:t>
        <a:bodyPr/>
        <a:lstStyle/>
        <a:p>
          <a:endParaRPr lang="en-US"/>
        </a:p>
      </dgm:t>
    </dgm:pt>
    <dgm:pt modelId="{3FB721E5-E274-42F3-BFDA-A0DEA415E6D9}" type="pres">
      <dgm:prSet presAssocID="{6FC92E76-AB89-4586-8FE5-F1734D95F03F}" presName="parentText" presStyleLbl="node1" presStyleIdx="0" presStyleCnt="1" custScaleY="83322" custLinFactNeighborX="-45000" custLinFactNeighborY="31033">
        <dgm:presLayoutVars>
          <dgm:chMax val="0"/>
          <dgm:bulletEnabled val="1"/>
        </dgm:presLayoutVars>
      </dgm:prSet>
      <dgm:spPr/>
      <dgm:t>
        <a:bodyPr/>
        <a:lstStyle/>
        <a:p>
          <a:endParaRPr lang="en-US"/>
        </a:p>
      </dgm:t>
    </dgm:pt>
  </dgm:ptLst>
  <dgm:cxnLst>
    <dgm:cxn modelId="{56D64F51-86BE-4AF6-9C2E-358412AC5E13}" type="presOf" srcId="{6FC92E76-AB89-4586-8FE5-F1734D95F03F}" destId="{3FB721E5-E274-42F3-BFDA-A0DEA415E6D9}" srcOrd="0" destOrd="0" presId="urn:microsoft.com/office/officeart/2005/8/layout/vList2"/>
    <dgm:cxn modelId="{571C1761-F9E7-4266-8BBC-255695A2670C}" srcId="{48DC89D2-20FD-4585-A728-7CDF9EB7BBA6}" destId="{6FC92E76-AB89-4586-8FE5-F1734D95F03F}" srcOrd="0" destOrd="0" parTransId="{63DF0D9E-01E1-4CBA-A5D6-B988D1C369FB}" sibTransId="{BEEF1AD2-89C2-4F83-8D21-1E61A9F09BA2}"/>
    <dgm:cxn modelId="{BE566263-D4CB-4140-B80D-A24AA5738089}" type="presOf" srcId="{48DC89D2-20FD-4585-A728-7CDF9EB7BBA6}" destId="{3CE8DCCC-B24E-490A-AC7F-02E1D0C4A1AA}" srcOrd="0" destOrd="0" presId="urn:microsoft.com/office/officeart/2005/8/layout/vList2"/>
    <dgm:cxn modelId="{7767D838-B7D0-4483-8FEB-BC8B5FF7B183}" type="presParOf" srcId="{3CE8DCCC-B24E-490A-AC7F-02E1D0C4A1AA}" destId="{3FB721E5-E274-42F3-BFDA-A0DEA415E6D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1EFF1AE-C86D-45E9-988E-A50715AA1E6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A96F71A-6C59-4759-9910-91108A681F91}">
      <dgm:prSet phldrT="[Text]" custT="1"/>
      <dgm:spPr/>
      <dgm:t>
        <a:bodyPr/>
        <a:lstStyle/>
        <a:p>
          <a:r>
            <a:rPr lang="en-US" sz="2000" b="0" u="none" dirty="0"/>
            <a:t>Bonding and grounding are also necessary when Class II or Classes IIIA and IIIB liquids are loaded into containers that have previously contained Classes IA through IC liquids</a:t>
          </a:r>
          <a:endParaRPr lang="en-US" sz="2000" b="0" dirty="0"/>
        </a:p>
      </dgm:t>
    </dgm:pt>
    <dgm:pt modelId="{CCA48936-6A18-47BC-8E34-B3D802B2C053}" type="parTrans" cxnId="{7E3D9743-78EB-429D-8593-DCDFD1A9A338}">
      <dgm:prSet/>
      <dgm:spPr/>
      <dgm:t>
        <a:bodyPr/>
        <a:lstStyle/>
        <a:p>
          <a:endParaRPr lang="en-US"/>
        </a:p>
      </dgm:t>
    </dgm:pt>
    <dgm:pt modelId="{BF28F7E6-3682-4C85-A85B-7E76915670B1}" type="sibTrans" cxnId="{7E3D9743-78EB-429D-8593-DCDFD1A9A338}">
      <dgm:prSet/>
      <dgm:spPr/>
      <dgm:t>
        <a:bodyPr/>
        <a:lstStyle/>
        <a:p>
          <a:endParaRPr lang="en-US"/>
        </a:p>
      </dgm:t>
    </dgm:pt>
    <dgm:pt modelId="{46CB83E3-886D-46B0-80CC-B628E80F51FE}">
      <dgm:prSet custT="1"/>
      <dgm:spPr/>
      <dgm:t>
        <a:bodyPr/>
        <a:lstStyle/>
        <a:p>
          <a:r>
            <a:rPr lang="en-US" sz="2000" b="0" dirty="0"/>
            <a:t>All bonding connections must be completed before dome covers, lids, or caps are removed</a:t>
          </a:r>
        </a:p>
      </dgm:t>
    </dgm:pt>
    <dgm:pt modelId="{1881B8D9-E3CC-4B48-9BEE-CB6ED89A72D4}" type="parTrans" cxnId="{ADD13840-8B6A-4A52-B09B-F994938B234F}">
      <dgm:prSet/>
      <dgm:spPr/>
      <dgm:t>
        <a:bodyPr/>
        <a:lstStyle/>
        <a:p>
          <a:endParaRPr lang="en-US"/>
        </a:p>
      </dgm:t>
    </dgm:pt>
    <dgm:pt modelId="{0ECAE244-FDE2-48B8-A047-4209810CEDF5}" type="sibTrans" cxnId="{ADD13840-8B6A-4A52-B09B-F994938B234F}">
      <dgm:prSet/>
      <dgm:spPr/>
      <dgm:t>
        <a:bodyPr/>
        <a:lstStyle/>
        <a:p>
          <a:endParaRPr lang="en-US"/>
        </a:p>
      </dgm:t>
    </dgm:pt>
    <dgm:pt modelId="{10344FB4-26AC-4BF5-A3E7-64BDC6425C81}">
      <dgm:prSet custT="1"/>
      <dgm:spPr>
        <a:solidFill>
          <a:schemeClr val="accent6">
            <a:lumMod val="75000"/>
          </a:schemeClr>
        </a:solidFill>
      </dgm:spPr>
      <dgm:t>
        <a:bodyPr/>
        <a:lstStyle/>
        <a:p>
          <a:r>
            <a:rPr lang="en-US" sz="2000" b="0" dirty="0"/>
            <a:t>Bonding is also needed between the dispensing device and receiving containers</a:t>
          </a:r>
        </a:p>
      </dgm:t>
    </dgm:pt>
    <dgm:pt modelId="{D0C2F737-5F76-4881-BF7D-79B4B56F4264}" type="parTrans" cxnId="{551E4B8E-A3AC-4632-AB72-26946C32785D}">
      <dgm:prSet/>
      <dgm:spPr/>
      <dgm:t>
        <a:bodyPr/>
        <a:lstStyle/>
        <a:p>
          <a:endParaRPr lang="en-US"/>
        </a:p>
      </dgm:t>
    </dgm:pt>
    <dgm:pt modelId="{CB7E337D-50DB-47C7-8635-92118B0BC5BD}" type="sibTrans" cxnId="{551E4B8E-A3AC-4632-AB72-26946C32785D}">
      <dgm:prSet/>
      <dgm:spPr/>
      <dgm:t>
        <a:bodyPr/>
        <a:lstStyle/>
        <a:p>
          <a:endParaRPr lang="en-US"/>
        </a:p>
      </dgm:t>
    </dgm:pt>
    <dgm:pt modelId="{F16A84F7-ED84-4B59-81E6-94C701D62AA8}" type="pres">
      <dgm:prSet presAssocID="{F1EFF1AE-C86D-45E9-988E-A50715AA1E6C}" presName="linear" presStyleCnt="0">
        <dgm:presLayoutVars>
          <dgm:animLvl val="lvl"/>
          <dgm:resizeHandles val="exact"/>
        </dgm:presLayoutVars>
      </dgm:prSet>
      <dgm:spPr/>
      <dgm:t>
        <a:bodyPr/>
        <a:lstStyle/>
        <a:p>
          <a:endParaRPr lang="en-US"/>
        </a:p>
      </dgm:t>
    </dgm:pt>
    <dgm:pt modelId="{8C82A440-2B95-4767-B098-29B3C79AF655}" type="pres">
      <dgm:prSet presAssocID="{EA96F71A-6C59-4759-9910-91108A681F91}" presName="parentText" presStyleLbl="node1" presStyleIdx="0" presStyleCnt="3">
        <dgm:presLayoutVars>
          <dgm:chMax val="0"/>
          <dgm:bulletEnabled val="1"/>
        </dgm:presLayoutVars>
      </dgm:prSet>
      <dgm:spPr/>
      <dgm:t>
        <a:bodyPr/>
        <a:lstStyle/>
        <a:p>
          <a:endParaRPr lang="en-US"/>
        </a:p>
      </dgm:t>
    </dgm:pt>
    <dgm:pt modelId="{96145113-18F7-467F-BB81-9CBF15F369BB}" type="pres">
      <dgm:prSet presAssocID="{BF28F7E6-3682-4C85-A85B-7E76915670B1}" presName="spacer" presStyleCnt="0"/>
      <dgm:spPr/>
    </dgm:pt>
    <dgm:pt modelId="{E0024AD3-1725-41F8-B178-3B2AC420C9B5}" type="pres">
      <dgm:prSet presAssocID="{46CB83E3-886D-46B0-80CC-B628E80F51FE}" presName="parentText" presStyleLbl="node1" presStyleIdx="1" presStyleCnt="3">
        <dgm:presLayoutVars>
          <dgm:chMax val="0"/>
          <dgm:bulletEnabled val="1"/>
        </dgm:presLayoutVars>
      </dgm:prSet>
      <dgm:spPr/>
      <dgm:t>
        <a:bodyPr/>
        <a:lstStyle/>
        <a:p>
          <a:endParaRPr lang="en-US"/>
        </a:p>
      </dgm:t>
    </dgm:pt>
    <dgm:pt modelId="{F7D8B1AA-CFDB-45B9-A83E-44B297BE1862}" type="pres">
      <dgm:prSet presAssocID="{0ECAE244-FDE2-48B8-A047-4209810CEDF5}" presName="spacer" presStyleCnt="0"/>
      <dgm:spPr/>
    </dgm:pt>
    <dgm:pt modelId="{72E266AA-A40E-4960-A0BD-E070479534E6}" type="pres">
      <dgm:prSet presAssocID="{10344FB4-26AC-4BF5-A3E7-64BDC6425C81}" presName="parentText" presStyleLbl="node1" presStyleIdx="2" presStyleCnt="3" custLinFactNeighborX="-490" custLinFactNeighborY="2404">
        <dgm:presLayoutVars>
          <dgm:chMax val="0"/>
          <dgm:bulletEnabled val="1"/>
        </dgm:presLayoutVars>
      </dgm:prSet>
      <dgm:spPr/>
      <dgm:t>
        <a:bodyPr/>
        <a:lstStyle/>
        <a:p>
          <a:endParaRPr lang="en-US"/>
        </a:p>
      </dgm:t>
    </dgm:pt>
  </dgm:ptLst>
  <dgm:cxnLst>
    <dgm:cxn modelId="{ADD13840-8B6A-4A52-B09B-F994938B234F}" srcId="{F1EFF1AE-C86D-45E9-988E-A50715AA1E6C}" destId="{46CB83E3-886D-46B0-80CC-B628E80F51FE}" srcOrd="1" destOrd="0" parTransId="{1881B8D9-E3CC-4B48-9BEE-CB6ED89A72D4}" sibTransId="{0ECAE244-FDE2-48B8-A047-4209810CEDF5}"/>
    <dgm:cxn modelId="{1E93A3E1-16DE-4DB8-9D49-A55E845B01F8}" type="presOf" srcId="{F1EFF1AE-C86D-45E9-988E-A50715AA1E6C}" destId="{F16A84F7-ED84-4B59-81E6-94C701D62AA8}" srcOrd="0" destOrd="0" presId="urn:microsoft.com/office/officeart/2005/8/layout/vList2"/>
    <dgm:cxn modelId="{856EA2FC-CF17-4777-A0A0-28DFD03DF6F8}" type="presOf" srcId="{10344FB4-26AC-4BF5-A3E7-64BDC6425C81}" destId="{72E266AA-A40E-4960-A0BD-E070479534E6}" srcOrd="0" destOrd="0" presId="urn:microsoft.com/office/officeart/2005/8/layout/vList2"/>
    <dgm:cxn modelId="{98AA86B1-F057-4172-B4D8-A686454D20C5}" type="presOf" srcId="{46CB83E3-886D-46B0-80CC-B628E80F51FE}" destId="{E0024AD3-1725-41F8-B178-3B2AC420C9B5}" srcOrd="0" destOrd="0" presId="urn:microsoft.com/office/officeart/2005/8/layout/vList2"/>
    <dgm:cxn modelId="{551E4B8E-A3AC-4632-AB72-26946C32785D}" srcId="{F1EFF1AE-C86D-45E9-988E-A50715AA1E6C}" destId="{10344FB4-26AC-4BF5-A3E7-64BDC6425C81}" srcOrd="2" destOrd="0" parTransId="{D0C2F737-5F76-4881-BF7D-79B4B56F4264}" sibTransId="{CB7E337D-50DB-47C7-8635-92118B0BC5BD}"/>
    <dgm:cxn modelId="{7E3D9743-78EB-429D-8593-DCDFD1A9A338}" srcId="{F1EFF1AE-C86D-45E9-988E-A50715AA1E6C}" destId="{EA96F71A-6C59-4759-9910-91108A681F91}" srcOrd="0" destOrd="0" parTransId="{CCA48936-6A18-47BC-8E34-B3D802B2C053}" sibTransId="{BF28F7E6-3682-4C85-A85B-7E76915670B1}"/>
    <dgm:cxn modelId="{C5C0BEF2-3953-4353-80BB-AC05B481E743}" type="presOf" srcId="{EA96F71A-6C59-4759-9910-91108A681F91}" destId="{8C82A440-2B95-4767-B098-29B3C79AF655}" srcOrd="0" destOrd="0" presId="urn:microsoft.com/office/officeart/2005/8/layout/vList2"/>
    <dgm:cxn modelId="{8A645575-C3C1-40C6-A3D0-DC62EC30497C}" type="presParOf" srcId="{F16A84F7-ED84-4B59-81E6-94C701D62AA8}" destId="{8C82A440-2B95-4767-B098-29B3C79AF655}" srcOrd="0" destOrd="0" presId="urn:microsoft.com/office/officeart/2005/8/layout/vList2"/>
    <dgm:cxn modelId="{E7975A58-79F6-40D9-8BD8-94915ACEEDC3}" type="presParOf" srcId="{F16A84F7-ED84-4B59-81E6-94C701D62AA8}" destId="{96145113-18F7-467F-BB81-9CBF15F369BB}" srcOrd="1" destOrd="0" presId="urn:microsoft.com/office/officeart/2005/8/layout/vList2"/>
    <dgm:cxn modelId="{739090E2-00C2-4E28-9D7C-9D02C330B882}" type="presParOf" srcId="{F16A84F7-ED84-4B59-81E6-94C701D62AA8}" destId="{E0024AD3-1725-41F8-B178-3B2AC420C9B5}" srcOrd="2" destOrd="0" presId="urn:microsoft.com/office/officeart/2005/8/layout/vList2"/>
    <dgm:cxn modelId="{F3EBACD3-F986-4198-A56F-9797F0A767DA}" type="presParOf" srcId="{F16A84F7-ED84-4B59-81E6-94C701D62AA8}" destId="{F7D8B1AA-CFDB-45B9-A83E-44B297BE1862}" srcOrd="3" destOrd="0" presId="urn:microsoft.com/office/officeart/2005/8/layout/vList2"/>
    <dgm:cxn modelId="{EB722354-6A3F-4285-877F-7AC39EEC58E4}" type="presParOf" srcId="{F16A84F7-ED84-4B59-81E6-94C701D62AA8}" destId="{72E266AA-A40E-4960-A0BD-E070479534E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1EFF1AE-C86D-45E9-988E-A50715AA1E6C}"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EA96F71A-6C59-4759-9910-91108A681F91}">
      <dgm:prSet phldrT="[Text]" custT="1"/>
      <dgm:spPr/>
      <dgm:t>
        <a:bodyPr/>
        <a:lstStyle/>
        <a:p>
          <a:r>
            <a:rPr lang="en-US" altLang="en-US" sz="2000" dirty="0"/>
            <a:t>Perhaps </a:t>
          </a:r>
          <a:r>
            <a:rPr lang="en-US" altLang="en-US" sz="2000" dirty="0" smtClean="0"/>
            <a:t>the </a:t>
          </a:r>
          <a:r>
            <a:rPr lang="en-US" altLang="en-US" sz="2000" dirty="0"/>
            <a:t>safest procedure for dispensing from a fire-protection standpoint</a:t>
          </a:r>
          <a:endParaRPr lang="en-US" sz="2000" b="0" dirty="0"/>
        </a:p>
      </dgm:t>
    </dgm:pt>
    <dgm:pt modelId="{CCA48936-6A18-47BC-8E34-B3D802B2C053}" type="parTrans" cxnId="{7E3D9743-78EB-429D-8593-DCDFD1A9A338}">
      <dgm:prSet/>
      <dgm:spPr/>
      <dgm:t>
        <a:bodyPr/>
        <a:lstStyle/>
        <a:p>
          <a:endParaRPr lang="en-US"/>
        </a:p>
      </dgm:t>
    </dgm:pt>
    <dgm:pt modelId="{BF28F7E6-3682-4C85-A85B-7E76915670B1}" type="sibTrans" cxnId="{7E3D9743-78EB-429D-8593-DCDFD1A9A338}">
      <dgm:prSet/>
      <dgm:spPr/>
      <dgm:t>
        <a:bodyPr/>
        <a:lstStyle/>
        <a:p>
          <a:endParaRPr lang="en-US"/>
        </a:p>
      </dgm:t>
    </dgm:pt>
    <dgm:pt modelId="{1865F422-D126-4DD8-B752-7784055377E5}">
      <dgm:prSet custT="1"/>
      <dgm:spPr/>
      <dgm:t>
        <a:bodyPr/>
        <a:lstStyle/>
        <a:p>
          <a:r>
            <a:rPr lang="en-US" sz="2000" b="0" dirty="0"/>
            <a:t>Dispensing equipment must be kept in specially designed rooms or outside the structure</a:t>
          </a:r>
        </a:p>
      </dgm:t>
    </dgm:pt>
    <dgm:pt modelId="{A2DDCB6B-F891-4551-BE5F-22282A955E53}" type="parTrans" cxnId="{251DBCA4-6B05-4F97-8596-AFD8F28F2317}">
      <dgm:prSet/>
      <dgm:spPr/>
      <dgm:t>
        <a:bodyPr/>
        <a:lstStyle/>
        <a:p>
          <a:endParaRPr lang="en-US"/>
        </a:p>
      </dgm:t>
    </dgm:pt>
    <dgm:pt modelId="{A4DCA406-0DA5-4D71-88B3-C48B76522425}" type="sibTrans" cxnId="{251DBCA4-6B05-4F97-8596-AFD8F28F2317}">
      <dgm:prSet/>
      <dgm:spPr/>
      <dgm:t>
        <a:bodyPr/>
        <a:lstStyle/>
        <a:p>
          <a:endParaRPr lang="en-US"/>
        </a:p>
      </dgm:t>
    </dgm:pt>
    <dgm:pt modelId="{2C5058AB-FFC0-45CB-88A1-454054328D7B}">
      <dgm:prSet custT="1"/>
      <dgm:spPr/>
      <dgm:t>
        <a:bodyPr/>
        <a:lstStyle/>
        <a:p>
          <a:r>
            <a:rPr lang="en-US" sz="2000" b="0" dirty="0"/>
            <a:t>Piping materials must resist any corrosion from the material being transferred</a:t>
          </a:r>
        </a:p>
      </dgm:t>
    </dgm:pt>
    <dgm:pt modelId="{5CB0DFB4-017F-4BEB-904A-CA61A48D83CF}" type="parTrans" cxnId="{7C4ABB17-D5A8-4EF3-82A2-F42BC50320F4}">
      <dgm:prSet/>
      <dgm:spPr/>
      <dgm:t>
        <a:bodyPr/>
        <a:lstStyle/>
        <a:p>
          <a:endParaRPr lang="en-US"/>
        </a:p>
      </dgm:t>
    </dgm:pt>
    <dgm:pt modelId="{F8F5E703-4E80-4D1A-8304-C3EDF5E638E9}" type="sibTrans" cxnId="{7C4ABB17-D5A8-4EF3-82A2-F42BC50320F4}">
      <dgm:prSet/>
      <dgm:spPr/>
      <dgm:t>
        <a:bodyPr/>
        <a:lstStyle/>
        <a:p>
          <a:endParaRPr lang="en-US"/>
        </a:p>
      </dgm:t>
    </dgm:pt>
    <dgm:pt modelId="{099CA3D4-7E29-43AC-9D03-3FA7E8755670}">
      <dgm:prSet custT="1"/>
      <dgm:spPr/>
      <dgm:t>
        <a:bodyPr/>
        <a:lstStyle/>
        <a:p>
          <a:r>
            <a:rPr lang="en-US" sz="2000" b="0" dirty="0"/>
            <a:t>Piping must </a:t>
          </a:r>
          <a:r>
            <a:rPr lang="en-US" sz="2000" b="0" dirty="0" smtClean="0"/>
            <a:t>be </a:t>
          </a:r>
          <a:r>
            <a:rPr lang="en-US" sz="2000" b="0" dirty="0"/>
            <a:t>able to withstand the maximum service pressure and </a:t>
          </a:r>
          <a:r>
            <a:rPr lang="en-US" sz="2000" b="0" dirty="0" smtClean="0"/>
            <a:t>temperature, thermal shock, </a:t>
          </a:r>
          <a:r>
            <a:rPr lang="en-US" sz="2000" b="0" dirty="0"/>
            <a:t>and physical damage</a:t>
          </a:r>
        </a:p>
      </dgm:t>
    </dgm:pt>
    <dgm:pt modelId="{80D7A620-0950-433F-8097-D2E3046FF572}" type="parTrans" cxnId="{EE1F086A-49AE-4C02-A440-F034028EE640}">
      <dgm:prSet/>
      <dgm:spPr/>
      <dgm:t>
        <a:bodyPr/>
        <a:lstStyle/>
        <a:p>
          <a:endParaRPr lang="en-US"/>
        </a:p>
      </dgm:t>
    </dgm:pt>
    <dgm:pt modelId="{254E949D-44CE-4461-A6B2-55659E323367}" type="sibTrans" cxnId="{EE1F086A-49AE-4C02-A440-F034028EE640}">
      <dgm:prSet/>
      <dgm:spPr/>
      <dgm:t>
        <a:bodyPr/>
        <a:lstStyle/>
        <a:p>
          <a:endParaRPr lang="en-US"/>
        </a:p>
      </dgm:t>
    </dgm:pt>
    <dgm:pt modelId="{F16A84F7-ED84-4B59-81E6-94C701D62AA8}" type="pres">
      <dgm:prSet presAssocID="{F1EFF1AE-C86D-45E9-988E-A50715AA1E6C}" presName="linear" presStyleCnt="0">
        <dgm:presLayoutVars>
          <dgm:animLvl val="lvl"/>
          <dgm:resizeHandles val="exact"/>
        </dgm:presLayoutVars>
      </dgm:prSet>
      <dgm:spPr/>
      <dgm:t>
        <a:bodyPr/>
        <a:lstStyle/>
        <a:p>
          <a:endParaRPr lang="en-US"/>
        </a:p>
      </dgm:t>
    </dgm:pt>
    <dgm:pt modelId="{8C82A440-2B95-4767-B098-29B3C79AF655}" type="pres">
      <dgm:prSet presAssocID="{EA96F71A-6C59-4759-9910-91108A681F91}" presName="parentText" presStyleLbl="node1" presStyleIdx="0" presStyleCnt="4">
        <dgm:presLayoutVars>
          <dgm:chMax val="0"/>
          <dgm:bulletEnabled val="1"/>
        </dgm:presLayoutVars>
      </dgm:prSet>
      <dgm:spPr/>
      <dgm:t>
        <a:bodyPr/>
        <a:lstStyle/>
        <a:p>
          <a:endParaRPr lang="en-US"/>
        </a:p>
      </dgm:t>
    </dgm:pt>
    <dgm:pt modelId="{96145113-18F7-467F-BB81-9CBF15F369BB}" type="pres">
      <dgm:prSet presAssocID="{BF28F7E6-3682-4C85-A85B-7E76915670B1}" presName="spacer" presStyleCnt="0"/>
      <dgm:spPr/>
      <dgm:t>
        <a:bodyPr/>
        <a:lstStyle/>
        <a:p>
          <a:endParaRPr lang="en-US"/>
        </a:p>
      </dgm:t>
    </dgm:pt>
    <dgm:pt modelId="{995325B4-39AE-4FB2-ADB3-BE3D1767C838}" type="pres">
      <dgm:prSet presAssocID="{1865F422-D126-4DD8-B752-7784055377E5}" presName="parentText" presStyleLbl="node1" presStyleIdx="1" presStyleCnt="4">
        <dgm:presLayoutVars>
          <dgm:chMax val="0"/>
          <dgm:bulletEnabled val="1"/>
        </dgm:presLayoutVars>
      </dgm:prSet>
      <dgm:spPr/>
      <dgm:t>
        <a:bodyPr/>
        <a:lstStyle/>
        <a:p>
          <a:endParaRPr lang="en-US"/>
        </a:p>
      </dgm:t>
    </dgm:pt>
    <dgm:pt modelId="{D3559DD1-6E4C-4408-9F7F-5F30F5D4B0A3}" type="pres">
      <dgm:prSet presAssocID="{A4DCA406-0DA5-4D71-88B3-C48B76522425}" presName="spacer" presStyleCnt="0"/>
      <dgm:spPr/>
      <dgm:t>
        <a:bodyPr/>
        <a:lstStyle/>
        <a:p>
          <a:endParaRPr lang="en-US"/>
        </a:p>
      </dgm:t>
    </dgm:pt>
    <dgm:pt modelId="{74148274-7E3D-45D9-AEB5-84BA401663CF}" type="pres">
      <dgm:prSet presAssocID="{2C5058AB-FFC0-45CB-88A1-454054328D7B}" presName="parentText" presStyleLbl="node1" presStyleIdx="2" presStyleCnt="4">
        <dgm:presLayoutVars>
          <dgm:chMax val="0"/>
          <dgm:bulletEnabled val="1"/>
        </dgm:presLayoutVars>
      </dgm:prSet>
      <dgm:spPr/>
      <dgm:t>
        <a:bodyPr/>
        <a:lstStyle/>
        <a:p>
          <a:endParaRPr lang="en-US"/>
        </a:p>
      </dgm:t>
    </dgm:pt>
    <dgm:pt modelId="{FAC7F3F2-11DC-4909-B81F-69E7BA706161}" type="pres">
      <dgm:prSet presAssocID="{F8F5E703-4E80-4D1A-8304-C3EDF5E638E9}" presName="spacer" presStyleCnt="0"/>
      <dgm:spPr/>
      <dgm:t>
        <a:bodyPr/>
        <a:lstStyle/>
        <a:p>
          <a:endParaRPr lang="en-US"/>
        </a:p>
      </dgm:t>
    </dgm:pt>
    <dgm:pt modelId="{DE684972-47F1-4A5E-A93A-62C92B0A7D9D}" type="pres">
      <dgm:prSet presAssocID="{099CA3D4-7E29-43AC-9D03-3FA7E8755670}" presName="parentText" presStyleLbl="node1" presStyleIdx="3" presStyleCnt="4">
        <dgm:presLayoutVars>
          <dgm:chMax val="0"/>
          <dgm:bulletEnabled val="1"/>
        </dgm:presLayoutVars>
      </dgm:prSet>
      <dgm:spPr/>
      <dgm:t>
        <a:bodyPr/>
        <a:lstStyle/>
        <a:p>
          <a:endParaRPr lang="en-US"/>
        </a:p>
      </dgm:t>
    </dgm:pt>
  </dgm:ptLst>
  <dgm:cxnLst>
    <dgm:cxn modelId="{EE1F086A-49AE-4C02-A440-F034028EE640}" srcId="{F1EFF1AE-C86D-45E9-988E-A50715AA1E6C}" destId="{099CA3D4-7E29-43AC-9D03-3FA7E8755670}" srcOrd="3" destOrd="0" parTransId="{80D7A620-0950-433F-8097-D2E3046FF572}" sibTransId="{254E949D-44CE-4461-A6B2-55659E323367}"/>
    <dgm:cxn modelId="{43439041-A949-4320-9836-B315955CA015}" type="presOf" srcId="{099CA3D4-7E29-43AC-9D03-3FA7E8755670}" destId="{DE684972-47F1-4A5E-A93A-62C92B0A7D9D}" srcOrd="0" destOrd="0" presId="urn:microsoft.com/office/officeart/2005/8/layout/vList2"/>
    <dgm:cxn modelId="{4FA2FEB3-478F-4BBC-8F22-E4A5DE67AB0C}" type="presOf" srcId="{2C5058AB-FFC0-45CB-88A1-454054328D7B}" destId="{74148274-7E3D-45D9-AEB5-84BA401663CF}" srcOrd="0" destOrd="0" presId="urn:microsoft.com/office/officeart/2005/8/layout/vList2"/>
    <dgm:cxn modelId="{5E93B113-7D83-4463-873F-A0F217A364C7}" type="presOf" srcId="{1865F422-D126-4DD8-B752-7784055377E5}" destId="{995325B4-39AE-4FB2-ADB3-BE3D1767C838}" srcOrd="0" destOrd="0" presId="urn:microsoft.com/office/officeart/2005/8/layout/vList2"/>
    <dgm:cxn modelId="{C5156AE8-CDBE-4029-86EC-52BED7F94A02}" type="presOf" srcId="{EA96F71A-6C59-4759-9910-91108A681F91}" destId="{8C82A440-2B95-4767-B098-29B3C79AF655}" srcOrd="0" destOrd="0" presId="urn:microsoft.com/office/officeart/2005/8/layout/vList2"/>
    <dgm:cxn modelId="{7E3D9743-78EB-429D-8593-DCDFD1A9A338}" srcId="{F1EFF1AE-C86D-45E9-988E-A50715AA1E6C}" destId="{EA96F71A-6C59-4759-9910-91108A681F91}" srcOrd="0" destOrd="0" parTransId="{CCA48936-6A18-47BC-8E34-B3D802B2C053}" sibTransId="{BF28F7E6-3682-4C85-A85B-7E76915670B1}"/>
    <dgm:cxn modelId="{251DBCA4-6B05-4F97-8596-AFD8F28F2317}" srcId="{F1EFF1AE-C86D-45E9-988E-A50715AA1E6C}" destId="{1865F422-D126-4DD8-B752-7784055377E5}" srcOrd="1" destOrd="0" parTransId="{A2DDCB6B-F891-4551-BE5F-22282A955E53}" sibTransId="{A4DCA406-0DA5-4D71-88B3-C48B76522425}"/>
    <dgm:cxn modelId="{7C4ABB17-D5A8-4EF3-82A2-F42BC50320F4}" srcId="{F1EFF1AE-C86D-45E9-988E-A50715AA1E6C}" destId="{2C5058AB-FFC0-45CB-88A1-454054328D7B}" srcOrd="2" destOrd="0" parTransId="{5CB0DFB4-017F-4BEB-904A-CA61A48D83CF}" sibTransId="{F8F5E703-4E80-4D1A-8304-C3EDF5E638E9}"/>
    <dgm:cxn modelId="{B68AC048-B5C0-4543-BE97-F9FDA66400CF}" type="presOf" srcId="{F1EFF1AE-C86D-45E9-988E-A50715AA1E6C}" destId="{F16A84F7-ED84-4B59-81E6-94C701D62AA8}" srcOrd="0" destOrd="0" presId="urn:microsoft.com/office/officeart/2005/8/layout/vList2"/>
    <dgm:cxn modelId="{8FFEEFC6-7BF2-4AB3-BA16-E75E67561CCC}" type="presParOf" srcId="{F16A84F7-ED84-4B59-81E6-94C701D62AA8}" destId="{8C82A440-2B95-4767-B098-29B3C79AF655}" srcOrd="0" destOrd="0" presId="urn:microsoft.com/office/officeart/2005/8/layout/vList2"/>
    <dgm:cxn modelId="{53C93926-00A8-4F64-9FC6-5DF4B5C04AF9}" type="presParOf" srcId="{F16A84F7-ED84-4B59-81E6-94C701D62AA8}" destId="{96145113-18F7-467F-BB81-9CBF15F369BB}" srcOrd="1" destOrd="0" presId="urn:microsoft.com/office/officeart/2005/8/layout/vList2"/>
    <dgm:cxn modelId="{216532F4-1E7E-402C-AD31-051C3CB82927}" type="presParOf" srcId="{F16A84F7-ED84-4B59-81E6-94C701D62AA8}" destId="{995325B4-39AE-4FB2-ADB3-BE3D1767C838}" srcOrd="2" destOrd="0" presId="urn:microsoft.com/office/officeart/2005/8/layout/vList2"/>
    <dgm:cxn modelId="{4FC9CDFF-54F7-4133-BA57-6E69B7F026BC}" type="presParOf" srcId="{F16A84F7-ED84-4B59-81E6-94C701D62AA8}" destId="{D3559DD1-6E4C-4408-9F7F-5F30F5D4B0A3}" srcOrd="3" destOrd="0" presId="urn:microsoft.com/office/officeart/2005/8/layout/vList2"/>
    <dgm:cxn modelId="{A7C29CCC-0127-4D0D-8432-DBAFCC6B7F07}" type="presParOf" srcId="{F16A84F7-ED84-4B59-81E6-94C701D62AA8}" destId="{74148274-7E3D-45D9-AEB5-84BA401663CF}" srcOrd="4" destOrd="0" presId="urn:microsoft.com/office/officeart/2005/8/layout/vList2"/>
    <dgm:cxn modelId="{C3FDB3E2-075C-4293-8DE9-AD0542A19FD3}" type="presParOf" srcId="{F16A84F7-ED84-4B59-81E6-94C701D62AA8}" destId="{FAC7F3F2-11DC-4909-B81F-69E7BA706161}" srcOrd="5" destOrd="0" presId="urn:microsoft.com/office/officeart/2005/8/layout/vList2"/>
    <dgm:cxn modelId="{CB2E02C6-41A9-470D-81BE-9A0A48572752}" type="presParOf" srcId="{F16A84F7-ED84-4B59-81E6-94C701D62AA8}" destId="{DE684972-47F1-4A5E-A93A-62C92B0A7D9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1EFF1AE-C86D-45E9-988E-A50715AA1E6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A96F71A-6C59-4759-9910-91108A681F91}">
      <dgm:prSet phldrT="[Text]" custT="1"/>
      <dgm:spPr/>
      <dgm:t>
        <a:bodyPr/>
        <a:lstStyle/>
        <a:p>
          <a:r>
            <a:rPr lang="x-none" sz="2000" b="0" u="none" dirty="0"/>
            <a:t>All transfer systems must be designed so that liquids do not continue to flow by gravity or by siphoning if a pipe breaks</a:t>
          </a:r>
          <a:endParaRPr lang="en-US" sz="2000" b="0" dirty="0"/>
        </a:p>
      </dgm:t>
    </dgm:pt>
    <dgm:pt modelId="{CCA48936-6A18-47BC-8E34-B3D802B2C053}" type="parTrans" cxnId="{7E3D9743-78EB-429D-8593-DCDFD1A9A338}">
      <dgm:prSet/>
      <dgm:spPr/>
      <dgm:t>
        <a:bodyPr/>
        <a:lstStyle/>
        <a:p>
          <a:endParaRPr lang="en-US"/>
        </a:p>
      </dgm:t>
    </dgm:pt>
    <dgm:pt modelId="{BF28F7E6-3682-4C85-A85B-7E76915670B1}" type="sibTrans" cxnId="{7E3D9743-78EB-429D-8593-DCDFD1A9A338}">
      <dgm:prSet/>
      <dgm:spPr/>
      <dgm:t>
        <a:bodyPr/>
        <a:lstStyle/>
        <a:p>
          <a:endParaRPr lang="en-US"/>
        </a:p>
      </dgm:t>
    </dgm:pt>
    <dgm:pt modelId="{41466CBD-ED06-43E2-ACA8-1CE8F0E2E570}">
      <dgm:prSet custT="1"/>
      <dgm:spPr/>
      <dgm:t>
        <a:bodyPr/>
        <a:lstStyle/>
        <a:p>
          <a:r>
            <a:rPr lang="x-none" sz="2000" b="0" u="none" dirty="0"/>
            <a:t>Control valves must be located at easily accessible points along the piping to control the flow</a:t>
          </a:r>
          <a:endParaRPr lang="en-US" sz="2000" b="0" u="none" dirty="0"/>
        </a:p>
      </dgm:t>
    </dgm:pt>
    <dgm:pt modelId="{5919A2D7-4CD7-4910-BD2C-FE87A70203F1}" type="parTrans" cxnId="{8728BF19-81EA-4C54-A7A1-9ED37D1FF38C}">
      <dgm:prSet/>
      <dgm:spPr/>
      <dgm:t>
        <a:bodyPr/>
        <a:lstStyle/>
        <a:p>
          <a:endParaRPr lang="en-US"/>
        </a:p>
      </dgm:t>
    </dgm:pt>
    <dgm:pt modelId="{5DE2D0C8-B0D5-4343-A6A5-869E2D850898}" type="sibTrans" cxnId="{8728BF19-81EA-4C54-A7A1-9ED37D1FF38C}">
      <dgm:prSet/>
      <dgm:spPr/>
      <dgm:t>
        <a:bodyPr/>
        <a:lstStyle/>
        <a:p>
          <a:endParaRPr lang="en-US"/>
        </a:p>
      </dgm:t>
    </dgm:pt>
    <dgm:pt modelId="{53CA6FB4-CD97-4E96-BF12-CCE52FB14067}">
      <dgm:prSet custT="1"/>
      <dgm:spPr>
        <a:solidFill>
          <a:schemeClr val="accent6">
            <a:lumMod val="75000"/>
          </a:schemeClr>
        </a:solidFill>
      </dgm:spPr>
      <dgm:t>
        <a:bodyPr/>
        <a:lstStyle/>
        <a:p>
          <a:r>
            <a:rPr lang="en-US" sz="2000" b="0" u="none" dirty="0"/>
            <a:t>E</a:t>
          </a:r>
          <a:r>
            <a:rPr lang="x-none" sz="2000" b="0" u="none" dirty="0"/>
            <a:t>nsure that all piping and connections are inspected on a regular basis for signs of deterioration or leakage and replaced as necessary</a:t>
          </a:r>
          <a:endParaRPr lang="en-US" sz="2000" b="0" u="none" dirty="0"/>
        </a:p>
      </dgm:t>
    </dgm:pt>
    <dgm:pt modelId="{7FF327AB-8ABF-48D2-80EE-BC14BB0B69FF}" type="parTrans" cxnId="{732E67A4-F591-4C2D-AE45-2CD8CA65FF01}">
      <dgm:prSet/>
      <dgm:spPr/>
      <dgm:t>
        <a:bodyPr/>
        <a:lstStyle/>
        <a:p>
          <a:endParaRPr lang="en-US"/>
        </a:p>
      </dgm:t>
    </dgm:pt>
    <dgm:pt modelId="{F4F3435B-9579-4ABB-ADBE-8EA6A6371BC4}" type="sibTrans" cxnId="{732E67A4-F591-4C2D-AE45-2CD8CA65FF01}">
      <dgm:prSet/>
      <dgm:spPr/>
      <dgm:t>
        <a:bodyPr/>
        <a:lstStyle/>
        <a:p>
          <a:endParaRPr lang="en-US"/>
        </a:p>
      </dgm:t>
    </dgm:pt>
    <dgm:pt modelId="{F16A84F7-ED84-4B59-81E6-94C701D62AA8}" type="pres">
      <dgm:prSet presAssocID="{F1EFF1AE-C86D-45E9-988E-A50715AA1E6C}" presName="linear" presStyleCnt="0">
        <dgm:presLayoutVars>
          <dgm:animLvl val="lvl"/>
          <dgm:resizeHandles val="exact"/>
        </dgm:presLayoutVars>
      </dgm:prSet>
      <dgm:spPr/>
      <dgm:t>
        <a:bodyPr/>
        <a:lstStyle/>
        <a:p>
          <a:endParaRPr lang="en-US"/>
        </a:p>
      </dgm:t>
    </dgm:pt>
    <dgm:pt modelId="{8C82A440-2B95-4767-B098-29B3C79AF655}" type="pres">
      <dgm:prSet presAssocID="{EA96F71A-6C59-4759-9910-91108A681F91}" presName="parentText" presStyleLbl="node1" presStyleIdx="0" presStyleCnt="3">
        <dgm:presLayoutVars>
          <dgm:chMax val="0"/>
          <dgm:bulletEnabled val="1"/>
        </dgm:presLayoutVars>
      </dgm:prSet>
      <dgm:spPr/>
      <dgm:t>
        <a:bodyPr/>
        <a:lstStyle/>
        <a:p>
          <a:endParaRPr lang="en-US"/>
        </a:p>
      </dgm:t>
    </dgm:pt>
    <dgm:pt modelId="{96145113-18F7-467F-BB81-9CBF15F369BB}" type="pres">
      <dgm:prSet presAssocID="{BF28F7E6-3682-4C85-A85B-7E76915670B1}" presName="spacer" presStyleCnt="0"/>
      <dgm:spPr/>
    </dgm:pt>
    <dgm:pt modelId="{97B7E3CA-E27A-4BDF-9265-CD9FAD6DBCAA}" type="pres">
      <dgm:prSet presAssocID="{41466CBD-ED06-43E2-ACA8-1CE8F0E2E570}" presName="parentText" presStyleLbl="node1" presStyleIdx="1" presStyleCnt="3">
        <dgm:presLayoutVars>
          <dgm:chMax val="0"/>
          <dgm:bulletEnabled val="1"/>
        </dgm:presLayoutVars>
      </dgm:prSet>
      <dgm:spPr/>
      <dgm:t>
        <a:bodyPr/>
        <a:lstStyle/>
        <a:p>
          <a:endParaRPr lang="en-US"/>
        </a:p>
      </dgm:t>
    </dgm:pt>
    <dgm:pt modelId="{1DE73F8D-F8BF-46AA-BD36-B82F6EFAF50F}" type="pres">
      <dgm:prSet presAssocID="{5DE2D0C8-B0D5-4343-A6A5-869E2D850898}" presName="spacer" presStyleCnt="0"/>
      <dgm:spPr/>
    </dgm:pt>
    <dgm:pt modelId="{005BABF7-4B82-4A3C-A604-6D5FA1064726}" type="pres">
      <dgm:prSet presAssocID="{53CA6FB4-CD97-4E96-BF12-CCE52FB14067}" presName="parentText" presStyleLbl="node1" presStyleIdx="2" presStyleCnt="3">
        <dgm:presLayoutVars>
          <dgm:chMax val="0"/>
          <dgm:bulletEnabled val="1"/>
        </dgm:presLayoutVars>
      </dgm:prSet>
      <dgm:spPr/>
      <dgm:t>
        <a:bodyPr/>
        <a:lstStyle/>
        <a:p>
          <a:endParaRPr lang="en-US"/>
        </a:p>
      </dgm:t>
    </dgm:pt>
  </dgm:ptLst>
  <dgm:cxnLst>
    <dgm:cxn modelId="{28E179B8-65BF-4477-8AE6-E7764132B7E0}" type="presOf" srcId="{F1EFF1AE-C86D-45E9-988E-A50715AA1E6C}" destId="{F16A84F7-ED84-4B59-81E6-94C701D62AA8}" srcOrd="0" destOrd="0" presId="urn:microsoft.com/office/officeart/2005/8/layout/vList2"/>
    <dgm:cxn modelId="{BEBD73CA-2009-42AD-A1A9-6869A287A2CF}" type="presOf" srcId="{53CA6FB4-CD97-4E96-BF12-CCE52FB14067}" destId="{005BABF7-4B82-4A3C-A604-6D5FA1064726}" srcOrd="0" destOrd="0" presId="urn:microsoft.com/office/officeart/2005/8/layout/vList2"/>
    <dgm:cxn modelId="{F11F2015-7567-4302-8C34-43B7D477CB05}" type="presOf" srcId="{EA96F71A-6C59-4759-9910-91108A681F91}" destId="{8C82A440-2B95-4767-B098-29B3C79AF655}" srcOrd="0" destOrd="0" presId="urn:microsoft.com/office/officeart/2005/8/layout/vList2"/>
    <dgm:cxn modelId="{38711AA5-654A-4526-B09C-790233D7E47A}" type="presOf" srcId="{41466CBD-ED06-43E2-ACA8-1CE8F0E2E570}" destId="{97B7E3CA-E27A-4BDF-9265-CD9FAD6DBCAA}" srcOrd="0" destOrd="0" presId="urn:microsoft.com/office/officeart/2005/8/layout/vList2"/>
    <dgm:cxn modelId="{8728BF19-81EA-4C54-A7A1-9ED37D1FF38C}" srcId="{F1EFF1AE-C86D-45E9-988E-A50715AA1E6C}" destId="{41466CBD-ED06-43E2-ACA8-1CE8F0E2E570}" srcOrd="1" destOrd="0" parTransId="{5919A2D7-4CD7-4910-BD2C-FE87A70203F1}" sibTransId="{5DE2D0C8-B0D5-4343-A6A5-869E2D850898}"/>
    <dgm:cxn modelId="{7E3D9743-78EB-429D-8593-DCDFD1A9A338}" srcId="{F1EFF1AE-C86D-45E9-988E-A50715AA1E6C}" destId="{EA96F71A-6C59-4759-9910-91108A681F91}" srcOrd="0" destOrd="0" parTransId="{CCA48936-6A18-47BC-8E34-B3D802B2C053}" sibTransId="{BF28F7E6-3682-4C85-A85B-7E76915670B1}"/>
    <dgm:cxn modelId="{732E67A4-F591-4C2D-AE45-2CD8CA65FF01}" srcId="{F1EFF1AE-C86D-45E9-988E-A50715AA1E6C}" destId="{53CA6FB4-CD97-4E96-BF12-CCE52FB14067}" srcOrd="2" destOrd="0" parTransId="{7FF327AB-8ABF-48D2-80EE-BC14BB0B69FF}" sibTransId="{F4F3435B-9579-4ABB-ADBE-8EA6A6371BC4}"/>
    <dgm:cxn modelId="{A1A7720E-66FA-40CA-9062-5142BBA7D13C}" type="presParOf" srcId="{F16A84F7-ED84-4B59-81E6-94C701D62AA8}" destId="{8C82A440-2B95-4767-B098-29B3C79AF655}" srcOrd="0" destOrd="0" presId="urn:microsoft.com/office/officeart/2005/8/layout/vList2"/>
    <dgm:cxn modelId="{74A3A100-B80B-452B-8DE0-E53E186214C8}" type="presParOf" srcId="{F16A84F7-ED84-4B59-81E6-94C701D62AA8}" destId="{96145113-18F7-467F-BB81-9CBF15F369BB}" srcOrd="1" destOrd="0" presId="urn:microsoft.com/office/officeart/2005/8/layout/vList2"/>
    <dgm:cxn modelId="{C5DDCFB6-4723-4F47-980A-EF93807059CF}" type="presParOf" srcId="{F16A84F7-ED84-4B59-81E6-94C701D62AA8}" destId="{97B7E3CA-E27A-4BDF-9265-CD9FAD6DBCAA}" srcOrd="2" destOrd="0" presId="urn:microsoft.com/office/officeart/2005/8/layout/vList2"/>
    <dgm:cxn modelId="{67A59F93-5781-4E24-927A-85C740BFE693}" type="presParOf" srcId="{F16A84F7-ED84-4B59-81E6-94C701D62AA8}" destId="{1DE73F8D-F8BF-46AA-BD36-B82F6EFAF50F}" srcOrd="3" destOrd="0" presId="urn:microsoft.com/office/officeart/2005/8/layout/vList2"/>
    <dgm:cxn modelId="{E862FBA2-385A-47B5-B68F-3626649D8565}" type="presParOf" srcId="{F16A84F7-ED84-4B59-81E6-94C701D62AA8}" destId="{005BABF7-4B82-4A3C-A604-6D5FA106472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E7401C5-DC81-497D-9EAF-4A7BF09F9B7C}" type="doc">
      <dgm:prSet loTypeId="urn:microsoft.com/office/officeart/2005/8/layout/vList2" loCatId="list" qsTypeId="urn:microsoft.com/office/officeart/2005/8/quickstyle/simple5" qsCatId="simple" csTypeId="urn:microsoft.com/office/officeart/2005/8/colors/accent2_1" csCatId="accent2" phldr="1"/>
      <dgm:spPr/>
      <dgm:t>
        <a:bodyPr/>
        <a:lstStyle/>
        <a:p>
          <a:endParaRPr lang="en-US"/>
        </a:p>
      </dgm:t>
    </dgm:pt>
    <dgm:pt modelId="{462F23A4-A7EB-4BBF-B80B-81D782060360}">
      <dgm:prSet phldrT="[Text]" custT="1"/>
      <dgm:spPr/>
      <dgm:t>
        <a:bodyPr/>
        <a:lstStyle/>
        <a:p>
          <a:r>
            <a:rPr lang="en-US" sz="2000" b="0" u="none" dirty="0"/>
            <a:t>Usually transferred by replacing storage cylinders or refilling cylinders or tanks</a:t>
          </a:r>
          <a:endParaRPr lang="en-US" sz="2000" b="0" dirty="0"/>
        </a:p>
      </dgm:t>
    </dgm:pt>
    <dgm:pt modelId="{3FCFEFC8-F820-4417-885F-AF662650970A}" type="parTrans" cxnId="{596774BD-43B6-43F7-8591-7840F51949D2}">
      <dgm:prSet/>
      <dgm:spPr/>
      <dgm:t>
        <a:bodyPr/>
        <a:lstStyle/>
        <a:p>
          <a:endParaRPr lang="en-US"/>
        </a:p>
      </dgm:t>
    </dgm:pt>
    <dgm:pt modelId="{155A88E7-7486-448B-8E3A-CD7FD9E00F1E}" type="sibTrans" cxnId="{596774BD-43B6-43F7-8591-7840F51949D2}">
      <dgm:prSet/>
      <dgm:spPr/>
      <dgm:t>
        <a:bodyPr/>
        <a:lstStyle/>
        <a:p>
          <a:endParaRPr lang="en-US"/>
        </a:p>
      </dgm:t>
    </dgm:pt>
    <dgm:pt modelId="{6464044A-B161-490F-B379-319457100FBA}">
      <dgm:prSet custT="1"/>
      <dgm:spPr/>
      <dgm:t>
        <a:bodyPr/>
        <a:lstStyle/>
        <a:p>
          <a:r>
            <a:rPr lang="en-US" sz="2000" b="0" dirty="0"/>
            <a:t>Must be a standard procedure for all disconnect and transfer operations</a:t>
          </a:r>
        </a:p>
      </dgm:t>
    </dgm:pt>
    <dgm:pt modelId="{C9948392-D6CA-4A4C-AC9F-F2F1359D14EB}" type="parTrans" cxnId="{5E0E0242-A010-4DC1-91DC-DD9FCE96C643}">
      <dgm:prSet/>
      <dgm:spPr/>
      <dgm:t>
        <a:bodyPr/>
        <a:lstStyle/>
        <a:p>
          <a:endParaRPr lang="en-US"/>
        </a:p>
      </dgm:t>
    </dgm:pt>
    <dgm:pt modelId="{704C54FF-700D-4166-8E4A-380776951364}" type="sibTrans" cxnId="{5E0E0242-A010-4DC1-91DC-DD9FCE96C643}">
      <dgm:prSet/>
      <dgm:spPr/>
      <dgm:t>
        <a:bodyPr/>
        <a:lstStyle/>
        <a:p>
          <a:endParaRPr lang="en-US"/>
        </a:p>
      </dgm:t>
    </dgm:pt>
    <dgm:pt modelId="{BB82603F-4662-4CCF-910C-96873DDAC059}">
      <dgm:prSet custT="1"/>
      <dgm:spPr/>
      <dgm:t>
        <a:bodyPr/>
        <a:lstStyle/>
        <a:p>
          <a:r>
            <a:rPr lang="en-US" sz="2000" b="0" dirty="0"/>
            <a:t>When deliveries are made, the receiver must verify that the cylinders are in good condition and labeled properly</a:t>
          </a:r>
        </a:p>
      </dgm:t>
    </dgm:pt>
    <dgm:pt modelId="{D7853403-65E5-4C67-82CB-89760807DF15}" type="parTrans" cxnId="{0DD20575-B367-4718-BBD0-ECE3E19145E0}">
      <dgm:prSet/>
      <dgm:spPr/>
      <dgm:t>
        <a:bodyPr/>
        <a:lstStyle/>
        <a:p>
          <a:endParaRPr lang="en-US"/>
        </a:p>
      </dgm:t>
    </dgm:pt>
    <dgm:pt modelId="{22FA9839-D749-4FAE-A10E-E5552F949AA0}" type="sibTrans" cxnId="{0DD20575-B367-4718-BBD0-ECE3E19145E0}">
      <dgm:prSet/>
      <dgm:spPr/>
      <dgm:t>
        <a:bodyPr/>
        <a:lstStyle/>
        <a:p>
          <a:endParaRPr lang="en-US"/>
        </a:p>
      </dgm:t>
    </dgm:pt>
    <dgm:pt modelId="{2708DC58-0A4E-4459-9A8C-5E915B4A5398}">
      <dgm:prSet custT="1"/>
      <dgm:spPr/>
      <dgm:t>
        <a:bodyPr/>
        <a:lstStyle/>
        <a:p>
          <a:r>
            <a:rPr lang="en-US" sz="2000" b="0" dirty="0" smtClean="0"/>
            <a:t>Written </a:t>
          </a:r>
          <a:r>
            <a:rPr lang="en-US" sz="2000" b="0" dirty="0"/>
            <a:t>SOP must be in place</a:t>
          </a:r>
        </a:p>
      </dgm:t>
    </dgm:pt>
    <dgm:pt modelId="{11FE18A5-4E91-4C72-9C59-FB577287CBDD}" type="parTrans" cxnId="{65ECB6D0-DD13-40D8-B86F-C80081C4BB7C}">
      <dgm:prSet/>
      <dgm:spPr/>
      <dgm:t>
        <a:bodyPr/>
        <a:lstStyle/>
        <a:p>
          <a:endParaRPr lang="en-US"/>
        </a:p>
      </dgm:t>
    </dgm:pt>
    <dgm:pt modelId="{539F848E-4FCA-495F-98A0-AAF28621595C}" type="sibTrans" cxnId="{65ECB6D0-DD13-40D8-B86F-C80081C4BB7C}">
      <dgm:prSet/>
      <dgm:spPr/>
      <dgm:t>
        <a:bodyPr/>
        <a:lstStyle/>
        <a:p>
          <a:endParaRPr lang="en-US"/>
        </a:p>
      </dgm:t>
    </dgm:pt>
    <dgm:pt modelId="{7D17056C-1015-45B0-8482-D0F11D6B8F9C}">
      <dgm:prSet custT="1"/>
      <dgm:spPr/>
      <dgm:t>
        <a:bodyPr/>
        <a:lstStyle/>
        <a:p>
          <a:r>
            <a:rPr lang="en-US" sz="2000" b="0" dirty="0"/>
            <a:t>Delivery truck drivers must be warned when unloading operations are in progress so </a:t>
          </a:r>
          <a:r>
            <a:rPr lang="en-US" sz="2000" b="0" dirty="0" smtClean="0"/>
            <a:t>they </a:t>
          </a:r>
          <a:r>
            <a:rPr lang="en-US" sz="2000" b="0" dirty="0"/>
            <a:t>do not attempt to drive away while hoses are still connected</a:t>
          </a:r>
        </a:p>
      </dgm:t>
    </dgm:pt>
    <dgm:pt modelId="{51C09BE9-2CA7-4C76-A03A-A9EDE9E39B06}" type="parTrans" cxnId="{9D6DEC29-CCF3-426E-958E-127910DEE2A8}">
      <dgm:prSet/>
      <dgm:spPr/>
      <dgm:t>
        <a:bodyPr/>
        <a:lstStyle/>
        <a:p>
          <a:endParaRPr lang="en-US"/>
        </a:p>
      </dgm:t>
    </dgm:pt>
    <dgm:pt modelId="{82ADA3CE-74FE-4B51-9195-FA8874A33E90}" type="sibTrans" cxnId="{9D6DEC29-CCF3-426E-958E-127910DEE2A8}">
      <dgm:prSet/>
      <dgm:spPr/>
      <dgm:t>
        <a:bodyPr/>
        <a:lstStyle/>
        <a:p>
          <a:endParaRPr lang="en-US"/>
        </a:p>
      </dgm:t>
    </dgm:pt>
    <dgm:pt modelId="{2296352C-0005-4227-89E4-9A5C68B57C7F}" type="pres">
      <dgm:prSet presAssocID="{3E7401C5-DC81-497D-9EAF-4A7BF09F9B7C}" presName="linear" presStyleCnt="0">
        <dgm:presLayoutVars>
          <dgm:animLvl val="lvl"/>
          <dgm:resizeHandles val="exact"/>
        </dgm:presLayoutVars>
      </dgm:prSet>
      <dgm:spPr/>
      <dgm:t>
        <a:bodyPr/>
        <a:lstStyle/>
        <a:p>
          <a:endParaRPr lang="en-US"/>
        </a:p>
      </dgm:t>
    </dgm:pt>
    <dgm:pt modelId="{9AD9D9F2-B7F6-4509-A481-CA73DB01A3E2}" type="pres">
      <dgm:prSet presAssocID="{462F23A4-A7EB-4BBF-B80B-81D782060360}" presName="parentText" presStyleLbl="node1" presStyleIdx="0" presStyleCnt="5">
        <dgm:presLayoutVars>
          <dgm:chMax val="0"/>
          <dgm:bulletEnabled val="1"/>
        </dgm:presLayoutVars>
      </dgm:prSet>
      <dgm:spPr/>
      <dgm:t>
        <a:bodyPr/>
        <a:lstStyle/>
        <a:p>
          <a:endParaRPr lang="en-US"/>
        </a:p>
      </dgm:t>
    </dgm:pt>
    <dgm:pt modelId="{673CB0DA-D77E-43CA-9476-793486E82575}" type="pres">
      <dgm:prSet presAssocID="{155A88E7-7486-448B-8E3A-CD7FD9E00F1E}" presName="spacer" presStyleCnt="0"/>
      <dgm:spPr/>
      <dgm:t>
        <a:bodyPr/>
        <a:lstStyle/>
        <a:p>
          <a:endParaRPr lang="en-US"/>
        </a:p>
      </dgm:t>
    </dgm:pt>
    <dgm:pt modelId="{AE407392-7743-4DF4-8731-7D1932C3DE56}" type="pres">
      <dgm:prSet presAssocID="{6464044A-B161-490F-B379-319457100FBA}" presName="parentText" presStyleLbl="node1" presStyleIdx="1" presStyleCnt="5">
        <dgm:presLayoutVars>
          <dgm:chMax val="0"/>
          <dgm:bulletEnabled val="1"/>
        </dgm:presLayoutVars>
      </dgm:prSet>
      <dgm:spPr/>
      <dgm:t>
        <a:bodyPr/>
        <a:lstStyle/>
        <a:p>
          <a:endParaRPr lang="en-US"/>
        </a:p>
      </dgm:t>
    </dgm:pt>
    <dgm:pt modelId="{AC0D697A-38C8-410D-94D6-CF9C219F1C08}" type="pres">
      <dgm:prSet presAssocID="{704C54FF-700D-4166-8E4A-380776951364}" presName="spacer" presStyleCnt="0"/>
      <dgm:spPr/>
      <dgm:t>
        <a:bodyPr/>
        <a:lstStyle/>
        <a:p>
          <a:endParaRPr lang="en-US"/>
        </a:p>
      </dgm:t>
    </dgm:pt>
    <dgm:pt modelId="{ACE158FD-0193-4884-9F51-25294E2D85EA}" type="pres">
      <dgm:prSet presAssocID="{BB82603F-4662-4CCF-910C-96873DDAC059}" presName="parentText" presStyleLbl="node1" presStyleIdx="2" presStyleCnt="5">
        <dgm:presLayoutVars>
          <dgm:chMax val="0"/>
          <dgm:bulletEnabled val="1"/>
        </dgm:presLayoutVars>
      </dgm:prSet>
      <dgm:spPr/>
      <dgm:t>
        <a:bodyPr/>
        <a:lstStyle/>
        <a:p>
          <a:endParaRPr lang="en-US"/>
        </a:p>
      </dgm:t>
    </dgm:pt>
    <dgm:pt modelId="{85642A3B-D3BF-4595-ABC8-929215AF49EB}" type="pres">
      <dgm:prSet presAssocID="{22FA9839-D749-4FAE-A10E-E5552F949AA0}" presName="spacer" presStyleCnt="0"/>
      <dgm:spPr/>
      <dgm:t>
        <a:bodyPr/>
        <a:lstStyle/>
        <a:p>
          <a:endParaRPr lang="en-US"/>
        </a:p>
      </dgm:t>
    </dgm:pt>
    <dgm:pt modelId="{C040368F-C8F0-4926-BC26-2B0E9E4B0598}" type="pres">
      <dgm:prSet presAssocID="{2708DC58-0A4E-4459-9A8C-5E915B4A5398}" presName="parentText" presStyleLbl="node1" presStyleIdx="3" presStyleCnt="5">
        <dgm:presLayoutVars>
          <dgm:chMax val="0"/>
          <dgm:bulletEnabled val="1"/>
        </dgm:presLayoutVars>
      </dgm:prSet>
      <dgm:spPr/>
      <dgm:t>
        <a:bodyPr/>
        <a:lstStyle/>
        <a:p>
          <a:endParaRPr lang="en-US"/>
        </a:p>
      </dgm:t>
    </dgm:pt>
    <dgm:pt modelId="{5C8781F5-F420-46B5-A94E-71F024D0F90A}" type="pres">
      <dgm:prSet presAssocID="{539F848E-4FCA-495F-98A0-AAF28621595C}" presName="spacer" presStyleCnt="0"/>
      <dgm:spPr/>
      <dgm:t>
        <a:bodyPr/>
        <a:lstStyle/>
        <a:p>
          <a:endParaRPr lang="en-US"/>
        </a:p>
      </dgm:t>
    </dgm:pt>
    <dgm:pt modelId="{6F5513F9-0941-4A6E-B292-9B23ABB2671B}" type="pres">
      <dgm:prSet presAssocID="{7D17056C-1015-45B0-8482-D0F11D6B8F9C}" presName="parentText" presStyleLbl="node1" presStyleIdx="4" presStyleCnt="5">
        <dgm:presLayoutVars>
          <dgm:chMax val="0"/>
          <dgm:bulletEnabled val="1"/>
        </dgm:presLayoutVars>
      </dgm:prSet>
      <dgm:spPr/>
      <dgm:t>
        <a:bodyPr/>
        <a:lstStyle/>
        <a:p>
          <a:endParaRPr lang="en-US"/>
        </a:p>
      </dgm:t>
    </dgm:pt>
  </dgm:ptLst>
  <dgm:cxnLst>
    <dgm:cxn modelId="{596774BD-43B6-43F7-8591-7840F51949D2}" srcId="{3E7401C5-DC81-497D-9EAF-4A7BF09F9B7C}" destId="{462F23A4-A7EB-4BBF-B80B-81D782060360}" srcOrd="0" destOrd="0" parTransId="{3FCFEFC8-F820-4417-885F-AF662650970A}" sibTransId="{155A88E7-7486-448B-8E3A-CD7FD9E00F1E}"/>
    <dgm:cxn modelId="{B37AD4FC-8C0F-4B6C-A559-95AEA3536435}" type="presOf" srcId="{7D17056C-1015-45B0-8482-D0F11D6B8F9C}" destId="{6F5513F9-0941-4A6E-B292-9B23ABB2671B}" srcOrd="0" destOrd="0" presId="urn:microsoft.com/office/officeart/2005/8/layout/vList2"/>
    <dgm:cxn modelId="{E2B30CDF-1708-407A-B97D-4B9D649A0970}" type="presOf" srcId="{BB82603F-4662-4CCF-910C-96873DDAC059}" destId="{ACE158FD-0193-4884-9F51-25294E2D85EA}" srcOrd="0" destOrd="0" presId="urn:microsoft.com/office/officeart/2005/8/layout/vList2"/>
    <dgm:cxn modelId="{5E0E0242-A010-4DC1-91DC-DD9FCE96C643}" srcId="{3E7401C5-DC81-497D-9EAF-4A7BF09F9B7C}" destId="{6464044A-B161-490F-B379-319457100FBA}" srcOrd="1" destOrd="0" parTransId="{C9948392-D6CA-4A4C-AC9F-F2F1359D14EB}" sibTransId="{704C54FF-700D-4166-8E4A-380776951364}"/>
    <dgm:cxn modelId="{7C2A9668-F9AD-4E70-B90A-57CC857094DF}" type="presOf" srcId="{6464044A-B161-490F-B379-319457100FBA}" destId="{AE407392-7743-4DF4-8731-7D1932C3DE56}" srcOrd="0" destOrd="0" presId="urn:microsoft.com/office/officeart/2005/8/layout/vList2"/>
    <dgm:cxn modelId="{4DF99E57-839C-407D-AA85-A02248933FF5}" type="presOf" srcId="{2708DC58-0A4E-4459-9A8C-5E915B4A5398}" destId="{C040368F-C8F0-4926-BC26-2B0E9E4B0598}" srcOrd="0" destOrd="0" presId="urn:microsoft.com/office/officeart/2005/8/layout/vList2"/>
    <dgm:cxn modelId="{65ECB6D0-DD13-40D8-B86F-C80081C4BB7C}" srcId="{3E7401C5-DC81-497D-9EAF-4A7BF09F9B7C}" destId="{2708DC58-0A4E-4459-9A8C-5E915B4A5398}" srcOrd="3" destOrd="0" parTransId="{11FE18A5-4E91-4C72-9C59-FB577287CBDD}" sibTransId="{539F848E-4FCA-495F-98A0-AAF28621595C}"/>
    <dgm:cxn modelId="{9E59EA44-B2ED-4886-8C76-1CF78ED274D7}" type="presOf" srcId="{462F23A4-A7EB-4BBF-B80B-81D782060360}" destId="{9AD9D9F2-B7F6-4509-A481-CA73DB01A3E2}" srcOrd="0" destOrd="0" presId="urn:microsoft.com/office/officeart/2005/8/layout/vList2"/>
    <dgm:cxn modelId="{0DD20575-B367-4718-BBD0-ECE3E19145E0}" srcId="{3E7401C5-DC81-497D-9EAF-4A7BF09F9B7C}" destId="{BB82603F-4662-4CCF-910C-96873DDAC059}" srcOrd="2" destOrd="0" parTransId="{D7853403-65E5-4C67-82CB-89760807DF15}" sibTransId="{22FA9839-D749-4FAE-A10E-E5552F949AA0}"/>
    <dgm:cxn modelId="{41211046-8B4A-40C2-B8FD-80CDBE542319}" type="presOf" srcId="{3E7401C5-DC81-497D-9EAF-4A7BF09F9B7C}" destId="{2296352C-0005-4227-89E4-9A5C68B57C7F}" srcOrd="0" destOrd="0" presId="urn:microsoft.com/office/officeart/2005/8/layout/vList2"/>
    <dgm:cxn modelId="{9D6DEC29-CCF3-426E-958E-127910DEE2A8}" srcId="{3E7401C5-DC81-497D-9EAF-4A7BF09F9B7C}" destId="{7D17056C-1015-45B0-8482-D0F11D6B8F9C}" srcOrd="4" destOrd="0" parTransId="{51C09BE9-2CA7-4C76-A03A-A9EDE9E39B06}" sibTransId="{82ADA3CE-74FE-4B51-9195-FA8874A33E90}"/>
    <dgm:cxn modelId="{2B1183DD-D02B-4B49-9CA0-6B8C7DF7D4C7}" type="presParOf" srcId="{2296352C-0005-4227-89E4-9A5C68B57C7F}" destId="{9AD9D9F2-B7F6-4509-A481-CA73DB01A3E2}" srcOrd="0" destOrd="0" presId="urn:microsoft.com/office/officeart/2005/8/layout/vList2"/>
    <dgm:cxn modelId="{F77F1B0F-5829-4759-BD6B-872EA96957F0}" type="presParOf" srcId="{2296352C-0005-4227-89E4-9A5C68B57C7F}" destId="{673CB0DA-D77E-43CA-9476-793486E82575}" srcOrd="1" destOrd="0" presId="urn:microsoft.com/office/officeart/2005/8/layout/vList2"/>
    <dgm:cxn modelId="{33E176B1-6DB0-4D66-ABB4-D6352E87525D}" type="presParOf" srcId="{2296352C-0005-4227-89E4-9A5C68B57C7F}" destId="{AE407392-7743-4DF4-8731-7D1932C3DE56}" srcOrd="2" destOrd="0" presId="urn:microsoft.com/office/officeart/2005/8/layout/vList2"/>
    <dgm:cxn modelId="{102C3428-3203-430B-86DD-D934E84128A4}" type="presParOf" srcId="{2296352C-0005-4227-89E4-9A5C68B57C7F}" destId="{AC0D697A-38C8-410D-94D6-CF9C219F1C08}" srcOrd="3" destOrd="0" presId="urn:microsoft.com/office/officeart/2005/8/layout/vList2"/>
    <dgm:cxn modelId="{4FC39CD9-409F-46AF-9CB3-62CEDEDA7768}" type="presParOf" srcId="{2296352C-0005-4227-89E4-9A5C68B57C7F}" destId="{ACE158FD-0193-4884-9F51-25294E2D85EA}" srcOrd="4" destOrd="0" presId="urn:microsoft.com/office/officeart/2005/8/layout/vList2"/>
    <dgm:cxn modelId="{1ACB97CE-9370-4B9C-B879-222581277680}" type="presParOf" srcId="{2296352C-0005-4227-89E4-9A5C68B57C7F}" destId="{85642A3B-D3BF-4595-ABC8-929215AF49EB}" srcOrd="5" destOrd="0" presId="urn:microsoft.com/office/officeart/2005/8/layout/vList2"/>
    <dgm:cxn modelId="{60108ED1-C2F6-4979-8464-B376B5A0A5EA}" type="presParOf" srcId="{2296352C-0005-4227-89E4-9A5C68B57C7F}" destId="{C040368F-C8F0-4926-BC26-2B0E9E4B0598}" srcOrd="6" destOrd="0" presId="urn:microsoft.com/office/officeart/2005/8/layout/vList2"/>
    <dgm:cxn modelId="{5368C5D6-E11F-4950-8424-CDD7688FED57}" type="presParOf" srcId="{2296352C-0005-4227-89E4-9A5C68B57C7F}" destId="{5C8781F5-F420-46B5-A94E-71F024D0F90A}" srcOrd="7" destOrd="0" presId="urn:microsoft.com/office/officeart/2005/8/layout/vList2"/>
    <dgm:cxn modelId="{E35FE52A-8444-49B0-9A97-BB61B8D392E3}" type="presParOf" srcId="{2296352C-0005-4227-89E4-9A5C68B57C7F}" destId="{6F5513F9-0941-4A6E-B292-9B23ABB2671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0570D29-A00F-4218-B164-8B6803417DD2}" type="doc">
      <dgm:prSet loTypeId="urn:microsoft.com/office/officeart/2005/8/layout/vList6" loCatId="list" qsTypeId="urn:microsoft.com/office/officeart/2005/8/quickstyle/simple5" qsCatId="simple" csTypeId="urn:microsoft.com/office/officeart/2005/8/colors/accent2_3" csCatId="accent2" phldr="1"/>
      <dgm:spPr/>
      <dgm:t>
        <a:bodyPr/>
        <a:lstStyle/>
        <a:p>
          <a:endParaRPr lang="en-US"/>
        </a:p>
      </dgm:t>
    </dgm:pt>
    <dgm:pt modelId="{A2C7D1AC-5A69-4D46-B1F8-02DF4E12E885}">
      <dgm:prSet phldrT="[Text]" custT="1"/>
      <dgm:spPr/>
      <dgm:t>
        <a:bodyPr/>
        <a:lstStyle/>
        <a:p>
          <a:r>
            <a:rPr lang="en-US" sz="2000" b="0" u="none" dirty="0"/>
            <a:t>Labels</a:t>
          </a:r>
          <a:endParaRPr lang="en-US" sz="2000" b="0" dirty="0"/>
        </a:p>
      </dgm:t>
    </dgm:pt>
    <dgm:pt modelId="{62D32758-FEA5-4220-B944-BEC322FCDF64}" type="parTrans" cxnId="{73E0EB24-878F-4705-B167-140039D0B798}">
      <dgm:prSet/>
      <dgm:spPr/>
      <dgm:t>
        <a:bodyPr/>
        <a:lstStyle/>
        <a:p>
          <a:endParaRPr lang="en-US"/>
        </a:p>
      </dgm:t>
    </dgm:pt>
    <dgm:pt modelId="{CC664A6A-2049-43FB-AD30-BB4735317008}" type="sibTrans" cxnId="{73E0EB24-878F-4705-B167-140039D0B798}">
      <dgm:prSet/>
      <dgm:spPr/>
      <dgm:t>
        <a:bodyPr/>
        <a:lstStyle/>
        <a:p>
          <a:endParaRPr lang="en-US"/>
        </a:p>
      </dgm:t>
    </dgm:pt>
    <dgm:pt modelId="{4DF81566-A951-458B-9C1C-ECF07A78815F}">
      <dgm:prSet custT="1"/>
      <dgm:spPr/>
      <dgm:t>
        <a:bodyPr/>
        <a:lstStyle/>
        <a:p>
          <a:r>
            <a:rPr lang="en-US" sz="2000" b="0" dirty="0"/>
            <a:t>Loading hose</a:t>
          </a:r>
        </a:p>
      </dgm:t>
    </dgm:pt>
    <dgm:pt modelId="{C073779A-1177-407C-ADF8-D26AA50CFDCE}" type="parTrans" cxnId="{FA44321C-B816-4C37-83DF-4EB37E05D437}">
      <dgm:prSet/>
      <dgm:spPr/>
      <dgm:t>
        <a:bodyPr/>
        <a:lstStyle/>
        <a:p>
          <a:endParaRPr lang="en-US"/>
        </a:p>
      </dgm:t>
    </dgm:pt>
    <dgm:pt modelId="{3F47B398-FE52-4DB8-A68A-C97A7AC28EDB}" type="sibTrans" cxnId="{FA44321C-B816-4C37-83DF-4EB37E05D437}">
      <dgm:prSet/>
      <dgm:spPr/>
      <dgm:t>
        <a:bodyPr/>
        <a:lstStyle/>
        <a:p>
          <a:endParaRPr lang="en-US"/>
        </a:p>
      </dgm:t>
    </dgm:pt>
    <dgm:pt modelId="{C5167CAC-CC81-4DD5-B8F3-393DA3FF532F}">
      <dgm:prSet custT="1"/>
      <dgm:spPr>
        <a:solidFill>
          <a:schemeClr val="accent6">
            <a:lumMod val="75000"/>
          </a:schemeClr>
        </a:solidFill>
      </dgm:spPr>
      <dgm:t>
        <a:bodyPr/>
        <a:lstStyle/>
        <a:p>
          <a:r>
            <a:rPr lang="en-US" sz="2000" b="0" dirty="0"/>
            <a:t>Bonding</a:t>
          </a:r>
        </a:p>
      </dgm:t>
    </dgm:pt>
    <dgm:pt modelId="{D109BE2E-B536-4CC8-857D-1784303028F2}" type="parTrans" cxnId="{D1DA0B59-227C-4CBD-9AB6-67520F4D890A}">
      <dgm:prSet/>
      <dgm:spPr/>
      <dgm:t>
        <a:bodyPr/>
        <a:lstStyle/>
        <a:p>
          <a:endParaRPr lang="en-US"/>
        </a:p>
      </dgm:t>
    </dgm:pt>
    <dgm:pt modelId="{46B4ED28-6840-4684-9164-732135219715}" type="sibTrans" cxnId="{D1DA0B59-227C-4CBD-9AB6-67520F4D890A}">
      <dgm:prSet/>
      <dgm:spPr/>
      <dgm:t>
        <a:bodyPr/>
        <a:lstStyle/>
        <a:p>
          <a:endParaRPr lang="en-US"/>
        </a:p>
      </dgm:t>
    </dgm:pt>
    <dgm:pt modelId="{703CC448-DAA9-46E7-9288-2AB30D97A9AB}">
      <dgm:prSet phldrT="[Text]" custT="1"/>
      <dgm:spPr/>
      <dgm:t>
        <a:bodyPr/>
        <a:lstStyle/>
        <a:p>
          <a:r>
            <a:rPr lang="en-US" sz="2000" b="0" dirty="0"/>
            <a:t>Color coding</a:t>
          </a:r>
        </a:p>
      </dgm:t>
    </dgm:pt>
    <dgm:pt modelId="{A6E21813-E4F2-4004-8930-96DFB3F10F25}" type="parTrans" cxnId="{A0F84721-327C-424E-92EC-9899BC9CDB03}">
      <dgm:prSet/>
      <dgm:spPr/>
      <dgm:t>
        <a:bodyPr/>
        <a:lstStyle/>
        <a:p>
          <a:endParaRPr lang="en-US"/>
        </a:p>
      </dgm:t>
    </dgm:pt>
    <dgm:pt modelId="{A75FDE29-CE9F-4488-BEB6-E408091FD581}" type="sibTrans" cxnId="{A0F84721-327C-424E-92EC-9899BC9CDB03}">
      <dgm:prSet/>
      <dgm:spPr/>
      <dgm:t>
        <a:bodyPr/>
        <a:lstStyle/>
        <a:p>
          <a:endParaRPr lang="en-US"/>
        </a:p>
      </dgm:t>
    </dgm:pt>
    <dgm:pt modelId="{2D6E5DBE-4292-4B0E-85DC-88E8D51EC5CF}">
      <dgm:prSet phldrT="[Text]" custT="1"/>
      <dgm:spPr/>
      <dgm:t>
        <a:bodyPr/>
        <a:lstStyle/>
        <a:p>
          <a:r>
            <a:rPr lang="en-US" sz="2000" b="0" u="none" dirty="0"/>
            <a:t>Must be clear; name of the gas</a:t>
          </a:r>
          <a:endParaRPr lang="en-US" sz="2000" b="0" dirty="0"/>
        </a:p>
      </dgm:t>
    </dgm:pt>
    <dgm:pt modelId="{42C21F8E-CF05-43A3-B2BF-4DCFD58BB156}" type="parTrans" cxnId="{953A1CA2-F988-44CD-BADD-35A075AE66FF}">
      <dgm:prSet/>
      <dgm:spPr/>
      <dgm:t>
        <a:bodyPr/>
        <a:lstStyle/>
        <a:p>
          <a:endParaRPr lang="en-US"/>
        </a:p>
      </dgm:t>
    </dgm:pt>
    <dgm:pt modelId="{9E90F8B2-8C62-466D-B90C-4AEBCF66D5AD}" type="sibTrans" cxnId="{953A1CA2-F988-44CD-BADD-35A075AE66FF}">
      <dgm:prSet/>
      <dgm:spPr/>
      <dgm:t>
        <a:bodyPr/>
        <a:lstStyle/>
        <a:p>
          <a:endParaRPr lang="en-US"/>
        </a:p>
      </dgm:t>
    </dgm:pt>
    <dgm:pt modelId="{9FA645BF-3521-443A-BDD1-9500FC0DD715}">
      <dgm:prSet phldrT="[Text]" custT="1"/>
      <dgm:spPr/>
      <dgm:t>
        <a:bodyPr/>
        <a:lstStyle/>
        <a:p>
          <a:r>
            <a:rPr lang="en-US" sz="2000" b="0" dirty="0"/>
            <a:t>Can be useful; but must not be relied upon totally</a:t>
          </a:r>
        </a:p>
      </dgm:t>
    </dgm:pt>
    <dgm:pt modelId="{6E6EE4C9-72B0-46F2-BA9B-59453DA2AF29}" type="parTrans" cxnId="{79A8B1AD-7788-4BDB-BA51-CC6494299307}">
      <dgm:prSet/>
      <dgm:spPr/>
      <dgm:t>
        <a:bodyPr/>
        <a:lstStyle/>
        <a:p>
          <a:endParaRPr lang="en-US"/>
        </a:p>
      </dgm:t>
    </dgm:pt>
    <dgm:pt modelId="{34036607-9701-4476-8EC9-2D63A6CD8390}" type="sibTrans" cxnId="{79A8B1AD-7788-4BDB-BA51-CC6494299307}">
      <dgm:prSet/>
      <dgm:spPr/>
      <dgm:t>
        <a:bodyPr/>
        <a:lstStyle/>
        <a:p>
          <a:endParaRPr lang="en-US"/>
        </a:p>
      </dgm:t>
    </dgm:pt>
    <dgm:pt modelId="{684FAD89-A285-4C69-A8EB-321BD2804A6F}">
      <dgm:prSet custT="1"/>
      <dgm:spPr/>
      <dgm:t>
        <a:bodyPr/>
        <a:lstStyle/>
        <a:p>
          <a:r>
            <a:rPr lang="en-US" sz="2000" b="0" dirty="0"/>
            <a:t>Must be properly maintained</a:t>
          </a:r>
        </a:p>
      </dgm:t>
    </dgm:pt>
    <dgm:pt modelId="{C5E47C8B-8F2B-4368-BFBD-9323EBA7C752}" type="parTrans" cxnId="{C3B31DA3-A956-42CF-B8D7-AA23E8F13053}">
      <dgm:prSet/>
      <dgm:spPr/>
      <dgm:t>
        <a:bodyPr/>
        <a:lstStyle/>
        <a:p>
          <a:endParaRPr lang="en-US"/>
        </a:p>
      </dgm:t>
    </dgm:pt>
    <dgm:pt modelId="{96E52E3C-8462-4A5F-BE81-B3CF1D5135E7}" type="sibTrans" cxnId="{C3B31DA3-A956-42CF-B8D7-AA23E8F13053}">
      <dgm:prSet/>
      <dgm:spPr/>
      <dgm:t>
        <a:bodyPr/>
        <a:lstStyle/>
        <a:p>
          <a:endParaRPr lang="en-US"/>
        </a:p>
      </dgm:t>
    </dgm:pt>
    <dgm:pt modelId="{5598974F-BBBE-4DA9-8C61-4A2ECC0567DA}">
      <dgm:prSet custT="1"/>
      <dgm:spPr/>
      <dgm:t>
        <a:bodyPr/>
        <a:lstStyle/>
        <a:p>
          <a:r>
            <a:rPr lang="en-US" sz="2000" b="0" dirty="0"/>
            <a:t>Replaced at least every 5 years</a:t>
          </a:r>
        </a:p>
      </dgm:t>
    </dgm:pt>
    <dgm:pt modelId="{76FD0FCD-B561-422F-A764-C956F14F667B}" type="parTrans" cxnId="{ED68B7D9-07C7-48E4-8135-30512A0C9421}">
      <dgm:prSet/>
      <dgm:spPr/>
      <dgm:t>
        <a:bodyPr/>
        <a:lstStyle/>
        <a:p>
          <a:endParaRPr lang="en-US"/>
        </a:p>
      </dgm:t>
    </dgm:pt>
    <dgm:pt modelId="{2122FA03-D7BA-4DCB-823A-C77DC0D42619}" type="sibTrans" cxnId="{ED68B7D9-07C7-48E4-8135-30512A0C9421}">
      <dgm:prSet/>
      <dgm:spPr/>
      <dgm:t>
        <a:bodyPr/>
        <a:lstStyle/>
        <a:p>
          <a:endParaRPr lang="en-US"/>
        </a:p>
      </dgm:t>
    </dgm:pt>
    <dgm:pt modelId="{402DE2F8-5A11-4490-AFE9-F80B5D02E884}">
      <dgm:prSet custT="1"/>
      <dgm:spPr/>
      <dgm:t>
        <a:bodyPr/>
        <a:lstStyle/>
        <a:p>
          <a:r>
            <a:rPr lang="en-US" sz="2000" b="0" dirty="0"/>
            <a:t>Must be stored away from direct sunlight</a:t>
          </a:r>
        </a:p>
      </dgm:t>
    </dgm:pt>
    <dgm:pt modelId="{69704907-95BB-4F3E-9741-6BE46ACEC7D4}" type="parTrans" cxnId="{9A170C59-AD40-4E07-B52B-DA76E861DD3E}">
      <dgm:prSet/>
      <dgm:spPr/>
      <dgm:t>
        <a:bodyPr/>
        <a:lstStyle/>
        <a:p>
          <a:endParaRPr lang="en-US"/>
        </a:p>
      </dgm:t>
    </dgm:pt>
    <dgm:pt modelId="{6173ADC5-3729-4E35-B0FB-C9C92F194FF6}" type="sibTrans" cxnId="{9A170C59-AD40-4E07-B52B-DA76E861DD3E}">
      <dgm:prSet/>
      <dgm:spPr/>
      <dgm:t>
        <a:bodyPr/>
        <a:lstStyle/>
        <a:p>
          <a:endParaRPr lang="en-US"/>
        </a:p>
      </dgm:t>
    </dgm:pt>
    <dgm:pt modelId="{19EF4EC5-4285-47F8-98A5-0183A841B3C4}">
      <dgm:prSet custT="1"/>
      <dgm:spPr/>
      <dgm:t>
        <a:bodyPr/>
        <a:lstStyle/>
        <a:p>
          <a:r>
            <a:rPr lang="en-US" sz="2000" b="0" dirty="0"/>
            <a:t>Generally not required if the hose has vapor-tight connections</a:t>
          </a:r>
        </a:p>
      </dgm:t>
    </dgm:pt>
    <dgm:pt modelId="{0862B92B-6FDF-436B-8541-FDE4B6291960}" type="parTrans" cxnId="{A1F635EE-9C67-4F33-92DD-48ADF5A72654}">
      <dgm:prSet/>
      <dgm:spPr/>
      <dgm:t>
        <a:bodyPr/>
        <a:lstStyle/>
        <a:p>
          <a:endParaRPr lang="en-US"/>
        </a:p>
      </dgm:t>
    </dgm:pt>
    <dgm:pt modelId="{8D28C0B0-9EBC-46C5-98D3-8B3E80E7BF52}" type="sibTrans" cxnId="{A1F635EE-9C67-4F33-92DD-48ADF5A72654}">
      <dgm:prSet/>
      <dgm:spPr/>
      <dgm:t>
        <a:bodyPr/>
        <a:lstStyle/>
        <a:p>
          <a:endParaRPr lang="en-US"/>
        </a:p>
      </dgm:t>
    </dgm:pt>
    <dgm:pt modelId="{85ED7B4B-4AC0-4365-89B8-6A6AA69C04FF}" type="pres">
      <dgm:prSet presAssocID="{40570D29-A00F-4218-B164-8B6803417DD2}" presName="Name0" presStyleCnt="0">
        <dgm:presLayoutVars>
          <dgm:dir/>
          <dgm:animLvl val="lvl"/>
          <dgm:resizeHandles/>
        </dgm:presLayoutVars>
      </dgm:prSet>
      <dgm:spPr/>
      <dgm:t>
        <a:bodyPr/>
        <a:lstStyle/>
        <a:p>
          <a:endParaRPr lang="en-US"/>
        </a:p>
      </dgm:t>
    </dgm:pt>
    <dgm:pt modelId="{635D393C-4EE1-46C9-A40D-EFAC7D2895D4}" type="pres">
      <dgm:prSet presAssocID="{A2C7D1AC-5A69-4D46-B1F8-02DF4E12E885}" presName="linNode" presStyleCnt="0"/>
      <dgm:spPr/>
    </dgm:pt>
    <dgm:pt modelId="{4F7D9538-BE41-4231-B514-294E0103340D}" type="pres">
      <dgm:prSet presAssocID="{A2C7D1AC-5A69-4D46-B1F8-02DF4E12E885}" presName="parentShp" presStyleLbl="node1" presStyleIdx="0" presStyleCnt="4" custScaleY="68610">
        <dgm:presLayoutVars>
          <dgm:bulletEnabled val="1"/>
        </dgm:presLayoutVars>
      </dgm:prSet>
      <dgm:spPr/>
      <dgm:t>
        <a:bodyPr/>
        <a:lstStyle/>
        <a:p>
          <a:endParaRPr lang="en-US"/>
        </a:p>
      </dgm:t>
    </dgm:pt>
    <dgm:pt modelId="{7CF7B5B0-3B90-4E77-9C27-E30E84619CC0}" type="pres">
      <dgm:prSet presAssocID="{A2C7D1AC-5A69-4D46-B1F8-02DF4E12E885}" presName="childShp" presStyleLbl="bgAccFollowNode1" presStyleIdx="0" presStyleCnt="4" custScaleY="68610">
        <dgm:presLayoutVars>
          <dgm:bulletEnabled val="1"/>
        </dgm:presLayoutVars>
      </dgm:prSet>
      <dgm:spPr/>
      <dgm:t>
        <a:bodyPr/>
        <a:lstStyle/>
        <a:p>
          <a:endParaRPr lang="en-US"/>
        </a:p>
      </dgm:t>
    </dgm:pt>
    <dgm:pt modelId="{6CA0CA79-A2AE-4629-8E9B-D0A5B8BAD775}" type="pres">
      <dgm:prSet presAssocID="{CC664A6A-2049-43FB-AD30-BB4735317008}" presName="spacing" presStyleCnt="0"/>
      <dgm:spPr/>
    </dgm:pt>
    <dgm:pt modelId="{BAA02388-B0D0-4888-AF5A-7305BE27152E}" type="pres">
      <dgm:prSet presAssocID="{703CC448-DAA9-46E7-9288-2AB30D97A9AB}" presName="linNode" presStyleCnt="0"/>
      <dgm:spPr/>
    </dgm:pt>
    <dgm:pt modelId="{F3444897-A6E9-47B4-9FBE-9D1B166732A8}" type="pres">
      <dgm:prSet presAssocID="{703CC448-DAA9-46E7-9288-2AB30D97A9AB}" presName="parentShp" presStyleLbl="node1" presStyleIdx="1" presStyleCnt="4">
        <dgm:presLayoutVars>
          <dgm:bulletEnabled val="1"/>
        </dgm:presLayoutVars>
      </dgm:prSet>
      <dgm:spPr/>
      <dgm:t>
        <a:bodyPr/>
        <a:lstStyle/>
        <a:p>
          <a:endParaRPr lang="en-US"/>
        </a:p>
      </dgm:t>
    </dgm:pt>
    <dgm:pt modelId="{91C6D10E-DCDE-4D8A-9369-694F022248E8}" type="pres">
      <dgm:prSet presAssocID="{703CC448-DAA9-46E7-9288-2AB30D97A9AB}" presName="childShp" presStyleLbl="bgAccFollowNode1" presStyleIdx="1" presStyleCnt="4">
        <dgm:presLayoutVars>
          <dgm:bulletEnabled val="1"/>
        </dgm:presLayoutVars>
      </dgm:prSet>
      <dgm:spPr/>
      <dgm:t>
        <a:bodyPr/>
        <a:lstStyle/>
        <a:p>
          <a:endParaRPr lang="en-US"/>
        </a:p>
      </dgm:t>
    </dgm:pt>
    <dgm:pt modelId="{EDD8459B-BFA5-44BE-BA30-B33707C416DE}" type="pres">
      <dgm:prSet presAssocID="{A75FDE29-CE9F-4488-BEB6-E408091FD581}" presName="spacing" presStyleCnt="0"/>
      <dgm:spPr/>
    </dgm:pt>
    <dgm:pt modelId="{E7E63503-4B88-46BA-9D02-ADB7F721B276}" type="pres">
      <dgm:prSet presAssocID="{4DF81566-A951-458B-9C1C-ECF07A78815F}" presName="linNode" presStyleCnt="0"/>
      <dgm:spPr/>
    </dgm:pt>
    <dgm:pt modelId="{03D2FB9B-3ACC-4F3F-AC57-A1D6E5865937}" type="pres">
      <dgm:prSet presAssocID="{4DF81566-A951-458B-9C1C-ECF07A78815F}" presName="parentShp" presStyleLbl="node1" presStyleIdx="2" presStyleCnt="4" custScaleY="149959">
        <dgm:presLayoutVars>
          <dgm:bulletEnabled val="1"/>
        </dgm:presLayoutVars>
      </dgm:prSet>
      <dgm:spPr/>
      <dgm:t>
        <a:bodyPr/>
        <a:lstStyle/>
        <a:p>
          <a:endParaRPr lang="en-US"/>
        </a:p>
      </dgm:t>
    </dgm:pt>
    <dgm:pt modelId="{46D4EA51-78F7-4C24-87A6-DE9F5F8B497C}" type="pres">
      <dgm:prSet presAssocID="{4DF81566-A951-458B-9C1C-ECF07A78815F}" presName="childShp" presStyleLbl="bgAccFollowNode1" presStyleIdx="2" presStyleCnt="4" custScaleY="184905">
        <dgm:presLayoutVars>
          <dgm:bulletEnabled val="1"/>
        </dgm:presLayoutVars>
      </dgm:prSet>
      <dgm:spPr/>
      <dgm:t>
        <a:bodyPr/>
        <a:lstStyle/>
        <a:p>
          <a:endParaRPr lang="en-US"/>
        </a:p>
      </dgm:t>
    </dgm:pt>
    <dgm:pt modelId="{3734A434-596F-444B-875C-A07FC4E08F53}" type="pres">
      <dgm:prSet presAssocID="{3F47B398-FE52-4DB8-A68A-C97A7AC28EDB}" presName="spacing" presStyleCnt="0"/>
      <dgm:spPr/>
    </dgm:pt>
    <dgm:pt modelId="{69C0CDE1-0A55-4EBB-862C-7940013A66D1}" type="pres">
      <dgm:prSet presAssocID="{C5167CAC-CC81-4DD5-B8F3-393DA3FF532F}" presName="linNode" presStyleCnt="0"/>
      <dgm:spPr/>
    </dgm:pt>
    <dgm:pt modelId="{321F9778-ABD8-45D7-8C68-CC495EF783B5}" type="pres">
      <dgm:prSet presAssocID="{C5167CAC-CC81-4DD5-B8F3-393DA3FF532F}" presName="parentShp" presStyleLbl="node1" presStyleIdx="3" presStyleCnt="4">
        <dgm:presLayoutVars>
          <dgm:bulletEnabled val="1"/>
        </dgm:presLayoutVars>
      </dgm:prSet>
      <dgm:spPr/>
      <dgm:t>
        <a:bodyPr/>
        <a:lstStyle/>
        <a:p>
          <a:endParaRPr lang="en-US"/>
        </a:p>
      </dgm:t>
    </dgm:pt>
    <dgm:pt modelId="{AF410CE0-A176-4116-A930-772B056A4190}" type="pres">
      <dgm:prSet presAssocID="{C5167CAC-CC81-4DD5-B8F3-393DA3FF532F}" presName="childShp" presStyleLbl="bgAccFollowNode1" presStyleIdx="3" presStyleCnt="4">
        <dgm:presLayoutVars>
          <dgm:bulletEnabled val="1"/>
        </dgm:presLayoutVars>
      </dgm:prSet>
      <dgm:spPr/>
      <dgm:t>
        <a:bodyPr/>
        <a:lstStyle/>
        <a:p>
          <a:endParaRPr lang="en-US"/>
        </a:p>
      </dgm:t>
    </dgm:pt>
  </dgm:ptLst>
  <dgm:cxnLst>
    <dgm:cxn modelId="{9A170C59-AD40-4E07-B52B-DA76E861DD3E}" srcId="{4DF81566-A951-458B-9C1C-ECF07A78815F}" destId="{402DE2F8-5A11-4490-AFE9-F80B5D02E884}" srcOrd="2" destOrd="0" parTransId="{69704907-95BB-4F3E-9741-6BE46ACEC7D4}" sibTransId="{6173ADC5-3729-4E35-B0FB-C9C92F194FF6}"/>
    <dgm:cxn modelId="{B9F14D19-E041-4F1F-BA66-4460C9111F01}" type="presOf" srcId="{C5167CAC-CC81-4DD5-B8F3-393DA3FF532F}" destId="{321F9778-ABD8-45D7-8C68-CC495EF783B5}" srcOrd="0" destOrd="0" presId="urn:microsoft.com/office/officeart/2005/8/layout/vList6"/>
    <dgm:cxn modelId="{A1F635EE-9C67-4F33-92DD-48ADF5A72654}" srcId="{C5167CAC-CC81-4DD5-B8F3-393DA3FF532F}" destId="{19EF4EC5-4285-47F8-98A5-0183A841B3C4}" srcOrd="0" destOrd="0" parTransId="{0862B92B-6FDF-436B-8541-FDE4B6291960}" sibTransId="{8D28C0B0-9EBC-46C5-98D3-8B3E80E7BF52}"/>
    <dgm:cxn modelId="{39A46152-815C-435F-8CA9-FC1C33599897}" type="presOf" srcId="{A2C7D1AC-5A69-4D46-B1F8-02DF4E12E885}" destId="{4F7D9538-BE41-4231-B514-294E0103340D}" srcOrd="0" destOrd="0" presId="urn:microsoft.com/office/officeart/2005/8/layout/vList6"/>
    <dgm:cxn modelId="{ED68B7D9-07C7-48E4-8135-30512A0C9421}" srcId="{4DF81566-A951-458B-9C1C-ECF07A78815F}" destId="{5598974F-BBBE-4DA9-8C61-4A2ECC0567DA}" srcOrd="1" destOrd="0" parTransId="{76FD0FCD-B561-422F-A764-C956F14F667B}" sibTransId="{2122FA03-D7BA-4DCB-823A-C77DC0D42619}"/>
    <dgm:cxn modelId="{FA44321C-B816-4C37-83DF-4EB37E05D437}" srcId="{40570D29-A00F-4218-B164-8B6803417DD2}" destId="{4DF81566-A951-458B-9C1C-ECF07A78815F}" srcOrd="2" destOrd="0" parTransId="{C073779A-1177-407C-ADF8-D26AA50CFDCE}" sibTransId="{3F47B398-FE52-4DB8-A68A-C97A7AC28EDB}"/>
    <dgm:cxn modelId="{953A1CA2-F988-44CD-BADD-35A075AE66FF}" srcId="{A2C7D1AC-5A69-4D46-B1F8-02DF4E12E885}" destId="{2D6E5DBE-4292-4B0E-85DC-88E8D51EC5CF}" srcOrd="0" destOrd="0" parTransId="{42C21F8E-CF05-43A3-B2BF-4DCFD58BB156}" sibTransId="{9E90F8B2-8C62-466D-B90C-4AEBCF66D5AD}"/>
    <dgm:cxn modelId="{84CA0838-BFBF-4F1C-99D6-908D87F8ED1C}" type="presOf" srcId="{2D6E5DBE-4292-4B0E-85DC-88E8D51EC5CF}" destId="{7CF7B5B0-3B90-4E77-9C27-E30E84619CC0}" srcOrd="0" destOrd="0" presId="urn:microsoft.com/office/officeart/2005/8/layout/vList6"/>
    <dgm:cxn modelId="{32F0E37A-9A88-4FD2-9ED6-5D9E26C36CFA}" type="presOf" srcId="{4DF81566-A951-458B-9C1C-ECF07A78815F}" destId="{03D2FB9B-3ACC-4F3F-AC57-A1D6E5865937}" srcOrd="0" destOrd="0" presId="urn:microsoft.com/office/officeart/2005/8/layout/vList6"/>
    <dgm:cxn modelId="{72568BAC-26DE-4761-9D93-6AF27674C65F}" type="presOf" srcId="{402DE2F8-5A11-4490-AFE9-F80B5D02E884}" destId="{46D4EA51-78F7-4C24-87A6-DE9F5F8B497C}" srcOrd="0" destOrd="2" presId="urn:microsoft.com/office/officeart/2005/8/layout/vList6"/>
    <dgm:cxn modelId="{73E0EB24-878F-4705-B167-140039D0B798}" srcId="{40570D29-A00F-4218-B164-8B6803417DD2}" destId="{A2C7D1AC-5A69-4D46-B1F8-02DF4E12E885}" srcOrd="0" destOrd="0" parTransId="{62D32758-FEA5-4220-B944-BEC322FCDF64}" sibTransId="{CC664A6A-2049-43FB-AD30-BB4735317008}"/>
    <dgm:cxn modelId="{E01D57BE-DF6E-49B8-9008-EBEC0CA06316}" type="presOf" srcId="{19EF4EC5-4285-47F8-98A5-0183A841B3C4}" destId="{AF410CE0-A176-4116-A930-772B056A4190}" srcOrd="0" destOrd="0" presId="urn:microsoft.com/office/officeart/2005/8/layout/vList6"/>
    <dgm:cxn modelId="{7B912F01-0357-465C-8FAB-E31C148A9DE0}" type="presOf" srcId="{684FAD89-A285-4C69-A8EB-321BD2804A6F}" destId="{46D4EA51-78F7-4C24-87A6-DE9F5F8B497C}" srcOrd="0" destOrd="0" presId="urn:microsoft.com/office/officeart/2005/8/layout/vList6"/>
    <dgm:cxn modelId="{79E4732F-B62B-4AC4-93FB-CCF74FE25B16}" type="presOf" srcId="{5598974F-BBBE-4DA9-8C61-4A2ECC0567DA}" destId="{46D4EA51-78F7-4C24-87A6-DE9F5F8B497C}" srcOrd="0" destOrd="1" presId="urn:microsoft.com/office/officeart/2005/8/layout/vList6"/>
    <dgm:cxn modelId="{F580FA22-6634-4565-B0A5-A04A501A4D6F}" type="presOf" srcId="{9FA645BF-3521-443A-BDD1-9500FC0DD715}" destId="{91C6D10E-DCDE-4D8A-9369-694F022248E8}" srcOrd="0" destOrd="0" presId="urn:microsoft.com/office/officeart/2005/8/layout/vList6"/>
    <dgm:cxn modelId="{22F942A7-17E3-40B2-A7DE-C0BA4C925B6C}" type="presOf" srcId="{40570D29-A00F-4218-B164-8B6803417DD2}" destId="{85ED7B4B-4AC0-4365-89B8-6A6AA69C04FF}" srcOrd="0" destOrd="0" presId="urn:microsoft.com/office/officeart/2005/8/layout/vList6"/>
    <dgm:cxn modelId="{A0F84721-327C-424E-92EC-9899BC9CDB03}" srcId="{40570D29-A00F-4218-B164-8B6803417DD2}" destId="{703CC448-DAA9-46E7-9288-2AB30D97A9AB}" srcOrd="1" destOrd="0" parTransId="{A6E21813-E4F2-4004-8930-96DFB3F10F25}" sibTransId="{A75FDE29-CE9F-4488-BEB6-E408091FD581}"/>
    <dgm:cxn modelId="{BD804E9E-26A3-4C73-BCAC-3637FF038581}" type="presOf" srcId="{703CC448-DAA9-46E7-9288-2AB30D97A9AB}" destId="{F3444897-A6E9-47B4-9FBE-9D1B166732A8}" srcOrd="0" destOrd="0" presId="urn:microsoft.com/office/officeart/2005/8/layout/vList6"/>
    <dgm:cxn modelId="{C3B31DA3-A956-42CF-B8D7-AA23E8F13053}" srcId="{4DF81566-A951-458B-9C1C-ECF07A78815F}" destId="{684FAD89-A285-4C69-A8EB-321BD2804A6F}" srcOrd="0" destOrd="0" parTransId="{C5E47C8B-8F2B-4368-BFBD-9323EBA7C752}" sibTransId="{96E52E3C-8462-4A5F-BE81-B3CF1D5135E7}"/>
    <dgm:cxn modelId="{79A8B1AD-7788-4BDB-BA51-CC6494299307}" srcId="{703CC448-DAA9-46E7-9288-2AB30D97A9AB}" destId="{9FA645BF-3521-443A-BDD1-9500FC0DD715}" srcOrd="0" destOrd="0" parTransId="{6E6EE4C9-72B0-46F2-BA9B-59453DA2AF29}" sibTransId="{34036607-9701-4476-8EC9-2D63A6CD8390}"/>
    <dgm:cxn modelId="{D1DA0B59-227C-4CBD-9AB6-67520F4D890A}" srcId="{40570D29-A00F-4218-B164-8B6803417DD2}" destId="{C5167CAC-CC81-4DD5-B8F3-393DA3FF532F}" srcOrd="3" destOrd="0" parTransId="{D109BE2E-B536-4CC8-857D-1784303028F2}" sibTransId="{46B4ED28-6840-4684-9164-732135219715}"/>
    <dgm:cxn modelId="{12544DA9-F1DE-4A9B-A130-B9A65827456F}" type="presParOf" srcId="{85ED7B4B-4AC0-4365-89B8-6A6AA69C04FF}" destId="{635D393C-4EE1-46C9-A40D-EFAC7D2895D4}" srcOrd="0" destOrd="0" presId="urn:microsoft.com/office/officeart/2005/8/layout/vList6"/>
    <dgm:cxn modelId="{2CFD1CE8-8D22-444B-A0C0-32DD245DB670}" type="presParOf" srcId="{635D393C-4EE1-46C9-A40D-EFAC7D2895D4}" destId="{4F7D9538-BE41-4231-B514-294E0103340D}" srcOrd="0" destOrd="0" presId="urn:microsoft.com/office/officeart/2005/8/layout/vList6"/>
    <dgm:cxn modelId="{4A76F50D-F303-4D4B-A44B-3225CD503D12}" type="presParOf" srcId="{635D393C-4EE1-46C9-A40D-EFAC7D2895D4}" destId="{7CF7B5B0-3B90-4E77-9C27-E30E84619CC0}" srcOrd="1" destOrd="0" presId="urn:microsoft.com/office/officeart/2005/8/layout/vList6"/>
    <dgm:cxn modelId="{B617073D-1457-480A-B8AF-349F1038B389}" type="presParOf" srcId="{85ED7B4B-4AC0-4365-89B8-6A6AA69C04FF}" destId="{6CA0CA79-A2AE-4629-8E9B-D0A5B8BAD775}" srcOrd="1" destOrd="0" presId="urn:microsoft.com/office/officeart/2005/8/layout/vList6"/>
    <dgm:cxn modelId="{8A15B55D-5654-4BC4-9DA3-F24E70292A9B}" type="presParOf" srcId="{85ED7B4B-4AC0-4365-89B8-6A6AA69C04FF}" destId="{BAA02388-B0D0-4888-AF5A-7305BE27152E}" srcOrd="2" destOrd="0" presId="urn:microsoft.com/office/officeart/2005/8/layout/vList6"/>
    <dgm:cxn modelId="{B20EF324-85EF-4C36-B525-D14EF00A5D80}" type="presParOf" srcId="{BAA02388-B0D0-4888-AF5A-7305BE27152E}" destId="{F3444897-A6E9-47B4-9FBE-9D1B166732A8}" srcOrd="0" destOrd="0" presId="urn:microsoft.com/office/officeart/2005/8/layout/vList6"/>
    <dgm:cxn modelId="{75F45FF2-9C2E-4194-B8EA-31C338C330EF}" type="presParOf" srcId="{BAA02388-B0D0-4888-AF5A-7305BE27152E}" destId="{91C6D10E-DCDE-4D8A-9369-694F022248E8}" srcOrd="1" destOrd="0" presId="urn:microsoft.com/office/officeart/2005/8/layout/vList6"/>
    <dgm:cxn modelId="{0D203544-B7B8-4D1D-8BA1-80883298A940}" type="presParOf" srcId="{85ED7B4B-4AC0-4365-89B8-6A6AA69C04FF}" destId="{EDD8459B-BFA5-44BE-BA30-B33707C416DE}" srcOrd="3" destOrd="0" presId="urn:microsoft.com/office/officeart/2005/8/layout/vList6"/>
    <dgm:cxn modelId="{852D65C0-722C-4DCD-9466-34EC27416DE7}" type="presParOf" srcId="{85ED7B4B-4AC0-4365-89B8-6A6AA69C04FF}" destId="{E7E63503-4B88-46BA-9D02-ADB7F721B276}" srcOrd="4" destOrd="0" presId="urn:microsoft.com/office/officeart/2005/8/layout/vList6"/>
    <dgm:cxn modelId="{F0791322-02A4-48E5-B6DF-749F8B827705}" type="presParOf" srcId="{E7E63503-4B88-46BA-9D02-ADB7F721B276}" destId="{03D2FB9B-3ACC-4F3F-AC57-A1D6E5865937}" srcOrd="0" destOrd="0" presId="urn:microsoft.com/office/officeart/2005/8/layout/vList6"/>
    <dgm:cxn modelId="{FEDD6668-30F2-4063-A755-9337FB2811DD}" type="presParOf" srcId="{E7E63503-4B88-46BA-9D02-ADB7F721B276}" destId="{46D4EA51-78F7-4C24-87A6-DE9F5F8B497C}" srcOrd="1" destOrd="0" presId="urn:microsoft.com/office/officeart/2005/8/layout/vList6"/>
    <dgm:cxn modelId="{51938895-F2CB-4622-BAB5-B2519A315543}" type="presParOf" srcId="{85ED7B4B-4AC0-4365-89B8-6A6AA69C04FF}" destId="{3734A434-596F-444B-875C-A07FC4E08F53}" srcOrd="5" destOrd="0" presId="urn:microsoft.com/office/officeart/2005/8/layout/vList6"/>
    <dgm:cxn modelId="{0DCC2A8D-B765-492E-BBC5-3510B8F24321}" type="presParOf" srcId="{85ED7B4B-4AC0-4365-89B8-6A6AA69C04FF}" destId="{69C0CDE1-0A55-4EBB-862C-7940013A66D1}" srcOrd="6" destOrd="0" presId="urn:microsoft.com/office/officeart/2005/8/layout/vList6"/>
    <dgm:cxn modelId="{247ACFAE-4703-46D2-9D97-17A70FA0399C}" type="presParOf" srcId="{69C0CDE1-0A55-4EBB-862C-7940013A66D1}" destId="{321F9778-ABD8-45D7-8C68-CC495EF783B5}" srcOrd="0" destOrd="0" presId="urn:microsoft.com/office/officeart/2005/8/layout/vList6"/>
    <dgm:cxn modelId="{A1390D80-CDC2-4F6F-99B9-4DC5F0BAFC34}" type="presParOf" srcId="{69C0CDE1-0A55-4EBB-862C-7940013A66D1}" destId="{AF410CE0-A176-4116-A930-772B056A4190}"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938AC32-B60D-4F26-8DAB-77A9EBBFB74E}"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E6E110BA-BD96-46EB-A731-B28E29D8F8FE}">
      <dgm:prSet phldrT="[Text]" custT="1"/>
      <dgm:spPr/>
      <dgm:t>
        <a:bodyPr/>
        <a:lstStyle/>
        <a:p>
          <a:r>
            <a:rPr lang="en-US" sz="2000" b="0" dirty="0"/>
            <a:t>Spills are not as dangerous as the release of liquids or gases</a:t>
          </a:r>
        </a:p>
      </dgm:t>
    </dgm:pt>
    <dgm:pt modelId="{7D7D6165-3ED5-422D-8704-2AEFCB0007BF}" type="parTrans" cxnId="{FD902403-3B4F-4150-B12F-BECF66080382}">
      <dgm:prSet/>
      <dgm:spPr/>
      <dgm:t>
        <a:bodyPr/>
        <a:lstStyle/>
        <a:p>
          <a:endParaRPr lang="en-US"/>
        </a:p>
      </dgm:t>
    </dgm:pt>
    <dgm:pt modelId="{5836C766-FCB4-4E4B-9DCE-78DC2DF7510E}" type="sibTrans" cxnId="{FD902403-3B4F-4150-B12F-BECF66080382}">
      <dgm:prSet/>
      <dgm:spPr/>
      <dgm:t>
        <a:bodyPr/>
        <a:lstStyle/>
        <a:p>
          <a:endParaRPr lang="en-US"/>
        </a:p>
      </dgm:t>
    </dgm:pt>
    <dgm:pt modelId="{492A1B0F-592C-4AA2-972A-2145717E761F}">
      <dgm:prSet custT="1"/>
      <dgm:spPr/>
      <dgm:t>
        <a:bodyPr/>
        <a:lstStyle/>
        <a:p>
          <a:r>
            <a:rPr lang="en-US" sz="2000" b="0" dirty="0"/>
            <a:t>Easier to contain and </a:t>
          </a:r>
          <a:br>
            <a:rPr lang="en-US" sz="2000" b="0" dirty="0"/>
          </a:br>
          <a:r>
            <a:rPr lang="en-US" sz="2000" b="0" dirty="0"/>
            <a:t>clean up</a:t>
          </a:r>
        </a:p>
      </dgm:t>
    </dgm:pt>
    <dgm:pt modelId="{FF4987AD-35CB-46B1-A2F9-A16AEC3EA8B9}" type="parTrans" cxnId="{51BAA541-239A-4EC9-96E6-013EB690283A}">
      <dgm:prSet/>
      <dgm:spPr/>
      <dgm:t>
        <a:bodyPr/>
        <a:lstStyle/>
        <a:p>
          <a:endParaRPr lang="en-US"/>
        </a:p>
      </dgm:t>
    </dgm:pt>
    <dgm:pt modelId="{B1A3CC40-006C-4C64-832C-2851ABD06B43}" type="sibTrans" cxnId="{51BAA541-239A-4EC9-96E6-013EB690283A}">
      <dgm:prSet/>
      <dgm:spPr/>
      <dgm:t>
        <a:bodyPr/>
        <a:lstStyle/>
        <a:p>
          <a:endParaRPr lang="en-US"/>
        </a:p>
      </dgm:t>
    </dgm:pt>
    <dgm:pt modelId="{CC9BE8FB-BF2E-437C-ACE6-F232DBB80564}">
      <dgm:prSet custT="1"/>
      <dgm:spPr>
        <a:solidFill>
          <a:schemeClr val="accent6">
            <a:lumMod val="75000"/>
          </a:schemeClr>
        </a:solidFill>
      </dgm:spPr>
      <dgm:t>
        <a:bodyPr/>
        <a:lstStyle/>
        <a:p>
          <a:r>
            <a:rPr lang="en-US" sz="2000" b="0" dirty="0"/>
            <a:t>Disposal of spills must conform to the appropriate federal regulations for hazardous materials</a:t>
          </a:r>
        </a:p>
      </dgm:t>
    </dgm:pt>
    <dgm:pt modelId="{2716BE8B-06C2-41DA-8604-6238D6366878}" type="parTrans" cxnId="{C7F850E0-5629-4F03-ABAD-D7DC91929DE6}">
      <dgm:prSet/>
      <dgm:spPr/>
      <dgm:t>
        <a:bodyPr/>
        <a:lstStyle/>
        <a:p>
          <a:endParaRPr lang="en-US"/>
        </a:p>
      </dgm:t>
    </dgm:pt>
    <dgm:pt modelId="{6C628A49-38BC-4582-B173-1918657DD7FE}" type="sibTrans" cxnId="{C7F850E0-5629-4F03-ABAD-D7DC91929DE6}">
      <dgm:prSet/>
      <dgm:spPr/>
      <dgm:t>
        <a:bodyPr/>
        <a:lstStyle/>
        <a:p>
          <a:endParaRPr lang="en-US"/>
        </a:p>
      </dgm:t>
    </dgm:pt>
    <dgm:pt modelId="{AF5F8FDE-EBA6-4EC3-BAC9-BE851F2E6E3B}" type="pres">
      <dgm:prSet presAssocID="{8938AC32-B60D-4F26-8DAB-77A9EBBFB74E}" presName="diagram" presStyleCnt="0">
        <dgm:presLayoutVars>
          <dgm:dir/>
          <dgm:resizeHandles val="exact"/>
        </dgm:presLayoutVars>
      </dgm:prSet>
      <dgm:spPr/>
      <dgm:t>
        <a:bodyPr/>
        <a:lstStyle/>
        <a:p>
          <a:endParaRPr lang="en-US"/>
        </a:p>
      </dgm:t>
    </dgm:pt>
    <dgm:pt modelId="{08CB1D67-4C3B-4B55-9648-2CB7CB2FE954}" type="pres">
      <dgm:prSet presAssocID="{E6E110BA-BD96-46EB-A731-B28E29D8F8FE}" presName="node" presStyleLbl="node1" presStyleIdx="0" presStyleCnt="3">
        <dgm:presLayoutVars>
          <dgm:bulletEnabled val="1"/>
        </dgm:presLayoutVars>
      </dgm:prSet>
      <dgm:spPr/>
      <dgm:t>
        <a:bodyPr/>
        <a:lstStyle/>
        <a:p>
          <a:endParaRPr lang="en-US"/>
        </a:p>
      </dgm:t>
    </dgm:pt>
    <dgm:pt modelId="{EB820FD9-09F3-4485-97D5-99BD14BF3A36}" type="pres">
      <dgm:prSet presAssocID="{5836C766-FCB4-4E4B-9DCE-78DC2DF7510E}" presName="sibTrans" presStyleCnt="0"/>
      <dgm:spPr/>
    </dgm:pt>
    <dgm:pt modelId="{A106F3D1-531C-45C2-833E-B0878F70FB9B}" type="pres">
      <dgm:prSet presAssocID="{492A1B0F-592C-4AA2-972A-2145717E761F}" presName="node" presStyleLbl="node1" presStyleIdx="1" presStyleCnt="3">
        <dgm:presLayoutVars>
          <dgm:bulletEnabled val="1"/>
        </dgm:presLayoutVars>
      </dgm:prSet>
      <dgm:spPr/>
      <dgm:t>
        <a:bodyPr/>
        <a:lstStyle/>
        <a:p>
          <a:endParaRPr lang="en-US"/>
        </a:p>
      </dgm:t>
    </dgm:pt>
    <dgm:pt modelId="{D9A88424-5135-4090-BC82-16C6EC9C270B}" type="pres">
      <dgm:prSet presAssocID="{B1A3CC40-006C-4C64-832C-2851ABD06B43}" presName="sibTrans" presStyleCnt="0"/>
      <dgm:spPr/>
    </dgm:pt>
    <dgm:pt modelId="{E67732EB-6B28-4C8F-BBBC-E2680D288FF8}" type="pres">
      <dgm:prSet presAssocID="{CC9BE8FB-BF2E-437C-ACE6-F232DBB80564}" presName="node" presStyleLbl="node1" presStyleIdx="2" presStyleCnt="3">
        <dgm:presLayoutVars>
          <dgm:bulletEnabled val="1"/>
        </dgm:presLayoutVars>
      </dgm:prSet>
      <dgm:spPr/>
      <dgm:t>
        <a:bodyPr/>
        <a:lstStyle/>
        <a:p>
          <a:endParaRPr lang="en-US"/>
        </a:p>
      </dgm:t>
    </dgm:pt>
  </dgm:ptLst>
  <dgm:cxnLst>
    <dgm:cxn modelId="{51BAA541-239A-4EC9-96E6-013EB690283A}" srcId="{8938AC32-B60D-4F26-8DAB-77A9EBBFB74E}" destId="{492A1B0F-592C-4AA2-972A-2145717E761F}" srcOrd="1" destOrd="0" parTransId="{FF4987AD-35CB-46B1-A2F9-A16AEC3EA8B9}" sibTransId="{B1A3CC40-006C-4C64-832C-2851ABD06B43}"/>
    <dgm:cxn modelId="{F82E3C6F-0219-45D1-AF9A-3371EB19EE66}" type="presOf" srcId="{492A1B0F-592C-4AA2-972A-2145717E761F}" destId="{A106F3D1-531C-45C2-833E-B0878F70FB9B}" srcOrd="0" destOrd="0" presId="urn:microsoft.com/office/officeart/2005/8/layout/default"/>
    <dgm:cxn modelId="{E0FD3741-D0BE-4CD2-9639-1A4B8FC9B89C}" type="presOf" srcId="{E6E110BA-BD96-46EB-A731-B28E29D8F8FE}" destId="{08CB1D67-4C3B-4B55-9648-2CB7CB2FE954}" srcOrd="0" destOrd="0" presId="urn:microsoft.com/office/officeart/2005/8/layout/default"/>
    <dgm:cxn modelId="{25E19BFA-14F3-4182-990A-A71754EBADC9}" type="presOf" srcId="{CC9BE8FB-BF2E-437C-ACE6-F232DBB80564}" destId="{E67732EB-6B28-4C8F-BBBC-E2680D288FF8}" srcOrd="0" destOrd="0" presId="urn:microsoft.com/office/officeart/2005/8/layout/default"/>
    <dgm:cxn modelId="{FD902403-3B4F-4150-B12F-BECF66080382}" srcId="{8938AC32-B60D-4F26-8DAB-77A9EBBFB74E}" destId="{E6E110BA-BD96-46EB-A731-B28E29D8F8FE}" srcOrd="0" destOrd="0" parTransId="{7D7D6165-3ED5-422D-8704-2AEFCB0007BF}" sibTransId="{5836C766-FCB4-4E4B-9DCE-78DC2DF7510E}"/>
    <dgm:cxn modelId="{4325C294-7C92-4F0A-AF74-23488F8DA67B}" type="presOf" srcId="{8938AC32-B60D-4F26-8DAB-77A9EBBFB74E}" destId="{AF5F8FDE-EBA6-4EC3-BAC9-BE851F2E6E3B}" srcOrd="0" destOrd="0" presId="urn:microsoft.com/office/officeart/2005/8/layout/default"/>
    <dgm:cxn modelId="{C7F850E0-5629-4F03-ABAD-D7DC91929DE6}" srcId="{8938AC32-B60D-4F26-8DAB-77A9EBBFB74E}" destId="{CC9BE8FB-BF2E-437C-ACE6-F232DBB80564}" srcOrd="2" destOrd="0" parTransId="{2716BE8B-06C2-41DA-8604-6238D6366878}" sibTransId="{6C628A49-38BC-4582-B173-1918657DD7FE}"/>
    <dgm:cxn modelId="{F7E39BB4-5B62-4E4F-80A0-7F6E6D5215FE}" type="presParOf" srcId="{AF5F8FDE-EBA6-4EC3-BAC9-BE851F2E6E3B}" destId="{08CB1D67-4C3B-4B55-9648-2CB7CB2FE954}" srcOrd="0" destOrd="0" presId="urn:microsoft.com/office/officeart/2005/8/layout/default"/>
    <dgm:cxn modelId="{ACB764E6-9D04-4771-A42A-A2939380118E}" type="presParOf" srcId="{AF5F8FDE-EBA6-4EC3-BAC9-BE851F2E6E3B}" destId="{EB820FD9-09F3-4485-97D5-99BD14BF3A36}" srcOrd="1" destOrd="0" presId="urn:microsoft.com/office/officeart/2005/8/layout/default"/>
    <dgm:cxn modelId="{B5635910-399F-4E00-8900-FC1738117096}" type="presParOf" srcId="{AF5F8FDE-EBA6-4EC3-BAC9-BE851F2E6E3B}" destId="{A106F3D1-531C-45C2-833E-B0878F70FB9B}" srcOrd="2" destOrd="0" presId="urn:microsoft.com/office/officeart/2005/8/layout/default"/>
    <dgm:cxn modelId="{B56CE4F6-46C7-4ECA-9435-59F555AB2055}" type="presParOf" srcId="{AF5F8FDE-EBA6-4EC3-BAC9-BE851F2E6E3B}" destId="{D9A88424-5135-4090-BC82-16C6EC9C270B}" srcOrd="3" destOrd="0" presId="urn:microsoft.com/office/officeart/2005/8/layout/default"/>
    <dgm:cxn modelId="{F3D0370F-E8EA-4449-82C5-51324AA2EAFF}" type="presParOf" srcId="{AF5F8FDE-EBA6-4EC3-BAC9-BE851F2E6E3B}" destId="{E67732EB-6B28-4C8F-BBBC-E2680D288FF8}"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938AC32-B60D-4F26-8DAB-77A9EBBFB74E}"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E6E110BA-BD96-46EB-A731-B28E29D8F8FE}">
      <dgm:prSet phldrT="[Text]" custT="1"/>
      <dgm:spPr/>
      <dgm:t>
        <a:bodyPr/>
        <a:lstStyle/>
        <a:p>
          <a:r>
            <a:rPr lang="en-US" sz="2000" b="0" u="none" dirty="0"/>
            <a:t>May be found on railway lines, highways, and at loading and unloading facilities</a:t>
          </a:r>
          <a:endParaRPr lang="en-US" sz="2000" b="0" dirty="0"/>
        </a:p>
      </dgm:t>
    </dgm:pt>
    <dgm:pt modelId="{7D7D6165-3ED5-422D-8704-2AEFCB0007BF}" type="parTrans" cxnId="{FD902403-3B4F-4150-B12F-BECF66080382}">
      <dgm:prSet/>
      <dgm:spPr/>
      <dgm:t>
        <a:bodyPr/>
        <a:lstStyle/>
        <a:p>
          <a:endParaRPr lang="en-US"/>
        </a:p>
      </dgm:t>
    </dgm:pt>
    <dgm:pt modelId="{5836C766-FCB4-4E4B-9DCE-78DC2DF7510E}" type="sibTrans" cxnId="{FD902403-3B4F-4150-B12F-BECF66080382}">
      <dgm:prSet/>
      <dgm:spPr/>
      <dgm:t>
        <a:bodyPr/>
        <a:lstStyle/>
        <a:p>
          <a:endParaRPr lang="en-US"/>
        </a:p>
      </dgm:t>
    </dgm:pt>
    <dgm:pt modelId="{9F8C1569-9901-4B6F-AD00-F6053953A9C7}">
      <dgm:prSet custT="1"/>
      <dgm:spPr/>
      <dgm:t>
        <a:bodyPr/>
        <a:lstStyle/>
        <a:p>
          <a:r>
            <a:rPr lang="en-US" sz="2000" b="0" u="none" dirty="0"/>
            <a:t>Boxcars, cargo trucks, and delivery vehicles are less obvious</a:t>
          </a:r>
        </a:p>
      </dgm:t>
    </dgm:pt>
    <dgm:pt modelId="{E0FF2041-98F8-49EE-BABB-ED6D507BD53A}" type="parTrans" cxnId="{BA4C31E7-1511-4CD4-9D2C-079E553C72ED}">
      <dgm:prSet/>
      <dgm:spPr/>
      <dgm:t>
        <a:bodyPr/>
        <a:lstStyle/>
        <a:p>
          <a:endParaRPr lang="en-US"/>
        </a:p>
      </dgm:t>
    </dgm:pt>
    <dgm:pt modelId="{EE87D058-D2BB-46CD-975E-9F0F0C9DC524}" type="sibTrans" cxnId="{BA4C31E7-1511-4CD4-9D2C-079E553C72ED}">
      <dgm:prSet/>
      <dgm:spPr/>
      <dgm:t>
        <a:bodyPr/>
        <a:lstStyle/>
        <a:p>
          <a:endParaRPr lang="en-US"/>
        </a:p>
      </dgm:t>
    </dgm:pt>
    <dgm:pt modelId="{681AABA8-36DC-47DA-B5F0-1470336C19D5}">
      <dgm:prSet custT="1"/>
      <dgm:spPr>
        <a:solidFill>
          <a:schemeClr val="accent6">
            <a:lumMod val="75000"/>
          </a:schemeClr>
        </a:solidFill>
      </dgm:spPr>
      <dgm:t>
        <a:bodyPr/>
        <a:lstStyle/>
        <a:p>
          <a:r>
            <a:rPr lang="en-US" sz="2000" b="0" u="none" dirty="0"/>
            <a:t>Shipments may be contained on pallets or in mixed shipments of other products</a:t>
          </a:r>
        </a:p>
      </dgm:t>
    </dgm:pt>
    <dgm:pt modelId="{0F7240E4-2726-45D2-9B54-26D7B64CF3D8}" type="parTrans" cxnId="{8B19DD69-CDF9-4509-95D2-AA40DA28BBCA}">
      <dgm:prSet/>
      <dgm:spPr/>
      <dgm:t>
        <a:bodyPr/>
        <a:lstStyle/>
        <a:p>
          <a:endParaRPr lang="en-US"/>
        </a:p>
      </dgm:t>
    </dgm:pt>
    <dgm:pt modelId="{D77BE2C3-E36D-42B0-8164-077CB31EA6A3}" type="sibTrans" cxnId="{8B19DD69-CDF9-4509-95D2-AA40DA28BBCA}">
      <dgm:prSet/>
      <dgm:spPr/>
      <dgm:t>
        <a:bodyPr/>
        <a:lstStyle/>
        <a:p>
          <a:endParaRPr lang="en-US"/>
        </a:p>
      </dgm:t>
    </dgm:pt>
    <dgm:pt modelId="{023CA4D0-11E8-415E-8E69-26ADE326388D}" type="pres">
      <dgm:prSet presAssocID="{8938AC32-B60D-4F26-8DAB-77A9EBBFB74E}" presName="linear" presStyleCnt="0">
        <dgm:presLayoutVars>
          <dgm:animLvl val="lvl"/>
          <dgm:resizeHandles val="exact"/>
        </dgm:presLayoutVars>
      </dgm:prSet>
      <dgm:spPr/>
      <dgm:t>
        <a:bodyPr/>
        <a:lstStyle/>
        <a:p>
          <a:endParaRPr lang="en-US"/>
        </a:p>
      </dgm:t>
    </dgm:pt>
    <dgm:pt modelId="{C55BBAF4-BA94-426D-89CF-BC9EADB40DB2}" type="pres">
      <dgm:prSet presAssocID="{E6E110BA-BD96-46EB-A731-B28E29D8F8FE}" presName="parentText" presStyleLbl="node1" presStyleIdx="0" presStyleCnt="3">
        <dgm:presLayoutVars>
          <dgm:chMax val="0"/>
          <dgm:bulletEnabled val="1"/>
        </dgm:presLayoutVars>
      </dgm:prSet>
      <dgm:spPr/>
      <dgm:t>
        <a:bodyPr/>
        <a:lstStyle/>
        <a:p>
          <a:endParaRPr lang="en-US"/>
        </a:p>
      </dgm:t>
    </dgm:pt>
    <dgm:pt modelId="{5E680954-2C02-4BBC-9E51-0E43178D0369}" type="pres">
      <dgm:prSet presAssocID="{5836C766-FCB4-4E4B-9DCE-78DC2DF7510E}" presName="spacer" presStyleCnt="0"/>
      <dgm:spPr/>
    </dgm:pt>
    <dgm:pt modelId="{727B7B03-13E0-4018-B20D-5B1A4F1F3B37}" type="pres">
      <dgm:prSet presAssocID="{9F8C1569-9901-4B6F-AD00-F6053953A9C7}" presName="parentText" presStyleLbl="node1" presStyleIdx="1" presStyleCnt="3">
        <dgm:presLayoutVars>
          <dgm:chMax val="0"/>
          <dgm:bulletEnabled val="1"/>
        </dgm:presLayoutVars>
      </dgm:prSet>
      <dgm:spPr/>
      <dgm:t>
        <a:bodyPr/>
        <a:lstStyle/>
        <a:p>
          <a:endParaRPr lang="en-US"/>
        </a:p>
      </dgm:t>
    </dgm:pt>
    <dgm:pt modelId="{6E6FF2E7-2B16-452B-82A2-7DCAB9EED9EB}" type="pres">
      <dgm:prSet presAssocID="{EE87D058-D2BB-46CD-975E-9F0F0C9DC524}" presName="spacer" presStyleCnt="0"/>
      <dgm:spPr/>
    </dgm:pt>
    <dgm:pt modelId="{4DA7166E-60D2-468F-8CC5-56E8DF02E8D6}" type="pres">
      <dgm:prSet presAssocID="{681AABA8-36DC-47DA-B5F0-1470336C19D5}" presName="parentText" presStyleLbl="node1" presStyleIdx="2" presStyleCnt="3">
        <dgm:presLayoutVars>
          <dgm:chMax val="0"/>
          <dgm:bulletEnabled val="1"/>
        </dgm:presLayoutVars>
      </dgm:prSet>
      <dgm:spPr/>
      <dgm:t>
        <a:bodyPr/>
        <a:lstStyle/>
        <a:p>
          <a:endParaRPr lang="en-US"/>
        </a:p>
      </dgm:t>
    </dgm:pt>
  </dgm:ptLst>
  <dgm:cxnLst>
    <dgm:cxn modelId="{543E3572-E716-41B1-A837-1D5A323494FE}" type="presOf" srcId="{681AABA8-36DC-47DA-B5F0-1470336C19D5}" destId="{4DA7166E-60D2-468F-8CC5-56E8DF02E8D6}" srcOrd="0" destOrd="0" presId="urn:microsoft.com/office/officeart/2005/8/layout/vList2"/>
    <dgm:cxn modelId="{BA4C31E7-1511-4CD4-9D2C-079E553C72ED}" srcId="{8938AC32-B60D-4F26-8DAB-77A9EBBFB74E}" destId="{9F8C1569-9901-4B6F-AD00-F6053953A9C7}" srcOrd="1" destOrd="0" parTransId="{E0FF2041-98F8-49EE-BABB-ED6D507BD53A}" sibTransId="{EE87D058-D2BB-46CD-975E-9F0F0C9DC524}"/>
    <dgm:cxn modelId="{C373A91A-CC29-435E-82CA-16A79B9ECFB5}" type="presOf" srcId="{E6E110BA-BD96-46EB-A731-B28E29D8F8FE}" destId="{C55BBAF4-BA94-426D-89CF-BC9EADB40DB2}" srcOrd="0" destOrd="0" presId="urn:microsoft.com/office/officeart/2005/8/layout/vList2"/>
    <dgm:cxn modelId="{FD902403-3B4F-4150-B12F-BECF66080382}" srcId="{8938AC32-B60D-4F26-8DAB-77A9EBBFB74E}" destId="{E6E110BA-BD96-46EB-A731-B28E29D8F8FE}" srcOrd="0" destOrd="0" parTransId="{7D7D6165-3ED5-422D-8704-2AEFCB0007BF}" sibTransId="{5836C766-FCB4-4E4B-9DCE-78DC2DF7510E}"/>
    <dgm:cxn modelId="{86B58249-83E1-4E1C-8961-FE5E91A1DE5A}" type="presOf" srcId="{8938AC32-B60D-4F26-8DAB-77A9EBBFB74E}" destId="{023CA4D0-11E8-415E-8E69-26ADE326388D}" srcOrd="0" destOrd="0" presId="urn:microsoft.com/office/officeart/2005/8/layout/vList2"/>
    <dgm:cxn modelId="{F8EF408C-8D3E-446C-ADD5-E731C2634A46}" type="presOf" srcId="{9F8C1569-9901-4B6F-AD00-F6053953A9C7}" destId="{727B7B03-13E0-4018-B20D-5B1A4F1F3B37}" srcOrd="0" destOrd="0" presId="urn:microsoft.com/office/officeart/2005/8/layout/vList2"/>
    <dgm:cxn modelId="{8B19DD69-CDF9-4509-95D2-AA40DA28BBCA}" srcId="{8938AC32-B60D-4F26-8DAB-77A9EBBFB74E}" destId="{681AABA8-36DC-47DA-B5F0-1470336C19D5}" srcOrd="2" destOrd="0" parTransId="{0F7240E4-2726-45D2-9B54-26D7B64CF3D8}" sibTransId="{D77BE2C3-E36D-42B0-8164-077CB31EA6A3}"/>
    <dgm:cxn modelId="{F2CFF522-613C-48A8-B9E7-B98CC28640CD}" type="presParOf" srcId="{023CA4D0-11E8-415E-8E69-26ADE326388D}" destId="{C55BBAF4-BA94-426D-89CF-BC9EADB40DB2}" srcOrd="0" destOrd="0" presId="urn:microsoft.com/office/officeart/2005/8/layout/vList2"/>
    <dgm:cxn modelId="{85B96109-C894-4056-8460-4AF7BCC82D48}" type="presParOf" srcId="{023CA4D0-11E8-415E-8E69-26ADE326388D}" destId="{5E680954-2C02-4BBC-9E51-0E43178D0369}" srcOrd="1" destOrd="0" presId="urn:microsoft.com/office/officeart/2005/8/layout/vList2"/>
    <dgm:cxn modelId="{326042E6-0F82-4436-85F4-66186247FE8A}" type="presParOf" srcId="{023CA4D0-11E8-415E-8E69-26ADE326388D}" destId="{727B7B03-13E0-4018-B20D-5B1A4F1F3B37}" srcOrd="2" destOrd="0" presId="urn:microsoft.com/office/officeart/2005/8/layout/vList2"/>
    <dgm:cxn modelId="{B4CD417B-2079-4EAA-A434-C6CC726FDF15}" type="presParOf" srcId="{023CA4D0-11E8-415E-8E69-26ADE326388D}" destId="{6E6FF2E7-2B16-452B-82A2-7DCAB9EED9EB}" srcOrd="3" destOrd="0" presId="urn:microsoft.com/office/officeart/2005/8/layout/vList2"/>
    <dgm:cxn modelId="{039B742E-3598-4089-BC22-95C9BA5B9E1D}" type="presParOf" srcId="{023CA4D0-11E8-415E-8E69-26ADE326388D}" destId="{4DA7166E-60D2-468F-8CC5-56E8DF02E8D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BFE39D-C108-49CC-A9E5-DA7EDDB4132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F7FC1C0-2B9B-4BBD-9AB0-D92EA205D1CE}">
      <dgm:prSet phldrT="[Text]" custT="1"/>
      <dgm:spPr/>
      <dgm:t>
        <a:bodyPr/>
        <a:lstStyle/>
        <a:p>
          <a:r>
            <a:rPr lang="x-none" sz="2000" b="0" u="none" dirty="0"/>
            <a:t>Accumulations of trash or litter, particularly near ignition sources </a:t>
          </a:r>
          <a:endParaRPr lang="en-US" sz="2000" b="0" dirty="0"/>
        </a:p>
      </dgm:t>
    </dgm:pt>
    <dgm:pt modelId="{6669C64B-3A08-4B5C-AAA8-A168733DEF6C}" type="parTrans" cxnId="{B5CCD20B-B85F-457E-9230-401DE82C526D}">
      <dgm:prSet/>
      <dgm:spPr/>
      <dgm:t>
        <a:bodyPr/>
        <a:lstStyle/>
        <a:p>
          <a:endParaRPr lang="en-US"/>
        </a:p>
      </dgm:t>
    </dgm:pt>
    <dgm:pt modelId="{AA2B96E2-C24E-4BE6-A0E9-6D367E224FD0}" type="sibTrans" cxnId="{B5CCD20B-B85F-457E-9230-401DE82C526D}">
      <dgm:prSet/>
      <dgm:spPr/>
      <dgm:t>
        <a:bodyPr/>
        <a:lstStyle/>
        <a:p>
          <a:endParaRPr lang="en-US"/>
        </a:p>
      </dgm:t>
    </dgm:pt>
    <dgm:pt modelId="{84E11A9D-C304-43DA-BC9A-218854E9D1C8}">
      <dgm:prSet custT="1"/>
      <dgm:spPr/>
      <dgm:t>
        <a:bodyPr/>
        <a:lstStyle/>
        <a:p>
          <a:r>
            <a:rPr lang="x-none" sz="2000" b="0" u="none" dirty="0"/>
            <a:t>Oily rags in open waste containers</a:t>
          </a:r>
          <a:endParaRPr lang="en-US" sz="2000" b="0" u="none" dirty="0"/>
        </a:p>
      </dgm:t>
    </dgm:pt>
    <dgm:pt modelId="{03ABD201-EF47-4533-8AF6-9FC562AC1BCA}" type="parTrans" cxnId="{D6490CBB-DF4C-440F-8DA9-21C487811224}">
      <dgm:prSet/>
      <dgm:spPr/>
      <dgm:t>
        <a:bodyPr/>
        <a:lstStyle/>
        <a:p>
          <a:endParaRPr lang="en-US"/>
        </a:p>
      </dgm:t>
    </dgm:pt>
    <dgm:pt modelId="{99FDA8A6-8BD5-41F3-8066-3271AD2725AC}" type="sibTrans" cxnId="{D6490CBB-DF4C-440F-8DA9-21C487811224}">
      <dgm:prSet/>
      <dgm:spPr/>
      <dgm:t>
        <a:bodyPr/>
        <a:lstStyle/>
        <a:p>
          <a:endParaRPr lang="en-US"/>
        </a:p>
      </dgm:t>
    </dgm:pt>
    <dgm:pt modelId="{4D64EE51-7473-43D8-B9A1-8E97A398A569}">
      <dgm:prSet custT="1"/>
      <dgm:spPr>
        <a:solidFill>
          <a:srgbClr val="1818B8"/>
        </a:solidFill>
      </dgm:spPr>
      <dgm:t>
        <a:bodyPr/>
        <a:lstStyle/>
        <a:p>
          <a:r>
            <a:rPr lang="x-none" sz="2000" b="0" u="none" dirty="0"/>
            <a:t>Overgrown grass, weeds, and brush</a:t>
          </a:r>
          <a:endParaRPr lang="en-US" sz="2000" b="0" u="none" dirty="0"/>
        </a:p>
      </dgm:t>
    </dgm:pt>
    <dgm:pt modelId="{D8BE6370-2BBA-43C2-9E05-2ACDB13B3932}" type="parTrans" cxnId="{FB85BEAC-2C1C-42B9-A573-52F495F5C48B}">
      <dgm:prSet/>
      <dgm:spPr/>
      <dgm:t>
        <a:bodyPr/>
        <a:lstStyle/>
        <a:p>
          <a:endParaRPr lang="en-US"/>
        </a:p>
      </dgm:t>
    </dgm:pt>
    <dgm:pt modelId="{EF69F133-405A-4D27-86FD-145AF3899755}" type="sibTrans" cxnId="{FB85BEAC-2C1C-42B9-A573-52F495F5C48B}">
      <dgm:prSet/>
      <dgm:spPr/>
      <dgm:t>
        <a:bodyPr/>
        <a:lstStyle/>
        <a:p>
          <a:endParaRPr lang="en-US"/>
        </a:p>
      </dgm:t>
    </dgm:pt>
    <dgm:pt modelId="{E5F27CEC-68DC-492A-AE32-99C3C1812CEE}">
      <dgm:prSet custT="1"/>
      <dgm:spPr>
        <a:solidFill>
          <a:schemeClr val="accent2"/>
        </a:solidFill>
      </dgm:spPr>
      <dgm:t>
        <a:bodyPr/>
        <a:lstStyle/>
        <a:p>
          <a:r>
            <a:rPr lang="x-none" sz="2000" b="0" u="none" dirty="0"/>
            <a:t>Obstructions that prevent </a:t>
          </a:r>
          <a:r>
            <a:rPr lang="x-none" sz="2000" b="0" u="none" dirty="0" smtClean="0"/>
            <a:t>safe </a:t>
          </a:r>
          <a:r>
            <a:rPr lang="x-none" sz="2000" b="0" u="none" dirty="0"/>
            <a:t>and orderly exit and/or clear exit access </a:t>
          </a:r>
          <a:endParaRPr lang="en-US" sz="2000" b="0" u="none" dirty="0"/>
        </a:p>
      </dgm:t>
    </dgm:pt>
    <dgm:pt modelId="{979A4C2C-DF80-47C2-8186-952B829B31D1}" type="parTrans" cxnId="{4D1435C2-D7BF-4732-AEFC-BBA74156988B}">
      <dgm:prSet/>
      <dgm:spPr/>
      <dgm:t>
        <a:bodyPr/>
        <a:lstStyle/>
        <a:p>
          <a:endParaRPr lang="en-US"/>
        </a:p>
      </dgm:t>
    </dgm:pt>
    <dgm:pt modelId="{1D22AD95-2FBA-4BFE-BD8C-676FE5A71D0A}" type="sibTrans" cxnId="{4D1435C2-D7BF-4732-AEFC-BBA74156988B}">
      <dgm:prSet/>
      <dgm:spPr/>
      <dgm:t>
        <a:bodyPr/>
        <a:lstStyle/>
        <a:p>
          <a:endParaRPr lang="en-US"/>
        </a:p>
      </dgm:t>
    </dgm:pt>
    <dgm:pt modelId="{44BAF415-09A5-4199-97BE-CDA341C8574D}" type="pres">
      <dgm:prSet presAssocID="{92BFE39D-C108-49CC-A9E5-DA7EDDB41323}" presName="linear" presStyleCnt="0">
        <dgm:presLayoutVars>
          <dgm:animLvl val="lvl"/>
          <dgm:resizeHandles val="exact"/>
        </dgm:presLayoutVars>
      </dgm:prSet>
      <dgm:spPr/>
      <dgm:t>
        <a:bodyPr/>
        <a:lstStyle/>
        <a:p>
          <a:endParaRPr lang="en-US"/>
        </a:p>
      </dgm:t>
    </dgm:pt>
    <dgm:pt modelId="{003905C3-57B3-4272-AF3F-3114D2DCA0CD}" type="pres">
      <dgm:prSet presAssocID="{4F7FC1C0-2B9B-4BBD-9AB0-D92EA205D1CE}" presName="parentText" presStyleLbl="node1" presStyleIdx="0" presStyleCnt="4">
        <dgm:presLayoutVars>
          <dgm:chMax val="0"/>
          <dgm:bulletEnabled val="1"/>
        </dgm:presLayoutVars>
      </dgm:prSet>
      <dgm:spPr/>
      <dgm:t>
        <a:bodyPr/>
        <a:lstStyle/>
        <a:p>
          <a:endParaRPr lang="en-US"/>
        </a:p>
      </dgm:t>
    </dgm:pt>
    <dgm:pt modelId="{1A13388B-1B13-41B2-9A4A-E955C2D0A1E2}" type="pres">
      <dgm:prSet presAssocID="{AA2B96E2-C24E-4BE6-A0E9-6D367E224FD0}" presName="spacer" presStyleCnt="0"/>
      <dgm:spPr/>
    </dgm:pt>
    <dgm:pt modelId="{7AF2A3A0-7AEF-4F51-AEBD-3EE4457E2093}" type="pres">
      <dgm:prSet presAssocID="{84E11A9D-C304-43DA-BC9A-218854E9D1C8}" presName="parentText" presStyleLbl="node1" presStyleIdx="1" presStyleCnt="4">
        <dgm:presLayoutVars>
          <dgm:chMax val="0"/>
          <dgm:bulletEnabled val="1"/>
        </dgm:presLayoutVars>
      </dgm:prSet>
      <dgm:spPr/>
      <dgm:t>
        <a:bodyPr/>
        <a:lstStyle/>
        <a:p>
          <a:endParaRPr lang="en-US"/>
        </a:p>
      </dgm:t>
    </dgm:pt>
    <dgm:pt modelId="{61396BDC-9C47-404F-A945-5F691A495453}" type="pres">
      <dgm:prSet presAssocID="{99FDA8A6-8BD5-41F3-8066-3271AD2725AC}" presName="spacer" presStyleCnt="0"/>
      <dgm:spPr/>
    </dgm:pt>
    <dgm:pt modelId="{3A83110B-C082-4852-9472-72C89FB72236}" type="pres">
      <dgm:prSet presAssocID="{4D64EE51-7473-43D8-B9A1-8E97A398A569}" presName="parentText" presStyleLbl="node1" presStyleIdx="2" presStyleCnt="4">
        <dgm:presLayoutVars>
          <dgm:chMax val="0"/>
          <dgm:bulletEnabled val="1"/>
        </dgm:presLayoutVars>
      </dgm:prSet>
      <dgm:spPr/>
      <dgm:t>
        <a:bodyPr/>
        <a:lstStyle/>
        <a:p>
          <a:endParaRPr lang="en-US"/>
        </a:p>
      </dgm:t>
    </dgm:pt>
    <dgm:pt modelId="{DF759F26-11AA-44C9-8F4D-58F83BC73C49}" type="pres">
      <dgm:prSet presAssocID="{EF69F133-405A-4D27-86FD-145AF3899755}" presName="spacer" presStyleCnt="0"/>
      <dgm:spPr/>
    </dgm:pt>
    <dgm:pt modelId="{AE4594F3-28D4-4D86-AFA4-A33BD6D4F46F}" type="pres">
      <dgm:prSet presAssocID="{E5F27CEC-68DC-492A-AE32-99C3C1812CEE}" presName="parentText" presStyleLbl="node1" presStyleIdx="3" presStyleCnt="4">
        <dgm:presLayoutVars>
          <dgm:chMax val="0"/>
          <dgm:bulletEnabled val="1"/>
        </dgm:presLayoutVars>
      </dgm:prSet>
      <dgm:spPr/>
      <dgm:t>
        <a:bodyPr/>
        <a:lstStyle/>
        <a:p>
          <a:endParaRPr lang="en-US"/>
        </a:p>
      </dgm:t>
    </dgm:pt>
  </dgm:ptLst>
  <dgm:cxnLst>
    <dgm:cxn modelId="{53384922-DB1A-4328-A1D9-3409852C8D10}" type="presOf" srcId="{92BFE39D-C108-49CC-A9E5-DA7EDDB41323}" destId="{44BAF415-09A5-4199-97BE-CDA341C8574D}" srcOrd="0" destOrd="0" presId="urn:microsoft.com/office/officeart/2005/8/layout/vList2"/>
    <dgm:cxn modelId="{C20FE8D1-93A2-4975-A250-2E08630A17EE}" type="presOf" srcId="{4D64EE51-7473-43D8-B9A1-8E97A398A569}" destId="{3A83110B-C082-4852-9472-72C89FB72236}" srcOrd="0" destOrd="0" presId="urn:microsoft.com/office/officeart/2005/8/layout/vList2"/>
    <dgm:cxn modelId="{8595A98B-932F-4A9B-A43A-02E59F6F3642}" type="presOf" srcId="{E5F27CEC-68DC-492A-AE32-99C3C1812CEE}" destId="{AE4594F3-28D4-4D86-AFA4-A33BD6D4F46F}" srcOrd="0" destOrd="0" presId="urn:microsoft.com/office/officeart/2005/8/layout/vList2"/>
    <dgm:cxn modelId="{4D1435C2-D7BF-4732-AEFC-BBA74156988B}" srcId="{92BFE39D-C108-49CC-A9E5-DA7EDDB41323}" destId="{E5F27CEC-68DC-492A-AE32-99C3C1812CEE}" srcOrd="3" destOrd="0" parTransId="{979A4C2C-DF80-47C2-8186-952B829B31D1}" sibTransId="{1D22AD95-2FBA-4BFE-BD8C-676FE5A71D0A}"/>
    <dgm:cxn modelId="{708A99FA-A2CB-432E-AB0E-C84A4E4B55FE}" type="presOf" srcId="{84E11A9D-C304-43DA-BC9A-218854E9D1C8}" destId="{7AF2A3A0-7AEF-4F51-AEBD-3EE4457E2093}" srcOrd="0" destOrd="0" presId="urn:microsoft.com/office/officeart/2005/8/layout/vList2"/>
    <dgm:cxn modelId="{D6490CBB-DF4C-440F-8DA9-21C487811224}" srcId="{92BFE39D-C108-49CC-A9E5-DA7EDDB41323}" destId="{84E11A9D-C304-43DA-BC9A-218854E9D1C8}" srcOrd="1" destOrd="0" parTransId="{03ABD201-EF47-4533-8AF6-9FC562AC1BCA}" sibTransId="{99FDA8A6-8BD5-41F3-8066-3271AD2725AC}"/>
    <dgm:cxn modelId="{B5CCD20B-B85F-457E-9230-401DE82C526D}" srcId="{92BFE39D-C108-49CC-A9E5-DA7EDDB41323}" destId="{4F7FC1C0-2B9B-4BBD-9AB0-D92EA205D1CE}" srcOrd="0" destOrd="0" parTransId="{6669C64B-3A08-4B5C-AAA8-A168733DEF6C}" sibTransId="{AA2B96E2-C24E-4BE6-A0E9-6D367E224FD0}"/>
    <dgm:cxn modelId="{FB85BEAC-2C1C-42B9-A573-52F495F5C48B}" srcId="{92BFE39D-C108-49CC-A9E5-DA7EDDB41323}" destId="{4D64EE51-7473-43D8-B9A1-8E97A398A569}" srcOrd="2" destOrd="0" parTransId="{D8BE6370-2BBA-43C2-9E05-2ACDB13B3932}" sibTransId="{EF69F133-405A-4D27-86FD-145AF3899755}"/>
    <dgm:cxn modelId="{016C4287-162D-4709-92D4-5E5B888C72CD}" type="presOf" srcId="{4F7FC1C0-2B9B-4BBD-9AB0-D92EA205D1CE}" destId="{003905C3-57B3-4272-AF3F-3114D2DCA0CD}" srcOrd="0" destOrd="0" presId="urn:microsoft.com/office/officeart/2005/8/layout/vList2"/>
    <dgm:cxn modelId="{8C3F72D0-979C-489D-97BC-3F71C40D7C63}" type="presParOf" srcId="{44BAF415-09A5-4199-97BE-CDA341C8574D}" destId="{003905C3-57B3-4272-AF3F-3114D2DCA0CD}" srcOrd="0" destOrd="0" presId="urn:microsoft.com/office/officeart/2005/8/layout/vList2"/>
    <dgm:cxn modelId="{23C25CD7-7B82-4F59-8ECA-0A16E4C223B5}" type="presParOf" srcId="{44BAF415-09A5-4199-97BE-CDA341C8574D}" destId="{1A13388B-1B13-41B2-9A4A-E955C2D0A1E2}" srcOrd="1" destOrd="0" presId="urn:microsoft.com/office/officeart/2005/8/layout/vList2"/>
    <dgm:cxn modelId="{C51C9E94-AF59-4B31-B8CF-43EEAD85CE36}" type="presParOf" srcId="{44BAF415-09A5-4199-97BE-CDA341C8574D}" destId="{7AF2A3A0-7AEF-4F51-AEBD-3EE4457E2093}" srcOrd="2" destOrd="0" presId="urn:microsoft.com/office/officeart/2005/8/layout/vList2"/>
    <dgm:cxn modelId="{DD1A3FA3-A789-413B-9F45-A058B2B4ADBD}" type="presParOf" srcId="{44BAF415-09A5-4199-97BE-CDA341C8574D}" destId="{61396BDC-9C47-404F-A945-5F691A495453}" srcOrd="3" destOrd="0" presId="urn:microsoft.com/office/officeart/2005/8/layout/vList2"/>
    <dgm:cxn modelId="{BB212BC0-2BAF-4987-964E-195E39B24346}" type="presParOf" srcId="{44BAF415-09A5-4199-97BE-CDA341C8574D}" destId="{3A83110B-C082-4852-9472-72C89FB72236}" srcOrd="4" destOrd="0" presId="urn:microsoft.com/office/officeart/2005/8/layout/vList2"/>
    <dgm:cxn modelId="{C617E24D-8862-4515-A2CD-0A5712B5C7A6}" type="presParOf" srcId="{44BAF415-09A5-4199-97BE-CDA341C8574D}" destId="{DF759F26-11AA-44C9-8F4D-58F83BC73C49}" srcOrd="5" destOrd="0" presId="urn:microsoft.com/office/officeart/2005/8/layout/vList2"/>
    <dgm:cxn modelId="{B736EAA8-8471-40BE-A3B3-00C66B18FE9A}" type="presParOf" srcId="{44BAF415-09A5-4199-97BE-CDA341C8574D}" destId="{AE4594F3-28D4-4D86-AFA4-A33BD6D4F46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938AC32-B60D-4F26-8DAB-77A9EBBFB74E}"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5B1FC07-944B-4458-862F-9C131548C449}">
      <dgm:prSet custT="1"/>
      <dgm:spPr/>
      <dgm:t>
        <a:bodyPr/>
        <a:lstStyle/>
        <a:p>
          <a:r>
            <a:rPr lang="en-US" sz="2000" b="0" u="none" dirty="0"/>
            <a:t>Must be familiar with the local fire and zoning codes that regulate the parking</a:t>
          </a:r>
        </a:p>
      </dgm:t>
    </dgm:pt>
    <dgm:pt modelId="{51C988A1-5E21-4327-AB8E-7674063B5DF7}" type="parTrans" cxnId="{386A0EB6-2F98-469D-BB34-2196B0DD4BE0}">
      <dgm:prSet/>
      <dgm:spPr/>
      <dgm:t>
        <a:bodyPr/>
        <a:lstStyle/>
        <a:p>
          <a:endParaRPr lang="en-US"/>
        </a:p>
      </dgm:t>
    </dgm:pt>
    <dgm:pt modelId="{20413427-B4BF-47EF-B503-A9540FB70561}" type="sibTrans" cxnId="{386A0EB6-2F98-469D-BB34-2196B0DD4BE0}">
      <dgm:prSet/>
      <dgm:spPr/>
      <dgm:t>
        <a:bodyPr/>
        <a:lstStyle/>
        <a:p>
          <a:endParaRPr lang="en-US"/>
        </a:p>
      </dgm:t>
    </dgm:pt>
    <dgm:pt modelId="{6BD0C85F-842F-4DBA-8B43-859059D8D504}">
      <dgm:prSet custT="1"/>
      <dgm:spPr/>
      <dgm:t>
        <a:bodyPr/>
        <a:lstStyle/>
        <a:p>
          <a:r>
            <a:rPr lang="en-US" sz="2000" b="0" u="none" dirty="0"/>
            <a:t>Other ordinances may regulate the streets or roads</a:t>
          </a:r>
        </a:p>
      </dgm:t>
    </dgm:pt>
    <dgm:pt modelId="{99081470-542B-41BC-A5D7-EC30333AA544}" type="parTrans" cxnId="{59D7C8D2-BD2D-4F5F-B033-1DD4C56F1ECF}">
      <dgm:prSet/>
      <dgm:spPr/>
      <dgm:t>
        <a:bodyPr/>
        <a:lstStyle/>
        <a:p>
          <a:endParaRPr lang="en-US"/>
        </a:p>
      </dgm:t>
    </dgm:pt>
    <dgm:pt modelId="{0AB3BF49-1AE8-4DB4-8EC3-9DC11745C898}" type="sibTrans" cxnId="{59D7C8D2-BD2D-4F5F-B033-1DD4C56F1ECF}">
      <dgm:prSet/>
      <dgm:spPr/>
      <dgm:t>
        <a:bodyPr/>
        <a:lstStyle/>
        <a:p>
          <a:endParaRPr lang="en-US"/>
        </a:p>
      </dgm:t>
    </dgm:pt>
    <dgm:pt modelId="{BA4FBE55-2238-4E2D-8F57-1112D3E74381}">
      <dgm:prSet custT="1"/>
      <dgm:spPr>
        <a:solidFill>
          <a:srgbClr val="1818B8"/>
        </a:solidFill>
      </dgm:spPr>
      <dgm:t>
        <a:bodyPr/>
        <a:lstStyle/>
        <a:p>
          <a:r>
            <a:rPr lang="en-US" sz="2000" b="0" u="none" dirty="0" smtClean="0"/>
            <a:t>Small </a:t>
          </a:r>
          <a:r>
            <a:rPr lang="en-US" sz="2000" b="0" u="none" dirty="0"/>
            <a:t>commodities may be mixed in with others that create a much greater hazard; vehicles containing them may not be required to have markings</a:t>
          </a:r>
        </a:p>
      </dgm:t>
    </dgm:pt>
    <dgm:pt modelId="{96463F4D-B1C3-4088-977B-A35066192BDC}" type="parTrans" cxnId="{3A6A79A6-EB79-435A-93D4-90822A8B9D22}">
      <dgm:prSet/>
      <dgm:spPr/>
      <dgm:t>
        <a:bodyPr/>
        <a:lstStyle/>
        <a:p>
          <a:endParaRPr lang="en-US"/>
        </a:p>
      </dgm:t>
    </dgm:pt>
    <dgm:pt modelId="{960FD1C0-8D6C-4C7F-AA88-BB42A020D9E7}" type="sibTrans" cxnId="{3A6A79A6-EB79-435A-93D4-90822A8B9D22}">
      <dgm:prSet/>
      <dgm:spPr/>
      <dgm:t>
        <a:bodyPr/>
        <a:lstStyle/>
        <a:p>
          <a:endParaRPr lang="en-US"/>
        </a:p>
      </dgm:t>
    </dgm:pt>
    <dgm:pt modelId="{023CA4D0-11E8-415E-8E69-26ADE326388D}" type="pres">
      <dgm:prSet presAssocID="{8938AC32-B60D-4F26-8DAB-77A9EBBFB74E}" presName="linear" presStyleCnt="0">
        <dgm:presLayoutVars>
          <dgm:animLvl val="lvl"/>
          <dgm:resizeHandles val="exact"/>
        </dgm:presLayoutVars>
      </dgm:prSet>
      <dgm:spPr/>
      <dgm:t>
        <a:bodyPr/>
        <a:lstStyle/>
        <a:p>
          <a:endParaRPr lang="en-US"/>
        </a:p>
      </dgm:t>
    </dgm:pt>
    <dgm:pt modelId="{7F45927D-494F-40DB-8570-815CD3BD9713}" type="pres">
      <dgm:prSet presAssocID="{05B1FC07-944B-4458-862F-9C131548C449}" presName="parentText" presStyleLbl="node1" presStyleIdx="0" presStyleCnt="3">
        <dgm:presLayoutVars>
          <dgm:chMax val="0"/>
          <dgm:bulletEnabled val="1"/>
        </dgm:presLayoutVars>
      </dgm:prSet>
      <dgm:spPr/>
      <dgm:t>
        <a:bodyPr/>
        <a:lstStyle/>
        <a:p>
          <a:endParaRPr lang="en-US"/>
        </a:p>
      </dgm:t>
    </dgm:pt>
    <dgm:pt modelId="{99D7531F-637E-4BE9-AA9A-232ED72362DE}" type="pres">
      <dgm:prSet presAssocID="{20413427-B4BF-47EF-B503-A9540FB70561}" presName="spacer" presStyleCnt="0"/>
      <dgm:spPr/>
    </dgm:pt>
    <dgm:pt modelId="{301BFC78-2478-4F7D-9463-A606B855EEA4}" type="pres">
      <dgm:prSet presAssocID="{6BD0C85F-842F-4DBA-8B43-859059D8D504}" presName="parentText" presStyleLbl="node1" presStyleIdx="1" presStyleCnt="3">
        <dgm:presLayoutVars>
          <dgm:chMax val="0"/>
          <dgm:bulletEnabled val="1"/>
        </dgm:presLayoutVars>
      </dgm:prSet>
      <dgm:spPr/>
      <dgm:t>
        <a:bodyPr/>
        <a:lstStyle/>
        <a:p>
          <a:endParaRPr lang="en-US"/>
        </a:p>
      </dgm:t>
    </dgm:pt>
    <dgm:pt modelId="{2A3747F8-B692-4183-A1A3-FCF123ABAE1A}" type="pres">
      <dgm:prSet presAssocID="{0AB3BF49-1AE8-4DB4-8EC3-9DC11745C898}" presName="spacer" presStyleCnt="0"/>
      <dgm:spPr/>
    </dgm:pt>
    <dgm:pt modelId="{A9DFAD89-6729-46A1-8201-C98BC87F0891}" type="pres">
      <dgm:prSet presAssocID="{BA4FBE55-2238-4E2D-8F57-1112D3E74381}" presName="parentText" presStyleLbl="node1" presStyleIdx="2" presStyleCnt="3">
        <dgm:presLayoutVars>
          <dgm:chMax val="0"/>
          <dgm:bulletEnabled val="1"/>
        </dgm:presLayoutVars>
      </dgm:prSet>
      <dgm:spPr/>
      <dgm:t>
        <a:bodyPr/>
        <a:lstStyle/>
        <a:p>
          <a:endParaRPr lang="en-US"/>
        </a:p>
      </dgm:t>
    </dgm:pt>
  </dgm:ptLst>
  <dgm:cxnLst>
    <dgm:cxn modelId="{3A6A79A6-EB79-435A-93D4-90822A8B9D22}" srcId="{8938AC32-B60D-4F26-8DAB-77A9EBBFB74E}" destId="{BA4FBE55-2238-4E2D-8F57-1112D3E74381}" srcOrd="2" destOrd="0" parTransId="{96463F4D-B1C3-4088-977B-A35066192BDC}" sibTransId="{960FD1C0-8D6C-4C7F-AA88-BB42A020D9E7}"/>
    <dgm:cxn modelId="{601134D9-7266-4C72-A410-85D0FF14A1B9}" type="presOf" srcId="{8938AC32-B60D-4F26-8DAB-77A9EBBFB74E}" destId="{023CA4D0-11E8-415E-8E69-26ADE326388D}" srcOrd="0" destOrd="0" presId="urn:microsoft.com/office/officeart/2005/8/layout/vList2"/>
    <dgm:cxn modelId="{3139F550-A61D-4107-A6CB-40819B55FCCD}" type="presOf" srcId="{6BD0C85F-842F-4DBA-8B43-859059D8D504}" destId="{301BFC78-2478-4F7D-9463-A606B855EEA4}" srcOrd="0" destOrd="0" presId="urn:microsoft.com/office/officeart/2005/8/layout/vList2"/>
    <dgm:cxn modelId="{59D7C8D2-BD2D-4F5F-B033-1DD4C56F1ECF}" srcId="{8938AC32-B60D-4F26-8DAB-77A9EBBFB74E}" destId="{6BD0C85F-842F-4DBA-8B43-859059D8D504}" srcOrd="1" destOrd="0" parTransId="{99081470-542B-41BC-A5D7-EC30333AA544}" sibTransId="{0AB3BF49-1AE8-4DB4-8EC3-9DC11745C898}"/>
    <dgm:cxn modelId="{D06D7B61-32AE-4BC7-9772-79F356AE0DE8}" type="presOf" srcId="{BA4FBE55-2238-4E2D-8F57-1112D3E74381}" destId="{A9DFAD89-6729-46A1-8201-C98BC87F0891}" srcOrd="0" destOrd="0" presId="urn:microsoft.com/office/officeart/2005/8/layout/vList2"/>
    <dgm:cxn modelId="{BDB3E427-2E09-4D39-962C-23BD9F8D91AA}" type="presOf" srcId="{05B1FC07-944B-4458-862F-9C131548C449}" destId="{7F45927D-494F-40DB-8570-815CD3BD9713}" srcOrd="0" destOrd="0" presId="urn:microsoft.com/office/officeart/2005/8/layout/vList2"/>
    <dgm:cxn modelId="{386A0EB6-2F98-469D-BB34-2196B0DD4BE0}" srcId="{8938AC32-B60D-4F26-8DAB-77A9EBBFB74E}" destId="{05B1FC07-944B-4458-862F-9C131548C449}" srcOrd="0" destOrd="0" parTransId="{51C988A1-5E21-4327-AB8E-7674063B5DF7}" sibTransId="{20413427-B4BF-47EF-B503-A9540FB70561}"/>
    <dgm:cxn modelId="{E950A486-183B-4D55-A0FD-21CDE93C5259}" type="presParOf" srcId="{023CA4D0-11E8-415E-8E69-26ADE326388D}" destId="{7F45927D-494F-40DB-8570-815CD3BD9713}" srcOrd="0" destOrd="0" presId="urn:microsoft.com/office/officeart/2005/8/layout/vList2"/>
    <dgm:cxn modelId="{857D179A-18B8-4471-A89E-B7AD309AABC4}" type="presParOf" srcId="{023CA4D0-11E8-415E-8E69-26ADE326388D}" destId="{99D7531F-637E-4BE9-AA9A-232ED72362DE}" srcOrd="1" destOrd="0" presId="urn:microsoft.com/office/officeart/2005/8/layout/vList2"/>
    <dgm:cxn modelId="{64F0E6E2-0FD6-4EAC-B922-9C7CAF7A2B40}" type="presParOf" srcId="{023CA4D0-11E8-415E-8E69-26ADE326388D}" destId="{301BFC78-2478-4F7D-9463-A606B855EEA4}" srcOrd="2" destOrd="0" presId="urn:microsoft.com/office/officeart/2005/8/layout/vList2"/>
    <dgm:cxn modelId="{CBD00701-4701-451B-8CDA-B02F805439F2}" type="presParOf" srcId="{023CA4D0-11E8-415E-8E69-26ADE326388D}" destId="{2A3747F8-B692-4183-A1A3-FCF123ABAE1A}" srcOrd="3" destOrd="0" presId="urn:microsoft.com/office/officeart/2005/8/layout/vList2"/>
    <dgm:cxn modelId="{5CD75917-9AE6-44AF-9EB9-92F8FFC87DA5}" type="presParOf" srcId="{023CA4D0-11E8-415E-8E69-26ADE326388D}" destId="{A9DFAD89-6729-46A1-8201-C98BC87F089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8938AC32-B60D-4F26-8DAB-77A9EBBFB74E}"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05B1FC07-944B-4458-862F-9C131548C449}">
      <dgm:prSet custT="1"/>
      <dgm:spPr/>
      <dgm:t>
        <a:bodyPr/>
        <a:lstStyle/>
        <a:p>
          <a:r>
            <a:rPr lang="en-US" sz="2400" b="0" dirty="0"/>
            <a:t>Verify that workers are properly trained and under competent supervision</a:t>
          </a:r>
          <a:endParaRPr lang="en-US" sz="2400" b="0" u="none" dirty="0"/>
        </a:p>
      </dgm:t>
    </dgm:pt>
    <dgm:pt modelId="{51C988A1-5E21-4327-AB8E-7674063B5DF7}" type="parTrans" cxnId="{386A0EB6-2F98-469D-BB34-2196B0DD4BE0}">
      <dgm:prSet/>
      <dgm:spPr/>
      <dgm:t>
        <a:bodyPr/>
        <a:lstStyle/>
        <a:p>
          <a:endParaRPr lang="en-US"/>
        </a:p>
      </dgm:t>
    </dgm:pt>
    <dgm:pt modelId="{20413427-B4BF-47EF-B503-A9540FB70561}" type="sibTrans" cxnId="{386A0EB6-2F98-469D-BB34-2196B0DD4BE0}">
      <dgm:prSet/>
      <dgm:spPr/>
      <dgm:t>
        <a:bodyPr/>
        <a:lstStyle/>
        <a:p>
          <a:endParaRPr lang="en-US"/>
        </a:p>
      </dgm:t>
    </dgm:pt>
    <dgm:pt modelId="{64E28466-4EE0-4192-B100-DBE73D1BF33D}">
      <dgm:prSet custT="1"/>
      <dgm:spPr>
        <a:solidFill>
          <a:schemeClr val="accent6">
            <a:lumMod val="75000"/>
          </a:schemeClr>
        </a:solidFill>
      </dgm:spPr>
      <dgm:t>
        <a:bodyPr/>
        <a:lstStyle/>
        <a:p>
          <a:r>
            <a:rPr lang="en-US" sz="2400" b="0" dirty="0"/>
            <a:t>Review a company’s administrative and engineering control policies/guidelines to expose potential unsafe behaviors</a:t>
          </a:r>
        </a:p>
      </dgm:t>
    </dgm:pt>
    <dgm:pt modelId="{6A08F559-DC4F-4248-8E55-DAE1649B3B65}" type="parTrans" cxnId="{802E9E4E-B8F1-4678-BAF0-5B053A017053}">
      <dgm:prSet/>
      <dgm:spPr/>
      <dgm:t>
        <a:bodyPr/>
        <a:lstStyle/>
        <a:p>
          <a:endParaRPr lang="en-US"/>
        </a:p>
      </dgm:t>
    </dgm:pt>
    <dgm:pt modelId="{9B3D6DDB-F296-443F-9836-E0EB7C409140}" type="sibTrans" cxnId="{802E9E4E-B8F1-4678-BAF0-5B053A017053}">
      <dgm:prSet/>
      <dgm:spPr/>
      <dgm:t>
        <a:bodyPr/>
        <a:lstStyle/>
        <a:p>
          <a:endParaRPr lang="en-US"/>
        </a:p>
      </dgm:t>
    </dgm:pt>
    <dgm:pt modelId="{AF5F8FDE-EBA6-4EC3-BAC9-BE851F2E6E3B}" type="pres">
      <dgm:prSet presAssocID="{8938AC32-B60D-4F26-8DAB-77A9EBBFB74E}" presName="diagram" presStyleCnt="0">
        <dgm:presLayoutVars>
          <dgm:dir/>
          <dgm:resizeHandles val="exact"/>
        </dgm:presLayoutVars>
      </dgm:prSet>
      <dgm:spPr/>
      <dgm:t>
        <a:bodyPr/>
        <a:lstStyle/>
        <a:p>
          <a:endParaRPr lang="en-US"/>
        </a:p>
      </dgm:t>
    </dgm:pt>
    <dgm:pt modelId="{11D7A3B5-9AA0-4322-B27B-C05A81385A87}" type="pres">
      <dgm:prSet presAssocID="{05B1FC07-944B-4458-862F-9C131548C449}" presName="node" presStyleLbl="node1" presStyleIdx="0" presStyleCnt="2">
        <dgm:presLayoutVars>
          <dgm:bulletEnabled val="1"/>
        </dgm:presLayoutVars>
      </dgm:prSet>
      <dgm:spPr/>
      <dgm:t>
        <a:bodyPr/>
        <a:lstStyle/>
        <a:p>
          <a:endParaRPr lang="en-US"/>
        </a:p>
      </dgm:t>
    </dgm:pt>
    <dgm:pt modelId="{BCBA1D39-43E3-416D-96B4-B1791BC40B35}" type="pres">
      <dgm:prSet presAssocID="{20413427-B4BF-47EF-B503-A9540FB70561}" presName="sibTrans" presStyleCnt="0"/>
      <dgm:spPr/>
    </dgm:pt>
    <dgm:pt modelId="{E8390768-55F4-46F5-B7B6-F083784B64C5}" type="pres">
      <dgm:prSet presAssocID="{64E28466-4EE0-4192-B100-DBE73D1BF33D}" presName="node" presStyleLbl="node1" presStyleIdx="1" presStyleCnt="2">
        <dgm:presLayoutVars>
          <dgm:bulletEnabled val="1"/>
        </dgm:presLayoutVars>
      </dgm:prSet>
      <dgm:spPr/>
      <dgm:t>
        <a:bodyPr/>
        <a:lstStyle/>
        <a:p>
          <a:endParaRPr lang="en-US"/>
        </a:p>
      </dgm:t>
    </dgm:pt>
  </dgm:ptLst>
  <dgm:cxnLst>
    <dgm:cxn modelId="{BAE7760E-58C9-4819-8916-BD5404EC4CF7}" type="presOf" srcId="{05B1FC07-944B-4458-862F-9C131548C449}" destId="{11D7A3B5-9AA0-4322-B27B-C05A81385A87}" srcOrd="0" destOrd="0" presId="urn:microsoft.com/office/officeart/2005/8/layout/default"/>
    <dgm:cxn modelId="{386A0EB6-2F98-469D-BB34-2196B0DD4BE0}" srcId="{8938AC32-B60D-4F26-8DAB-77A9EBBFB74E}" destId="{05B1FC07-944B-4458-862F-9C131548C449}" srcOrd="0" destOrd="0" parTransId="{51C988A1-5E21-4327-AB8E-7674063B5DF7}" sibTransId="{20413427-B4BF-47EF-B503-A9540FB70561}"/>
    <dgm:cxn modelId="{4C9981A9-AE7D-4E63-B9E1-49FDD1CFF3B8}" type="presOf" srcId="{8938AC32-B60D-4F26-8DAB-77A9EBBFB74E}" destId="{AF5F8FDE-EBA6-4EC3-BAC9-BE851F2E6E3B}" srcOrd="0" destOrd="0" presId="urn:microsoft.com/office/officeart/2005/8/layout/default"/>
    <dgm:cxn modelId="{B9E0802A-300C-4E94-B518-D483B3266148}" type="presOf" srcId="{64E28466-4EE0-4192-B100-DBE73D1BF33D}" destId="{E8390768-55F4-46F5-B7B6-F083784B64C5}" srcOrd="0" destOrd="0" presId="urn:microsoft.com/office/officeart/2005/8/layout/default"/>
    <dgm:cxn modelId="{802E9E4E-B8F1-4678-BAF0-5B053A017053}" srcId="{8938AC32-B60D-4F26-8DAB-77A9EBBFB74E}" destId="{64E28466-4EE0-4192-B100-DBE73D1BF33D}" srcOrd="1" destOrd="0" parTransId="{6A08F559-DC4F-4248-8E55-DAE1649B3B65}" sibTransId="{9B3D6DDB-F296-443F-9836-E0EB7C409140}"/>
    <dgm:cxn modelId="{337385F9-9DC1-47F4-A95D-3E6D5C1ABFA2}" type="presParOf" srcId="{AF5F8FDE-EBA6-4EC3-BAC9-BE851F2E6E3B}" destId="{11D7A3B5-9AA0-4322-B27B-C05A81385A87}" srcOrd="0" destOrd="0" presId="urn:microsoft.com/office/officeart/2005/8/layout/default"/>
    <dgm:cxn modelId="{1177D72E-462D-46CB-8BE2-3CDB220880C8}" type="presParOf" srcId="{AF5F8FDE-EBA6-4EC3-BAC9-BE851F2E6E3B}" destId="{BCBA1D39-43E3-416D-96B4-B1791BC40B35}" srcOrd="1" destOrd="0" presId="urn:microsoft.com/office/officeart/2005/8/layout/default"/>
    <dgm:cxn modelId="{466F06F9-F52B-40EF-8FE9-ADEDB8C147E7}" type="presParOf" srcId="{AF5F8FDE-EBA6-4EC3-BAC9-BE851F2E6E3B}" destId="{E8390768-55F4-46F5-B7B6-F083784B64C5}"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0B82956-24B4-4887-BC3B-E9AC03E7125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E7B11AA-8EDB-45D6-97FC-23E04892A53C}">
      <dgm:prSet phldrT="[Text]" custT="1"/>
      <dgm:spPr/>
      <dgm:t>
        <a:bodyPr/>
        <a:lstStyle/>
        <a:p>
          <a:r>
            <a:rPr lang="x-none" sz="2000" b="0" u="none" dirty="0"/>
            <a:t>Use only cylinders approved for interstate transportation</a:t>
          </a:r>
          <a:endParaRPr lang="en-US" sz="2000" b="0" dirty="0"/>
        </a:p>
      </dgm:t>
    </dgm:pt>
    <dgm:pt modelId="{46BAC818-21E8-4F37-AEB1-02BEED59F42B}" type="parTrans" cxnId="{06B40190-FBB8-4580-B95C-624836705560}">
      <dgm:prSet/>
      <dgm:spPr/>
      <dgm:t>
        <a:bodyPr/>
        <a:lstStyle/>
        <a:p>
          <a:endParaRPr lang="en-US"/>
        </a:p>
      </dgm:t>
    </dgm:pt>
    <dgm:pt modelId="{F94D89E0-62A4-44FB-97F6-519D0685F12C}" type="sibTrans" cxnId="{06B40190-FBB8-4580-B95C-624836705560}">
      <dgm:prSet/>
      <dgm:spPr/>
      <dgm:t>
        <a:bodyPr/>
        <a:lstStyle/>
        <a:p>
          <a:endParaRPr lang="en-US"/>
        </a:p>
      </dgm:t>
    </dgm:pt>
    <dgm:pt modelId="{F39D6646-CB8B-4A53-8975-C1F38667896C}">
      <dgm:prSet custT="1"/>
      <dgm:spPr/>
      <dgm:t>
        <a:bodyPr/>
        <a:lstStyle/>
        <a:p>
          <a:r>
            <a:rPr lang="x-none" sz="2000" b="0" u="none" dirty="0"/>
            <a:t>Roll cylinders on their bottom edges instead of dragging</a:t>
          </a:r>
          <a:endParaRPr lang="en-US" sz="2000" b="0" u="none" dirty="0"/>
        </a:p>
      </dgm:t>
    </dgm:pt>
    <dgm:pt modelId="{F074A95F-1184-43D8-AFFA-09B4AED09F76}" type="parTrans" cxnId="{CE2AA562-18C0-4726-91C6-FCE4926DE966}">
      <dgm:prSet/>
      <dgm:spPr/>
      <dgm:t>
        <a:bodyPr/>
        <a:lstStyle/>
        <a:p>
          <a:endParaRPr lang="en-US"/>
        </a:p>
      </dgm:t>
    </dgm:pt>
    <dgm:pt modelId="{83EA030F-A973-4EFB-906F-D6AF776B5EFC}" type="sibTrans" cxnId="{CE2AA562-18C0-4726-91C6-FCE4926DE966}">
      <dgm:prSet/>
      <dgm:spPr/>
      <dgm:t>
        <a:bodyPr/>
        <a:lstStyle/>
        <a:p>
          <a:endParaRPr lang="en-US"/>
        </a:p>
      </dgm:t>
    </dgm:pt>
    <dgm:pt modelId="{D9222BD5-4BF5-4504-B1FB-9BA1221E31AE}">
      <dgm:prSet custT="1"/>
      <dgm:spPr>
        <a:solidFill>
          <a:schemeClr val="accent6">
            <a:lumMod val="75000"/>
          </a:schemeClr>
        </a:solidFill>
      </dgm:spPr>
      <dgm:t>
        <a:bodyPr/>
        <a:lstStyle/>
        <a:p>
          <a:r>
            <a:rPr lang="en-US" sz="2000" b="0" u="none" dirty="0"/>
            <a:t>Use manufacturer-approved lifting devices and methods for moving cylinders </a:t>
          </a:r>
        </a:p>
      </dgm:t>
    </dgm:pt>
    <dgm:pt modelId="{2FBC0C4E-E67B-4BE9-BDA0-8441D5528C77}" type="parTrans" cxnId="{F9C070CB-9A72-46BE-94A4-0EE57C2E5ACA}">
      <dgm:prSet/>
      <dgm:spPr/>
      <dgm:t>
        <a:bodyPr/>
        <a:lstStyle/>
        <a:p>
          <a:endParaRPr lang="en-US"/>
        </a:p>
      </dgm:t>
    </dgm:pt>
    <dgm:pt modelId="{D8952C48-E19C-479D-8112-B05FCE941939}" type="sibTrans" cxnId="{F9C070CB-9A72-46BE-94A4-0EE57C2E5ACA}">
      <dgm:prSet/>
      <dgm:spPr/>
      <dgm:t>
        <a:bodyPr/>
        <a:lstStyle/>
        <a:p>
          <a:endParaRPr lang="en-US"/>
        </a:p>
      </dgm:t>
    </dgm:pt>
    <dgm:pt modelId="{A9436E5E-7E34-4784-8C1C-29482857D11B}">
      <dgm:prSet phldrT="[Text]" custT="1"/>
      <dgm:spPr/>
      <dgm:t>
        <a:bodyPr/>
        <a:lstStyle/>
        <a:p>
          <a:r>
            <a:rPr lang="x-none" sz="2000" b="0" u="none" dirty="0"/>
            <a:t>Ensure </a:t>
          </a:r>
          <a:r>
            <a:rPr lang="x-none" sz="2000" b="0" u="none" dirty="0" smtClean="0"/>
            <a:t>numbers </a:t>
          </a:r>
          <a:r>
            <a:rPr lang="x-none" sz="2000" b="0" u="none" dirty="0"/>
            <a:t>or marks stamped on cylinders remain in place and unchanged</a:t>
          </a:r>
          <a:endParaRPr lang="en-US" sz="2000" b="0" dirty="0"/>
        </a:p>
      </dgm:t>
    </dgm:pt>
    <dgm:pt modelId="{EAB0DE16-DA44-4C46-9C63-6ED28E2F3794}" type="parTrans" cxnId="{14AEF200-BCEA-48D3-9351-DC4194DC61B9}">
      <dgm:prSet/>
      <dgm:spPr/>
      <dgm:t>
        <a:bodyPr/>
        <a:lstStyle/>
        <a:p>
          <a:endParaRPr lang="en-US"/>
        </a:p>
      </dgm:t>
    </dgm:pt>
    <dgm:pt modelId="{424CD3CE-6820-4A5B-9567-8203BB25EAD5}" type="sibTrans" cxnId="{14AEF200-BCEA-48D3-9351-DC4194DC61B9}">
      <dgm:prSet/>
      <dgm:spPr/>
      <dgm:t>
        <a:bodyPr/>
        <a:lstStyle/>
        <a:p>
          <a:endParaRPr lang="en-US"/>
        </a:p>
      </dgm:t>
    </dgm:pt>
    <dgm:pt modelId="{F1733B58-FEAB-41B6-8903-8A62BA206170}">
      <dgm:prSet custT="1"/>
      <dgm:spPr>
        <a:solidFill>
          <a:schemeClr val="accent2"/>
        </a:solidFill>
      </dgm:spPr>
      <dgm:t>
        <a:bodyPr/>
        <a:lstStyle/>
        <a:p>
          <a:r>
            <a:rPr lang="en-US" sz="2000" b="0" u="none" dirty="0"/>
            <a:t>Protect cylinders from cuts or other physical damage </a:t>
          </a:r>
        </a:p>
      </dgm:t>
    </dgm:pt>
    <dgm:pt modelId="{EAD9C88E-E3A2-4C10-A0A7-F6E4D0BE3498}" type="parTrans" cxnId="{B446613C-4C5B-4515-8662-8D30D1A04486}">
      <dgm:prSet/>
      <dgm:spPr/>
      <dgm:t>
        <a:bodyPr/>
        <a:lstStyle/>
        <a:p>
          <a:endParaRPr lang="en-US"/>
        </a:p>
      </dgm:t>
    </dgm:pt>
    <dgm:pt modelId="{8A29C068-D7BE-4E05-8B42-271D8860036D}" type="sibTrans" cxnId="{B446613C-4C5B-4515-8662-8D30D1A04486}">
      <dgm:prSet/>
      <dgm:spPr/>
      <dgm:t>
        <a:bodyPr/>
        <a:lstStyle/>
        <a:p>
          <a:endParaRPr lang="en-US"/>
        </a:p>
      </dgm:t>
    </dgm:pt>
    <dgm:pt modelId="{CFAB93FF-6F8D-4482-96C1-A48DBF0667D3}" type="pres">
      <dgm:prSet presAssocID="{50B82956-24B4-4887-BC3B-E9AC03E71257}" presName="linear" presStyleCnt="0">
        <dgm:presLayoutVars>
          <dgm:animLvl val="lvl"/>
          <dgm:resizeHandles val="exact"/>
        </dgm:presLayoutVars>
      </dgm:prSet>
      <dgm:spPr/>
      <dgm:t>
        <a:bodyPr/>
        <a:lstStyle/>
        <a:p>
          <a:endParaRPr lang="en-US"/>
        </a:p>
      </dgm:t>
    </dgm:pt>
    <dgm:pt modelId="{CE9EB4DF-FDC2-47AB-8D3E-84364C0626A6}" type="pres">
      <dgm:prSet presAssocID="{6E7B11AA-8EDB-45D6-97FC-23E04892A53C}" presName="parentText" presStyleLbl="node1" presStyleIdx="0" presStyleCnt="5">
        <dgm:presLayoutVars>
          <dgm:chMax val="0"/>
          <dgm:bulletEnabled val="1"/>
        </dgm:presLayoutVars>
      </dgm:prSet>
      <dgm:spPr/>
      <dgm:t>
        <a:bodyPr/>
        <a:lstStyle/>
        <a:p>
          <a:endParaRPr lang="en-US"/>
        </a:p>
      </dgm:t>
    </dgm:pt>
    <dgm:pt modelId="{246255C8-6E2D-4D5A-A154-16CA4BA45D2F}" type="pres">
      <dgm:prSet presAssocID="{F94D89E0-62A4-44FB-97F6-519D0685F12C}" presName="spacer" presStyleCnt="0"/>
      <dgm:spPr/>
    </dgm:pt>
    <dgm:pt modelId="{EDC3EBF9-A5FE-4739-A5DA-F34CCBBA9608}" type="pres">
      <dgm:prSet presAssocID="{A9436E5E-7E34-4784-8C1C-29482857D11B}" presName="parentText" presStyleLbl="node1" presStyleIdx="1" presStyleCnt="5">
        <dgm:presLayoutVars>
          <dgm:chMax val="0"/>
          <dgm:bulletEnabled val="1"/>
        </dgm:presLayoutVars>
      </dgm:prSet>
      <dgm:spPr/>
      <dgm:t>
        <a:bodyPr/>
        <a:lstStyle/>
        <a:p>
          <a:endParaRPr lang="en-US"/>
        </a:p>
      </dgm:t>
    </dgm:pt>
    <dgm:pt modelId="{4EF3EF40-23A6-46B8-9E7A-A8C5CA7B3F0B}" type="pres">
      <dgm:prSet presAssocID="{424CD3CE-6820-4A5B-9567-8203BB25EAD5}" presName="spacer" presStyleCnt="0"/>
      <dgm:spPr/>
    </dgm:pt>
    <dgm:pt modelId="{B61AE946-E1BC-4E20-A0F5-E578F8170357}" type="pres">
      <dgm:prSet presAssocID="{F39D6646-CB8B-4A53-8975-C1F38667896C}" presName="parentText" presStyleLbl="node1" presStyleIdx="2" presStyleCnt="5">
        <dgm:presLayoutVars>
          <dgm:chMax val="0"/>
          <dgm:bulletEnabled val="1"/>
        </dgm:presLayoutVars>
      </dgm:prSet>
      <dgm:spPr/>
      <dgm:t>
        <a:bodyPr/>
        <a:lstStyle/>
        <a:p>
          <a:endParaRPr lang="en-US"/>
        </a:p>
      </dgm:t>
    </dgm:pt>
    <dgm:pt modelId="{52DE3CEE-8066-45D4-9749-8135DBB566C9}" type="pres">
      <dgm:prSet presAssocID="{83EA030F-A973-4EFB-906F-D6AF776B5EFC}" presName="spacer" presStyleCnt="0"/>
      <dgm:spPr/>
    </dgm:pt>
    <dgm:pt modelId="{CF4293A3-2AC8-42FB-AB1C-708B705AE636}" type="pres">
      <dgm:prSet presAssocID="{F1733B58-FEAB-41B6-8903-8A62BA206170}" presName="parentText" presStyleLbl="node1" presStyleIdx="3" presStyleCnt="5">
        <dgm:presLayoutVars>
          <dgm:chMax val="0"/>
          <dgm:bulletEnabled val="1"/>
        </dgm:presLayoutVars>
      </dgm:prSet>
      <dgm:spPr/>
      <dgm:t>
        <a:bodyPr/>
        <a:lstStyle/>
        <a:p>
          <a:endParaRPr lang="en-US"/>
        </a:p>
      </dgm:t>
    </dgm:pt>
    <dgm:pt modelId="{1858F57F-BE08-49C4-BE3B-32CC7A5EFE19}" type="pres">
      <dgm:prSet presAssocID="{8A29C068-D7BE-4E05-8B42-271D8860036D}" presName="spacer" presStyleCnt="0"/>
      <dgm:spPr/>
    </dgm:pt>
    <dgm:pt modelId="{30072418-3D6C-4390-8171-EEA31659E6E0}" type="pres">
      <dgm:prSet presAssocID="{D9222BD5-4BF5-4504-B1FB-9BA1221E31AE}" presName="parentText" presStyleLbl="node1" presStyleIdx="4" presStyleCnt="5">
        <dgm:presLayoutVars>
          <dgm:chMax val="0"/>
          <dgm:bulletEnabled val="1"/>
        </dgm:presLayoutVars>
      </dgm:prSet>
      <dgm:spPr/>
      <dgm:t>
        <a:bodyPr/>
        <a:lstStyle/>
        <a:p>
          <a:endParaRPr lang="en-US"/>
        </a:p>
      </dgm:t>
    </dgm:pt>
  </dgm:ptLst>
  <dgm:cxnLst>
    <dgm:cxn modelId="{51EDBAF4-C753-49DC-952E-8B42A641DE73}" type="presOf" srcId="{50B82956-24B4-4887-BC3B-E9AC03E71257}" destId="{CFAB93FF-6F8D-4482-96C1-A48DBF0667D3}" srcOrd="0" destOrd="0" presId="urn:microsoft.com/office/officeart/2005/8/layout/vList2"/>
    <dgm:cxn modelId="{F9C070CB-9A72-46BE-94A4-0EE57C2E5ACA}" srcId="{50B82956-24B4-4887-BC3B-E9AC03E71257}" destId="{D9222BD5-4BF5-4504-B1FB-9BA1221E31AE}" srcOrd="4" destOrd="0" parTransId="{2FBC0C4E-E67B-4BE9-BDA0-8441D5528C77}" sibTransId="{D8952C48-E19C-479D-8112-B05FCE941939}"/>
    <dgm:cxn modelId="{CE2AA562-18C0-4726-91C6-FCE4926DE966}" srcId="{50B82956-24B4-4887-BC3B-E9AC03E71257}" destId="{F39D6646-CB8B-4A53-8975-C1F38667896C}" srcOrd="2" destOrd="0" parTransId="{F074A95F-1184-43D8-AFFA-09B4AED09F76}" sibTransId="{83EA030F-A973-4EFB-906F-D6AF776B5EFC}"/>
    <dgm:cxn modelId="{14AEF200-BCEA-48D3-9351-DC4194DC61B9}" srcId="{50B82956-24B4-4887-BC3B-E9AC03E71257}" destId="{A9436E5E-7E34-4784-8C1C-29482857D11B}" srcOrd="1" destOrd="0" parTransId="{EAB0DE16-DA44-4C46-9C63-6ED28E2F3794}" sibTransId="{424CD3CE-6820-4A5B-9567-8203BB25EAD5}"/>
    <dgm:cxn modelId="{8AC38F93-637A-4219-BCFB-60ABED4927C4}" type="presOf" srcId="{F39D6646-CB8B-4A53-8975-C1F38667896C}" destId="{B61AE946-E1BC-4E20-A0F5-E578F8170357}" srcOrd="0" destOrd="0" presId="urn:microsoft.com/office/officeart/2005/8/layout/vList2"/>
    <dgm:cxn modelId="{737F6924-9645-4019-AD76-A3ADD2DA97AA}" type="presOf" srcId="{D9222BD5-4BF5-4504-B1FB-9BA1221E31AE}" destId="{30072418-3D6C-4390-8171-EEA31659E6E0}" srcOrd="0" destOrd="0" presId="urn:microsoft.com/office/officeart/2005/8/layout/vList2"/>
    <dgm:cxn modelId="{6B728DB7-3022-4CAA-B5BC-6C619EE45B24}" type="presOf" srcId="{6E7B11AA-8EDB-45D6-97FC-23E04892A53C}" destId="{CE9EB4DF-FDC2-47AB-8D3E-84364C0626A6}" srcOrd="0" destOrd="0" presId="urn:microsoft.com/office/officeart/2005/8/layout/vList2"/>
    <dgm:cxn modelId="{C4062F99-38C8-4954-9973-16923B6636CC}" type="presOf" srcId="{F1733B58-FEAB-41B6-8903-8A62BA206170}" destId="{CF4293A3-2AC8-42FB-AB1C-708B705AE636}" srcOrd="0" destOrd="0" presId="urn:microsoft.com/office/officeart/2005/8/layout/vList2"/>
    <dgm:cxn modelId="{9990DF01-E895-45E9-96B2-DB37F4B974CF}" type="presOf" srcId="{A9436E5E-7E34-4784-8C1C-29482857D11B}" destId="{EDC3EBF9-A5FE-4739-A5DA-F34CCBBA9608}" srcOrd="0" destOrd="0" presId="urn:microsoft.com/office/officeart/2005/8/layout/vList2"/>
    <dgm:cxn modelId="{B446613C-4C5B-4515-8662-8D30D1A04486}" srcId="{50B82956-24B4-4887-BC3B-E9AC03E71257}" destId="{F1733B58-FEAB-41B6-8903-8A62BA206170}" srcOrd="3" destOrd="0" parTransId="{EAD9C88E-E3A2-4C10-A0A7-F6E4D0BE3498}" sibTransId="{8A29C068-D7BE-4E05-8B42-271D8860036D}"/>
    <dgm:cxn modelId="{06B40190-FBB8-4580-B95C-624836705560}" srcId="{50B82956-24B4-4887-BC3B-E9AC03E71257}" destId="{6E7B11AA-8EDB-45D6-97FC-23E04892A53C}" srcOrd="0" destOrd="0" parTransId="{46BAC818-21E8-4F37-AEB1-02BEED59F42B}" sibTransId="{F94D89E0-62A4-44FB-97F6-519D0685F12C}"/>
    <dgm:cxn modelId="{3B666D8B-CA60-444E-98DD-BD9200C855B5}" type="presParOf" srcId="{CFAB93FF-6F8D-4482-96C1-A48DBF0667D3}" destId="{CE9EB4DF-FDC2-47AB-8D3E-84364C0626A6}" srcOrd="0" destOrd="0" presId="urn:microsoft.com/office/officeart/2005/8/layout/vList2"/>
    <dgm:cxn modelId="{0CC0B967-8EAF-4D81-865D-B7C2E630E6CE}" type="presParOf" srcId="{CFAB93FF-6F8D-4482-96C1-A48DBF0667D3}" destId="{246255C8-6E2D-4D5A-A154-16CA4BA45D2F}" srcOrd="1" destOrd="0" presId="urn:microsoft.com/office/officeart/2005/8/layout/vList2"/>
    <dgm:cxn modelId="{F36FDCAA-D02F-404C-8AB5-BBA49F34B49E}" type="presParOf" srcId="{CFAB93FF-6F8D-4482-96C1-A48DBF0667D3}" destId="{EDC3EBF9-A5FE-4739-A5DA-F34CCBBA9608}" srcOrd="2" destOrd="0" presId="urn:microsoft.com/office/officeart/2005/8/layout/vList2"/>
    <dgm:cxn modelId="{5FCC9780-FF58-4665-BBE1-4B6DC08D4205}" type="presParOf" srcId="{CFAB93FF-6F8D-4482-96C1-A48DBF0667D3}" destId="{4EF3EF40-23A6-46B8-9E7A-A8C5CA7B3F0B}" srcOrd="3" destOrd="0" presId="urn:microsoft.com/office/officeart/2005/8/layout/vList2"/>
    <dgm:cxn modelId="{BF5FF85D-7252-42A1-85B6-93B4042A9F34}" type="presParOf" srcId="{CFAB93FF-6F8D-4482-96C1-A48DBF0667D3}" destId="{B61AE946-E1BC-4E20-A0F5-E578F8170357}" srcOrd="4" destOrd="0" presId="urn:microsoft.com/office/officeart/2005/8/layout/vList2"/>
    <dgm:cxn modelId="{0A0C78C9-CC65-4EBC-887E-CCCFF3B43B4B}" type="presParOf" srcId="{CFAB93FF-6F8D-4482-96C1-A48DBF0667D3}" destId="{52DE3CEE-8066-45D4-9749-8135DBB566C9}" srcOrd="5" destOrd="0" presId="urn:microsoft.com/office/officeart/2005/8/layout/vList2"/>
    <dgm:cxn modelId="{D6B040D9-DA3B-4D1E-B77C-9AB267D14727}" type="presParOf" srcId="{CFAB93FF-6F8D-4482-96C1-A48DBF0667D3}" destId="{CF4293A3-2AC8-42FB-AB1C-708B705AE636}" srcOrd="6" destOrd="0" presId="urn:microsoft.com/office/officeart/2005/8/layout/vList2"/>
    <dgm:cxn modelId="{B55B4176-AC1E-4DA7-8B86-6FE786889F9E}" type="presParOf" srcId="{CFAB93FF-6F8D-4482-96C1-A48DBF0667D3}" destId="{1858F57F-BE08-49C4-BE3B-32CC7A5EFE19}" srcOrd="7" destOrd="0" presId="urn:microsoft.com/office/officeart/2005/8/layout/vList2"/>
    <dgm:cxn modelId="{401C2506-5F9B-4100-A710-CF70773EDC9A}" type="presParOf" srcId="{CFAB93FF-6F8D-4482-96C1-A48DBF0667D3}" destId="{30072418-3D6C-4390-8171-EEA31659E6E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50B82956-24B4-4887-BC3B-E9AC03E71257}" type="doc">
      <dgm:prSet loTypeId="urn:microsoft.com/office/officeart/2005/8/layout/vList2" loCatId="list" qsTypeId="urn:microsoft.com/office/officeart/2005/8/quickstyle/simple2" qsCatId="simple" csTypeId="urn:microsoft.com/office/officeart/2005/8/colors/accent2_1" csCatId="accent2" phldr="1"/>
      <dgm:spPr/>
      <dgm:t>
        <a:bodyPr/>
        <a:lstStyle/>
        <a:p>
          <a:endParaRPr lang="en-US"/>
        </a:p>
      </dgm:t>
    </dgm:pt>
    <dgm:pt modelId="{6E7B11AA-8EDB-45D6-97FC-23E04892A53C}">
      <dgm:prSet phldrT="[Text]" custT="1"/>
      <dgm:spPr/>
      <dgm:t>
        <a:bodyPr/>
        <a:lstStyle/>
        <a:p>
          <a:r>
            <a:rPr lang="x-none" sz="1800" b="0" u="none" dirty="0"/>
            <a:t>Ensure </a:t>
          </a:r>
          <a:r>
            <a:rPr lang="x-none" sz="1800" b="0" u="none" dirty="0" smtClean="0"/>
            <a:t>employees </a:t>
          </a:r>
          <a:r>
            <a:rPr lang="x-none" sz="1800" b="0" u="none" dirty="0"/>
            <a:t>do not drop cylinders or let them strike each other</a:t>
          </a:r>
          <a:endParaRPr lang="en-US" sz="1800" b="0" dirty="0"/>
        </a:p>
      </dgm:t>
    </dgm:pt>
    <dgm:pt modelId="{46BAC818-21E8-4F37-AEB1-02BEED59F42B}" type="parTrans" cxnId="{06B40190-FBB8-4580-B95C-624836705560}">
      <dgm:prSet/>
      <dgm:spPr/>
      <dgm:t>
        <a:bodyPr/>
        <a:lstStyle/>
        <a:p>
          <a:endParaRPr lang="en-US"/>
        </a:p>
      </dgm:t>
    </dgm:pt>
    <dgm:pt modelId="{F94D89E0-62A4-44FB-97F6-519D0685F12C}" type="sibTrans" cxnId="{06B40190-FBB8-4580-B95C-624836705560}">
      <dgm:prSet/>
      <dgm:spPr/>
      <dgm:t>
        <a:bodyPr/>
        <a:lstStyle/>
        <a:p>
          <a:endParaRPr lang="en-US"/>
        </a:p>
      </dgm:t>
    </dgm:pt>
    <dgm:pt modelId="{AF1E1E27-F60B-4449-92A6-F85B8924A3F2}">
      <dgm:prSet custT="1"/>
      <dgm:spPr/>
      <dgm:t>
        <a:bodyPr/>
        <a:lstStyle/>
        <a:p>
          <a:r>
            <a:rPr lang="en-US" sz="1800" b="0" u="none" dirty="0"/>
            <a:t>Ensure </a:t>
          </a:r>
          <a:r>
            <a:rPr lang="en-US" sz="1800" b="0" u="none" dirty="0" smtClean="0"/>
            <a:t>employees </a:t>
          </a:r>
          <a:r>
            <a:rPr lang="en-US" sz="1800" b="0" u="none" dirty="0"/>
            <a:t>do not use cylinders for rollers, supports, or any purpose other than to contain gas </a:t>
          </a:r>
        </a:p>
      </dgm:t>
    </dgm:pt>
    <dgm:pt modelId="{29A17F69-E0DC-4F83-B0A3-5F1346BF3971}" type="parTrans" cxnId="{DE904436-25FA-4F4E-9B01-66EBDD806128}">
      <dgm:prSet/>
      <dgm:spPr/>
      <dgm:t>
        <a:bodyPr/>
        <a:lstStyle/>
        <a:p>
          <a:endParaRPr lang="en-US"/>
        </a:p>
      </dgm:t>
    </dgm:pt>
    <dgm:pt modelId="{83A7E840-2311-427E-9B70-0D6ACF026F83}" type="sibTrans" cxnId="{DE904436-25FA-4F4E-9B01-66EBDD806128}">
      <dgm:prSet/>
      <dgm:spPr/>
      <dgm:t>
        <a:bodyPr/>
        <a:lstStyle/>
        <a:p>
          <a:endParaRPr lang="en-US"/>
        </a:p>
      </dgm:t>
    </dgm:pt>
    <dgm:pt modelId="{F08BF6A5-1375-485E-BF97-1EE1131809F2}">
      <dgm:prSet custT="1"/>
      <dgm:spPr/>
      <dgm:t>
        <a:bodyPr/>
        <a:lstStyle/>
        <a:p>
          <a:r>
            <a:rPr lang="en-US" sz="1800" b="0" u="none" dirty="0"/>
            <a:t>Ensure </a:t>
          </a:r>
          <a:r>
            <a:rPr lang="en-US" sz="1800" b="0" u="none" dirty="0" smtClean="0"/>
            <a:t>employees </a:t>
          </a:r>
          <a:r>
            <a:rPr lang="en-US" sz="1800" b="0" u="none" dirty="0"/>
            <a:t>do not tamper with safety devices</a:t>
          </a:r>
        </a:p>
      </dgm:t>
    </dgm:pt>
    <dgm:pt modelId="{063476E5-F9AC-48BD-96FE-C152CFA57045}" type="parTrans" cxnId="{004447BE-9BA3-449E-A52F-E1C357A7401D}">
      <dgm:prSet/>
      <dgm:spPr/>
      <dgm:t>
        <a:bodyPr/>
        <a:lstStyle/>
        <a:p>
          <a:endParaRPr lang="en-US"/>
        </a:p>
      </dgm:t>
    </dgm:pt>
    <dgm:pt modelId="{D571DD8F-D60A-4322-9758-55D46AE3CB6A}" type="sibTrans" cxnId="{004447BE-9BA3-449E-A52F-E1C357A7401D}">
      <dgm:prSet/>
      <dgm:spPr/>
      <dgm:t>
        <a:bodyPr/>
        <a:lstStyle/>
        <a:p>
          <a:endParaRPr lang="en-US"/>
        </a:p>
      </dgm:t>
    </dgm:pt>
    <dgm:pt modelId="{8008AD05-981A-44B2-B826-6D823D03B534}">
      <dgm:prSet custT="1"/>
      <dgm:spPr/>
      <dgm:t>
        <a:bodyPr/>
        <a:lstStyle/>
        <a:p>
          <a:r>
            <a:rPr lang="en-US" sz="1800" b="0" u="none" dirty="0"/>
            <a:t>Contact </a:t>
          </a:r>
          <a:r>
            <a:rPr lang="en-US" sz="1800" b="0" u="none" dirty="0" smtClean="0"/>
            <a:t>supplier </a:t>
          </a:r>
          <a:r>
            <a:rPr lang="en-US" sz="1800" b="0" u="none" dirty="0"/>
            <a:t>or manufacturer when in doubt about </a:t>
          </a:r>
          <a:r>
            <a:rPr lang="en-US" sz="1800" b="0" u="none" dirty="0" smtClean="0"/>
            <a:t>proper </a:t>
          </a:r>
          <a:r>
            <a:rPr lang="en-US" sz="1800" b="0" u="none" dirty="0"/>
            <a:t>handling</a:t>
          </a:r>
        </a:p>
      </dgm:t>
    </dgm:pt>
    <dgm:pt modelId="{0D57A369-4AF9-44D3-822C-EBDC55E6B2F8}" type="parTrans" cxnId="{9741605B-68AF-4AD0-98E3-E6BE5064BD3F}">
      <dgm:prSet/>
      <dgm:spPr/>
      <dgm:t>
        <a:bodyPr/>
        <a:lstStyle/>
        <a:p>
          <a:endParaRPr lang="en-US"/>
        </a:p>
      </dgm:t>
    </dgm:pt>
    <dgm:pt modelId="{6ACC7834-B132-4790-AF67-8E78DB488D43}" type="sibTrans" cxnId="{9741605B-68AF-4AD0-98E3-E6BE5064BD3F}">
      <dgm:prSet/>
      <dgm:spPr/>
      <dgm:t>
        <a:bodyPr/>
        <a:lstStyle/>
        <a:p>
          <a:endParaRPr lang="en-US"/>
        </a:p>
      </dgm:t>
    </dgm:pt>
    <dgm:pt modelId="{09108455-3A31-49D1-B923-6CB18FCE7D5E}">
      <dgm:prSet custT="1"/>
      <dgm:spPr/>
      <dgm:t>
        <a:bodyPr/>
        <a:lstStyle/>
        <a:p>
          <a:r>
            <a:rPr lang="en-US" sz="1800" b="0" u="none" dirty="0"/>
            <a:t>Mark empty cylinders with the word </a:t>
          </a:r>
          <a:r>
            <a:rPr lang="en-US" sz="1800" b="0" i="1" u="none" dirty="0"/>
            <a:t>Empty</a:t>
          </a:r>
          <a:r>
            <a:rPr lang="en-US" sz="1800" b="0" u="none" dirty="0"/>
            <a:t> or the letters </a:t>
          </a:r>
          <a:r>
            <a:rPr lang="en-US" sz="1800" b="0" i="1" u="none" dirty="0"/>
            <a:t>MT</a:t>
          </a:r>
          <a:r>
            <a:rPr lang="en-US" sz="1800" b="0" u="none" dirty="0"/>
            <a:t>; secure </a:t>
          </a:r>
          <a:r>
            <a:rPr lang="en-US" sz="1800" b="0" u="none" dirty="0" smtClean="0"/>
            <a:t>valve </a:t>
          </a:r>
          <a:r>
            <a:rPr lang="en-US" sz="1800" b="0" u="none" dirty="0"/>
            <a:t>caps in place</a:t>
          </a:r>
        </a:p>
      </dgm:t>
    </dgm:pt>
    <dgm:pt modelId="{06E512EE-AA8C-4D56-997F-C0B81215AD82}" type="parTrans" cxnId="{07914608-DCF3-44A8-AEA3-F12614DDDC99}">
      <dgm:prSet/>
      <dgm:spPr/>
      <dgm:t>
        <a:bodyPr/>
        <a:lstStyle/>
        <a:p>
          <a:endParaRPr lang="en-US"/>
        </a:p>
      </dgm:t>
    </dgm:pt>
    <dgm:pt modelId="{BDE4B0E6-C173-4971-98B8-8A3CD98715EB}" type="sibTrans" cxnId="{07914608-DCF3-44A8-AEA3-F12614DDDC99}">
      <dgm:prSet/>
      <dgm:spPr/>
      <dgm:t>
        <a:bodyPr/>
        <a:lstStyle/>
        <a:p>
          <a:endParaRPr lang="en-US"/>
        </a:p>
      </dgm:t>
    </dgm:pt>
    <dgm:pt modelId="{CFAB93FF-6F8D-4482-96C1-A48DBF0667D3}" type="pres">
      <dgm:prSet presAssocID="{50B82956-24B4-4887-BC3B-E9AC03E71257}" presName="linear" presStyleCnt="0">
        <dgm:presLayoutVars>
          <dgm:animLvl val="lvl"/>
          <dgm:resizeHandles val="exact"/>
        </dgm:presLayoutVars>
      </dgm:prSet>
      <dgm:spPr/>
      <dgm:t>
        <a:bodyPr/>
        <a:lstStyle/>
        <a:p>
          <a:endParaRPr lang="en-US"/>
        </a:p>
      </dgm:t>
    </dgm:pt>
    <dgm:pt modelId="{CE9EB4DF-FDC2-47AB-8D3E-84364C0626A6}" type="pres">
      <dgm:prSet presAssocID="{6E7B11AA-8EDB-45D6-97FC-23E04892A53C}" presName="parentText" presStyleLbl="node1" presStyleIdx="0" presStyleCnt="5">
        <dgm:presLayoutVars>
          <dgm:chMax val="0"/>
          <dgm:bulletEnabled val="1"/>
        </dgm:presLayoutVars>
      </dgm:prSet>
      <dgm:spPr/>
      <dgm:t>
        <a:bodyPr/>
        <a:lstStyle/>
        <a:p>
          <a:endParaRPr lang="en-US"/>
        </a:p>
      </dgm:t>
    </dgm:pt>
    <dgm:pt modelId="{246255C8-6E2D-4D5A-A154-16CA4BA45D2F}" type="pres">
      <dgm:prSet presAssocID="{F94D89E0-62A4-44FB-97F6-519D0685F12C}" presName="spacer" presStyleCnt="0"/>
      <dgm:spPr/>
      <dgm:t>
        <a:bodyPr/>
        <a:lstStyle/>
        <a:p>
          <a:endParaRPr lang="en-US"/>
        </a:p>
      </dgm:t>
    </dgm:pt>
    <dgm:pt modelId="{762B1FCB-F7B1-4B36-BDD1-C3E34CDFB5CB}" type="pres">
      <dgm:prSet presAssocID="{AF1E1E27-F60B-4449-92A6-F85B8924A3F2}" presName="parentText" presStyleLbl="node1" presStyleIdx="1" presStyleCnt="5">
        <dgm:presLayoutVars>
          <dgm:chMax val="0"/>
          <dgm:bulletEnabled val="1"/>
        </dgm:presLayoutVars>
      </dgm:prSet>
      <dgm:spPr/>
      <dgm:t>
        <a:bodyPr/>
        <a:lstStyle/>
        <a:p>
          <a:endParaRPr lang="en-US"/>
        </a:p>
      </dgm:t>
    </dgm:pt>
    <dgm:pt modelId="{7EC8328B-12EF-4078-8CD5-3F56A8F7EB08}" type="pres">
      <dgm:prSet presAssocID="{83A7E840-2311-427E-9B70-0D6ACF026F83}" presName="spacer" presStyleCnt="0"/>
      <dgm:spPr/>
      <dgm:t>
        <a:bodyPr/>
        <a:lstStyle/>
        <a:p>
          <a:endParaRPr lang="en-US"/>
        </a:p>
      </dgm:t>
    </dgm:pt>
    <dgm:pt modelId="{2F74885C-A5DB-4314-9E35-B1EBB76783FF}" type="pres">
      <dgm:prSet presAssocID="{F08BF6A5-1375-485E-BF97-1EE1131809F2}" presName="parentText" presStyleLbl="node1" presStyleIdx="2" presStyleCnt="5">
        <dgm:presLayoutVars>
          <dgm:chMax val="0"/>
          <dgm:bulletEnabled val="1"/>
        </dgm:presLayoutVars>
      </dgm:prSet>
      <dgm:spPr/>
      <dgm:t>
        <a:bodyPr/>
        <a:lstStyle/>
        <a:p>
          <a:endParaRPr lang="en-US"/>
        </a:p>
      </dgm:t>
    </dgm:pt>
    <dgm:pt modelId="{4B4EB78D-04B4-4D1B-A66D-C65760B9DA30}" type="pres">
      <dgm:prSet presAssocID="{D571DD8F-D60A-4322-9758-55D46AE3CB6A}" presName="spacer" presStyleCnt="0"/>
      <dgm:spPr/>
      <dgm:t>
        <a:bodyPr/>
        <a:lstStyle/>
        <a:p>
          <a:endParaRPr lang="en-US"/>
        </a:p>
      </dgm:t>
    </dgm:pt>
    <dgm:pt modelId="{5CD98C26-CF76-4218-8932-EC0EE88258D1}" type="pres">
      <dgm:prSet presAssocID="{8008AD05-981A-44B2-B826-6D823D03B534}" presName="parentText" presStyleLbl="node1" presStyleIdx="3" presStyleCnt="5">
        <dgm:presLayoutVars>
          <dgm:chMax val="0"/>
          <dgm:bulletEnabled val="1"/>
        </dgm:presLayoutVars>
      </dgm:prSet>
      <dgm:spPr/>
      <dgm:t>
        <a:bodyPr/>
        <a:lstStyle/>
        <a:p>
          <a:endParaRPr lang="en-US"/>
        </a:p>
      </dgm:t>
    </dgm:pt>
    <dgm:pt modelId="{6582C27A-FDB3-4E33-AC11-81C60F6E7F37}" type="pres">
      <dgm:prSet presAssocID="{6ACC7834-B132-4790-AF67-8E78DB488D43}" presName="spacer" presStyleCnt="0"/>
      <dgm:spPr/>
      <dgm:t>
        <a:bodyPr/>
        <a:lstStyle/>
        <a:p>
          <a:endParaRPr lang="en-US"/>
        </a:p>
      </dgm:t>
    </dgm:pt>
    <dgm:pt modelId="{E1D94ACA-6AB6-4212-9AB9-B092744E5DF3}" type="pres">
      <dgm:prSet presAssocID="{09108455-3A31-49D1-B923-6CB18FCE7D5E}" presName="parentText" presStyleLbl="node1" presStyleIdx="4" presStyleCnt="5">
        <dgm:presLayoutVars>
          <dgm:chMax val="0"/>
          <dgm:bulletEnabled val="1"/>
        </dgm:presLayoutVars>
      </dgm:prSet>
      <dgm:spPr/>
      <dgm:t>
        <a:bodyPr/>
        <a:lstStyle/>
        <a:p>
          <a:endParaRPr lang="en-US"/>
        </a:p>
      </dgm:t>
    </dgm:pt>
  </dgm:ptLst>
  <dgm:cxnLst>
    <dgm:cxn modelId="{07914608-DCF3-44A8-AEA3-F12614DDDC99}" srcId="{50B82956-24B4-4887-BC3B-E9AC03E71257}" destId="{09108455-3A31-49D1-B923-6CB18FCE7D5E}" srcOrd="4" destOrd="0" parTransId="{06E512EE-AA8C-4D56-997F-C0B81215AD82}" sibTransId="{BDE4B0E6-C173-4971-98B8-8A3CD98715EB}"/>
    <dgm:cxn modelId="{335048EF-6B31-4A2C-AED0-36C88085ED17}" type="presOf" srcId="{50B82956-24B4-4887-BC3B-E9AC03E71257}" destId="{CFAB93FF-6F8D-4482-96C1-A48DBF0667D3}" srcOrd="0" destOrd="0" presId="urn:microsoft.com/office/officeart/2005/8/layout/vList2"/>
    <dgm:cxn modelId="{DE904436-25FA-4F4E-9B01-66EBDD806128}" srcId="{50B82956-24B4-4887-BC3B-E9AC03E71257}" destId="{AF1E1E27-F60B-4449-92A6-F85B8924A3F2}" srcOrd="1" destOrd="0" parTransId="{29A17F69-E0DC-4F83-B0A3-5F1346BF3971}" sibTransId="{83A7E840-2311-427E-9B70-0D6ACF026F83}"/>
    <dgm:cxn modelId="{CBA22F5E-FA5F-4DD4-88BE-98CCF86E395F}" type="presOf" srcId="{6E7B11AA-8EDB-45D6-97FC-23E04892A53C}" destId="{CE9EB4DF-FDC2-47AB-8D3E-84364C0626A6}" srcOrd="0" destOrd="0" presId="urn:microsoft.com/office/officeart/2005/8/layout/vList2"/>
    <dgm:cxn modelId="{004447BE-9BA3-449E-A52F-E1C357A7401D}" srcId="{50B82956-24B4-4887-BC3B-E9AC03E71257}" destId="{F08BF6A5-1375-485E-BF97-1EE1131809F2}" srcOrd="2" destOrd="0" parTransId="{063476E5-F9AC-48BD-96FE-C152CFA57045}" sibTransId="{D571DD8F-D60A-4322-9758-55D46AE3CB6A}"/>
    <dgm:cxn modelId="{1CDCE071-8B72-442B-8C0C-92FD4A0556AE}" type="presOf" srcId="{AF1E1E27-F60B-4449-92A6-F85B8924A3F2}" destId="{762B1FCB-F7B1-4B36-BDD1-C3E34CDFB5CB}" srcOrd="0" destOrd="0" presId="urn:microsoft.com/office/officeart/2005/8/layout/vList2"/>
    <dgm:cxn modelId="{9148DF06-A0E0-4AF2-A6AF-5B3B9AB699B5}" type="presOf" srcId="{09108455-3A31-49D1-B923-6CB18FCE7D5E}" destId="{E1D94ACA-6AB6-4212-9AB9-B092744E5DF3}" srcOrd="0" destOrd="0" presId="urn:microsoft.com/office/officeart/2005/8/layout/vList2"/>
    <dgm:cxn modelId="{F643A142-1034-43AB-B217-33F618EC7CC3}" type="presOf" srcId="{F08BF6A5-1375-485E-BF97-1EE1131809F2}" destId="{2F74885C-A5DB-4314-9E35-B1EBB76783FF}" srcOrd="0" destOrd="0" presId="urn:microsoft.com/office/officeart/2005/8/layout/vList2"/>
    <dgm:cxn modelId="{9741605B-68AF-4AD0-98E3-E6BE5064BD3F}" srcId="{50B82956-24B4-4887-BC3B-E9AC03E71257}" destId="{8008AD05-981A-44B2-B826-6D823D03B534}" srcOrd="3" destOrd="0" parTransId="{0D57A369-4AF9-44D3-822C-EBDC55E6B2F8}" sibTransId="{6ACC7834-B132-4790-AF67-8E78DB488D43}"/>
    <dgm:cxn modelId="{87F7F738-0BD5-48B7-B184-AA02A9E4E52C}" type="presOf" srcId="{8008AD05-981A-44B2-B826-6D823D03B534}" destId="{5CD98C26-CF76-4218-8932-EC0EE88258D1}" srcOrd="0" destOrd="0" presId="urn:microsoft.com/office/officeart/2005/8/layout/vList2"/>
    <dgm:cxn modelId="{06B40190-FBB8-4580-B95C-624836705560}" srcId="{50B82956-24B4-4887-BC3B-E9AC03E71257}" destId="{6E7B11AA-8EDB-45D6-97FC-23E04892A53C}" srcOrd="0" destOrd="0" parTransId="{46BAC818-21E8-4F37-AEB1-02BEED59F42B}" sibTransId="{F94D89E0-62A4-44FB-97F6-519D0685F12C}"/>
    <dgm:cxn modelId="{6DEA008A-66ED-4A43-BEDA-1765171FB5AA}" type="presParOf" srcId="{CFAB93FF-6F8D-4482-96C1-A48DBF0667D3}" destId="{CE9EB4DF-FDC2-47AB-8D3E-84364C0626A6}" srcOrd="0" destOrd="0" presId="urn:microsoft.com/office/officeart/2005/8/layout/vList2"/>
    <dgm:cxn modelId="{8CFDBF0B-9138-4BBA-9F58-BA62473EE6A7}" type="presParOf" srcId="{CFAB93FF-6F8D-4482-96C1-A48DBF0667D3}" destId="{246255C8-6E2D-4D5A-A154-16CA4BA45D2F}" srcOrd="1" destOrd="0" presId="urn:microsoft.com/office/officeart/2005/8/layout/vList2"/>
    <dgm:cxn modelId="{89401C8E-843D-4119-8E6F-56DC0CD9943F}" type="presParOf" srcId="{CFAB93FF-6F8D-4482-96C1-A48DBF0667D3}" destId="{762B1FCB-F7B1-4B36-BDD1-C3E34CDFB5CB}" srcOrd="2" destOrd="0" presId="urn:microsoft.com/office/officeart/2005/8/layout/vList2"/>
    <dgm:cxn modelId="{08151C3D-176B-476B-B7E9-2DE41C90E660}" type="presParOf" srcId="{CFAB93FF-6F8D-4482-96C1-A48DBF0667D3}" destId="{7EC8328B-12EF-4078-8CD5-3F56A8F7EB08}" srcOrd="3" destOrd="0" presId="urn:microsoft.com/office/officeart/2005/8/layout/vList2"/>
    <dgm:cxn modelId="{3AAEC00F-15E0-4492-AF7F-7459B8BAEDE8}" type="presParOf" srcId="{CFAB93FF-6F8D-4482-96C1-A48DBF0667D3}" destId="{2F74885C-A5DB-4314-9E35-B1EBB76783FF}" srcOrd="4" destOrd="0" presId="urn:microsoft.com/office/officeart/2005/8/layout/vList2"/>
    <dgm:cxn modelId="{3683FE03-A50A-44FA-AD05-BBC8986C9D71}" type="presParOf" srcId="{CFAB93FF-6F8D-4482-96C1-A48DBF0667D3}" destId="{4B4EB78D-04B4-4D1B-A66D-C65760B9DA30}" srcOrd="5" destOrd="0" presId="urn:microsoft.com/office/officeart/2005/8/layout/vList2"/>
    <dgm:cxn modelId="{373E7F74-E369-4174-B9FB-24338F036908}" type="presParOf" srcId="{CFAB93FF-6F8D-4482-96C1-A48DBF0667D3}" destId="{5CD98C26-CF76-4218-8932-EC0EE88258D1}" srcOrd="6" destOrd="0" presId="urn:microsoft.com/office/officeart/2005/8/layout/vList2"/>
    <dgm:cxn modelId="{FDD37D15-EFC3-4423-8737-3192123F26D5}" type="presParOf" srcId="{CFAB93FF-6F8D-4482-96C1-A48DBF0667D3}" destId="{6582C27A-FDB3-4E33-AC11-81C60F6E7F37}" srcOrd="7" destOrd="0" presId="urn:microsoft.com/office/officeart/2005/8/layout/vList2"/>
    <dgm:cxn modelId="{310B6131-7FB6-44A4-A571-81DF7DAD75E4}" type="presParOf" srcId="{CFAB93FF-6F8D-4482-96C1-A48DBF0667D3}" destId="{E1D94ACA-6AB6-4212-9AB9-B092744E5DF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7570AD5-7F8B-4C6A-9129-7601350DE01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9480E71-5C61-475E-855F-DEA465FD8DDB}">
      <dgm:prSet phldrT="[Text]"/>
      <dgm:spPr/>
      <dgm:t>
        <a:bodyPr/>
        <a:lstStyle/>
        <a:p>
          <a:r>
            <a:rPr lang="x-none" b="0" u="none" dirty="0"/>
            <a:t>Prohibit smoking in </a:t>
          </a:r>
          <a:r>
            <a:rPr lang="x-none" b="0" u="none" dirty="0" smtClean="0"/>
            <a:t>area </a:t>
          </a:r>
          <a:r>
            <a:rPr lang="x-none" b="0" u="none" dirty="0"/>
            <a:t>where cylinders are stored or used</a:t>
          </a:r>
          <a:endParaRPr lang="en-US" b="0" dirty="0"/>
        </a:p>
      </dgm:t>
    </dgm:pt>
    <dgm:pt modelId="{E7113ABC-C36E-41A1-9E99-3D4A542302DC}" type="parTrans" cxnId="{9567D0F2-33F2-467F-8DD0-CFEDA66670E5}">
      <dgm:prSet/>
      <dgm:spPr/>
      <dgm:t>
        <a:bodyPr/>
        <a:lstStyle/>
        <a:p>
          <a:endParaRPr lang="en-US"/>
        </a:p>
      </dgm:t>
    </dgm:pt>
    <dgm:pt modelId="{6C331C04-819F-423D-8EE3-CB08BD20416F}" type="sibTrans" cxnId="{9567D0F2-33F2-467F-8DD0-CFEDA66670E5}">
      <dgm:prSet/>
      <dgm:spPr/>
      <dgm:t>
        <a:bodyPr/>
        <a:lstStyle/>
        <a:p>
          <a:endParaRPr lang="en-US"/>
        </a:p>
      </dgm:t>
    </dgm:pt>
    <dgm:pt modelId="{69DFB274-0024-42A4-A346-B0AC16F14DA8}">
      <dgm:prSet/>
      <dgm:spPr/>
      <dgm:t>
        <a:bodyPr/>
        <a:lstStyle/>
        <a:p>
          <a:r>
            <a:rPr lang="x-none" b="0" u="none" dirty="0"/>
            <a:t>Provide adequate ventilation to prevent accumulation of </a:t>
          </a:r>
          <a:r>
            <a:rPr lang="x-none" b="0" u="none" dirty="0" smtClean="0"/>
            <a:t>flammable </a:t>
          </a:r>
          <a:r>
            <a:rPr lang="x-none" b="0" u="none" dirty="0"/>
            <a:t>gas vapors</a:t>
          </a:r>
          <a:endParaRPr lang="en-US" b="0" u="none" dirty="0"/>
        </a:p>
      </dgm:t>
    </dgm:pt>
    <dgm:pt modelId="{D3A8C843-7B47-424C-9D77-48ABAC6C44A7}" type="parTrans" cxnId="{B58DF854-249E-4529-8B30-4A23A9E5BAA8}">
      <dgm:prSet/>
      <dgm:spPr/>
      <dgm:t>
        <a:bodyPr/>
        <a:lstStyle/>
        <a:p>
          <a:endParaRPr lang="en-US"/>
        </a:p>
      </dgm:t>
    </dgm:pt>
    <dgm:pt modelId="{71C14892-27B7-450A-A43C-47E3C54E31E2}" type="sibTrans" cxnId="{B58DF854-249E-4529-8B30-4A23A9E5BAA8}">
      <dgm:prSet/>
      <dgm:spPr/>
      <dgm:t>
        <a:bodyPr/>
        <a:lstStyle/>
        <a:p>
          <a:endParaRPr lang="en-US"/>
        </a:p>
      </dgm:t>
    </dgm:pt>
    <dgm:pt modelId="{E6C00C60-F499-44EB-867D-ADF7D10213AA}">
      <dgm:prSet/>
      <dgm:spPr>
        <a:solidFill>
          <a:schemeClr val="accent2"/>
        </a:solidFill>
      </dgm:spPr>
      <dgm:t>
        <a:bodyPr/>
        <a:lstStyle/>
        <a:p>
          <a:r>
            <a:rPr lang="x-none" b="0" u="none" dirty="0"/>
            <a:t>Enclose electrical elements in glass to prevent direct contact with flammable gases, and keep electric lights in a fixed position</a:t>
          </a:r>
          <a:endParaRPr lang="en-US" b="0" u="none" dirty="0"/>
        </a:p>
      </dgm:t>
    </dgm:pt>
    <dgm:pt modelId="{8BDDD527-0188-425C-89C1-7089B3CBF8A4}" type="parTrans" cxnId="{0020DD5E-CB13-45F2-B793-1B1C05D84DF6}">
      <dgm:prSet/>
      <dgm:spPr/>
      <dgm:t>
        <a:bodyPr/>
        <a:lstStyle/>
        <a:p>
          <a:endParaRPr lang="en-US"/>
        </a:p>
      </dgm:t>
    </dgm:pt>
    <dgm:pt modelId="{7EAA5E7F-3075-4215-968E-FD00E3136823}" type="sibTrans" cxnId="{0020DD5E-CB13-45F2-B793-1B1C05D84DF6}">
      <dgm:prSet/>
      <dgm:spPr/>
      <dgm:t>
        <a:bodyPr/>
        <a:lstStyle/>
        <a:p>
          <a:endParaRPr lang="en-US"/>
        </a:p>
      </dgm:t>
    </dgm:pt>
    <dgm:pt modelId="{319504A5-73A0-4C26-8B55-74F8162A8169}">
      <dgm:prSet/>
      <dgm:spPr>
        <a:solidFill>
          <a:schemeClr val="accent2"/>
        </a:solidFill>
      </dgm:spPr>
      <dgm:t>
        <a:bodyPr/>
        <a:lstStyle/>
        <a:p>
          <a:r>
            <a:rPr lang="x-none" b="0" u="none" dirty="0"/>
            <a:t>Locate electrical switch devices outside the storage room and ensure </a:t>
          </a:r>
          <a:r>
            <a:rPr lang="x-none" b="0" u="none" dirty="0" smtClean="0"/>
            <a:t>they </a:t>
          </a:r>
          <a:r>
            <a:rPr lang="x-none" b="0" u="none" dirty="0"/>
            <a:t>are designed to be explosion-resistant</a:t>
          </a:r>
          <a:endParaRPr lang="en-US" b="0" u="none" dirty="0"/>
        </a:p>
      </dgm:t>
    </dgm:pt>
    <dgm:pt modelId="{2B7682BB-E617-4CE7-965A-C16CE64D1FB1}" type="parTrans" cxnId="{0864374A-EDAA-42AE-A947-BF9440C0CC3A}">
      <dgm:prSet/>
      <dgm:spPr/>
      <dgm:t>
        <a:bodyPr/>
        <a:lstStyle/>
        <a:p>
          <a:endParaRPr lang="en-US"/>
        </a:p>
      </dgm:t>
    </dgm:pt>
    <dgm:pt modelId="{7EB04CD4-8112-4251-AF6A-87D7E53041E2}" type="sibTrans" cxnId="{0864374A-EDAA-42AE-A947-BF9440C0CC3A}">
      <dgm:prSet/>
      <dgm:spPr/>
      <dgm:t>
        <a:bodyPr/>
        <a:lstStyle/>
        <a:p>
          <a:endParaRPr lang="en-US"/>
        </a:p>
      </dgm:t>
    </dgm:pt>
    <dgm:pt modelId="{47EB34C7-0BD1-48C0-8F74-0C9FF7D37762}">
      <dgm:prSet/>
      <dgm:spPr>
        <a:solidFill>
          <a:schemeClr val="accent2"/>
        </a:solidFill>
      </dgm:spPr>
      <dgm:t>
        <a:bodyPr/>
        <a:lstStyle/>
        <a:p>
          <a:r>
            <a:rPr lang="x-none" b="0" u="none" dirty="0"/>
            <a:t>Equip glass light enclosures with a guard to prevent breakage</a:t>
          </a:r>
          <a:endParaRPr lang="en-US" b="0" u="none" dirty="0"/>
        </a:p>
      </dgm:t>
    </dgm:pt>
    <dgm:pt modelId="{39450BF0-85B5-4CC3-B847-43C560FF54D0}" type="parTrans" cxnId="{01C78FBE-709D-4BE8-BF81-27594CCC26E4}">
      <dgm:prSet/>
      <dgm:spPr/>
      <dgm:t>
        <a:bodyPr/>
        <a:lstStyle/>
        <a:p>
          <a:endParaRPr lang="en-US"/>
        </a:p>
      </dgm:t>
    </dgm:pt>
    <dgm:pt modelId="{4942E914-2960-49CC-AA40-A295604BE1F3}" type="sibTrans" cxnId="{01C78FBE-709D-4BE8-BF81-27594CCC26E4}">
      <dgm:prSet/>
      <dgm:spPr/>
      <dgm:t>
        <a:bodyPr/>
        <a:lstStyle/>
        <a:p>
          <a:endParaRPr lang="en-US"/>
        </a:p>
      </dgm:t>
    </dgm:pt>
    <dgm:pt modelId="{048E0E92-71F1-428C-AB03-643E2B461EA3}" type="pres">
      <dgm:prSet presAssocID="{B7570AD5-7F8B-4C6A-9129-7601350DE019}" presName="linear" presStyleCnt="0">
        <dgm:presLayoutVars>
          <dgm:animLvl val="lvl"/>
          <dgm:resizeHandles val="exact"/>
        </dgm:presLayoutVars>
      </dgm:prSet>
      <dgm:spPr/>
      <dgm:t>
        <a:bodyPr/>
        <a:lstStyle/>
        <a:p>
          <a:endParaRPr lang="en-US"/>
        </a:p>
      </dgm:t>
    </dgm:pt>
    <dgm:pt modelId="{8A0EBF02-CB17-42C1-BCE0-2A2D651A2FD9}" type="pres">
      <dgm:prSet presAssocID="{39480E71-5C61-475E-855F-DEA465FD8DDB}" presName="parentText" presStyleLbl="node1" presStyleIdx="0" presStyleCnt="5">
        <dgm:presLayoutVars>
          <dgm:chMax val="0"/>
          <dgm:bulletEnabled val="1"/>
        </dgm:presLayoutVars>
      </dgm:prSet>
      <dgm:spPr/>
      <dgm:t>
        <a:bodyPr/>
        <a:lstStyle/>
        <a:p>
          <a:endParaRPr lang="en-US"/>
        </a:p>
      </dgm:t>
    </dgm:pt>
    <dgm:pt modelId="{C3834406-29C7-40E2-8BBD-47CF290DE1A8}" type="pres">
      <dgm:prSet presAssocID="{6C331C04-819F-423D-8EE3-CB08BD20416F}" presName="spacer" presStyleCnt="0"/>
      <dgm:spPr/>
    </dgm:pt>
    <dgm:pt modelId="{E5109508-8B32-4E01-B87F-7EB562C7BEA3}" type="pres">
      <dgm:prSet presAssocID="{69DFB274-0024-42A4-A346-B0AC16F14DA8}" presName="parentText" presStyleLbl="node1" presStyleIdx="1" presStyleCnt="5">
        <dgm:presLayoutVars>
          <dgm:chMax val="0"/>
          <dgm:bulletEnabled val="1"/>
        </dgm:presLayoutVars>
      </dgm:prSet>
      <dgm:spPr/>
      <dgm:t>
        <a:bodyPr/>
        <a:lstStyle/>
        <a:p>
          <a:endParaRPr lang="en-US"/>
        </a:p>
      </dgm:t>
    </dgm:pt>
    <dgm:pt modelId="{51012B91-75C0-41A8-A673-49D9C5892C10}" type="pres">
      <dgm:prSet presAssocID="{71C14892-27B7-450A-A43C-47E3C54E31E2}" presName="spacer" presStyleCnt="0"/>
      <dgm:spPr/>
    </dgm:pt>
    <dgm:pt modelId="{165C358F-EA42-48FB-86B6-0C6E5EFCDC50}" type="pres">
      <dgm:prSet presAssocID="{E6C00C60-F499-44EB-867D-ADF7D10213AA}" presName="parentText" presStyleLbl="node1" presStyleIdx="2" presStyleCnt="5">
        <dgm:presLayoutVars>
          <dgm:chMax val="0"/>
          <dgm:bulletEnabled val="1"/>
        </dgm:presLayoutVars>
      </dgm:prSet>
      <dgm:spPr/>
      <dgm:t>
        <a:bodyPr/>
        <a:lstStyle/>
        <a:p>
          <a:endParaRPr lang="en-US"/>
        </a:p>
      </dgm:t>
    </dgm:pt>
    <dgm:pt modelId="{AB71DBA8-01E5-41F1-AA5E-115D9F33B143}" type="pres">
      <dgm:prSet presAssocID="{7EAA5E7F-3075-4215-968E-FD00E3136823}" presName="spacer" presStyleCnt="0"/>
      <dgm:spPr/>
    </dgm:pt>
    <dgm:pt modelId="{2CC893A7-6CC8-48F4-9835-E159FCA2FC53}" type="pres">
      <dgm:prSet presAssocID="{319504A5-73A0-4C26-8B55-74F8162A8169}" presName="parentText" presStyleLbl="node1" presStyleIdx="3" presStyleCnt="5">
        <dgm:presLayoutVars>
          <dgm:chMax val="0"/>
          <dgm:bulletEnabled val="1"/>
        </dgm:presLayoutVars>
      </dgm:prSet>
      <dgm:spPr/>
      <dgm:t>
        <a:bodyPr/>
        <a:lstStyle/>
        <a:p>
          <a:endParaRPr lang="en-US"/>
        </a:p>
      </dgm:t>
    </dgm:pt>
    <dgm:pt modelId="{268904E1-29EE-441E-953E-6E7542B2145C}" type="pres">
      <dgm:prSet presAssocID="{7EB04CD4-8112-4251-AF6A-87D7E53041E2}" presName="spacer" presStyleCnt="0"/>
      <dgm:spPr/>
    </dgm:pt>
    <dgm:pt modelId="{9A96C9B4-781D-42E7-A3F0-B51D216FD2C6}" type="pres">
      <dgm:prSet presAssocID="{47EB34C7-0BD1-48C0-8F74-0C9FF7D37762}" presName="parentText" presStyleLbl="node1" presStyleIdx="4" presStyleCnt="5">
        <dgm:presLayoutVars>
          <dgm:chMax val="0"/>
          <dgm:bulletEnabled val="1"/>
        </dgm:presLayoutVars>
      </dgm:prSet>
      <dgm:spPr/>
      <dgm:t>
        <a:bodyPr/>
        <a:lstStyle/>
        <a:p>
          <a:endParaRPr lang="en-US"/>
        </a:p>
      </dgm:t>
    </dgm:pt>
  </dgm:ptLst>
  <dgm:cxnLst>
    <dgm:cxn modelId="{01C78FBE-709D-4BE8-BF81-27594CCC26E4}" srcId="{B7570AD5-7F8B-4C6A-9129-7601350DE019}" destId="{47EB34C7-0BD1-48C0-8F74-0C9FF7D37762}" srcOrd="4" destOrd="0" parTransId="{39450BF0-85B5-4CC3-B847-43C560FF54D0}" sibTransId="{4942E914-2960-49CC-AA40-A295604BE1F3}"/>
    <dgm:cxn modelId="{D73BD5A3-F3BC-40B4-8F7F-DAC0CBFD7404}" type="presOf" srcId="{39480E71-5C61-475E-855F-DEA465FD8DDB}" destId="{8A0EBF02-CB17-42C1-BCE0-2A2D651A2FD9}" srcOrd="0" destOrd="0" presId="urn:microsoft.com/office/officeart/2005/8/layout/vList2"/>
    <dgm:cxn modelId="{4C74DE07-A0D5-49D7-B269-B8C5642805D1}" type="presOf" srcId="{69DFB274-0024-42A4-A346-B0AC16F14DA8}" destId="{E5109508-8B32-4E01-B87F-7EB562C7BEA3}" srcOrd="0" destOrd="0" presId="urn:microsoft.com/office/officeart/2005/8/layout/vList2"/>
    <dgm:cxn modelId="{52A22B9F-606E-410D-ACDA-AF5DAC817A12}" type="presOf" srcId="{47EB34C7-0BD1-48C0-8F74-0C9FF7D37762}" destId="{9A96C9B4-781D-42E7-A3F0-B51D216FD2C6}" srcOrd="0" destOrd="0" presId="urn:microsoft.com/office/officeart/2005/8/layout/vList2"/>
    <dgm:cxn modelId="{22597D6E-2503-44C5-9E83-3A4ACBD1BD15}" type="presOf" srcId="{319504A5-73A0-4C26-8B55-74F8162A8169}" destId="{2CC893A7-6CC8-48F4-9835-E159FCA2FC53}" srcOrd="0" destOrd="0" presId="urn:microsoft.com/office/officeart/2005/8/layout/vList2"/>
    <dgm:cxn modelId="{9567D0F2-33F2-467F-8DD0-CFEDA66670E5}" srcId="{B7570AD5-7F8B-4C6A-9129-7601350DE019}" destId="{39480E71-5C61-475E-855F-DEA465FD8DDB}" srcOrd="0" destOrd="0" parTransId="{E7113ABC-C36E-41A1-9E99-3D4A542302DC}" sibTransId="{6C331C04-819F-423D-8EE3-CB08BD20416F}"/>
    <dgm:cxn modelId="{5529F407-FF7F-4102-87F1-E585B18B5FD4}" type="presOf" srcId="{E6C00C60-F499-44EB-867D-ADF7D10213AA}" destId="{165C358F-EA42-48FB-86B6-0C6E5EFCDC50}" srcOrd="0" destOrd="0" presId="urn:microsoft.com/office/officeart/2005/8/layout/vList2"/>
    <dgm:cxn modelId="{EEC3C0FE-73E3-4D8C-864B-87222ADBA0E6}" type="presOf" srcId="{B7570AD5-7F8B-4C6A-9129-7601350DE019}" destId="{048E0E92-71F1-428C-AB03-643E2B461EA3}" srcOrd="0" destOrd="0" presId="urn:microsoft.com/office/officeart/2005/8/layout/vList2"/>
    <dgm:cxn modelId="{B58DF854-249E-4529-8B30-4A23A9E5BAA8}" srcId="{B7570AD5-7F8B-4C6A-9129-7601350DE019}" destId="{69DFB274-0024-42A4-A346-B0AC16F14DA8}" srcOrd="1" destOrd="0" parTransId="{D3A8C843-7B47-424C-9D77-48ABAC6C44A7}" sibTransId="{71C14892-27B7-450A-A43C-47E3C54E31E2}"/>
    <dgm:cxn modelId="{0020DD5E-CB13-45F2-B793-1B1C05D84DF6}" srcId="{B7570AD5-7F8B-4C6A-9129-7601350DE019}" destId="{E6C00C60-F499-44EB-867D-ADF7D10213AA}" srcOrd="2" destOrd="0" parTransId="{8BDDD527-0188-425C-89C1-7089B3CBF8A4}" sibTransId="{7EAA5E7F-3075-4215-968E-FD00E3136823}"/>
    <dgm:cxn modelId="{0864374A-EDAA-42AE-A947-BF9440C0CC3A}" srcId="{B7570AD5-7F8B-4C6A-9129-7601350DE019}" destId="{319504A5-73A0-4C26-8B55-74F8162A8169}" srcOrd="3" destOrd="0" parTransId="{2B7682BB-E617-4CE7-965A-C16CE64D1FB1}" sibTransId="{7EB04CD4-8112-4251-AF6A-87D7E53041E2}"/>
    <dgm:cxn modelId="{157AF3C6-E171-458B-9CDA-3F80992FBFD0}" type="presParOf" srcId="{048E0E92-71F1-428C-AB03-643E2B461EA3}" destId="{8A0EBF02-CB17-42C1-BCE0-2A2D651A2FD9}" srcOrd="0" destOrd="0" presId="urn:microsoft.com/office/officeart/2005/8/layout/vList2"/>
    <dgm:cxn modelId="{C3EE7CB4-5EBC-4DE3-B87D-041B34221EF7}" type="presParOf" srcId="{048E0E92-71F1-428C-AB03-643E2B461EA3}" destId="{C3834406-29C7-40E2-8BBD-47CF290DE1A8}" srcOrd="1" destOrd="0" presId="urn:microsoft.com/office/officeart/2005/8/layout/vList2"/>
    <dgm:cxn modelId="{81F0EB6A-DD8B-474A-82BF-7F9A076A0FC4}" type="presParOf" srcId="{048E0E92-71F1-428C-AB03-643E2B461EA3}" destId="{E5109508-8B32-4E01-B87F-7EB562C7BEA3}" srcOrd="2" destOrd="0" presId="urn:microsoft.com/office/officeart/2005/8/layout/vList2"/>
    <dgm:cxn modelId="{D94AC605-818C-452E-A8EB-3514550305A5}" type="presParOf" srcId="{048E0E92-71F1-428C-AB03-643E2B461EA3}" destId="{51012B91-75C0-41A8-A673-49D9C5892C10}" srcOrd="3" destOrd="0" presId="urn:microsoft.com/office/officeart/2005/8/layout/vList2"/>
    <dgm:cxn modelId="{2209E3A0-428A-49B4-823C-5055EB2A74F0}" type="presParOf" srcId="{048E0E92-71F1-428C-AB03-643E2B461EA3}" destId="{165C358F-EA42-48FB-86B6-0C6E5EFCDC50}" srcOrd="4" destOrd="0" presId="urn:microsoft.com/office/officeart/2005/8/layout/vList2"/>
    <dgm:cxn modelId="{EE3804F5-21BF-4FE4-A55E-D49CFA591A63}" type="presParOf" srcId="{048E0E92-71F1-428C-AB03-643E2B461EA3}" destId="{AB71DBA8-01E5-41F1-AA5E-115D9F33B143}" srcOrd="5" destOrd="0" presId="urn:microsoft.com/office/officeart/2005/8/layout/vList2"/>
    <dgm:cxn modelId="{B265E8A2-4074-43E1-9230-FF12B8F1B46D}" type="presParOf" srcId="{048E0E92-71F1-428C-AB03-643E2B461EA3}" destId="{2CC893A7-6CC8-48F4-9835-E159FCA2FC53}" srcOrd="6" destOrd="0" presId="urn:microsoft.com/office/officeart/2005/8/layout/vList2"/>
    <dgm:cxn modelId="{7AF059AF-5F4A-4B21-892F-4B7B95342D8A}" type="presParOf" srcId="{048E0E92-71F1-428C-AB03-643E2B461EA3}" destId="{268904E1-29EE-441E-953E-6E7542B2145C}" srcOrd="7" destOrd="0" presId="urn:microsoft.com/office/officeart/2005/8/layout/vList2"/>
    <dgm:cxn modelId="{7F21474C-B0A1-4A74-9EF1-B59C25CEBB33}" type="presParOf" srcId="{048E0E92-71F1-428C-AB03-643E2B461EA3}" destId="{9A96C9B4-781D-42E7-A3F0-B51D216FD2C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85A60332-0600-481A-A8D8-5A5E795E0634}" type="doc">
      <dgm:prSet loTypeId="urn:microsoft.com/office/officeart/2005/8/layout/vList2" loCatId="list" qsTypeId="urn:microsoft.com/office/officeart/2005/8/quickstyle/simple3" qsCatId="simple" csTypeId="urn:microsoft.com/office/officeart/2005/8/colors/accent2_3" csCatId="accent2" phldr="1"/>
      <dgm:spPr/>
      <dgm:t>
        <a:bodyPr/>
        <a:lstStyle/>
        <a:p>
          <a:endParaRPr lang="en-US"/>
        </a:p>
      </dgm:t>
    </dgm:pt>
    <dgm:pt modelId="{4191D345-A542-4F40-9E77-4253D9C087DF}">
      <dgm:prSet phldrT="[Text]" custT="1"/>
      <dgm:spPr/>
      <dgm:t>
        <a:bodyPr/>
        <a:lstStyle/>
        <a:p>
          <a:r>
            <a:rPr lang="x-none" sz="1800" b="0" u="none" dirty="0"/>
            <a:t>Cover cylinder valves with safety caps when cylinders are not in use </a:t>
          </a:r>
          <a:r>
            <a:rPr lang="x-none" sz="1800" b="0" u="none" dirty="0" smtClean="0"/>
            <a:t>to </a:t>
          </a:r>
          <a:r>
            <a:rPr lang="x-none" sz="1800" b="0" u="none" dirty="0"/>
            <a:t>protect valves and male threads</a:t>
          </a:r>
          <a:endParaRPr lang="en-US" sz="1800" b="0" dirty="0"/>
        </a:p>
      </dgm:t>
    </dgm:pt>
    <dgm:pt modelId="{AA419D5D-93B1-44C1-B5FA-A43DBDA5E936}" type="parTrans" cxnId="{C33CB2F8-A631-4428-B406-6E2627412937}">
      <dgm:prSet/>
      <dgm:spPr/>
      <dgm:t>
        <a:bodyPr/>
        <a:lstStyle/>
        <a:p>
          <a:endParaRPr lang="en-US"/>
        </a:p>
      </dgm:t>
    </dgm:pt>
    <dgm:pt modelId="{7C7A0296-C8A4-4BA1-9871-23C1FB463540}" type="sibTrans" cxnId="{C33CB2F8-A631-4428-B406-6E2627412937}">
      <dgm:prSet/>
      <dgm:spPr/>
      <dgm:t>
        <a:bodyPr/>
        <a:lstStyle/>
        <a:p>
          <a:endParaRPr lang="en-US"/>
        </a:p>
      </dgm:t>
    </dgm:pt>
    <dgm:pt modelId="{50D7C592-227D-4D3E-BD3F-A57DDACEEE85}">
      <dgm:prSet custT="1"/>
      <dgm:spPr/>
      <dgm:t>
        <a:bodyPr/>
        <a:lstStyle/>
        <a:p>
          <a:r>
            <a:rPr lang="x-none" sz="1800" b="0" u="none" dirty="0"/>
            <a:t>Anchor stored cylinders to a wall or other secure object with chains around the tank so </a:t>
          </a:r>
          <a:r>
            <a:rPr lang="x-none" sz="1800" b="0" u="none" dirty="0" smtClean="0"/>
            <a:t>they </a:t>
          </a:r>
          <a:r>
            <a:rPr lang="x-none" sz="1800" b="0" u="none" dirty="0"/>
            <a:t>cannot be knocked over accidentally</a:t>
          </a:r>
          <a:endParaRPr lang="en-US" sz="1800" b="0" u="none" dirty="0"/>
        </a:p>
      </dgm:t>
    </dgm:pt>
    <dgm:pt modelId="{BB4538AE-F9CC-4249-8FFD-F0BD6E2A5D21}" type="parTrans" cxnId="{07D325B0-8EF1-47CA-92F1-D7FC320506A7}">
      <dgm:prSet/>
      <dgm:spPr/>
      <dgm:t>
        <a:bodyPr/>
        <a:lstStyle/>
        <a:p>
          <a:endParaRPr lang="en-US"/>
        </a:p>
      </dgm:t>
    </dgm:pt>
    <dgm:pt modelId="{61CF13DF-7759-4B94-BE8A-E5B1152AC4CD}" type="sibTrans" cxnId="{07D325B0-8EF1-47CA-92F1-D7FC320506A7}">
      <dgm:prSet/>
      <dgm:spPr/>
      <dgm:t>
        <a:bodyPr/>
        <a:lstStyle/>
        <a:p>
          <a:endParaRPr lang="en-US"/>
        </a:p>
      </dgm:t>
    </dgm:pt>
    <dgm:pt modelId="{516F4000-812B-4702-A9B5-C1BA01D6E858}">
      <dgm:prSet custT="1"/>
      <dgm:spPr/>
      <dgm:t>
        <a:bodyPr/>
        <a:lstStyle/>
        <a:p>
          <a:r>
            <a:rPr lang="x-none" sz="1800" b="0" u="none" dirty="0"/>
            <a:t>Nest bulk cylinders as opposed to anchoring and chaining them</a:t>
          </a:r>
          <a:endParaRPr lang="en-US" sz="1800" b="0" u="none" dirty="0"/>
        </a:p>
      </dgm:t>
    </dgm:pt>
    <dgm:pt modelId="{365BEFF9-A658-486C-9D63-F28259E61FEB}" type="parTrans" cxnId="{7BB8EC7D-726F-4793-8097-36CE2B00767E}">
      <dgm:prSet/>
      <dgm:spPr/>
      <dgm:t>
        <a:bodyPr/>
        <a:lstStyle/>
        <a:p>
          <a:endParaRPr lang="en-US"/>
        </a:p>
      </dgm:t>
    </dgm:pt>
    <dgm:pt modelId="{297D1F2D-A278-453D-B2B0-1333518E74E5}" type="sibTrans" cxnId="{7BB8EC7D-726F-4793-8097-36CE2B00767E}">
      <dgm:prSet/>
      <dgm:spPr/>
      <dgm:t>
        <a:bodyPr/>
        <a:lstStyle/>
        <a:p>
          <a:endParaRPr lang="en-US"/>
        </a:p>
      </dgm:t>
    </dgm:pt>
    <dgm:pt modelId="{09A03A21-0C9E-443A-AD72-6B32BE8404B1}">
      <dgm:prSet custT="1"/>
      <dgm:spPr/>
      <dgm:t>
        <a:bodyPr/>
        <a:lstStyle/>
        <a:p>
          <a:r>
            <a:rPr lang="x-none" sz="1800" b="0" u="none" dirty="0"/>
            <a:t>Ensure that </a:t>
          </a:r>
          <a:r>
            <a:rPr lang="x-none" sz="1800" b="0" u="none" dirty="0" smtClean="0"/>
            <a:t>owner/occupant </a:t>
          </a:r>
          <a:r>
            <a:rPr lang="x-none" sz="1800" b="0" u="none" dirty="0"/>
            <a:t>provides a written list of procedures for handling and storage of all gases present</a:t>
          </a:r>
          <a:endParaRPr lang="en-US" sz="1800" b="0" u="none" dirty="0"/>
        </a:p>
      </dgm:t>
    </dgm:pt>
    <dgm:pt modelId="{BB74E8BE-5253-485F-BC4B-C8ADB5A83052}" type="parTrans" cxnId="{19E8448D-D19C-4EC8-8283-F6BE24BAF7EB}">
      <dgm:prSet/>
      <dgm:spPr/>
      <dgm:t>
        <a:bodyPr/>
        <a:lstStyle/>
        <a:p>
          <a:endParaRPr lang="en-US"/>
        </a:p>
      </dgm:t>
    </dgm:pt>
    <dgm:pt modelId="{B9E0728E-7B20-4D70-8045-8EC70CAAF2A2}" type="sibTrans" cxnId="{19E8448D-D19C-4EC8-8283-F6BE24BAF7EB}">
      <dgm:prSet/>
      <dgm:spPr/>
      <dgm:t>
        <a:bodyPr/>
        <a:lstStyle/>
        <a:p>
          <a:endParaRPr lang="en-US"/>
        </a:p>
      </dgm:t>
    </dgm:pt>
    <dgm:pt modelId="{AE1ABCED-220E-4486-BA7B-783EBE594813}">
      <dgm:prSet custT="1"/>
      <dgm:spPr/>
      <dgm:t>
        <a:bodyPr/>
        <a:lstStyle/>
        <a:p>
          <a:r>
            <a:rPr lang="x-none" sz="1800" b="0" u="none" dirty="0"/>
            <a:t>Store and/or use cylinders at ground (grade) level and in areas that have sufficient ventilation</a:t>
          </a:r>
          <a:endParaRPr lang="en-US" sz="1800" b="0" u="none" dirty="0"/>
        </a:p>
      </dgm:t>
    </dgm:pt>
    <dgm:pt modelId="{31E47F7D-4C5B-44D1-9CA3-B46A2DAE632D}" type="parTrans" cxnId="{A57CB398-2632-4EEA-A2BC-DEF8F9936B6E}">
      <dgm:prSet/>
      <dgm:spPr/>
      <dgm:t>
        <a:bodyPr/>
        <a:lstStyle/>
        <a:p>
          <a:endParaRPr lang="en-US"/>
        </a:p>
      </dgm:t>
    </dgm:pt>
    <dgm:pt modelId="{621BBE3A-D7DE-4D6B-AB31-A6033D709D5B}" type="sibTrans" cxnId="{A57CB398-2632-4EEA-A2BC-DEF8F9936B6E}">
      <dgm:prSet/>
      <dgm:spPr/>
      <dgm:t>
        <a:bodyPr/>
        <a:lstStyle/>
        <a:p>
          <a:endParaRPr lang="en-US"/>
        </a:p>
      </dgm:t>
    </dgm:pt>
    <dgm:pt modelId="{ED6841F0-B3F2-41A3-89F0-A253A066516D}" type="pres">
      <dgm:prSet presAssocID="{85A60332-0600-481A-A8D8-5A5E795E0634}" presName="linear" presStyleCnt="0">
        <dgm:presLayoutVars>
          <dgm:animLvl val="lvl"/>
          <dgm:resizeHandles val="exact"/>
        </dgm:presLayoutVars>
      </dgm:prSet>
      <dgm:spPr/>
      <dgm:t>
        <a:bodyPr/>
        <a:lstStyle/>
        <a:p>
          <a:endParaRPr lang="en-US"/>
        </a:p>
      </dgm:t>
    </dgm:pt>
    <dgm:pt modelId="{779E3176-EFDB-4E70-BE0B-6DFEDE6C38B0}" type="pres">
      <dgm:prSet presAssocID="{4191D345-A542-4F40-9E77-4253D9C087DF}" presName="parentText" presStyleLbl="node1" presStyleIdx="0" presStyleCnt="5">
        <dgm:presLayoutVars>
          <dgm:chMax val="0"/>
          <dgm:bulletEnabled val="1"/>
        </dgm:presLayoutVars>
      </dgm:prSet>
      <dgm:spPr/>
      <dgm:t>
        <a:bodyPr/>
        <a:lstStyle/>
        <a:p>
          <a:endParaRPr lang="en-US"/>
        </a:p>
      </dgm:t>
    </dgm:pt>
    <dgm:pt modelId="{4EE232AA-E187-42D9-97CC-DC8B9A41CCE3}" type="pres">
      <dgm:prSet presAssocID="{7C7A0296-C8A4-4BA1-9871-23C1FB463540}" presName="spacer" presStyleCnt="0"/>
      <dgm:spPr/>
      <dgm:t>
        <a:bodyPr/>
        <a:lstStyle/>
        <a:p>
          <a:endParaRPr lang="en-US"/>
        </a:p>
      </dgm:t>
    </dgm:pt>
    <dgm:pt modelId="{927A0C00-03C8-485D-99A8-FDF2CA0EFF05}" type="pres">
      <dgm:prSet presAssocID="{50D7C592-227D-4D3E-BD3F-A57DDACEEE85}" presName="parentText" presStyleLbl="node1" presStyleIdx="1" presStyleCnt="5">
        <dgm:presLayoutVars>
          <dgm:chMax val="0"/>
          <dgm:bulletEnabled val="1"/>
        </dgm:presLayoutVars>
      </dgm:prSet>
      <dgm:spPr/>
      <dgm:t>
        <a:bodyPr/>
        <a:lstStyle/>
        <a:p>
          <a:endParaRPr lang="en-US"/>
        </a:p>
      </dgm:t>
    </dgm:pt>
    <dgm:pt modelId="{03BE11D1-6A94-4B4F-81A7-09DD96EA5EE1}" type="pres">
      <dgm:prSet presAssocID="{61CF13DF-7759-4B94-BE8A-E5B1152AC4CD}" presName="spacer" presStyleCnt="0"/>
      <dgm:spPr/>
      <dgm:t>
        <a:bodyPr/>
        <a:lstStyle/>
        <a:p>
          <a:endParaRPr lang="en-US"/>
        </a:p>
      </dgm:t>
    </dgm:pt>
    <dgm:pt modelId="{8DAC18F9-E8F0-4736-87F4-E1BE6CE0F0F7}" type="pres">
      <dgm:prSet presAssocID="{516F4000-812B-4702-A9B5-C1BA01D6E858}" presName="parentText" presStyleLbl="node1" presStyleIdx="2" presStyleCnt="5">
        <dgm:presLayoutVars>
          <dgm:chMax val="0"/>
          <dgm:bulletEnabled val="1"/>
        </dgm:presLayoutVars>
      </dgm:prSet>
      <dgm:spPr/>
      <dgm:t>
        <a:bodyPr/>
        <a:lstStyle/>
        <a:p>
          <a:endParaRPr lang="en-US"/>
        </a:p>
      </dgm:t>
    </dgm:pt>
    <dgm:pt modelId="{6EC2AD3E-8D77-4944-8EEF-727DD7B2CB5C}" type="pres">
      <dgm:prSet presAssocID="{297D1F2D-A278-453D-B2B0-1333518E74E5}" presName="spacer" presStyleCnt="0"/>
      <dgm:spPr/>
      <dgm:t>
        <a:bodyPr/>
        <a:lstStyle/>
        <a:p>
          <a:endParaRPr lang="en-US"/>
        </a:p>
      </dgm:t>
    </dgm:pt>
    <dgm:pt modelId="{66ED7027-AA74-40D7-B7B6-D93EC8191364}" type="pres">
      <dgm:prSet presAssocID="{09A03A21-0C9E-443A-AD72-6B32BE8404B1}" presName="parentText" presStyleLbl="node1" presStyleIdx="3" presStyleCnt="5">
        <dgm:presLayoutVars>
          <dgm:chMax val="0"/>
          <dgm:bulletEnabled val="1"/>
        </dgm:presLayoutVars>
      </dgm:prSet>
      <dgm:spPr/>
      <dgm:t>
        <a:bodyPr/>
        <a:lstStyle/>
        <a:p>
          <a:endParaRPr lang="en-US"/>
        </a:p>
      </dgm:t>
    </dgm:pt>
    <dgm:pt modelId="{0283C300-4543-4087-9E8B-F363A5182B20}" type="pres">
      <dgm:prSet presAssocID="{B9E0728E-7B20-4D70-8045-8EC70CAAF2A2}" presName="spacer" presStyleCnt="0"/>
      <dgm:spPr/>
      <dgm:t>
        <a:bodyPr/>
        <a:lstStyle/>
        <a:p>
          <a:endParaRPr lang="en-US"/>
        </a:p>
      </dgm:t>
    </dgm:pt>
    <dgm:pt modelId="{40E2552E-0FEB-4E67-8570-796822F5AF62}" type="pres">
      <dgm:prSet presAssocID="{AE1ABCED-220E-4486-BA7B-783EBE594813}" presName="parentText" presStyleLbl="node1" presStyleIdx="4" presStyleCnt="5">
        <dgm:presLayoutVars>
          <dgm:chMax val="0"/>
          <dgm:bulletEnabled val="1"/>
        </dgm:presLayoutVars>
      </dgm:prSet>
      <dgm:spPr/>
      <dgm:t>
        <a:bodyPr/>
        <a:lstStyle/>
        <a:p>
          <a:endParaRPr lang="en-US"/>
        </a:p>
      </dgm:t>
    </dgm:pt>
  </dgm:ptLst>
  <dgm:cxnLst>
    <dgm:cxn modelId="{B6CAB5DB-C031-4FD3-B560-8F671BA36F9A}" type="presOf" srcId="{4191D345-A542-4F40-9E77-4253D9C087DF}" destId="{779E3176-EFDB-4E70-BE0B-6DFEDE6C38B0}" srcOrd="0" destOrd="0" presId="urn:microsoft.com/office/officeart/2005/8/layout/vList2"/>
    <dgm:cxn modelId="{697B5A5A-F17B-4FA2-B1C6-1AC4AE21316E}" type="presOf" srcId="{AE1ABCED-220E-4486-BA7B-783EBE594813}" destId="{40E2552E-0FEB-4E67-8570-796822F5AF62}" srcOrd="0" destOrd="0" presId="urn:microsoft.com/office/officeart/2005/8/layout/vList2"/>
    <dgm:cxn modelId="{A57CB398-2632-4EEA-A2BC-DEF8F9936B6E}" srcId="{85A60332-0600-481A-A8D8-5A5E795E0634}" destId="{AE1ABCED-220E-4486-BA7B-783EBE594813}" srcOrd="4" destOrd="0" parTransId="{31E47F7D-4C5B-44D1-9CA3-B46A2DAE632D}" sibTransId="{621BBE3A-D7DE-4D6B-AB31-A6033D709D5B}"/>
    <dgm:cxn modelId="{7BB8EC7D-726F-4793-8097-36CE2B00767E}" srcId="{85A60332-0600-481A-A8D8-5A5E795E0634}" destId="{516F4000-812B-4702-A9B5-C1BA01D6E858}" srcOrd="2" destOrd="0" parTransId="{365BEFF9-A658-486C-9D63-F28259E61FEB}" sibTransId="{297D1F2D-A278-453D-B2B0-1333518E74E5}"/>
    <dgm:cxn modelId="{C33CB2F8-A631-4428-B406-6E2627412937}" srcId="{85A60332-0600-481A-A8D8-5A5E795E0634}" destId="{4191D345-A542-4F40-9E77-4253D9C087DF}" srcOrd="0" destOrd="0" parTransId="{AA419D5D-93B1-44C1-B5FA-A43DBDA5E936}" sibTransId="{7C7A0296-C8A4-4BA1-9871-23C1FB463540}"/>
    <dgm:cxn modelId="{BC68B53A-EB75-46BE-97F1-68349F18ED34}" type="presOf" srcId="{50D7C592-227D-4D3E-BD3F-A57DDACEEE85}" destId="{927A0C00-03C8-485D-99A8-FDF2CA0EFF05}" srcOrd="0" destOrd="0" presId="urn:microsoft.com/office/officeart/2005/8/layout/vList2"/>
    <dgm:cxn modelId="{B59C50FD-7FF9-4E7E-B5BC-3532353BFE13}" type="presOf" srcId="{516F4000-812B-4702-A9B5-C1BA01D6E858}" destId="{8DAC18F9-E8F0-4736-87F4-E1BE6CE0F0F7}" srcOrd="0" destOrd="0" presId="urn:microsoft.com/office/officeart/2005/8/layout/vList2"/>
    <dgm:cxn modelId="{19E8448D-D19C-4EC8-8283-F6BE24BAF7EB}" srcId="{85A60332-0600-481A-A8D8-5A5E795E0634}" destId="{09A03A21-0C9E-443A-AD72-6B32BE8404B1}" srcOrd="3" destOrd="0" parTransId="{BB74E8BE-5253-485F-BC4B-C8ADB5A83052}" sibTransId="{B9E0728E-7B20-4D70-8045-8EC70CAAF2A2}"/>
    <dgm:cxn modelId="{07D325B0-8EF1-47CA-92F1-D7FC320506A7}" srcId="{85A60332-0600-481A-A8D8-5A5E795E0634}" destId="{50D7C592-227D-4D3E-BD3F-A57DDACEEE85}" srcOrd="1" destOrd="0" parTransId="{BB4538AE-F9CC-4249-8FFD-F0BD6E2A5D21}" sibTransId="{61CF13DF-7759-4B94-BE8A-E5B1152AC4CD}"/>
    <dgm:cxn modelId="{3F959475-DA8C-40A7-A7CE-B01F072E25F5}" type="presOf" srcId="{09A03A21-0C9E-443A-AD72-6B32BE8404B1}" destId="{66ED7027-AA74-40D7-B7B6-D93EC8191364}" srcOrd="0" destOrd="0" presId="urn:microsoft.com/office/officeart/2005/8/layout/vList2"/>
    <dgm:cxn modelId="{435D4B7C-8D70-4C98-B9DF-353CDC329355}" type="presOf" srcId="{85A60332-0600-481A-A8D8-5A5E795E0634}" destId="{ED6841F0-B3F2-41A3-89F0-A253A066516D}" srcOrd="0" destOrd="0" presId="urn:microsoft.com/office/officeart/2005/8/layout/vList2"/>
    <dgm:cxn modelId="{40B52D96-EEAA-44D7-AAC3-34B4ADD63E72}" type="presParOf" srcId="{ED6841F0-B3F2-41A3-89F0-A253A066516D}" destId="{779E3176-EFDB-4E70-BE0B-6DFEDE6C38B0}" srcOrd="0" destOrd="0" presId="urn:microsoft.com/office/officeart/2005/8/layout/vList2"/>
    <dgm:cxn modelId="{D1F00FE1-B610-46FE-B86B-293C339C5D1F}" type="presParOf" srcId="{ED6841F0-B3F2-41A3-89F0-A253A066516D}" destId="{4EE232AA-E187-42D9-97CC-DC8B9A41CCE3}" srcOrd="1" destOrd="0" presId="urn:microsoft.com/office/officeart/2005/8/layout/vList2"/>
    <dgm:cxn modelId="{4407544C-2F3A-4BCC-981B-F03E0F99ADD7}" type="presParOf" srcId="{ED6841F0-B3F2-41A3-89F0-A253A066516D}" destId="{927A0C00-03C8-485D-99A8-FDF2CA0EFF05}" srcOrd="2" destOrd="0" presId="urn:microsoft.com/office/officeart/2005/8/layout/vList2"/>
    <dgm:cxn modelId="{B2140175-14DD-40DC-B3EA-2DBB39FDC8C2}" type="presParOf" srcId="{ED6841F0-B3F2-41A3-89F0-A253A066516D}" destId="{03BE11D1-6A94-4B4F-81A7-09DD96EA5EE1}" srcOrd="3" destOrd="0" presId="urn:microsoft.com/office/officeart/2005/8/layout/vList2"/>
    <dgm:cxn modelId="{5BC1488D-B4D7-403C-85DE-996B2E70C0CD}" type="presParOf" srcId="{ED6841F0-B3F2-41A3-89F0-A253A066516D}" destId="{8DAC18F9-E8F0-4736-87F4-E1BE6CE0F0F7}" srcOrd="4" destOrd="0" presId="urn:microsoft.com/office/officeart/2005/8/layout/vList2"/>
    <dgm:cxn modelId="{C78379AD-E0F3-4A4D-96EC-C58DA7BB41D9}" type="presParOf" srcId="{ED6841F0-B3F2-41A3-89F0-A253A066516D}" destId="{6EC2AD3E-8D77-4944-8EEF-727DD7B2CB5C}" srcOrd="5" destOrd="0" presId="urn:microsoft.com/office/officeart/2005/8/layout/vList2"/>
    <dgm:cxn modelId="{AFBB0635-E7BB-4B23-B292-E623384F632E}" type="presParOf" srcId="{ED6841F0-B3F2-41A3-89F0-A253A066516D}" destId="{66ED7027-AA74-40D7-B7B6-D93EC8191364}" srcOrd="6" destOrd="0" presId="urn:microsoft.com/office/officeart/2005/8/layout/vList2"/>
    <dgm:cxn modelId="{6246378F-A9BD-429E-87BE-9B28E36E4F51}" type="presParOf" srcId="{ED6841F0-B3F2-41A3-89F0-A253A066516D}" destId="{0283C300-4543-4087-9E8B-F363A5182B20}" srcOrd="7" destOrd="0" presId="urn:microsoft.com/office/officeart/2005/8/layout/vList2"/>
    <dgm:cxn modelId="{56EB26D4-86B0-437B-B024-660A35581806}" type="presParOf" srcId="{ED6841F0-B3F2-41A3-89F0-A253A066516D}" destId="{40E2552E-0FEB-4E67-8570-796822F5AF62}"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FF98636-31F5-4434-BDD8-050AE992ADC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76A0462-A20B-43A1-9DC5-6A2020ACA021}">
      <dgm:prSet phldrT="[Text]"/>
      <dgm:spPr/>
      <dgm:t>
        <a:bodyPr/>
        <a:lstStyle/>
        <a:p>
          <a:r>
            <a:rPr lang="x-none" b="0" u="none" dirty="0"/>
            <a:t>Always disconnect a cutting torch head or instrument from the supply hose before storing it in a tool box or cabinet</a:t>
          </a:r>
          <a:endParaRPr lang="en-US" b="0" dirty="0"/>
        </a:p>
      </dgm:t>
    </dgm:pt>
    <dgm:pt modelId="{1F98ACA3-BF95-41CA-BFE7-DCC234A17869}" type="parTrans" cxnId="{058CFD47-2002-4004-BDBC-180D9CDB61AC}">
      <dgm:prSet/>
      <dgm:spPr/>
      <dgm:t>
        <a:bodyPr/>
        <a:lstStyle/>
        <a:p>
          <a:endParaRPr lang="en-US"/>
        </a:p>
      </dgm:t>
    </dgm:pt>
    <dgm:pt modelId="{562E1436-CE83-463B-940C-D6A3A51D5F05}" type="sibTrans" cxnId="{058CFD47-2002-4004-BDBC-180D9CDB61AC}">
      <dgm:prSet/>
      <dgm:spPr/>
      <dgm:t>
        <a:bodyPr/>
        <a:lstStyle/>
        <a:p>
          <a:endParaRPr lang="en-US"/>
        </a:p>
      </dgm:t>
    </dgm:pt>
    <dgm:pt modelId="{4E9C60C3-7D08-4875-A85F-419ED21FA827}">
      <dgm:prSet/>
      <dgm:spPr/>
      <dgm:t>
        <a:bodyPr/>
        <a:lstStyle/>
        <a:p>
          <a:r>
            <a:rPr lang="x-none" b="0" u="none" dirty="0"/>
            <a:t>Ensure that oxygen cylinders, hoses, and connections are free of oil, grease, or other hydrocarbon (petroleum-based) lubricants </a:t>
          </a:r>
          <a:endParaRPr lang="en-US" b="0" u="none" dirty="0"/>
        </a:p>
      </dgm:t>
    </dgm:pt>
    <dgm:pt modelId="{A601683D-C049-4B67-A047-7642C8A1CC00}" type="parTrans" cxnId="{05E89F2B-0BB8-4034-908B-93CF8238CAA9}">
      <dgm:prSet/>
      <dgm:spPr/>
      <dgm:t>
        <a:bodyPr/>
        <a:lstStyle/>
        <a:p>
          <a:endParaRPr lang="en-US"/>
        </a:p>
      </dgm:t>
    </dgm:pt>
    <dgm:pt modelId="{8B3958AE-E65A-44E0-B66C-C4D3DA581CB3}" type="sibTrans" cxnId="{05E89F2B-0BB8-4034-908B-93CF8238CAA9}">
      <dgm:prSet/>
      <dgm:spPr/>
      <dgm:t>
        <a:bodyPr/>
        <a:lstStyle/>
        <a:p>
          <a:endParaRPr lang="en-US"/>
        </a:p>
      </dgm:t>
    </dgm:pt>
    <dgm:pt modelId="{0FDFEED1-0D9C-4695-8B3A-C35699929709}">
      <dgm:prSet/>
      <dgm:spPr/>
      <dgm:t>
        <a:bodyPr/>
        <a:lstStyle/>
        <a:p>
          <a:r>
            <a:rPr lang="x-none" b="0" u="none" dirty="0"/>
            <a:t>Secure cylinders properly with caps in place</a:t>
          </a:r>
          <a:endParaRPr lang="en-US" b="0" u="none" dirty="0"/>
        </a:p>
      </dgm:t>
    </dgm:pt>
    <dgm:pt modelId="{FCD4350C-3C59-4A2F-BA45-2F77AFE7FDF4}" type="parTrans" cxnId="{4CB26037-C856-4F02-8694-CA4E5733F834}">
      <dgm:prSet/>
      <dgm:spPr/>
      <dgm:t>
        <a:bodyPr/>
        <a:lstStyle/>
        <a:p>
          <a:endParaRPr lang="en-US"/>
        </a:p>
      </dgm:t>
    </dgm:pt>
    <dgm:pt modelId="{177411F9-6AB2-4002-BEC7-2A4239C20F5F}" type="sibTrans" cxnId="{4CB26037-C856-4F02-8694-CA4E5733F834}">
      <dgm:prSet/>
      <dgm:spPr/>
      <dgm:t>
        <a:bodyPr/>
        <a:lstStyle/>
        <a:p>
          <a:endParaRPr lang="en-US"/>
        </a:p>
      </dgm:t>
    </dgm:pt>
    <dgm:pt modelId="{F8E1BDA9-B041-4ACA-ACC5-C337306A0AD7}">
      <dgm:prSet/>
      <dgm:spPr>
        <a:solidFill>
          <a:schemeClr val="accent6">
            <a:lumMod val="75000"/>
          </a:schemeClr>
        </a:solidFill>
      </dgm:spPr>
      <dgm:t>
        <a:bodyPr/>
        <a:lstStyle/>
        <a:p>
          <a:r>
            <a:rPr lang="x-none" b="0" u="none" dirty="0"/>
            <a:t>Maintain gas cylinders as prescribed by DOT specifications</a:t>
          </a:r>
          <a:endParaRPr lang="en-US" b="0" u="none" dirty="0"/>
        </a:p>
      </dgm:t>
    </dgm:pt>
    <dgm:pt modelId="{BA2B8BF1-01A8-4DFA-BB72-7E207558A273}" type="parTrans" cxnId="{14A74351-B35D-41ED-AE96-D1EAEC58DED8}">
      <dgm:prSet/>
      <dgm:spPr/>
      <dgm:t>
        <a:bodyPr/>
        <a:lstStyle/>
        <a:p>
          <a:endParaRPr lang="en-US"/>
        </a:p>
      </dgm:t>
    </dgm:pt>
    <dgm:pt modelId="{A01C9685-E050-4B26-822E-D04AE0819167}" type="sibTrans" cxnId="{14A74351-B35D-41ED-AE96-D1EAEC58DED8}">
      <dgm:prSet/>
      <dgm:spPr/>
      <dgm:t>
        <a:bodyPr/>
        <a:lstStyle/>
        <a:p>
          <a:endParaRPr lang="en-US"/>
        </a:p>
      </dgm:t>
    </dgm:pt>
    <dgm:pt modelId="{9DFC2409-0536-4397-9BB6-2841F4D50EDE}">
      <dgm:prSet/>
      <dgm:spPr>
        <a:solidFill>
          <a:schemeClr val="accent6">
            <a:lumMod val="50000"/>
          </a:schemeClr>
        </a:solidFill>
      </dgm:spPr>
      <dgm:t>
        <a:bodyPr/>
        <a:lstStyle/>
        <a:p>
          <a:r>
            <a:rPr lang="x-none" b="0" u="none" dirty="0"/>
            <a:t>Store incompatible gases in separate areas</a:t>
          </a:r>
          <a:endParaRPr lang="en-US" b="0" u="none" dirty="0"/>
        </a:p>
      </dgm:t>
    </dgm:pt>
    <dgm:pt modelId="{F445ADC4-DDB8-437C-942E-615179AE0F70}" type="parTrans" cxnId="{35723DE9-3585-4C2C-A4EC-FA16915BE1C5}">
      <dgm:prSet/>
      <dgm:spPr/>
      <dgm:t>
        <a:bodyPr/>
        <a:lstStyle/>
        <a:p>
          <a:endParaRPr lang="en-US"/>
        </a:p>
      </dgm:t>
    </dgm:pt>
    <dgm:pt modelId="{AC56E182-AC43-4862-9B27-A9D30765A135}" type="sibTrans" cxnId="{35723DE9-3585-4C2C-A4EC-FA16915BE1C5}">
      <dgm:prSet/>
      <dgm:spPr/>
      <dgm:t>
        <a:bodyPr/>
        <a:lstStyle/>
        <a:p>
          <a:endParaRPr lang="en-US"/>
        </a:p>
      </dgm:t>
    </dgm:pt>
    <dgm:pt modelId="{73A09179-1316-450C-BD06-02646EA10867}" type="pres">
      <dgm:prSet presAssocID="{1FF98636-31F5-4434-BDD8-050AE992ADCA}" presName="linear" presStyleCnt="0">
        <dgm:presLayoutVars>
          <dgm:animLvl val="lvl"/>
          <dgm:resizeHandles val="exact"/>
        </dgm:presLayoutVars>
      </dgm:prSet>
      <dgm:spPr/>
      <dgm:t>
        <a:bodyPr/>
        <a:lstStyle/>
        <a:p>
          <a:endParaRPr lang="en-US"/>
        </a:p>
      </dgm:t>
    </dgm:pt>
    <dgm:pt modelId="{6D333330-93DC-45FF-A24E-583FAFC4D5D3}" type="pres">
      <dgm:prSet presAssocID="{776A0462-A20B-43A1-9DC5-6A2020ACA021}" presName="parentText" presStyleLbl="node1" presStyleIdx="0" presStyleCnt="5">
        <dgm:presLayoutVars>
          <dgm:chMax val="0"/>
          <dgm:bulletEnabled val="1"/>
        </dgm:presLayoutVars>
      </dgm:prSet>
      <dgm:spPr/>
      <dgm:t>
        <a:bodyPr/>
        <a:lstStyle/>
        <a:p>
          <a:endParaRPr lang="en-US"/>
        </a:p>
      </dgm:t>
    </dgm:pt>
    <dgm:pt modelId="{00CF5D9D-F047-4506-BC3E-C7539DFF16B7}" type="pres">
      <dgm:prSet presAssocID="{562E1436-CE83-463B-940C-D6A3A51D5F05}" presName="spacer" presStyleCnt="0"/>
      <dgm:spPr/>
    </dgm:pt>
    <dgm:pt modelId="{685C4449-DCE2-446A-ABB5-97CC3BC9C732}" type="pres">
      <dgm:prSet presAssocID="{4E9C60C3-7D08-4875-A85F-419ED21FA827}" presName="parentText" presStyleLbl="node1" presStyleIdx="1" presStyleCnt="5">
        <dgm:presLayoutVars>
          <dgm:chMax val="0"/>
          <dgm:bulletEnabled val="1"/>
        </dgm:presLayoutVars>
      </dgm:prSet>
      <dgm:spPr/>
      <dgm:t>
        <a:bodyPr/>
        <a:lstStyle/>
        <a:p>
          <a:endParaRPr lang="en-US"/>
        </a:p>
      </dgm:t>
    </dgm:pt>
    <dgm:pt modelId="{75A5B32F-F4DA-4109-9BCC-CD9759697FC9}" type="pres">
      <dgm:prSet presAssocID="{8B3958AE-E65A-44E0-B66C-C4D3DA581CB3}" presName="spacer" presStyleCnt="0"/>
      <dgm:spPr/>
    </dgm:pt>
    <dgm:pt modelId="{CBE564FB-99A6-4CF7-BB8F-EBF6DE8E8275}" type="pres">
      <dgm:prSet presAssocID="{0FDFEED1-0D9C-4695-8B3A-C35699929709}" presName="parentText" presStyleLbl="node1" presStyleIdx="2" presStyleCnt="5">
        <dgm:presLayoutVars>
          <dgm:chMax val="0"/>
          <dgm:bulletEnabled val="1"/>
        </dgm:presLayoutVars>
      </dgm:prSet>
      <dgm:spPr/>
      <dgm:t>
        <a:bodyPr/>
        <a:lstStyle/>
        <a:p>
          <a:endParaRPr lang="en-US"/>
        </a:p>
      </dgm:t>
    </dgm:pt>
    <dgm:pt modelId="{BC24AA96-4498-4F9C-8FED-FCAAE6A64116}" type="pres">
      <dgm:prSet presAssocID="{177411F9-6AB2-4002-BEC7-2A4239C20F5F}" presName="spacer" presStyleCnt="0"/>
      <dgm:spPr/>
    </dgm:pt>
    <dgm:pt modelId="{0F0B5845-1274-4725-BF6C-3DE3D5C47FF6}" type="pres">
      <dgm:prSet presAssocID="{F8E1BDA9-B041-4ACA-ACC5-C337306A0AD7}" presName="parentText" presStyleLbl="node1" presStyleIdx="3" presStyleCnt="5">
        <dgm:presLayoutVars>
          <dgm:chMax val="0"/>
          <dgm:bulletEnabled val="1"/>
        </dgm:presLayoutVars>
      </dgm:prSet>
      <dgm:spPr/>
      <dgm:t>
        <a:bodyPr/>
        <a:lstStyle/>
        <a:p>
          <a:endParaRPr lang="en-US"/>
        </a:p>
      </dgm:t>
    </dgm:pt>
    <dgm:pt modelId="{390B75C9-2070-4A77-83E0-71D4C667E4BC}" type="pres">
      <dgm:prSet presAssocID="{A01C9685-E050-4B26-822E-D04AE0819167}" presName="spacer" presStyleCnt="0"/>
      <dgm:spPr/>
    </dgm:pt>
    <dgm:pt modelId="{8D8AC850-075E-483A-94EB-448AD4426EC9}" type="pres">
      <dgm:prSet presAssocID="{9DFC2409-0536-4397-9BB6-2841F4D50EDE}" presName="parentText" presStyleLbl="node1" presStyleIdx="4" presStyleCnt="5">
        <dgm:presLayoutVars>
          <dgm:chMax val="0"/>
          <dgm:bulletEnabled val="1"/>
        </dgm:presLayoutVars>
      </dgm:prSet>
      <dgm:spPr/>
      <dgm:t>
        <a:bodyPr/>
        <a:lstStyle/>
        <a:p>
          <a:endParaRPr lang="en-US"/>
        </a:p>
      </dgm:t>
    </dgm:pt>
  </dgm:ptLst>
  <dgm:cxnLst>
    <dgm:cxn modelId="{103C217E-EF03-4886-A4EB-93E12F6C35DF}" type="presOf" srcId="{9DFC2409-0536-4397-9BB6-2841F4D50EDE}" destId="{8D8AC850-075E-483A-94EB-448AD4426EC9}" srcOrd="0" destOrd="0" presId="urn:microsoft.com/office/officeart/2005/8/layout/vList2"/>
    <dgm:cxn modelId="{4CB26037-C856-4F02-8694-CA4E5733F834}" srcId="{1FF98636-31F5-4434-BDD8-050AE992ADCA}" destId="{0FDFEED1-0D9C-4695-8B3A-C35699929709}" srcOrd="2" destOrd="0" parTransId="{FCD4350C-3C59-4A2F-BA45-2F77AFE7FDF4}" sibTransId="{177411F9-6AB2-4002-BEC7-2A4239C20F5F}"/>
    <dgm:cxn modelId="{05E89F2B-0BB8-4034-908B-93CF8238CAA9}" srcId="{1FF98636-31F5-4434-BDD8-050AE992ADCA}" destId="{4E9C60C3-7D08-4875-A85F-419ED21FA827}" srcOrd="1" destOrd="0" parTransId="{A601683D-C049-4B67-A047-7642C8A1CC00}" sibTransId="{8B3958AE-E65A-44E0-B66C-C4D3DA581CB3}"/>
    <dgm:cxn modelId="{35723DE9-3585-4C2C-A4EC-FA16915BE1C5}" srcId="{1FF98636-31F5-4434-BDD8-050AE992ADCA}" destId="{9DFC2409-0536-4397-9BB6-2841F4D50EDE}" srcOrd="4" destOrd="0" parTransId="{F445ADC4-DDB8-437C-942E-615179AE0F70}" sibTransId="{AC56E182-AC43-4862-9B27-A9D30765A135}"/>
    <dgm:cxn modelId="{91809D1F-6110-4833-9BE0-92B55C8BD490}" type="presOf" srcId="{776A0462-A20B-43A1-9DC5-6A2020ACA021}" destId="{6D333330-93DC-45FF-A24E-583FAFC4D5D3}" srcOrd="0" destOrd="0" presId="urn:microsoft.com/office/officeart/2005/8/layout/vList2"/>
    <dgm:cxn modelId="{14A74351-B35D-41ED-AE96-D1EAEC58DED8}" srcId="{1FF98636-31F5-4434-BDD8-050AE992ADCA}" destId="{F8E1BDA9-B041-4ACA-ACC5-C337306A0AD7}" srcOrd="3" destOrd="0" parTransId="{BA2B8BF1-01A8-4DFA-BB72-7E207558A273}" sibTransId="{A01C9685-E050-4B26-822E-D04AE0819167}"/>
    <dgm:cxn modelId="{8F551309-9DDE-45A6-8ECA-2CB980292356}" type="presOf" srcId="{F8E1BDA9-B041-4ACA-ACC5-C337306A0AD7}" destId="{0F0B5845-1274-4725-BF6C-3DE3D5C47FF6}" srcOrd="0" destOrd="0" presId="urn:microsoft.com/office/officeart/2005/8/layout/vList2"/>
    <dgm:cxn modelId="{1911C757-453C-4064-8556-A9FC9EFDBE94}" type="presOf" srcId="{1FF98636-31F5-4434-BDD8-050AE992ADCA}" destId="{73A09179-1316-450C-BD06-02646EA10867}" srcOrd="0" destOrd="0" presId="urn:microsoft.com/office/officeart/2005/8/layout/vList2"/>
    <dgm:cxn modelId="{6181C85A-C946-45D8-B9D1-9233E543219E}" type="presOf" srcId="{4E9C60C3-7D08-4875-A85F-419ED21FA827}" destId="{685C4449-DCE2-446A-ABB5-97CC3BC9C732}" srcOrd="0" destOrd="0" presId="urn:microsoft.com/office/officeart/2005/8/layout/vList2"/>
    <dgm:cxn modelId="{43E21A6D-D241-46D6-8634-C2E6850DD96E}" type="presOf" srcId="{0FDFEED1-0D9C-4695-8B3A-C35699929709}" destId="{CBE564FB-99A6-4CF7-BB8F-EBF6DE8E8275}" srcOrd="0" destOrd="0" presId="urn:microsoft.com/office/officeart/2005/8/layout/vList2"/>
    <dgm:cxn modelId="{058CFD47-2002-4004-BDBC-180D9CDB61AC}" srcId="{1FF98636-31F5-4434-BDD8-050AE992ADCA}" destId="{776A0462-A20B-43A1-9DC5-6A2020ACA021}" srcOrd="0" destOrd="0" parTransId="{1F98ACA3-BF95-41CA-BFE7-DCC234A17869}" sibTransId="{562E1436-CE83-463B-940C-D6A3A51D5F05}"/>
    <dgm:cxn modelId="{E95EF0BD-5E50-4780-BE12-C3BC8B4A60E8}" type="presParOf" srcId="{73A09179-1316-450C-BD06-02646EA10867}" destId="{6D333330-93DC-45FF-A24E-583FAFC4D5D3}" srcOrd="0" destOrd="0" presId="urn:microsoft.com/office/officeart/2005/8/layout/vList2"/>
    <dgm:cxn modelId="{24268BF0-D165-4A8A-9040-084A8240B77B}" type="presParOf" srcId="{73A09179-1316-450C-BD06-02646EA10867}" destId="{00CF5D9D-F047-4506-BC3E-C7539DFF16B7}" srcOrd="1" destOrd="0" presId="urn:microsoft.com/office/officeart/2005/8/layout/vList2"/>
    <dgm:cxn modelId="{F36DB428-069C-428A-9C9C-CACBCDBA90CE}" type="presParOf" srcId="{73A09179-1316-450C-BD06-02646EA10867}" destId="{685C4449-DCE2-446A-ABB5-97CC3BC9C732}" srcOrd="2" destOrd="0" presId="urn:microsoft.com/office/officeart/2005/8/layout/vList2"/>
    <dgm:cxn modelId="{520C0AF0-7BB0-4C80-8FCA-DDB72858A200}" type="presParOf" srcId="{73A09179-1316-450C-BD06-02646EA10867}" destId="{75A5B32F-F4DA-4109-9BCC-CD9759697FC9}" srcOrd="3" destOrd="0" presId="urn:microsoft.com/office/officeart/2005/8/layout/vList2"/>
    <dgm:cxn modelId="{C226527E-4D8D-475B-91F6-E642071A4685}" type="presParOf" srcId="{73A09179-1316-450C-BD06-02646EA10867}" destId="{CBE564FB-99A6-4CF7-BB8F-EBF6DE8E8275}" srcOrd="4" destOrd="0" presId="urn:microsoft.com/office/officeart/2005/8/layout/vList2"/>
    <dgm:cxn modelId="{3C8AF7E8-F25D-45D6-B6FB-BE1F3681AAC1}" type="presParOf" srcId="{73A09179-1316-450C-BD06-02646EA10867}" destId="{BC24AA96-4498-4F9C-8FED-FCAAE6A64116}" srcOrd="5" destOrd="0" presId="urn:microsoft.com/office/officeart/2005/8/layout/vList2"/>
    <dgm:cxn modelId="{2B462A70-3FC0-4F02-8A50-233463A05991}" type="presParOf" srcId="{73A09179-1316-450C-BD06-02646EA10867}" destId="{0F0B5845-1274-4725-BF6C-3DE3D5C47FF6}" srcOrd="6" destOrd="0" presId="urn:microsoft.com/office/officeart/2005/8/layout/vList2"/>
    <dgm:cxn modelId="{A77E1D13-ABCD-47E2-B80A-00D410309321}" type="presParOf" srcId="{73A09179-1316-450C-BD06-02646EA10867}" destId="{390B75C9-2070-4A77-83E0-71D4C667E4BC}" srcOrd="7" destOrd="0" presId="urn:microsoft.com/office/officeart/2005/8/layout/vList2"/>
    <dgm:cxn modelId="{E1E13178-E12C-42DA-81CD-2D443088DFF7}" type="presParOf" srcId="{73A09179-1316-450C-BD06-02646EA10867}" destId="{8D8AC850-075E-483A-94EB-448AD4426EC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1FF98636-31F5-4434-BDD8-050AE992ADC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76A0462-A20B-43A1-9DC5-6A2020ACA021}">
      <dgm:prSet phldrT="[Text]" custT="1"/>
      <dgm:spPr/>
      <dgm:t>
        <a:bodyPr/>
        <a:lstStyle/>
        <a:p>
          <a:r>
            <a:rPr lang="x-none" sz="2000" b="0" u="none" dirty="0"/>
            <a:t>Store cylinders in an area that is clean and free of accumulated combustible materials</a:t>
          </a:r>
          <a:endParaRPr lang="en-US" sz="2000" b="0" dirty="0"/>
        </a:p>
      </dgm:t>
    </dgm:pt>
    <dgm:pt modelId="{1F98ACA3-BF95-41CA-BFE7-DCC234A17869}" type="parTrans" cxnId="{058CFD47-2002-4004-BDBC-180D9CDB61AC}">
      <dgm:prSet/>
      <dgm:spPr/>
      <dgm:t>
        <a:bodyPr/>
        <a:lstStyle/>
        <a:p>
          <a:endParaRPr lang="en-US"/>
        </a:p>
      </dgm:t>
    </dgm:pt>
    <dgm:pt modelId="{562E1436-CE83-463B-940C-D6A3A51D5F05}" type="sibTrans" cxnId="{058CFD47-2002-4004-BDBC-180D9CDB61AC}">
      <dgm:prSet/>
      <dgm:spPr/>
      <dgm:t>
        <a:bodyPr/>
        <a:lstStyle/>
        <a:p>
          <a:endParaRPr lang="en-US"/>
        </a:p>
      </dgm:t>
    </dgm:pt>
    <dgm:pt modelId="{44B313DE-3726-4923-A7E4-A9F1207F84E7}">
      <dgm:prSet custT="1"/>
      <dgm:spPr/>
      <dgm:t>
        <a:bodyPr/>
        <a:lstStyle/>
        <a:p>
          <a:r>
            <a:rPr lang="x-none" sz="2000" b="0" u="none" dirty="0"/>
            <a:t>Remove cylinders that have been abused, dented, arc-struck, damaged, or are severely corroded from service and replace</a:t>
          </a:r>
          <a:endParaRPr lang="en-US" sz="2000" b="0" u="none" dirty="0"/>
        </a:p>
      </dgm:t>
    </dgm:pt>
    <dgm:pt modelId="{FC5BD22B-FCB5-4A6C-A498-7BDC3D0D90C3}" type="parTrans" cxnId="{F1E251DA-9148-41A7-A50B-A5D7B745814C}">
      <dgm:prSet/>
      <dgm:spPr/>
      <dgm:t>
        <a:bodyPr/>
        <a:lstStyle/>
        <a:p>
          <a:endParaRPr lang="en-US"/>
        </a:p>
      </dgm:t>
    </dgm:pt>
    <dgm:pt modelId="{24D9FBBC-FCF7-43AB-B4B6-989A5792C0AC}" type="sibTrans" cxnId="{F1E251DA-9148-41A7-A50B-A5D7B745814C}">
      <dgm:prSet/>
      <dgm:spPr/>
      <dgm:t>
        <a:bodyPr/>
        <a:lstStyle/>
        <a:p>
          <a:endParaRPr lang="en-US"/>
        </a:p>
      </dgm:t>
    </dgm:pt>
    <dgm:pt modelId="{2E878208-0588-42A8-BE37-1D716144E85E}">
      <dgm:prSet custT="1"/>
      <dgm:spPr>
        <a:solidFill>
          <a:schemeClr val="accent6">
            <a:lumMod val="75000"/>
          </a:schemeClr>
        </a:solidFill>
      </dgm:spPr>
      <dgm:t>
        <a:bodyPr/>
        <a:lstStyle/>
        <a:p>
          <a:r>
            <a:rPr lang="x-none" sz="2000" b="0" u="none" dirty="0"/>
            <a:t>Remove cylinders that have expired hydrostatic test dates from service</a:t>
          </a:r>
          <a:endParaRPr lang="en-US" sz="2000" b="0" u="none" dirty="0"/>
        </a:p>
      </dgm:t>
    </dgm:pt>
    <dgm:pt modelId="{5117A669-941F-47EF-9794-10C1AD1F4E09}" type="parTrans" cxnId="{67F04BB9-363F-481D-8396-6E83D06096CA}">
      <dgm:prSet/>
      <dgm:spPr/>
      <dgm:t>
        <a:bodyPr/>
        <a:lstStyle/>
        <a:p>
          <a:endParaRPr lang="en-US"/>
        </a:p>
      </dgm:t>
    </dgm:pt>
    <dgm:pt modelId="{D855E763-F58B-44E2-9959-DC72ED296E66}" type="sibTrans" cxnId="{67F04BB9-363F-481D-8396-6E83D06096CA}">
      <dgm:prSet/>
      <dgm:spPr/>
      <dgm:t>
        <a:bodyPr/>
        <a:lstStyle/>
        <a:p>
          <a:endParaRPr lang="en-US"/>
        </a:p>
      </dgm:t>
    </dgm:pt>
    <dgm:pt modelId="{69501874-D16D-4F7B-91E9-091C797BA82E}">
      <dgm:prSet custT="1"/>
      <dgm:spPr>
        <a:solidFill>
          <a:schemeClr val="accent6">
            <a:lumMod val="50000"/>
          </a:schemeClr>
        </a:solidFill>
      </dgm:spPr>
      <dgm:t>
        <a:bodyPr/>
        <a:lstStyle/>
        <a:p>
          <a:r>
            <a:rPr lang="x-none" sz="2000" b="0" u="none" dirty="0"/>
            <a:t>Install and maintain pressure-relief devices with appropriate settings and adequate pressure-relief capacities</a:t>
          </a:r>
          <a:endParaRPr lang="en-US" sz="2000" b="0" u="none" dirty="0"/>
        </a:p>
      </dgm:t>
    </dgm:pt>
    <dgm:pt modelId="{5789B855-D478-4065-88EF-44253F07834C}" type="parTrans" cxnId="{E4A97A7B-15DA-4E32-82CB-4C76F251FDDB}">
      <dgm:prSet/>
      <dgm:spPr/>
      <dgm:t>
        <a:bodyPr/>
        <a:lstStyle/>
        <a:p>
          <a:endParaRPr lang="en-US"/>
        </a:p>
      </dgm:t>
    </dgm:pt>
    <dgm:pt modelId="{340117F4-C907-42F9-BB60-668A074AC2BF}" type="sibTrans" cxnId="{E4A97A7B-15DA-4E32-82CB-4C76F251FDDB}">
      <dgm:prSet/>
      <dgm:spPr/>
      <dgm:t>
        <a:bodyPr/>
        <a:lstStyle/>
        <a:p>
          <a:endParaRPr lang="en-US"/>
        </a:p>
      </dgm:t>
    </dgm:pt>
    <dgm:pt modelId="{73A09179-1316-450C-BD06-02646EA10867}" type="pres">
      <dgm:prSet presAssocID="{1FF98636-31F5-4434-BDD8-050AE992ADCA}" presName="linear" presStyleCnt="0">
        <dgm:presLayoutVars>
          <dgm:animLvl val="lvl"/>
          <dgm:resizeHandles val="exact"/>
        </dgm:presLayoutVars>
      </dgm:prSet>
      <dgm:spPr/>
      <dgm:t>
        <a:bodyPr/>
        <a:lstStyle/>
        <a:p>
          <a:endParaRPr lang="en-US"/>
        </a:p>
      </dgm:t>
    </dgm:pt>
    <dgm:pt modelId="{6D333330-93DC-45FF-A24E-583FAFC4D5D3}" type="pres">
      <dgm:prSet presAssocID="{776A0462-A20B-43A1-9DC5-6A2020ACA021}" presName="parentText" presStyleLbl="node1" presStyleIdx="0" presStyleCnt="4">
        <dgm:presLayoutVars>
          <dgm:chMax val="0"/>
          <dgm:bulletEnabled val="1"/>
        </dgm:presLayoutVars>
      </dgm:prSet>
      <dgm:spPr/>
      <dgm:t>
        <a:bodyPr/>
        <a:lstStyle/>
        <a:p>
          <a:endParaRPr lang="en-US"/>
        </a:p>
      </dgm:t>
    </dgm:pt>
    <dgm:pt modelId="{00CF5D9D-F047-4506-BC3E-C7539DFF16B7}" type="pres">
      <dgm:prSet presAssocID="{562E1436-CE83-463B-940C-D6A3A51D5F05}" presName="spacer" presStyleCnt="0"/>
      <dgm:spPr/>
    </dgm:pt>
    <dgm:pt modelId="{4088EAF6-942D-4044-88A1-1AC88FF8C3CB}" type="pres">
      <dgm:prSet presAssocID="{44B313DE-3726-4923-A7E4-A9F1207F84E7}" presName="parentText" presStyleLbl="node1" presStyleIdx="1" presStyleCnt="4">
        <dgm:presLayoutVars>
          <dgm:chMax val="0"/>
          <dgm:bulletEnabled val="1"/>
        </dgm:presLayoutVars>
      </dgm:prSet>
      <dgm:spPr/>
      <dgm:t>
        <a:bodyPr/>
        <a:lstStyle/>
        <a:p>
          <a:endParaRPr lang="en-US"/>
        </a:p>
      </dgm:t>
    </dgm:pt>
    <dgm:pt modelId="{6BFDF9CE-274A-451D-B346-2673343F2593}" type="pres">
      <dgm:prSet presAssocID="{24D9FBBC-FCF7-43AB-B4B6-989A5792C0AC}" presName="spacer" presStyleCnt="0"/>
      <dgm:spPr/>
    </dgm:pt>
    <dgm:pt modelId="{38F893B9-09CE-4974-96FB-3A75BC06B337}" type="pres">
      <dgm:prSet presAssocID="{2E878208-0588-42A8-BE37-1D716144E85E}" presName="parentText" presStyleLbl="node1" presStyleIdx="2" presStyleCnt="4">
        <dgm:presLayoutVars>
          <dgm:chMax val="0"/>
          <dgm:bulletEnabled val="1"/>
        </dgm:presLayoutVars>
      </dgm:prSet>
      <dgm:spPr/>
      <dgm:t>
        <a:bodyPr/>
        <a:lstStyle/>
        <a:p>
          <a:endParaRPr lang="en-US"/>
        </a:p>
      </dgm:t>
    </dgm:pt>
    <dgm:pt modelId="{B5A02BBB-19B4-4CDC-A1BC-07867CA267BF}" type="pres">
      <dgm:prSet presAssocID="{D855E763-F58B-44E2-9959-DC72ED296E66}" presName="spacer" presStyleCnt="0"/>
      <dgm:spPr/>
    </dgm:pt>
    <dgm:pt modelId="{A6505BB9-DD5D-47BA-9DAC-1E63C955C4FE}" type="pres">
      <dgm:prSet presAssocID="{69501874-D16D-4F7B-91E9-091C797BA82E}" presName="parentText" presStyleLbl="node1" presStyleIdx="3" presStyleCnt="4">
        <dgm:presLayoutVars>
          <dgm:chMax val="0"/>
          <dgm:bulletEnabled val="1"/>
        </dgm:presLayoutVars>
      </dgm:prSet>
      <dgm:spPr/>
      <dgm:t>
        <a:bodyPr/>
        <a:lstStyle/>
        <a:p>
          <a:endParaRPr lang="en-US"/>
        </a:p>
      </dgm:t>
    </dgm:pt>
  </dgm:ptLst>
  <dgm:cxnLst>
    <dgm:cxn modelId="{144D7211-85E7-4746-9822-C7FD480FA029}" type="presOf" srcId="{44B313DE-3726-4923-A7E4-A9F1207F84E7}" destId="{4088EAF6-942D-4044-88A1-1AC88FF8C3CB}" srcOrd="0" destOrd="0" presId="urn:microsoft.com/office/officeart/2005/8/layout/vList2"/>
    <dgm:cxn modelId="{E4A97A7B-15DA-4E32-82CB-4C76F251FDDB}" srcId="{1FF98636-31F5-4434-BDD8-050AE992ADCA}" destId="{69501874-D16D-4F7B-91E9-091C797BA82E}" srcOrd="3" destOrd="0" parTransId="{5789B855-D478-4065-88EF-44253F07834C}" sibTransId="{340117F4-C907-42F9-BB60-668A074AC2BF}"/>
    <dgm:cxn modelId="{67F04BB9-363F-481D-8396-6E83D06096CA}" srcId="{1FF98636-31F5-4434-BDD8-050AE992ADCA}" destId="{2E878208-0588-42A8-BE37-1D716144E85E}" srcOrd="2" destOrd="0" parTransId="{5117A669-941F-47EF-9794-10C1AD1F4E09}" sibTransId="{D855E763-F58B-44E2-9959-DC72ED296E66}"/>
    <dgm:cxn modelId="{FCC5E994-E34B-4671-8718-06622D075CF9}" type="presOf" srcId="{1FF98636-31F5-4434-BDD8-050AE992ADCA}" destId="{73A09179-1316-450C-BD06-02646EA10867}" srcOrd="0" destOrd="0" presId="urn:microsoft.com/office/officeart/2005/8/layout/vList2"/>
    <dgm:cxn modelId="{F1E251DA-9148-41A7-A50B-A5D7B745814C}" srcId="{1FF98636-31F5-4434-BDD8-050AE992ADCA}" destId="{44B313DE-3726-4923-A7E4-A9F1207F84E7}" srcOrd="1" destOrd="0" parTransId="{FC5BD22B-FCB5-4A6C-A498-7BDC3D0D90C3}" sibTransId="{24D9FBBC-FCF7-43AB-B4B6-989A5792C0AC}"/>
    <dgm:cxn modelId="{B4C115E0-89E8-4FDD-88B9-DFAE5327CBFC}" type="presOf" srcId="{69501874-D16D-4F7B-91E9-091C797BA82E}" destId="{A6505BB9-DD5D-47BA-9DAC-1E63C955C4FE}" srcOrd="0" destOrd="0" presId="urn:microsoft.com/office/officeart/2005/8/layout/vList2"/>
    <dgm:cxn modelId="{7118AE5C-288D-437D-B564-A4A246E26DFE}" type="presOf" srcId="{2E878208-0588-42A8-BE37-1D716144E85E}" destId="{38F893B9-09CE-4974-96FB-3A75BC06B337}" srcOrd="0" destOrd="0" presId="urn:microsoft.com/office/officeart/2005/8/layout/vList2"/>
    <dgm:cxn modelId="{A7B21073-1D5E-48D3-A903-9A76BBEC7E50}" type="presOf" srcId="{776A0462-A20B-43A1-9DC5-6A2020ACA021}" destId="{6D333330-93DC-45FF-A24E-583FAFC4D5D3}" srcOrd="0" destOrd="0" presId="urn:microsoft.com/office/officeart/2005/8/layout/vList2"/>
    <dgm:cxn modelId="{058CFD47-2002-4004-BDBC-180D9CDB61AC}" srcId="{1FF98636-31F5-4434-BDD8-050AE992ADCA}" destId="{776A0462-A20B-43A1-9DC5-6A2020ACA021}" srcOrd="0" destOrd="0" parTransId="{1F98ACA3-BF95-41CA-BFE7-DCC234A17869}" sibTransId="{562E1436-CE83-463B-940C-D6A3A51D5F05}"/>
    <dgm:cxn modelId="{72DB8C07-3A33-4762-B7DA-F6E000E1F99A}" type="presParOf" srcId="{73A09179-1316-450C-BD06-02646EA10867}" destId="{6D333330-93DC-45FF-A24E-583FAFC4D5D3}" srcOrd="0" destOrd="0" presId="urn:microsoft.com/office/officeart/2005/8/layout/vList2"/>
    <dgm:cxn modelId="{71C9CACE-2EB0-4E62-A093-690231C8A096}" type="presParOf" srcId="{73A09179-1316-450C-BD06-02646EA10867}" destId="{00CF5D9D-F047-4506-BC3E-C7539DFF16B7}" srcOrd="1" destOrd="0" presId="urn:microsoft.com/office/officeart/2005/8/layout/vList2"/>
    <dgm:cxn modelId="{3CFC1C95-0654-4DDA-B200-FD1A987CB0EF}" type="presParOf" srcId="{73A09179-1316-450C-BD06-02646EA10867}" destId="{4088EAF6-942D-4044-88A1-1AC88FF8C3CB}" srcOrd="2" destOrd="0" presId="urn:microsoft.com/office/officeart/2005/8/layout/vList2"/>
    <dgm:cxn modelId="{30BA54E1-4524-4132-B1BA-1DFDCC6F0684}" type="presParOf" srcId="{73A09179-1316-450C-BD06-02646EA10867}" destId="{6BFDF9CE-274A-451D-B346-2673343F2593}" srcOrd="3" destOrd="0" presId="urn:microsoft.com/office/officeart/2005/8/layout/vList2"/>
    <dgm:cxn modelId="{3739AFAB-ABD0-40CD-982C-1B5720BCAF9F}" type="presParOf" srcId="{73A09179-1316-450C-BD06-02646EA10867}" destId="{38F893B9-09CE-4974-96FB-3A75BC06B337}" srcOrd="4" destOrd="0" presId="urn:microsoft.com/office/officeart/2005/8/layout/vList2"/>
    <dgm:cxn modelId="{934436BD-7827-4538-9898-16DBB36FD7FD}" type="presParOf" srcId="{73A09179-1316-450C-BD06-02646EA10867}" destId="{B5A02BBB-19B4-4CDC-A1BC-07867CA267BF}" srcOrd="5" destOrd="0" presId="urn:microsoft.com/office/officeart/2005/8/layout/vList2"/>
    <dgm:cxn modelId="{567C0F44-0E5C-4A6D-BA8A-C67F45122BC9}" type="presParOf" srcId="{73A09179-1316-450C-BD06-02646EA10867}" destId="{A6505BB9-DD5D-47BA-9DAC-1E63C955C4F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1FF98636-31F5-4434-BDD8-050AE992ADC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76A0462-A20B-43A1-9DC5-6A2020ACA021}">
      <dgm:prSet phldrT="[Text]" custT="1"/>
      <dgm:spPr/>
      <dgm:t>
        <a:bodyPr/>
        <a:lstStyle/>
        <a:p>
          <a:r>
            <a:rPr lang="x-none" sz="2000" b="0" u="none" dirty="0"/>
            <a:t>Electrical hazard conditions</a:t>
          </a:r>
          <a:r>
            <a:rPr lang="en-US" sz="2000" b="0" u="none" dirty="0"/>
            <a:t> (pictured)</a:t>
          </a:r>
          <a:endParaRPr lang="en-US" sz="2000" b="0" dirty="0"/>
        </a:p>
      </dgm:t>
    </dgm:pt>
    <dgm:pt modelId="{1F98ACA3-BF95-41CA-BFE7-DCC234A17869}" type="parTrans" cxnId="{058CFD47-2002-4004-BDBC-180D9CDB61AC}">
      <dgm:prSet/>
      <dgm:spPr/>
      <dgm:t>
        <a:bodyPr/>
        <a:lstStyle/>
        <a:p>
          <a:endParaRPr lang="en-US"/>
        </a:p>
      </dgm:t>
    </dgm:pt>
    <dgm:pt modelId="{562E1436-CE83-463B-940C-D6A3A51D5F05}" type="sibTrans" cxnId="{058CFD47-2002-4004-BDBC-180D9CDB61AC}">
      <dgm:prSet/>
      <dgm:spPr/>
      <dgm:t>
        <a:bodyPr/>
        <a:lstStyle/>
        <a:p>
          <a:endParaRPr lang="en-US"/>
        </a:p>
      </dgm:t>
    </dgm:pt>
    <dgm:pt modelId="{CE585574-6DA8-4611-9D2F-3AE1215F937C}">
      <dgm:prSet custT="1"/>
      <dgm:spPr/>
      <dgm:t>
        <a:bodyPr/>
        <a:lstStyle/>
        <a:p>
          <a:r>
            <a:rPr lang="x-none" sz="2000" b="0" u="none" dirty="0"/>
            <a:t>Material storage facilities</a:t>
          </a:r>
          <a:endParaRPr lang="en-US" sz="2000" b="0" u="none" dirty="0"/>
        </a:p>
      </dgm:t>
    </dgm:pt>
    <dgm:pt modelId="{7BDB8EF5-D6FE-4811-8059-D54CB62FB5F9}" type="parTrans" cxnId="{8832A8D8-5B90-4AFF-9947-C34A096A7380}">
      <dgm:prSet/>
      <dgm:spPr/>
      <dgm:t>
        <a:bodyPr/>
        <a:lstStyle/>
        <a:p>
          <a:endParaRPr lang="en-US"/>
        </a:p>
      </dgm:t>
    </dgm:pt>
    <dgm:pt modelId="{0E0013CE-2A1B-49A8-87EE-311F9F07D266}" type="sibTrans" cxnId="{8832A8D8-5B90-4AFF-9947-C34A096A7380}">
      <dgm:prSet/>
      <dgm:spPr/>
      <dgm:t>
        <a:bodyPr/>
        <a:lstStyle/>
        <a:p>
          <a:endParaRPr lang="en-US"/>
        </a:p>
      </dgm:t>
    </dgm:pt>
    <dgm:pt modelId="{483C1EA3-9D59-4D50-BFB2-89062FAD1F18}">
      <dgm:prSet custT="1"/>
      <dgm:spPr>
        <a:solidFill>
          <a:schemeClr val="accent6">
            <a:lumMod val="50000"/>
          </a:schemeClr>
        </a:solidFill>
      </dgm:spPr>
      <dgm:t>
        <a:bodyPr/>
        <a:lstStyle/>
        <a:p>
          <a:r>
            <a:rPr lang="x-none" sz="2000" b="0" u="none" dirty="0"/>
            <a:t>Recycling facilities</a:t>
          </a:r>
          <a:endParaRPr lang="en-US" sz="2000" b="0" u="none" dirty="0"/>
        </a:p>
      </dgm:t>
    </dgm:pt>
    <dgm:pt modelId="{9546AA69-BAC9-4ADE-9584-4F64653238A5}" type="parTrans" cxnId="{D067C1D1-A203-4F5D-AF62-4CA8351E5D15}">
      <dgm:prSet/>
      <dgm:spPr/>
      <dgm:t>
        <a:bodyPr/>
        <a:lstStyle/>
        <a:p>
          <a:endParaRPr lang="en-US"/>
        </a:p>
      </dgm:t>
    </dgm:pt>
    <dgm:pt modelId="{EA6270E6-1722-4331-800B-D3E8F1463A50}" type="sibTrans" cxnId="{D067C1D1-A203-4F5D-AF62-4CA8351E5D15}">
      <dgm:prSet/>
      <dgm:spPr/>
      <dgm:t>
        <a:bodyPr/>
        <a:lstStyle/>
        <a:p>
          <a:endParaRPr lang="en-US"/>
        </a:p>
      </dgm:t>
    </dgm:pt>
    <dgm:pt modelId="{73A09179-1316-450C-BD06-02646EA10867}" type="pres">
      <dgm:prSet presAssocID="{1FF98636-31F5-4434-BDD8-050AE992ADCA}" presName="linear" presStyleCnt="0">
        <dgm:presLayoutVars>
          <dgm:animLvl val="lvl"/>
          <dgm:resizeHandles val="exact"/>
        </dgm:presLayoutVars>
      </dgm:prSet>
      <dgm:spPr/>
      <dgm:t>
        <a:bodyPr/>
        <a:lstStyle/>
        <a:p>
          <a:endParaRPr lang="en-US"/>
        </a:p>
      </dgm:t>
    </dgm:pt>
    <dgm:pt modelId="{6D333330-93DC-45FF-A24E-583FAFC4D5D3}" type="pres">
      <dgm:prSet presAssocID="{776A0462-A20B-43A1-9DC5-6A2020ACA021}" presName="parentText" presStyleLbl="node1" presStyleIdx="0" presStyleCnt="3">
        <dgm:presLayoutVars>
          <dgm:chMax val="0"/>
          <dgm:bulletEnabled val="1"/>
        </dgm:presLayoutVars>
      </dgm:prSet>
      <dgm:spPr/>
      <dgm:t>
        <a:bodyPr/>
        <a:lstStyle/>
        <a:p>
          <a:endParaRPr lang="en-US"/>
        </a:p>
      </dgm:t>
    </dgm:pt>
    <dgm:pt modelId="{00CF5D9D-F047-4506-BC3E-C7539DFF16B7}" type="pres">
      <dgm:prSet presAssocID="{562E1436-CE83-463B-940C-D6A3A51D5F05}" presName="spacer" presStyleCnt="0"/>
      <dgm:spPr/>
    </dgm:pt>
    <dgm:pt modelId="{8FF4EAEC-2B90-4778-A270-DC1F2E061842}" type="pres">
      <dgm:prSet presAssocID="{CE585574-6DA8-4611-9D2F-3AE1215F937C}" presName="parentText" presStyleLbl="node1" presStyleIdx="1" presStyleCnt="3">
        <dgm:presLayoutVars>
          <dgm:chMax val="0"/>
          <dgm:bulletEnabled val="1"/>
        </dgm:presLayoutVars>
      </dgm:prSet>
      <dgm:spPr/>
      <dgm:t>
        <a:bodyPr/>
        <a:lstStyle/>
        <a:p>
          <a:endParaRPr lang="en-US"/>
        </a:p>
      </dgm:t>
    </dgm:pt>
    <dgm:pt modelId="{5EFB207C-14AE-4715-9D1A-A55CB8D5CC21}" type="pres">
      <dgm:prSet presAssocID="{0E0013CE-2A1B-49A8-87EE-311F9F07D266}" presName="spacer" presStyleCnt="0"/>
      <dgm:spPr/>
    </dgm:pt>
    <dgm:pt modelId="{BB1BD4EC-220A-442A-9A62-4C40E7421D49}" type="pres">
      <dgm:prSet presAssocID="{483C1EA3-9D59-4D50-BFB2-89062FAD1F18}" presName="parentText" presStyleLbl="node1" presStyleIdx="2" presStyleCnt="3">
        <dgm:presLayoutVars>
          <dgm:chMax val="0"/>
          <dgm:bulletEnabled val="1"/>
        </dgm:presLayoutVars>
      </dgm:prSet>
      <dgm:spPr/>
      <dgm:t>
        <a:bodyPr/>
        <a:lstStyle/>
        <a:p>
          <a:endParaRPr lang="en-US"/>
        </a:p>
      </dgm:t>
    </dgm:pt>
  </dgm:ptLst>
  <dgm:cxnLst>
    <dgm:cxn modelId="{29AAAFFA-B633-449E-BD6E-790A03CDDFCB}" type="presOf" srcId="{CE585574-6DA8-4611-9D2F-3AE1215F937C}" destId="{8FF4EAEC-2B90-4778-A270-DC1F2E061842}" srcOrd="0" destOrd="0" presId="urn:microsoft.com/office/officeart/2005/8/layout/vList2"/>
    <dgm:cxn modelId="{D067C1D1-A203-4F5D-AF62-4CA8351E5D15}" srcId="{1FF98636-31F5-4434-BDD8-050AE992ADCA}" destId="{483C1EA3-9D59-4D50-BFB2-89062FAD1F18}" srcOrd="2" destOrd="0" parTransId="{9546AA69-BAC9-4ADE-9584-4F64653238A5}" sibTransId="{EA6270E6-1722-4331-800B-D3E8F1463A50}"/>
    <dgm:cxn modelId="{5F640A27-1C0E-4002-8DAF-FE0FC2715C00}" type="presOf" srcId="{483C1EA3-9D59-4D50-BFB2-89062FAD1F18}" destId="{BB1BD4EC-220A-442A-9A62-4C40E7421D49}" srcOrd="0" destOrd="0" presId="urn:microsoft.com/office/officeart/2005/8/layout/vList2"/>
    <dgm:cxn modelId="{058CFD47-2002-4004-BDBC-180D9CDB61AC}" srcId="{1FF98636-31F5-4434-BDD8-050AE992ADCA}" destId="{776A0462-A20B-43A1-9DC5-6A2020ACA021}" srcOrd="0" destOrd="0" parTransId="{1F98ACA3-BF95-41CA-BFE7-DCC234A17869}" sibTransId="{562E1436-CE83-463B-940C-D6A3A51D5F05}"/>
    <dgm:cxn modelId="{8832A8D8-5B90-4AFF-9947-C34A096A7380}" srcId="{1FF98636-31F5-4434-BDD8-050AE992ADCA}" destId="{CE585574-6DA8-4611-9D2F-3AE1215F937C}" srcOrd="1" destOrd="0" parTransId="{7BDB8EF5-D6FE-4811-8059-D54CB62FB5F9}" sibTransId="{0E0013CE-2A1B-49A8-87EE-311F9F07D266}"/>
    <dgm:cxn modelId="{4A533C86-7C08-45B9-87EF-A746D1D016D8}" type="presOf" srcId="{776A0462-A20B-43A1-9DC5-6A2020ACA021}" destId="{6D333330-93DC-45FF-A24E-583FAFC4D5D3}" srcOrd="0" destOrd="0" presId="urn:microsoft.com/office/officeart/2005/8/layout/vList2"/>
    <dgm:cxn modelId="{4140F4AE-84AB-4C02-BE6D-051FD1A6D296}" type="presOf" srcId="{1FF98636-31F5-4434-BDD8-050AE992ADCA}" destId="{73A09179-1316-450C-BD06-02646EA10867}" srcOrd="0" destOrd="0" presId="urn:microsoft.com/office/officeart/2005/8/layout/vList2"/>
    <dgm:cxn modelId="{75EBD129-FA89-479F-B55B-B892A56A232F}" type="presParOf" srcId="{73A09179-1316-450C-BD06-02646EA10867}" destId="{6D333330-93DC-45FF-A24E-583FAFC4D5D3}" srcOrd="0" destOrd="0" presId="urn:microsoft.com/office/officeart/2005/8/layout/vList2"/>
    <dgm:cxn modelId="{4D3F1D13-C61D-4F79-AFB6-1DC47F341EE7}" type="presParOf" srcId="{73A09179-1316-450C-BD06-02646EA10867}" destId="{00CF5D9D-F047-4506-BC3E-C7539DFF16B7}" srcOrd="1" destOrd="0" presId="urn:microsoft.com/office/officeart/2005/8/layout/vList2"/>
    <dgm:cxn modelId="{8CBDF205-CEB4-447D-837E-9D4595B8E50A}" type="presParOf" srcId="{73A09179-1316-450C-BD06-02646EA10867}" destId="{8FF4EAEC-2B90-4778-A270-DC1F2E061842}" srcOrd="2" destOrd="0" presId="urn:microsoft.com/office/officeart/2005/8/layout/vList2"/>
    <dgm:cxn modelId="{679BD19F-A6D8-442E-AD44-ED981AE9E173}" type="presParOf" srcId="{73A09179-1316-450C-BD06-02646EA10867}" destId="{5EFB207C-14AE-4715-9D1A-A55CB8D5CC21}" srcOrd="3" destOrd="0" presId="urn:microsoft.com/office/officeart/2005/8/layout/vList2"/>
    <dgm:cxn modelId="{325169E4-3574-4946-89A4-2A82A5D83A0E}" type="presParOf" srcId="{73A09179-1316-450C-BD06-02646EA10867}" destId="{BB1BD4EC-220A-442A-9A62-4C40E7421D4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1FF98636-31F5-4434-BDD8-050AE992ADC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76A0462-A20B-43A1-9DC5-6A2020ACA021}">
      <dgm:prSet phldrT="[Text]" custT="1"/>
      <dgm:spPr/>
      <dgm:t>
        <a:bodyPr/>
        <a:lstStyle/>
        <a:p>
          <a:r>
            <a:rPr lang="en-US" sz="1800" b="0" dirty="0"/>
            <a:t>Typically the responsibility of qualified electrical inspectors</a:t>
          </a:r>
        </a:p>
      </dgm:t>
    </dgm:pt>
    <dgm:pt modelId="{1F98ACA3-BF95-41CA-BFE7-DCC234A17869}" type="parTrans" cxnId="{058CFD47-2002-4004-BDBC-180D9CDB61AC}">
      <dgm:prSet/>
      <dgm:spPr/>
      <dgm:t>
        <a:bodyPr/>
        <a:lstStyle/>
        <a:p>
          <a:endParaRPr lang="en-US"/>
        </a:p>
      </dgm:t>
    </dgm:pt>
    <dgm:pt modelId="{562E1436-CE83-463B-940C-D6A3A51D5F05}" type="sibTrans" cxnId="{058CFD47-2002-4004-BDBC-180D9CDB61AC}">
      <dgm:prSet/>
      <dgm:spPr/>
      <dgm:t>
        <a:bodyPr/>
        <a:lstStyle/>
        <a:p>
          <a:endParaRPr lang="en-US"/>
        </a:p>
      </dgm:t>
    </dgm:pt>
    <dgm:pt modelId="{572A13DC-007C-4616-AC4B-FBC42B4D81F9}">
      <dgm:prSet custT="1"/>
      <dgm:spPr/>
      <dgm:t>
        <a:bodyPr/>
        <a:lstStyle/>
        <a:p>
          <a:r>
            <a:rPr lang="en-US" sz="1800" b="0" u="none" dirty="0"/>
            <a:t>I</a:t>
          </a:r>
          <a:r>
            <a:rPr lang="x-none" sz="1800" b="0" u="none" dirty="0"/>
            <a:t>nspectors should have a basic knowledge of electrical theory</a:t>
          </a:r>
          <a:endParaRPr lang="en-US" sz="1800" b="0" u="none" dirty="0"/>
        </a:p>
      </dgm:t>
    </dgm:pt>
    <dgm:pt modelId="{D5426BEC-6E6D-45B2-B197-401788F46E87}" type="parTrans" cxnId="{435718D8-01BA-4E23-8F4C-A4369B0FCE7E}">
      <dgm:prSet/>
      <dgm:spPr/>
      <dgm:t>
        <a:bodyPr/>
        <a:lstStyle/>
        <a:p>
          <a:endParaRPr lang="en-US"/>
        </a:p>
      </dgm:t>
    </dgm:pt>
    <dgm:pt modelId="{D92AAE16-F6FA-41E6-9CE9-123FABE444DB}" type="sibTrans" cxnId="{435718D8-01BA-4E23-8F4C-A4369B0FCE7E}">
      <dgm:prSet/>
      <dgm:spPr/>
      <dgm:t>
        <a:bodyPr/>
        <a:lstStyle/>
        <a:p>
          <a:endParaRPr lang="en-US"/>
        </a:p>
      </dgm:t>
    </dgm:pt>
    <dgm:pt modelId="{B915E6F9-F6DA-4C19-AF24-D3C26394C479}">
      <dgm:prSet custT="1"/>
      <dgm:spPr>
        <a:solidFill>
          <a:schemeClr val="accent6">
            <a:lumMod val="50000"/>
          </a:schemeClr>
        </a:solidFill>
      </dgm:spPr>
      <dgm:t>
        <a:bodyPr/>
        <a:lstStyle/>
        <a:p>
          <a:r>
            <a:rPr lang="en-US" sz="1800" b="0" u="none" dirty="0"/>
            <a:t>R</a:t>
          </a:r>
          <a:r>
            <a:rPr lang="x-none" sz="1800" b="0" u="none" dirty="0"/>
            <a:t>eport any concerns to electrical inspectors for correction</a:t>
          </a:r>
          <a:endParaRPr lang="en-US" sz="1800" b="0" u="none" dirty="0"/>
        </a:p>
      </dgm:t>
    </dgm:pt>
    <dgm:pt modelId="{9B04D223-142E-4BCE-AF63-B87BDAC7C06E}" type="parTrans" cxnId="{4C6CF9A6-40E6-4C81-87C9-8FC95301E91C}">
      <dgm:prSet/>
      <dgm:spPr/>
      <dgm:t>
        <a:bodyPr/>
        <a:lstStyle/>
        <a:p>
          <a:endParaRPr lang="en-US"/>
        </a:p>
      </dgm:t>
    </dgm:pt>
    <dgm:pt modelId="{4D666329-D958-4E32-ADE2-7FB1E8D637E2}" type="sibTrans" cxnId="{4C6CF9A6-40E6-4C81-87C9-8FC95301E91C}">
      <dgm:prSet/>
      <dgm:spPr/>
      <dgm:t>
        <a:bodyPr/>
        <a:lstStyle/>
        <a:p>
          <a:endParaRPr lang="en-US"/>
        </a:p>
      </dgm:t>
    </dgm:pt>
    <dgm:pt modelId="{91325EBB-0816-434E-83D4-466B10569EEA}">
      <dgm:prSet custT="1"/>
      <dgm:spPr>
        <a:solidFill>
          <a:schemeClr val="accent6">
            <a:lumMod val="75000"/>
          </a:schemeClr>
        </a:solidFill>
      </dgm:spPr>
      <dgm:t>
        <a:bodyPr/>
        <a:lstStyle/>
        <a:p>
          <a:r>
            <a:rPr lang="en-US" sz="1800" b="0" u="none" dirty="0"/>
            <a:t>I</a:t>
          </a:r>
          <a:r>
            <a:rPr lang="x-none" sz="1800" b="0" u="none" dirty="0"/>
            <a:t>nspector needs to be able to recognize potential electrical hazards</a:t>
          </a:r>
          <a:endParaRPr lang="en-US" sz="1800" b="0" u="none" dirty="0"/>
        </a:p>
      </dgm:t>
    </dgm:pt>
    <dgm:pt modelId="{09B2868A-8955-4ED0-B215-23A6944E94F9}" type="parTrans" cxnId="{9178DC8C-91B0-4C35-B005-60B176C358F1}">
      <dgm:prSet/>
      <dgm:spPr/>
      <dgm:t>
        <a:bodyPr/>
        <a:lstStyle/>
        <a:p>
          <a:endParaRPr lang="en-US"/>
        </a:p>
      </dgm:t>
    </dgm:pt>
    <dgm:pt modelId="{646CC13A-8A7F-4C8D-B6D5-4EEB2C8CBE37}" type="sibTrans" cxnId="{9178DC8C-91B0-4C35-B005-60B176C358F1}">
      <dgm:prSet/>
      <dgm:spPr/>
      <dgm:t>
        <a:bodyPr/>
        <a:lstStyle/>
        <a:p>
          <a:endParaRPr lang="en-US"/>
        </a:p>
      </dgm:t>
    </dgm:pt>
    <dgm:pt modelId="{73A09179-1316-450C-BD06-02646EA10867}" type="pres">
      <dgm:prSet presAssocID="{1FF98636-31F5-4434-BDD8-050AE992ADCA}" presName="linear" presStyleCnt="0">
        <dgm:presLayoutVars>
          <dgm:animLvl val="lvl"/>
          <dgm:resizeHandles val="exact"/>
        </dgm:presLayoutVars>
      </dgm:prSet>
      <dgm:spPr/>
      <dgm:t>
        <a:bodyPr/>
        <a:lstStyle/>
        <a:p>
          <a:endParaRPr lang="en-US"/>
        </a:p>
      </dgm:t>
    </dgm:pt>
    <dgm:pt modelId="{6D333330-93DC-45FF-A24E-583FAFC4D5D3}" type="pres">
      <dgm:prSet presAssocID="{776A0462-A20B-43A1-9DC5-6A2020ACA021}" presName="parentText" presStyleLbl="node1" presStyleIdx="0" presStyleCnt="4">
        <dgm:presLayoutVars>
          <dgm:chMax val="0"/>
          <dgm:bulletEnabled val="1"/>
        </dgm:presLayoutVars>
      </dgm:prSet>
      <dgm:spPr/>
      <dgm:t>
        <a:bodyPr/>
        <a:lstStyle/>
        <a:p>
          <a:endParaRPr lang="en-US"/>
        </a:p>
      </dgm:t>
    </dgm:pt>
    <dgm:pt modelId="{00CF5D9D-F047-4506-BC3E-C7539DFF16B7}" type="pres">
      <dgm:prSet presAssocID="{562E1436-CE83-463B-940C-D6A3A51D5F05}" presName="spacer" presStyleCnt="0"/>
      <dgm:spPr/>
    </dgm:pt>
    <dgm:pt modelId="{4DD84E89-C61D-4589-821B-0A1A4163C02C}" type="pres">
      <dgm:prSet presAssocID="{572A13DC-007C-4616-AC4B-FBC42B4D81F9}" presName="parentText" presStyleLbl="node1" presStyleIdx="1" presStyleCnt="4">
        <dgm:presLayoutVars>
          <dgm:chMax val="0"/>
          <dgm:bulletEnabled val="1"/>
        </dgm:presLayoutVars>
      </dgm:prSet>
      <dgm:spPr/>
      <dgm:t>
        <a:bodyPr/>
        <a:lstStyle/>
        <a:p>
          <a:endParaRPr lang="en-US"/>
        </a:p>
      </dgm:t>
    </dgm:pt>
    <dgm:pt modelId="{F312988A-95E9-40DE-AC23-07FF3B76A4BB}" type="pres">
      <dgm:prSet presAssocID="{D92AAE16-F6FA-41E6-9CE9-123FABE444DB}" presName="spacer" presStyleCnt="0"/>
      <dgm:spPr/>
    </dgm:pt>
    <dgm:pt modelId="{4595B88A-5C46-4097-B572-519F46BD7BB5}" type="pres">
      <dgm:prSet presAssocID="{91325EBB-0816-434E-83D4-466B10569EEA}" presName="parentText" presStyleLbl="node1" presStyleIdx="2" presStyleCnt="4">
        <dgm:presLayoutVars>
          <dgm:chMax val="0"/>
          <dgm:bulletEnabled val="1"/>
        </dgm:presLayoutVars>
      </dgm:prSet>
      <dgm:spPr/>
      <dgm:t>
        <a:bodyPr/>
        <a:lstStyle/>
        <a:p>
          <a:endParaRPr lang="en-US"/>
        </a:p>
      </dgm:t>
    </dgm:pt>
    <dgm:pt modelId="{90A9591A-D82D-4F35-AD76-53987B4AF548}" type="pres">
      <dgm:prSet presAssocID="{646CC13A-8A7F-4C8D-B6D5-4EEB2C8CBE37}" presName="spacer" presStyleCnt="0"/>
      <dgm:spPr/>
    </dgm:pt>
    <dgm:pt modelId="{C8408440-6895-4A08-A9F8-A133C964E8B3}" type="pres">
      <dgm:prSet presAssocID="{B915E6F9-F6DA-4C19-AF24-D3C26394C479}" presName="parentText" presStyleLbl="node1" presStyleIdx="3" presStyleCnt="4">
        <dgm:presLayoutVars>
          <dgm:chMax val="0"/>
          <dgm:bulletEnabled val="1"/>
        </dgm:presLayoutVars>
      </dgm:prSet>
      <dgm:spPr/>
      <dgm:t>
        <a:bodyPr/>
        <a:lstStyle/>
        <a:p>
          <a:endParaRPr lang="en-US"/>
        </a:p>
      </dgm:t>
    </dgm:pt>
  </dgm:ptLst>
  <dgm:cxnLst>
    <dgm:cxn modelId="{CD684847-DC07-43CD-AC83-4355BA1B39A8}" type="presOf" srcId="{572A13DC-007C-4616-AC4B-FBC42B4D81F9}" destId="{4DD84E89-C61D-4589-821B-0A1A4163C02C}" srcOrd="0" destOrd="0" presId="urn:microsoft.com/office/officeart/2005/8/layout/vList2"/>
    <dgm:cxn modelId="{DCAE2BE3-4640-47BC-8C68-B7DF5AF57D5A}" type="presOf" srcId="{776A0462-A20B-43A1-9DC5-6A2020ACA021}" destId="{6D333330-93DC-45FF-A24E-583FAFC4D5D3}" srcOrd="0" destOrd="0" presId="urn:microsoft.com/office/officeart/2005/8/layout/vList2"/>
    <dgm:cxn modelId="{F3348ABE-E491-4BFA-8C0D-D55A3AC22E05}" type="presOf" srcId="{1FF98636-31F5-4434-BDD8-050AE992ADCA}" destId="{73A09179-1316-450C-BD06-02646EA10867}" srcOrd="0" destOrd="0" presId="urn:microsoft.com/office/officeart/2005/8/layout/vList2"/>
    <dgm:cxn modelId="{03CA5ED1-2380-4060-AC56-BCC4DC673E72}" type="presOf" srcId="{B915E6F9-F6DA-4C19-AF24-D3C26394C479}" destId="{C8408440-6895-4A08-A9F8-A133C964E8B3}" srcOrd="0" destOrd="0" presId="urn:microsoft.com/office/officeart/2005/8/layout/vList2"/>
    <dgm:cxn modelId="{4C6CF9A6-40E6-4C81-87C9-8FC95301E91C}" srcId="{1FF98636-31F5-4434-BDD8-050AE992ADCA}" destId="{B915E6F9-F6DA-4C19-AF24-D3C26394C479}" srcOrd="3" destOrd="0" parTransId="{9B04D223-142E-4BCE-AF63-B87BDAC7C06E}" sibTransId="{4D666329-D958-4E32-ADE2-7FB1E8D637E2}"/>
    <dgm:cxn modelId="{9178DC8C-91B0-4C35-B005-60B176C358F1}" srcId="{1FF98636-31F5-4434-BDD8-050AE992ADCA}" destId="{91325EBB-0816-434E-83D4-466B10569EEA}" srcOrd="2" destOrd="0" parTransId="{09B2868A-8955-4ED0-B215-23A6944E94F9}" sibTransId="{646CC13A-8A7F-4C8D-B6D5-4EEB2C8CBE37}"/>
    <dgm:cxn modelId="{435718D8-01BA-4E23-8F4C-A4369B0FCE7E}" srcId="{1FF98636-31F5-4434-BDD8-050AE992ADCA}" destId="{572A13DC-007C-4616-AC4B-FBC42B4D81F9}" srcOrd="1" destOrd="0" parTransId="{D5426BEC-6E6D-45B2-B197-401788F46E87}" sibTransId="{D92AAE16-F6FA-41E6-9CE9-123FABE444DB}"/>
    <dgm:cxn modelId="{058CFD47-2002-4004-BDBC-180D9CDB61AC}" srcId="{1FF98636-31F5-4434-BDD8-050AE992ADCA}" destId="{776A0462-A20B-43A1-9DC5-6A2020ACA021}" srcOrd="0" destOrd="0" parTransId="{1F98ACA3-BF95-41CA-BFE7-DCC234A17869}" sibTransId="{562E1436-CE83-463B-940C-D6A3A51D5F05}"/>
    <dgm:cxn modelId="{474B32CA-9748-420B-A6D9-D887013F7E0F}" type="presOf" srcId="{91325EBB-0816-434E-83D4-466B10569EEA}" destId="{4595B88A-5C46-4097-B572-519F46BD7BB5}" srcOrd="0" destOrd="0" presId="urn:microsoft.com/office/officeart/2005/8/layout/vList2"/>
    <dgm:cxn modelId="{62E54F11-DF2D-4C25-93BA-B26841C1E0FA}" type="presParOf" srcId="{73A09179-1316-450C-BD06-02646EA10867}" destId="{6D333330-93DC-45FF-A24E-583FAFC4D5D3}" srcOrd="0" destOrd="0" presId="urn:microsoft.com/office/officeart/2005/8/layout/vList2"/>
    <dgm:cxn modelId="{80AC5A09-D91B-470D-8586-858C6BD3F413}" type="presParOf" srcId="{73A09179-1316-450C-BD06-02646EA10867}" destId="{00CF5D9D-F047-4506-BC3E-C7539DFF16B7}" srcOrd="1" destOrd="0" presId="urn:microsoft.com/office/officeart/2005/8/layout/vList2"/>
    <dgm:cxn modelId="{D6433C17-5881-46C2-A9C1-C9EBF96398A8}" type="presParOf" srcId="{73A09179-1316-450C-BD06-02646EA10867}" destId="{4DD84E89-C61D-4589-821B-0A1A4163C02C}" srcOrd="2" destOrd="0" presId="urn:microsoft.com/office/officeart/2005/8/layout/vList2"/>
    <dgm:cxn modelId="{97A9466D-830C-4D91-A306-001D9F7B1A83}" type="presParOf" srcId="{73A09179-1316-450C-BD06-02646EA10867}" destId="{F312988A-95E9-40DE-AC23-07FF3B76A4BB}" srcOrd="3" destOrd="0" presId="urn:microsoft.com/office/officeart/2005/8/layout/vList2"/>
    <dgm:cxn modelId="{6E00F3D2-00CD-437B-B3C6-D0176C99D7CF}" type="presParOf" srcId="{73A09179-1316-450C-BD06-02646EA10867}" destId="{4595B88A-5C46-4097-B572-519F46BD7BB5}" srcOrd="4" destOrd="0" presId="urn:microsoft.com/office/officeart/2005/8/layout/vList2"/>
    <dgm:cxn modelId="{140F4012-6652-4A44-92C7-F96A84441F10}" type="presParOf" srcId="{73A09179-1316-450C-BD06-02646EA10867}" destId="{90A9591A-D82D-4F35-AD76-53987B4AF548}" srcOrd="5" destOrd="0" presId="urn:microsoft.com/office/officeart/2005/8/layout/vList2"/>
    <dgm:cxn modelId="{81A917E0-6A55-4BD8-A37C-905404AE97B0}" type="presParOf" srcId="{73A09179-1316-450C-BD06-02646EA10867}" destId="{C8408440-6895-4A08-A9F8-A133C964E8B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BFE39D-C108-49CC-A9E5-DA7EDDB4132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F7FC1C0-2B9B-4BBD-9AB0-D92EA205D1CE}">
      <dgm:prSet phldrT="[Text]" custT="1"/>
      <dgm:spPr/>
      <dgm:t>
        <a:bodyPr/>
        <a:lstStyle/>
        <a:p>
          <a:r>
            <a:rPr lang="x-none" sz="2000" b="0" u="none" dirty="0"/>
            <a:t>Open flame</a:t>
          </a:r>
          <a:endParaRPr lang="en-US" sz="2000" b="0" dirty="0"/>
        </a:p>
      </dgm:t>
    </dgm:pt>
    <dgm:pt modelId="{6669C64B-3A08-4B5C-AAA8-A168733DEF6C}" type="parTrans" cxnId="{B5CCD20B-B85F-457E-9230-401DE82C526D}">
      <dgm:prSet/>
      <dgm:spPr/>
      <dgm:t>
        <a:bodyPr/>
        <a:lstStyle/>
        <a:p>
          <a:endParaRPr lang="en-US"/>
        </a:p>
      </dgm:t>
    </dgm:pt>
    <dgm:pt modelId="{AA2B96E2-C24E-4BE6-A0E9-6D367E224FD0}" type="sibTrans" cxnId="{B5CCD20B-B85F-457E-9230-401DE82C526D}">
      <dgm:prSet/>
      <dgm:spPr/>
      <dgm:t>
        <a:bodyPr/>
        <a:lstStyle/>
        <a:p>
          <a:endParaRPr lang="en-US"/>
        </a:p>
      </dgm:t>
    </dgm:pt>
    <dgm:pt modelId="{3DF97C70-E6FA-4565-AA33-83DFF9475F1B}">
      <dgm:prSet custT="1"/>
      <dgm:spPr/>
      <dgm:t>
        <a:bodyPr/>
        <a:lstStyle/>
        <a:p>
          <a:r>
            <a:rPr lang="x-none" sz="2000" b="0" u="none" dirty="0"/>
            <a:t>Spark</a:t>
          </a:r>
          <a:endParaRPr lang="en-US" sz="2000" b="0" u="none" dirty="0"/>
        </a:p>
      </dgm:t>
    </dgm:pt>
    <dgm:pt modelId="{A38D3047-3ADC-4963-8866-9A21D17C2FB4}" type="parTrans" cxnId="{0EE92897-4296-41E2-93C2-2900606261B7}">
      <dgm:prSet/>
      <dgm:spPr/>
      <dgm:t>
        <a:bodyPr/>
        <a:lstStyle/>
        <a:p>
          <a:endParaRPr lang="en-US"/>
        </a:p>
      </dgm:t>
    </dgm:pt>
    <dgm:pt modelId="{E297D982-4CD7-41F7-9ED9-970A5BBC6915}" type="sibTrans" cxnId="{0EE92897-4296-41E2-93C2-2900606261B7}">
      <dgm:prSet/>
      <dgm:spPr/>
      <dgm:t>
        <a:bodyPr/>
        <a:lstStyle/>
        <a:p>
          <a:endParaRPr lang="en-US"/>
        </a:p>
      </dgm:t>
    </dgm:pt>
    <dgm:pt modelId="{07F89B1A-5264-4692-A93C-7C231A2B9B1B}">
      <dgm:prSet custT="1"/>
      <dgm:spPr/>
      <dgm:t>
        <a:bodyPr/>
        <a:lstStyle/>
        <a:p>
          <a:r>
            <a:rPr lang="x-none" sz="2000" b="0" u="none" dirty="0"/>
            <a:t>Heat that friction creates</a:t>
          </a:r>
          <a:endParaRPr lang="en-US" sz="2000" b="0" u="none" dirty="0"/>
        </a:p>
      </dgm:t>
    </dgm:pt>
    <dgm:pt modelId="{95EC21A2-3811-4DE2-AB76-2216029AB90B}" type="parTrans" cxnId="{9AA9E399-3DF6-4FE4-AE47-92B8558F50E8}">
      <dgm:prSet/>
      <dgm:spPr/>
      <dgm:t>
        <a:bodyPr/>
        <a:lstStyle/>
        <a:p>
          <a:endParaRPr lang="en-US"/>
        </a:p>
      </dgm:t>
    </dgm:pt>
    <dgm:pt modelId="{5EB5762E-A499-46C4-9CE0-2D86A78C78E7}" type="sibTrans" cxnId="{9AA9E399-3DF6-4FE4-AE47-92B8558F50E8}">
      <dgm:prSet/>
      <dgm:spPr/>
      <dgm:t>
        <a:bodyPr/>
        <a:lstStyle/>
        <a:p>
          <a:endParaRPr lang="en-US"/>
        </a:p>
      </dgm:t>
    </dgm:pt>
    <dgm:pt modelId="{C21F9DAC-8B7F-4F98-8DEF-9DAA0C39E2B7}">
      <dgm:prSet custT="1"/>
      <dgm:spPr/>
      <dgm:t>
        <a:bodyPr/>
        <a:lstStyle/>
        <a:p>
          <a:r>
            <a:rPr lang="x-none" sz="2000" b="0" u="none" dirty="0"/>
            <a:t>Heating device</a:t>
          </a:r>
          <a:endParaRPr lang="en-US" sz="2000" b="0" u="none" dirty="0"/>
        </a:p>
      </dgm:t>
    </dgm:pt>
    <dgm:pt modelId="{9B32977F-303F-4B65-B9B0-0C6CFBB67F69}" type="parTrans" cxnId="{50538D5D-0E27-4318-95AC-2F2A83E73E91}">
      <dgm:prSet/>
      <dgm:spPr/>
      <dgm:t>
        <a:bodyPr/>
        <a:lstStyle/>
        <a:p>
          <a:endParaRPr lang="en-US"/>
        </a:p>
      </dgm:t>
    </dgm:pt>
    <dgm:pt modelId="{AB834865-763C-422F-8370-8DEFDA56A170}" type="sibTrans" cxnId="{50538D5D-0E27-4318-95AC-2F2A83E73E91}">
      <dgm:prSet/>
      <dgm:spPr/>
      <dgm:t>
        <a:bodyPr/>
        <a:lstStyle/>
        <a:p>
          <a:endParaRPr lang="en-US"/>
        </a:p>
      </dgm:t>
    </dgm:pt>
    <dgm:pt modelId="{1716568D-5B07-44F0-B622-30F1B793B4D0}">
      <dgm:prSet custT="1"/>
      <dgm:spPr>
        <a:solidFill>
          <a:schemeClr val="accent2"/>
        </a:solidFill>
      </dgm:spPr>
      <dgm:t>
        <a:bodyPr/>
        <a:lstStyle/>
        <a:p>
          <a:r>
            <a:rPr lang="x-none" sz="2000" b="0" u="none" dirty="0"/>
            <a:t>Overheated circuit, or damaged cord or electrical equipment </a:t>
          </a:r>
          <a:endParaRPr lang="en-US" sz="2000" b="0" u="none" dirty="0"/>
        </a:p>
      </dgm:t>
    </dgm:pt>
    <dgm:pt modelId="{5BD3353A-2B6F-4121-8283-3420746B1730}" type="parTrans" cxnId="{DC0DF4B7-CA65-4CC2-B508-5C1101B0E6F7}">
      <dgm:prSet/>
      <dgm:spPr/>
      <dgm:t>
        <a:bodyPr/>
        <a:lstStyle/>
        <a:p>
          <a:endParaRPr lang="en-US"/>
        </a:p>
      </dgm:t>
    </dgm:pt>
    <dgm:pt modelId="{DDB5726A-E919-4A28-9231-BE5914508248}" type="sibTrans" cxnId="{DC0DF4B7-CA65-4CC2-B508-5C1101B0E6F7}">
      <dgm:prSet/>
      <dgm:spPr/>
      <dgm:t>
        <a:bodyPr/>
        <a:lstStyle/>
        <a:p>
          <a:endParaRPr lang="en-US"/>
        </a:p>
      </dgm:t>
    </dgm:pt>
    <dgm:pt modelId="{3A4E0BF6-340A-4A5B-ABC5-FFAF560D70B5}">
      <dgm:prSet custT="1"/>
      <dgm:spPr>
        <a:solidFill>
          <a:schemeClr val="accent6">
            <a:lumMod val="75000"/>
          </a:schemeClr>
        </a:solidFill>
      </dgm:spPr>
      <dgm:t>
        <a:bodyPr/>
        <a:lstStyle/>
        <a:p>
          <a:r>
            <a:rPr lang="x-none" sz="2000" b="0" u="none" dirty="0"/>
            <a:t>Any number of other sources</a:t>
          </a:r>
          <a:endParaRPr lang="en-US" sz="2000" b="0" u="none" dirty="0"/>
        </a:p>
      </dgm:t>
    </dgm:pt>
    <dgm:pt modelId="{2279352C-4EE0-41AE-BE18-945226613101}" type="parTrans" cxnId="{00BD3596-3C8B-43F6-A4DF-A732F402CE71}">
      <dgm:prSet/>
      <dgm:spPr/>
      <dgm:t>
        <a:bodyPr/>
        <a:lstStyle/>
        <a:p>
          <a:endParaRPr lang="en-US"/>
        </a:p>
      </dgm:t>
    </dgm:pt>
    <dgm:pt modelId="{AD6AED4C-7BAD-47F2-BAF8-768C3B5EB1CF}" type="sibTrans" cxnId="{00BD3596-3C8B-43F6-A4DF-A732F402CE71}">
      <dgm:prSet/>
      <dgm:spPr/>
      <dgm:t>
        <a:bodyPr/>
        <a:lstStyle/>
        <a:p>
          <a:endParaRPr lang="en-US"/>
        </a:p>
      </dgm:t>
    </dgm:pt>
    <dgm:pt modelId="{44BAF415-09A5-4199-97BE-CDA341C8574D}" type="pres">
      <dgm:prSet presAssocID="{92BFE39D-C108-49CC-A9E5-DA7EDDB41323}" presName="linear" presStyleCnt="0">
        <dgm:presLayoutVars>
          <dgm:animLvl val="lvl"/>
          <dgm:resizeHandles val="exact"/>
        </dgm:presLayoutVars>
      </dgm:prSet>
      <dgm:spPr/>
      <dgm:t>
        <a:bodyPr/>
        <a:lstStyle/>
        <a:p>
          <a:endParaRPr lang="en-US"/>
        </a:p>
      </dgm:t>
    </dgm:pt>
    <dgm:pt modelId="{003905C3-57B3-4272-AF3F-3114D2DCA0CD}" type="pres">
      <dgm:prSet presAssocID="{4F7FC1C0-2B9B-4BBD-9AB0-D92EA205D1CE}" presName="parentText" presStyleLbl="node1" presStyleIdx="0" presStyleCnt="6">
        <dgm:presLayoutVars>
          <dgm:chMax val="0"/>
          <dgm:bulletEnabled val="1"/>
        </dgm:presLayoutVars>
      </dgm:prSet>
      <dgm:spPr/>
      <dgm:t>
        <a:bodyPr/>
        <a:lstStyle/>
        <a:p>
          <a:endParaRPr lang="en-US"/>
        </a:p>
      </dgm:t>
    </dgm:pt>
    <dgm:pt modelId="{1A13388B-1B13-41B2-9A4A-E955C2D0A1E2}" type="pres">
      <dgm:prSet presAssocID="{AA2B96E2-C24E-4BE6-A0E9-6D367E224FD0}" presName="spacer" presStyleCnt="0"/>
      <dgm:spPr/>
    </dgm:pt>
    <dgm:pt modelId="{47EB36A5-514A-48C8-AB00-9641F88103D9}" type="pres">
      <dgm:prSet presAssocID="{3DF97C70-E6FA-4565-AA33-83DFF9475F1B}" presName="parentText" presStyleLbl="node1" presStyleIdx="1" presStyleCnt="6">
        <dgm:presLayoutVars>
          <dgm:chMax val="0"/>
          <dgm:bulletEnabled val="1"/>
        </dgm:presLayoutVars>
      </dgm:prSet>
      <dgm:spPr/>
      <dgm:t>
        <a:bodyPr/>
        <a:lstStyle/>
        <a:p>
          <a:endParaRPr lang="en-US"/>
        </a:p>
      </dgm:t>
    </dgm:pt>
    <dgm:pt modelId="{D48FF3F6-7866-4FB0-82A3-471895390B41}" type="pres">
      <dgm:prSet presAssocID="{E297D982-4CD7-41F7-9ED9-970A5BBC6915}" presName="spacer" presStyleCnt="0"/>
      <dgm:spPr/>
    </dgm:pt>
    <dgm:pt modelId="{AECEEB8F-BB8D-42C6-889A-5624EC4CE8C6}" type="pres">
      <dgm:prSet presAssocID="{07F89B1A-5264-4692-A93C-7C231A2B9B1B}" presName="parentText" presStyleLbl="node1" presStyleIdx="2" presStyleCnt="6">
        <dgm:presLayoutVars>
          <dgm:chMax val="0"/>
          <dgm:bulletEnabled val="1"/>
        </dgm:presLayoutVars>
      </dgm:prSet>
      <dgm:spPr/>
      <dgm:t>
        <a:bodyPr/>
        <a:lstStyle/>
        <a:p>
          <a:endParaRPr lang="en-US"/>
        </a:p>
      </dgm:t>
    </dgm:pt>
    <dgm:pt modelId="{A57BCE31-A933-4FB1-B457-D800999DAE3C}" type="pres">
      <dgm:prSet presAssocID="{5EB5762E-A499-46C4-9CE0-2D86A78C78E7}" presName="spacer" presStyleCnt="0"/>
      <dgm:spPr/>
    </dgm:pt>
    <dgm:pt modelId="{9FED8469-E116-4195-88C8-6372EADB19E1}" type="pres">
      <dgm:prSet presAssocID="{C21F9DAC-8B7F-4F98-8DEF-9DAA0C39E2B7}" presName="parentText" presStyleLbl="node1" presStyleIdx="3" presStyleCnt="6">
        <dgm:presLayoutVars>
          <dgm:chMax val="0"/>
          <dgm:bulletEnabled val="1"/>
        </dgm:presLayoutVars>
      </dgm:prSet>
      <dgm:spPr/>
      <dgm:t>
        <a:bodyPr/>
        <a:lstStyle/>
        <a:p>
          <a:endParaRPr lang="en-US"/>
        </a:p>
      </dgm:t>
    </dgm:pt>
    <dgm:pt modelId="{CD33EFC9-66DD-49D8-A0F9-C334B1A8EA76}" type="pres">
      <dgm:prSet presAssocID="{AB834865-763C-422F-8370-8DEFDA56A170}" presName="spacer" presStyleCnt="0"/>
      <dgm:spPr/>
    </dgm:pt>
    <dgm:pt modelId="{0FEEE9FA-3858-4523-BE34-5674D272200C}" type="pres">
      <dgm:prSet presAssocID="{1716568D-5B07-44F0-B622-30F1B793B4D0}" presName="parentText" presStyleLbl="node1" presStyleIdx="4" presStyleCnt="6">
        <dgm:presLayoutVars>
          <dgm:chMax val="0"/>
          <dgm:bulletEnabled val="1"/>
        </dgm:presLayoutVars>
      </dgm:prSet>
      <dgm:spPr/>
      <dgm:t>
        <a:bodyPr/>
        <a:lstStyle/>
        <a:p>
          <a:endParaRPr lang="en-US"/>
        </a:p>
      </dgm:t>
    </dgm:pt>
    <dgm:pt modelId="{60428FB9-0036-45E9-A565-7A3CEF4A95BE}" type="pres">
      <dgm:prSet presAssocID="{DDB5726A-E919-4A28-9231-BE5914508248}" presName="spacer" presStyleCnt="0"/>
      <dgm:spPr/>
    </dgm:pt>
    <dgm:pt modelId="{D5EB9449-27D0-4477-8C1E-792773754FEA}" type="pres">
      <dgm:prSet presAssocID="{3A4E0BF6-340A-4A5B-ABC5-FFAF560D70B5}" presName="parentText" presStyleLbl="node1" presStyleIdx="5" presStyleCnt="6">
        <dgm:presLayoutVars>
          <dgm:chMax val="0"/>
          <dgm:bulletEnabled val="1"/>
        </dgm:presLayoutVars>
      </dgm:prSet>
      <dgm:spPr/>
      <dgm:t>
        <a:bodyPr/>
        <a:lstStyle/>
        <a:p>
          <a:endParaRPr lang="en-US"/>
        </a:p>
      </dgm:t>
    </dgm:pt>
  </dgm:ptLst>
  <dgm:cxnLst>
    <dgm:cxn modelId="{E858AE03-197F-4F20-B76F-42DB58E6DF53}" type="presOf" srcId="{C21F9DAC-8B7F-4F98-8DEF-9DAA0C39E2B7}" destId="{9FED8469-E116-4195-88C8-6372EADB19E1}" srcOrd="0" destOrd="0" presId="urn:microsoft.com/office/officeart/2005/8/layout/vList2"/>
    <dgm:cxn modelId="{9AA9E399-3DF6-4FE4-AE47-92B8558F50E8}" srcId="{92BFE39D-C108-49CC-A9E5-DA7EDDB41323}" destId="{07F89B1A-5264-4692-A93C-7C231A2B9B1B}" srcOrd="2" destOrd="0" parTransId="{95EC21A2-3811-4DE2-AB76-2216029AB90B}" sibTransId="{5EB5762E-A499-46C4-9CE0-2D86A78C78E7}"/>
    <dgm:cxn modelId="{6BCD870C-4612-4794-9718-3FBD2BF5E587}" type="presOf" srcId="{92BFE39D-C108-49CC-A9E5-DA7EDDB41323}" destId="{44BAF415-09A5-4199-97BE-CDA341C8574D}" srcOrd="0" destOrd="0" presId="urn:microsoft.com/office/officeart/2005/8/layout/vList2"/>
    <dgm:cxn modelId="{DC0DF4B7-CA65-4CC2-B508-5C1101B0E6F7}" srcId="{92BFE39D-C108-49CC-A9E5-DA7EDDB41323}" destId="{1716568D-5B07-44F0-B622-30F1B793B4D0}" srcOrd="4" destOrd="0" parTransId="{5BD3353A-2B6F-4121-8283-3420746B1730}" sibTransId="{DDB5726A-E919-4A28-9231-BE5914508248}"/>
    <dgm:cxn modelId="{E2481BFF-3888-4A3D-8F4B-5CA40D78A582}" type="presOf" srcId="{3DF97C70-E6FA-4565-AA33-83DFF9475F1B}" destId="{47EB36A5-514A-48C8-AB00-9641F88103D9}" srcOrd="0" destOrd="0" presId="urn:microsoft.com/office/officeart/2005/8/layout/vList2"/>
    <dgm:cxn modelId="{4B75D897-BDA9-4323-8683-9B392A87B014}" type="presOf" srcId="{3A4E0BF6-340A-4A5B-ABC5-FFAF560D70B5}" destId="{D5EB9449-27D0-4477-8C1E-792773754FEA}" srcOrd="0" destOrd="0" presId="urn:microsoft.com/office/officeart/2005/8/layout/vList2"/>
    <dgm:cxn modelId="{50538D5D-0E27-4318-95AC-2F2A83E73E91}" srcId="{92BFE39D-C108-49CC-A9E5-DA7EDDB41323}" destId="{C21F9DAC-8B7F-4F98-8DEF-9DAA0C39E2B7}" srcOrd="3" destOrd="0" parTransId="{9B32977F-303F-4B65-B9B0-0C6CFBB67F69}" sibTransId="{AB834865-763C-422F-8370-8DEFDA56A170}"/>
    <dgm:cxn modelId="{A70D8AA5-8C86-452F-AC87-5C0DC03E450D}" type="presOf" srcId="{4F7FC1C0-2B9B-4BBD-9AB0-D92EA205D1CE}" destId="{003905C3-57B3-4272-AF3F-3114D2DCA0CD}" srcOrd="0" destOrd="0" presId="urn:microsoft.com/office/officeart/2005/8/layout/vList2"/>
    <dgm:cxn modelId="{00BD3596-3C8B-43F6-A4DF-A732F402CE71}" srcId="{92BFE39D-C108-49CC-A9E5-DA7EDDB41323}" destId="{3A4E0BF6-340A-4A5B-ABC5-FFAF560D70B5}" srcOrd="5" destOrd="0" parTransId="{2279352C-4EE0-41AE-BE18-945226613101}" sibTransId="{AD6AED4C-7BAD-47F2-BAF8-768C3B5EB1CF}"/>
    <dgm:cxn modelId="{0EE92897-4296-41E2-93C2-2900606261B7}" srcId="{92BFE39D-C108-49CC-A9E5-DA7EDDB41323}" destId="{3DF97C70-E6FA-4565-AA33-83DFF9475F1B}" srcOrd="1" destOrd="0" parTransId="{A38D3047-3ADC-4963-8866-9A21D17C2FB4}" sibTransId="{E297D982-4CD7-41F7-9ED9-970A5BBC6915}"/>
    <dgm:cxn modelId="{B5CCD20B-B85F-457E-9230-401DE82C526D}" srcId="{92BFE39D-C108-49CC-A9E5-DA7EDDB41323}" destId="{4F7FC1C0-2B9B-4BBD-9AB0-D92EA205D1CE}" srcOrd="0" destOrd="0" parTransId="{6669C64B-3A08-4B5C-AAA8-A168733DEF6C}" sibTransId="{AA2B96E2-C24E-4BE6-A0E9-6D367E224FD0}"/>
    <dgm:cxn modelId="{4189B3F1-EC9E-4D9A-AF1B-8F53F9566FB6}" type="presOf" srcId="{07F89B1A-5264-4692-A93C-7C231A2B9B1B}" destId="{AECEEB8F-BB8D-42C6-889A-5624EC4CE8C6}" srcOrd="0" destOrd="0" presId="urn:microsoft.com/office/officeart/2005/8/layout/vList2"/>
    <dgm:cxn modelId="{D72C43AA-2962-4B32-8DD5-E5233606E10F}" type="presOf" srcId="{1716568D-5B07-44F0-B622-30F1B793B4D0}" destId="{0FEEE9FA-3858-4523-BE34-5674D272200C}" srcOrd="0" destOrd="0" presId="urn:microsoft.com/office/officeart/2005/8/layout/vList2"/>
    <dgm:cxn modelId="{372E3C4E-CC3A-4215-8424-CAE4857E4155}" type="presParOf" srcId="{44BAF415-09A5-4199-97BE-CDA341C8574D}" destId="{003905C3-57B3-4272-AF3F-3114D2DCA0CD}" srcOrd="0" destOrd="0" presId="urn:microsoft.com/office/officeart/2005/8/layout/vList2"/>
    <dgm:cxn modelId="{96E4CED5-6D57-47F7-939A-9F30A841FCA1}" type="presParOf" srcId="{44BAF415-09A5-4199-97BE-CDA341C8574D}" destId="{1A13388B-1B13-41B2-9A4A-E955C2D0A1E2}" srcOrd="1" destOrd="0" presId="urn:microsoft.com/office/officeart/2005/8/layout/vList2"/>
    <dgm:cxn modelId="{C9C863A3-1D13-4EFF-B254-2059E840EC11}" type="presParOf" srcId="{44BAF415-09A5-4199-97BE-CDA341C8574D}" destId="{47EB36A5-514A-48C8-AB00-9641F88103D9}" srcOrd="2" destOrd="0" presId="urn:microsoft.com/office/officeart/2005/8/layout/vList2"/>
    <dgm:cxn modelId="{92A0DB77-59ED-435B-9983-790CD8DD8ACC}" type="presParOf" srcId="{44BAF415-09A5-4199-97BE-CDA341C8574D}" destId="{D48FF3F6-7866-4FB0-82A3-471895390B41}" srcOrd="3" destOrd="0" presId="urn:microsoft.com/office/officeart/2005/8/layout/vList2"/>
    <dgm:cxn modelId="{7AA10ADF-B41D-4429-8837-4F936B017F74}" type="presParOf" srcId="{44BAF415-09A5-4199-97BE-CDA341C8574D}" destId="{AECEEB8F-BB8D-42C6-889A-5624EC4CE8C6}" srcOrd="4" destOrd="0" presId="urn:microsoft.com/office/officeart/2005/8/layout/vList2"/>
    <dgm:cxn modelId="{9FF18D84-CC41-473D-A8A6-577E5605531F}" type="presParOf" srcId="{44BAF415-09A5-4199-97BE-CDA341C8574D}" destId="{A57BCE31-A933-4FB1-B457-D800999DAE3C}" srcOrd="5" destOrd="0" presId="urn:microsoft.com/office/officeart/2005/8/layout/vList2"/>
    <dgm:cxn modelId="{61FC8F06-D049-43FE-9DF5-1D57FE264C9C}" type="presParOf" srcId="{44BAF415-09A5-4199-97BE-CDA341C8574D}" destId="{9FED8469-E116-4195-88C8-6372EADB19E1}" srcOrd="6" destOrd="0" presId="urn:microsoft.com/office/officeart/2005/8/layout/vList2"/>
    <dgm:cxn modelId="{EB9F85CD-40EC-4EA5-9011-F7DD93D85AB2}" type="presParOf" srcId="{44BAF415-09A5-4199-97BE-CDA341C8574D}" destId="{CD33EFC9-66DD-49D8-A0F9-C334B1A8EA76}" srcOrd="7" destOrd="0" presId="urn:microsoft.com/office/officeart/2005/8/layout/vList2"/>
    <dgm:cxn modelId="{2E887E1D-C8AA-4E9A-B530-17723D354151}" type="presParOf" srcId="{44BAF415-09A5-4199-97BE-CDA341C8574D}" destId="{0FEEE9FA-3858-4523-BE34-5674D272200C}" srcOrd="8" destOrd="0" presId="urn:microsoft.com/office/officeart/2005/8/layout/vList2"/>
    <dgm:cxn modelId="{323968D2-6ECC-4A00-B8AE-1C97C4FE1C59}" type="presParOf" srcId="{44BAF415-09A5-4199-97BE-CDA341C8574D}" destId="{60428FB9-0036-45E9-A565-7A3CEF4A95BE}" srcOrd="9" destOrd="0" presId="urn:microsoft.com/office/officeart/2005/8/layout/vList2"/>
    <dgm:cxn modelId="{9AE4640F-45A4-49FF-B879-790645896BBA}" type="presParOf" srcId="{44BAF415-09A5-4199-97BE-CDA341C8574D}" destId="{D5EB9449-27D0-4477-8C1E-792773754FEA}"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4367A88A-A6BE-4322-A09A-671172CCA3BD}" type="doc">
      <dgm:prSet loTypeId="urn:microsoft.com/office/officeart/2008/layout/LinedList" loCatId="list" qsTypeId="urn:microsoft.com/office/officeart/2005/8/quickstyle/simple5" qsCatId="simple" csTypeId="urn:microsoft.com/office/officeart/2005/8/colors/accent2_3" csCatId="accent2" phldr="1"/>
      <dgm:spPr/>
      <dgm:t>
        <a:bodyPr/>
        <a:lstStyle/>
        <a:p>
          <a:endParaRPr lang="en-US"/>
        </a:p>
      </dgm:t>
    </dgm:pt>
    <dgm:pt modelId="{7E89A13B-1BFA-448D-9AFD-C41DA5C02184}">
      <dgm:prSet phldrT="[Text]" custT="1"/>
      <dgm:spPr/>
      <dgm:t>
        <a:bodyPr/>
        <a:lstStyle/>
        <a:p>
          <a:r>
            <a:rPr lang="en-US" sz="2400" b="0" u="none" dirty="0"/>
            <a:t>M</a:t>
          </a:r>
          <a:r>
            <a:rPr lang="x-none" sz="2800" b="0" u="none" dirty="0"/>
            <a:t>ay be prone to arcing and subsequent overheating of surrounding materials to their ignition point</a:t>
          </a:r>
          <a:endParaRPr lang="en-US" sz="2800" b="0" dirty="0"/>
        </a:p>
      </dgm:t>
    </dgm:pt>
    <dgm:pt modelId="{DC854268-53D8-4640-AA47-1A0D8D5E7B82}" type="parTrans" cxnId="{851285D2-6B6E-4846-8CB9-8930232ED44A}">
      <dgm:prSet/>
      <dgm:spPr/>
      <dgm:t>
        <a:bodyPr/>
        <a:lstStyle/>
        <a:p>
          <a:endParaRPr lang="en-US"/>
        </a:p>
      </dgm:t>
    </dgm:pt>
    <dgm:pt modelId="{C338E86A-BF4A-4914-92EF-CF659C2C894C}" type="sibTrans" cxnId="{851285D2-6B6E-4846-8CB9-8930232ED44A}">
      <dgm:prSet/>
      <dgm:spPr/>
      <dgm:t>
        <a:bodyPr/>
        <a:lstStyle/>
        <a:p>
          <a:endParaRPr lang="en-US"/>
        </a:p>
      </dgm:t>
    </dgm:pt>
    <dgm:pt modelId="{83DA615B-8480-4FC0-BE5A-0DC201DD5A88}">
      <dgm:prSet custT="1"/>
      <dgm:spPr/>
      <dgm:t>
        <a:bodyPr/>
        <a:lstStyle/>
        <a:p>
          <a:r>
            <a:rPr lang="x-none" sz="2800" b="0" u="none" dirty="0"/>
            <a:t>Wear may be due to improper equipment maintenance or equipment that has reached the end of its lifespan</a:t>
          </a:r>
          <a:endParaRPr lang="en-US" sz="2800" b="0" u="none" dirty="0"/>
        </a:p>
      </dgm:t>
    </dgm:pt>
    <dgm:pt modelId="{9B580A3B-9234-40B8-A33F-F4E105C1389D}" type="parTrans" cxnId="{1B802D4A-53DE-46E9-9D89-19A08E708947}">
      <dgm:prSet/>
      <dgm:spPr/>
      <dgm:t>
        <a:bodyPr/>
        <a:lstStyle/>
        <a:p>
          <a:endParaRPr lang="en-US"/>
        </a:p>
      </dgm:t>
    </dgm:pt>
    <dgm:pt modelId="{C321B09F-D166-4A26-A437-08AE8C1FEFCE}" type="sibTrans" cxnId="{1B802D4A-53DE-46E9-9D89-19A08E708947}">
      <dgm:prSet/>
      <dgm:spPr/>
      <dgm:t>
        <a:bodyPr/>
        <a:lstStyle/>
        <a:p>
          <a:endParaRPr lang="en-US"/>
        </a:p>
      </dgm:t>
    </dgm:pt>
    <dgm:pt modelId="{451E2B71-29EF-4D86-98FD-29C196840D3C}" type="pres">
      <dgm:prSet presAssocID="{4367A88A-A6BE-4322-A09A-671172CCA3BD}" presName="vert0" presStyleCnt="0">
        <dgm:presLayoutVars>
          <dgm:dir/>
          <dgm:animOne val="branch"/>
          <dgm:animLvl val="lvl"/>
        </dgm:presLayoutVars>
      </dgm:prSet>
      <dgm:spPr/>
      <dgm:t>
        <a:bodyPr/>
        <a:lstStyle/>
        <a:p>
          <a:endParaRPr lang="en-US"/>
        </a:p>
      </dgm:t>
    </dgm:pt>
    <dgm:pt modelId="{729C4966-6E6D-493B-AEF3-3A66DB98715B}" type="pres">
      <dgm:prSet presAssocID="{7E89A13B-1BFA-448D-9AFD-C41DA5C02184}" presName="thickLine" presStyleLbl="alignNode1" presStyleIdx="0" presStyleCnt="2"/>
      <dgm:spPr/>
    </dgm:pt>
    <dgm:pt modelId="{23F13231-3B3E-4F60-926A-6B52D332C6C6}" type="pres">
      <dgm:prSet presAssocID="{7E89A13B-1BFA-448D-9AFD-C41DA5C02184}" presName="horz1" presStyleCnt="0"/>
      <dgm:spPr/>
    </dgm:pt>
    <dgm:pt modelId="{0216C9B5-3659-41A4-B725-E091D7913CFE}" type="pres">
      <dgm:prSet presAssocID="{7E89A13B-1BFA-448D-9AFD-C41DA5C02184}" presName="tx1" presStyleLbl="revTx" presStyleIdx="0" presStyleCnt="2"/>
      <dgm:spPr/>
      <dgm:t>
        <a:bodyPr/>
        <a:lstStyle/>
        <a:p>
          <a:endParaRPr lang="en-US"/>
        </a:p>
      </dgm:t>
    </dgm:pt>
    <dgm:pt modelId="{3C4F165C-3A4F-4707-AEC3-03FBE71FB56C}" type="pres">
      <dgm:prSet presAssocID="{7E89A13B-1BFA-448D-9AFD-C41DA5C02184}" presName="vert1" presStyleCnt="0"/>
      <dgm:spPr/>
    </dgm:pt>
    <dgm:pt modelId="{73C87213-A2C7-4B30-A744-7E96E2744ABA}" type="pres">
      <dgm:prSet presAssocID="{83DA615B-8480-4FC0-BE5A-0DC201DD5A88}" presName="thickLine" presStyleLbl="alignNode1" presStyleIdx="1" presStyleCnt="2"/>
      <dgm:spPr/>
    </dgm:pt>
    <dgm:pt modelId="{CE7FF2FD-EB71-4C67-BA69-475F0E3AAF97}" type="pres">
      <dgm:prSet presAssocID="{83DA615B-8480-4FC0-BE5A-0DC201DD5A88}" presName="horz1" presStyleCnt="0"/>
      <dgm:spPr/>
    </dgm:pt>
    <dgm:pt modelId="{2702DD35-C657-421F-B965-B9A5ED61009D}" type="pres">
      <dgm:prSet presAssocID="{83DA615B-8480-4FC0-BE5A-0DC201DD5A88}" presName="tx1" presStyleLbl="revTx" presStyleIdx="1" presStyleCnt="2"/>
      <dgm:spPr/>
      <dgm:t>
        <a:bodyPr/>
        <a:lstStyle/>
        <a:p>
          <a:endParaRPr lang="en-US"/>
        </a:p>
      </dgm:t>
    </dgm:pt>
    <dgm:pt modelId="{AB71B262-7611-422C-A6E1-7B58B7BB17BF}" type="pres">
      <dgm:prSet presAssocID="{83DA615B-8480-4FC0-BE5A-0DC201DD5A88}" presName="vert1" presStyleCnt="0"/>
      <dgm:spPr/>
    </dgm:pt>
  </dgm:ptLst>
  <dgm:cxnLst>
    <dgm:cxn modelId="{7515E457-60B5-411C-AA80-7EFCF743ED00}" type="presOf" srcId="{7E89A13B-1BFA-448D-9AFD-C41DA5C02184}" destId="{0216C9B5-3659-41A4-B725-E091D7913CFE}" srcOrd="0" destOrd="0" presId="urn:microsoft.com/office/officeart/2008/layout/LinedList"/>
    <dgm:cxn modelId="{851285D2-6B6E-4846-8CB9-8930232ED44A}" srcId="{4367A88A-A6BE-4322-A09A-671172CCA3BD}" destId="{7E89A13B-1BFA-448D-9AFD-C41DA5C02184}" srcOrd="0" destOrd="0" parTransId="{DC854268-53D8-4640-AA47-1A0D8D5E7B82}" sibTransId="{C338E86A-BF4A-4914-92EF-CF659C2C894C}"/>
    <dgm:cxn modelId="{74751C6A-1D16-4EB0-ABBB-7D8DED91721C}" type="presOf" srcId="{83DA615B-8480-4FC0-BE5A-0DC201DD5A88}" destId="{2702DD35-C657-421F-B965-B9A5ED61009D}" srcOrd="0" destOrd="0" presId="urn:microsoft.com/office/officeart/2008/layout/LinedList"/>
    <dgm:cxn modelId="{1B802D4A-53DE-46E9-9D89-19A08E708947}" srcId="{4367A88A-A6BE-4322-A09A-671172CCA3BD}" destId="{83DA615B-8480-4FC0-BE5A-0DC201DD5A88}" srcOrd="1" destOrd="0" parTransId="{9B580A3B-9234-40B8-A33F-F4E105C1389D}" sibTransId="{C321B09F-D166-4A26-A437-08AE8C1FEFCE}"/>
    <dgm:cxn modelId="{CBABE9C1-DD2A-4411-B94C-AC91408D6CC9}" type="presOf" srcId="{4367A88A-A6BE-4322-A09A-671172CCA3BD}" destId="{451E2B71-29EF-4D86-98FD-29C196840D3C}" srcOrd="0" destOrd="0" presId="urn:microsoft.com/office/officeart/2008/layout/LinedList"/>
    <dgm:cxn modelId="{14F0145F-A2EC-4EBD-A1EE-BD45BECCA888}" type="presParOf" srcId="{451E2B71-29EF-4D86-98FD-29C196840D3C}" destId="{729C4966-6E6D-493B-AEF3-3A66DB98715B}" srcOrd="0" destOrd="0" presId="urn:microsoft.com/office/officeart/2008/layout/LinedList"/>
    <dgm:cxn modelId="{F277700C-F68D-4A59-BD6D-7950AF28524C}" type="presParOf" srcId="{451E2B71-29EF-4D86-98FD-29C196840D3C}" destId="{23F13231-3B3E-4F60-926A-6B52D332C6C6}" srcOrd="1" destOrd="0" presId="urn:microsoft.com/office/officeart/2008/layout/LinedList"/>
    <dgm:cxn modelId="{C4C612DD-16A4-493F-B565-2E1D3E0E2CC1}" type="presParOf" srcId="{23F13231-3B3E-4F60-926A-6B52D332C6C6}" destId="{0216C9B5-3659-41A4-B725-E091D7913CFE}" srcOrd="0" destOrd="0" presId="urn:microsoft.com/office/officeart/2008/layout/LinedList"/>
    <dgm:cxn modelId="{395E9C62-6AA9-4E33-971C-5BD767656B70}" type="presParOf" srcId="{23F13231-3B3E-4F60-926A-6B52D332C6C6}" destId="{3C4F165C-3A4F-4707-AEC3-03FBE71FB56C}" srcOrd="1" destOrd="0" presId="urn:microsoft.com/office/officeart/2008/layout/LinedList"/>
    <dgm:cxn modelId="{73651192-4B1A-4D66-B8DB-CCABCDCDF71C}" type="presParOf" srcId="{451E2B71-29EF-4D86-98FD-29C196840D3C}" destId="{73C87213-A2C7-4B30-A744-7E96E2744ABA}" srcOrd="2" destOrd="0" presId="urn:microsoft.com/office/officeart/2008/layout/LinedList"/>
    <dgm:cxn modelId="{E5553B70-8029-4C8D-85AE-9F7EAC81BFDC}" type="presParOf" srcId="{451E2B71-29EF-4D86-98FD-29C196840D3C}" destId="{CE7FF2FD-EB71-4C67-BA69-475F0E3AAF97}" srcOrd="3" destOrd="0" presId="urn:microsoft.com/office/officeart/2008/layout/LinedList"/>
    <dgm:cxn modelId="{6EC3061F-98E0-4591-B00C-2B75EF27E398}" type="presParOf" srcId="{CE7FF2FD-EB71-4C67-BA69-475F0E3AAF97}" destId="{2702DD35-C657-421F-B965-B9A5ED61009D}" srcOrd="0" destOrd="0" presId="urn:microsoft.com/office/officeart/2008/layout/LinedList"/>
    <dgm:cxn modelId="{718D30A1-88C4-48E2-8751-157E0E84D509}" type="presParOf" srcId="{CE7FF2FD-EB71-4C67-BA69-475F0E3AAF97}" destId="{AB71B262-7611-422C-A6E1-7B58B7BB17B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F159582D-8FD2-4290-B4E2-7185E845BA31}"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808FA1D3-450B-418D-B1A0-BD2C19AB008C}">
      <dgm:prSet phldrT="[Text]" custT="1"/>
      <dgm:spPr>
        <a:solidFill>
          <a:schemeClr val="accent6">
            <a:lumMod val="75000"/>
          </a:schemeClr>
        </a:solidFill>
      </dgm:spPr>
      <dgm:t>
        <a:bodyPr/>
        <a:lstStyle/>
        <a:p>
          <a:r>
            <a:rPr lang="en-US" sz="2000" b="0" dirty="0"/>
            <a:t>Arcing inside electrical equipment may heat the appliance housing or nearby materials to ignition temperature</a:t>
          </a:r>
        </a:p>
      </dgm:t>
    </dgm:pt>
    <dgm:pt modelId="{F7ECAECA-F75B-4CFD-BC02-AB1A7A0DC7DB}" type="parTrans" cxnId="{8A923AC5-AF6C-4256-82F3-6360F7811749}">
      <dgm:prSet/>
      <dgm:spPr/>
      <dgm:t>
        <a:bodyPr/>
        <a:lstStyle/>
        <a:p>
          <a:endParaRPr lang="en-US"/>
        </a:p>
      </dgm:t>
    </dgm:pt>
    <dgm:pt modelId="{F7D64C99-CC06-4A9F-AAC0-BE77028A9F39}" type="sibTrans" cxnId="{8A923AC5-AF6C-4256-82F3-6360F7811749}">
      <dgm:prSet/>
      <dgm:spPr/>
      <dgm:t>
        <a:bodyPr/>
        <a:lstStyle/>
        <a:p>
          <a:endParaRPr lang="en-US"/>
        </a:p>
      </dgm:t>
    </dgm:pt>
    <dgm:pt modelId="{BBA46874-83F6-4059-9CD1-6B7785530FA8}">
      <dgm:prSet custT="1"/>
      <dgm:spPr>
        <a:solidFill>
          <a:schemeClr val="accent6">
            <a:lumMod val="75000"/>
          </a:schemeClr>
        </a:solidFill>
      </dgm:spPr>
      <dgm:t>
        <a:bodyPr/>
        <a:lstStyle/>
        <a:p>
          <a:r>
            <a:rPr lang="en-US" sz="2000" b="0" dirty="0"/>
            <a:t>Arcing can ignite combustible materials</a:t>
          </a:r>
        </a:p>
      </dgm:t>
    </dgm:pt>
    <dgm:pt modelId="{6795AC56-ED76-4DAC-A6E2-B9A7B63FF42A}" type="parTrans" cxnId="{FCCCE05F-875B-4FE8-87EA-8EDB71C0563D}">
      <dgm:prSet/>
      <dgm:spPr/>
      <dgm:t>
        <a:bodyPr/>
        <a:lstStyle/>
        <a:p>
          <a:endParaRPr lang="en-US"/>
        </a:p>
      </dgm:t>
    </dgm:pt>
    <dgm:pt modelId="{A6E05BCB-3116-4DFE-9AFC-5C637E9CFD03}" type="sibTrans" cxnId="{FCCCE05F-875B-4FE8-87EA-8EDB71C0563D}">
      <dgm:prSet/>
      <dgm:spPr/>
      <dgm:t>
        <a:bodyPr/>
        <a:lstStyle/>
        <a:p>
          <a:endParaRPr lang="en-US"/>
        </a:p>
      </dgm:t>
    </dgm:pt>
    <dgm:pt modelId="{6C6741DD-59F7-4E02-A6E5-7326CA6E1BC5}">
      <dgm:prSet custT="1"/>
      <dgm:spPr>
        <a:solidFill>
          <a:schemeClr val="accent6">
            <a:lumMod val="75000"/>
          </a:schemeClr>
        </a:solidFill>
      </dgm:spPr>
      <dgm:t>
        <a:bodyPr/>
        <a:lstStyle/>
        <a:p>
          <a:r>
            <a:rPr lang="en-US" sz="2000" b="0" dirty="0" smtClean="0"/>
            <a:t>Ignition </a:t>
          </a:r>
          <a:r>
            <a:rPr lang="en-US" sz="2000" b="0" dirty="0"/>
            <a:t>usually occurs when electrical connections </a:t>
          </a:r>
          <a:r>
            <a:rPr lang="en-US" sz="2000" b="0" dirty="0" smtClean="0"/>
            <a:t>become </a:t>
          </a:r>
          <a:r>
            <a:rPr lang="en-US" sz="2000" b="0" dirty="0"/>
            <a:t>loose through usage, vibration, or normal wear</a:t>
          </a:r>
        </a:p>
      </dgm:t>
    </dgm:pt>
    <dgm:pt modelId="{65475953-27A0-437F-A7CE-2EE993CF5955}" type="parTrans" cxnId="{74A2997E-550C-48CA-8FC3-389A36405257}">
      <dgm:prSet/>
      <dgm:spPr/>
      <dgm:t>
        <a:bodyPr/>
        <a:lstStyle/>
        <a:p>
          <a:endParaRPr lang="en-US"/>
        </a:p>
      </dgm:t>
    </dgm:pt>
    <dgm:pt modelId="{BDA84CA8-9DF1-4292-909E-D0D68909C80F}" type="sibTrans" cxnId="{74A2997E-550C-48CA-8FC3-389A36405257}">
      <dgm:prSet/>
      <dgm:spPr/>
      <dgm:t>
        <a:bodyPr/>
        <a:lstStyle/>
        <a:p>
          <a:endParaRPr lang="en-US"/>
        </a:p>
      </dgm:t>
    </dgm:pt>
    <dgm:pt modelId="{C6585C52-408B-4B84-9354-CE8BE5EFC3B3}" type="pres">
      <dgm:prSet presAssocID="{F159582D-8FD2-4290-B4E2-7185E845BA31}" presName="diagram" presStyleCnt="0">
        <dgm:presLayoutVars>
          <dgm:dir/>
          <dgm:resizeHandles val="exact"/>
        </dgm:presLayoutVars>
      </dgm:prSet>
      <dgm:spPr/>
      <dgm:t>
        <a:bodyPr/>
        <a:lstStyle/>
        <a:p>
          <a:endParaRPr lang="en-US"/>
        </a:p>
      </dgm:t>
    </dgm:pt>
    <dgm:pt modelId="{A6922D37-2064-4730-A9D6-4C826B05E0C5}" type="pres">
      <dgm:prSet presAssocID="{808FA1D3-450B-418D-B1A0-BD2C19AB008C}" presName="node" presStyleLbl="node1" presStyleIdx="0" presStyleCnt="3">
        <dgm:presLayoutVars>
          <dgm:bulletEnabled val="1"/>
        </dgm:presLayoutVars>
      </dgm:prSet>
      <dgm:spPr/>
      <dgm:t>
        <a:bodyPr/>
        <a:lstStyle/>
        <a:p>
          <a:endParaRPr lang="en-US"/>
        </a:p>
      </dgm:t>
    </dgm:pt>
    <dgm:pt modelId="{FFD906D4-F4B6-4B50-8FE1-00F789782518}" type="pres">
      <dgm:prSet presAssocID="{F7D64C99-CC06-4A9F-AAC0-BE77028A9F39}" presName="sibTrans" presStyleCnt="0"/>
      <dgm:spPr/>
    </dgm:pt>
    <dgm:pt modelId="{7B55A63D-9EF4-4816-8F0F-CB27C1912CF7}" type="pres">
      <dgm:prSet presAssocID="{BBA46874-83F6-4059-9CD1-6B7785530FA8}" presName="node" presStyleLbl="node1" presStyleIdx="1" presStyleCnt="3">
        <dgm:presLayoutVars>
          <dgm:bulletEnabled val="1"/>
        </dgm:presLayoutVars>
      </dgm:prSet>
      <dgm:spPr/>
      <dgm:t>
        <a:bodyPr/>
        <a:lstStyle/>
        <a:p>
          <a:endParaRPr lang="en-US"/>
        </a:p>
      </dgm:t>
    </dgm:pt>
    <dgm:pt modelId="{28174C39-C4DA-4F0D-9E2E-775001082EF9}" type="pres">
      <dgm:prSet presAssocID="{A6E05BCB-3116-4DFE-9AFC-5C637E9CFD03}" presName="sibTrans" presStyleCnt="0"/>
      <dgm:spPr/>
    </dgm:pt>
    <dgm:pt modelId="{9AAAE4C1-F1CD-47D9-A202-56A8633FA189}" type="pres">
      <dgm:prSet presAssocID="{6C6741DD-59F7-4E02-A6E5-7326CA6E1BC5}" presName="node" presStyleLbl="node1" presStyleIdx="2" presStyleCnt="3" custScaleX="127772">
        <dgm:presLayoutVars>
          <dgm:bulletEnabled val="1"/>
        </dgm:presLayoutVars>
      </dgm:prSet>
      <dgm:spPr/>
      <dgm:t>
        <a:bodyPr/>
        <a:lstStyle/>
        <a:p>
          <a:endParaRPr lang="en-US"/>
        </a:p>
      </dgm:t>
    </dgm:pt>
  </dgm:ptLst>
  <dgm:cxnLst>
    <dgm:cxn modelId="{9B5D8476-D6E5-4011-8611-515FFE361867}" type="presOf" srcId="{F159582D-8FD2-4290-B4E2-7185E845BA31}" destId="{C6585C52-408B-4B84-9354-CE8BE5EFC3B3}" srcOrd="0" destOrd="0" presId="urn:microsoft.com/office/officeart/2005/8/layout/default"/>
    <dgm:cxn modelId="{74A2997E-550C-48CA-8FC3-389A36405257}" srcId="{F159582D-8FD2-4290-B4E2-7185E845BA31}" destId="{6C6741DD-59F7-4E02-A6E5-7326CA6E1BC5}" srcOrd="2" destOrd="0" parTransId="{65475953-27A0-437F-A7CE-2EE993CF5955}" sibTransId="{BDA84CA8-9DF1-4292-909E-D0D68909C80F}"/>
    <dgm:cxn modelId="{B266FCC3-3FB4-4723-9627-19C4FAFFD71E}" type="presOf" srcId="{6C6741DD-59F7-4E02-A6E5-7326CA6E1BC5}" destId="{9AAAE4C1-F1CD-47D9-A202-56A8633FA189}" srcOrd="0" destOrd="0" presId="urn:microsoft.com/office/officeart/2005/8/layout/default"/>
    <dgm:cxn modelId="{42DB1EFE-5C68-4EBE-9C13-28C4B4FF621B}" type="presOf" srcId="{808FA1D3-450B-418D-B1A0-BD2C19AB008C}" destId="{A6922D37-2064-4730-A9D6-4C826B05E0C5}" srcOrd="0" destOrd="0" presId="urn:microsoft.com/office/officeart/2005/8/layout/default"/>
    <dgm:cxn modelId="{AC24A884-30D9-428B-A102-ED58601D00E1}" type="presOf" srcId="{BBA46874-83F6-4059-9CD1-6B7785530FA8}" destId="{7B55A63D-9EF4-4816-8F0F-CB27C1912CF7}" srcOrd="0" destOrd="0" presId="urn:microsoft.com/office/officeart/2005/8/layout/default"/>
    <dgm:cxn modelId="{8A923AC5-AF6C-4256-82F3-6360F7811749}" srcId="{F159582D-8FD2-4290-B4E2-7185E845BA31}" destId="{808FA1D3-450B-418D-B1A0-BD2C19AB008C}" srcOrd="0" destOrd="0" parTransId="{F7ECAECA-F75B-4CFD-BC02-AB1A7A0DC7DB}" sibTransId="{F7D64C99-CC06-4A9F-AAC0-BE77028A9F39}"/>
    <dgm:cxn modelId="{FCCCE05F-875B-4FE8-87EA-8EDB71C0563D}" srcId="{F159582D-8FD2-4290-B4E2-7185E845BA31}" destId="{BBA46874-83F6-4059-9CD1-6B7785530FA8}" srcOrd="1" destOrd="0" parTransId="{6795AC56-ED76-4DAC-A6E2-B9A7B63FF42A}" sibTransId="{A6E05BCB-3116-4DFE-9AFC-5C637E9CFD03}"/>
    <dgm:cxn modelId="{6227A354-6D57-4960-86BB-A4937DF09B4B}" type="presParOf" srcId="{C6585C52-408B-4B84-9354-CE8BE5EFC3B3}" destId="{A6922D37-2064-4730-A9D6-4C826B05E0C5}" srcOrd="0" destOrd="0" presId="urn:microsoft.com/office/officeart/2005/8/layout/default"/>
    <dgm:cxn modelId="{C9BA4472-EDC4-425E-AEC0-5AE2E98E0E14}" type="presParOf" srcId="{C6585C52-408B-4B84-9354-CE8BE5EFC3B3}" destId="{FFD906D4-F4B6-4B50-8FE1-00F789782518}" srcOrd="1" destOrd="0" presId="urn:microsoft.com/office/officeart/2005/8/layout/default"/>
    <dgm:cxn modelId="{F7B893ED-9F87-430F-8F57-260B7326CF6B}" type="presParOf" srcId="{C6585C52-408B-4B84-9354-CE8BE5EFC3B3}" destId="{7B55A63D-9EF4-4816-8F0F-CB27C1912CF7}" srcOrd="2" destOrd="0" presId="urn:microsoft.com/office/officeart/2005/8/layout/default"/>
    <dgm:cxn modelId="{864584B1-6480-416A-95F4-DEC8E79357B4}" type="presParOf" srcId="{C6585C52-408B-4B84-9354-CE8BE5EFC3B3}" destId="{28174C39-C4DA-4F0D-9E2E-775001082EF9}" srcOrd="3" destOrd="0" presId="urn:microsoft.com/office/officeart/2005/8/layout/default"/>
    <dgm:cxn modelId="{56ED0223-91AD-4126-8187-7EE58C083CB8}" type="presParOf" srcId="{C6585C52-408B-4B84-9354-CE8BE5EFC3B3}" destId="{9AAAE4C1-F1CD-47D9-A202-56A8633FA189}"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D7AEB0A5-44D1-4E75-923C-86889B116289}" type="doc">
      <dgm:prSet loTypeId="urn:microsoft.com/office/officeart/2005/8/layout/lProcess1" loCatId="process" qsTypeId="urn:microsoft.com/office/officeart/2005/8/quickstyle/simple5" qsCatId="simple" csTypeId="urn:microsoft.com/office/officeart/2005/8/colors/accent2_3" csCatId="accent2" phldr="1"/>
      <dgm:spPr/>
      <dgm:t>
        <a:bodyPr/>
        <a:lstStyle/>
        <a:p>
          <a:endParaRPr lang="en-US"/>
        </a:p>
      </dgm:t>
    </dgm:pt>
    <dgm:pt modelId="{81CD051D-6022-4DE5-A60B-D0D03DEF823A}">
      <dgm:prSet phldrT="[Text]" custT="1"/>
      <dgm:spPr/>
      <dgm:t>
        <a:bodyPr/>
        <a:lstStyle/>
        <a:p>
          <a:r>
            <a:rPr lang="en-US" sz="2000" b="0" dirty="0"/>
            <a:t>Overloading </a:t>
          </a:r>
          <a:r>
            <a:rPr lang="en-US" sz="2000" b="0" dirty="0" smtClean="0"/>
            <a:t>circuit </a:t>
          </a:r>
          <a:r>
            <a:rPr lang="en-US" sz="2000" b="0" dirty="0"/>
            <a:t>beyond its design capabilities</a:t>
          </a:r>
        </a:p>
      </dgm:t>
    </dgm:pt>
    <dgm:pt modelId="{245AC061-764B-4F48-B7EB-4A47DD59E541}" type="parTrans" cxnId="{942AC2C6-67A0-49A5-9954-2CF0440C4507}">
      <dgm:prSet/>
      <dgm:spPr/>
      <dgm:t>
        <a:bodyPr/>
        <a:lstStyle/>
        <a:p>
          <a:endParaRPr lang="en-US"/>
        </a:p>
      </dgm:t>
    </dgm:pt>
    <dgm:pt modelId="{778B610C-590C-4859-BB65-037FF1C34406}" type="sibTrans" cxnId="{942AC2C6-67A0-49A5-9954-2CF0440C4507}">
      <dgm:prSet/>
      <dgm:spPr/>
      <dgm:t>
        <a:bodyPr/>
        <a:lstStyle/>
        <a:p>
          <a:endParaRPr lang="en-US"/>
        </a:p>
      </dgm:t>
    </dgm:pt>
    <dgm:pt modelId="{35BD2170-6019-4782-B36E-B95CAC4FFC42}">
      <dgm:prSet custT="1"/>
      <dgm:spPr>
        <a:gradFill rotWithShape="0">
          <a:gsLst>
            <a:gs pos="0">
              <a:schemeClr val="accent2">
                <a:shade val="80000"/>
                <a:hueOff val="0"/>
                <a:satOff val="-11081"/>
                <a:lumOff val="28449"/>
                <a:alphaOff val="0"/>
                <a:shade val="51000"/>
                <a:satMod val="130000"/>
              </a:schemeClr>
            </a:gs>
            <a:gs pos="10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gradFill>
      </dgm:spPr>
      <dgm:t>
        <a:bodyPr/>
        <a:lstStyle/>
        <a:p>
          <a:r>
            <a:rPr lang="en-US" sz="2000" b="0" dirty="0"/>
            <a:t>Exposes nearby combustibles to heat and may ignite</a:t>
          </a:r>
        </a:p>
      </dgm:t>
    </dgm:pt>
    <dgm:pt modelId="{EE6CCDC0-05BC-4DCD-9C86-EAFFADD8F036}" type="parTrans" cxnId="{FC2C9D07-C6DE-4E23-9D26-E9DFA15C3B01}">
      <dgm:prSet/>
      <dgm:spPr/>
      <dgm:t>
        <a:bodyPr/>
        <a:lstStyle/>
        <a:p>
          <a:endParaRPr lang="en-US"/>
        </a:p>
      </dgm:t>
    </dgm:pt>
    <dgm:pt modelId="{339CA406-A8CB-4E5E-AFF8-2A9FE39E3AA9}" type="sibTrans" cxnId="{FC2C9D07-C6DE-4E23-9D26-E9DFA15C3B01}">
      <dgm:prSet/>
      <dgm:spPr/>
      <dgm:t>
        <a:bodyPr/>
        <a:lstStyle/>
        <a:p>
          <a:endParaRPr lang="en-US"/>
        </a:p>
      </dgm:t>
    </dgm:pt>
    <dgm:pt modelId="{C428E770-E64B-467B-BEC6-406F207C9D39}">
      <dgm:prSet phldrT="[Text]" custT="1"/>
      <dgm:spPr/>
      <dgm:t>
        <a:bodyPr/>
        <a:lstStyle/>
        <a:p>
          <a:r>
            <a:rPr lang="en-US" sz="2000" b="0" dirty="0"/>
            <a:t>Overloads results in exponential growth of heat</a:t>
          </a:r>
        </a:p>
      </dgm:t>
    </dgm:pt>
    <dgm:pt modelId="{80295C92-89BF-4C40-BBAA-0910DB7A5D20}" type="parTrans" cxnId="{AFC2184C-B769-442C-A776-62B3108896FE}">
      <dgm:prSet/>
      <dgm:spPr/>
      <dgm:t>
        <a:bodyPr/>
        <a:lstStyle/>
        <a:p>
          <a:endParaRPr lang="en-US"/>
        </a:p>
      </dgm:t>
    </dgm:pt>
    <dgm:pt modelId="{1CD4280C-5A8B-4C9A-92F4-8E7EB936689D}" type="sibTrans" cxnId="{AFC2184C-B769-442C-A776-62B3108896FE}">
      <dgm:prSet/>
      <dgm:spPr/>
      <dgm:t>
        <a:bodyPr/>
        <a:lstStyle/>
        <a:p>
          <a:endParaRPr lang="en-US"/>
        </a:p>
      </dgm:t>
    </dgm:pt>
    <dgm:pt modelId="{B8C93FD3-807E-4380-92AC-02D17A66854D}" type="pres">
      <dgm:prSet presAssocID="{D7AEB0A5-44D1-4E75-923C-86889B116289}" presName="Name0" presStyleCnt="0">
        <dgm:presLayoutVars>
          <dgm:dir/>
          <dgm:animLvl val="lvl"/>
          <dgm:resizeHandles val="exact"/>
        </dgm:presLayoutVars>
      </dgm:prSet>
      <dgm:spPr/>
      <dgm:t>
        <a:bodyPr/>
        <a:lstStyle/>
        <a:p>
          <a:endParaRPr lang="en-US"/>
        </a:p>
      </dgm:t>
    </dgm:pt>
    <dgm:pt modelId="{A8E6E61D-1FDF-47F9-BCA5-ACCDB33358F3}" type="pres">
      <dgm:prSet presAssocID="{81CD051D-6022-4DE5-A60B-D0D03DEF823A}" presName="vertFlow" presStyleCnt="0"/>
      <dgm:spPr/>
    </dgm:pt>
    <dgm:pt modelId="{AEB04428-2669-493A-ABC6-89C89BFE8169}" type="pres">
      <dgm:prSet presAssocID="{81CD051D-6022-4DE5-A60B-D0D03DEF823A}" presName="header" presStyleLbl="node1" presStyleIdx="0" presStyleCnt="1"/>
      <dgm:spPr/>
      <dgm:t>
        <a:bodyPr/>
        <a:lstStyle/>
        <a:p>
          <a:endParaRPr lang="en-US"/>
        </a:p>
      </dgm:t>
    </dgm:pt>
    <dgm:pt modelId="{BECE0618-A34C-4BFB-8E7C-D7344ACA5AAF}" type="pres">
      <dgm:prSet presAssocID="{80295C92-89BF-4C40-BBAA-0910DB7A5D20}" presName="parTrans" presStyleLbl="sibTrans2D1" presStyleIdx="0" presStyleCnt="2"/>
      <dgm:spPr/>
      <dgm:t>
        <a:bodyPr/>
        <a:lstStyle/>
        <a:p>
          <a:endParaRPr lang="en-US"/>
        </a:p>
      </dgm:t>
    </dgm:pt>
    <dgm:pt modelId="{F0B0BBD2-C796-4686-8341-14BA277BA57F}" type="pres">
      <dgm:prSet presAssocID="{C428E770-E64B-467B-BEC6-406F207C9D39}" presName="child" presStyleLbl="alignAccFollowNode1" presStyleIdx="0" presStyleCnt="2">
        <dgm:presLayoutVars>
          <dgm:chMax val="0"/>
          <dgm:bulletEnabled val="1"/>
        </dgm:presLayoutVars>
      </dgm:prSet>
      <dgm:spPr/>
      <dgm:t>
        <a:bodyPr/>
        <a:lstStyle/>
        <a:p>
          <a:endParaRPr lang="en-US"/>
        </a:p>
      </dgm:t>
    </dgm:pt>
    <dgm:pt modelId="{6C4E052E-9013-4CA2-B3E6-65314A1C55CD}" type="pres">
      <dgm:prSet presAssocID="{1CD4280C-5A8B-4C9A-92F4-8E7EB936689D}" presName="sibTrans" presStyleLbl="sibTrans2D1" presStyleIdx="1" presStyleCnt="2"/>
      <dgm:spPr/>
      <dgm:t>
        <a:bodyPr/>
        <a:lstStyle/>
        <a:p>
          <a:endParaRPr lang="en-US"/>
        </a:p>
      </dgm:t>
    </dgm:pt>
    <dgm:pt modelId="{BC89561D-F4AB-4868-9311-E5C1D670744A}" type="pres">
      <dgm:prSet presAssocID="{35BD2170-6019-4782-B36E-B95CAC4FFC42}" presName="child" presStyleLbl="alignAccFollowNode1" presStyleIdx="1" presStyleCnt="2">
        <dgm:presLayoutVars>
          <dgm:chMax val="0"/>
          <dgm:bulletEnabled val="1"/>
        </dgm:presLayoutVars>
      </dgm:prSet>
      <dgm:spPr/>
      <dgm:t>
        <a:bodyPr/>
        <a:lstStyle/>
        <a:p>
          <a:endParaRPr lang="en-US"/>
        </a:p>
      </dgm:t>
    </dgm:pt>
  </dgm:ptLst>
  <dgm:cxnLst>
    <dgm:cxn modelId="{08569F50-5C3F-46E8-A796-8D545A17A2F6}" type="presOf" srcId="{35BD2170-6019-4782-B36E-B95CAC4FFC42}" destId="{BC89561D-F4AB-4868-9311-E5C1D670744A}" srcOrd="0" destOrd="0" presId="urn:microsoft.com/office/officeart/2005/8/layout/lProcess1"/>
    <dgm:cxn modelId="{426D69DD-879A-4763-B035-A940AAAC5E55}" type="presOf" srcId="{C428E770-E64B-467B-BEC6-406F207C9D39}" destId="{F0B0BBD2-C796-4686-8341-14BA277BA57F}" srcOrd="0" destOrd="0" presId="urn:microsoft.com/office/officeart/2005/8/layout/lProcess1"/>
    <dgm:cxn modelId="{37CE3944-D6FD-43E8-AB7A-2FED78572213}" type="presOf" srcId="{80295C92-89BF-4C40-BBAA-0910DB7A5D20}" destId="{BECE0618-A34C-4BFB-8E7C-D7344ACA5AAF}" srcOrd="0" destOrd="0" presId="urn:microsoft.com/office/officeart/2005/8/layout/lProcess1"/>
    <dgm:cxn modelId="{7ED4A69B-EC86-46E4-89C8-BE7689C82523}" type="presOf" srcId="{D7AEB0A5-44D1-4E75-923C-86889B116289}" destId="{B8C93FD3-807E-4380-92AC-02D17A66854D}" srcOrd="0" destOrd="0" presId="urn:microsoft.com/office/officeart/2005/8/layout/lProcess1"/>
    <dgm:cxn modelId="{AFC2184C-B769-442C-A776-62B3108896FE}" srcId="{81CD051D-6022-4DE5-A60B-D0D03DEF823A}" destId="{C428E770-E64B-467B-BEC6-406F207C9D39}" srcOrd="0" destOrd="0" parTransId="{80295C92-89BF-4C40-BBAA-0910DB7A5D20}" sibTransId="{1CD4280C-5A8B-4C9A-92F4-8E7EB936689D}"/>
    <dgm:cxn modelId="{942AC2C6-67A0-49A5-9954-2CF0440C4507}" srcId="{D7AEB0A5-44D1-4E75-923C-86889B116289}" destId="{81CD051D-6022-4DE5-A60B-D0D03DEF823A}" srcOrd="0" destOrd="0" parTransId="{245AC061-764B-4F48-B7EB-4A47DD59E541}" sibTransId="{778B610C-590C-4859-BB65-037FF1C34406}"/>
    <dgm:cxn modelId="{BCD6E10D-8F35-4168-A1F8-32FD1B86D0F0}" type="presOf" srcId="{1CD4280C-5A8B-4C9A-92F4-8E7EB936689D}" destId="{6C4E052E-9013-4CA2-B3E6-65314A1C55CD}" srcOrd="0" destOrd="0" presId="urn:microsoft.com/office/officeart/2005/8/layout/lProcess1"/>
    <dgm:cxn modelId="{FC2C9D07-C6DE-4E23-9D26-E9DFA15C3B01}" srcId="{81CD051D-6022-4DE5-A60B-D0D03DEF823A}" destId="{35BD2170-6019-4782-B36E-B95CAC4FFC42}" srcOrd="1" destOrd="0" parTransId="{EE6CCDC0-05BC-4DCD-9C86-EAFFADD8F036}" sibTransId="{339CA406-A8CB-4E5E-AFF8-2A9FE39E3AA9}"/>
    <dgm:cxn modelId="{021BA5E0-4C56-452F-B171-DF3B66B7B4DC}" type="presOf" srcId="{81CD051D-6022-4DE5-A60B-D0D03DEF823A}" destId="{AEB04428-2669-493A-ABC6-89C89BFE8169}" srcOrd="0" destOrd="0" presId="urn:microsoft.com/office/officeart/2005/8/layout/lProcess1"/>
    <dgm:cxn modelId="{160F0F50-5C9F-4B70-B09D-C5CC675BF969}" type="presParOf" srcId="{B8C93FD3-807E-4380-92AC-02D17A66854D}" destId="{A8E6E61D-1FDF-47F9-BCA5-ACCDB33358F3}" srcOrd="0" destOrd="0" presId="urn:microsoft.com/office/officeart/2005/8/layout/lProcess1"/>
    <dgm:cxn modelId="{F9E1AC7D-9F32-4B5B-AA3B-317A32F792E6}" type="presParOf" srcId="{A8E6E61D-1FDF-47F9-BCA5-ACCDB33358F3}" destId="{AEB04428-2669-493A-ABC6-89C89BFE8169}" srcOrd="0" destOrd="0" presId="urn:microsoft.com/office/officeart/2005/8/layout/lProcess1"/>
    <dgm:cxn modelId="{3E26269A-489F-4E84-9980-5A7C6594F827}" type="presParOf" srcId="{A8E6E61D-1FDF-47F9-BCA5-ACCDB33358F3}" destId="{BECE0618-A34C-4BFB-8E7C-D7344ACA5AAF}" srcOrd="1" destOrd="0" presId="urn:microsoft.com/office/officeart/2005/8/layout/lProcess1"/>
    <dgm:cxn modelId="{5B7101DF-F751-4E94-AD31-CE381DF137E4}" type="presParOf" srcId="{A8E6E61D-1FDF-47F9-BCA5-ACCDB33358F3}" destId="{F0B0BBD2-C796-4686-8341-14BA277BA57F}" srcOrd="2" destOrd="0" presId="urn:microsoft.com/office/officeart/2005/8/layout/lProcess1"/>
    <dgm:cxn modelId="{3DE99B66-465E-4AD2-9AC0-94BEF222BF41}" type="presParOf" srcId="{A8E6E61D-1FDF-47F9-BCA5-ACCDB33358F3}" destId="{6C4E052E-9013-4CA2-B3E6-65314A1C55CD}" srcOrd="3" destOrd="0" presId="urn:microsoft.com/office/officeart/2005/8/layout/lProcess1"/>
    <dgm:cxn modelId="{20C4B0BC-7B79-4144-8DE9-132055E44FC0}" type="presParOf" srcId="{A8E6E61D-1FDF-47F9-BCA5-ACCDB33358F3}" destId="{BC89561D-F4AB-4868-9311-E5C1D670744A}"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F014588A-4AEE-4B3D-9E1C-E0174B1DF9B2}"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14F049FE-5E9B-4224-A719-4B77BDE32E03}">
      <dgm:prSet phldrT="[Text]" custT="1"/>
      <dgm:spPr/>
      <dgm:t>
        <a:bodyPr/>
        <a:lstStyle/>
        <a:p>
          <a:r>
            <a:rPr lang="en-US" sz="2400" b="0" dirty="0"/>
            <a:t>Unpermitted electrical work</a:t>
          </a:r>
        </a:p>
      </dgm:t>
    </dgm:pt>
    <dgm:pt modelId="{70FDA908-3C57-41FE-B9AB-C304D86E92B6}" type="parTrans" cxnId="{426F47EF-A859-4D94-AC53-14A0A93EA1A3}">
      <dgm:prSet/>
      <dgm:spPr/>
      <dgm:t>
        <a:bodyPr/>
        <a:lstStyle/>
        <a:p>
          <a:endParaRPr lang="en-US"/>
        </a:p>
      </dgm:t>
    </dgm:pt>
    <dgm:pt modelId="{4F09B58D-EE09-44B2-BBB7-76CBAE4A7436}" type="sibTrans" cxnId="{426F47EF-A859-4D94-AC53-14A0A93EA1A3}">
      <dgm:prSet/>
      <dgm:spPr/>
      <dgm:t>
        <a:bodyPr/>
        <a:lstStyle/>
        <a:p>
          <a:endParaRPr lang="en-US"/>
        </a:p>
      </dgm:t>
    </dgm:pt>
    <dgm:pt modelId="{9A025D39-1A79-415F-A494-A138FDBB2F79}">
      <dgm:prSet custT="1"/>
      <dgm:spPr/>
      <dgm:t>
        <a:bodyPr/>
        <a:lstStyle/>
        <a:p>
          <a:r>
            <a:rPr lang="en-US" sz="2400" b="0" dirty="0"/>
            <a:t>Unskilled technicians</a:t>
          </a:r>
        </a:p>
      </dgm:t>
    </dgm:pt>
    <dgm:pt modelId="{C6FB2941-2B46-4697-B73A-163E4212C527}" type="parTrans" cxnId="{014D6806-9215-4EC3-A393-CDF33ADB078D}">
      <dgm:prSet/>
      <dgm:spPr/>
      <dgm:t>
        <a:bodyPr/>
        <a:lstStyle/>
        <a:p>
          <a:endParaRPr lang="en-US"/>
        </a:p>
      </dgm:t>
    </dgm:pt>
    <dgm:pt modelId="{7A6C39B0-57DE-41DE-A65F-5D8DA48BE387}" type="sibTrans" cxnId="{014D6806-9215-4EC3-A393-CDF33ADB078D}">
      <dgm:prSet/>
      <dgm:spPr/>
      <dgm:t>
        <a:bodyPr/>
        <a:lstStyle/>
        <a:p>
          <a:endParaRPr lang="en-US"/>
        </a:p>
      </dgm:t>
    </dgm:pt>
    <dgm:pt modelId="{FC4A2A32-381E-44E3-A7C9-555ECDE95A4B}">
      <dgm:prSet custT="1"/>
      <dgm:spPr>
        <a:solidFill>
          <a:schemeClr val="accent6">
            <a:lumMod val="75000"/>
          </a:schemeClr>
        </a:solidFill>
      </dgm:spPr>
      <dgm:t>
        <a:bodyPr/>
        <a:lstStyle/>
        <a:p>
          <a:r>
            <a:rPr lang="en-US" sz="2400" b="0" dirty="0"/>
            <a:t>Installation mistakes</a:t>
          </a:r>
        </a:p>
      </dgm:t>
    </dgm:pt>
    <dgm:pt modelId="{DB346108-E5FD-4653-84B2-4CC93B1E1656}" type="parTrans" cxnId="{9064EDAD-9EE9-4E46-95AA-20E16B38FFC5}">
      <dgm:prSet/>
      <dgm:spPr/>
      <dgm:t>
        <a:bodyPr/>
        <a:lstStyle/>
        <a:p>
          <a:endParaRPr lang="en-US"/>
        </a:p>
      </dgm:t>
    </dgm:pt>
    <dgm:pt modelId="{412D1767-5D89-4FE2-AC4C-79D56D9D380A}" type="sibTrans" cxnId="{9064EDAD-9EE9-4E46-95AA-20E16B38FFC5}">
      <dgm:prSet/>
      <dgm:spPr/>
      <dgm:t>
        <a:bodyPr/>
        <a:lstStyle/>
        <a:p>
          <a:endParaRPr lang="en-US"/>
        </a:p>
      </dgm:t>
    </dgm:pt>
    <dgm:pt modelId="{76C18068-15CA-4827-B9DC-FFDB81AC92B7}" type="pres">
      <dgm:prSet presAssocID="{F014588A-4AEE-4B3D-9E1C-E0174B1DF9B2}" presName="diagram" presStyleCnt="0">
        <dgm:presLayoutVars>
          <dgm:dir/>
          <dgm:resizeHandles val="exact"/>
        </dgm:presLayoutVars>
      </dgm:prSet>
      <dgm:spPr/>
      <dgm:t>
        <a:bodyPr/>
        <a:lstStyle/>
        <a:p>
          <a:endParaRPr lang="en-US"/>
        </a:p>
      </dgm:t>
    </dgm:pt>
    <dgm:pt modelId="{E0D979E8-DE01-415E-8EF8-41FE85F41315}" type="pres">
      <dgm:prSet presAssocID="{14F049FE-5E9B-4224-A719-4B77BDE32E03}" presName="node" presStyleLbl="node1" presStyleIdx="0" presStyleCnt="3">
        <dgm:presLayoutVars>
          <dgm:bulletEnabled val="1"/>
        </dgm:presLayoutVars>
      </dgm:prSet>
      <dgm:spPr/>
      <dgm:t>
        <a:bodyPr/>
        <a:lstStyle/>
        <a:p>
          <a:endParaRPr lang="en-US"/>
        </a:p>
      </dgm:t>
    </dgm:pt>
    <dgm:pt modelId="{40A84132-4062-4E7F-8BBC-3ADE271996E0}" type="pres">
      <dgm:prSet presAssocID="{4F09B58D-EE09-44B2-BBB7-76CBAE4A7436}" presName="sibTrans" presStyleCnt="0"/>
      <dgm:spPr/>
    </dgm:pt>
    <dgm:pt modelId="{A82EA7A6-C317-4B20-8FD4-570204149DD7}" type="pres">
      <dgm:prSet presAssocID="{9A025D39-1A79-415F-A494-A138FDBB2F79}" presName="node" presStyleLbl="node1" presStyleIdx="1" presStyleCnt="3">
        <dgm:presLayoutVars>
          <dgm:bulletEnabled val="1"/>
        </dgm:presLayoutVars>
      </dgm:prSet>
      <dgm:spPr/>
      <dgm:t>
        <a:bodyPr/>
        <a:lstStyle/>
        <a:p>
          <a:endParaRPr lang="en-US"/>
        </a:p>
      </dgm:t>
    </dgm:pt>
    <dgm:pt modelId="{DAAFC6B6-9397-4482-BDCA-82DFE542C10F}" type="pres">
      <dgm:prSet presAssocID="{7A6C39B0-57DE-41DE-A65F-5D8DA48BE387}" presName="sibTrans" presStyleCnt="0"/>
      <dgm:spPr/>
    </dgm:pt>
    <dgm:pt modelId="{F377CCE2-48EF-4A15-A572-B6232E099467}" type="pres">
      <dgm:prSet presAssocID="{FC4A2A32-381E-44E3-A7C9-555ECDE95A4B}" presName="node" presStyleLbl="node1" presStyleIdx="2" presStyleCnt="3">
        <dgm:presLayoutVars>
          <dgm:bulletEnabled val="1"/>
        </dgm:presLayoutVars>
      </dgm:prSet>
      <dgm:spPr/>
      <dgm:t>
        <a:bodyPr/>
        <a:lstStyle/>
        <a:p>
          <a:endParaRPr lang="en-US"/>
        </a:p>
      </dgm:t>
    </dgm:pt>
  </dgm:ptLst>
  <dgm:cxnLst>
    <dgm:cxn modelId="{426F47EF-A859-4D94-AC53-14A0A93EA1A3}" srcId="{F014588A-4AEE-4B3D-9E1C-E0174B1DF9B2}" destId="{14F049FE-5E9B-4224-A719-4B77BDE32E03}" srcOrd="0" destOrd="0" parTransId="{70FDA908-3C57-41FE-B9AB-C304D86E92B6}" sibTransId="{4F09B58D-EE09-44B2-BBB7-76CBAE4A7436}"/>
    <dgm:cxn modelId="{4413166D-1FEB-400B-9D11-C711A0647308}" type="presOf" srcId="{14F049FE-5E9B-4224-A719-4B77BDE32E03}" destId="{E0D979E8-DE01-415E-8EF8-41FE85F41315}" srcOrd="0" destOrd="0" presId="urn:microsoft.com/office/officeart/2005/8/layout/default"/>
    <dgm:cxn modelId="{4791B1A9-7896-4109-83C7-CD65F15192BB}" type="presOf" srcId="{F014588A-4AEE-4B3D-9E1C-E0174B1DF9B2}" destId="{76C18068-15CA-4827-B9DC-FFDB81AC92B7}" srcOrd="0" destOrd="0" presId="urn:microsoft.com/office/officeart/2005/8/layout/default"/>
    <dgm:cxn modelId="{014D6806-9215-4EC3-A393-CDF33ADB078D}" srcId="{F014588A-4AEE-4B3D-9E1C-E0174B1DF9B2}" destId="{9A025D39-1A79-415F-A494-A138FDBB2F79}" srcOrd="1" destOrd="0" parTransId="{C6FB2941-2B46-4697-B73A-163E4212C527}" sibTransId="{7A6C39B0-57DE-41DE-A65F-5D8DA48BE387}"/>
    <dgm:cxn modelId="{51EE4184-45EB-428D-9DE6-FDFC21F8B0C4}" type="presOf" srcId="{FC4A2A32-381E-44E3-A7C9-555ECDE95A4B}" destId="{F377CCE2-48EF-4A15-A572-B6232E099467}" srcOrd="0" destOrd="0" presId="urn:microsoft.com/office/officeart/2005/8/layout/default"/>
    <dgm:cxn modelId="{9064EDAD-9EE9-4E46-95AA-20E16B38FFC5}" srcId="{F014588A-4AEE-4B3D-9E1C-E0174B1DF9B2}" destId="{FC4A2A32-381E-44E3-A7C9-555ECDE95A4B}" srcOrd="2" destOrd="0" parTransId="{DB346108-E5FD-4653-84B2-4CC93B1E1656}" sibTransId="{412D1767-5D89-4FE2-AC4C-79D56D9D380A}"/>
    <dgm:cxn modelId="{356947C6-3C4E-48CA-807B-C56EA789F6E9}" type="presOf" srcId="{9A025D39-1A79-415F-A494-A138FDBB2F79}" destId="{A82EA7A6-C317-4B20-8FD4-570204149DD7}" srcOrd="0" destOrd="0" presId="urn:microsoft.com/office/officeart/2005/8/layout/default"/>
    <dgm:cxn modelId="{6933F05F-87AE-4560-996F-1F95D8A1205B}" type="presParOf" srcId="{76C18068-15CA-4827-B9DC-FFDB81AC92B7}" destId="{E0D979E8-DE01-415E-8EF8-41FE85F41315}" srcOrd="0" destOrd="0" presId="urn:microsoft.com/office/officeart/2005/8/layout/default"/>
    <dgm:cxn modelId="{1A1DFA29-3D0F-465B-BEE4-9BFD92A8B9EC}" type="presParOf" srcId="{76C18068-15CA-4827-B9DC-FFDB81AC92B7}" destId="{40A84132-4062-4E7F-8BBC-3ADE271996E0}" srcOrd="1" destOrd="0" presId="urn:microsoft.com/office/officeart/2005/8/layout/default"/>
    <dgm:cxn modelId="{CC3107C7-6434-4E0E-93A8-E5215D128EE6}" type="presParOf" srcId="{76C18068-15CA-4827-B9DC-FFDB81AC92B7}" destId="{A82EA7A6-C317-4B20-8FD4-570204149DD7}" srcOrd="2" destOrd="0" presId="urn:microsoft.com/office/officeart/2005/8/layout/default"/>
    <dgm:cxn modelId="{627899A6-C29F-4B9F-A1BF-59967099D09F}" type="presParOf" srcId="{76C18068-15CA-4827-B9DC-FFDB81AC92B7}" destId="{DAAFC6B6-9397-4482-BDCA-82DFE542C10F}" srcOrd="3" destOrd="0" presId="urn:microsoft.com/office/officeart/2005/8/layout/default"/>
    <dgm:cxn modelId="{BBCCA72C-63B3-45FC-82B5-F71EE205D796}" type="presParOf" srcId="{76C18068-15CA-4827-B9DC-FFDB81AC92B7}" destId="{F377CCE2-48EF-4A15-A572-B6232E099467}"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44CD4C7A-266F-4CFB-AFA9-B6656AF83E5C}"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83D3EE50-7E7A-4460-8FEC-91911738B250}">
      <dgm:prSet phldrT="[Text]" custT="1"/>
      <dgm:spPr/>
      <dgm:t>
        <a:bodyPr/>
        <a:lstStyle/>
        <a:p>
          <a:r>
            <a:rPr lang="en-US" sz="2200" dirty="0"/>
            <a:t>Permit/electrical plan</a:t>
          </a:r>
        </a:p>
      </dgm:t>
    </dgm:pt>
    <dgm:pt modelId="{31040FB2-579D-4D19-BB95-B53D0065DAF2}" type="parTrans" cxnId="{2757F885-0AAD-4551-90AD-AD39B0E42F7A}">
      <dgm:prSet/>
      <dgm:spPr/>
      <dgm:t>
        <a:bodyPr/>
        <a:lstStyle/>
        <a:p>
          <a:endParaRPr lang="en-US"/>
        </a:p>
      </dgm:t>
    </dgm:pt>
    <dgm:pt modelId="{17C87316-3CDC-4337-911F-8F8F8F6FCCC3}" type="sibTrans" cxnId="{2757F885-0AAD-4551-90AD-AD39B0E42F7A}">
      <dgm:prSet/>
      <dgm:spPr/>
      <dgm:t>
        <a:bodyPr/>
        <a:lstStyle/>
        <a:p>
          <a:endParaRPr lang="en-US"/>
        </a:p>
      </dgm:t>
    </dgm:pt>
    <dgm:pt modelId="{7DA1EE6D-19DA-48EC-997C-808DEC7D4E82}">
      <dgm:prSet phldrT="[Text]" custT="1"/>
      <dgm:spPr/>
      <dgm:t>
        <a:bodyPr/>
        <a:lstStyle/>
        <a:p>
          <a:r>
            <a:rPr lang="en-US" sz="1800" dirty="0"/>
            <a:t>Created at the time of system design or certificate of occupancy</a:t>
          </a:r>
        </a:p>
      </dgm:t>
    </dgm:pt>
    <dgm:pt modelId="{C1BCEFC7-3D1F-4AE0-AF59-116CA6D2FDBB}" type="parTrans" cxnId="{16F69E64-5824-48E8-806C-5DC8377C4C5F}">
      <dgm:prSet/>
      <dgm:spPr/>
      <dgm:t>
        <a:bodyPr/>
        <a:lstStyle/>
        <a:p>
          <a:endParaRPr lang="en-US"/>
        </a:p>
      </dgm:t>
    </dgm:pt>
    <dgm:pt modelId="{F875635B-FFDA-49FF-B800-C3DBAE3C7571}" type="sibTrans" cxnId="{16F69E64-5824-48E8-806C-5DC8377C4C5F}">
      <dgm:prSet/>
      <dgm:spPr/>
      <dgm:t>
        <a:bodyPr/>
        <a:lstStyle/>
        <a:p>
          <a:endParaRPr lang="en-US"/>
        </a:p>
      </dgm:t>
    </dgm:pt>
    <dgm:pt modelId="{7823E357-3211-4118-A9DB-10DBACD3A830}">
      <dgm:prSet phldrT="[Text]" custT="1"/>
      <dgm:spPr>
        <a:solidFill>
          <a:schemeClr val="accent6">
            <a:lumMod val="75000"/>
          </a:schemeClr>
        </a:solidFill>
      </dgm:spPr>
      <dgm:t>
        <a:bodyPr/>
        <a:lstStyle/>
        <a:p>
          <a:r>
            <a:rPr lang="en-US" sz="2200" dirty="0"/>
            <a:t>Requirements</a:t>
          </a:r>
        </a:p>
      </dgm:t>
    </dgm:pt>
    <dgm:pt modelId="{89EA8FD6-B3D9-4415-93F6-35AA3F0330CD}" type="parTrans" cxnId="{6C567351-C50E-4419-8108-FD668F21A953}">
      <dgm:prSet/>
      <dgm:spPr/>
      <dgm:t>
        <a:bodyPr/>
        <a:lstStyle/>
        <a:p>
          <a:endParaRPr lang="en-US"/>
        </a:p>
      </dgm:t>
    </dgm:pt>
    <dgm:pt modelId="{ED7E59FD-897B-46F4-BBAE-4928A1B60424}" type="sibTrans" cxnId="{6C567351-C50E-4419-8108-FD668F21A953}">
      <dgm:prSet/>
      <dgm:spPr/>
      <dgm:t>
        <a:bodyPr/>
        <a:lstStyle/>
        <a:p>
          <a:endParaRPr lang="en-US"/>
        </a:p>
      </dgm:t>
    </dgm:pt>
    <dgm:pt modelId="{9AFC2653-ECD5-4EEB-8A2F-7EA071714BF0}">
      <dgm:prSet phldrT="[Text]" custT="1"/>
      <dgm:spPr/>
      <dgm:t>
        <a:bodyPr/>
        <a:lstStyle/>
        <a:p>
          <a:r>
            <a:rPr lang="en-US" sz="1800" dirty="0"/>
            <a:t>Consult to help determine the cause</a:t>
          </a:r>
        </a:p>
      </dgm:t>
    </dgm:pt>
    <dgm:pt modelId="{05E3ECA1-DE44-4BCF-ADB0-44E1A8A588BC}" type="parTrans" cxnId="{78113D7C-8787-4639-94F4-F73A4A021CDC}">
      <dgm:prSet/>
      <dgm:spPr/>
      <dgm:t>
        <a:bodyPr/>
        <a:lstStyle/>
        <a:p>
          <a:endParaRPr lang="en-US"/>
        </a:p>
      </dgm:t>
    </dgm:pt>
    <dgm:pt modelId="{4CE75772-08CF-4DAE-B750-D55137891FBB}" type="sibTrans" cxnId="{78113D7C-8787-4639-94F4-F73A4A021CDC}">
      <dgm:prSet/>
      <dgm:spPr/>
      <dgm:t>
        <a:bodyPr/>
        <a:lstStyle/>
        <a:p>
          <a:endParaRPr lang="en-US"/>
        </a:p>
      </dgm:t>
    </dgm:pt>
    <dgm:pt modelId="{39EAC7E4-DCEC-401D-9B19-C92549A6B957}">
      <dgm:prSet phldrT="[Text]" custT="1"/>
      <dgm:spPr/>
      <dgm:t>
        <a:bodyPr/>
        <a:lstStyle/>
        <a:p>
          <a:r>
            <a:rPr lang="en-US" sz="1800" b="0" u="none" dirty="0"/>
            <a:t>M</a:t>
          </a:r>
          <a:r>
            <a:rPr lang="x-none" sz="1800" b="0" u="none" dirty="0"/>
            <a:t>anufacturer’s specifications and requirements</a:t>
          </a:r>
          <a:endParaRPr lang="en-US" sz="1800" b="0" dirty="0"/>
        </a:p>
      </dgm:t>
    </dgm:pt>
    <dgm:pt modelId="{37615FC0-E994-4221-AE54-9890FBBE11AB}" type="parTrans" cxnId="{FB935F04-F642-43B7-8C6A-AF1F6C9E7D08}">
      <dgm:prSet/>
      <dgm:spPr/>
      <dgm:t>
        <a:bodyPr/>
        <a:lstStyle/>
        <a:p>
          <a:endParaRPr lang="en-US"/>
        </a:p>
      </dgm:t>
    </dgm:pt>
    <dgm:pt modelId="{B574EF2A-8D68-436B-99CC-4F67F70C9538}" type="sibTrans" cxnId="{FB935F04-F642-43B7-8C6A-AF1F6C9E7D08}">
      <dgm:prSet/>
      <dgm:spPr/>
      <dgm:t>
        <a:bodyPr/>
        <a:lstStyle/>
        <a:p>
          <a:endParaRPr lang="en-US"/>
        </a:p>
      </dgm:t>
    </dgm:pt>
    <dgm:pt modelId="{C79F24EB-9B10-49D4-A28C-788B5366B3DB}">
      <dgm:prSet custT="1"/>
      <dgm:spPr/>
      <dgm:t>
        <a:bodyPr/>
        <a:lstStyle/>
        <a:p>
          <a:r>
            <a:rPr lang="en-US" sz="1800" b="0" dirty="0"/>
            <a:t>NFPA® 70®, </a:t>
          </a:r>
          <a:r>
            <a:rPr lang="en-US" sz="1800" b="0" i="1" dirty="0"/>
            <a:t>National Electrical Code</a:t>
          </a:r>
          <a:r>
            <a:rPr lang="en-US" sz="1800" b="0" dirty="0"/>
            <a:t>®</a:t>
          </a:r>
        </a:p>
      </dgm:t>
    </dgm:pt>
    <dgm:pt modelId="{3039AD64-D3BC-46D8-9634-48339248CF6E}" type="parTrans" cxnId="{C8981E14-BB18-40D5-8B4B-924E3E66318E}">
      <dgm:prSet/>
      <dgm:spPr/>
      <dgm:t>
        <a:bodyPr/>
        <a:lstStyle/>
        <a:p>
          <a:endParaRPr lang="en-US"/>
        </a:p>
      </dgm:t>
    </dgm:pt>
    <dgm:pt modelId="{B715A129-F61B-40F7-8D1C-2101D093A77F}" type="sibTrans" cxnId="{C8981E14-BB18-40D5-8B4B-924E3E66318E}">
      <dgm:prSet/>
      <dgm:spPr/>
      <dgm:t>
        <a:bodyPr/>
        <a:lstStyle/>
        <a:p>
          <a:endParaRPr lang="en-US"/>
        </a:p>
      </dgm:t>
    </dgm:pt>
    <dgm:pt modelId="{457CB0CC-3F4C-4131-A556-F55BBAB429B6}">
      <dgm:prSet custT="1"/>
      <dgm:spPr/>
      <dgm:t>
        <a:bodyPr/>
        <a:lstStyle/>
        <a:p>
          <a:r>
            <a:rPr lang="en-US" sz="1800" b="0" dirty="0"/>
            <a:t>ICC Electrical Code™ from </a:t>
          </a:r>
          <a:r>
            <a:rPr lang="en-US" sz="1800" b="0" dirty="0" smtClean="0"/>
            <a:t>International </a:t>
          </a:r>
          <a:r>
            <a:rPr lang="en-US" sz="1800" b="0" dirty="0"/>
            <a:t>Code Council® (ICC®)</a:t>
          </a:r>
        </a:p>
      </dgm:t>
    </dgm:pt>
    <dgm:pt modelId="{8F20F101-81A7-4523-9775-6FF92F7D5AF7}" type="parTrans" cxnId="{A634D269-3574-417D-B392-8EA00C167498}">
      <dgm:prSet/>
      <dgm:spPr/>
      <dgm:t>
        <a:bodyPr/>
        <a:lstStyle/>
        <a:p>
          <a:endParaRPr lang="en-US"/>
        </a:p>
      </dgm:t>
    </dgm:pt>
    <dgm:pt modelId="{ED487AA0-ACF9-40ED-B3D1-13406D8E49B3}" type="sibTrans" cxnId="{A634D269-3574-417D-B392-8EA00C167498}">
      <dgm:prSet/>
      <dgm:spPr/>
      <dgm:t>
        <a:bodyPr/>
        <a:lstStyle/>
        <a:p>
          <a:endParaRPr lang="en-US"/>
        </a:p>
      </dgm:t>
    </dgm:pt>
    <dgm:pt modelId="{4584504A-01D0-4733-BE28-4A3E761483BE}">
      <dgm:prSet custT="1"/>
      <dgm:spPr/>
      <dgm:t>
        <a:bodyPr/>
        <a:lstStyle/>
        <a:p>
          <a:r>
            <a:rPr lang="en-US" sz="1800" b="0" dirty="0"/>
            <a:t>Any other applicable codes and standards</a:t>
          </a:r>
        </a:p>
      </dgm:t>
    </dgm:pt>
    <dgm:pt modelId="{54A3CBF1-BD36-477B-A517-CB67B5A8D80D}" type="parTrans" cxnId="{D26CB6C9-6FEA-4A7E-BB8E-F044C87EE4E2}">
      <dgm:prSet/>
      <dgm:spPr/>
      <dgm:t>
        <a:bodyPr/>
        <a:lstStyle/>
        <a:p>
          <a:endParaRPr lang="en-US"/>
        </a:p>
      </dgm:t>
    </dgm:pt>
    <dgm:pt modelId="{54A6DBFF-4410-4A61-A947-2EA93BAC650F}" type="sibTrans" cxnId="{D26CB6C9-6FEA-4A7E-BB8E-F044C87EE4E2}">
      <dgm:prSet/>
      <dgm:spPr/>
      <dgm:t>
        <a:bodyPr/>
        <a:lstStyle/>
        <a:p>
          <a:endParaRPr lang="en-US"/>
        </a:p>
      </dgm:t>
    </dgm:pt>
    <dgm:pt modelId="{4960286D-852B-4126-A107-41ED962D490D}">
      <dgm:prSet phldrT="[Text]" custT="1"/>
      <dgm:spPr/>
      <dgm:t>
        <a:bodyPr/>
        <a:lstStyle/>
        <a:p>
          <a:r>
            <a:rPr lang="en-US" sz="1800" b="0" u="none" dirty="0"/>
            <a:t>T</a:t>
          </a:r>
          <a:r>
            <a:rPr lang="x-none" sz="1800" b="0" u="none" dirty="0"/>
            <a:t>hose specified by the electrical engineer </a:t>
          </a:r>
          <a:endParaRPr lang="en-US" sz="1800" b="0" dirty="0"/>
        </a:p>
      </dgm:t>
    </dgm:pt>
    <dgm:pt modelId="{CA03EF0F-CED1-4FBB-A140-177D62B0D109}" type="parTrans" cxnId="{29C28457-708D-41FE-A056-27F794ABD4E6}">
      <dgm:prSet/>
      <dgm:spPr/>
      <dgm:t>
        <a:bodyPr/>
        <a:lstStyle/>
        <a:p>
          <a:endParaRPr lang="en-US"/>
        </a:p>
      </dgm:t>
    </dgm:pt>
    <dgm:pt modelId="{6CFE5C87-2B63-4FDA-B131-87A37F77518E}" type="sibTrans" cxnId="{29C28457-708D-41FE-A056-27F794ABD4E6}">
      <dgm:prSet/>
      <dgm:spPr/>
      <dgm:t>
        <a:bodyPr/>
        <a:lstStyle/>
        <a:p>
          <a:endParaRPr lang="en-US"/>
        </a:p>
      </dgm:t>
    </dgm:pt>
    <dgm:pt modelId="{98F200D9-A2F1-4E3F-9A1F-51D6EBDA8154}" type="pres">
      <dgm:prSet presAssocID="{44CD4C7A-266F-4CFB-AFA9-B6656AF83E5C}" presName="linear" presStyleCnt="0">
        <dgm:presLayoutVars>
          <dgm:dir/>
          <dgm:animLvl val="lvl"/>
          <dgm:resizeHandles val="exact"/>
        </dgm:presLayoutVars>
      </dgm:prSet>
      <dgm:spPr/>
      <dgm:t>
        <a:bodyPr/>
        <a:lstStyle/>
        <a:p>
          <a:endParaRPr lang="en-US"/>
        </a:p>
      </dgm:t>
    </dgm:pt>
    <dgm:pt modelId="{896F8198-3F76-41D9-88D6-3CF8977F9981}" type="pres">
      <dgm:prSet presAssocID="{83D3EE50-7E7A-4460-8FEC-91911738B250}" presName="parentLin" presStyleCnt="0"/>
      <dgm:spPr/>
    </dgm:pt>
    <dgm:pt modelId="{AF786B94-4CBB-4DEC-A4B0-17A81357E82F}" type="pres">
      <dgm:prSet presAssocID="{83D3EE50-7E7A-4460-8FEC-91911738B250}" presName="parentLeftMargin" presStyleLbl="node1" presStyleIdx="0" presStyleCnt="2"/>
      <dgm:spPr/>
      <dgm:t>
        <a:bodyPr/>
        <a:lstStyle/>
        <a:p>
          <a:endParaRPr lang="en-US"/>
        </a:p>
      </dgm:t>
    </dgm:pt>
    <dgm:pt modelId="{07BE304D-55A6-43B5-99F0-DA9EC8A0A14A}" type="pres">
      <dgm:prSet presAssocID="{83D3EE50-7E7A-4460-8FEC-91911738B250}" presName="parentText" presStyleLbl="node1" presStyleIdx="0" presStyleCnt="2">
        <dgm:presLayoutVars>
          <dgm:chMax val="0"/>
          <dgm:bulletEnabled val="1"/>
        </dgm:presLayoutVars>
      </dgm:prSet>
      <dgm:spPr/>
      <dgm:t>
        <a:bodyPr/>
        <a:lstStyle/>
        <a:p>
          <a:endParaRPr lang="en-US"/>
        </a:p>
      </dgm:t>
    </dgm:pt>
    <dgm:pt modelId="{3D816146-050D-4637-BCF1-420527E2F64E}" type="pres">
      <dgm:prSet presAssocID="{83D3EE50-7E7A-4460-8FEC-91911738B250}" presName="negativeSpace" presStyleCnt="0"/>
      <dgm:spPr/>
    </dgm:pt>
    <dgm:pt modelId="{32C7BE94-6A1F-4F67-AA4A-27BBF045D76E}" type="pres">
      <dgm:prSet presAssocID="{83D3EE50-7E7A-4460-8FEC-91911738B250}" presName="childText" presStyleLbl="conFgAcc1" presStyleIdx="0" presStyleCnt="2">
        <dgm:presLayoutVars>
          <dgm:bulletEnabled val="1"/>
        </dgm:presLayoutVars>
      </dgm:prSet>
      <dgm:spPr/>
      <dgm:t>
        <a:bodyPr/>
        <a:lstStyle/>
        <a:p>
          <a:endParaRPr lang="en-US"/>
        </a:p>
      </dgm:t>
    </dgm:pt>
    <dgm:pt modelId="{6EF4AE56-030F-4BA6-9C97-9E61FED5F344}" type="pres">
      <dgm:prSet presAssocID="{17C87316-3CDC-4337-911F-8F8F8F6FCCC3}" presName="spaceBetweenRectangles" presStyleCnt="0"/>
      <dgm:spPr/>
    </dgm:pt>
    <dgm:pt modelId="{3BF33C48-11D1-4B1B-AE6C-9D237ECA91DA}" type="pres">
      <dgm:prSet presAssocID="{7823E357-3211-4118-A9DB-10DBACD3A830}" presName="parentLin" presStyleCnt="0"/>
      <dgm:spPr/>
    </dgm:pt>
    <dgm:pt modelId="{9DD6D1B6-B466-4287-863D-BDBBE09D87B2}" type="pres">
      <dgm:prSet presAssocID="{7823E357-3211-4118-A9DB-10DBACD3A830}" presName="parentLeftMargin" presStyleLbl="node1" presStyleIdx="0" presStyleCnt="2"/>
      <dgm:spPr/>
      <dgm:t>
        <a:bodyPr/>
        <a:lstStyle/>
        <a:p>
          <a:endParaRPr lang="en-US"/>
        </a:p>
      </dgm:t>
    </dgm:pt>
    <dgm:pt modelId="{BE42DB58-1BC2-4A2F-9047-431C80523F29}" type="pres">
      <dgm:prSet presAssocID="{7823E357-3211-4118-A9DB-10DBACD3A830}" presName="parentText" presStyleLbl="node1" presStyleIdx="1" presStyleCnt="2">
        <dgm:presLayoutVars>
          <dgm:chMax val="0"/>
          <dgm:bulletEnabled val="1"/>
        </dgm:presLayoutVars>
      </dgm:prSet>
      <dgm:spPr/>
      <dgm:t>
        <a:bodyPr/>
        <a:lstStyle/>
        <a:p>
          <a:endParaRPr lang="en-US"/>
        </a:p>
      </dgm:t>
    </dgm:pt>
    <dgm:pt modelId="{41CC4401-77FD-49C1-9939-5DAD9EFF741B}" type="pres">
      <dgm:prSet presAssocID="{7823E357-3211-4118-A9DB-10DBACD3A830}" presName="negativeSpace" presStyleCnt="0"/>
      <dgm:spPr/>
    </dgm:pt>
    <dgm:pt modelId="{C5518626-5156-43AD-8898-8961DA260DE5}" type="pres">
      <dgm:prSet presAssocID="{7823E357-3211-4118-A9DB-10DBACD3A830}" presName="childText" presStyleLbl="conFgAcc1" presStyleIdx="1" presStyleCnt="2">
        <dgm:presLayoutVars>
          <dgm:bulletEnabled val="1"/>
        </dgm:presLayoutVars>
      </dgm:prSet>
      <dgm:spPr/>
      <dgm:t>
        <a:bodyPr/>
        <a:lstStyle/>
        <a:p>
          <a:endParaRPr lang="en-US"/>
        </a:p>
      </dgm:t>
    </dgm:pt>
  </dgm:ptLst>
  <dgm:cxnLst>
    <dgm:cxn modelId="{C8981E14-BB18-40D5-8B4B-924E3E66318E}" srcId="{7823E357-3211-4118-A9DB-10DBACD3A830}" destId="{C79F24EB-9B10-49D4-A28C-788B5366B3DB}" srcOrd="2" destOrd="0" parTransId="{3039AD64-D3BC-46D8-9634-48339248CF6E}" sibTransId="{B715A129-F61B-40F7-8D1C-2101D093A77F}"/>
    <dgm:cxn modelId="{77DAD5A6-FAE9-4418-88AE-C898AD3B4833}" type="presOf" srcId="{7823E357-3211-4118-A9DB-10DBACD3A830}" destId="{BE42DB58-1BC2-4A2F-9047-431C80523F29}" srcOrd="1" destOrd="0" presId="urn:microsoft.com/office/officeart/2005/8/layout/list1"/>
    <dgm:cxn modelId="{87B75430-3B7E-410A-8020-6A33A335AA15}" type="presOf" srcId="{39EAC7E4-DCEC-401D-9B19-C92549A6B957}" destId="{C5518626-5156-43AD-8898-8961DA260DE5}" srcOrd="0" destOrd="0" presId="urn:microsoft.com/office/officeart/2005/8/layout/list1"/>
    <dgm:cxn modelId="{4DFAD0A6-8931-4099-81D3-F9F7DE128B21}" type="presOf" srcId="{7DA1EE6D-19DA-48EC-997C-808DEC7D4E82}" destId="{32C7BE94-6A1F-4F67-AA4A-27BBF045D76E}" srcOrd="0" destOrd="1" presId="urn:microsoft.com/office/officeart/2005/8/layout/list1"/>
    <dgm:cxn modelId="{D26CB6C9-6FEA-4A7E-BB8E-F044C87EE4E2}" srcId="{7823E357-3211-4118-A9DB-10DBACD3A830}" destId="{4584504A-01D0-4733-BE28-4A3E761483BE}" srcOrd="4" destOrd="0" parTransId="{54A3CBF1-BD36-477B-A517-CB67B5A8D80D}" sibTransId="{54A6DBFF-4410-4A61-A947-2EA93BAC650F}"/>
    <dgm:cxn modelId="{78113D7C-8787-4639-94F4-F73A4A021CDC}" srcId="{83D3EE50-7E7A-4460-8FEC-91911738B250}" destId="{9AFC2653-ECD5-4EEB-8A2F-7EA071714BF0}" srcOrd="0" destOrd="0" parTransId="{05E3ECA1-DE44-4BCF-ADB0-44E1A8A588BC}" sibTransId="{4CE75772-08CF-4DAE-B750-D55137891FBB}"/>
    <dgm:cxn modelId="{29C28457-708D-41FE-A056-27F794ABD4E6}" srcId="{7823E357-3211-4118-A9DB-10DBACD3A830}" destId="{4960286D-852B-4126-A107-41ED962D490D}" srcOrd="1" destOrd="0" parTransId="{CA03EF0F-CED1-4FBB-A140-177D62B0D109}" sibTransId="{6CFE5C87-2B63-4FDA-B131-87A37F77518E}"/>
    <dgm:cxn modelId="{940310B9-6C56-4BA6-9B47-E625A27FAE7A}" type="presOf" srcId="{83D3EE50-7E7A-4460-8FEC-91911738B250}" destId="{AF786B94-4CBB-4DEC-A4B0-17A81357E82F}" srcOrd="0" destOrd="0" presId="urn:microsoft.com/office/officeart/2005/8/layout/list1"/>
    <dgm:cxn modelId="{FD70FCCD-CAC8-4E9B-B4E7-CD51303BF00B}" type="presOf" srcId="{4960286D-852B-4126-A107-41ED962D490D}" destId="{C5518626-5156-43AD-8898-8961DA260DE5}" srcOrd="0" destOrd="1" presId="urn:microsoft.com/office/officeart/2005/8/layout/list1"/>
    <dgm:cxn modelId="{2757F885-0AAD-4551-90AD-AD39B0E42F7A}" srcId="{44CD4C7A-266F-4CFB-AFA9-B6656AF83E5C}" destId="{83D3EE50-7E7A-4460-8FEC-91911738B250}" srcOrd="0" destOrd="0" parTransId="{31040FB2-579D-4D19-BB95-B53D0065DAF2}" sibTransId="{17C87316-3CDC-4337-911F-8F8F8F6FCCC3}"/>
    <dgm:cxn modelId="{69D42350-4A58-4C61-BB0C-29805C730EF6}" type="presOf" srcId="{44CD4C7A-266F-4CFB-AFA9-B6656AF83E5C}" destId="{98F200D9-A2F1-4E3F-9A1F-51D6EBDA8154}" srcOrd="0" destOrd="0" presId="urn:microsoft.com/office/officeart/2005/8/layout/list1"/>
    <dgm:cxn modelId="{6C567351-C50E-4419-8108-FD668F21A953}" srcId="{44CD4C7A-266F-4CFB-AFA9-B6656AF83E5C}" destId="{7823E357-3211-4118-A9DB-10DBACD3A830}" srcOrd="1" destOrd="0" parTransId="{89EA8FD6-B3D9-4415-93F6-35AA3F0330CD}" sibTransId="{ED7E59FD-897B-46F4-BBAE-4928A1B60424}"/>
    <dgm:cxn modelId="{A634D269-3574-417D-B392-8EA00C167498}" srcId="{7823E357-3211-4118-A9DB-10DBACD3A830}" destId="{457CB0CC-3F4C-4131-A556-F55BBAB429B6}" srcOrd="3" destOrd="0" parTransId="{8F20F101-81A7-4523-9775-6FF92F7D5AF7}" sibTransId="{ED487AA0-ACF9-40ED-B3D1-13406D8E49B3}"/>
    <dgm:cxn modelId="{EFA20C44-4496-4E0D-8BA9-F487E67ECF6B}" type="presOf" srcId="{457CB0CC-3F4C-4131-A556-F55BBAB429B6}" destId="{C5518626-5156-43AD-8898-8961DA260DE5}" srcOrd="0" destOrd="3" presId="urn:microsoft.com/office/officeart/2005/8/layout/list1"/>
    <dgm:cxn modelId="{FB935F04-F642-43B7-8C6A-AF1F6C9E7D08}" srcId="{7823E357-3211-4118-A9DB-10DBACD3A830}" destId="{39EAC7E4-DCEC-401D-9B19-C92549A6B957}" srcOrd="0" destOrd="0" parTransId="{37615FC0-E994-4221-AE54-9890FBBE11AB}" sibTransId="{B574EF2A-8D68-436B-99CC-4F67F70C9538}"/>
    <dgm:cxn modelId="{5221F2B2-C83D-44E4-A0AD-E310BD01BE1A}" type="presOf" srcId="{4584504A-01D0-4733-BE28-4A3E761483BE}" destId="{C5518626-5156-43AD-8898-8961DA260DE5}" srcOrd="0" destOrd="4" presId="urn:microsoft.com/office/officeart/2005/8/layout/list1"/>
    <dgm:cxn modelId="{16F69E64-5824-48E8-806C-5DC8377C4C5F}" srcId="{83D3EE50-7E7A-4460-8FEC-91911738B250}" destId="{7DA1EE6D-19DA-48EC-997C-808DEC7D4E82}" srcOrd="1" destOrd="0" parTransId="{C1BCEFC7-3D1F-4AE0-AF59-116CA6D2FDBB}" sibTransId="{F875635B-FFDA-49FF-B800-C3DBAE3C7571}"/>
    <dgm:cxn modelId="{EA116E26-37D2-495A-906E-8023EA2D6463}" type="presOf" srcId="{83D3EE50-7E7A-4460-8FEC-91911738B250}" destId="{07BE304D-55A6-43B5-99F0-DA9EC8A0A14A}" srcOrd="1" destOrd="0" presId="urn:microsoft.com/office/officeart/2005/8/layout/list1"/>
    <dgm:cxn modelId="{3D150569-3374-4B14-904F-7DCB382A710F}" type="presOf" srcId="{7823E357-3211-4118-A9DB-10DBACD3A830}" destId="{9DD6D1B6-B466-4287-863D-BDBBE09D87B2}" srcOrd="0" destOrd="0" presId="urn:microsoft.com/office/officeart/2005/8/layout/list1"/>
    <dgm:cxn modelId="{D8D298C4-D8ED-4679-943E-38FB6842A671}" type="presOf" srcId="{9AFC2653-ECD5-4EEB-8A2F-7EA071714BF0}" destId="{32C7BE94-6A1F-4F67-AA4A-27BBF045D76E}" srcOrd="0" destOrd="0" presId="urn:microsoft.com/office/officeart/2005/8/layout/list1"/>
    <dgm:cxn modelId="{703BCDA6-1529-4B4E-B66F-22E13BD4FA30}" type="presOf" srcId="{C79F24EB-9B10-49D4-A28C-788B5366B3DB}" destId="{C5518626-5156-43AD-8898-8961DA260DE5}" srcOrd="0" destOrd="2" presId="urn:microsoft.com/office/officeart/2005/8/layout/list1"/>
    <dgm:cxn modelId="{EA5E0E02-20E6-4072-9D0B-7A4E7D59F4C5}" type="presParOf" srcId="{98F200D9-A2F1-4E3F-9A1F-51D6EBDA8154}" destId="{896F8198-3F76-41D9-88D6-3CF8977F9981}" srcOrd="0" destOrd="0" presId="urn:microsoft.com/office/officeart/2005/8/layout/list1"/>
    <dgm:cxn modelId="{F96E760A-CA73-481C-939D-A3314B33B629}" type="presParOf" srcId="{896F8198-3F76-41D9-88D6-3CF8977F9981}" destId="{AF786B94-4CBB-4DEC-A4B0-17A81357E82F}" srcOrd="0" destOrd="0" presId="urn:microsoft.com/office/officeart/2005/8/layout/list1"/>
    <dgm:cxn modelId="{7E142AFF-9B0A-422C-AEDA-151F53E98418}" type="presParOf" srcId="{896F8198-3F76-41D9-88D6-3CF8977F9981}" destId="{07BE304D-55A6-43B5-99F0-DA9EC8A0A14A}" srcOrd="1" destOrd="0" presId="urn:microsoft.com/office/officeart/2005/8/layout/list1"/>
    <dgm:cxn modelId="{D61C933F-19B8-4989-9460-58179AAC3586}" type="presParOf" srcId="{98F200D9-A2F1-4E3F-9A1F-51D6EBDA8154}" destId="{3D816146-050D-4637-BCF1-420527E2F64E}" srcOrd="1" destOrd="0" presId="urn:microsoft.com/office/officeart/2005/8/layout/list1"/>
    <dgm:cxn modelId="{9BD23C8A-2DD1-4267-B537-1F20174C2202}" type="presParOf" srcId="{98F200D9-A2F1-4E3F-9A1F-51D6EBDA8154}" destId="{32C7BE94-6A1F-4F67-AA4A-27BBF045D76E}" srcOrd="2" destOrd="0" presId="urn:microsoft.com/office/officeart/2005/8/layout/list1"/>
    <dgm:cxn modelId="{D270EAF1-DDD6-4EB7-83ED-32D4F3EFDE37}" type="presParOf" srcId="{98F200D9-A2F1-4E3F-9A1F-51D6EBDA8154}" destId="{6EF4AE56-030F-4BA6-9C97-9E61FED5F344}" srcOrd="3" destOrd="0" presId="urn:microsoft.com/office/officeart/2005/8/layout/list1"/>
    <dgm:cxn modelId="{765F3CF1-518A-4672-98BB-9C2AB4751E37}" type="presParOf" srcId="{98F200D9-A2F1-4E3F-9A1F-51D6EBDA8154}" destId="{3BF33C48-11D1-4B1B-AE6C-9D237ECA91DA}" srcOrd="4" destOrd="0" presId="urn:microsoft.com/office/officeart/2005/8/layout/list1"/>
    <dgm:cxn modelId="{FBFFBFAD-C7C6-4B2B-A0D6-5C40E42BCF96}" type="presParOf" srcId="{3BF33C48-11D1-4B1B-AE6C-9D237ECA91DA}" destId="{9DD6D1B6-B466-4287-863D-BDBBE09D87B2}" srcOrd="0" destOrd="0" presId="urn:microsoft.com/office/officeart/2005/8/layout/list1"/>
    <dgm:cxn modelId="{9AD14051-0671-4D60-8B56-3A9317FEA4E6}" type="presParOf" srcId="{3BF33C48-11D1-4B1B-AE6C-9D237ECA91DA}" destId="{BE42DB58-1BC2-4A2F-9047-431C80523F29}" srcOrd="1" destOrd="0" presId="urn:microsoft.com/office/officeart/2005/8/layout/list1"/>
    <dgm:cxn modelId="{58950672-9A62-4007-9757-570A0C530BBA}" type="presParOf" srcId="{98F200D9-A2F1-4E3F-9A1F-51D6EBDA8154}" destId="{41CC4401-77FD-49C1-9939-5DAD9EFF741B}" srcOrd="5" destOrd="0" presId="urn:microsoft.com/office/officeart/2005/8/layout/list1"/>
    <dgm:cxn modelId="{A03FF446-7192-4E58-8C96-DF101F3B9E41}" type="presParOf" srcId="{98F200D9-A2F1-4E3F-9A1F-51D6EBDA8154}" destId="{C5518626-5156-43AD-8898-8961DA260DE5}"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44CD4C7A-266F-4CFB-AFA9-B6656AF83E5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83D3EE50-7E7A-4460-8FEC-91911738B250}">
      <dgm:prSet phldrT="[Text]" custT="1"/>
      <dgm:spPr/>
      <dgm:t>
        <a:bodyPr/>
        <a:lstStyle/>
        <a:p>
          <a:r>
            <a:rPr lang="en-US" sz="2000" b="0" u="none" dirty="0"/>
            <a:t>S</a:t>
          </a:r>
          <a:r>
            <a:rPr lang="x-none" sz="2000" b="0" u="none" dirty="0"/>
            <a:t>ignificant contributing factor in fires caused by electricity</a:t>
          </a:r>
          <a:endParaRPr lang="en-US" sz="2000" b="0" dirty="0"/>
        </a:p>
      </dgm:t>
    </dgm:pt>
    <dgm:pt modelId="{31040FB2-579D-4D19-BB95-B53D0065DAF2}" type="parTrans" cxnId="{2757F885-0AAD-4551-90AD-AD39B0E42F7A}">
      <dgm:prSet/>
      <dgm:spPr/>
      <dgm:t>
        <a:bodyPr/>
        <a:lstStyle/>
        <a:p>
          <a:endParaRPr lang="en-US"/>
        </a:p>
      </dgm:t>
    </dgm:pt>
    <dgm:pt modelId="{17C87316-3CDC-4337-911F-8F8F8F6FCCC3}" type="sibTrans" cxnId="{2757F885-0AAD-4551-90AD-AD39B0E42F7A}">
      <dgm:prSet/>
      <dgm:spPr/>
      <dgm:t>
        <a:bodyPr/>
        <a:lstStyle/>
        <a:p>
          <a:endParaRPr lang="en-US"/>
        </a:p>
      </dgm:t>
    </dgm:pt>
    <dgm:pt modelId="{20D77E40-E414-47AD-8C97-494A23B1FD70}">
      <dgm:prSet custT="1"/>
      <dgm:spPr/>
      <dgm:t>
        <a:bodyPr/>
        <a:lstStyle/>
        <a:p>
          <a:r>
            <a:rPr lang="x-none" sz="2000" b="0" u="none" dirty="0"/>
            <a:t>Usually, the affected equipment is not suited for the type of installation, location, or intended use</a:t>
          </a:r>
          <a:endParaRPr lang="en-US" sz="2000" b="0" u="none" dirty="0"/>
        </a:p>
      </dgm:t>
    </dgm:pt>
    <dgm:pt modelId="{B7BB94B6-A356-4D1A-9375-9F18A1E7771F}" type="parTrans" cxnId="{689825DF-FBB0-4397-A679-593A02D46874}">
      <dgm:prSet/>
      <dgm:spPr/>
      <dgm:t>
        <a:bodyPr/>
        <a:lstStyle/>
        <a:p>
          <a:endParaRPr lang="en-US"/>
        </a:p>
      </dgm:t>
    </dgm:pt>
    <dgm:pt modelId="{55F0D6D9-2E00-4985-9DAC-3B8454F66BD9}" type="sibTrans" cxnId="{689825DF-FBB0-4397-A679-593A02D46874}">
      <dgm:prSet/>
      <dgm:spPr/>
      <dgm:t>
        <a:bodyPr/>
        <a:lstStyle/>
        <a:p>
          <a:endParaRPr lang="en-US"/>
        </a:p>
      </dgm:t>
    </dgm:pt>
    <dgm:pt modelId="{5986D28D-B873-4150-8344-55EEE64C2940}">
      <dgm:prSet custT="1"/>
      <dgm:spPr/>
      <dgm:t>
        <a:bodyPr/>
        <a:lstStyle/>
        <a:p>
          <a:r>
            <a:rPr lang="x-none" sz="2000" b="0" u="none" dirty="0"/>
            <a:t>Most fires in electrical equipment are caused by arcing or overheating of surrounding materials</a:t>
          </a:r>
          <a:endParaRPr lang="en-US" sz="2000" b="0" u="none" dirty="0"/>
        </a:p>
      </dgm:t>
    </dgm:pt>
    <dgm:pt modelId="{26EFE773-E05A-47B9-9381-2963446E047E}" type="parTrans" cxnId="{0C90EF0C-DDCC-47E6-874F-3C9FF7E5C9A2}">
      <dgm:prSet/>
      <dgm:spPr/>
      <dgm:t>
        <a:bodyPr/>
        <a:lstStyle/>
        <a:p>
          <a:endParaRPr lang="en-US"/>
        </a:p>
      </dgm:t>
    </dgm:pt>
    <dgm:pt modelId="{C779C405-54D8-47B4-9FB1-0E7C6459F0A9}" type="sibTrans" cxnId="{0C90EF0C-DDCC-47E6-874F-3C9FF7E5C9A2}">
      <dgm:prSet/>
      <dgm:spPr/>
      <dgm:t>
        <a:bodyPr/>
        <a:lstStyle/>
        <a:p>
          <a:endParaRPr lang="en-US"/>
        </a:p>
      </dgm:t>
    </dgm:pt>
    <dgm:pt modelId="{9C4E0E5D-C974-4032-8DC2-4B35F2CC7AE1}">
      <dgm:prSet custT="1"/>
      <dgm:spPr>
        <a:solidFill>
          <a:schemeClr val="accent6">
            <a:lumMod val="75000"/>
          </a:schemeClr>
        </a:solidFill>
      </dgm:spPr>
      <dgm:t>
        <a:bodyPr/>
        <a:lstStyle/>
        <a:p>
          <a:r>
            <a:rPr lang="x-none" sz="2000" b="0" u="none" dirty="0"/>
            <a:t>As changes are made to an electrical system, a building custodian or responsible party should track the changes</a:t>
          </a:r>
          <a:endParaRPr lang="en-US" sz="2000" b="0" u="none" dirty="0"/>
        </a:p>
      </dgm:t>
    </dgm:pt>
    <dgm:pt modelId="{37EA5CB0-94EA-4C1D-8F59-7B9FE95ADF30}" type="parTrans" cxnId="{2ED2A800-A7BA-45E3-8F17-E279ED17A31A}">
      <dgm:prSet/>
      <dgm:spPr/>
      <dgm:t>
        <a:bodyPr/>
        <a:lstStyle/>
        <a:p>
          <a:endParaRPr lang="en-US"/>
        </a:p>
      </dgm:t>
    </dgm:pt>
    <dgm:pt modelId="{AD8CCBDD-09FD-4AE2-B7AE-E430862A63F2}" type="sibTrans" cxnId="{2ED2A800-A7BA-45E3-8F17-E279ED17A31A}">
      <dgm:prSet/>
      <dgm:spPr/>
      <dgm:t>
        <a:bodyPr/>
        <a:lstStyle/>
        <a:p>
          <a:endParaRPr lang="en-US"/>
        </a:p>
      </dgm:t>
    </dgm:pt>
    <dgm:pt modelId="{408EAD60-4CD6-4454-89C1-3F7727B020AC}" type="pres">
      <dgm:prSet presAssocID="{44CD4C7A-266F-4CFB-AFA9-B6656AF83E5C}" presName="linear" presStyleCnt="0">
        <dgm:presLayoutVars>
          <dgm:animLvl val="lvl"/>
          <dgm:resizeHandles val="exact"/>
        </dgm:presLayoutVars>
      </dgm:prSet>
      <dgm:spPr/>
      <dgm:t>
        <a:bodyPr/>
        <a:lstStyle/>
        <a:p>
          <a:endParaRPr lang="en-US"/>
        </a:p>
      </dgm:t>
    </dgm:pt>
    <dgm:pt modelId="{90E6EF79-45AA-4164-9DE8-ECB9710B59BC}" type="pres">
      <dgm:prSet presAssocID="{83D3EE50-7E7A-4460-8FEC-91911738B250}" presName="parentText" presStyleLbl="node1" presStyleIdx="0" presStyleCnt="4">
        <dgm:presLayoutVars>
          <dgm:chMax val="0"/>
          <dgm:bulletEnabled val="1"/>
        </dgm:presLayoutVars>
      </dgm:prSet>
      <dgm:spPr/>
      <dgm:t>
        <a:bodyPr/>
        <a:lstStyle/>
        <a:p>
          <a:endParaRPr lang="en-US"/>
        </a:p>
      </dgm:t>
    </dgm:pt>
    <dgm:pt modelId="{3A47A29C-C418-46C5-9EF5-83C0C58BC187}" type="pres">
      <dgm:prSet presAssocID="{17C87316-3CDC-4337-911F-8F8F8F6FCCC3}" presName="spacer" presStyleCnt="0"/>
      <dgm:spPr/>
    </dgm:pt>
    <dgm:pt modelId="{FD442651-0C96-4EE6-A878-889435BABB18}" type="pres">
      <dgm:prSet presAssocID="{20D77E40-E414-47AD-8C97-494A23B1FD70}" presName="parentText" presStyleLbl="node1" presStyleIdx="1" presStyleCnt="4">
        <dgm:presLayoutVars>
          <dgm:chMax val="0"/>
          <dgm:bulletEnabled val="1"/>
        </dgm:presLayoutVars>
      </dgm:prSet>
      <dgm:spPr/>
      <dgm:t>
        <a:bodyPr/>
        <a:lstStyle/>
        <a:p>
          <a:endParaRPr lang="en-US"/>
        </a:p>
      </dgm:t>
    </dgm:pt>
    <dgm:pt modelId="{80E323A2-2697-4B50-BE26-21509A025DBC}" type="pres">
      <dgm:prSet presAssocID="{55F0D6D9-2E00-4985-9DAC-3B8454F66BD9}" presName="spacer" presStyleCnt="0"/>
      <dgm:spPr/>
    </dgm:pt>
    <dgm:pt modelId="{8D933431-9A4D-4951-A61C-56AEBCE4FF4F}" type="pres">
      <dgm:prSet presAssocID="{5986D28D-B873-4150-8344-55EEE64C2940}" presName="parentText" presStyleLbl="node1" presStyleIdx="2" presStyleCnt="4">
        <dgm:presLayoutVars>
          <dgm:chMax val="0"/>
          <dgm:bulletEnabled val="1"/>
        </dgm:presLayoutVars>
      </dgm:prSet>
      <dgm:spPr/>
      <dgm:t>
        <a:bodyPr/>
        <a:lstStyle/>
        <a:p>
          <a:endParaRPr lang="en-US"/>
        </a:p>
      </dgm:t>
    </dgm:pt>
    <dgm:pt modelId="{D25105C1-335A-41AC-8AE6-D9143694836C}" type="pres">
      <dgm:prSet presAssocID="{C779C405-54D8-47B4-9FB1-0E7C6459F0A9}" presName="spacer" presStyleCnt="0"/>
      <dgm:spPr/>
    </dgm:pt>
    <dgm:pt modelId="{8BD45759-B17F-47C2-B437-AB2FCA529220}" type="pres">
      <dgm:prSet presAssocID="{9C4E0E5D-C974-4032-8DC2-4B35F2CC7AE1}" presName="parentText" presStyleLbl="node1" presStyleIdx="3" presStyleCnt="4">
        <dgm:presLayoutVars>
          <dgm:chMax val="0"/>
          <dgm:bulletEnabled val="1"/>
        </dgm:presLayoutVars>
      </dgm:prSet>
      <dgm:spPr/>
      <dgm:t>
        <a:bodyPr/>
        <a:lstStyle/>
        <a:p>
          <a:endParaRPr lang="en-US"/>
        </a:p>
      </dgm:t>
    </dgm:pt>
  </dgm:ptLst>
  <dgm:cxnLst>
    <dgm:cxn modelId="{689825DF-FBB0-4397-A679-593A02D46874}" srcId="{44CD4C7A-266F-4CFB-AFA9-B6656AF83E5C}" destId="{20D77E40-E414-47AD-8C97-494A23B1FD70}" srcOrd="1" destOrd="0" parTransId="{B7BB94B6-A356-4D1A-9375-9F18A1E7771F}" sibTransId="{55F0D6D9-2E00-4985-9DAC-3B8454F66BD9}"/>
    <dgm:cxn modelId="{1319B105-E0DE-44EF-9278-43406A486776}" type="presOf" srcId="{9C4E0E5D-C974-4032-8DC2-4B35F2CC7AE1}" destId="{8BD45759-B17F-47C2-B437-AB2FCA529220}" srcOrd="0" destOrd="0" presId="urn:microsoft.com/office/officeart/2005/8/layout/vList2"/>
    <dgm:cxn modelId="{335C7FC4-B18E-409B-871D-B22F9DBC9BAD}" type="presOf" srcId="{20D77E40-E414-47AD-8C97-494A23B1FD70}" destId="{FD442651-0C96-4EE6-A878-889435BABB18}" srcOrd="0" destOrd="0" presId="urn:microsoft.com/office/officeart/2005/8/layout/vList2"/>
    <dgm:cxn modelId="{EAE80F2F-A63F-4AAB-8B22-557646BDDA5D}" type="presOf" srcId="{44CD4C7A-266F-4CFB-AFA9-B6656AF83E5C}" destId="{408EAD60-4CD6-4454-89C1-3F7727B020AC}" srcOrd="0" destOrd="0" presId="urn:microsoft.com/office/officeart/2005/8/layout/vList2"/>
    <dgm:cxn modelId="{74C47776-AD5C-42F1-860F-B0495743B70F}" type="presOf" srcId="{83D3EE50-7E7A-4460-8FEC-91911738B250}" destId="{90E6EF79-45AA-4164-9DE8-ECB9710B59BC}" srcOrd="0" destOrd="0" presId="urn:microsoft.com/office/officeart/2005/8/layout/vList2"/>
    <dgm:cxn modelId="{0C90EF0C-DDCC-47E6-874F-3C9FF7E5C9A2}" srcId="{44CD4C7A-266F-4CFB-AFA9-B6656AF83E5C}" destId="{5986D28D-B873-4150-8344-55EEE64C2940}" srcOrd="2" destOrd="0" parTransId="{26EFE773-E05A-47B9-9381-2963446E047E}" sibTransId="{C779C405-54D8-47B4-9FB1-0E7C6459F0A9}"/>
    <dgm:cxn modelId="{2757F885-0AAD-4551-90AD-AD39B0E42F7A}" srcId="{44CD4C7A-266F-4CFB-AFA9-B6656AF83E5C}" destId="{83D3EE50-7E7A-4460-8FEC-91911738B250}" srcOrd="0" destOrd="0" parTransId="{31040FB2-579D-4D19-BB95-B53D0065DAF2}" sibTransId="{17C87316-3CDC-4337-911F-8F8F8F6FCCC3}"/>
    <dgm:cxn modelId="{2ED2A800-A7BA-45E3-8F17-E279ED17A31A}" srcId="{44CD4C7A-266F-4CFB-AFA9-B6656AF83E5C}" destId="{9C4E0E5D-C974-4032-8DC2-4B35F2CC7AE1}" srcOrd="3" destOrd="0" parTransId="{37EA5CB0-94EA-4C1D-8F59-7B9FE95ADF30}" sibTransId="{AD8CCBDD-09FD-4AE2-B7AE-E430862A63F2}"/>
    <dgm:cxn modelId="{E7EBEBBF-90C8-43D5-84B0-B6293E235215}" type="presOf" srcId="{5986D28D-B873-4150-8344-55EEE64C2940}" destId="{8D933431-9A4D-4951-A61C-56AEBCE4FF4F}" srcOrd="0" destOrd="0" presId="urn:microsoft.com/office/officeart/2005/8/layout/vList2"/>
    <dgm:cxn modelId="{82EF5E9E-318A-4DBF-A316-22A210F2ED83}" type="presParOf" srcId="{408EAD60-4CD6-4454-89C1-3F7727B020AC}" destId="{90E6EF79-45AA-4164-9DE8-ECB9710B59BC}" srcOrd="0" destOrd="0" presId="urn:microsoft.com/office/officeart/2005/8/layout/vList2"/>
    <dgm:cxn modelId="{082A7380-18A0-4299-9429-4C3807F9C69A}" type="presParOf" srcId="{408EAD60-4CD6-4454-89C1-3F7727B020AC}" destId="{3A47A29C-C418-46C5-9EF5-83C0C58BC187}" srcOrd="1" destOrd="0" presId="urn:microsoft.com/office/officeart/2005/8/layout/vList2"/>
    <dgm:cxn modelId="{43A19827-62D7-4D32-9901-2736BD1234E9}" type="presParOf" srcId="{408EAD60-4CD6-4454-89C1-3F7727B020AC}" destId="{FD442651-0C96-4EE6-A878-889435BABB18}" srcOrd="2" destOrd="0" presId="urn:microsoft.com/office/officeart/2005/8/layout/vList2"/>
    <dgm:cxn modelId="{DD9B0FB4-DFDE-45CE-A929-80F886130F70}" type="presParOf" srcId="{408EAD60-4CD6-4454-89C1-3F7727B020AC}" destId="{80E323A2-2697-4B50-BE26-21509A025DBC}" srcOrd="3" destOrd="0" presId="urn:microsoft.com/office/officeart/2005/8/layout/vList2"/>
    <dgm:cxn modelId="{9FAD9619-F667-4801-A367-B10917D79621}" type="presParOf" srcId="{408EAD60-4CD6-4454-89C1-3F7727B020AC}" destId="{8D933431-9A4D-4951-A61C-56AEBCE4FF4F}" srcOrd="4" destOrd="0" presId="urn:microsoft.com/office/officeart/2005/8/layout/vList2"/>
    <dgm:cxn modelId="{BB6CE41E-EA62-4C21-B9D5-471364D78C1F}" type="presParOf" srcId="{408EAD60-4CD6-4454-89C1-3F7727B020AC}" destId="{D25105C1-335A-41AC-8AE6-D9143694836C}" srcOrd="5" destOrd="0" presId="urn:microsoft.com/office/officeart/2005/8/layout/vList2"/>
    <dgm:cxn modelId="{68B96B9E-86FC-4D78-B70D-4E2D61F2E736}" type="presParOf" srcId="{408EAD60-4CD6-4454-89C1-3F7727B020AC}" destId="{8BD45759-B17F-47C2-B437-AB2FCA52922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EDBF5D67-DA99-47D0-A2EC-02459DEFD11E}"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ADDC502C-BEBE-4E47-817D-F6A71F90917A}">
      <dgm:prSet phldrT="[Text]" custT="1"/>
      <dgm:spPr/>
      <dgm:t>
        <a:bodyPr/>
        <a:lstStyle/>
        <a:p>
          <a:r>
            <a:rPr lang="x-none" sz="2000" b="0" u="none" dirty="0"/>
            <a:t>Storing products too close to ceilings</a:t>
          </a:r>
          <a:endParaRPr lang="en-US" sz="2000" b="0" dirty="0"/>
        </a:p>
      </dgm:t>
    </dgm:pt>
    <dgm:pt modelId="{14EAD97B-11D6-4D5E-BDAF-E3923749C365}" type="parTrans" cxnId="{0C25CD2C-1800-4880-98D8-43B6C06BBF78}">
      <dgm:prSet/>
      <dgm:spPr/>
      <dgm:t>
        <a:bodyPr/>
        <a:lstStyle/>
        <a:p>
          <a:endParaRPr lang="en-US"/>
        </a:p>
      </dgm:t>
    </dgm:pt>
    <dgm:pt modelId="{02DA9A66-3A8A-42C4-BD92-825D5C86B608}" type="sibTrans" cxnId="{0C25CD2C-1800-4880-98D8-43B6C06BBF78}">
      <dgm:prSet/>
      <dgm:spPr/>
      <dgm:t>
        <a:bodyPr/>
        <a:lstStyle/>
        <a:p>
          <a:endParaRPr lang="en-US"/>
        </a:p>
      </dgm:t>
    </dgm:pt>
    <dgm:pt modelId="{69AED228-EC3D-4558-81F4-A115BFD30BD7}">
      <dgm:prSet custT="1"/>
      <dgm:spPr/>
      <dgm:t>
        <a:bodyPr/>
        <a:lstStyle/>
        <a:p>
          <a:r>
            <a:rPr lang="x-none" sz="2000" b="0" u="none" dirty="0"/>
            <a:t>Obstructing or blocking fire sprinkler system components</a:t>
          </a:r>
          <a:endParaRPr lang="en-US" sz="2000" b="0" u="none" dirty="0"/>
        </a:p>
      </dgm:t>
    </dgm:pt>
    <dgm:pt modelId="{415F515D-4EF8-4C17-9825-DA1022D8E7B3}" type="parTrans" cxnId="{42291F70-2168-4B60-B8E7-F5ACA090CA00}">
      <dgm:prSet/>
      <dgm:spPr/>
      <dgm:t>
        <a:bodyPr/>
        <a:lstStyle/>
        <a:p>
          <a:endParaRPr lang="en-US"/>
        </a:p>
      </dgm:t>
    </dgm:pt>
    <dgm:pt modelId="{B6A9B2F4-C726-44B9-A9A9-831EE4ABD2C7}" type="sibTrans" cxnId="{42291F70-2168-4B60-B8E7-F5ACA090CA00}">
      <dgm:prSet/>
      <dgm:spPr/>
      <dgm:t>
        <a:bodyPr/>
        <a:lstStyle/>
        <a:p>
          <a:endParaRPr lang="en-US"/>
        </a:p>
      </dgm:t>
    </dgm:pt>
    <dgm:pt modelId="{DD97A06E-68F3-4328-A9E7-D4E70566BAFB}">
      <dgm:prSet custT="1"/>
      <dgm:spPr>
        <a:solidFill>
          <a:schemeClr val="accent6">
            <a:lumMod val="75000"/>
          </a:schemeClr>
        </a:solidFill>
      </dgm:spPr>
      <dgm:t>
        <a:bodyPr/>
        <a:lstStyle/>
        <a:p>
          <a:r>
            <a:rPr lang="x-none" sz="2000" b="0" u="none" dirty="0"/>
            <a:t>Improperly storing flammable liquids</a:t>
          </a:r>
          <a:endParaRPr lang="en-US" sz="2000" b="0" u="none" dirty="0"/>
        </a:p>
      </dgm:t>
    </dgm:pt>
    <dgm:pt modelId="{FDA6329B-3503-434A-9337-CF95E277345E}" type="parTrans" cxnId="{2C43DFAE-4EA2-45EC-8511-020925B1F3D2}">
      <dgm:prSet/>
      <dgm:spPr/>
      <dgm:t>
        <a:bodyPr/>
        <a:lstStyle/>
        <a:p>
          <a:endParaRPr lang="en-US"/>
        </a:p>
      </dgm:t>
    </dgm:pt>
    <dgm:pt modelId="{B4F8357D-E7F0-4C69-9E21-C2BCFE5E9595}" type="sibTrans" cxnId="{2C43DFAE-4EA2-45EC-8511-020925B1F3D2}">
      <dgm:prSet/>
      <dgm:spPr/>
      <dgm:t>
        <a:bodyPr/>
        <a:lstStyle/>
        <a:p>
          <a:endParaRPr lang="en-US"/>
        </a:p>
      </dgm:t>
    </dgm:pt>
    <dgm:pt modelId="{B728A227-F222-4735-BE01-2D24771FD280}" type="pres">
      <dgm:prSet presAssocID="{EDBF5D67-DA99-47D0-A2EC-02459DEFD11E}" presName="linear" presStyleCnt="0">
        <dgm:presLayoutVars>
          <dgm:animLvl val="lvl"/>
          <dgm:resizeHandles val="exact"/>
        </dgm:presLayoutVars>
      </dgm:prSet>
      <dgm:spPr/>
      <dgm:t>
        <a:bodyPr/>
        <a:lstStyle/>
        <a:p>
          <a:endParaRPr lang="en-US"/>
        </a:p>
      </dgm:t>
    </dgm:pt>
    <dgm:pt modelId="{C87779CA-9833-4937-B37A-BD9048209163}" type="pres">
      <dgm:prSet presAssocID="{ADDC502C-BEBE-4E47-817D-F6A71F90917A}" presName="parentText" presStyleLbl="node1" presStyleIdx="0" presStyleCnt="3">
        <dgm:presLayoutVars>
          <dgm:chMax val="0"/>
          <dgm:bulletEnabled val="1"/>
        </dgm:presLayoutVars>
      </dgm:prSet>
      <dgm:spPr/>
      <dgm:t>
        <a:bodyPr/>
        <a:lstStyle/>
        <a:p>
          <a:endParaRPr lang="en-US"/>
        </a:p>
      </dgm:t>
    </dgm:pt>
    <dgm:pt modelId="{5B9FAF73-B206-4A5C-B131-F0B55F12D717}" type="pres">
      <dgm:prSet presAssocID="{02DA9A66-3A8A-42C4-BD92-825D5C86B608}" presName="spacer" presStyleCnt="0"/>
      <dgm:spPr/>
    </dgm:pt>
    <dgm:pt modelId="{ACC3C010-31F2-4065-AB89-41E3DAC99535}" type="pres">
      <dgm:prSet presAssocID="{69AED228-EC3D-4558-81F4-A115BFD30BD7}" presName="parentText" presStyleLbl="node1" presStyleIdx="1" presStyleCnt="3">
        <dgm:presLayoutVars>
          <dgm:chMax val="0"/>
          <dgm:bulletEnabled val="1"/>
        </dgm:presLayoutVars>
      </dgm:prSet>
      <dgm:spPr/>
      <dgm:t>
        <a:bodyPr/>
        <a:lstStyle/>
        <a:p>
          <a:endParaRPr lang="en-US"/>
        </a:p>
      </dgm:t>
    </dgm:pt>
    <dgm:pt modelId="{4959A114-C5AA-48DA-B9B1-C74A4F29C37E}" type="pres">
      <dgm:prSet presAssocID="{B6A9B2F4-C726-44B9-A9A9-831EE4ABD2C7}" presName="spacer" presStyleCnt="0"/>
      <dgm:spPr/>
    </dgm:pt>
    <dgm:pt modelId="{4558A3D3-545A-486A-BB8A-8E8B398063AA}" type="pres">
      <dgm:prSet presAssocID="{DD97A06E-68F3-4328-A9E7-D4E70566BAFB}" presName="parentText" presStyleLbl="node1" presStyleIdx="2" presStyleCnt="3">
        <dgm:presLayoutVars>
          <dgm:chMax val="0"/>
          <dgm:bulletEnabled val="1"/>
        </dgm:presLayoutVars>
      </dgm:prSet>
      <dgm:spPr/>
      <dgm:t>
        <a:bodyPr/>
        <a:lstStyle/>
        <a:p>
          <a:endParaRPr lang="en-US"/>
        </a:p>
      </dgm:t>
    </dgm:pt>
  </dgm:ptLst>
  <dgm:cxnLst>
    <dgm:cxn modelId="{A81476A0-705C-429A-A798-D4E5D8C44F8C}" type="presOf" srcId="{ADDC502C-BEBE-4E47-817D-F6A71F90917A}" destId="{C87779CA-9833-4937-B37A-BD9048209163}" srcOrd="0" destOrd="0" presId="urn:microsoft.com/office/officeart/2005/8/layout/vList2"/>
    <dgm:cxn modelId="{DCB1CB7A-B712-44D1-A76B-7E527AD71CE4}" type="presOf" srcId="{EDBF5D67-DA99-47D0-A2EC-02459DEFD11E}" destId="{B728A227-F222-4735-BE01-2D24771FD280}" srcOrd="0" destOrd="0" presId="urn:microsoft.com/office/officeart/2005/8/layout/vList2"/>
    <dgm:cxn modelId="{6A070BFD-4117-46BA-B220-E95F76F733B6}" type="presOf" srcId="{DD97A06E-68F3-4328-A9E7-D4E70566BAFB}" destId="{4558A3D3-545A-486A-BB8A-8E8B398063AA}" srcOrd="0" destOrd="0" presId="urn:microsoft.com/office/officeart/2005/8/layout/vList2"/>
    <dgm:cxn modelId="{0C25CD2C-1800-4880-98D8-43B6C06BBF78}" srcId="{EDBF5D67-DA99-47D0-A2EC-02459DEFD11E}" destId="{ADDC502C-BEBE-4E47-817D-F6A71F90917A}" srcOrd="0" destOrd="0" parTransId="{14EAD97B-11D6-4D5E-BDAF-E3923749C365}" sibTransId="{02DA9A66-3A8A-42C4-BD92-825D5C86B608}"/>
    <dgm:cxn modelId="{2C43DFAE-4EA2-45EC-8511-020925B1F3D2}" srcId="{EDBF5D67-DA99-47D0-A2EC-02459DEFD11E}" destId="{DD97A06E-68F3-4328-A9E7-D4E70566BAFB}" srcOrd="2" destOrd="0" parTransId="{FDA6329B-3503-434A-9337-CF95E277345E}" sibTransId="{B4F8357D-E7F0-4C69-9E21-C2BCFE5E9595}"/>
    <dgm:cxn modelId="{42291F70-2168-4B60-B8E7-F5ACA090CA00}" srcId="{EDBF5D67-DA99-47D0-A2EC-02459DEFD11E}" destId="{69AED228-EC3D-4558-81F4-A115BFD30BD7}" srcOrd="1" destOrd="0" parTransId="{415F515D-4EF8-4C17-9825-DA1022D8E7B3}" sibTransId="{B6A9B2F4-C726-44B9-A9A9-831EE4ABD2C7}"/>
    <dgm:cxn modelId="{ED5D8E9C-3E38-403B-B2DE-971E28677425}" type="presOf" srcId="{69AED228-EC3D-4558-81F4-A115BFD30BD7}" destId="{ACC3C010-31F2-4065-AB89-41E3DAC99535}" srcOrd="0" destOrd="0" presId="urn:microsoft.com/office/officeart/2005/8/layout/vList2"/>
    <dgm:cxn modelId="{146D3F89-EF3C-4B24-B487-BB8CCB1D904D}" type="presParOf" srcId="{B728A227-F222-4735-BE01-2D24771FD280}" destId="{C87779CA-9833-4937-B37A-BD9048209163}" srcOrd="0" destOrd="0" presId="urn:microsoft.com/office/officeart/2005/8/layout/vList2"/>
    <dgm:cxn modelId="{CB572843-C3AB-4FFA-AE78-82C04D74EC6A}" type="presParOf" srcId="{B728A227-F222-4735-BE01-2D24771FD280}" destId="{5B9FAF73-B206-4A5C-B131-F0B55F12D717}" srcOrd="1" destOrd="0" presId="urn:microsoft.com/office/officeart/2005/8/layout/vList2"/>
    <dgm:cxn modelId="{ECB3B005-D939-4771-94D4-EAB58B12C5E3}" type="presParOf" srcId="{B728A227-F222-4735-BE01-2D24771FD280}" destId="{ACC3C010-31F2-4065-AB89-41E3DAC99535}" srcOrd="2" destOrd="0" presId="urn:microsoft.com/office/officeart/2005/8/layout/vList2"/>
    <dgm:cxn modelId="{017CBDCF-CD2B-4846-B4CA-8DAD564236A5}" type="presParOf" srcId="{B728A227-F222-4735-BE01-2D24771FD280}" destId="{4959A114-C5AA-48DA-B9B1-C74A4F29C37E}" srcOrd="3" destOrd="0" presId="urn:microsoft.com/office/officeart/2005/8/layout/vList2"/>
    <dgm:cxn modelId="{629B6C69-4E70-4BC1-80A2-91A82B4F3345}" type="presParOf" srcId="{B728A227-F222-4735-BE01-2D24771FD280}" destId="{4558A3D3-545A-486A-BB8A-8E8B398063A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93E2FC3A-DFC5-437B-A46F-9BDE7FCD0B3F}"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B16E5F8B-BBB9-47F0-BAA1-CD0FB4CCEA13}">
      <dgm:prSet phldrT="[Text]" custT="1"/>
      <dgm:spPr/>
      <dgm:t>
        <a:bodyPr/>
        <a:lstStyle/>
        <a:p>
          <a:r>
            <a:rPr lang="en-US" sz="2200" b="0" dirty="0"/>
            <a:t>Changes in contents</a:t>
          </a:r>
        </a:p>
      </dgm:t>
    </dgm:pt>
    <dgm:pt modelId="{1F7BDF03-422C-4DB4-BCAB-20F867846EA4}" type="parTrans" cxnId="{B11E30C2-5B61-44F4-BC86-71AEE534F19C}">
      <dgm:prSet/>
      <dgm:spPr/>
      <dgm:t>
        <a:bodyPr/>
        <a:lstStyle/>
        <a:p>
          <a:endParaRPr lang="en-US"/>
        </a:p>
      </dgm:t>
    </dgm:pt>
    <dgm:pt modelId="{8654FC46-6B75-43EB-98A0-90CC660657C4}" type="sibTrans" cxnId="{B11E30C2-5B61-44F4-BC86-71AEE534F19C}">
      <dgm:prSet/>
      <dgm:spPr/>
      <dgm:t>
        <a:bodyPr/>
        <a:lstStyle/>
        <a:p>
          <a:endParaRPr lang="en-US"/>
        </a:p>
      </dgm:t>
    </dgm:pt>
    <dgm:pt modelId="{2EC8E2B5-BC02-4168-ACCA-80DB2EF58A67}">
      <dgm:prSet phldrT="[Text]" custT="1"/>
      <dgm:spPr>
        <a:solidFill>
          <a:schemeClr val="accent6">
            <a:lumMod val="75000"/>
          </a:schemeClr>
        </a:solidFill>
      </dgm:spPr>
      <dgm:t>
        <a:bodyPr/>
        <a:lstStyle/>
        <a:p>
          <a:r>
            <a:rPr lang="en-US" sz="2200" b="0" dirty="0"/>
            <a:t>Changes in storage arrangement</a:t>
          </a:r>
        </a:p>
      </dgm:t>
    </dgm:pt>
    <dgm:pt modelId="{3274F41B-E9C0-4A65-9E3E-5416BA056590}" type="parTrans" cxnId="{358FB210-EBD5-46E7-BC1F-923ED085152C}">
      <dgm:prSet/>
      <dgm:spPr/>
      <dgm:t>
        <a:bodyPr/>
        <a:lstStyle/>
        <a:p>
          <a:endParaRPr lang="en-US"/>
        </a:p>
      </dgm:t>
    </dgm:pt>
    <dgm:pt modelId="{D150C5A8-D385-4BE2-9A2A-B2502F0AD57E}" type="sibTrans" cxnId="{358FB210-EBD5-46E7-BC1F-923ED085152C}">
      <dgm:prSet/>
      <dgm:spPr/>
      <dgm:t>
        <a:bodyPr/>
        <a:lstStyle/>
        <a:p>
          <a:endParaRPr lang="en-US"/>
        </a:p>
      </dgm:t>
    </dgm:pt>
    <dgm:pt modelId="{45B0898E-F6B0-4B33-9A9D-F5DA339F2AF7}">
      <dgm:prSet phldrT="[Text]" custT="1"/>
      <dgm:spPr/>
      <dgm:t>
        <a:bodyPr/>
        <a:lstStyle/>
        <a:p>
          <a:r>
            <a:rPr lang="en-US" sz="2000" b="0" dirty="0"/>
            <a:t>Includes changes in height</a:t>
          </a:r>
        </a:p>
      </dgm:t>
    </dgm:pt>
    <dgm:pt modelId="{AE3088E8-A1D9-4E72-B502-733494A1029E}" type="parTrans" cxnId="{595CAFEC-5818-4BBB-BE3B-97DF5A50C33D}">
      <dgm:prSet/>
      <dgm:spPr/>
      <dgm:t>
        <a:bodyPr/>
        <a:lstStyle/>
        <a:p>
          <a:endParaRPr lang="en-US"/>
        </a:p>
      </dgm:t>
    </dgm:pt>
    <dgm:pt modelId="{461A5FA8-6B6F-4675-962C-E6B942706FAE}" type="sibTrans" cxnId="{595CAFEC-5818-4BBB-BE3B-97DF5A50C33D}">
      <dgm:prSet/>
      <dgm:spPr/>
      <dgm:t>
        <a:bodyPr/>
        <a:lstStyle/>
        <a:p>
          <a:endParaRPr lang="en-US"/>
        </a:p>
      </dgm:t>
    </dgm:pt>
    <dgm:pt modelId="{E0EE66D0-CA0D-4CDD-9B7D-E231134EAEFA}">
      <dgm:prSet phldrT="[Text]" custT="1"/>
      <dgm:spPr/>
      <dgm:t>
        <a:bodyPr/>
        <a:lstStyle/>
        <a:p>
          <a:r>
            <a:rPr lang="en-US" sz="2000" b="0" dirty="0"/>
            <a:t>May increase </a:t>
          </a:r>
          <a:r>
            <a:rPr lang="en-US" sz="2000" b="0" dirty="0" smtClean="0"/>
            <a:t>fuel </a:t>
          </a:r>
          <a:r>
            <a:rPr lang="en-US" sz="2000" b="0" dirty="0"/>
            <a:t>load</a:t>
          </a:r>
        </a:p>
      </dgm:t>
    </dgm:pt>
    <dgm:pt modelId="{1D84A21E-4D5B-4BBB-B1AE-6E8C7E24C030}" type="parTrans" cxnId="{1F94DC7B-CF2A-41A5-8C34-D709B217ED27}">
      <dgm:prSet/>
      <dgm:spPr/>
      <dgm:t>
        <a:bodyPr/>
        <a:lstStyle/>
        <a:p>
          <a:endParaRPr lang="en-US"/>
        </a:p>
      </dgm:t>
    </dgm:pt>
    <dgm:pt modelId="{CC401351-0561-40A6-8AC1-7C1A0708BDDB}" type="sibTrans" cxnId="{1F94DC7B-CF2A-41A5-8C34-D709B217ED27}">
      <dgm:prSet/>
      <dgm:spPr/>
      <dgm:t>
        <a:bodyPr/>
        <a:lstStyle/>
        <a:p>
          <a:endParaRPr lang="en-US"/>
        </a:p>
      </dgm:t>
    </dgm:pt>
    <dgm:pt modelId="{52121B37-44C9-455D-B925-541F58D210B9}">
      <dgm:prSet custT="1"/>
      <dgm:spPr/>
      <dgm:t>
        <a:bodyPr/>
        <a:lstStyle/>
        <a:p>
          <a:r>
            <a:rPr lang="en-US" sz="2000" b="0" dirty="0"/>
            <a:t>Can result in a hazard that is under-protected, even in a facility with an automatic sprinkler system </a:t>
          </a:r>
        </a:p>
      </dgm:t>
    </dgm:pt>
    <dgm:pt modelId="{FD752D70-F27A-413B-96C0-8C355519D133}" type="parTrans" cxnId="{FF26BC20-B12A-4500-885E-B8D135B21460}">
      <dgm:prSet/>
      <dgm:spPr/>
      <dgm:t>
        <a:bodyPr/>
        <a:lstStyle/>
        <a:p>
          <a:endParaRPr lang="en-US"/>
        </a:p>
      </dgm:t>
    </dgm:pt>
    <dgm:pt modelId="{1BDA0FD6-7E54-4FF7-8A9C-E5D3277FBAEA}" type="sibTrans" cxnId="{FF26BC20-B12A-4500-885E-B8D135B21460}">
      <dgm:prSet/>
      <dgm:spPr/>
      <dgm:t>
        <a:bodyPr/>
        <a:lstStyle/>
        <a:p>
          <a:endParaRPr lang="en-US"/>
        </a:p>
      </dgm:t>
    </dgm:pt>
    <dgm:pt modelId="{F681D0B1-3551-457F-A96B-5311E9276C63}">
      <dgm:prSet phldrT="[Text]" custT="1"/>
      <dgm:spPr/>
      <dgm:t>
        <a:bodyPr/>
        <a:lstStyle/>
        <a:p>
          <a:r>
            <a:rPr lang="en-US" sz="2000" b="0" dirty="0"/>
            <a:t>Storage systems</a:t>
          </a:r>
        </a:p>
      </dgm:t>
    </dgm:pt>
    <dgm:pt modelId="{616222B8-E379-4BBE-A682-8990E58AAB1D}" type="parTrans" cxnId="{FB2C7632-DD1E-4C80-9653-C662D2B73BAD}">
      <dgm:prSet/>
      <dgm:spPr/>
      <dgm:t>
        <a:bodyPr/>
        <a:lstStyle/>
        <a:p>
          <a:endParaRPr lang="en-US"/>
        </a:p>
      </dgm:t>
    </dgm:pt>
    <dgm:pt modelId="{EC2F8353-527C-4869-8A34-A6F7B6BB4543}" type="sibTrans" cxnId="{FB2C7632-DD1E-4C80-9653-C662D2B73BAD}">
      <dgm:prSet/>
      <dgm:spPr/>
      <dgm:t>
        <a:bodyPr/>
        <a:lstStyle/>
        <a:p>
          <a:endParaRPr lang="en-US"/>
        </a:p>
      </dgm:t>
    </dgm:pt>
    <dgm:pt modelId="{F7AA10D7-453B-452B-A24D-6637A556E5BA}">
      <dgm:prSet custT="1"/>
      <dgm:spPr/>
      <dgm:t>
        <a:bodyPr/>
        <a:lstStyle/>
        <a:p>
          <a:r>
            <a:rPr lang="en-US" sz="2000" b="0" dirty="0"/>
            <a:t>In-rack sprinkler arrangements</a:t>
          </a:r>
        </a:p>
      </dgm:t>
    </dgm:pt>
    <dgm:pt modelId="{2B9D4789-CA11-4861-BD50-93D9516EC6D7}" type="parTrans" cxnId="{FF289CC5-04EF-41C9-8022-B3418EA5E7C1}">
      <dgm:prSet/>
      <dgm:spPr/>
      <dgm:t>
        <a:bodyPr/>
        <a:lstStyle/>
        <a:p>
          <a:endParaRPr lang="en-US"/>
        </a:p>
      </dgm:t>
    </dgm:pt>
    <dgm:pt modelId="{4342F44A-4E7D-401A-A7F7-E2948F73F26D}" type="sibTrans" cxnId="{FF289CC5-04EF-41C9-8022-B3418EA5E7C1}">
      <dgm:prSet/>
      <dgm:spPr/>
      <dgm:t>
        <a:bodyPr/>
        <a:lstStyle/>
        <a:p>
          <a:endParaRPr lang="en-US"/>
        </a:p>
      </dgm:t>
    </dgm:pt>
    <dgm:pt modelId="{544095F3-91E8-470D-BFAD-0E593258132A}">
      <dgm:prSet custT="1"/>
      <dgm:spPr/>
      <dgm:t>
        <a:bodyPr/>
        <a:lstStyle/>
        <a:p>
          <a:r>
            <a:rPr lang="en-US" sz="2000" b="0" dirty="0"/>
            <a:t>Width of access aisles</a:t>
          </a:r>
        </a:p>
      </dgm:t>
    </dgm:pt>
    <dgm:pt modelId="{13F63E78-F17A-44AC-94AC-06EC72AFB8B1}" type="parTrans" cxnId="{C35386DB-4BCE-43BF-8B92-D2E593584494}">
      <dgm:prSet/>
      <dgm:spPr/>
      <dgm:t>
        <a:bodyPr/>
        <a:lstStyle/>
        <a:p>
          <a:endParaRPr lang="en-US"/>
        </a:p>
      </dgm:t>
    </dgm:pt>
    <dgm:pt modelId="{040F883F-EE51-4771-89A1-BBA880A65521}" type="sibTrans" cxnId="{C35386DB-4BCE-43BF-8B92-D2E593584494}">
      <dgm:prSet/>
      <dgm:spPr/>
      <dgm:t>
        <a:bodyPr/>
        <a:lstStyle/>
        <a:p>
          <a:endParaRPr lang="en-US"/>
        </a:p>
      </dgm:t>
    </dgm:pt>
    <dgm:pt modelId="{3B7500EF-C2A8-474E-A3C2-61BA8B7706E3}" type="pres">
      <dgm:prSet presAssocID="{93E2FC3A-DFC5-437B-A46F-9BDE7FCD0B3F}" presName="linear" presStyleCnt="0">
        <dgm:presLayoutVars>
          <dgm:dir/>
          <dgm:animLvl val="lvl"/>
          <dgm:resizeHandles val="exact"/>
        </dgm:presLayoutVars>
      </dgm:prSet>
      <dgm:spPr/>
      <dgm:t>
        <a:bodyPr/>
        <a:lstStyle/>
        <a:p>
          <a:endParaRPr lang="en-US"/>
        </a:p>
      </dgm:t>
    </dgm:pt>
    <dgm:pt modelId="{3109BB8F-6B1A-4EE8-AD07-2DC80823F24F}" type="pres">
      <dgm:prSet presAssocID="{B16E5F8B-BBB9-47F0-BAA1-CD0FB4CCEA13}" presName="parentLin" presStyleCnt="0"/>
      <dgm:spPr/>
    </dgm:pt>
    <dgm:pt modelId="{AA8BF472-51DD-4B5E-9890-86E5FE257A1A}" type="pres">
      <dgm:prSet presAssocID="{B16E5F8B-BBB9-47F0-BAA1-CD0FB4CCEA13}" presName="parentLeftMargin" presStyleLbl="node1" presStyleIdx="0" presStyleCnt="2"/>
      <dgm:spPr/>
      <dgm:t>
        <a:bodyPr/>
        <a:lstStyle/>
        <a:p>
          <a:endParaRPr lang="en-US"/>
        </a:p>
      </dgm:t>
    </dgm:pt>
    <dgm:pt modelId="{5BD5C2A4-3DF5-403D-B01D-D485D1A77A04}" type="pres">
      <dgm:prSet presAssocID="{B16E5F8B-BBB9-47F0-BAA1-CD0FB4CCEA13}" presName="parentText" presStyleLbl="node1" presStyleIdx="0" presStyleCnt="2">
        <dgm:presLayoutVars>
          <dgm:chMax val="0"/>
          <dgm:bulletEnabled val="1"/>
        </dgm:presLayoutVars>
      </dgm:prSet>
      <dgm:spPr/>
      <dgm:t>
        <a:bodyPr/>
        <a:lstStyle/>
        <a:p>
          <a:endParaRPr lang="en-US"/>
        </a:p>
      </dgm:t>
    </dgm:pt>
    <dgm:pt modelId="{9A2BDD34-669B-4BBD-A510-42DF0DFE1929}" type="pres">
      <dgm:prSet presAssocID="{B16E5F8B-BBB9-47F0-BAA1-CD0FB4CCEA13}" presName="negativeSpace" presStyleCnt="0"/>
      <dgm:spPr/>
    </dgm:pt>
    <dgm:pt modelId="{EC2236B7-80A5-4ADC-8AE3-B6555A00523B}" type="pres">
      <dgm:prSet presAssocID="{B16E5F8B-BBB9-47F0-BAA1-CD0FB4CCEA13}" presName="childText" presStyleLbl="conFgAcc1" presStyleIdx="0" presStyleCnt="2">
        <dgm:presLayoutVars>
          <dgm:bulletEnabled val="1"/>
        </dgm:presLayoutVars>
      </dgm:prSet>
      <dgm:spPr/>
      <dgm:t>
        <a:bodyPr/>
        <a:lstStyle/>
        <a:p>
          <a:endParaRPr lang="en-US"/>
        </a:p>
      </dgm:t>
    </dgm:pt>
    <dgm:pt modelId="{ED7830B8-43BA-4481-8F7A-6C021439B281}" type="pres">
      <dgm:prSet presAssocID="{8654FC46-6B75-43EB-98A0-90CC660657C4}" presName="spaceBetweenRectangles" presStyleCnt="0"/>
      <dgm:spPr/>
    </dgm:pt>
    <dgm:pt modelId="{7E2BEDCA-E5BB-4C8C-A81D-84EC1A414086}" type="pres">
      <dgm:prSet presAssocID="{2EC8E2B5-BC02-4168-ACCA-80DB2EF58A67}" presName="parentLin" presStyleCnt="0"/>
      <dgm:spPr/>
    </dgm:pt>
    <dgm:pt modelId="{D0DCC5C9-F3A7-4ED6-AE26-E7061237D6D4}" type="pres">
      <dgm:prSet presAssocID="{2EC8E2B5-BC02-4168-ACCA-80DB2EF58A67}" presName="parentLeftMargin" presStyleLbl="node1" presStyleIdx="0" presStyleCnt="2"/>
      <dgm:spPr/>
      <dgm:t>
        <a:bodyPr/>
        <a:lstStyle/>
        <a:p>
          <a:endParaRPr lang="en-US"/>
        </a:p>
      </dgm:t>
    </dgm:pt>
    <dgm:pt modelId="{C803428F-8AF1-47CC-8883-DEBF1EF00CCE}" type="pres">
      <dgm:prSet presAssocID="{2EC8E2B5-BC02-4168-ACCA-80DB2EF58A67}" presName="parentText" presStyleLbl="node1" presStyleIdx="1" presStyleCnt="2">
        <dgm:presLayoutVars>
          <dgm:chMax val="0"/>
          <dgm:bulletEnabled val="1"/>
        </dgm:presLayoutVars>
      </dgm:prSet>
      <dgm:spPr/>
      <dgm:t>
        <a:bodyPr/>
        <a:lstStyle/>
        <a:p>
          <a:endParaRPr lang="en-US"/>
        </a:p>
      </dgm:t>
    </dgm:pt>
    <dgm:pt modelId="{E59FB330-AE8D-427E-B202-587977C9D020}" type="pres">
      <dgm:prSet presAssocID="{2EC8E2B5-BC02-4168-ACCA-80DB2EF58A67}" presName="negativeSpace" presStyleCnt="0"/>
      <dgm:spPr/>
    </dgm:pt>
    <dgm:pt modelId="{50EAEE09-A2E0-4CF7-A6A3-852B4EC796A9}" type="pres">
      <dgm:prSet presAssocID="{2EC8E2B5-BC02-4168-ACCA-80DB2EF58A67}" presName="childText" presStyleLbl="conFgAcc1" presStyleIdx="1" presStyleCnt="2">
        <dgm:presLayoutVars>
          <dgm:bulletEnabled val="1"/>
        </dgm:presLayoutVars>
      </dgm:prSet>
      <dgm:spPr/>
      <dgm:t>
        <a:bodyPr/>
        <a:lstStyle/>
        <a:p>
          <a:endParaRPr lang="en-US"/>
        </a:p>
      </dgm:t>
    </dgm:pt>
  </dgm:ptLst>
  <dgm:cxnLst>
    <dgm:cxn modelId="{FB2C7632-DD1E-4C80-9653-C662D2B73BAD}" srcId="{2EC8E2B5-BC02-4168-ACCA-80DB2EF58A67}" destId="{F681D0B1-3551-457F-A96B-5311E9276C63}" srcOrd="1" destOrd="0" parTransId="{616222B8-E379-4BBE-A682-8990E58AAB1D}" sibTransId="{EC2F8353-527C-4869-8A34-A6F7B6BB4543}"/>
    <dgm:cxn modelId="{53C96ACD-DC53-4C7B-8F17-3BD4CA07C2FC}" type="presOf" srcId="{B16E5F8B-BBB9-47F0-BAA1-CD0FB4CCEA13}" destId="{AA8BF472-51DD-4B5E-9890-86E5FE257A1A}" srcOrd="0" destOrd="0" presId="urn:microsoft.com/office/officeart/2005/8/layout/list1"/>
    <dgm:cxn modelId="{FF26BC20-B12A-4500-885E-B8D135B21460}" srcId="{B16E5F8B-BBB9-47F0-BAA1-CD0FB4CCEA13}" destId="{52121B37-44C9-455D-B925-541F58D210B9}" srcOrd="1" destOrd="0" parTransId="{FD752D70-F27A-413B-96C0-8C355519D133}" sibTransId="{1BDA0FD6-7E54-4FF7-8A9C-E5D3277FBAEA}"/>
    <dgm:cxn modelId="{B11E30C2-5B61-44F4-BC86-71AEE534F19C}" srcId="{93E2FC3A-DFC5-437B-A46F-9BDE7FCD0B3F}" destId="{B16E5F8B-BBB9-47F0-BAA1-CD0FB4CCEA13}" srcOrd="0" destOrd="0" parTransId="{1F7BDF03-422C-4DB4-BCAB-20F867846EA4}" sibTransId="{8654FC46-6B75-43EB-98A0-90CC660657C4}"/>
    <dgm:cxn modelId="{9659D950-3998-49F3-9D42-D34871C3B213}" type="presOf" srcId="{2EC8E2B5-BC02-4168-ACCA-80DB2EF58A67}" destId="{C803428F-8AF1-47CC-8883-DEBF1EF00CCE}" srcOrd="1" destOrd="0" presId="urn:microsoft.com/office/officeart/2005/8/layout/list1"/>
    <dgm:cxn modelId="{CB5895A1-5DC7-4766-B9A0-ED11DAB685BD}" type="presOf" srcId="{45B0898E-F6B0-4B33-9A9D-F5DA339F2AF7}" destId="{50EAEE09-A2E0-4CF7-A6A3-852B4EC796A9}" srcOrd="0" destOrd="0" presId="urn:microsoft.com/office/officeart/2005/8/layout/list1"/>
    <dgm:cxn modelId="{87C1026B-C463-4B46-BD78-36A18167C470}" type="presOf" srcId="{F681D0B1-3551-457F-A96B-5311E9276C63}" destId="{50EAEE09-A2E0-4CF7-A6A3-852B4EC796A9}" srcOrd="0" destOrd="1" presId="urn:microsoft.com/office/officeart/2005/8/layout/list1"/>
    <dgm:cxn modelId="{EB6CF087-C027-4EFE-A859-D46D7B05DFD6}" type="presOf" srcId="{F7AA10D7-453B-452B-A24D-6637A556E5BA}" destId="{50EAEE09-A2E0-4CF7-A6A3-852B4EC796A9}" srcOrd="0" destOrd="2" presId="urn:microsoft.com/office/officeart/2005/8/layout/list1"/>
    <dgm:cxn modelId="{5DD562E6-7E1E-4F2B-B62A-1E65AA7B88E4}" type="presOf" srcId="{93E2FC3A-DFC5-437B-A46F-9BDE7FCD0B3F}" destId="{3B7500EF-C2A8-474E-A3C2-61BA8B7706E3}" srcOrd="0" destOrd="0" presId="urn:microsoft.com/office/officeart/2005/8/layout/list1"/>
    <dgm:cxn modelId="{C35386DB-4BCE-43BF-8B92-D2E593584494}" srcId="{2EC8E2B5-BC02-4168-ACCA-80DB2EF58A67}" destId="{544095F3-91E8-470D-BFAD-0E593258132A}" srcOrd="3" destOrd="0" parTransId="{13F63E78-F17A-44AC-94AC-06EC72AFB8B1}" sibTransId="{040F883F-EE51-4771-89A1-BBA880A65521}"/>
    <dgm:cxn modelId="{D64DAE5A-48E0-4E1A-AFC0-FC07C8F24381}" type="presOf" srcId="{52121B37-44C9-455D-B925-541F58D210B9}" destId="{EC2236B7-80A5-4ADC-8AE3-B6555A00523B}" srcOrd="0" destOrd="1" presId="urn:microsoft.com/office/officeart/2005/8/layout/list1"/>
    <dgm:cxn modelId="{595CAFEC-5818-4BBB-BE3B-97DF5A50C33D}" srcId="{2EC8E2B5-BC02-4168-ACCA-80DB2EF58A67}" destId="{45B0898E-F6B0-4B33-9A9D-F5DA339F2AF7}" srcOrd="0" destOrd="0" parTransId="{AE3088E8-A1D9-4E72-B502-733494A1029E}" sibTransId="{461A5FA8-6B6F-4675-962C-E6B942706FAE}"/>
    <dgm:cxn modelId="{5689F62D-45BB-44D8-82CB-58C65D72E1CE}" type="presOf" srcId="{B16E5F8B-BBB9-47F0-BAA1-CD0FB4CCEA13}" destId="{5BD5C2A4-3DF5-403D-B01D-D485D1A77A04}" srcOrd="1" destOrd="0" presId="urn:microsoft.com/office/officeart/2005/8/layout/list1"/>
    <dgm:cxn modelId="{3AFEDA49-4886-4118-B49A-79FC2AFC9B6E}" type="presOf" srcId="{544095F3-91E8-470D-BFAD-0E593258132A}" destId="{50EAEE09-A2E0-4CF7-A6A3-852B4EC796A9}" srcOrd="0" destOrd="3" presId="urn:microsoft.com/office/officeart/2005/8/layout/list1"/>
    <dgm:cxn modelId="{EA43C276-835D-4D4E-8E3C-E488855B576B}" type="presOf" srcId="{E0EE66D0-CA0D-4CDD-9B7D-E231134EAEFA}" destId="{EC2236B7-80A5-4ADC-8AE3-B6555A00523B}" srcOrd="0" destOrd="0" presId="urn:microsoft.com/office/officeart/2005/8/layout/list1"/>
    <dgm:cxn modelId="{92C47C5F-9021-45A8-8DE5-7A613E0EAF0A}" type="presOf" srcId="{2EC8E2B5-BC02-4168-ACCA-80DB2EF58A67}" destId="{D0DCC5C9-F3A7-4ED6-AE26-E7061237D6D4}" srcOrd="0" destOrd="0" presId="urn:microsoft.com/office/officeart/2005/8/layout/list1"/>
    <dgm:cxn modelId="{358FB210-EBD5-46E7-BC1F-923ED085152C}" srcId="{93E2FC3A-DFC5-437B-A46F-9BDE7FCD0B3F}" destId="{2EC8E2B5-BC02-4168-ACCA-80DB2EF58A67}" srcOrd="1" destOrd="0" parTransId="{3274F41B-E9C0-4A65-9E3E-5416BA056590}" sibTransId="{D150C5A8-D385-4BE2-9A2A-B2502F0AD57E}"/>
    <dgm:cxn modelId="{FF289CC5-04EF-41C9-8022-B3418EA5E7C1}" srcId="{2EC8E2B5-BC02-4168-ACCA-80DB2EF58A67}" destId="{F7AA10D7-453B-452B-A24D-6637A556E5BA}" srcOrd="2" destOrd="0" parTransId="{2B9D4789-CA11-4861-BD50-93D9516EC6D7}" sibTransId="{4342F44A-4E7D-401A-A7F7-E2948F73F26D}"/>
    <dgm:cxn modelId="{1F94DC7B-CF2A-41A5-8C34-D709B217ED27}" srcId="{B16E5F8B-BBB9-47F0-BAA1-CD0FB4CCEA13}" destId="{E0EE66D0-CA0D-4CDD-9B7D-E231134EAEFA}" srcOrd="0" destOrd="0" parTransId="{1D84A21E-4D5B-4BBB-B1AE-6E8C7E24C030}" sibTransId="{CC401351-0561-40A6-8AC1-7C1A0708BDDB}"/>
    <dgm:cxn modelId="{114D9A64-1488-4023-8437-C10DDB39305B}" type="presParOf" srcId="{3B7500EF-C2A8-474E-A3C2-61BA8B7706E3}" destId="{3109BB8F-6B1A-4EE8-AD07-2DC80823F24F}" srcOrd="0" destOrd="0" presId="urn:microsoft.com/office/officeart/2005/8/layout/list1"/>
    <dgm:cxn modelId="{B39DA103-93F7-451D-8535-AE25840342B4}" type="presParOf" srcId="{3109BB8F-6B1A-4EE8-AD07-2DC80823F24F}" destId="{AA8BF472-51DD-4B5E-9890-86E5FE257A1A}" srcOrd="0" destOrd="0" presId="urn:microsoft.com/office/officeart/2005/8/layout/list1"/>
    <dgm:cxn modelId="{4C935647-4C35-4333-8387-537D3A7896FD}" type="presParOf" srcId="{3109BB8F-6B1A-4EE8-AD07-2DC80823F24F}" destId="{5BD5C2A4-3DF5-403D-B01D-D485D1A77A04}" srcOrd="1" destOrd="0" presId="urn:microsoft.com/office/officeart/2005/8/layout/list1"/>
    <dgm:cxn modelId="{A3488EFF-B167-4411-9039-0208CBEA52A5}" type="presParOf" srcId="{3B7500EF-C2A8-474E-A3C2-61BA8B7706E3}" destId="{9A2BDD34-669B-4BBD-A510-42DF0DFE1929}" srcOrd="1" destOrd="0" presId="urn:microsoft.com/office/officeart/2005/8/layout/list1"/>
    <dgm:cxn modelId="{BFC5BEB9-D171-42E0-939D-29EC3DEDFBC3}" type="presParOf" srcId="{3B7500EF-C2A8-474E-A3C2-61BA8B7706E3}" destId="{EC2236B7-80A5-4ADC-8AE3-B6555A00523B}" srcOrd="2" destOrd="0" presId="urn:microsoft.com/office/officeart/2005/8/layout/list1"/>
    <dgm:cxn modelId="{95EA88C0-A6A2-4635-A0A0-607C708C46A4}" type="presParOf" srcId="{3B7500EF-C2A8-474E-A3C2-61BA8B7706E3}" destId="{ED7830B8-43BA-4481-8F7A-6C021439B281}" srcOrd="3" destOrd="0" presId="urn:microsoft.com/office/officeart/2005/8/layout/list1"/>
    <dgm:cxn modelId="{5455CB90-AA0E-4D8C-BC21-7189F6E59B3C}" type="presParOf" srcId="{3B7500EF-C2A8-474E-A3C2-61BA8B7706E3}" destId="{7E2BEDCA-E5BB-4C8C-A81D-84EC1A414086}" srcOrd="4" destOrd="0" presId="urn:microsoft.com/office/officeart/2005/8/layout/list1"/>
    <dgm:cxn modelId="{C7840EF8-DF4E-462C-BBC8-ABB784724B73}" type="presParOf" srcId="{7E2BEDCA-E5BB-4C8C-A81D-84EC1A414086}" destId="{D0DCC5C9-F3A7-4ED6-AE26-E7061237D6D4}" srcOrd="0" destOrd="0" presId="urn:microsoft.com/office/officeart/2005/8/layout/list1"/>
    <dgm:cxn modelId="{9A9FD3F3-CEE3-48C2-B519-06D9E068F380}" type="presParOf" srcId="{7E2BEDCA-E5BB-4C8C-A81D-84EC1A414086}" destId="{C803428F-8AF1-47CC-8883-DEBF1EF00CCE}" srcOrd="1" destOrd="0" presId="urn:microsoft.com/office/officeart/2005/8/layout/list1"/>
    <dgm:cxn modelId="{60173976-9CD3-496E-A369-C1CDD3D195DC}" type="presParOf" srcId="{3B7500EF-C2A8-474E-A3C2-61BA8B7706E3}" destId="{E59FB330-AE8D-427E-B202-587977C9D020}" srcOrd="5" destOrd="0" presId="urn:microsoft.com/office/officeart/2005/8/layout/list1"/>
    <dgm:cxn modelId="{CB41F628-133D-4DBB-8747-D7AE40473A1E}" type="presParOf" srcId="{3B7500EF-C2A8-474E-A3C2-61BA8B7706E3}" destId="{50EAEE09-A2E0-4CF7-A6A3-852B4EC796A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C8A5FA21-09D4-4C7C-AE6F-A28DA1B3404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FC2DF39-6699-4B36-95D3-8D2390DFBAFD}">
      <dgm:prSet phldrT="[Text]" custT="1"/>
      <dgm:spPr/>
      <dgm:t>
        <a:bodyPr/>
        <a:lstStyle/>
        <a:p>
          <a:r>
            <a:rPr lang="en-US" sz="1800" b="0" dirty="0" smtClean="0"/>
            <a:t>Thousands </a:t>
          </a:r>
          <a:r>
            <a:rPr lang="en-US" sz="1800" b="0" dirty="0"/>
            <a:t>of square feet (m</a:t>
          </a:r>
          <a:r>
            <a:rPr lang="en-US" sz="1800" b="0" baseline="30000" dirty="0"/>
            <a:t>2</a:t>
          </a:r>
          <a:r>
            <a:rPr lang="en-US" sz="1800" b="0" dirty="0"/>
            <a:t>) of space under a high roof </a:t>
          </a:r>
        </a:p>
      </dgm:t>
    </dgm:pt>
    <dgm:pt modelId="{FA3D882C-F1AB-44C9-9EE3-AFC9FFA5A16F}" type="parTrans" cxnId="{5953C091-58A4-4AAA-9FBC-17A2CBCACF4D}">
      <dgm:prSet/>
      <dgm:spPr/>
      <dgm:t>
        <a:bodyPr/>
        <a:lstStyle/>
        <a:p>
          <a:endParaRPr lang="en-US"/>
        </a:p>
      </dgm:t>
    </dgm:pt>
    <dgm:pt modelId="{80D761D5-1AF8-47CC-BE03-17A881000FB0}" type="sibTrans" cxnId="{5953C091-58A4-4AAA-9FBC-17A2CBCACF4D}">
      <dgm:prSet/>
      <dgm:spPr/>
      <dgm:t>
        <a:bodyPr/>
        <a:lstStyle/>
        <a:p>
          <a:endParaRPr lang="en-US"/>
        </a:p>
      </dgm:t>
    </dgm:pt>
    <dgm:pt modelId="{250AEDEB-5ADA-4047-8B35-4EFFB1B0D349}">
      <dgm:prSet custT="1"/>
      <dgm:spPr/>
      <dgm:t>
        <a:bodyPr/>
        <a:lstStyle/>
        <a:p>
          <a:r>
            <a:rPr lang="en-US" sz="1800" b="0" dirty="0"/>
            <a:t>Products </a:t>
          </a:r>
          <a:r>
            <a:rPr lang="en-US" sz="1800" b="0" dirty="0" smtClean="0"/>
            <a:t>stored </a:t>
          </a:r>
          <a:r>
            <a:rPr lang="en-US" sz="1800" b="0" dirty="0"/>
            <a:t>and sold from high-piled shelving</a:t>
          </a:r>
        </a:p>
      </dgm:t>
    </dgm:pt>
    <dgm:pt modelId="{FECEC405-B49B-4DB7-9D12-F46F76DE049B}" type="parTrans" cxnId="{B306CA25-36F1-4A66-A643-23D40F5CE444}">
      <dgm:prSet/>
      <dgm:spPr/>
      <dgm:t>
        <a:bodyPr/>
        <a:lstStyle/>
        <a:p>
          <a:endParaRPr lang="en-US"/>
        </a:p>
      </dgm:t>
    </dgm:pt>
    <dgm:pt modelId="{FA3B62F5-7A88-43F8-86A8-917E02660D04}" type="sibTrans" cxnId="{B306CA25-36F1-4A66-A643-23D40F5CE444}">
      <dgm:prSet/>
      <dgm:spPr/>
      <dgm:t>
        <a:bodyPr/>
        <a:lstStyle/>
        <a:p>
          <a:endParaRPr lang="en-US"/>
        </a:p>
      </dgm:t>
    </dgm:pt>
    <dgm:pt modelId="{44DC0181-F555-4188-8584-8A84F8A2FFBD}">
      <dgm:prSet custT="1"/>
      <dgm:spPr/>
      <dgm:t>
        <a:bodyPr/>
        <a:lstStyle/>
        <a:p>
          <a:r>
            <a:rPr lang="en-US" sz="1800" b="0" dirty="0"/>
            <a:t>Products range from lawn and garden supplies to hardware and appliances</a:t>
          </a:r>
        </a:p>
      </dgm:t>
    </dgm:pt>
    <dgm:pt modelId="{D61112E3-39E7-4F01-A036-7DAB5E78EBE0}" type="parTrans" cxnId="{D2276678-0718-4540-9866-28870E8E3142}">
      <dgm:prSet/>
      <dgm:spPr/>
      <dgm:t>
        <a:bodyPr/>
        <a:lstStyle/>
        <a:p>
          <a:endParaRPr lang="en-US"/>
        </a:p>
      </dgm:t>
    </dgm:pt>
    <dgm:pt modelId="{19CE48FD-60DC-43E4-B5A2-A4BF765701BA}" type="sibTrans" cxnId="{D2276678-0718-4540-9866-28870E8E3142}">
      <dgm:prSet/>
      <dgm:spPr/>
      <dgm:t>
        <a:bodyPr/>
        <a:lstStyle/>
        <a:p>
          <a:endParaRPr lang="en-US"/>
        </a:p>
      </dgm:t>
    </dgm:pt>
    <dgm:pt modelId="{3D824687-8694-4877-874E-87EABC516CFB}">
      <dgm:prSet custT="1"/>
      <dgm:spPr>
        <a:solidFill>
          <a:schemeClr val="accent6">
            <a:lumMod val="75000"/>
          </a:schemeClr>
        </a:solidFill>
      </dgm:spPr>
      <dgm:t>
        <a:bodyPr/>
        <a:lstStyle/>
        <a:p>
          <a:r>
            <a:rPr lang="en-US" sz="1800" b="0" dirty="0"/>
            <a:t>Combustible materials such as lumber and tires may be stored inside the store, outside the store, or both</a:t>
          </a:r>
        </a:p>
      </dgm:t>
    </dgm:pt>
    <dgm:pt modelId="{6357878A-1C49-40CA-83B2-287090733A13}" type="parTrans" cxnId="{0A133996-6497-4E8F-9D27-D7EB1A8CB7A2}">
      <dgm:prSet/>
      <dgm:spPr/>
      <dgm:t>
        <a:bodyPr/>
        <a:lstStyle/>
        <a:p>
          <a:endParaRPr lang="en-US"/>
        </a:p>
      </dgm:t>
    </dgm:pt>
    <dgm:pt modelId="{A8E3BD1B-4A08-43F8-A01D-3419DEF413A0}" type="sibTrans" cxnId="{0A133996-6497-4E8F-9D27-D7EB1A8CB7A2}">
      <dgm:prSet/>
      <dgm:spPr/>
      <dgm:t>
        <a:bodyPr/>
        <a:lstStyle/>
        <a:p>
          <a:endParaRPr lang="en-US"/>
        </a:p>
      </dgm:t>
    </dgm:pt>
    <dgm:pt modelId="{376C5346-18A0-4506-8199-C76694F984FA}" type="pres">
      <dgm:prSet presAssocID="{C8A5FA21-09D4-4C7C-AE6F-A28DA1B34043}" presName="linear" presStyleCnt="0">
        <dgm:presLayoutVars>
          <dgm:animLvl val="lvl"/>
          <dgm:resizeHandles val="exact"/>
        </dgm:presLayoutVars>
      </dgm:prSet>
      <dgm:spPr/>
      <dgm:t>
        <a:bodyPr/>
        <a:lstStyle/>
        <a:p>
          <a:endParaRPr lang="en-US"/>
        </a:p>
      </dgm:t>
    </dgm:pt>
    <dgm:pt modelId="{C958640D-9ED9-486A-9B3B-EB294825920C}" type="pres">
      <dgm:prSet presAssocID="{9FC2DF39-6699-4B36-95D3-8D2390DFBAFD}" presName="parentText" presStyleLbl="node1" presStyleIdx="0" presStyleCnt="4">
        <dgm:presLayoutVars>
          <dgm:chMax val="0"/>
          <dgm:bulletEnabled val="1"/>
        </dgm:presLayoutVars>
      </dgm:prSet>
      <dgm:spPr/>
      <dgm:t>
        <a:bodyPr/>
        <a:lstStyle/>
        <a:p>
          <a:endParaRPr lang="en-US"/>
        </a:p>
      </dgm:t>
    </dgm:pt>
    <dgm:pt modelId="{DC869DE3-0335-4AED-B9A3-CBFE5D3A2F40}" type="pres">
      <dgm:prSet presAssocID="{80D761D5-1AF8-47CC-BE03-17A881000FB0}" presName="spacer" presStyleCnt="0"/>
      <dgm:spPr/>
    </dgm:pt>
    <dgm:pt modelId="{304BF0E4-3F6D-4F55-9193-1D17B42A385C}" type="pres">
      <dgm:prSet presAssocID="{250AEDEB-5ADA-4047-8B35-4EFFB1B0D349}" presName="parentText" presStyleLbl="node1" presStyleIdx="1" presStyleCnt="4">
        <dgm:presLayoutVars>
          <dgm:chMax val="0"/>
          <dgm:bulletEnabled val="1"/>
        </dgm:presLayoutVars>
      </dgm:prSet>
      <dgm:spPr/>
      <dgm:t>
        <a:bodyPr/>
        <a:lstStyle/>
        <a:p>
          <a:endParaRPr lang="en-US"/>
        </a:p>
      </dgm:t>
    </dgm:pt>
    <dgm:pt modelId="{3D9C3DD6-D76F-4CB7-B6F8-0F83AC1C5B0E}" type="pres">
      <dgm:prSet presAssocID="{FA3B62F5-7A88-43F8-86A8-917E02660D04}" presName="spacer" presStyleCnt="0"/>
      <dgm:spPr/>
    </dgm:pt>
    <dgm:pt modelId="{8033A541-32F3-4105-9022-C1691EEA093C}" type="pres">
      <dgm:prSet presAssocID="{44DC0181-F555-4188-8584-8A84F8A2FFBD}" presName="parentText" presStyleLbl="node1" presStyleIdx="2" presStyleCnt="4">
        <dgm:presLayoutVars>
          <dgm:chMax val="0"/>
          <dgm:bulletEnabled val="1"/>
        </dgm:presLayoutVars>
      </dgm:prSet>
      <dgm:spPr/>
      <dgm:t>
        <a:bodyPr/>
        <a:lstStyle/>
        <a:p>
          <a:endParaRPr lang="en-US"/>
        </a:p>
      </dgm:t>
    </dgm:pt>
    <dgm:pt modelId="{44FE5B66-EEFC-4480-9E0F-61A08CBDB9FD}" type="pres">
      <dgm:prSet presAssocID="{19CE48FD-60DC-43E4-B5A2-A4BF765701BA}" presName="spacer" presStyleCnt="0"/>
      <dgm:spPr/>
    </dgm:pt>
    <dgm:pt modelId="{70ED4DAF-FC2E-4ADB-B83F-C57810819D73}" type="pres">
      <dgm:prSet presAssocID="{3D824687-8694-4877-874E-87EABC516CFB}" presName="parentText" presStyleLbl="node1" presStyleIdx="3" presStyleCnt="4">
        <dgm:presLayoutVars>
          <dgm:chMax val="0"/>
          <dgm:bulletEnabled val="1"/>
        </dgm:presLayoutVars>
      </dgm:prSet>
      <dgm:spPr/>
      <dgm:t>
        <a:bodyPr/>
        <a:lstStyle/>
        <a:p>
          <a:endParaRPr lang="en-US"/>
        </a:p>
      </dgm:t>
    </dgm:pt>
  </dgm:ptLst>
  <dgm:cxnLst>
    <dgm:cxn modelId="{379F5411-247B-4939-86BA-864A3A23576A}" type="presOf" srcId="{3D824687-8694-4877-874E-87EABC516CFB}" destId="{70ED4DAF-FC2E-4ADB-B83F-C57810819D73}" srcOrd="0" destOrd="0" presId="urn:microsoft.com/office/officeart/2005/8/layout/vList2"/>
    <dgm:cxn modelId="{3444CED9-21C3-43F7-A533-E7DDB3D0348A}" type="presOf" srcId="{44DC0181-F555-4188-8584-8A84F8A2FFBD}" destId="{8033A541-32F3-4105-9022-C1691EEA093C}" srcOrd="0" destOrd="0" presId="urn:microsoft.com/office/officeart/2005/8/layout/vList2"/>
    <dgm:cxn modelId="{87A7C8E8-1C18-413C-8584-F2961BC0DA9F}" type="presOf" srcId="{9FC2DF39-6699-4B36-95D3-8D2390DFBAFD}" destId="{C958640D-9ED9-486A-9B3B-EB294825920C}" srcOrd="0" destOrd="0" presId="urn:microsoft.com/office/officeart/2005/8/layout/vList2"/>
    <dgm:cxn modelId="{D2276678-0718-4540-9866-28870E8E3142}" srcId="{C8A5FA21-09D4-4C7C-AE6F-A28DA1B34043}" destId="{44DC0181-F555-4188-8584-8A84F8A2FFBD}" srcOrd="2" destOrd="0" parTransId="{D61112E3-39E7-4F01-A036-7DAB5E78EBE0}" sibTransId="{19CE48FD-60DC-43E4-B5A2-A4BF765701BA}"/>
    <dgm:cxn modelId="{5953C091-58A4-4AAA-9FBC-17A2CBCACF4D}" srcId="{C8A5FA21-09D4-4C7C-AE6F-A28DA1B34043}" destId="{9FC2DF39-6699-4B36-95D3-8D2390DFBAFD}" srcOrd="0" destOrd="0" parTransId="{FA3D882C-F1AB-44C9-9EE3-AFC9FFA5A16F}" sibTransId="{80D761D5-1AF8-47CC-BE03-17A881000FB0}"/>
    <dgm:cxn modelId="{B306CA25-36F1-4A66-A643-23D40F5CE444}" srcId="{C8A5FA21-09D4-4C7C-AE6F-A28DA1B34043}" destId="{250AEDEB-5ADA-4047-8B35-4EFFB1B0D349}" srcOrd="1" destOrd="0" parTransId="{FECEC405-B49B-4DB7-9D12-F46F76DE049B}" sibTransId="{FA3B62F5-7A88-43F8-86A8-917E02660D04}"/>
    <dgm:cxn modelId="{0A133996-6497-4E8F-9D27-D7EB1A8CB7A2}" srcId="{C8A5FA21-09D4-4C7C-AE6F-A28DA1B34043}" destId="{3D824687-8694-4877-874E-87EABC516CFB}" srcOrd="3" destOrd="0" parTransId="{6357878A-1C49-40CA-83B2-287090733A13}" sibTransId="{A8E3BD1B-4A08-43F8-A01D-3419DEF413A0}"/>
    <dgm:cxn modelId="{77617814-A053-4470-A368-64FC58B12288}" type="presOf" srcId="{250AEDEB-5ADA-4047-8B35-4EFFB1B0D349}" destId="{304BF0E4-3F6D-4F55-9193-1D17B42A385C}" srcOrd="0" destOrd="0" presId="urn:microsoft.com/office/officeart/2005/8/layout/vList2"/>
    <dgm:cxn modelId="{EBD66F27-D9F7-46D9-9E23-580C77BCBB18}" type="presOf" srcId="{C8A5FA21-09D4-4C7C-AE6F-A28DA1B34043}" destId="{376C5346-18A0-4506-8199-C76694F984FA}" srcOrd="0" destOrd="0" presId="urn:microsoft.com/office/officeart/2005/8/layout/vList2"/>
    <dgm:cxn modelId="{7196ECD8-1581-4704-868E-B4693C81D978}" type="presParOf" srcId="{376C5346-18A0-4506-8199-C76694F984FA}" destId="{C958640D-9ED9-486A-9B3B-EB294825920C}" srcOrd="0" destOrd="0" presId="urn:microsoft.com/office/officeart/2005/8/layout/vList2"/>
    <dgm:cxn modelId="{286349EF-4782-4F89-B4F3-F89C38AFA96C}" type="presParOf" srcId="{376C5346-18A0-4506-8199-C76694F984FA}" destId="{DC869DE3-0335-4AED-B9A3-CBFE5D3A2F40}" srcOrd="1" destOrd="0" presId="urn:microsoft.com/office/officeart/2005/8/layout/vList2"/>
    <dgm:cxn modelId="{C44FE9B0-F983-4FEF-8E8A-781F02FCDC49}" type="presParOf" srcId="{376C5346-18A0-4506-8199-C76694F984FA}" destId="{304BF0E4-3F6D-4F55-9193-1D17B42A385C}" srcOrd="2" destOrd="0" presId="urn:microsoft.com/office/officeart/2005/8/layout/vList2"/>
    <dgm:cxn modelId="{0687040E-8286-47BC-B379-855BE9A81A2F}" type="presParOf" srcId="{376C5346-18A0-4506-8199-C76694F984FA}" destId="{3D9C3DD6-D76F-4CB7-B6F8-0F83AC1C5B0E}" srcOrd="3" destOrd="0" presId="urn:microsoft.com/office/officeart/2005/8/layout/vList2"/>
    <dgm:cxn modelId="{DEEFAC94-1DB8-40EA-8453-2F0B24C34347}" type="presParOf" srcId="{376C5346-18A0-4506-8199-C76694F984FA}" destId="{8033A541-32F3-4105-9022-C1691EEA093C}" srcOrd="4" destOrd="0" presId="urn:microsoft.com/office/officeart/2005/8/layout/vList2"/>
    <dgm:cxn modelId="{2175AA66-0C33-4397-BFBE-636F697A525A}" type="presParOf" srcId="{376C5346-18A0-4506-8199-C76694F984FA}" destId="{44FE5B66-EEFC-4480-9E0F-61A08CBDB9FD}" srcOrd="5" destOrd="0" presId="urn:microsoft.com/office/officeart/2005/8/layout/vList2"/>
    <dgm:cxn modelId="{036F0921-4DBD-44A1-859B-638E8558BC3B}" type="presParOf" srcId="{376C5346-18A0-4506-8199-C76694F984FA}" destId="{70ED4DAF-FC2E-4ADB-B83F-C57810819D7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78027983-5A6D-4A6C-8956-72AF3DEFD407}"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5F7039F6-E1A4-4B01-B06F-F3B4672E717F}">
      <dgm:prSet phldrT="[Text]" custT="1"/>
      <dgm:spPr/>
      <dgm:t>
        <a:bodyPr/>
        <a:lstStyle/>
        <a:p>
          <a:r>
            <a:rPr lang="en-US" sz="2200" b="0" u="none" dirty="0"/>
            <a:t>Responsibilities</a:t>
          </a:r>
          <a:endParaRPr lang="en-US" sz="2200" b="0" dirty="0"/>
        </a:p>
      </dgm:t>
    </dgm:pt>
    <dgm:pt modelId="{D893FEEE-B664-49D4-9E42-79D6DE43CDAE}" type="parTrans" cxnId="{FACE511C-876A-47B0-9CAE-AAB790EE969C}">
      <dgm:prSet/>
      <dgm:spPr/>
      <dgm:t>
        <a:bodyPr/>
        <a:lstStyle/>
        <a:p>
          <a:endParaRPr lang="en-US"/>
        </a:p>
      </dgm:t>
    </dgm:pt>
    <dgm:pt modelId="{DCF4B90C-B8AA-4E62-81A5-C7A6A13FC47F}" type="sibTrans" cxnId="{FACE511C-876A-47B0-9CAE-AAB790EE969C}">
      <dgm:prSet/>
      <dgm:spPr/>
      <dgm:t>
        <a:bodyPr/>
        <a:lstStyle/>
        <a:p>
          <a:endParaRPr lang="en-US"/>
        </a:p>
      </dgm:t>
    </dgm:pt>
    <dgm:pt modelId="{9C70146C-A9F8-4344-AD3F-49A8DE9BEF9E}">
      <dgm:prSet custT="1"/>
      <dgm:spPr>
        <a:solidFill>
          <a:schemeClr val="accent6">
            <a:lumMod val="75000"/>
          </a:schemeClr>
        </a:solidFill>
      </dgm:spPr>
      <dgm:t>
        <a:bodyPr/>
        <a:lstStyle/>
        <a:p>
          <a:r>
            <a:rPr lang="en-US" sz="2200" b="0" u="none" dirty="0"/>
            <a:t>F</a:t>
          </a:r>
          <a:r>
            <a:rPr lang="x-none" sz="2200" b="0" u="none" dirty="0"/>
            <a:t>ire protection systems</a:t>
          </a:r>
          <a:endParaRPr lang="en-US" sz="2200" b="0" u="none" dirty="0"/>
        </a:p>
      </dgm:t>
    </dgm:pt>
    <dgm:pt modelId="{C9CA68A5-F430-47B7-9373-BBD6E5605E23}" type="parTrans" cxnId="{8A56E956-62E5-4CB0-9C56-C9FEE331307A}">
      <dgm:prSet/>
      <dgm:spPr/>
      <dgm:t>
        <a:bodyPr/>
        <a:lstStyle/>
        <a:p>
          <a:endParaRPr lang="en-US"/>
        </a:p>
      </dgm:t>
    </dgm:pt>
    <dgm:pt modelId="{2450560B-9001-4F0E-A275-B98042AA9713}" type="sibTrans" cxnId="{8A56E956-62E5-4CB0-9C56-C9FEE331307A}">
      <dgm:prSet/>
      <dgm:spPr/>
      <dgm:t>
        <a:bodyPr/>
        <a:lstStyle/>
        <a:p>
          <a:endParaRPr lang="en-US"/>
        </a:p>
      </dgm:t>
    </dgm:pt>
    <dgm:pt modelId="{3B7D0F71-9634-48BC-8F3D-7753456EAD55}">
      <dgm:prSet custT="1"/>
      <dgm:spPr/>
      <dgm:t>
        <a:bodyPr/>
        <a:lstStyle/>
        <a:p>
          <a:r>
            <a:rPr lang="en-US" sz="2000" b="0" dirty="0"/>
            <a:t>Supervised automatic sprinkler systems</a:t>
          </a:r>
        </a:p>
      </dgm:t>
    </dgm:pt>
    <dgm:pt modelId="{89E302E8-89B7-44DC-A754-CD04175DC493}" type="parTrans" cxnId="{ED8901AD-E98D-4E9F-B156-62E66527BC69}">
      <dgm:prSet/>
      <dgm:spPr/>
      <dgm:t>
        <a:bodyPr/>
        <a:lstStyle/>
        <a:p>
          <a:endParaRPr lang="en-US"/>
        </a:p>
      </dgm:t>
    </dgm:pt>
    <dgm:pt modelId="{AF029A4F-F449-4BDF-806C-3ED3C7D43546}" type="sibTrans" cxnId="{ED8901AD-E98D-4E9F-B156-62E66527BC69}">
      <dgm:prSet/>
      <dgm:spPr/>
      <dgm:t>
        <a:bodyPr/>
        <a:lstStyle/>
        <a:p>
          <a:endParaRPr lang="en-US"/>
        </a:p>
      </dgm:t>
    </dgm:pt>
    <dgm:pt modelId="{8E30BB69-AFBA-4522-8F65-5F011B3F9EBB}">
      <dgm:prSet custT="1"/>
      <dgm:spPr/>
      <dgm:t>
        <a:bodyPr/>
        <a:lstStyle/>
        <a:p>
          <a:r>
            <a:rPr lang="en-US" sz="2000" b="0" dirty="0"/>
            <a:t>Fire hose valves in areas of high-piled storage</a:t>
          </a:r>
        </a:p>
      </dgm:t>
    </dgm:pt>
    <dgm:pt modelId="{320BC18D-5B57-4CCB-BE9A-0F23EA06D1F4}" type="parTrans" cxnId="{9FD93915-E999-4379-97E7-E3E39D86551D}">
      <dgm:prSet/>
      <dgm:spPr/>
      <dgm:t>
        <a:bodyPr/>
        <a:lstStyle/>
        <a:p>
          <a:endParaRPr lang="en-US"/>
        </a:p>
      </dgm:t>
    </dgm:pt>
    <dgm:pt modelId="{691A5361-1534-4D64-8161-8B0A7D9DCBBD}" type="sibTrans" cxnId="{9FD93915-E999-4379-97E7-E3E39D86551D}">
      <dgm:prSet/>
      <dgm:spPr/>
      <dgm:t>
        <a:bodyPr/>
        <a:lstStyle/>
        <a:p>
          <a:endParaRPr lang="en-US"/>
        </a:p>
      </dgm:t>
    </dgm:pt>
    <dgm:pt modelId="{0320E485-CFFA-465B-9D4A-C2EE380878F7}">
      <dgm:prSet custT="1"/>
      <dgm:spPr/>
      <dgm:t>
        <a:bodyPr/>
        <a:lstStyle/>
        <a:p>
          <a:r>
            <a:rPr lang="en-US" sz="2000" b="0" dirty="0"/>
            <a:t>Smoke removal systems</a:t>
          </a:r>
        </a:p>
      </dgm:t>
    </dgm:pt>
    <dgm:pt modelId="{782D46EF-46B8-4C5E-861B-860682CC44A0}" type="parTrans" cxnId="{1BF8D1AD-FC96-40F8-A3D6-720B91A7E28A}">
      <dgm:prSet/>
      <dgm:spPr/>
      <dgm:t>
        <a:bodyPr/>
        <a:lstStyle/>
        <a:p>
          <a:endParaRPr lang="en-US"/>
        </a:p>
      </dgm:t>
    </dgm:pt>
    <dgm:pt modelId="{725AF43B-3AED-489D-8B39-0BC003C408E5}" type="sibTrans" cxnId="{1BF8D1AD-FC96-40F8-A3D6-720B91A7E28A}">
      <dgm:prSet/>
      <dgm:spPr/>
      <dgm:t>
        <a:bodyPr/>
        <a:lstStyle/>
        <a:p>
          <a:endParaRPr lang="en-US"/>
        </a:p>
      </dgm:t>
    </dgm:pt>
    <dgm:pt modelId="{CF28BD08-2079-4D07-ACA5-AED9B677AE90}">
      <dgm:prSet custT="1"/>
      <dgm:spPr/>
      <dgm:t>
        <a:bodyPr/>
        <a:lstStyle/>
        <a:p>
          <a:r>
            <a:rPr lang="en-US" sz="2000" b="0" dirty="0"/>
            <a:t>Portable fire extinguishers </a:t>
          </a:r>
        </a:p>
      </dgm:t>
    </dgm:pt>
    <dgm:pt modelId="{22A770B8-38B8-49F1-8BD3-E353CC76CAE8}" type="parTrans" cxnId="{324039AD-EDCF-46B4-B52A-111D1BA3D0AB}">
      <dgm:prSet/>
      <dgm:spPr/>
      <dgm:t>
        <a:bodyPr/>
        <a:lstStyle/>
        <a:p>
          <a:endParaRPr lang="en-US"/>
        </a:p>
      </dgm:t>
    </dgm:pt>
    <dgm:pt modelId="{38187687-191B-483C-AA86-31D4BFF65F50}" type="sibTrans" cxnId="{324039AD-EDCF-46B4-B52A-111D1BA3D0AB}">
      <dgm:prSet/>
      <dgm:spPr/>
      <dgm:t>
        <a:bodyPr/>
        <a:lstStyle/>
        <a:p>
          <a:endParaRPr lang="en-US"/>
        </a:p>
      </dgm:t>
    </dgm:pt>
    <dgm:pt modelId="{164E51F3-0C60-41DB-94F2-2F1F956CD514}">
      <dgm:prSet phldrT="[Text]" custT="1"/>
      <dgm:spPr/>
      <dgm:t>
        <a:bodyPr/>
        <a:lstStyle/>
        <a:p>
          <a:r>
            <a:rPr lang="en-US" sz="2000" b="0" u="none" dirty="0"/>
            <a:t>S</a:t>
          </a:r>
          <a:r>
            <a:rPr lang="x-none" sz="2000" b="0" u="none" dirty="0"/>
            <a:t>tore owners </a:t>
          </a:r>
          <a:r>
            <a:rPr lang="x-none" sz="2000" b="0" u="none" dirty="0" smtClean="0"/>
            <a:t>usually </a:t>
          </a:r>
          <a:r>
            <a:rPr lang="x-none" sz="2000" b="0" u="none" dirty="0"/>
            <a:t>responsible for </a:t>
          </a:r>
          <a:r>
            <a:rPr lang="x-none" sz="2000" b="0" u="none" dirty="0" smtClean="0"/>
            <a:t>design</a:t>
          </a:r>
          <a:r>
            <a:rPr lang="x-none" sz="2000" b="0" u="none" dirty="0"/>
            <a:t>, installation, and maintenance of these systems</a:t>
          </a:r>
          <a:endParaRPr lang="en-US" sz="2000" b="0" dirty="0"/>
        </a:p>
      </dgm:t>
    </dgm:pt>
    <dgm:pt modelId="{C309ECEF-EBDA-42D3-85A0-322920296AC2}" type="parTrans" cxnId="{54AC20D4-D80E-4C7B-AF47-7FF388A8298F}">
      <dgm:prSet/>
      <dgm:spPr/>
      <dgm:t>
        <a:bodyPr/>
        <a:lstStyle/>
        <a:p>
          <a:endParaRPr lang="en-US"/>
        </a:p>
      </dgm:t>
    </dgm:pt>
    <dgm:pt modelId="{0402DDB6-E98A-4C20-8577-050A7F36F8FC}" type="sibTrans" cxnId="{54AC20D4-D80E-4C7B-AF47-7FF388A8298F}">
      <dgm:prSet/>
      <dgm:spPr/>
      <dgm:t>
        <a:bodyPr/>
        <a:lstStyle/>
        <a:p>
          <a:endParaRPr lang="en-US"/>
        </a:p>
      </dgm:t>
    </dgm:pt>
    <dgm:pt modelId="{C1DDFF60-45B9-4A27-BA5B-31AF4C57A4E8}">
      <dgm:prSet phldrT="[Text]" custT="1"/>
      <dgm:spPr/>
      <dgm:t>
        <a:bodyPr/>
        <a:lstStyle/>
        <a:p>
          <a:r>
            <a:rPr lang="en-US" sz="2000" dirty="0"/>
            <a:t>Inspectors verify that </a:t>
          </a:r>
          <a:r>
            <a:rPr lang="en-US" sz="2000" dirty="0" smtClean="0"/>
            <a:t>systems </a:t>
          </a:r>
          <a:r>
            <a:rPr lang="en-US" sz="2000" dirty="0"/>
            <a:t>have been maintained according to </a:t>
          </a:r>
          <a:r>
            <a:rPr lang="en-US" sz="2000" dirty="0" smtClean="0"/>
            <a:t>manufacturer’s </a:t>
          </a:r>
          <a:r>
            <a:rPr lang="en-US" sz="2000" dirty="0"/>
            <a:t>specifications</a:t>
          </a:r>
          <a:endParaRPr lang="en-US" sz="2000" b="0" dirty="0"/>
        </a:p>
      </dgm:t>
    </dgm:pt>
    <dgm:pt modelId="{1D2D19A3-D4FA-41C8-BF9E-6A37F6E98EDF}" type="parTrans" cxnId="{B494D2D2-D9FD-47E2-807D-0AEADAE2E5EF}">
      <dgm:prSet/>
      <dgm:spPr/>
      <dgm:t>
        <a:bodyPr/>
        <a:lstStyle/>
        <a:p>
          <a:endParaRPr lang="en-US"/>
        </a:p>
      </dgm:t>
    </dgm:pt>
    <dgm:pt modelId="{E0AF8474-3C63-4E7D-851C-B64F40E50926}" type="sibTrans" cxnId="{B494D2D2-D9FD-47E2-807D-0AEADAE2E5EF}">
      <dgm:prSet/>
      <dgm:spPr/>
      <dgm:t>
        <a:bodyPr/>
        <a:lstStyle/>
        <a:p>
          <a:endParaRPr lang="en-US"/>
        </a:p>
      </dgm:t>
    </dgm:pt>
    <dgm:pt modelId="{657BCE30-0B43-472E-8660-984B1FAF88F5}" type="pres">
      <dgm:prSet presAssocID="{78027983-5A6D-4A6C-8956-72AF3DEFD407}" presName="linear" presStyleCnt="0">
        <dgm:presLayoutVars>
          <dgm:dir/>
          <dgm:animLvl val="lvl"/>
          <dgm:resizeHandles val="exact"/>
        </dgm:presLayoutVars>
      </dgm:prSet>
      <dgm:spPr/>
      <dgm:t>
        <a:bodyPr/>
        <a:lstStyle/>
        <a:p>
          <a:endParaRPr lang="en-US"/>
        </a:p>
      </dgm:t>
    </dgm:pt>
    <dgm:pt modelId="{720F3C5C-BE46-464D-BBAD-F8A4FF425B12}" type="pres">
      <dgm:prSet presAssocID="{5F7039F6-E1A4-4B01-B06F-F3B4672E717F}" presName="parentLin" presStyleCnt="0"/>
      <dgm:spPr/>
    </dgm:pt>
    <dgm:pt modelId="{DB530FC8-46FC-4F7C-91DD-21AE83E09A3C}" type="pres">
      <dgm:prSet presAssocID="{5F7039F6-E1A4-4B01-B06F-F3B4672E717F}" presName="parentLeftMargin" presStyleLbl="node1" presStyleIdx="0" presStyleCnt="2"/>
      <dgm:spPr/>
      <dgm:t>
        <a:bodyPr/>
        <a:lstStyle/>
        <a:p>
          <a:endParaRPr lang="en-US"/>
        </a:p>
      </dgm:t>
    </dgm:pt>
    <dgm:pt modelId="{8250410F-784A-49F3-8404-71B5431D0705}" type="pres">
      <dgm:prSet presAssocID="{5F7039F6-E1A4-4B01-B06F-F3B4672E717F}" presName="parentText" presStyleLbl="node1" presStyleIdx="0" presStyleCnt="2">
        <dgm:presLayoutVars>
          <dgm:chMax val="0"/>
          <dgm:bulletEnabled val="1"/>
        </dgm:presLayoutVars>
      </dgm:prSet>
      <dgm:spPr/>
      <dgm:t>
        <a:bodyPr/>
        <a:lstStyle/>
        <a:p>
          <a:endParaRPr lang="en-US"/>
        </a:p>
      </dgm:t>
    </dgm:pt>
    <dgm:pt modelId="{E2D2745A-468C-4BF3-A5E1-E6FFC1EA4F65}" type="pres">
      <dgm:prSet presAssocID="{5F7039F6-E1A4-4B01-B06F-F3B4672E717F}" presName="negativeSpace" presStyleCnt="0"/>
      <dgm:spPr/>
    </dgm:pt>
    <dgm:pt modelId="{8A530FAD-A564-444E-A0D1-91FB123DDFC3}" type="pres">
      <dgm:prSet presAssocID="{5F7039F6-E1A4-4B01-B06F-F3B4672E717F}" presName="childText" presStyleLbl="conFgAcc1" presStyleIdx="0" presStyleCnt="2">
        <dgm:presLayoutVars>
          <dgm:bulletEnabled val="1"/>
        </dgm:presLayoutVars>
      </dgm:prSet>
      <dgm:spPr/>
      <dgm:t>
        <a:bodyPr/>
        <a:lstStyle/>
        <a:p>
          <a:endParaRPr lang="en-US"/>
        </a:p>
      </dgm:t>
    </dgm:pt>
    <dgm:pt modelId="{F6BD7562-C3B0-485B-8953-8D13A697E033}" type="pres">
      <dgm:prSet presAssocID="{DCF4B90C-B8AA-4E62-81A5-C7A6A13FC47F}" presName="spaceBetweenRectangles" presStyleCnt="0"/>
      <dgm:spPr/>
    </dgm:pt>
    <dgm:pt modelId="{95BE002D-2341-4D24-B70A-2D9A7996AB0F}" type="pres">
      <dgm:prSet presAssocID="{9C70146C-A9F8-4344-AD3F-49A8DE9BEF9E}" presName="parentLin" presStyleCnt="0"/>
      <dgm:spPr/>
    </dgm:pt>
    <dgm:pt modelId="{449FF38A-E2BA-4AE8-9446-E557D7EF5603}" type="pres">
      <dgm:prSet presAssocID="{9C70146C-A9F8-4344-AD3F-49A8DE9BEF9E}" presName="parentLeftMargin" presStyleLbl="node1" presStyleIdx="0" presStyleCnt="2"/>
      <dgm:spPr/>
      <dgm:t>
        <a:bodyPr/>
        <a:lstStyle/>
        <a:p>
          <a:endParaRPr lang="en-US"/>
        </a:p>
      </dgm:t>
    </dgm:pt>
    <dgm:pt modelId="{C436D69F-A270-4F2D-A9FD-31E2E1036D99}" type="pres">
      <dgm:prSet presAssocID="{9C70146C-A9F8-4344-AD3F-49A8DE9BEF9E}" presName="parentText" presStyleLbl="node1" presStyleIdx="1" presStyleCnt="2">
        <dgm:presLayoutVars>
          <dgm:chMax val="0"/>
          <dgm:bulletEnabled val="1"/>
        </dgm:presLayoutVars>
      </dgm:prSet>
      <dgm:spPr/>
      <dgm:t>
        <a:bodyPr/>
        <a:lstStyle/>
        <a:p>
          <a:endParaRPr lang="en-US"/>
        </a:p>
      </dgm:t>
    </dgm:pt>
    <dgm:pt modelId="{3FD7DBE0-446E-458B-826D-CA3EA9F77143}" type="pres">
      <dgm:prSet presAssocID="{9C70146C-A9F8-4344-AD3F-49A8DE9BEF9E}" presName="negativeSpace" presStyleCnt="0"/>
      <dgm:spPr/>
    </dgm:pt>
    <dgm:pt modelId="{B38D0686-4D37-4B99-A7DB-7CDA849B64B3}" type="pres">
      <dgm:prSet presAssocID="{9C70146C-A9F8-4344-AD3F-49A8DE9BEF9E}" presName="childText" presStyleLbl="conFgAcc1" presStyleIdx="1" presStyleCnt="2">
        <dgm:presLayoutVars>
          <dgm:bulletEnabled val="1"/>
        </dgm:presLayoutVars>
      </dgm:prSet>
      <dgm:spPr/>
      <dgm:t>
        <a:bodyPr/>
        <a:lstStyle/>
        <a:p>
          <a:endParaRPr lang="en-US"/>
        </a:p>
      </dgm:t>
    </dgm:pt>
  </dgm:ptLst>
  <dgm:cxnLst>
    <dgm:cxn modelId="{324039AD-EDCF-46B4-B52A-111D1BA3D0AB}" srcId="{9C70146C-A9F8-4344-AD3F-49A8DE9BEF9E}" destId="{CF28BD08-2079-4D07-ACA5-AED9B677AE90}" srcOrd="3" destOrd="0" parTransId="{22A770B8-38B8-49F1-8BD3-E353CC76CAE8}" sibTransId="{38187687-191B-483C-AA86-31D4BFF65F50}"/>
    <dgm:cxn modelId="{BC14BD29-056D-469A-88C2-3F55EE560637}" type="presOf" srcId="{5F7039F6-E1A4-4B01-B06F-F3B4672E717F}" destId="{8250410F-784A-49F3-8404-71B5431D0705}" srcOrd="1" destOrd="0" presId="urn:microsoft.com/office/officeart/2005/8/layout/list1"/>
    <dgm:cxn modelId="{19C09C35-BC43-4D7E-B718-A555CA26B5A9}" type="presOf" srcId="{CF28BD08-2079-4D07-ACA5-AED9B677AE90}" destId="{B38D0686-4D37-4B99-A7DB-7CDA849B64B3}" srcOrd="0" destOrd="3" presId="urn:microsoft.com/office/officeart/2005/8/layout/list1"/>
    <dgm:cxn modelId="{E4314E1E-668E-4840-B8B4-60041ABDE0B3}" type="presOf" srcId="{9C70146C-A9F8-4344-AD3F-49A8DE9BEF9E}" destId="{449FF38A-E2BA-4AE8-9446-E557D7EF5603}" srcOrd="0" destOrd="0" presId="urn:microsoft.com/office/officeart/2005/8/layout/list1"/>
    <dgm:cxn modelId="{0D774827-232A-42BB-AF2D-8A72BB076C49}" type="presOf" srcId="{9C70146C-A9F8-4344-AD3F-49A8DE9BEF9E}" destId="{C436D69F-A270-4F2D-A9FD-31E2E1036D99}" srcOrd="1" destOrd="0" presId="urn:microsoft.com/office/officeart/2005/8/layout/list1"/>
    <dgm:cxn modelId="{1BF8D1AD-FC96-40F8-A3D6-720B91A7E28A}" srcId="{9C70146C-A9F8-4344-AD3F-49A8DE9BEF9E}" destId="{0320E485-CFFA-465B-9D4A-C2EE380878F7}" srcOrd="2" destOrd="0" parTransId="{782D46EF-46B8-4C5E-861B-860682CC44A0}" sibTransId="{725AF43B-3AED-489D-8B39-0BC003C408E5}"/>
    <dgm:cxn modelId="{B494D2D2-D9FD-47E2-807D-0AEADAE2E5EF}" srcId="{5F7039F6-E1A4-4B01-B06F-F3B4672E717F}" destId="{C1DDFF60-45B9-4A27-BA5B-31AF4C57A4E8}" srcOrd="1" destOrd="0" parTransId="{1D2D19A3-D4FA-41C8-BF9E-6A37F6E98EDF}" sibTransId="{E0AF8474-3C63-4E7D-851C-B64F40E50926}"/>
    <dgm:cxn modelId="{9FD93915-E999-4379-97E7-E3E39D86551D}" srcId="{9C70146C-A9F8-4344-AD3F-49A8DE9BEF9E}" destId="{8E30BB69-AFBA-4522-8F65-5F011B3F9EBB}" srcOrd="1" destOrd="0" parTransId="{320BC18D-5B57-4CCB-BE9A-0F23EA06D1F4}" sibTransId="{691A5361-1534-4D64-8161-8B0A7D9DCBBD}"/>
    <dgm:cxn modelId="{8A56E956-62E5-4CB0-9C56-C9FEE331307A}" srcId="{78027983-5A6D-4A6C-8956-72AF3DEFD407}" destId="{9C70146C-A9F8-4344-AD3F-49A8DE9BEF9E}" srcOrd="1" destOrd="0" parTransId="{C9CA68A5-F430-47B7-9373-BBD6E5605E23}" sibTransId="{2450560B-9001-4F0E-A275-B98042AA9713}"/>
    <dgm:cxn modelId="{4444FAEB-4F8A-418C-8311-E541381F0503}" type="presOf" srcId="{3B7D0F71-9634-48BC-8F3D-7753456EAD55}" destId="{B38D0686-4D37-4B99-A7DB-7CDA849B64B3}" srcOrd="0" destOrd="0" presId="urn:microsoft.com/office/officeart/2005/8/layout/list1"/>
    <dgm:cxn modelId="{FACE511C-876A-47B0-9CAE-AAB790EE969C}" srcId="{78027983-5A6D-4A6C-8956-72AF3DEFD407}" destId="{5F7039F6-E1A4-4B01-B06F-F3B4672E717F}" srcOrd="0" destOrd="0" parTransId="{D893FEEE-B664-49D4-9E42-79D6DE43CDAE}" sibTransId="{DCF4B90C-B8AA-4E62-81A5-C7A6A13FC47F}"/>
    <dgm:cxn modelId="{BA699712-DC17-486E-B085-EE809E9B946B}" type="presOf" srcId="{C1DDFF60-45B9-4A27-BA5B-31AF4C57A4E8}" destId="{8A530FAD-A564-444E-A0D1-91FB123DDFC3}" srcOrd="0" destOrd="1" presId="urn:microsoft.com/office/officeart/2005/8/layout/list1"/>
    <dgm:cxn modelId="{49A076CF-0A74-472A-A981-E09D1EB2261D}" type="presOf" srcId="{5F7039F6-E1A4-4B01-B06F-F3B4672E717F}" destId="{DB530FC8-46FC-4F7C-91DD-21AE83E09A3C}" srcOrd="0" destOrd="0" presId="urn:microsoft.com/office/officeart/2005/8/layout/list1"/>
    <dgm:cxn modelId="{ED8901AD-E98D-4E9F-B156-62E66527BC69}" srcId="{9C70146C-A9F8-4344-AD3F-49A8DE9BEF9E}" destId="{3B7D0F71-9634-48BC-8F3D-7753456EAD55}" srcOrd="0" destOrd="0" parTransId="{89E302E8-89B7-44DC-A754-CD04175DC493}" sibTransId="{AF029A4F-F449-4BDF-806C-3ED3C7D43546}"/>
    <dgm:cxn modelId="{5A076E53-D2C6-44D0-9338-6BD48F48E48E}" type="presOf" srcId="{0320E485-CFFA-465B-9D4A-C2EE380878F7}" destId="{B38D0686-4D37-4B99-A7DB-7CDA849B64B3}" srcOrd="0" destOrd="2" presId="urn:microsoft.com/office/officeart/2005/8/layout/list1"/>
    <dgm:cxn modelId="{F9EC040D-43AE-47B0-90C5-DE5DBBDADBF6}" type="presOf" srcId="{8E30BB69-AFBA-4522-8F65-5F011B3F9EBB}" destId="{B38D0686-4D37-4B99-A7DB-7CDA849B64B3}" srcOrd="0" destOrd="1" presId="urn:microsoft.com/office/officeart/2005/8/layout/list1"/>
    <dgm:cxn modelId="{54AC20D4-D80E-4C7B-AF47-7FF388A8298F}" srcId="{5F7039F6-E1A4-4B01-B06F-F3B4672E717F}" destId="{164E51F3-0C60-41DB-94F2-2F1F956CD514}" srcOrd="0" destOrd="0" parTransId="{C309ECEF-EBDA-42D3-85A0-322920296AC2}" sibTransId="{0402DDB6-E98A-4C20-8577-050A7F36F8FC}"/>
    <dgm:cxn modelId="{1FFED11E-DEA3-47C5-8DA5-31EB49E027C0}" type="presOf" srcId="{78027983-5A6D-4A6C-8956-72AF3DEFD407}" destId="{657BCE30-0B43-472E-8660-984B1FAF88F5}" srcOrd="0" destOrd="0" presId="urn:microsoft.com/office/officeart/2005/8/layout/list1"/>
    <dgm:cxn modelId="{577C46CC-8D00-4C0B-86E7-C14719F5214E}" type="presOf" srcId="{164E51F3-0C60-41DB-94F2-2F1F956CD514}" destId="{8A530FAD-A564-444E-A0D1-91FB123DDFC3}" srcOrd="0" destOrd="0" presId="urn:microsoft.com/office/officeart/2005/8/layout/list1"/>
    <dgm:cxn modelId="{62391ECC-98B4-4932-82FD-FA126FB45532}" type="presParOf" srcId="{657BCE30-0B43-472E-8660-984B1FAF88F5}" destId="{720F3C5C-BE46-464D-BBAD-F8A4FF425B12}" srcOrd="0" destOrd="0" presId="urn:microsoft.com/office/officeart/2005/8/layout/list1"/>
    <dgm:cxn modelId="{7C15D9A7-66E8-4F2E-B88E-92F1D2727746}" type="presParOf" srcId="{720F3C5C-BE46-464D-BBAD-F8A4FF425B12}" destId="{DB530FC8-46FC-4F7C-91DD-21AE83E09A3C}" srcOrd="0" destOrd="0" presId="urn:microsoft.com/office/officeart/2005/8/layout/list1"/>
    <dgm:cxn modelId="{E978431A-6BD3-4C31-B930-13F36B59F92D}" type="presParOf" srcId="{720F3C5C-BE46-464D-BBAD-F8A4FF425B12}" destId="{8250410F-784A-49F3-8404-71B5431D0705}" srcOrd="1" destOrd="0" presId="urn:microsoft.com/office/officeart/2005/8/layout/list1"/>
    <dgm:cxn modelId="{3D5C8444-0DF6-4923-ADF4-678264CF5AF8}" type="presParOf" srcId="{657BCE30-0B43-472E-8660-984B1FAF88F5}" destId="{E2D2745A-468C-4BF3-A5E1-E6FFC1EA4F65}" srcOrd="1" destOrd="0" presId="urn:microsoft.com/office/officeart/2005/8/layout/list1"/>
    <dgm:cxn modelId="{BA2B86A1-F25B-41B3-B037-EE52DBC96C64}" type="presParOf" srcId="{657BCE30-0B43-472E-8660-984B1FAF88F5}" destId="{8A530FAD-A564-444E-A0D1-91FB123DDFC3}" srcOrd="2" destOrd="0" presId="urn:microsoft.com/office/officeart/2005/8/layout/list1"/>
    <dgm:cxn modelId="{F74E91F1-018E-4F41-B3AD-5211009AF610}" type="presParOf" srcId="{657BCE30-0B43-472E-8660-984B1FAF88F5}" destId="{F6BD7562-C3B0-485B-8953-8D13A697E033}" srcOrd="3" destOrd="0" presId="urn:microsoft.com/office/officeart/2005/8/layout/list1"/>
    <dgm:cxn modelId="{DFC20265-CE68-41E1-B91D-121B66C61568}" type="presParOf" srcId="{657BCE30-0B43-472E-8660-984B1FAF88F5}" destId="{95BE002D-2341-4D24-B70A-2D9A7996AB0F}" srcOrd="4" destOrd="0" presId="urn:microsoft.com/office/officeart/2005/8/layout/list1"/>
    <dgm:cxn modelId="{CAA75071-CE47-4162-AF20-4152E969F1F8}" type="presParOf" srcId="{95BE002D-2341-4D24-B70A-2D9A7996AB0F}" destId="{449FF38A-E2BA-4AE8-9446-E557D7EF5603}" srcOrd="0" destOrd="0" presId="urn:microsoft.com/office/officeart/2005/8/layout/list1"/>
    <dgm:cxn modelId="{1207039D-5F31-431F-AEED-21725751EE42}" type="presParOf" srcId="{95BE002D-2341-4D24-B70A-2D9A7996AB0F}" destId="{C436D69F-A270-4F2D-A9FD-31E2E1036D99}" srcOrd="1" destOrd="0" presId="urn:microsoft.com/office/officeart/2005/8/layout/list1"/>
    <dgm:cxn modelId="{3A61BD36-C82E-4F12-8DE5-EBC28620A3F1}" type="presParOf" srcId="{657BCE30-0B43-472E-8660-984B1FAF88F5}" destId="{3FD7DBE0-446E-458B-826D-CA3EA9F77143}" srcOrd="5" destOrd="0" presId="urn:microsoft.com/office/officeart/2005/8/layout/list1"/>
    <dgm:cxn modelId="{1BA94369-CDA4-40C8-9953-481EE75A4787}" type="presParOf" srcId="{657BCE30-0B43-472E-8660-984B1FAF88F5}" destId="{B38D0686-4D37-4B99-A7DB-7CDA849B64B3}"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AF78F3-2D77-43E1-9DEE-083D34418CAA}" type="doc">
      <dgm:prSet loTypeId="urn:microsoft.com/office/officeart/2005/8/layout/default" loCatId="list" qsTypeId="urn:microsoft.com/office/officeart/2005/8/quickstyle/simple5" qsCatId="simple" csTypeId="urn:microsoft.com/office/officeart/2005/8/colors/accent2_1" csCatId="accent2" phldr="1"/>
      <dgm:spPr/>
      <dgm:t>
        <a:bodyPr/>
        <a:lstStyle/>
        <a:p>
          <a:endParaRPr lang="en-US"/>
        </a:p>
      </dgm:t>
    </dgm:pt>
    <dgm:pt modelId="{1BC46CC9-1FFA-4F17-A5D6-87EBF6BEF81F}">
      <dgm:prSet phldrT="[Text]" custT="1"/>
      <dgm:spPr/>
      <dgm:t>
        <a:bodyPr/>
        <a:lstStyle/>
        <a:p>
          <a:r>
            <a:rPr lang="x-none" sz="1800" b="0" u="none" dirty="0"/>
            <a:t>Disposing of smoking materials improperly</a:t>
          </a:r>
          <a:endParaRPr lang="en-US" sz="1800" b="0" dirty="0"/>
        </a:p>
      </dgm:t>
    </dgm:pt>
    <dgm:pt modelId="{A07E1478-5004-4F73-B201-B20C6B5EEDBD}" type="parTrans" cxnId="{AA1E3FC7-EB9C-41AB-AF3A-5C50E6563FA4}">
      <dgm:prSet/>
      <dgm:spPr/>
      <dgm:t>
        <a:bodyPr/>
        <a:lstStyle/>
        <a:p>
          <a:endParaRPr lang="en-US"/>
        </a:p>
      </dgm:t>
    </dgm:pt>
    <dgm:pt modelId="{2CA1912D-76AC-4636-ABE4-ABCB75099C72}" type="sibTrans" cxnId="{AA1E3FC7-EB9C-41AB-AF3A-5C50E6563FA4}">
      <dgm:prSet/>
      <dgm:spPr/>
      <dgm:t>
        <a:bodyPr/>
        <a:lstStyle/>
        <a:p>
          <a:endParaRPr lang="en-US"/>
        </a:p>
      </dgm:t>
    </dgm:pt>
    <dgm:pt modelId="{F84A389B-AE0B-4519-9FBD-94C8807997B3}">
      <dgm:prSet custT="1"/>
      <dgm:spPr/>
      <dgm:t>
        <a:bodyPr/>
        <a:lstStyle/>
        <a:p>
          <a:r>
            <a:rPr lang="x-none" sz="1800" b="0" u="none" dirty="0"/>
            <a:t>Igniting a flame in a flammable atmosphere</a:t>
          </a:r>
          <a:endParaRPr lang="en-US" sz="1800" b="0" u="none" dirty="0"/>
        </a:p>
      </dgm:t>
    </dgm:pt>
    <dgm:pt modelId="{6478A48D-2FDA-45DA-A487-07BFDA1658F6}" type="parTrans" cxnId="{83800DBE-CF61-40A1-A125-BEEF96FE41DC}">
      <dgm:prSet/>
      <dgm:spPr/>
      <dgm:t>
        <a:bodyPr/>
        <a:lstStyle/>
        <a:p>
          <a:endParaRPr lang="en-US"/>
        </a:p>
      </dgm:t>
    </dgm:pt>
    <dgm:pt modelId="{BCCD8B1B-62C5-4081-B0B8-287E390016DD}" type="sibTrans" cxnId="{83800DBE-CF61-40A1-A125-BEEF96FE41DC}">
      <dgm:prSet/>
      <dgm:spPr/>
      <dgm:t>
        <a:bodyPr/>
        <a:lstStyle/>
        <a:p>
          <a:endParaRPr lang="en-US"/>
        </a:p>
      </dgm:t>
    </dgm:pt>
    <dgm:pt modelId="{6E6206FB-892C-4C2A-8FD0-FF3B3D427857}">
      <dgm:prSet custT="1"/>
      <dgm:spPr/>
      <dgm:t>
        <a:bodyPr/>
        <a:lstStyle/>
        <a:p>
          <a:r>
            <a:rPr lang="x-none" sz="1800" b="0" u="none" dirty="0"/>
            <a:t>Ignoring prohibitions on open flames or smoking</a:t>
          </a:r>
          <a:endParaRPr lang="en-US" sz="1800" b="0" u="none" dirty="0"/>
        </a:p>
      </dgm:t>
    </dgm:pt>
    <dgm:pt modelId="{619B8E47-D77C-4856-87C9-79EB069108FD}" type="parTrans" cxnId="{275821B0-D74B-4C33-837F-46D796FE575C}">
      <dgm:prSet/>
      <dgm:spPr/>
      <dgm:t>
        <a:bodyPr/>
        <a:lstStyle/>
        <a:p>
          <a:endParaRPr lang="en-US"/>
        </a:p>
      </dgm:t>
    </dgm:pt>
    <dgm:pt modelId="{A0F518A5-2E90-4B6B-BF87-B2864ED943BE}" type="sibTrans" cxnId="{275821B0-D74B-4C33-837F-46D796FE575C}">
      <dgm:prSet/>
      <dgm:spPr/>
      <dgm:t>
        <a:bodyPr/>
        <a:lstStyle/>
        <a:p>
          <a:endParaRPr lang="en-US"/>
        </a:p>
      </dgm:t>
    </dgm:pt>
    <dgm:pt modelId="{B915864E-C2C4-4C5F-B929-D037A90BF0D6}">
      <dgm:prSet custT="1"/>
      <dgm:spPr/>
      <dgm:t>
        <a:bodyPr/>
        <a:lstStyle/>
        <a:p>
          <a:r>
            <a:rPr lang="x-none" sz="1800" b="0" u="none" dirty="0"/>
            <a:t>Leaving </a:t>
          </a:r>
          <a:r>
            <a:rPr lang="en-US" sz="1800" b="0" u="none" dirty="0"/>
            <a:t>items</a:t>
          </a:r>
          <a:r>
            <a:rPr lang="x-none" sz="1800" b="0" u="none" dirty="0"/>
            <a:t> unattended on a stove </a:t>
          </a:r>
          <a:endParaRPr lang="en-US" sz="1800" b="0" u="none" dirty="0"/>
        </a:p>
      </dgm:t>
    </dgm:pt>
    <dgm:pt modelId="{7BA3FC56-5EC1-4531-B083-12F00ACB9F3B}" type="parTrans" cxnId="{4C665AC9-8D57-46FA-BAAA-44CB7A53AC8E}">
      <dgm:prSet/>
      <dgm:spPr/>
      <dgm:t>
        <a:bodyPr/>
        <a:lstStyle/>
        <a:p>
          <a:endParaRPr lang="en-US"/>
        </a:p>
      </dgm:t>
    </dgm:pt>
    <dgm:pt modelId="{CB802463-61D7-4BE0-B6C2-CDEEB8CC7CE4}" type="sibTrans" cxnId="{4C665AC9-8D57-46FA-BAAA-44CB7A53AC8E}">
      <dgm:prSet/>
      <dgm:spPr/>
      <dgm:t>
        <a:bodyPr/>
        <a:lstStyle/>
        <a:p>
          <a:endParaRPr lang="en-US"/>
        </a:p>
      </dgm:t>
    </dgm:pt>
    <dgm:pt modelId="{F43D12C8-B714-4050-94DA-EC9B00DC4570}">
      <dgm:prSet custT="1"/>
      <dgm:spPr/>
      <dgm:t>
        <a:bodyPr/>
        <a:lstStyle/>
        <a:p>
          <a:r>
            <a:rPr lang="x-none" sz="1800" b="0" u="none" dirty="0"/>
            <a:t>Placing portable heating devices too close to combustible materials</a:t>
          </a:r>
          <a:endParaRPr lang="en-US" sz="1800" b="0" u="none" dirty="0"/>
        </a:p>
      </dgm:t>
    </dgm:pt>
    <dgm:pt modelId="{CB6BC749-4496-4366-A2F8-D4EE9E332E55}" type="parTrans" cxnId="{188C4994-DC03-4251-8C48-402344FEDD53}">
      <dgm:prSet/>
      <dgm:spPr/>
      <dgm:t>
        <a:bodyPr/>
        <a:lstStyle/>
        <a:p>
          <a:endParaRPr lang="en-US"/>
        </a:p>
      </dgm:t>
    </dgm:pt>
    <dgm:pt modelId="{641CC5EF-C62C-4712-84A4-1240FBE0DE58}" type="sibTrans" cxnId="{188C4994-DC03-4251-8C48-402344FEDD53}">
      <dgm:prSet/>
      <dgm:spPr/>
      <dgm:t>
        <a:bodyPr/>
        <a:lstStyle/>
        <a:p>
          <a:endParaRPr lang="en-US"/>
        </a:p>
      </dgm:t>
    </dgm:pt>
    <dgm:pt modelId="{E5071C83-9B0B-4502-AC9F-1D98AF2A7AC2}">
      <dgm:prSet custT="1"/>
      <dgm:spPr/>
      <dgm:t>
        <a:bodyPr/>
        <a:lstStyle/>
        <a:p>
          <a:r>
            <a:rPr lang="x-none" sz="1800" b="0" u="none" dirty="0"/>
            <a:t>Leaving any open fire unattended</a:t>
          </a:r>
          <a:endParaRPr lang="en-US" sz="1800" b="0" u="none" dirty="0"/>
        </a:p>
      </dgm:t>
    </dgm:pt>
    <dgm:pt modelId="{E17028BB-2D32-4AC1-A50B-11EEE0FD7201}" type="parTrans" cxnId="{C2519581-CCBE-41CE-B30A-495C00151C2F}">
      <dgm:prSet/>
      <dgm:spPr/>
      <dgm:t>
        <a:bodyPr/>
        <a:lstStyle/>
        <a:p>
          <a:endParaRPr lang="en-US"/>
        </a:p>
      </dgm:t>
    </dgm:pt>
    <dgm:pt modelId="{61187711-DF6B-410F-9FC9-18DDF9F0938F}" type="sibTrans" cxnId="{C2519581-CCBE-41CE-B30A-495C00151C2F}">
      <dgm:prSet/>
      <dgm:spPr/>
      <dgm:t>
        <a:bodyPr/>
        <a:lstStyle/>
        <a:p>
          <a:endParaRPr lang="en-US"/>
        </a:p>
      </dgm:t>
    </dgm:pt>
    <dgm:pt modelId="{6AA8B0D3-A527-4179-8F4B-E9B17DD34B6F}">
      <dgm:prSet custT="1"/>
      <dgm:spPr/>
      <dgm:t>
        <a:bodyPr/>
        <a:lstStyle/>
        <a:p>
          <a:r>
            <a:rPr lang="x-none" sz="1800" b="0" u="none" dirty="0"/>
            <a:t>Allowing children access </a:t>
          </a:r>
          <a:r>
            <a:rPr lang="en-US" sz="1800" b="0" u="none" dirty="0"/>
            <a:t>to ignition sources</a:t>
          </a:r>
        </a:p>
      </dgm:t>
    </dgm:pt>
    <dgm:pt modelId="{12F34A67-5675-4EFD-BFE6-BC6D13909E5F}" type="parTrans" cxnId="{C0B4EDF4-6354-4968-BB35-3B383D6FB164}">
      <dgm:prSet/>
      <dgm:spPr/>
      <dgm:t>
        <a:bodyPr/>
        <a:lstStyle/>
        <a:p>
          <a:endParaRPr lang="en-US"/>
        </a:p>
      </dgm:t>
    </dgm:pt>
    <dgm:pt modelId="{42C16879-46EA-4705-932D-E63244AF2699}" type="sibTrans" cxnId="{C0B4EDF4-6354-4968-BB35-3B383D6FB164}">
      <dgm:prSet/>
      <dgm:spPr/>
      <dgm:t>
        <a:bodyPr/>
        <a:lstStyle/>
        <a:p>
          <a:endParaRPr lang="en-US"/>
        </a:p>
      </dgm:t>
    </dgm:pt>
    <dgm:pt modelId="{BDBE1274-31FE-4F06-82E5-A104B76F0850}">
      <dgm:prSet custT="1"/>
      <dgm:spPr/>
      <dgm:t>
        <a:bodyPr/>
        <a:lstStyle/>
        <a:p>
          <a:r>
            <a:rPr lang="x-none" sz="1800" b="0" u="none" dirty="0"/>
            <a:t>Using candles improperly</a:t>
          </a:r>
          <a:endParaRPr lang="en-US" sz="1800" b="0" u="none" dirty="0"/>
        </a:p>
      </dgm:t>
    </dgm:pt>
    <dgm:pt modelId="{4A8D474C-5293-411C-BE5F-3DA6C3B4070C}" type="parTrans" cxnId="{29781547-3699-4264-99F5-5576758C5C44}">
      <dgm:prSet/>
      <dgm:spPr/>
      <dgm:t>
        <a:bodyPr/>
        <a:lstStyle/>
        <a:p>
          <a:endParaRPr lang="en-US"/>
        </a:p>
      </dgm:t>
    </dgm:pt>
    <dgm:pt modelId="{C6BE4D99-9072-41BF-BAB3-F2891D720325}" type="sibTrans" cxnId="{29781547-3699-4264-99F5-5576758C5C44}">
      <dgm:prSet/>
      <dgm:spPr/>
      <dgm:t>
        <a:bodyPr/>
        <a:lstStyle/>
        <a:p>
          <a:endParaRPr lang="en-US"/>
        </a:p>
      </dgm:t>
    </dgm:pt>
    <dgm:pt modelId="{A5721134-1706-438A-AF58-A064B13DB78C}">
      <dgm:prSet custT="1"/>
      <dgm:spPr/>
      <dgm:t>
        <a:bodyPr/>
        <a:lstStyle/>
        <a:p>
          <a:r>
            <a:rPr lang="x-none" sz="1800" b="0" u="none" dirty="0"/>
            <a:t>Plugging too many electrical appliances into a circuit </a:t>
          </a:r>
          <a:endParaRPr lang="en-US" sz="1800" b="0" u="none" dirty="0"/>
        </a:p>
      </dgm:t>
    </dgm:pt>
    <dgm:pt modelId="{D05D0E14-3ABB-46DD-A2F8-F929BD925F93}" type="parTrans" cxnId="{D0F78B96-AB4B-4FD3-A579-BA638EC0A6FA}">
      <dgm:prSet/>
      <dgm:spPr/>
      <dgm:t>
        <a:bodyPr/>
        <a:lstStyle/>
        <a:p>
          <a:endParaRPr lang="en-US"/>
        </a:p>
      </dgm:t>
    </dgm:pt>
    <dgm:pt modelId="{57797652-0483-4402-9AA3-EB0F7DEA837D}" type="sibTrans" cxnId="{D0F78B96-AB4B-4FD3-A579-BA638EC0A6FA}">
      <dgm:prSet/>
      <dgm:spPr/>
      <dgm:t>
        <a:bodyPr/>
        <a:lstStyle/>
        <a:p>
          <a:endParaRPr lang="en-US"/>
        </a:p>
      </dgm:t>
    </dgm:pt>
    <dgm:pt modelId="{E1B6DA66-1905-4DA5-8317-1767B5355492}">
      <dgm:prSet custT="1"/>
      <dgm:spPr/>
      <dgm:t>
        <a:bodyPr/>
        <a:lstStyle/>
        <a:p>
          <a:r>
            <a:rPr lang="x-none" sz="1800" b="0" u="none" dirty="0"/>
            <a:t>Failing to control or supervise hotwork</a:t>
          </a:r>
          <a:endParaRPr lang="en-US" sz="1800" b="0" u="none" dirty="0"/>
        </a:p>
      </dgm:t>
    </dgm:pt>
    <dgm:pt modelId="{F3280506-E81B-4168-B93C-5F7F367E9F4F}" type="parTrans" cxnId="{199AD833-2654-41E3-84F5-88528B8EAE3A}">
      <dgm:prSet/>
      <dgm:spPr/>
      <dgm:t>
        <a:bodyPr/>
        <a:lstStyle/>
        <a:p>
          <a:endParaRPr lang="en-US"/>
        </a:p>
      </dgm:t>
    </dgm:pt>
    <dgm:pt modelId="{AE86732C-FF42-4F92-BB5D-619F49426E65}" type="sibTrans" cxnId="{199AD833-2654-41E3-84F5-88528B8EAE3A}">
      <dgm:prSet/>
      <dgm:spPr/>
      <dgm:t>
        <a:bodyPr/>
        <a:lstStyle/>
        <a:p>
          <a:endParaRPr lang="en-US"/>
        </a:p>
      </dgm:t>
    </dgm:pt>
    <dgm:pt modelId="{700DB04A-72DC-4EE6-A1B3-F084D143D086}">
      <dgm:prSet custT="1"/>
      <dgm:spPr/>
      <dgm:t>
        <a:bodyPr/>
        <a:lstStyle/>
        <a:p>
          <a:r>
            <a:rPr lang="en-US" sz="1800" b="0" u="none" dirty="0"/>
            <a:t>F</a:t>
          </a:r>
          <a:r>
            <a:rPr lang="x-none" sz="1800" b="0" u="none" dirty="0"/>
            <a:t>ailing to verify that fire is completely out</a:t>
          </a:r>
          <a:endParaRPr lang="en-US" sz="1800" b="0" u="none" dirty="0"/>
        </a:p>
      </dgm:t>
    </dgm:pt>
    <dgm:pt modelId="{B277302F-E0E4-426B-8435-F82E13A2C26D}" type="parTrans" cxnId="{C7392067-C7D3-45D3-B60A-E56B84C6EA51}">
      <dgm:prSet/>
      <dgm:spPr/>
      <dgm:t>
        <a:bodyPr/>
        <a:lstStyle/>
        <a:p>
          <a:endParaRPr lang="en-US"/>
        </a:p>
      </dgm:t>
    </dgm:pt>
    <dgm:pt modelId="{7107FE05-EF42-4D82-B034-D1C26A00ABDB}" type="sibTrans" cxnId="{C7392067-C7D3-45D3-B60A-E56B84C6EA51}">
      <dgm:prSet/>
      <dgm:spPr/>
      <dgm:t>
        <a:bodyPr/>
        <a:lstStyle/>
        <a:p>
          <a:endParaRPr lang="en-US"/>
        </a:p>
      </dgm:t>
    </dgm:pt>
    <dgm:pt modelId="{CF060DD0-126D-48C1-8EF2-3837BF5E91BD}" type="pres">
      <dgm:prSet presAssocID="{EAAF78F3-2D77-43E1-9DEE-083D34418CAA}" presName="diagram" presStyleCnt="0">
        <dgm:presLayoutVars>
          <dgm:dir/>
          <dgm:resizeHandles val="exact"/>
        </dgm:presLayoutVars>
      </dgm:prSet>
      <dgm:spPr/>
      <dgm:t>
        <a:bodyPr/>
        <a:lstStyle/>
        <a:p>
          <a:endParaRPr lang="en-US"/>
        </a:p>
      </dgm:t>
    </dgm:pt>
    <dgm:pt modelId="{B289DC0B-674E-40EF-B6AA-E48913057DD4}" type="pres">
      <dgm:prSet presAssocID="{1BC46CC9-1FFA-4F17-A5D6-87EBF6BEF81F}" presName="node" presStyleLbl="node1" presStyleIdx="0" presStyleCnt="11" custScaleY="115005">
        <dgm:presLayoutVars>
          <dgm:bulletEnabled val="1"/>
        </dgm:presLayoutVars>
      </dgm:prSet>
      <dgm:spPr/>
      <dgm:t>
        <a:bodyPr/>
        <a:lstStyle/>
        <a:p>
          <a:endParaRPr lang="en-US"/>
        </a:p>
      </dgm:t>
    </dgm:pt>
    <dgm:pt modelId="{E1EA4E0B-88BC-41C5-B14D-2B6645FDA31C}" type="pres">
      <dgm:prSet presAssocID="{2CA1912D-76AC-4636-ABE4-ABCB75099C72}" presName="sibTrans" presStyleCnt="0"/>
      <dgm:spPr/>
      <dgm:t>
        <a:bodyPr/>
        <a:lstStyle/>
        <a:p>
          <a:endParaRPr lang="en-US"/>
        </a:p>
      </dgm:t>
    </dgm:pt>
    <dgm:pt modelId="{8381233F-1BD9-4248-97E5-979E4673B689}" type="pres">
      <dgm:prSet presAssocID="{F84A389B-AE0B-4519-9FBD-94C8807997B3}" presName="node" presStyleLbl="node1" presStyleIdx="1" presStyleCnt="11" custScaleY="115005">
        <dgm:presLayoutVars>
          <dgm:bulletEnabled val="1"/>
        </dgm:presLayoutVars>
      </dgm:prSet>
      <dgm:spPr/>
      <dgm:t>
        <a:bodyPr/>
        <a:lstStyle/>
        <a:p>
          <a:endParaRPr lang="en-US"/>
        </a:p>
      </dgm:t>
    </dgm:pt>
    <dgm:pt modelId="{6A4FBA7A-FB1C-4293-AA8D-B1FCB4E8EFA3}" type="pres">
      <dgm:prSet presAssocID="{BCCD8B1B-62C5-4081-B0B8-287E390016DD}" presName="sibTrans" presStyleCnt="0"/>
      <dgm:spPr/>
      <dgm:t>
        <a:bodyPr/>
        <a:lstStyle/>
        <a:p>
          <a:endParaRPr lang="en-US"/>
        </a:p>
      </dgm:t>
    </dgm:pt>
    <dgm:pt modelId="{83F00C1E-347B-4D28-91B6-1AD055029FED}" type="pres">
      <dgm:prSet presAssocID="{6E6206FB-892C-4C2A-8FD0-FF3B3D427857}" presName="node" presStyleLbl="node1" presStyleIdx="2" presStyleCnt="11" custScaleY="115005">
        <dgm:presLayoutVars>
          <dgm:bulletEnabled val="1"/>
        </dgm:presLayoutVars>
      </dgm:prSet>
      <dgm:spPr/>
      <dgm:t>
        <a:bodyPr/>
        <a:lstStyle/>
        <a:p>
          <a:endParaRPr lang="en-US"/>
        </a:p>
      </dgm:t>
    </dgm:pt>
    <dgm:pt modelId="{2CE0CA20-BD2C-4D88-9A4A-E8245519C0E3}" type="pres">
      <dgm:prSet presAssocID="{A0F518A5-2E90-4B6B-BF87-B2864ED943BE}" presName="sibTrans" presStyleCnt="0"/>
      <dgm:spPr/>
      <dgm:t>
        <a:bodyPr/>
        <a:lstStyle/>
        <a:p>
          <a:endParaRPr lang="en-US"/>
        </a:p>
      </dgm:t>
    </dgm:pt>
    <dgm:pt modelId="{15C51E49-82DB-413C-A8D5-95E805A5A4F5}" type="pres">
      <dgm:prSet presAssocID="{B915864E-C2C4-4C5F-B929-D037A90BF0D6}" presName="node" presStyleLbl="node1" presStyleIdx="3" presStyleCnt="11" custScaleY="115005">
        <dgm:presLayoutVars>
          <dgm:bulletEnabled val="1"/>
        </dgm:presLayoutVars>
      </dgm:prSet>
      <dgm:spPr/>
      <dgm:t>
        <a:bodyPr/>
        <a:lstStyle/>
        <a:p>
          <a:endParaRPr lang="en-US"/>
        </a:p>
      </dgm:t>
    </dgm:pt>
    <dgm:pt modelId="{CC2824E1-7387-4739-9BF7-AAAEFEBC8383}" type="pres">
      <dgm:prSet presAssocID="{CB802463-61D7-4BE0-B6C2-CDEEB8CC7CE4}" presName="sibTrans" presStyleCnt="0"/>
      <dgm:spPr/>
      <dgm:t>
        <a:bodyPr/>
        <a:lstStyle/>
        <a:p>
          <a:endParaRPr lang="en-US"/>
        </a:p>
      </dgm:t>
    </dgm:pt>
    <dgm:pt modelId="{864CDAAC-ECAC-48D4-8A0B-587050A9AF3B}" type="pres">
      <dgm:prSet presAssocID="{F43D12C8-B714-4050-94DA-EC9B00DC4570}" presName="node" presStyleLbl="node1" presStyleIdx="4" presStyleCnt="11" custScaleY="115005">
        <dgm:presLayoutVars>
          <dgm:bulletEnabled val="1"/>
        </dgm:presLayoutVars>
      </dgm:prSet>
      <dgm:spPr/>
      <dgm:t>
        <a:bodyPr/>
        <a:lstStyle/>
        <a:p>
          <a:endParaRPr lang="en-US"/>
        </a:p>
      </dgm:t>
    </dgm:pt>
    <dgm:pt modelId="{C9F91FC3-7BFF-4DB3-B23A-02C0DD579DC1}" type="pres">
      <dgm:prSet presAssocID="{641CC5EF-C62C-4712-84A4-1240FBE0DE58}" presName="sibTrans" presStyleCnt="0"/>
      <dgm:spPr/>
      <dgm:t>
        <a:bodyPr/>
        <a:lstStyle/>
        <a:p>
          <a:endParaRPr lang="en-US"/>
        </a:p>
      </dgm:t>
    </dgm:pt>
    <dgm:pt modelId="{BAFEE7C7-91F3-4358-8BB2-78073B2951EA}" type="pres">
      <dgm:prSet presAssocID="{E5071C83-9B0B-4502-AC9F-1D98AF2A7AC2}" presName="node" presStyleLbl="node1" presStyleIdx="5" presStyleCnt="11" custScaleY="115005">
        <dgm:presLayoutVars>
          <dgm:bulletEnabled val="1"/>
        </dgm:presLayoutVars>
      </dgm:prSet>
      <dgm:spPr/>
      <dgm:t>
        <a:bodyPr/>
        <a:lstStyle/>
        <a:p>
          <a:endParaRPr lang="en-US"/>
        </a:p>
      </dgm:t>
    </dgm:pt>
    <dgm:pt modelId="{41D400BC-9F94-47D9-A6DA-E06D3314FF4B}" type="pres">
      <dgm:prSet presAssocID="{61187711-DF6B-410F-9FC9-18DDF9F0938F}" presName="sibTrans" presStyleCnt="0"/>
      <dgm:spPr/>
      <dgm:t>
        <a:bodyPr/>
        <a:lstStyle/>
        <a:p>
          <a:endParaRPr lang="en-US"/>
        </a:p>
      </dgm:t>
    </dgm:pt>
    <dgm:pt modelId="{FF76E671-FFDE-4A26-99F0-4E2E8095E062}" type="pres">
      <dgm:prSet presAssocID="{700DB04A-72DC-4EE6-A1B3-F084D143D086}" presName="node" presStyleLbl="node1" presStyleIdx="6" presStyleCnt="11" custScaleY="115005">
        <dgm:presLayoutVars>
          <dgm:bulletEnabled val="1"/>
        </dgm:presLayoutVars>
      </dgm:prSet>
      <dgm:spPr/>
      <dgm:t>
        <a:bodyPr/>
        <a:lstStyle/>
        <a:p>
          <a:endParaRPr lang="en-US"/>
        </a:p>
      </dgm:t>
    </dgm:pt>
    <dgm:pt modelId="{FC098D58-213D-47DA-9E9C-BC54FC450A11}" type="pres">
      <dgm:prSet presAssocID="{7107FE05-EF42-4D82-B034-D1C26A00ABDB}" presName="sibTrans" presStyleCnt="0"/>
      <dgm:spPr/>
      <dgm:t>
        <a:bodyPr/>
        <a:lstStyle/>
        <a:p>
          <a:endParaRPr lang="en-US"/>
        </a:p>
      </dgm:t>
    </dgm:pt>
    <dgm:pt modelId="{A4E98338-6C90-4569-966E-1FF18116A0B4}" type="pres">
      <dgm:prSet presAssocID="{6AA8B0D3-A527-4179-8F4B-E9B17DD34B6F}" presName="node" presStyleLbl="node1" presStyleIdx="7" presStyleCnt="11" custScaleY="115005">
        <dgm:presLayoutVars>
          <dgm:bulletEnabled val="1"/>
        </dgm:presLayoutVars>
      </dgm:prSet>
      <dgm:spPr/>
      <dgm:t>
        <a:bodyPr/>
        <a:lstStyle/>
        <a:p>
          <a:endParaRPr lang="en-US"/>
        </a:p>
      </dgm:t>
    </dgm:pt>
    <dgm:pt modelId="{1EA20BF1-E564-474F-A0CF-928AD15C4EB4}" type="pres">
      <dgm:prSet presAssocID="{42C16879-46EA-4705-932D-E63244AF2699}" presName="sibTrans" presStyleCnt="0"/>
      <dgm:spPr/>
      <dgm:t>
        <a:bodyPr/>
        <a:lstStyle/>
        <a:p>
          <a:endParaRPr lang="en-US"/>
        </a:p>
      </dgm:t>
    </dgm:pt>
    <dgm:pt modelId="{978E4B52-D3FF-488A-93BE-8449D550E32D}" type="pres">
      <dgm:prSet presAssocID="{BDBE1274-31FE-4F06-82E5-A104B76F0850}" presName="node" presStyleLbl="node1" presStyleIdx="8" presStyleCnt="11" custScaleY="115005">
        <dgm:presLayoutVars>
          <dgm:bulletEnabled val="1"/>
        </dgm:presLayoutVars>
      </dgm:prSet>
      <dgm:spPr/>
      <dgm:t>
        <a:bodyPr/>
        <a:lstStyle/>
        <a:p>
          <a:endParaRPr lang="en-US"/>
        </a:p>
      </dgm:t>
    </dgm:pt>
    <dgm:pt modelId="{44D26B4B-1BEE-4FC1-BF72-EBADC92DC8EA}" type="pres">
      <dgm:prSet presAssocID="{C6BE4D99-9072-41BF-BAB3-F2891D720325}" presName="sibTrans" presStyleCnt="0"/>
      <dgm:spPr/>
      <dgm:t>
        <a:bodyPr/>
        <a:lstStyle/>
        <a:p>
          <a:endParaRPr lang="en-US"/>
        </a:p>
      </dgm:t>
    </dgm:pt>
    <dgm:pt modelId="{B950B8D4-1AA2-4B22-9FB6-B9A62E775395}" type="pres">
      <dgm:prSet presAssocID="{A5721134-1706-438A-AF58-A064B13DB78C}" presName="node" presStyleLbl="node1" presStyleIdx="9" presStyleCnt="11" custScaleY="115005">
        <dgm:presLayoutVars>
          <dgm:bulletEnabled val="1"/>
        </dgm:presLayoutVars>
      </dgm:prSet>
      <dgm:spPr/>
      <dgm:t>
        <a:bodyPr/>
        <a:lstStyle/>
        <a:p>
          <a:endParaRPr lang="en-US"/>
        </a:p>
      </dgm:t>
    </dgm:pt>
    <dgm:pt modelId="{4EA6CC0C-54F5-4F05-B4B0-1587FC85C07F}" type="pres">
      <dgm:prSet presAssocID="{57797652-0483-4402-9AA3-EB0F7DEA837D}" presName="sibTrans" presStyleCnt="0"/>
      <dgm:spPr/>
      <dgm:t>
        <a:bodyPr/>
        <a:lstStyle/>
        <a:p>
          <a:endParaRPr lang="en-US"/>
        </a:p>
      </dgm:t>
    </dgm:pt>
    <dgm:pt modelId="{16A819F9-E316-4DEC-8FD5-4C9AAC96B04C}" type="pres">
      <dgm:prSet presAssocID="{E1B6DA66-1905-4DA5-8317-1767B5355492}" presName="node" presStyleLbl="node1" presStyleIdx="10" presStyleCnt="11" custScaleY="115005">
        <dgm:presLayoutVars>
          <dgm:bulletEnabled val="1"/>
        </dgm:presLayoutVars>
      </dgm:prSet>
      <dgm:spPr/>
      <dgm:t>
        <a:bodyPr/>
        <a:lstStyle/>
        <a:p>
          <a:endParaRPr lang="en-US"/>
        </a:p>
      </dgm:t>
    </dgm:pt>
  </dgm:ptLst>
  <dgm:cxnLst>
    <dgm:cxn modelId="{29781547-3699-4264-99F5-5576758C5C44}" srcId="{EAAF78F3-2D77-43E1-9DEE-083D34418CAA}" destId="{BDBE1274-31FE-4F06-82E5-A104B76F0850}" srcOrd="8" destOrd="0" parTransId="{4A8D474C-5293-411C-BE5F-3DA6C3B4070C}" sibTransId="{C6BE4D99-9072-41BF-BAB3-F2891D720325}"/>
    <dgm:cxn modelId="{D9CA17E7-0813-4672-9330-96C18D11A0D2}" type="presOf" srcId="{A5721134-1706-438A-AF58-A064B13DB78C}" destId="{B950B8D4-1AA2-4B22-9FB6-B9A62E775395}" srcOrd="0" destOrd="0" presId="urn:microsoft.com/office/officeart/2005/8/layout/default"/>
    <dgm:cxn modelId="{57586F35-72F7-4590-9C20-EF1A07DFB411}" type="presOf" srcId="{1BC46CC9-1FFA-4F17-A5D6-87EBF6BEF81F}" destId="{B289DC0B-674E-40EF-B6AA-E48913057DD4}" srcOrd="0" destOrd="0" presId="urn:microsoft.com/office/officeart/2005/8/layout/default"/>
    <dgm:cxn modelId="{A0241BC1-EE19-422B-A6B9-2AC34C34840B}" type="presOf" srcId="{F43D12C8-B714-4050-94DA-EC9B00DC4570}" destId="{864CDAAC-ECAC-48D4-8A0B-587050A9AF3B}" srcOrd="0" destOrd="0" presId="urn:microsoft.com/office/officeart/2005/8/layout/default"/>
    <dgm:cxn modelId="{3A10484C-9C9F-4B5F-AFC3-574770666B11}" type="presOf" srcId="{E1B6DA66-1905-4DA5-8317-1767B5355492}" destId="{16A819F9-E316-4DEC-8FD5-4C9AAC96B04C}" srcOrd="0" destOrd="0" presId="urn:microsoft.com/office/officeart/2005/8/layout/default"/>
    <dgm:cxn modelId="{EBAD484B-1D8D-4EB6-BAED-27FA9300DB04}" type="presOf" srcId="{6AA8B0D3-A527-4179-8F4B-E9B17DD34B6F}" destId="{A4E98338-6C90-4569-966E-1FF18116A0B4}" srcOrd="0" destOrd="0" presId="urn:microsoft.com/office/officeart/2005/8/layout/default"/>
    <dgm:cxn modelId="{D0F78B96-AB4B-4FD3-A579-BA638EC0A6FA}" srcId="{EAAF78F3-2D77-43E1-9DEE-083D34418CAA}" destId="{A5721134-1706-438A-AF58-A064B13DB78C}" srcOrd="9" destOrd="0" parTransId="{D05D0E14-3ABB-46DD-A2F8-F929BD925F93}" sibTransId="{57797652-0483-4402-9AA3-EB0F7DEA837D}"/>
    <dgm:cxn modelId="{47748625-18C0-467F-A60E-BFFBD6E954A0}" type="presOf" srcId="{B915864E-C2C4-4C5F-B929-D037A90BF0D6}" destId="{15C51E49-82DB-413C-A8D5-95E805A5A4F5}" srcOrd="0" destOrd="0" presId="urn:microsoft.com/office/officeart/2005/8/layout/default"/>
    <dgm:cxn modelId="{C7392067-C7D3-45D3-B60A-E56B84C6EA51}" srcId="{EAAF78F3-2D77-43E1-9DEE-083D34418CAA}" destId="{700DB04A-72DC-4EE6-A1B3-F084D143D086}" srcOrd="6" destOrd="0" parTransId="{B277302F-E0E4-426B-8435-F82E13A2C26D}" sibTransId="{7107FE05-EF42-4D82-B034-D1C26A00ABDB}"/>
    <dgm:cxn modelId="{83800DBE-CF61-40A1-A125-BEEF96FE41DC}" srcId="{EAAF78F3-2D77-43E1-9DEE-083D34418CAA}" destId="{F84A389B-AE0B-4519-9FBD-94C8807997B3}" srcOrd="1" destOrd="0" parTransId="{6478A48D-2FDA-45DA-A487-07BFDA1658F6}" sibTransId="{BCCD8B1B-62C5-4081-B0B8-287E390016DD}"/>
    <dgm:cxn modelId="{C2519581-CCBE-41CE-B30A-495C00151C2F}" srcId="{EAAF78F3-2D77-43E1-9DEE-083D34418CAA}" destId="{E5071C83-9B0B-4502-AC9F-1D98AF2A7AC2}" srcOrd="5" destOrd="0" parTransId="{E17028BB-2D32-4AC1-A50B-11EEE0FD7201}" sibTransId="{61187711-DF6B-410F-9FC9-18DDF9F0938F}"/>
    <dgm:cxn modelId="{2DF8E36E-765D-4F42-B939-EA05E371C8F4}" type="presOf" srcId="{700DB04A-72DC-4EE6-A1B3-F084D143D086}" destId="{FF76E671-FFDE-4A26-99F0-4E2E8095E062}" srcOrd="0" destOrd="0" presId="urn:microsoft.com/office/officeart/2005/8/layout/default"/>
    <dgm:cxn modelId="{275821B0-D74B-4C33-837F-46D796FE575C}" srcId="{EAAF78F3-2D77-43E1-9DEE-083D34418CAA}" destId="{6E6206FB-892C-4C2A-8FD0-FF3B3D427857}" srcOrd="2" destOrd="0" parTransId="{619B8E47-D77C-4856-87C9-79EB069108FD}" sibTransId="{A0F518A5-2E90-4B6B-BF87-B2864ED943BE}"/>
    <dgm:cxn modelId="{4178E34D-1463-4AD0-AEF9-26A21996F3E9}" type="presOf" srcId="{EAAF78F3-2D77-43E1-9DEE-083D34418CAA}" destId="{CF060DD0-126D-48C1-8EF2-3837BF5E91BD}" srcOrd="0" destOrd="0" presId="urn:microsoft.com/office/officeart/2005/8/layout/default"/>
    <dgm:cxn modelId="{B9F97F47-D0CB-403D-9B04-A82C47FCB7BC}" type="presOf" srcId="{BDBE1274-31FE-4F06-82E5-A104B76F0850}" destId="{978E4B52-D3FF-488A-93BE-8449D550E32D}" srcOrd="0" destOrd="0" presId="urn:microsoft.com/office/officeart/2005/8/layout/default"/>
    <dgm:cxn modelId="{817EF4ED-502E-431B-B117-1AB6857017CC}" type="presOf" srcId="{E5071C83-9B0B-4502-AC9F-1D98AF2A7AC2}" destId="{BAFEE7C7-91F3-4358-8BB2-78073B2951EA}" srcOrd="0" destOrd="0" presId="urn:microsoft.com/office/officeart/2005/8/layout/default"/>
    <dgm:cxn modelId="{C0B4EDF4-6354-4968-BB35-3B383D6FB164}" srcId="{EAAF78F3-2D77-43E1-9DEE-083D34418CAA}" destId="{6AA8B0D3-A527-4179-8F4B-E9B17DD34B6F}" srcOrd="7" destOrd="0" parTransId="{12F34A67-5675-4EFD-BFE6-BC6D13909E5F}" sibTransId="{42C16879-46EA-4705-932D-E63244AF2699}"/>
    <dgm:cxn modelId="{AA1E3FC7-EB9C-41AB-AF3A-5C50E6563FA4}" srcId="{EAAF78F3-2D77-43E1-9DEE-083D34418CAA}" destId="{1BC46CC9-1FFA-4F17-A5D6-87EBF6BEF81F}" srcOrd="0" destOrd="0" parTransId="{A07E1478-5004-4F73-B201-B20C6B5EEDBD}" sibTransId="{2CA1912D-76AC-4636-ABE4-ABCB75099C72}"/>
    <dgm:cxn modelId="{4C665AC9-8D57-46FA-BAAA-44CB7A53AC8E}" srcId="{EAAF78F3-2D77-43E1-9DEE-083D34418CAA}" destId="{B915864E-C2C4-4C5F-B929-D037A90BF0D6}" srcOrd="3" destOrd="0" parTransId="{7BA3FC56-5EC1-4531-B083-12F00ACB9F3B}" sibTransId="{CB802463-61D7-4BE0-B6C2-CDEEB8CC7CE4}"/>
    <dgm:cxn modelId="{199AD833-2654-41E3-84F5-88528B8EAE3A}" srcId="{EAAF78F3-2D77-43E1-9DEE-083D34418CAA}" destId="{E1B6DA66-1905-4DA5-8317-1767B5355492}" srcOrd="10" destOrd="0" parTransId="{F3280506-E81B-4168-B93C-5F7F367E9F4F}" sibTransId="{AE86732C-FF42-4F92-BB5D-619F49426E65}"/>
    <dgm:cxn modelId="{D2CFEAE7-A960-43AE-B71B-76F4EC09BC3E}" type="presOf" srcId="{F84A389B-AE0B-4519-9FBD-94C8807997B3}" destId="{8381233F-1BD9-4248-97E5-979E4673B689}" srcOrd="0" destOrd="0" presId="urn:microsoft.com/office/officeart/2005/8/layout/default"/>
    <dgm:cxn modelId="{188C4994-DC03-4251-8C48-402344FEDD53}" srcId="{EAAF78F3-2D77-43E1-9DEE-083D34418CAA}" destId="{F43D12C8-B714-4050-94DA-EC9B00DC4570}" srcOrd="4" destOrd="0" parTransId="{CB6BC749-4496-4366-A2F8-D4EE9E332E55}" sibTransId="{641CC5EF-C62C-4712-84A4-1240FBE0DE58}"/>
    <dgm:cxn modelId="{D0BC9AD5-1CE9-45C5-9A10-7E7DB560EC78}" type="presOf" srcId="{6E6206FB-892C-4C2A-8FD0-FF3B3D427857}" destId="{83F00C1E-347B-4D28-91B6-1AD055029FED}" srcOrd="0" destOrd="0" presId="urn:microsoft.com/office/officeart/2005/8/layout/default"/>
    <dgm:cxn modelId="{082AD041-435C-4F31-930E-8C574CCE3D35}" type="presParOf" srcId="{CF060DD0-126D-48C1-8EF2-3837BF5E91BD}" destId="{B289DC0B-674E-40EF-B6AA-E48913057DD4}" srcOrd="0" destOrd="0" presId="urn:microsoft.com/office/officeart/2005/8/layout/default"/>
    <dgm:cxn modelId="{84514E74-8374-4732-B1B7-EB3E7E295ADE}" type="presParOf" srcId="{CF060DD0-126D-48C1-8EF2-3837BF5E91BD}" destId="{E1EA4E0B-88BC-41C5-B14D-2B6645FDA31C}" srcOrd="1" destOrd="0" presId="urn:microsoft.com/office/officeart/2005/8/layout/default"/>
    <dgm:cxn modelId="{0E4D9463-0C2C-4E73-8252-8D615BF34045}" type="presParOf" srcId="{CF060DD0-126D-48C1-8EF2-3837BF5E91BD}" destId="{8381233F-1BD9-4248-97E5-979E4673B689}" srcOrd="2" destOrd="0" presId="urn:microsoft.com/office/officeart/2005/8/layout/default"/>
    <dgm:cxn modelId="{C679522F-1DF8-496E-8162-61BBAE28175D}" type="presParOf" srcId="{CF060DD0-126D-48C1-8EF2-3837BF5E91BD}" destId="{6A4FBA7A-FB1C-4293-AA8D-B1FCB4E8EFA3}" srcOrd="3" destOrd="0" presId="urn:microsoft.com/office/officeart/2005/8/layout/default"/>
    <dgm:cxn modelId="{9187D253-0405-41F3-B4E8-EB5EFE9B2A62}" type="presParOf" srcId="{CF060DD0-126D-48C1-8EF2-3837BF5E91BD}" destId="{83F00C1E-347B-4D28-91B6-1AD055029FED}" srcOrd="4" destOrd="0" presId="urn:microsoft.com/office/officeart/2005/8/layout/default"/>
    <dgm:cxn modelId="{2BF7C902-1D29-4345-8EA2-6F6D3C73BEA2}" type="presParOf" srcId="{CF060DD0-126D-48C1-8EF2-3837BF5E91BD}" destId="{2CE0CA20-BD2C-4D88-9A4A-E8245519C0E3}" srcOrd="5" destOrd="0" presId="urn:microsoft.com/office/officeart/2005/8/layout/default"/>
    <dgm:cxn modelId="{74B37187-48E6-4D64-9DEA-29DA613DAE51}" type="presParOf" srcId="{CF060DD0-126D-48C1-8EF2-3837BF5E91BD}" destId="{15C51E49-82DB-413C-A8D5-95E805A5A4F5}" srcOrd="6" destOrd="0" presId="urn:microsoft.com/office/officeart/2005/8/layout/default"/>
    <dgm:cxn modelId="{F628D171-92B1-4949-8084-018F0B1EE14F}" type="presParOf" srcId="{CF060DD0-126D-48C1-8EF2-3837BF5E91BD}" destId="{CC2824E1-7387-4739-9BF7-AAAEFEBC8383}" srcOrd="7" destOrd="0" presId="urn:microsoft.com/office/officeart/2005/8/layout/default"/>
    <dgm:cxn modelId="{63783AF9-7144-4120-8B3E-049052676624}" type="presParOf" srcId="{CF060DD0-126D-48C1-8EF2-3837BF5E91BD}" destId="{864CDAAC-ECAC-48D4-8A0B-587050A9AF3B}" srcOrd="8" destOrd="0" presId="urn:microsoft.com/office/officeart/2005/8/layout/default"/>
    <dgm:cxn modelId="{15E12C37-EFF6-46B3-8EFD-56D1BFC8F0CB}" type="presParOf" srcId="{CF060DD0-126D-48C1-8EF2-3837BF5E91BD}" destId="{C9F91FC3-7BFF-4DB3-B23A-02C0DD579DC1}" srcOrd="9" destOrd="0" presId="urn:microsoft.com/office/officeart/2005/8/layout/default"/>
    <dgm:cxn modelId="{15206306-44C9-46E4-B407-A0A8A6668408}" type="presParOf" srcId="{CF060DD0-126D-48C1-8EF2-3837BF5E91BD}" destId="{BAFEE7C7-91F3-4358-8BB2-78073B2951EA}" srcOrd="10" destOrd="0" presId="urn:microsoft.com/office/officeart/2005/8/layout/default"/>
    <dgm:cxn modelId="{99FAD1E9-DA01-486B-8EE3-7D5B28E11215}" type="presParOf" srcId="{CF060DD0-126D-48C1-8EF2-3837BF5E91BD}" destId="{41D400BC-9F94-47D9-A6DA-E06D3314FF4B}" srcOrd="11" destOrd="0" presId="urn:microsoft.com/office/officeart/2005/8/layout/default"/>
    <dgm:cxn modelId="{EC6EB7FD-C5D4-41C2-89A9-663A5449AD51}" type="presParOf" srcId="{CF060DD0-126D-48C1-8EF2-3837BF5E91BD}" destId="{FF76E671-FFDE-4A26-99F0-4E2E8095E062}" srcOrd="12" destOrd="0" presId="urn:microsoft.com/office/officeart/2005/8/layout/default"/>
    <dgm:cxn modelId="{40A2579A-4D69-443E-97B6-B337058CD805}" type="presParOf" srcId="{CF060DD0-126D-48C1-8EF2-3837BF5E91BD}" destId="{FC098D58-213D-47DA-9E9C-BC54FC450A11}" srcOrd="13" destOrd="0" presId="urn:microsoft.com/office/officeart/2005/8/layout/default"/>
    <dgm:cxn modelId="{31C4CF90-EA34-44AC-ADEC-762E87859A1D}" type="presParOf" srcId="{CF060DD0-126D-48C1-8EF2-3837BF5E91BD}" destId="{A4E98338-6C90-4569-966E-1FF18116A0B4}" srcOrd="14" destOrd="0" presId="urn:microsoft.com/office/officeart/2005/8/layout/default"/>
    <dgm:cxn modelId="{EE9C97EE-0167-4C29-9835-C8C122EFD41D}" type="presParOf" srcId="{CF060DD0-126D-48C1-8EF2-3837BF5E91BD}" destId="{1EA20BF1-E564-474F-A0CF-928AD15C4EB4}" srcOrd="15" destOrd="0" presId="urn:microsoft.com/office/officeart/2005/8/layout/default"/>
    <dgm:cxn modelId="{61E77091-5495-47C0-8309-2BA882F21B4D}" type="presParOf" srcId="{CF060DD0-126D-48C1-8EF2-3837BF5E91BD}" destId="{978E4B52-D3FF-488A-93BE-8449D550E32D}" srcOrd="16" destOrd="0" presId="urn:microsoft.com/office/officeart/2005/8/layout/default"/>
    <dgm:cxn modelId="{DD113C21-4D0F-419E-84A3-64D4D6A4F630}" type="presParOf" srcId="{CF060DD0-126D-48C1-8EF2-3837BF5E91BD}" destId="{44D26B4B-1BEE-4FC1-BF72-EBADC92DC8EA}" srcOrd="17" destOrd="0" presId="urn:microsoft.com/office/officeart/2005/8/layout/default"/>
    <dgm:cxn modelId="{ED6FE875-DB68-4D20-9240-E0C42CA7A4AC}" type="presParOf" srcId="{CF060DD0-126D-48C1-8EF2-3837BF5E91BD}" destId="{B950B8D4-1AA2-4B22-9FB6-B9A62E775395}" srcOrd="18" destOrd="0" presId="urn:microsoft.com/office/officeart/2005/8/layout/default"/>
    <dgm:cxn modelId="{DD8F0080-C5E2-4476-AB20-E4AB7B134951}" type="presParOf" srcId="{CF060DD0-126D-48C1-8EF2-3837BF5E91BD}" destId="{4EA6CC0C-54F5-4F05-B4B0-1587FC85C07F}" srcOrd="19" destOrd="0" presId="urn:microsoft.com/office/officeart/2005/8/layout/default"/>
    <dgm:cxn modelId="{03558730-45C8-4320-BBE9-1EDAB1580272}" type="presParOf" srcId="{CF060DD0-126D-48C1-8EF2-3837BF5E91BD}" destId="{16A819F9-E316-4DEC-8FD5-4C9AAC96B04C}"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78027983-5A6D-4A6C-8956-72AF3DEFD40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F7039F6-E1A4-4B01-B06F-F3B4672E717F}">
      <dgm:prSet phldrT="[Text]" custT="1"/>
      <dgm:spPr/>
      <dgm:t>
        <a:bodyPr/>
        <a:lstStyle/>
        <a:p>
          <a:r>
            <a:rPr lang="x-none" sz="2200" b="0" u="none" dirty="0"/>
            <a:t>Recognize appropriate distances between materials</a:t>
          </a:r>
          <a:endParaRPr lang="en-US" sz="2200" b="0" dirty="0"/>
        </a:p>
      </dgm:t>
    </dgm:pt>
    <dgm:pt modelId="{D893FEEE-B664-49D4-9E42-79D6DE43CDAE}" type="parTrans" cxnId="{FACE511C-876A-47B0-9CAE-AAB790EE969C}">
      <dgm:prSet/>
      <dgm:spPr/>
      <dgm:t>
        <a:bodyPr/>
        <a:lstStyle/>
        <a:p>
          <a:endParaRPr lang="en-US"/>
        </a:p>
      </dgm:t>
    </dgm:pt>
    <dgm:pt modelId="{DCF4B90C-B8AA-4E62-81A5-C7A6A13FC47F}" type="sibTrans" cxnId="{FACE511C-876A-47B0-9CAE-AAB790EE969C}">
      <dgm:prSet/>
      <dgm:spPr/>
      <dgm:t>
        <a:bodyPr/>
        <a:lstStyle/>
        <a:p>
          <a:endParaRPr lang="en-US"/>
        </a:p>
      </dgm:t>
    </dgm:pt>
    <dgm:pt modelId="{49BC0E73-A413-4FE2-8C0C-4BD4F10CA7CB}">
      <dgm:prSet custT="1"/>
      <dgm:spPr/>
      <dgm:t>
        <a:bodyPr/>
        <a:lstStyle/>
        <a:p>
          <a:r>
            <a:rPr lang="x-none" sz="2200" b="0" u="none" dirty="0"/>
            <a:t>Note housekeeping issues</a:t>
          </a:r>
          <a:endParaRPr lang="en-US" sz="2200" b="0" u="none" dirty="0"/>
        </a:p>
      </dgm:t>
    </dgm:pt>
    <dgm:pt modelId="{7293959E-3CEB-416E-BED5-207269662E49}" type="parTrans" cxnId="{BDF4AB56-426E-4661-9AF5-86168233F852}">
      <dgm:prSet/>
      <dgm:spPr/>
      <dgm:t>
        <a:bodyPr/>
        <a:lstStyle/>
        <a:p>
          <a:endParaRPr lang="en-US"/>
        </a:p>
      </dgm:t>
    </dgm:pt>
    <dgm:pt modelId="{3C415A00-C921-415B-BBE9-D28A27E69B1A}" type="sibTrans" cxnId="{BDF4AB56-426E-4661-9AF5-86168233F852}">
      <dgm:prSet/>
      <dgm:spPr/>
      <dgm:t>
        <a:bodyPr/>
        <a:lstStyle/>
        <a:p>
          <a:endParaRPr lang="en-US"/>
        </a:p>
      </dgm:t>
    </dgm:pt>
    <dgm:pt modelId="{22347096-74A1-45E3-8A00-4C200B7A75E6}">
      <dgm:prSet custT="1"/>
      <dgm:spPr>
        <a:solidFill>
          <a:schemeClr val="accent6">
            <a:lumMod val="75000"/>
          </a:schemeClr>
        </a:solidFill>
      </dgm:spPr>
      <dgm:t>
        <a:bodyPr/>
        <a:lstStyle/>
        <a:p>
          <a:r>
            <a:rPr lang="x-none" sz="2200" b="0" u="none" dirty="0"/>
            <a:t>Be aware of fire protection measures specified for materials regardless of location</a:t>
          </a:r>
          <a:endParaRPr lang="en-US" sz="2200" b="0" u="none" dirty="0"/>
        </a:p>
      </dgm:t>
    </dgm:pt>
    <dgm:pt modelId="{3AE99320-AAE4-4D6C-BA8A-029DA41B254B}" type="parTrans" cxnId="{F0DF3CFF-17EE-4B86-ADF3-64F2BFB2072B}">
      <dgm:prSet/>
      <dgm:spPr/>
      <dgm:t>
        <a:bodyPr/>
        <a:lstStyle/>
        <a:p>
          <a:endParaRPr lang="en-US"/>
        </a:p>
      </dgm:t>
    </dgm:pt>
    <dgm:pt modelId="{E8EC3E00-5AD4-484F-B28E-86B17AFBD96A}" type="sibTrans" cxnId="{F0DF3CFF-17EE-4B86-ADF3-64F2BFB2072B}">
      <dgm:prSet/>
      <dgm:spPr/>
      <dgm:t>
        <a:bodyPr/>
        <a:lstStyle/>
        <a:p>
          <a:endParaRPr lang="en-US"/>
        </a:p>
      </dgm:t>
    </dgm:pt>
    <dgm:pt modelId="{DD802955-28A1-45C9-9B17-6059A247B726}">
      <dgm:prSet custT="1"/>
      <dgm:spPr>
        <a:solidFill>
          <a:schemeClr val="accent6">
            <a:lumMod val="50000"/>
          </a:schemeClr>
        </a:solidFill>
      </dgm:spPr>
      <dgm:t>
        <a:bodyPr/>
        <a:lstStyle/>
        <a:p>
          <a:r>
            <a:rPr lang="en-US" sz="2200" b="0" u="none" dirty="0"/>
            <a:t>Be aware of code requirements for minimum aisle widths, compatible materials, and fire protection systems</a:t>
          </a:r>
        </a:p>
      </dgm:t>
    </dgm:pt>
    <dgm:pt modelId="{90493068-D43D-40B4-AFA0-72DF2955BC40}" type="parTrans" cxnId="{64BC2E89-45A2-4D3E-9AA0-F7E570195498}">
      <dgm:prSet/>
      <dgm:spPr/>
      <dgm:t>
        <a:bodyPr/>
        <a:lstStyle/>
        <a:p>
          <a:endParaRPr lang="en-US"/>
        </a:p>
      </dgm:t>
    </dgm:pt>
    <dgm:pt modelId="{935B7F51-CF23-4AFD-BCDD-5A91290487FA}" type="sibTrans" cxnId="{64BC2E89-45A2-4D3E-9AA0-F7E570195498}">
      <dgm:prSet/>
      <dgm:spPr/>
      <dgm:t>
        <a:bodyPr/>
        <a:lstStyle/>
        <a:p>
          <a:endParaRPr lang="en-US"/>
        </a:p>
      </dgm:t>
    </dgm:pt>
    <dgm:pt modelId="{D20AC851-C83A-490E-8901-94AB043FCC42}" type="pres">
      <dgm:prSet presAssocID="{78027983-5A6D-4A6C-8956-72AF3DEFD407}" presName="linear" presStyleCnt="0">
        <dgm:presLayoutVars>
          <dgm:animLvl val="lvl"/>
          <dgm:resizeHandles val="exact"/>
        </dgm:presLayoutVars>
      </dgm:prSet>
      <dgm:spPr/>
      <dgm:t>
        <a:bodyPr/>
        <a:lstStyle/>
        <a:p>
          <a:endParaRPr lang="en-US"/>
        </a:p>
      </dgm:t>
    </dgm:pt>
    <dgm:pt modelId="{090EB609-6486-458E-B2E7-8F6E04F97803}" type="pres">
      <dgm:prSet presAssocID="{5F7039F6-E1A4-4B01-B06F-F3B4672E717F}" presName="parentText" presStyleLbl="node1" presStyleIdx="0" presStyleCnt="4">
        <dgm:presLayoutVars>
          <dgm:chMax val="0"/>
          <dgm:bulletEnabled val="1"/>
        </dgm:presLayoutVars>
      </dgm:prSet>
      <dgm:spPr/>
      <dgm:t>
        <a:bodyPr/>
        <a:lstStyle/>
        <a:p>
          <a:endParaRPr lang="en-US"/>
        </a:p>
      </dgm:t>
    </dgm:pt>
    <dgm:pt modelId="{CF9CF3ED-F429-4BE7-9A8F-681C71093C96}" type="pres">
      <dgm:prSet presAssocID="{DCF4B90C-B8AA-4E62-81A5-C7A6A13FC47F}" presName="spacer" presStyleCnt="0"/>
      <dgm:spPr/>
    </dgm:pt>
    <dgm:pt modelId="{479F2F0D-488B-4B32-8D9F-036E5287A588}" type="pres">
      <dgm:prSet presAssocID="{49BC0E73-A413-4FE2-8C0C-4BD4F10CA7CB}" presName="parentText" presStyleLbl="node1" presStyleIdx="1" presStyleCnt="4">
        <dgm:presLayoutVars>
          <dgm:chMax val="0"/>
          <dgm:bulletEnabled val="1"/>
        </dgm:presLayoutVars>
      </dgm:prSet>
      <dgm:spPr/>
      <dgm:t>
        <a:bodyPr/>
        <a:lstStyle/>
        <a:p>
          <a:endParaRPr lang="en-US"/>
        </a:p>
      </dgm:t>
    </dgm:pt>
    <dgm:pt modelId="{A82C268C-31C7-4608-B30F-E5F17CDEC958}" type="pres">
      <dgm:prSet presAssocID="{3C415A00-C921-415B-BBE9-D28A27E69B1A}" presName="spacer" presStyleCnt="0"/>
      <dgm:spPr/>
    </dgm:pt>
    <dgm:pt modelId="{4A0D7EFA-7262-4519-A965-25F932C8DE91}" type="pres">
      <dgm:prSet presAssocID="{22347096-74A1-45E3-8A00-4C200B7A75E6}" presName="parentText" presStyleLbl="node1" presStyleIdx="2" presStyleCnt="4">
        <dgm:presLayoutVars>
          <dgm:chMax val="0"/>
          <dgm:bulletEnabled val="1"/>
        </dgm:presLayoutVars>
      </dgm:prSet>
      <dgm:spPr/>
      <dgm:t>
        <a:bodyPr/>
        <a:lstStyle/>
        <a:p>
          <a:endParaRPr lang="en-US"/>
        </a:p>
      </dgm:t>
    </dgm:pt>
    <dgm:pt modelId="{465CD2F3-6F9B-4321-A1F1-950E71652E7E}" type="pres">
      <dgm:prSet presAssocID="{E8EC3E00-5AD4-484F-B28E-86B17AFBD96A}" presName="spacer" presStyleCnt="0"/>
      <dgm:spPr/>
    </dgm:pt>
    <dgm:pt modelId="{AB9C1C17-08AC-4636-9941-8C72BAB344A3}" type="pres">
      <dgm:prSet presAssocID="{DD802955-28A1-45C9-9B17-6059A247B726}" presName="parentText" presStyleLbl="node1" presStyleIdx="3" presStyleCnt="4">
        <dgm:presLayoutVars>
          <dgm:chMax val="0"/>
          <dgm:bulletEnabled val="1"/>
        </dgm:presLayoutVars>
      </dgm:prSet>
      <dgm:spPr/>
      <dgm:t>
        <a:bodyPr/>
        <a:lstStyle/>
        <a:p>
          <a:endParaRPr lang="en-US"/>
        </a:p>
      </dgm:t>
    </dgm:pt>
  </dgm:ptLst>
  <dgm:cxnLst>
    <dgm:cxn modelId="{1ABF104E-FE10-443B-AFF2-51D743A9A2B7}" type="presOf" srcId="{22347096-74A1-45E3-8A00-4C200B7A75E6}" destId="{4A0D7EFA-7262-4519-A965-25F932C8DE91}" srcOrd="0" destOrd="0" presId="urn:microsoft.com/office/officeart/2005/8/layout/vList2"/>
    <dgm:cxn modelId="{F0DF3CFF-17EE-4B86-ADF3-64F2BFB2072B}" srcId="{78027983-5A6D-4A6C-8956-72AF3DEFD407}" destId="{22347096-74A1-45E3-8A00-4C200B7A75E6}" srcOrd="2" destOrd="0" parTransId="{3AE99320-AAE4-4D6C-BA8A-029DA41B254B}" sibTransId="{E8EC3E00-5AD4-484F-B28E-86B17AFBD96A}"/>
    <dgm:cxn modelId="{D7EB87CC-4BC5-4252-8C7A-3DCB0099357D}" type="presOf" srcId="{78027983-5A6D-4A6C-8956-72AF3DEFD407}" destId="{D20AC851-C83A-490E-8901-94AB043FCC42}" srcOrd="0" destOrd="0" presId="urn:microsoft.com/office/officeart/2005/8/layout/vList2"/>
    <dgm:cxn modelId="{FACE511C-876A-47B0-9CAE-AAB790EE969C}" srcId="{78027983-5A6D-4A6C-8956-72AF3DEFD407}" destId="{5F7039F6-E1A4-4B01-B06F-F3B4672E717F}" srcOrd="0" destOrd="0" parTransId="{D893FEEE-B664-49D4-9E42-79D6DE43CDAE}" sibTransId="{DCF4B90C-B8AA-4E62-81A5-C7A6A13FC47F}"/>
    <dgm:cxn modelId="{BDF4AB56-426E-4661-9AF5-86168233F852}" srcId="{78027983-5A6D-4A6C-8956-72AF3DEFD407}" destId="{49BC0E73-A413-4FE2-8C0C-4BD4F10CA7CB}" srcOrd="1" destOrd="0" parTransId="{7293959E-3CEB-416E-BED5-207269662E49}" sibTransId="{3C415A00-C921-415B-BBE9-D28A27E69B1A}"/>
    <dgm:cxn modelId="{CBC4DDEE-B473-4179-B8B6-8F0550E73DB9}" type="presOf" srcId="{5F7039F6-E1A4-4B01-B06F-F3B4672E717F}" destId="{090EB609-6486-458E-B2E7-8F6E04F97803}" srcOrd="0" destOrd="0" presId="urn:microsoft.com/office/officeart/2005/8/layout/vList2"/>
    <dgm:cxn modelId="{B6428094-CAAD-4AEC-8DF2-C247432A6FD5}" type="presOf" srcId="{49BC0E73-A413-4FE2-8C0C-4BD4F10CA7CB}" destId="{479F2F0D-488B-4B32-8D9F-036E5287A588}" srcOrd="0" destOrd="0" presId="urn:microsoft.com/office/officeart/2005/8/layout/vList2"/>
    <dgm:cxn modelId="{64BC2E89-45A2-4D3E-9AA0-F7E570195498}" srcId="{78027983-5A6D-4A6C-8956-72AF3DEFD407}" destId="{DD802955-28A1-45C9-9B17-6059A247B726}" srcOrd="3" destOrd="0" parTransId="{90493068-D43D-40B4-AFA0-72DF2955BC40}" sibTransId="{935B7F51-CF23-4AFD-BCDD-5A91290487FA}"/>
    <dgm:cxn modelId="{4BC183AE-D657-4C94-8B7D-9C5B997F4920}" type="presOf" srcId="{DD802955-28A1-45C9-9B17-6059A247B726}" destId="{AB9C1C17-08AC-4636-9941-8C72BAB344A3}" srcOrd="0" destOrd="0" presId="urn:microsoft.com/office/officeart/2005/8/layout/vList2"/>
    <dgm:cxn modelId="{9AA502D8-9951-4853-8329-0E63FAFB2260}" type="presParOf" srcId="{D20AC851-C83A-490E-8901-94AB043FCC42}" destId="{090EB609-6486-458E-B2E7-8F6E04F97803}" srcOrd="0" destOrd="0" presId="urn:microsoft.com/office/officeart/2005/8/layout/vList2"/>
    <dgm:cxn modelId="{FE7CEEFB-110A-4186-A0D7-F077F52EAB0A}" type="presParOf" srcId="{D20AC851-C83A-490E-8901-94AB043FCC42}" destId="{CF9CF3ED-F429-4BE7-9A8F-681C71093C96}" srcOrd="1" destOrd="0" presId="urn:microsoft.com/office/officeart/2005/8/layout/vList2"/>
    <dgm:cxn modelId="{C1BF8261-E2D7-4FE6-9482-1321EBA4CA5E}" type="presParOf" srcId="{D20AC851-C83A-490E-8901-94AB043FCC42}" destId="{479F2F0D-488B-4B32-8D9F-036E5287A588}" srcOrd="2" destOrd="0" presId="urn:microsoft.com/office/officeart/2005/8/layout/vList2"/>
    <dgm:cxn modelId="{59A638FB-471C-42A0-B802-9D415FAE62A2}" type="presParOf" srcId="{D20AC851-C83A-490E-8901-94AB043FCC42}" destId="{A82C268C-31C7-4608-B30F-E5F17CDEC958}" srcOrd="3" destOrd="0" presId="urn:microsoft.com/office/officeart/2005/8/layout/vList2"/>
    <dgm:cxn modelId="{E97F455D-F70E-4D8E-8A7A-DFB4F2422646}" type="presParOf" srcId="{D20AC851-C83A-490E-8901-94AB043FCC42}" destId="{4A0D7EFA-7262-4519-A965-25F932C8DE91}" srcOrd="4" destOrd="0" presId="urn:microsoft.com/office/officeart/2005/8/layout/vList2"/>
    <dgm:cxn modelId="{206C751F-3CAC-48F7-856D-FEEB4C5C83BB}" type="presParOf" srcId="{D20AC851-C83A-490E-8901-94AB043FCC42}" destId="{465CD2F3-6F9B-4321-A1F1-950E71652E7E}" srcOrd="5" destOrd="0" presId="urn:microsoft.com/office/officeart/2005/8/layout/vList2"/>
    <dgm:cxn modelId="{481F07D3-D227-4469-94D6-2357DB5EED6C}" type="presParOf" srcId="{D20AC851-C83A-490E-8901-94AB043FCC42}" destId="{AB9C1C17-08AC-4636-9941-8C72BAB344A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78027983-5A6D-4A6C-8956-72AF3DEFD407}"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5F7039F6-E1A4-4B01-B06F-F3B4672E717F}">
      <dgm:prSet phldrT="[Text]" custT="1"/>
      <dgm:spPr/>
      <dgm:t>
        <a:bodyPr/>
        <a:lstStyle/>
        <a:p>
          <a:r>
            <a:rPr lang="en-US" sz="2800" b="0" dirty="0"/>
            <a:t>Pallet storage</a:t>
          </a:r>
        </a:p>
      </dgm:t>
    </dgm:pt>
    <dgm:pt modelId="{D893FEEE-B664-49D4-9E42-79D6DE43CDAE}" type="parTrans" cxnId="{FACE511C-876A-47B0-9CAE-AAB790EE969C}">
      <dgm:prSet/>
      <dgm:spPr/>
      <dgm:t>
        <a:bodyPr/>
        <a:lstStyle/>
        <a:p>
          <a:endParaRPr lang="en-US"/>
        </a:p>
      </dgm:t>
    </dgm:pt>
    <dgm:pt modelId="{DCF4B90C-B8AA-4E62-81A5-C7A6A13FC47F}" type="sibTrans" cxnId="{FACE511C-876A-47B0-9CAE-AAB790EE969C}">
      <dgm:prSet/>
      <dgm:spPr/>
      <dgm:t>
        <a:bodyPr/>
        <a:lstStyle/>
        <a:p>
          <a:endParaRPr lang="en-US"/>
        </a:p>
      </dgm:t>
    </dgm:pt>
    <dgm:pt modelId="{66E28449-F670-47E9-813A-0FC83DAB19C6}">
      <dgm:prSet custT="1"/>
      <dgm:spPr/>
      <dgm:t>
        <a:bodyPr/>
        <a:lstStyle/>
        <a:p>
          <a:r>
            <a:rPr lang="en-US" sz="2800" b="0" dirty="0"/>
            <a:t>Rack storage</a:t>
          </a:r>
        </a:p>
      </dgm:t>
    </dgm:pt>
    <dgm:pt modelId="{273E9842-AAF7-438E-8488-E5F7FFE0391E}" type="parTrans" cxnId="{07C9437B-536D-4875-8FDD-0625D1AA4C2D}">
      <dgm:prSet/>
      <dgm:spPr/>
      <dgm:t>
        <a:bodyPr/>
        <a:lstStyle/>
        <a:p>
          <a:endParaRPr lang="en-US"/>
        </a:p>
      </dgm:t>
    </dgm:pt>
    <dgm:pt modelId="{A75A4EE2-C8F7-4766-ABCB-0180D87E8D87}" type="sibTrans" cxnId="{07C9437B-536D-4875-8FDD-0625D1AA4C2D}">
      <dgm:prSet/>
      <dgm:spPr/>
      <dgm:t>
        <a:bodyPr/>
        <a:lstStyle/>
        <a:p>
          <a:endParaRPr lang="en-US"/>
        </a:p>
      </dgm:t>
    </dgm:pt>
    <dgm:pt modelId="{BB505BB7-951C-473F-9130-55E1DA3B5774}">
      <dgm:prSet custT="1"/>
      <dgm:spPr>
        <a:solidFill>
          <a:schemeClr val="accent6">
            <a:lumMod val="75000"/>
          </a:schemeClr>
        </a:solidFill>
      </dgm:spPr>
      <dgm:t>
        <a:bodyPr/>
        <a:lstStyle/>
        <a:p>
          <a:r>
            <a:rPr lang="en-US" sz="2800" b="0" dirty="0"/>
            <a:t>Solid piling</a:t>
          </a:r>
        </a:p>
      </dgm:t>
    </dgm:pt>
    <dgm:pt modelId="{48D6C1EE-01B5-40C8-BD7B-54F9F2BC2ED0}" type="parTrans" cxnId="{E004F38D-7535-4EA3-9D1B-12A86D58219D}">
      <dgm:prSet/>
      <dgm:spPr/>
      <dgm:t>
        <a:bodyPr/>
        <a:lstStyle/>
        <a:p>
          <a:endParaRPr lang="en-US"/>
        </a:p>
      </dgm:t>
    </dgm:pt>
    <dgm:pt modelId="{D2539977-B978-4BA8-BF93-DB4BBE5F6318}" type="sibTrans" cxnId="{E004F38D-7535-4EA3-9D1B-12A86D58219D}">
      <dgm:prSet/>
      <dgm:spPr/>
      <dgm:t>
        <a:bodyPr/>
        <a:lstStyle/>
        <a:p>
          <a:endParaRPr lang="en-US"/>
        </a:p>
      </dgm:t>
    </dgm:pt>
    <dgm:pt modelId="{D10491DC-120A-4BFA-AABC-E91AACBD74C7}" type="pres">
      <dgm:prSet presAssocID="{78027983-5A6D-4A6C-8956-72AF3DEFD407}" presName="diagram" presStyleCnt="0">
        <dgm:presLayoutVars>
          <dgm:dir/>
          <dgm:resizeHandles val="exact"/>
        </dgm:presLayoutVars>
      </dgm:prSet>
      <dgm:spPr/>
      <dgm:t>
        <a:bodyPr/>
        <a:lstStyle/>
        <a:p>
          <a:endParaRPr lang="en-US"/>
        </a:p>
      </dgm:t>
    </dgm:pt>
    <dgm:pt modelId="{6BB04F9F-CF51-43D6-A7CE-484A947F1473}" type="pres">
      <dgm:prSet presAssocID="{5F7039F6-E1A4-4B01-B06F-F3B4672E717F}" presName="node" presStyleLbl="node1" presStyleIdx="0" presStyleCnt="3">
        <dgm:presLayoutVars>
          <dgm:bulletEnabled val="1"/>
        </dgm:presLayoutVars>
      </dgm:prSet>
      <dgm:spPr/>
      <dgm:t>
        <a:bodyPr/>
        <a:lstStyle/>
        <a:p>
          <a:endParaRPr lang="en-US"/>
        </a:p>
      </dgm:t>
    </dgm:pt>
    <dgm:pt modelId="{3A478CA4-D70E-4225-9A80-060F04C03322}" type="pres">
      <dgm:prSet presAssocID="{DCF4B90C-B8AA-4E62-81A5-C7A6A13FC47F}" presName="sibTrans" presStyleCnt="0"/>
      <dgm:spPr/>
    </dgm:pt>
    <dgm:pt modelId="{5EF1C843-1254-4B4B-9404-91FE7CE26585}" type="pres">
      <dgm:prSet presAssocID="{66E28449-F670-47E9-813A-0FC83DAB19C6}" presName="node" presStyleLbl="node1" presStyleIdx="1" presStyleCnt="3">
        <dgm:presLayoutVars>
          <dgm:bulletEnabled val="1"/>
        </dgm:presLayoutVars>
      </dgm:prSet>
      <dgm:spPr/>
      <dgm:t>
        <a:bodyPr/>
        <a:lstStyle/>
        <a:p>
          <a:endParaRPr lang="en-US"/>
        </a:p>
      </dgm:t>
    </dgm:pt>
    <dgm:pt modelId="{53E98744-829C-4110-A12A-0356AD310044}" type="pres">
      <dgm:prSet presAssocID="{A75A4EE2-C8F7-4766-ABCB-0180D87E8D87}" presName="sibTrans" presStyleCnt="0"/>
      <dgm:spPr/>
    </dgm:pt>
    <dgm:pt modelId="{3FF9360A-043D-45F0-861E-BDF616A74903}" type="pres">
      <dgm:prSet presAssocID="{BB505BB7-951C-473F-9130-55E1DA3B5774}" presName="node" presStyleLbl="node1" presStyleIdx="2" presStyleCnt="3">
        <dgm:presLayoutVars>
          <dgm:bulletEnabled val="1"/>
        </dgm:presLayoutVars>
      </dgm:prSet>
      <dgm:spPr/>
      <dgm:t>
        <a:bodyPr/>
        <a:lstStyle/>
        <a:p>
          <a:endParaRPr lang="en-US"/>
        </a:p>
      </dgm:t>
    </dgm:pt>
  </dgm:ptLst>
  <dgm:cxnLst>
    <dgm:cxn modelId="{FACE511C-876A-47B0-9CAE-AAB790EE969C}" srcId="{78027983-5A6D-4A6C-8956-72AF3DEFD407}" destId="{5F7039F6-E1A4-4B01-B06F-F3B4672E717F}" srcOrd="0" destOrd="0" parTransId="{D893FEEE-B664-49D4-9E42-79D6DE43CDAE}" sibTransId="{DCF4B90C-B8AA-4E62-81A5-C7A6A13FC47F}"/>
    <dgm:cxn modelId="{54ED35AC-08AE-4BC3-B96F-1613824F484A}" type="presOf" srcId="{78027983-5A6D-4A6C-8956-72AF3DEFD407}" destId="{D10491DC-120A-4BFA-AABC-E91AACBD74C7}" srcOrd="0" destOrd="0" presId="urn:microsoft.com/office/officeart/2005/8/layout/default"/>
    <dgm:cxn modelId="{B32A43CA-12C0-41ED-913E-40B9128560CD}" type="presOf" srcId="{66E28449-F670-47E9-813A-0FC83DAB19C6}" destId="{5EF1C843-1254-4B4B-9404-91FE7CE26585}" srcOrd="0" destOrd="0" presId="urn:microsoft.com/office/officeart/2005/8/layout/default"/>
    <dgm:cxn modelId="{83A069BE-2C0F-4470-8C19-A211D5737C87}" type="presOf" srcId="{BB505BB7-951C-473F-9130-55E1DA3B5774}" destId="{3FF9360A-043D-45F0-861E-BDF616A74903}" srcOrd="0" destOrd="0" presId="urn:microsoft.com/office/officeart/2005/8/layout/default"/>
    <dgm:cxn modelId="{07C9437B-536D-4875-8FDD-0625D1AA4C2D}" srcId="{78027983-5A6D-4A6C-8956-72AF3DEFD407}" destId="{66E28449-F670-47E9-813A-0FC83DAB19C6}" srcOrd="1" destOrd="0" parTransId="{273E9842-AAF7-438E-8488-E5F7FFE0391E}" sibTransId="{A75A4EE2-C8F7-4766-ABCB-0180D87E8D87}"/>
    <dgm:cxn modelId="{97AD3F0D-A166-463A-9435-ED0444744B29}" type="presOf" srcId="{5F7039F6-E1A4-4B01-B06F-F3B4672E717F}" destId="{6BB04F9F-CF51-43D6-A7CE-484A947F1473}" srcOrd="0" destOrd="0" presId="urn:microsoft.com/office/officeart/2005/8/layout/default"/>
    <dgm:cxn modelId="{E004F38D-7535-4EA3-9D1B-12A86D58219D}" srcId="{78027983-5A6D-4A6C-8956-72AF3DEFD407}" destId="{BB505BB7-951C-473F-9130-55E1DA3B5774}" srcOrd="2" destOrd="0" parTransId="{48D6C1EE-01B5-40C8-BD7B-54F9F2BC2ED0}" sibTransId="{D2539977-B978-4BA8-BF93-DB4BBE5F6318}"/>
    <dgm:cxn modelId="{2D6F97C5-63CB-4633-91AA-469A08B9535C}" type="presParOf" srcId="{D10491DC-120A-4BFA-AABC-E91AACBD74C7}" destId="{6BB04F9F-CF51-43D6-A7CE-484A947F1473}" srcOrd="0" destOrd="0" presId="urn:microsoft.com/office/officeart/2005/8/layout/default"/>
    <dgm:cxn modelId="{34225705-2513-4CBF-9C72-B1B6ABCA83F6}" type="presParOf" srcId="{D10491DC-120A-4BFA-AABC-E91AACBD74C7}" destId="{3A478CA4-D70E-4225-9A80-060F04C03322}" srcOrd="1" destOrd="0" presId="urn:microsoft.com/office/officeart/2005/8/layout/default"/>
    <dgm:cxn modelId="{F32D0D4A-5531-4B6B-8FDC-72A17FE5FF9E}" type="presParOf" srcId="{D10491DC-120A-4BFA-AABC-E91AACBD74C7}" destId="{5EF1C843-1254-4B4B-9404-91FE7CE26585}" srcOrd="2" destOrd="0" presId="urn:microsoft.com/office/officeart/2005/8/layout/default"/>
    <dgm:cxn modelId="{DFF78174-1C00-4F5B-A684-8579DC1946BE}" type="presParOf" srcId="{D10491DC-120A-4BFA-AABC-E91AACBD74C7}" destId="{53E98744-829C-4110-A12A-0356AD310044}" srcOrd="3" destOrd="0" presId="urn:microsoft.com/office/officeart/2005/8/layout/default"/>
    <dgm:cxn modelId="{3727BFA5-B999-4045-8AB2-274D22F5EE4C}" type="presParOf" srcId="{D10491DC-120A-4BFA-AABC-E91AACBD74C7}" destId="{3FF9360A-043D-45F0-861E-BDF616A74903}"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78027983-5A6D-4A6C-8956-72AF3DEFD40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F7039F6-E1A4-4B01-B06F-F3B4672E717F}">
      <dgm:prSet phldrT="[Text]" custT="1"/>
      <dgm:spPr/>
      <dgm:t>
        <a:bodyPr/>
        <a:lstStyle/>
        <a:p>
          <a:r>
            <a:rPr lang="en-US" sz="2200" b="0" u="none" dirty="0"/>
            <a:t>U</a:t>
          </a:r>
          <a:r>
            <a:rPr lang="x-none" sz="2200" b="0" u="none" dirty="0"/>
            <a:t>ses pallets to store materials </a:t>
          </a:r>
          <a:endParaRPr lang="en-US" sz="2200" b="0" dirty="0"/>
        </a:p>
      </dgm:t>
    </dgm:pt>
    <dgm:pt modelId="{D893FEEE-B664-49D4-9E42-79D6DE43CDAE}" type="parTrans" cxnId="{FACE511C-876A-47B0-9CAE-AAB790EE969C}">
      <dgm:prSet/>
      <dgm:spPr/>
      <dgm:t>
        <a:bodyPr/>
        <a:lstStyle/>
        <a:p>
          <a:endParaRPr lang="en-US"/>
        </a:p>
      </dgm:t>
    </dgm:pt>
    <dgm:pt modelId="{DCF4B90C-B8AA-4E62-81A5-C7A6A13FC47F}" type="sibTrans" cxnId="{FACE511C-876A-47B0-9CAE-AAB790EE969C}">
      <dgm:prSet/>
      <dgm:spPr/>
      <dgm:t>
        <a:bodyPr/>
        <a:lstStyle/>
        <a:p>
          <a:endParaRPr lang="en-US"/>
        </a:p>
      </dgm:t>
    </dgm:pt>
    <dgm:pt modelId="{40C511DB-096C-4FCA-8349-76ACBC0B811D}">
      <dgm:prSet custT="1"/>
      <dgm:spPr/>
      <dgm:t>
        <a:bodyPr/>
        <a:lstStyle/>
        <a:p>
          <a:r>
            <a:rPr lang="en-US" sz="2200" b="0" dirty="0"/>
            <a:t>Multiple stacked pallets make it more difficult for water from a sprinkler to reach, wet, and control a fire</a:t>
          </a:r>
        </a:p>
      </dgm:t>
    </dgm:pt>
    <dgm:pt modelId="{071C8FFF-08BC-4048-8928-82AAB58190BE}" type="parTrans" cxnId="{FB35DBDE-A0FE-440C-96CE-07009F3C8D88}">
      <dgm:prSet/>
      <dgm:spPr/>
      <dgm:t>
        <a:bodyPr/>
        <a:lstStyle/>
        <a:p>
          <a:endParaRPr lang="en-US"/>
        </a:p>
      </dgm:t>
    </dgm:pt>
    <dgm:pt modelId="{E214F398-FEDB-47D2-9A9F-7B7BA8E3175C}" type="sibTrans" cxnId="{FB35DBDE-A0FE-440C-96CE-07009F3C8D88}">
      <dgm:prSet/>
      <dgm:spPr/>
      <dgm:t>
        <a:bodyPr/>
        <a:lstStyle/>
        <a:p>
          <a:endParaRPr lang="en-US"/>
        </a:p>
      </dgm:t>
    </dgm:pt>
    <dgm:pt modelId="{9980541E-56E1-40D9-9E4B-C8916111A889}">
      <dgm:prSet custT="1"/>
      <dgm:spPr>
        <a:solidFill>
          <a:srgbClr val="1818B8"/>
        </a:solidFill>
      </dgm:spPr>
      <dgm:t>
        <a:bodyPr/>
        <a:lstStyle/>
        <a:p>
          <a:r>
            <a:rPr lang="en-US" sz="2200" b="0" dirty="0"/>
            <a:t>May include encapsulating the pallets with plastic wrap, which creates additional hazards</a:t>
          </a:r>
        </a:p>
      </dgm:t>
    </dgm:pt>
    <dgm:pt modelId="{DFF7F2D0-E68D-46B8-A623-EC3F1705738D}" type="parTrans" cxnId="{AFEE66E5-47E5-48EB-B565-29971153D550}">
      <dgm:prSet/>
      <dgm:spPr/>
      <dgm:t>
        <a:bodyPr/>
        <a:lstStyle/>
        <a:p>
          <a:endParaRPr lang="en-US"/>
        </a:p>
      </dgm:t>
    </dgm:pt>
    <dgm:pt modelId="{3BAE303A-CD53-4496-8D22-5F01B32F5893}" type="sibTrans" cxnId="{AFEE66E5-47E5-48EB-B565-29971153D550}">
      <dgm:prSet/>
      <dgm:spPr/>
      <dgm:t>
        <a:bodyPr/>
        <a:lstStyle/>
        <a:p>
          <a:endParaRPr lang="en-US"/>
        </a:p>
      </dgm:t>
    </dgm:pt>
    <dgm:pt modelId="{D20AC851-C83A-490E-8901-94AB043FCC42}" type="pres">
      <dgm:prSet presAssocID="{78027983-5A6D-4A6C-8956-72AF3DEFD407}" presName="linear" presStyleCnt="0">
        <dgm:presLayoutVars>
          <dgm:animLvl val="lvl"/>
          <dgm:resizeHandles val="exact"/>
        </dgm:presLayoutVars>
      </dgm:prSet>
      <dgm:spPr/>
      <dgm:t>
        <a:bodyPr/>
        <a:lstStyle/>
        <a:p>
          <a:endParaRPr lang="en-US"/>
        </a:p>
      </dgm:t>
    </dgm:pt>
    <dgm:pt modelId="{090EB609-6486-458E-B2E7-8F6E04F97803}" type="pres">
      <dgm:prSet presAssocID="{5F7039F6-E1A4-4B01-B06F-F3B4672E717F}" presName="parentText" presStyleLbl="node1" presStyleIdx="0" presStyleCnt="3">
        <dgm:presLayoutVars>
          <dgm:chMax val="0"/>
          <dgm:bulletEnabled val="1"/>
        </dgm:presLayoutVars>
      </dgm:prSet>
      <dgm:spPr/>
      <dgm:t>
        <a:bodyPr/>
        <a:lstStyle/>
        <a:p>
          <a:endParaRPr lang="en-US"/>
        </a:p>
      </dgm:t>
    </dgm:pt>
    <dgm:pt modelId="{CF9CF3ED-F429-4BE7-9A8F-681C71093C96}" type="pres">
      <dgm:prSet presAssocID="{DCF4B90C-B8AA-4E62-81A5-C7A6A13FC47F}" presName="spacer" presStyleCnt="0"/>
      <dgm:spPr/>
    </dgm:pt>
    <dgm:pt modelId="{296B3E02-9E90-4168-B44B-1F164E19D140}" type="pres">
      <dgm:prSet presAssocID="{40C511DB-096C-4FCA-8349-76ACBC0B811D}" presName="parentText" presStyleLbl="node1" presStyleIdx="1" presStyleCnt="3">
        <dgm:presLayoutVars>
          <dgm:chMax val="0"/>
          <dgm:bulletEnabled val="1"/>
        </dgm:presLayoutVars>
      </dgm:prSet>
      <dgm:spPr/>
      <dgm:t>
        <a:bodyPr/>
        <a:lstStyle/>
        <a:p>
          <a:endParaRPr lang="en-US"/>
        </a:p>
      </dgm:t>
    </dgm:pt>
    <dgm:pt modelId="{5E972B74-15A4-4A91-9306-5CC23842DE67}" type="pres">
      <dgm:prSet presAssocID="{E214F398-FEDB-47D2-9A9F-7B7BA8E3175C}" presName="spacer" presStyleCnt="0"/>
      <dgm:spPr/>
    </dgm:pt>
    <dgm:pt modelId="{9BBDF25C-43B5-4023-A544-8F7699404F25}" type="pres">
      <dgm:prSet presAssocID="{9980541E-56E1-40D9-9E4B-C8916111A889}" presName="parentText" presStyleLbl="node1" presStyleIdx="2" presStyleCnt="3">
        <dgm:presLayoutVars>
          <dgm:chMax val="0"/>
          <dgm:bulletEnabled val="1"/>
        </dgm:presLayoutVars>
      </dgm:prSet>
      <dgm:spPr/>
      <dgm:t>
        <a:bodyPr/>
        <a:lstStyle/>
        <a:p>
          <a:endParaRPr lang="en-US"/>
        </a:p>
      </dgm:t>
    </dgm:pt>
  </dgm:ptLst>
  <dgm:cxnLst>
    <dgm:cxn modelId="{2B10EA9E-BCB3-47A7-8394-1DA2372AFD28}" type="presOf" srcId="{40C511DB-096C-4FCA-8349-76ACBC0B811D}" destId="{296B3E02-9E90-4168-B44B-1F164E19D140}" srcOrd="0" destOrd="0" presId="urn:microsoft.com/office/officeart/2005/8/layout/vList2"/>
    <dgm:cxn modelId="{AFEE66E5-47E5-48EB-B565-29971153D550}" srcId="{78027983-5A6D-4A6C-8956-72AF3DEFD407}" destId="{9980541E-56E1-40D9-9E4B-C8916111A889}" srcOrd="2" destOrd="0" parTransId="{DFF7F2D0-E68D-46B8-A623-EC3F1705738D}" sibTransId="{3BAE303A-CD53-4496-8D22-5F01B32F5893}"/>
    <dgm:cxn modelId="{8F5DC4A2-6830-4436-9FA3-5605D5DE1C61}" type="presOf" srcId="{5F7039F6-E1A4-4B01-B06F-F3B4672E717F}" destId="{090EB609-6486-458E-B2E7-8F6E04F97803}" srcOrd="0" destOrd="0" presId="urn:microsoft.com/office/officeart/2005/8/layout/vList2"/>
    <dgm:cxn modelId="{C1D7FA67-29EF-4307-B782-B4E93E33982A}" type="presOf" srcId="{78027983-5A6D-4A6C-8956-72AF3DEFD407}" destId="{D20AC851-C83A-490E-8901-94AB043FCC42}" srcOrd="0" destOrd="0" presId="urn:microsoft.com/office/officeart/2005/8/layout/vList2"/>
    <dgm:cxn modelId="{09C72A04-61A8-44FD-8FB4-A6CD969979EC}" type="presOf" srcId="{9980541E-56E1-40D9-9E4B-C8916111A889}" destId="{9BBDF25C-43B5-4023-A544-8F7699404F25}" srcOrd="0" destOrd="0" presId="urn:microsoft.com/office/officeart/2005/8/layout/vList2"/>
    <dgm:cxn modelId="{FACE511C-876A-47B0-9CAE-AAB790EE969C}" srcId="{78027983-5A6D-4A6C-8956-72AF3DEFD407}" destId="{5F7039F6-E1A4-4B01-B06F-F3B4672E717F}" srcOrd="0" destOrd="0" parTransId="{D893FEEE-B664-49D4-9E42-79D6DE43CDAE}" sibTransId="{DCF4B90C-B8AA-4E62-81A5-C7A6A13FC47F}"/>
    <dgm:cxn modelId="{FB35DBDE-A0FE-440C-96CE-07009F3C8D88}" srcId="{78027983-5A6D-4A6C-8956-72AF3DEFD407}" destId="{40C511DB-096C-4FCA-8349-76ACBC0B811D}" srcOrd="1" destOrd="0" parTransId="{071C8FFF-08BC-4048-8928-82AAB58190BE}" sibTransId="{E214F398-FEDB-47D2-9A9F-7B7BA8E3175C}"/>
    <dgm:cxn modelId="{97A8863B-B0F2-4FEF-9894-C5281AD47E88}" type="presParOf" srcId="{D20AC851-C83A-490E-8901-94AB043FCC42}" destId="{090EB609-6486-458E-B2E7-8F6E04F97803}" srcOrd="0" destOrd="0" presId="urn:microsoft.com/office/officeart/2005/8/layout/vList2"/>
    <dgm:cxn modelId="{348AAA9C-FF1A-417A-9F08-754E20193636}" type="presParOf" srcId="{D20AC851-C83A-490E-8901-94AB043FCC42}" destId="{CF9CF3ED-F429-4BE7-9A8F-681C71093C96}" srcOrd="1" destOrd="0" presId="urn:microsoft.com/office/officeart/2005/8/layout/vList2"/>
    <dgm:cxn modelId="{2CBDC005-735B-4BAD-9888-E8BBDE6FC95A}" type="presParOf" srcId="{D20AC851-C83A-490E-8901-94AB043FCC42}" destId="{296B3E02-9E90-4168-B44B-1F164E19D140}" srcOrd="2" destOrd="0" presId="urn:microsoft.com/office/officeart/2005/8/layout/vList2"/>
    <dgm:cxn modelId="{5CFFEF0C-037C-4DAE-A53F-A7B034EDD88C}" type="presParOf" srcId="{D20AC851-C83A-490E-8901-94AB043FCC42}" destId="{5E972B74-15A4-4A91-9306-5CC23842DE67}" srcOrd="3" destOrd="0" presId="urn:microsoft.com/office/officeart/2005/8/layout/vList2"/>
    <dgm:cxn modelId="{299A802D-F599-489B-B081-776C02BB0A10}" type="presParOf" srcId="{D20AC851-C83A-490E-8901-94AB043FCC42}" destId="{9BBDF25C-43B5-4023-A544-8F7699404F2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2FEFCCE0-E5C8-4870-A6D0-B82BC4A18F5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F10D5B9-616F-4B29-83C7-B3434CE2CD04}">
      <dgm:prSet phldrT="[Text]" custT="1"/>
      <dgm:spPr/>
      <dgm:t>
        <a:bodyPr/>
        <a:lstStyle/>
        <a:p>
          <a:r>
            <a:rPr lang="en-US" sz="1800" b="0" dirty="0"/>
            <a:t>Materials are generally stacked in a way that allows several pallets to be stacked on top of each other</a:t>
          </a:r>
        </a:p>
      </dgm:t>
    </dgm:pt>
    <dgm:pt modelId="{90E498F8-012D-4D4E-B29B-7B5E0BA9D5B1}" type="parTrans" cxnId="{7FCA00F0-1DC9-4368-979B-8F5C1C6EF27A}">
      <dgm:prSet/>
      <dgm:spPr/>
      <dgm:t>
        <a:bodyPr/>
        <a:lstStyle/>
        <a:p>
          <a:endParaRPr lang="en-US"/>
        </a:p>
      </dgm:t>
    </dgm:pt>
    <dgm:pt modelId="{617F0AF3-6FE7-4C4B-A57D-7E19DF789A09}" type="sibTrans" cxnId="{7FCA00F0-1DC9-4368-979B-8F5C1C6EF27A}">
      <dgm:prSet/>
      <dgm:spPr/>
      <dgm:t>
        <a:bodyPr/>
        <a:lstStyle/>
        <a:p>
          <a:endParaRPr lang="en-US"/>
        </a:p>
      </dgm:t>
    </dgm:pt>
    <dgm:pt modelId="{50194BEB-1E9C-46C8-AD34-44F809AF4D16}">
      <dgm:prSet custT="1"/>
      <dgm:spPr>
        <a:solidFill>
          <a:schemeClr val="accent6">
            <a:lumMod val="75000"/>
          </a:schemeClr>
        </a:solidFill>
      </dgm:spPr>
      <dgm:t>
        <a:bodyPr/>
        <a:lstStyle/>
        <a:p>
          <a:r>
            <a:rPr lang="en-US" sz="1800" b="0" dirty="0"/>
            <a:t>Materials on pallets are often completely encapsulated in plastic wrap</a:t>
          </a:r>
        </a:p>
      </dgm:t>
    </dgm:pt>
    <dgm:pt modelId="{746EC1B3-84AB-4750-9629-39151024CCCF}" type="parTrans" cxnId="{B60CB75A-1FF9-49A3-9E4E-8E15C6F043A5}">
      <dgm:prSet/>
      <dgm:spPr/>
      <dgm:t>
        <a:bodyPr/>
        <a:lstStyle/>
        <a:p>
          <a:endParaRPr lang="en-US"/>
        </a:p>
      </dgm:t>
    </dgm:pt>
    <dgm:pt modelId="{9D3B4EE4-3AF8-462B-A2CB-6F9318CA675C}" type="sibTrans" cxnId="{B60CB75A-1FF9-49A3-9E4E-8E15C6F043A5}">
      <dgm:prSet/>
      <dgm:spPr/>
      <dgm:t>
        <a:bodyPr/>
        <a:lstStyle/>
        <a:p>
          <a:endParaRPr lang="en-US"/>
        </a:p>
      </dgm:t>
    </dgm:pt>
    <dgm:pt modelId="{7561C02E-2CBC-487A-8EE7-2CAC8868FD70}">
      <dgm:prSet custT="1"/>
      <dgm:spPr>
        <a:solidFill>
          <a:schemeClr val="accent6">
            <a:lumMod val="50000"/>
          </a:schemeClr>
        </a:solidFill>
      </dgm:spPr>
      <dgm:t>
        <a:bodyPr/>
        <a:lstStyle/>
        <a:p>
          <a:r>
            <a:rPr lang="en-US" sz="1800" b="0" dirty="0"/>
            <a:t>Plastic encapsulation prevents water from a fire suppression system from penetrating the surface of the materials stored</a:t>
          </a:r>
        </a:p>
      </dgm:t>
    </dgm:pt>
    <dgm:pt modelId="{DDF3941B-BB51-489B-AB81-70BEFC6185E3}" type="parTrans" cxnId="{C0D364FF-9079-46BB-8F81-2BA0B786832C}">
      <dgm:prSet/>
      <dgm:spPr/>
      <dgm:t>
        <a:bodyPr/>
        <a:lstStyle/>
        <a:p>
          <a:endParaRPr lang="en-US"/>
        </a:p>
      </dgm:t>
    </dgm:pt>
    <dgm:pt modelId="{E5CE6250-A3A5-403A-9409-A42F1FEEDFAB}" type="sibTrans" cxnId="{C0D364FF-9079-46BB-8F81-2BA0B786832C}">
      <dgm:prSet/>
      <dgm:spPr/>
      <dgm:t>
        <a:bodyPr/>
        <a:lstStyle/>
        <a:p>
          <a:endParaRPr lang="en-US"/>
        </a:p>
      </dgm:t>
    </dgm:pt>
    <dgm:pt modelId="{FCFA2219-2EB1-49A7-92C2-C692AF2870F1}">
      <dgm:prSet phldrT="[Text]" custT="1"/>
      <dgm:spPr/>
      <dgm:t>
        <a:bodyPr/>
        <a:lstStyle/>
        <a:p>
          <a:r>
            <a:rPr lang="en-US" sz="1800" b="0" dirty="0"/>
            <a:t>Air space </a:t>
          </a:r>
          <a:r>
            <a:rPr lang="en-US" sz="1800" b="0" dirty="0" smtClean="0"/>
            <a:t>between </a:t>
          </a:r>
          <a:r>
            <a:rPr lang="en-US" sz="1800" b="0" dirty="0"/>
            <a:t>top and bottom layers of the pallets provides a natural path for promoting the spread of fire</a:t>
          </a:r>
        </a:p>
      </dgm:t>
    </dgm:pt>
    <dgm:pt modelId="{5979E414-2C17-4411-BEE1-8E82B2CDC926}" type="parTrans" cxnId="{00CF127E-5E86-4359-8B2F-64E84A52A5AF}">
      <dgm:prSet/>
      <dgm:spPr/>
      <dgm:t>
        <a:bodyPr/>
        <a:lstStyle/>
        <a:p>
          <a:endParaRPr lang="en-US"/>
        </a:p>
      </dgm:t>
    </dgm:pt>
    <dgm:pt modelId="{DACB5E81-9C56-4286-B6E7-770CC1A3C788}" type="sibTrans" cxnId="{00CF127E-5E86-4359-8B2F-64E84A52A5AF}">
      <dgm:prSet/>
      <dgm:spPr/>
      <dgm:t>
        <a:bodyPr/>
        <a:lstStyle/>
        <a:p>
          <a:endParaRPr lang="en-US"/>
        </a:p>
      </dgm:t>
    </dgm:pt>
    <dgm:pt modelId="{063463DD-0CF0-4DB2-B533-155F8092CB8D}" type="pres">
      <dgm:prSet presAssocID="{2FEFCCE0-E5C8-4870-A6D0-B82BC4A18F57}" presName="linear" presStyleCnt="0">
        <dgm:presLayoutVars>
          <dgm:animLvl val="lvl"/>
          <dgm:resizeHandles val="exact"/>
        </dgm:presLayoutVars>
      </dgm:prSet>
      <dgm:spPr/>
      <dgm:t>
        <a:bodyPr/>
        <a:lstStyle/>
        <a:p>
          <a:endParaRPr lang="en-US"/>
        </a:p>
      </dgm:t>
    </dgm:pt>
    <dgm:pt modelId="{FF2C24FF-65BA-430C-A3E9-D668C35835D5}" type="pres">
      <dgm:prSet presAssocID="{CF10D5B9-616F-4B29-83C7-B3434CE2CD04}" presName="parentText" presStyleLbl="node1" presStyleIdx="0" presStyleCnt="4">
        <dgm:presLayoutVars>
          <dgm:chMax val="0"/>
          <dgm:bulletEnabled val="1"/>
        </dgm:presLayoutVars>
      </dgm:prSet>
      <dgm:spPr/>
      <dgm:t>
        <a:bodyPr/>
        <a:lstStyle/>
        <a:p>
          <a:endParaRPr lang="en-US"/>
        </a:p>
      </dgm:t>
    </dgm:pt>
    <dgm:pt modelId="{BDE7401F-984A-4016-A01D-21A510A482CF}" type="pres">
      <dgm:prSet presAssocID="{617F0AF3-6FE7-4C4B-A57D-7E19DF789A09}" presName="spacer" presStyleCnt="0"/>
      <dgm:spPr/>
    </dgm:pt>
    <dgm:pt modelId="{86B28BD6-95B1-4B38-AF70-69ABB4CE3AA7}" type="pres">
      <dgm:prSet presAssocID="{FCFA2219-2EB1-49A7-92C2-C692AF2870F1}" presName="parentText" presStyleLbl="node1" presStyleIdx="1" presStyleCnt="4">
        <dgm:presLayoutVars>
          <dgm:chMax val="0"/>
          <dgm:bulletEnabled val="1"/>
        </dgm:presLayoutVars>
      </dgm:prSet>
      <dgm:spPr/>
      <dgm:t>
        <a:bodyPr/>
        <a:lstStyle/>
        <a:p>
          <a:endParaRPr lang="en-US"/>
        </a:p>
      </dgm:t>
    </dgm:pt>
    <dgm:pt modelId="{166BD190-B5FC-416B-BC26-58A8734D922D}" type="pres">
      <dgm:prSet presAssocID="{DACB5E81-9C56-4286-B6E7-770CC1A3C788}" presName="spacer" presStyleCnt="0"/>
      <dgm:spPr/>
    </dgm:pt>
    <dgm:pt modelId="{C5F0BCB8-C342-49CF-8CD6-D6520D79E1DA}" type="pres">
      <dgm:prSet presAssocID="{50194BEB-1E9C-46C8-AD34-44F809AF4D16}" presName="parentText" presStyleLbl="node1" presStyleIdx="2" presStyleCnt="4">
        <dgm:presLayoutVars>
          <dgm:chMax val="0"/>
          <dgm:bulletEnabled val="1"/>
        </dgm:presLayoutVars>
      </dgm:prSet>
      <dgm:spPr/>
      <dgm:t>
        <a:bodyPr/>
        <a:lstStyle/>
        <a:p>
          <a:endParaRPr lang="en-US"/>
        </a:p>
      </dgm:t>
    </dgm:pt>
    <dgm:pt modelId="{2B1624B8-C8D6-495B-9AA3-8BD32AC9D123}" type="pres">
      <dgm:prSet presAssocID="{9D3B4EE4-3AF8-462B-A2CB-6F9318CA675C}" presName="spacer" presStyleCnt="0"/>
      <dgm:spPr/>
    </dgm:pt>
    <dgm:pt modelId="{A15A65AD-29BC-48F3-95D4-E8811DBBF497}" type="pres">
      <dgm:prSet presAssocID="{7561C02E-2CBC-487A-8EE7-2CAC8868FD70}" presName="parentText" presStyleLbl="node1" presStyleIdx="3" presStyleCnt="4">
        <dgm:presLayoutVars>
          <dgm:chMax val="0"/>
          <dgm:bulletEnabled val="1"/>
        </dgm:presLayoutVars>
      </dgm:prSet>
      <dgm:spPr/>
      <dgm:t>
        <a:bodyPr/>
        <a:lstStyle/>
        <a:p>
          <a:endParaRPr lang="en-US"/>
        </a:p>
      </dgm:t>
    </dgm:pt>
  </dgm:ptLst>
  <dgm:cxnLst>
    <dgm:cxn modelId="{7FCA00F0-1DC9-4368-979B-8F5C1C6EF27A}" srcId="{2FEFCCE0-E5C8-4870-A6D0-B82BC4A18F57}" destId="{CF10D5B9-616F-4B29-83C7-B3434CE2CD04}" srcOrd="0" destOrd="0" parTransId="{90E498F8-012D-4D4E-B29B-7B5E0BA9D5B1}" sibTransId="{617F0AF3-6FE7-4C4B-A57D-7E19DF789A09}"/>
    <dgm:cxn modelId="{E00DAC5A-9D3B-41BE-9CE2-545B40221370}" type="presOf" srcId="{2FEFCCE0-E5C8-4870-A6D0-B82BC4A18F57}" destId="{063463DD-0CF0-4DB2-B533-155F8092CB8D}" srcOrd="0" destOrd="0" presId="urn:microsoft.com/office/officeart/2005/8/layout/vList2"/>
    <dgm:cxn modelId="{1DD2046F-4BBE-4ACC-AD98-99A185A37A87}" type="presOf" srcId="{50194BEB-1E9C-46C8-AD34-44F809AF4D16}" destId="{C5F0BCB8-C342-49CF-8CD6-D6520D79E1DA}" srcOrd="0" destOrd="0" presId="urn:microsoft.com/office/officeart/2005/8/layout/vList2"/>
    <dgm:cxn modelId="{6377A42E-7225-4588-8EA6-D9BFA0A5429B}" type="presOf" srcId="{FCFA2219-2EB1-49A7-92C2-C692AF2870F1}" destId="{86B28BD6-95B1-4B38-AF70-69ABB4CE3AA7}" srcOrd="0" destOrd="0" presId="urn:microsoft.com/office/officeart/2005/8/layout/vList2"/>
    <dgm:cxn modelId="{D5EA0A80-DAD1-41C4-9EFA-9ABFD1501B8E}" type="presOf" srcId="{7561C02E-2CBC-487A-8EE7-2CAC8868FD70}" destId="{A15A65AD-29BC-48F3-95D4-E8811DBBF497}" srcOrd="0" destOrd="0" presId="urn:microsoft.com/office/officeart/2005/8/layout/vList2"/>
    <dgm:cxn modelId="{DF1FF283-0935-4EC7-996F-885887F81659}" type="presOf" srcId="{CF10D5B9-616F-4B29-83C7-B3434CE2CD04}" destId="{FF2C24FF-65BA-430C-A3E9-D668C35835D5}" srcOrd="0" destOrd="0" presId="urn:microsoft.com/office/officeart/2005/8/layout/vList2"/>
    <dgm:cxn modelId="{B60CB75A-1FF9-49A3-9E4E-8E15C6F043A5}" srcId="{2FEFCCE0-E5C8-4870-A6D0-B82BC4A18F57}" destId="{50194BEB-1E9C-46C8-AD34-44F809AF4D16}" srcOrd="2" destOrd="0" parTransId="{746EC1B3-84AB-4750-9629-39151024CCCF}" sibTransId="{9D3B4EE4-3AF8-462B-A2CB-6F9318CA675C}"/>
    <dgm:cxn modelId="{00CF127E-5E86-4359-8B2F-64E84A52A5AF}" srcId="{2FEFCCE0-E5C8-4870-A6D0-B82BC4A18F57}" destId="{FCFA2219-2EB1-49A7-92C2-C692AF2870F1}" srcOrd="1" destOrd="0" parTransId="{5979E414-2C17-4411-BEE1-8E82B2CDC926}" sibTransId="{DACB5E81-9C56-4286-B6E7-770CC1A3C788}"/>
    <dgm:cxn modelId="{C0D364FF-9079-46BB-8F81-2BA0B786832C}" srcId="{2FEFCCE0-E5C8-4870-A6D0-B82BC4A18F57}" destId="{7561C02E-2CBC-487A-8EE7-2CAC8868FD70}" srcOrd="3" destOrd="0" parTransId="{DDF3941B-BB51-489B-AB81-70BEFC6185E3}" sibTransId="{E5CE6250-A3A5-403A-9409-A42F1FEEDFAB}"/>
    <dgm:cxn modelId="{876711BB-13B7-4A07-BEA1-825F29DC8CD3}" type="presParOf" srcId="{063463DD-0CF0-4DB2-B533-155F8092CB8D}" destId="{FF2C24FF-65BA-430C-A3E9-D668C35835D5}" srcOrd="0" destOrd="0" presId="urn:microsoft.com/office/officeart/2005/8/layout/vList2"/>
    <dgm:cxn modelId="{2F668746-9016-429C-8A25-AB029270CDFC}" type="presParOf" srcId="{063463DD-0CF0-4DB2-B533-155F8092CB8D}" destId="{BDE7401F-984A-4016-A01D-21A510A482CF}" srcOrd="1" destOrd="0" presId="urn:microsoft.com/office/officeart/2005/8/layout/vList2"/>
    <dgm:cxn modelId="{C3BEF4F9-8288-46FE-83E5-2358A7B23C70}" type="presParOf" srcId="{063463DD-0CF0-4DB2-B533-155F8092CB8D}" destId="{86B28BD6-95B1-4B38-AF70-69ABB4CE3AA7}" srcOrd="2" destOrd="0" presId="urn:microsoft.com/office/officeart/2005/8/layout/vList2"/>
    <dgm:cxn modelId="{5F7F9E3E-D2DE-4DE6-8D7D-D3FB400AF256}" type="presParOf" srcId="{063463DD-0CF0-4DB2-B533-155F8092CB8D}" destId="{166BD190-B5FC-416B-BC26-58A8734D922D}" srcOrd="3" destOrd="0" presId="urn:microsoft.com/office/officeart/2005/8/layout/vList2"/>
    <dgm:cxn modelId="{BE016A42-0D6D-4C95-887E-30C3165E19BD}" type="presParOf" srcId="{063463DD-0CF0-4DB2-B533-155F8092CB8D}" destId="{C5F0BCB8-C342-49CF-8CD6-D6520D79E1DA}" srcOrd="4" destOrd="0" presId="urn:microsoft.com/office/officeart/2005/8/layout/vList2"/>
    <dgm:cxn modelId="{0DB6692B-91A7-405E-A520-E9B900297EDB}" type="presParOf" srcId="{063463DD-0CF0-4DB2-B533-155F8092CB8D}" destId="{2B1624B8-C8D6-495B-9AA3-8BD32AC9D123}" srcOrd="5" destOrd="0" presId="urn:microsoft.com/office/officeart/2005/8/layout/vList2"/>
    <dgm:cxn modelId="{FB8FD7DE-C0B6-4C78-B0B2-491FF5BE40E8}" type="presParOf" srcId="{063463DD-0CF0-4DB2-B533-155F8092CB8D}" destId="{A15A65AD-29BC-48F3-95D4-E8811DBBF49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2FEFCCE0-E5C8-4870-A6D0-B82BC4A18F5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F10D5B9-616F-4B29-83C7-B3434CE2CD04}">
      <dgm:prSet phldrT="[Text]" custT="1"/>
      <dgm:spPr/>
      <dgm:t>
        <a:bodyPr/>
        <a:lstStyle/>
        <a:p>
          <a:r>
            <a:rPr lang="en-US" sz="1800" b="0" dirty="0"/>
            <a:t>Packing/wrapping materials also add to the fuel load; may be regulated for type and amount used</a:t>
          </a:r>
        </a:p>
      </dgm:t>
    </dgm:pt>
    <dgm:pt modelId="{90E498F8-012D-4D4E-B29B-7B5E0BA9D5B1}" type="parTrans" cxnId="{7FCA00F0-1DC9-4368-979B-8F5C1C6EF27A}">
      <dgm:prSet/>
      <dgm:spPr/>
      <dgm:t>
        <a:bodyPr/>
        <a:lstStyle/>
        <a:p>
          <a:endParaRPr lang="en-US"/>
        </a:p>
      </dgm:t>
    </dgm:pt>
    <dgm:pt modelId="{617F0AF3-6FE7-4C4B-A57D-7E19DF789A09}" type="sibTrans" cxnId="{7FCA00F0-1DC9-4368-979B-8F5C1C6EF27A}">
      <dgm:prSet/>
      <dgm:spPr/>
      <dgm:t>
        <a:bodyPr/>
        <a:lstStyle/>
        <a:p>
          <a:endParaRPr lang="en-US"/>
        </a:p>
      </dgm:t>
    </dgm:pt>
    <dgm:pt modelId="{A94AC18D-C318-4B12-BA08-57D0FBC4AB28}">
      <dgm:prSet custT="1"/>
      <dgm:spPr/>
      <dgm:t>
        <a:bodyPr/>
        <a:lstStyle/>
        <a:p>
          <a:r>
            <a:rPr lang="en-US" sz="1800" b="0" dirty="0"/>
            <a:t>Pallets stacked several layers high prevent water from sprinklers from reaching bottom layers</a:t>
          </a:r>
        </a:p>
      </dgm:t>
    </dgm:pt>
    <dgm:pt modelId="{AB5B0DB8-9543-483B-969F-51F16BE700BE}" type="parTrans" cxnId="{071E8EF7-CEAE-4E37-B34A-B05FA7AD63AC}">
      <dgm:prSet/>
      <dgm:spPr/>
      <dgm:t>
        <a:bodyPr/>
        <a:lstStyle/>
        <a:p>
          <a:endParaRPr lang="en-US"/>
        </a:p>
      </dgm:t>
    </dgm:pt>
    <dgm:pt modelId="{1E4C5271-2131-4637-8C0E-D136C264A151}" type="sibTrans" cxnId="{071E8EF7-CEAE-4E37-B34A-B05FA7AD63AC}">
      <dgm:prSet/>
      <dgm:spPr/>
      <dgm:t>
        <a:bodyPr/>
        <a:lstStyle/>
        <a:p>
          <a:endParaRPr lang="en-US"/>
        </a:p>
      </dgm:t>
    </dgm:pt>
    <dgm:pt modelId="{B7A6E602-A4CF-4137-9470-99306D30EF50}">
      <dgm:prSet custT="1"/>
      <dgm:spPr>
        <a:solidFill>
          <a:schemeClr val="accent6">
            <a:lumMod val="75000"/>
          </a:schemeClr>
        </a:solidFill>
      </dgm:spPr>
      <dgm:t>
        <a:bodyPr/>
        <a:lstStyle/>
        <a:p>
          <a:r>
            <a:rPr lang="en-US" sz="1800" b="0" dirty="0"/>
            <a:t>Plastic pallets will change the commodity class if the sprinkler system was not designed for Group A plastics</a:t>
          </a:r>
        </a:p>
      </dgm:t>
    </dgm:pt>
    <dgm:pt modelId="{9DF6864B-A6D2-4822-92D9-ABB2A7BFE31F}" type="parTrans" cxnId="{129181FE-7AEE-4E0C-ABCB-C6BDF83911EC}">
      <dgm:prSet/>
      <dgm:spPr/>
      <dgm:t>
        <a:bodyPr/>
        <a:lstStyle/>
        <a:p>
          <a:endParaRPr lang="en-US"/>
        </a:p>
      </dgm:t>
    </dgm:pt>
    <dgm:pt modelId="{2F7E0076-B156-4BAF-B3E1-CAF29D4AD8A6}" type="sibTrans" cxnId="{129181FE-7AEE-4E0C-ABCB-C6BDF83911EC}">
      <dgm:prSet/>
      <dgm:spPr/>
      <dgm:t>
        <a:bodyPr/>
        <a:lstStyle/>
        <a:p>
          <a:endParaRPr lang="en-US"/>
        </a:p>
      </dgm:t>
    </dgm:pt>
    <dgm:pt modelId="{063463DD-0CF0-4DB2-B533-155F8092CB8D}" type="pres">
      <dgm:prSet presAssocID="{2FEFCCE0-E5C8-4870-A6D0-B82BC4A18F57}" presName="linear" presStyleCnt="0">
        <dgm:presLayoutVars>
          <dgm:animLvl val="lvl"/>
          <dgm:resizeHandles val="exact"/>
        </dgm:presLayoutVars>
      </dgm:prSet>
      <dgm:spPr/>
      <dgm:t>
        <a:bodyPr/>
        <a:lstStyle/>
        <a:p>
          <a:endParaRPr lang="en-US"/>
        </a:p>
      </dgm:t>
    </dgm:pt>
    <dgm:pt modelId="{FF2C24FF-65BA-430C-A3E9-D668C35835D5}" type="pres">
      <dgm:prSet presAssocID="{CF10D5B9-616F-4B29-83C7-B3434CE2CD04}" presName="parentText" presStyleLbl="node1" presStyleIdx="0" presStyleCnt="3">
        <dgm:presLayoutVars>
          <dgm:chMax val="0"/>
          <dgm:bulletEnabled val="1"/>
        </dgm:presLayoutVars>
      </dgm:prSet>
      <dgm:spPr/>
      <dgm:t>
        <a:bodyPr/>
        <a:lstStyle/>
        <a:p>
          <a:endParaRPr lang="en-US"/>
        </a:p>
      </dgm:t>
    </dgm:pt>
    <dgm:pt modelId="{BDE7401F-984A-4016-A01D-21A510A482CF}" type="pres">
      <dgm:prSet presAssocID="{617F0AF3-6FE7-4C4B-A57D-7E19DF789A09}" presName="spacer" presStyleCnt="0"/>
      <dgm:spPr/>
    </dgm:pt>
    <dgm:pt modelId="{0117F619-B7B3-4AD4-AFF5-D2FFBFB801E9}" type="pres">
      <dgm:prSet presAssocID="{A94AC18D-C318-4B12-BA08-57D0FBC4AB28}" presName="parentText" presStyleLbl="node1" presStyleIdx="1" presStyleCnt="3">
        <dgm:presLayoutVars>
          <dgm:chMax val="0"/>
          <dgm:bulletEnabled val="1"/>
        </dgm:presLayoutVars>
      </dgm:prSet>
      <dgm:spPr/>
      <dgm:t>
        <a:bodyPr/>
        <a:lstStyle/>
        <a:p>
          <a:endParaRPr lang="en-US"/>
        </a:p>
      </dgm:t>
    </dgm:pt>
    <dgm:pt modelId="{C8FDF6C1-2DED-4083-97CA-0846311BE5DD}" type="pres">
      <dgm:prSet presAssocID="{1E4C5271-2131-4637-8C0E-D136C264A151}" presName="spacer" presStyleCnt="0"/>
      <dgm:spPr/>
    </dgm:pt>
    <dgm:pt modelId="{95EEE8A7-5AB7-4611-9F9B-1B4219E54B0E}" type="pres">
      <dgm:prSet presAssocID="{B7A6E602-A4CF-4137-9470-99306D30EF50}" presName="parentText" presStyleLbl="node1" presStyleIdx="2" presStyleCnt="3">
        <dgm:presLayoutVars>
          <dgm:chMax val="0"/>
          <dgm:bulletEnabled val="1"/>
        </dgm:presLayoutVars>
      </dgm:prSet>
      <dgm:spPr/>
      <dgm:t>
        <a:bodyPr/>
        <a:lstStyle/>
        <a:p>
          <a:endParaRPr lang="en-US"/>
        </a:p>
      </dgm:t>
    </dgm:pt>
  </dgm:ptLst>
  <dgm:cxnLst>
    <dgm:cxn modelId="{7FCA00F0-1DC9-4368-979B-8F5C1C6EF27A}" srcId="{2FEFCCE0-E5C8-4870-A6D0-B82BC4A18F57}" destId="{CF10D5B9-616F-4B29-83C7-B3434CE2CD04}" srcOrd="0" destOrd="0" parTransId="{90E498F8-012D-4D4E-B29B-7B5E0BA9D5B1}" sibTransId="{617F0AF3-6FE7-4C4B-A57D-7E19DF789A09}"/>
    <dgm:cxn modelId="{9C132EEC-FCF4-4620-B15F-FD15BAE0D7BF}" type="presOf" srcId="{A94AC18D-C318-4B12-BA08-57D0FBC4AB28}" destId="{0117F619-B7B3-4AD4-AFF5-D2FFBFB801E9}" srcOrd="0" destOrd="0" presId="urn:microsoft.com/office/officeart/2005/8/layout/vList2"/>
    <dgm:cxn modelId="{0C7B3F05-5E81-4DC4-982E-64F463FF3B8B}" type="presOf" srcId="{2FEFCCE0-E5C8-4870-A6D0-B82BC4A18F57}" destId="{063463DD-0CF0-4DB2-B533-155F8092CB8D}" srcOrd="0" destOrd="0" presId="urn:microsoft.com/office/officeart/2005/8/layout/vList2"/>
    <dgm:cxn modelId="{80FABDBC-26E5-409C-967E-80B6DA4F2675}" type="presOf" srcId="{CF10D5B9-616F-4B29-83C7-B3434CE2CD04}" destId="{FF2C24FF-65BA-430C-A3E9-D668C35835D5}" srcOrd="0" destOrd="0" presId="urn:microsoft.com/office/officeart/2005/8/layout/vList2"/>
    <dgm:cxn modelId="{071E8EF7-CEAE-4E37-B34A-B05FA7AD63AC}" srcId="{2FEFCCE0-E5C8-4870-A6D0-B82BC4A18F57}" destId="{A94AC18D-C318-4B12-BA08-57D0FBC4AB28}" srcOrd="1" destOrd="0" parTransId="{AB5B0DB8-9543-483B-969F-51F16BE700BE}" sibTransId="{1E4C5271-2131-4637-8C0E-D136C264A151}"/>
    <dgm:cxn modelId="{129181FE-7AEE-4E0C-ABCB-C6BDF83911EC}" srcId="{2FEFCCE0-E5C8-4870-A6D0-B82BC4A18F57}" destId="{B7A6E602-A4CF-4137-9470-99306D30EF50}" srcOrd="2" destOrd="0" parTransId="{9DF6864B-A6D2-4822-92D9-ABB2A7BFE31F}" sibTransId="{2F7E0076-B156-4BAF-B3E1-CAF29D4AD8A6}"/>
    <dgm:cxn modelId="{F5826F01-5585-4807-9299-0274F0E5DC2E}" type="presOf" srcId="{B7A6E602-A4CF-4137-9470-99306D30EF50}" destId="{95EEE8A7-5AB7-4611-9F9B-1B4219E54B0E}" srcOrd="0" destOrd="0" presId="urn:microsoft.com/office/officeart/2005/8/layout/vList2"/>
    <dgm:cxn modelId="{1DB52C84-7690-47B1-8280-B1ED65CE15D4}" type="presParOf" srcId="{063463DD-0CF0-4DB2-B533-155F8092CB8D}" destId="{FF2C24FF-65BA-430C-A3E9-D668C35835D5}" srcOrd="0" destOrd="0" presId="urn:microsoft.com/office/officeart/2005/8/layout/vList2"/>
    <dgm:cxn modelId="{EC2B4C40-9DAA-42A6-A178-FDFB036576AE}" type="presParOf" srcId="{063463DD-0CF0-4DB2-B533-155F8092CB8D}" destId="{BDE7401F-984A-4016-A01D-21A510A482CF}" srcOrd="1" destOrd="0" presId="urn:microsoft.com/office/officeart/2005/8/layout/vList2"/>
    <dgm:cxn modelId="{82889577-5AA8-40C3-965B-FB37FAD50FFE}" type="presParOf" srcId="{063463DD-0CF0-4DB2-B533-155F8092CB8D}" destId="{0117F619-B7B3-4AD4-AFF5-D2FFBFB801E9}" srcOrd="2" destOrd="0" presId="urn:microsoft.com/office/officeart/2005/8/layout/vList2"/>
    <dgm:cxn modelId="{A5FE5B3B-E84F-431F-A1E1-93D0BEF71E7F}" type="presParOf" srcId="{063463DD-0CF0-4DB2-B533-155F8092CB8D}" destId="{C8FDF6C1-2DED-4083-97CA-0846311BE5DD}" srcOrd="3" destOrd="0" presId="urn:microsoft.com/office/officeart/2005/8/layout/vList2"/>
    <dgm:cxn modelId="{A56CC49A-6415-46BC-A0D6-A04EF93B6ADA}" type="presParOf" srcId="{063463DD-0CF0-4DB2-B533-155F8092CB8D}" destId="{95EEE8A7-5AB7-4611-9F9B-1B4219E54B0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2FEFCCE0-E5C8-4870-A6D0-B82BC4A18F5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F10D5B9-616F-4B29-83C7-B3434CE2CD04}">
      <dgm:prSet phldrT="[Text]" custT="1"/>
      <dgm:spPr/>
      <dgm:t>
        <a:bodyPr/>
        <a:lstStyle/>
        <a:p>
          <a:r>
            <a:rPr lang="en-US" sz="1800" b="0" u="none" dirty="0"/>
            <a:t>U</a:t>
          </a:r>
          <a:r>
            <a:rPr lang="x-none" sz="1800" b="0" u="none" dirty="0"/>
            <a:t>ses a structural framework (racks) onto which pallets or other materials are placed </a:t>
          </a:r>
          <a:endParaRPr lang="en-US" sz="1800" b="0" dirty="0"/>
        </a:p>
      </dgm:t>
    </dgm:pt>
    <dgm:pt modelId="{90E498F8-012D-4D4E-B29B-7B5E0BA9D5B1}" type="parTrans" cxnId="{7FCA00F0-1DC9-4368-979B-8F5C1C6EF27A}">
      <dgm:prSet/>
      <dgm:spPr/>
      <dgm:t>
        <a:bodyPr/>
        <a:lstStyle/>
        <a:p>
          <a:endParaRPr lang="en-US"/>
        </a:p>
      </dgm:t>
    </dgm:pt>
    <dgm:pt modelId="{617F0AF3-6FE7-4C4B-A57D-7E19DF789A09}" type="sibTrans" cxnId="{7FCA00F0-1DC9-4368-979B-8F5C1C6EF27A}">
      <dgm:prSet/>
      <dgm:spPr/>
      <dgm:t>
        <a:bodyPr/>
        <a:lstStyle/>
        <a:p>
          <a:endParaRPr lang="en-US"/>
        </a:p>
      </dgm:t>
    </dgm:pt>
    <dgm:pt modelId="{E71CC1CF-B7ED-46F6-8697-CCAA92CBCC66}">
      <dgm:prSet custT="1"/>
      <dgm:spPr/>
      <dgm:t>
        <a:bodyPr/>
        <a:lstStyle/>
        <a:p>
          <a:r>
            <a:rPr lang="en-US" sz="1800" b="0" dirty="0"/>
            <a:t>Height varies depending </a:t>
          </a:r>
          <a:r>
            <a:rPr lang="en-US" sz="1800" b="0" dirty="0" smtClean="0"/>
            <a:t>on </a:t>
          </a:r>
          <a:r>
            <a:rPr lang="en-US" sz="1800" b="0" dirty="0"/>
            <a:t>inside height </a:t>
          </a:r>
          <a:r>
            <a:rPr lang="en-US" sz="1800" b="0" dirty="0" smtClean="0"/>
            <a:t>and </a:t>
          </a:r>
          <a:r>
            <a:rPr lang="en-US" sz="1800" b="0" dirty="0"/>
            <a:t>equipment available to load and retrieve items</a:t>
          </a:r>
        </a:p>
      </dgm:t>
    </dgm:pt>
    <dgm:pt modelId="{68ADBED0-F075-476B-8B73-11C8DE4198D6}" type="parTrans" cxnId="{56CDFF23-D838-4504-9542-F768E9E3B734}">
      <dgm:prSet/>
      <dgm:spPr/>
      <dgm:t>
        <a:bodyPr/>
        <a:lstStyle/>
        <a:p>
          <a:endParaRPr lang="en-US"/>
        </a:p>
      </dgm:t>
    </dgm:pt>
    <dgm:pt modelId="{C524A359-8FE8-4C35-9334-E74A21982D3C}" type="sibTrans" cxnId="{56CDFF23-D838-4504-9542-F768E9E3B734}">
      <dgm:prSet/>
      <dgm:spPr/>
      <dgm:t>
        <a:bodyPr/>
        <a:lstStyle/>
        <a:p>
          <a:endParaRPr lang="en-US"/>
        </a:p>
      </dgm:t>
    </dgm:pt>
    <dgm:pt modelId="{D73CD7DD-95C4-4B45-9A23-2FB9A63BDB5E}">
      <dgm:prSet custT="1"/>
      <dgm:spPr>
        <a:solidFill>
          <a:schemeClr val="accent6">
            <a:lumMod val="75000"/>
          </a:schemeClr>
        </a:solidFill>
      </dgm:spPr>
      <dgm:t>
        <a:bodyPr/>
        <a:lstStyle/>
        <a:p>
          <a:r>
            <a:rPr lang="en-US" sz="1800" b="0" dirty="0"/>
            <a:t>Warehouses and retail outlets may have sprinklers located within the racks themselves</a:t>
          </a:r>
        </a:p>
      </dgm:t>
    </dgm:pt>
    <dgm:pt modelId="{5AEF8BE3-329A-4A40-9B7C-7B18D4981BFB}" type="parTrans" cxnId="{E317F71A-E815-44F7-AB54-D9F68A2846DC}">
      <dgm:prSet/>
      <dgm:spPr/>
      <dgm:t>
        <a:bodyPr/>
        <a:lstStyle/>
        <a:p>
          <a:endParaRPr lang="en-US"/>
        </a:p>
      </dgm:t>
    </dgm:pt>
    <dgm:pt modelId="{25C2315B-9C2F-4802-B698-12BA6F482374}" type="sibTrans" cxnId="{E317F71A-E815-44F7-AB54-D9F68A2846DC}">
      <dgm:prSet/>
      <dgm:spPr/>
      <dgm:t>
        <a:bodyPr/>
        <a:lstStyle/>
        <a:p>
          <a:endParaRPr lang="en-US"/>
        </a:p>
      </dgm:t>
    </dgm:pt>
    <dgm:pt modelId="{AE06DF01-D43B-4B9C-B826-D5157665BF06}">
      <dgm:prSet custT="1"/>
      <dgm:spPr>
        <a:solidFill>
          <a:schemeClr val="accent6">
            <a:lumMod val="50000"/>
          </a:schemeClr>
        </a:solidFill>
      </dgm:spPr>
      <dgm:t>
        <a:bodyPr/>
        <a:lstStyle/>
        <a:p>
          <a:r>
            <a:rPr lang="en-US" sz="1800" b="0" dirty="0"/>
            <a:t>Requirements may be found in NFPA® 13, </a:t>
          </a:r>
          <a:r>
            <a:rPr lang="en-US" sz="1800" b="0" i="1" dirty="0"/>
            <a:t>Standard for the Installation of Sprinkler Systems</a:t>
          </a:r>
          <a:endParaRPr lang="en-US" sz="1800" b="0" dirty="0"/>
        </a:p>
      </dgm:t>
    </dgm:pt>
    <dgm:pt modelId="{B20EF71E-E4B0-4C77-B2D6-35BB21BBF856}" type="parTrans" cxnId="{64A2E55A-C22D-42F6-B862-FB169BB11FDE}">
      <dgm:prSet/>
      <dgm:spPr/>
      <dgm:t>
        <a:bodyPr/>
        <a:lstStyle/>
        <a:p>
          <a:endParaRPr lang="en-US"/>
        </a:p>
      </dgm:t>
    </dgm:pt>
    <dgm:pt modelId="{6B0F65F4-9CFA-4A57-A335-2DBC373845BF}" type="sibTrans" cxnId="{64A2E55A-C22D-42F6-B862-FB169BB11FDE}">
      <dgm:prSet/>
      <dgm:spPr/>
      <dgm:t>
        <a:bodyPr/>
        <a:lstStyle/>
        <a:p>
          <a:endParaRPr lang="en-US"/>
        </a:p>
      </dgm:t>
    </dgm:pt>
    <dgm:pt modelId="{063463DD-0CF0-4DB2-B533-155F8092CB8D}" type="pres">
      <dgm:prSet presAssocID="{2FEFCCE0-E5C8-4870-A6D0-B82BC4A18F57}" presName="linear" presStyleCnt="0">
        <dgm:presLayoutVars>
          <dgm:animLvl val="lvl"/>
          <dgm:resizeHandles val="exact"/>
        </dgm:presLayoutVars>
      </dgm:prSet>
      <dgm:spPr/>
      <dgm:t>
        <a:bodyPr/>
        <a:lstStyle/>
        <a:p>
          <a:endParaRPr lang="en-US"/>
        </a:p>
      </dgm:t>
    </dgm:pt>
    <dgm:pt modelId="{FF2C24FF-65BA-430C-A3E9-D668C35835D5}" type="pres">
      <dgm:prSet presAssocID="{CF10D5B9-616F-4B29-83C7-B3434CE2CD04}" presName="parentText" presStyleLbl="node1" presStyleIdx="0" presStyleCnt="4">
        <dgm:presLayoutVars>
          <dgm:chMax val="0"/>
          <dgm:bulletEnabled val="1"/>
        </dgm:presLayoutVars>
      </dgm:prSet>
      <dgm:spPr/>
      <dgm:t>
        <a:bodyPr/>
        <a:lstStyle/>
        <a:p>
          <a:endParaRPr lang="en-US"/>
        </a:p>
      </dgm:t>
    </dgm:pt>
    <dgm:pt modelId="{BDE7401F-984A-4016-A01D-21A510A482CF}" type="pres">
      <dgm:prSet presAssocID="{617F0AF3-6FE7-4C4B-A57D-7E19DF789A09}" presName="spacer" presStyleCnt="0"/>
      <dgm:spPr/>
    </dgm:pt>
    <dgm:pt modelId="{3D1F08BD-5ED6-4AD8-AB2D-4898731E8481}" type="pres">
      <dgm:prSet presAssocID="{E71CC1CF-B7ED-46F6-8697-CCAA92CBCC66}" presName="parentText" presStyleLbl="node1" presStyleIdx="1" presStyleCnt="4">
        <dgm:presLayoutVars>
          <dgm:chMax val="0"/>
          <dgm:bulletEnabled val="1"/>
        </dgm:presLayoutVars>
      </dgm:prSet>
      <dgm:spPr/>
      <dgm:t>
        <a:bodyPr/>
        <a:lstStyle/>
        <a:p>
          <a:endParaRPr lang="en-US"/>
        </a:p>
      </dgm:t>
    </dgm:pt>
    <dgm:pt modelId="{84B98CDF-29F3-4845-8B96-85302D0BACF3}" type="pres">
      <dgm:prSet presAssocID="{C524A359-8FE8-4C35-9334-E74A21982D3C}" presName="spacer" presStyleCnt="0"/>
      <dgm:spPr/>
    </dgm:pt>
    <dgm:pt modelId="{5ED6C191-6F79-428B-81FA-443BE5431EB7}" type="pres">
      <dgm:prSet presAssocID="{D73CD7DD-95C4-4B45-9A23-2FB9A63BDB5E}" presName="parentText" presStyleLbl="node1" presStyleIdx="2" presStyleCnt="4">
        <dgm:presLayoutVars>
          <dgm:chMax val="0"/>
          <dgm:bulletEnabled val="1"/>
        </dgm:presLayoutVars>
      </dgm:prSet>
      <dgm:spPr/>
      <dgm:t>
        <a:bodyPr/>
        <a:lstStyle/>
        <a:p>
          <a:endParaRPr lang="en-US"/>
        </a:p>
      </dgm:t>
    </dgm:pt>
    <dgm:pt modelId="{AF03DB2C-74C2-4717-BB46-4D0E2D0C02D2}" type="pres">
      <dgm:prSet presAssocID="{25C2315B-9C2F-4802-B698-12BA6F482374}" presName="spacer" presStyleCnt="0"/>
      <dgm:spPr/>
    </dgm:pt>
    <dgm:pt modelId="{1A279CA0-A441-4000-8ADC-2093D4EF18E8}" type="pres">
      <dgm:prSet presAssocID="{AE06DF01-D43B-4B9C-B826-D5157665BF06}" presName="parentText" presStyleLbl="node1" presStyleIdx="3" presStyleCnt="4">
        <dgm:presLayoutVars>
          <dgm:chMax val="0"/>
          <dgm:bulletEnabled val="1"/>
        </dgm:presLayoutVars>
      </dgm:prSet>
      <dgm:spPr/>
      <dgm:t>
        <a:bodyPr/>
        <a:lstStyle/>
        <a:p>
          <a:endParaRPr lang="en-US"/>
        </a:p>
      </dgm:t>
    </dgm:pt>
  </dgm:ptLst>
  <dgm:cxnLst>
    <dgm:cxn modelId="{56CDFF23-D838-4504-9542-F768E9E3B734}" srcId="{2FEFCCE0-E5C8-4870-A6D0-B82BC4A18F57}" destId="{E71CC1CF-B7ED-46F6-8697-CCAA92CBCC66}" srcOrd="1" destOrd="0" parTransId="{68ADBED0-F075-476B-8B73-11C8DE4198D6}" sibTransId="{C524A359-8FE8-4C35-9334-E74A21982D3C}"/>
    <dgm:cxn modelId="{E317F71A-E815-44F7-AB54-D9F68A2846DC}" srcId="{2FEFCCE0-E5C8-4870-A6D0-B82BC4A18F57}" destId="{D73CD7DD-95C4-4B45-9A23-2FB9A63BDB5E}" srcOrd="2" destOrd="0" parTransId="{5AEF8BE3-329A-4A40-9B7C-7B18D4981BFB}" sibTransId="{25C2315B-9C2F-4802-B698-12BA6F482374}"/>
    <dgm:cxn modelId="{A7AE0ABF-B420-408E-A692-ADAF4C7A0FA1}" type="presOf" srcId="{D73CD7DD-95C4-4B45-9A23-2FB9A63BDB5E}" destId="{5ED6C191-6F79-428B-81FA-443BE5431EB7}" srcOrd="0" destOrd="0" presId="urn:microsoft.com/office/officeart/2005/8/layout/vList2"/>
    <dgm:cxn modelId="{FEE704B0-04F3-4912-8C5C-269812C21ECA}" type="presOf" srcId="{CF10D5B9-616F-4B29-83C7-B3434CE2CD04}" destId="{FF2C24FF-65BA-430C-A3E9-D668C35835D5}" srcOrd="0" destOrd="0" presId="urn:microsoft.com/office/officeart/2005/8/layout/vList2"/>
    <dgm:cxn modelId="{A5B100F8-370D-4F83-A68A-735EF13C3801}" type="presOf" srcId="{AE06DF01-D43B-4B9C-B826-D5157665BF06}" destId="{1A279CA0-A441-4000-8ADC-2093D4EF18E8}" srcOrd="0" destOrd="0" presId="urn:microsoft.com/office/officeart/2005/8/layout/vList2"/>
    <dgm:cxn modelId="{7FCA00F0-1DC9-4368-979B-8F5C1C6EF27A}" srcId="{2FEFCCE0-E5C8-4870-A6D0-B82BC4A18F57}" destId="{CF10D5B9-616F-4B29-83C7-B3434CE2CD04}" srcOrd="0" destOrd="0" parTransId="{90E498F8-012D-4D4E-B29B-7B5E0BA9D5B1}" sibTransId="{617F0AF3-6FE7-4C4B-A57D-7E19DF789A09}"/>
    <dgm:cxn modelId="{C6EC9A79-F6C5-48BC-B9F4-71DF742ABA5B}" type="presOf" srcId="{2FEFCCE0-E5C8-4870-A6D0-B82BC4A18F57}" destId="{063463DD-0CF0-4DB2-B533-155F8092CB8D}" srcOrd="0" destOrd="0" presId="urn:microsoft.com/office/officeart/2005/8/layout/vList2"/>
    <dgm:cxn modelId="{64A2E55A-C22D-42F6-B862-FB169BB11FDE}" srcId="{2FEFCCE0-E5C8-4870-A6D0-B82BC4A18F57}" destId="{AE06DF01-D43B-4B9C-B826-D5157665BF06}" srcOrd="3" destOrd="0" parTransId="{B20EF71E-E4B0-4C77-B2D6-35BB21BBF856}" sibTransId="{6B0F65F4-9CFA-4A57-A335-2DBC373845BF}"/>
    <dgm:cxn modelId="{87A43FA2-5E61-46A8-8BC8-51D73818D7B0}" type="presOf" srcId="{E71CC1CF-B7ED-46F6-8697-CCAA92CBCC66}" destId="{3D1F08BD-5ED6-4AD8-AB2D-4898731E8481}" srcOrd="0" destOrd="0" presId="urn:microsoft.com/office/officeart/2005/8/layout/vList2"/>
    <dgm:cxn modelId="{83C93831-A62A-4494-B7B4-AFE05EAB9430}" type="presParOf" srcId="{063463DD-0CF0-4DB2-B533-155F8092CB8D}" destId="{FF2C24FF-65BA-430C-A3E9-D668C35835D5}" srcOrd="0" destOrd="0" presId="urn:microsoft.com/office/officeart/2005/8/layout/vList2"/>
    <dgm:cxn modelId="{FA0BA418-307F-40AF-853C-9CB1E2B04EDB}" type="presParOf" srcId="{063463DD-0CF0-4DB2-B533-155F8092CB8D}" destId="{BDE7401F-984A-4016-A01D-21A510A482CF}" srcOrd="1" destOrd="0" presId="urn:microsoft.com/office/officeart/2005/8/layout/vList2"/>
    <dgm:cxn modelId="{5D2372D2-FF9A-4A13-8B35-EB9D9CD950FD}" type="presParOf" srcId="{063463DD-0CF0-4DB2-B533-155F8092CB8D}" destId="{3D1F08BD-5ED6-4AD8-AB2D-4898731E8481}" srcOrd="2" destOrd="0" presId="urn:microsoft.com/office/officeart/2005/8/layout/vList2"/>
    <dgm:cxn modelId="{14D0830A-D85A-4F48-B058-E82C32A92ACD}" type="presParOf" srcId="{063463DD-0CF0-4DB2-B533-155F8092CB8D}" destId="{84B98CDF-29F3-4845-8B96-85302D0BACF3}" srcOrd="3" destOrd="0" presId="urn:microsoft.com/office/officeart/2005/8/layout/vList2"/>
    <dgm:cxn modelId="{97B58D75-1284-4CCA-9CC9-CA751E479069}" type="presParOf" srcId="{063463DD-0CF0-4DB2-B533-155F8092CB8D}" destId="{5ED6C191-6F79-428B-81FA-443BE5431EB7}" srcOrd="4" destOrd="0" presId="urn:microsoft.com/office/officeart/2005/8/layout/vList2"/>
    <dgm:cxn modelId="{80F11CDE-2458-47BA-AACF-96A60A2668C8}" type="presParOf" srcId="{063463DD-0CF0-4DB2-B533-155F8092CB8D}" destId="{AF03DB2C-74C2-4717-BB46-4D0E2D0C02D2}" srcOrd="5" destOrd="0" presId="urn:microsoft.com/office/officeart/2005/8/layout/vList2"/>
    <dgm:cxn modelId="{E2E218D8-7636-4CF3-83B1-37755D52B594}" type="presParOf" srcId="{063463DD-0CF0-4DB2-B533-155F8092CB8D}" destId="{1A279CA0-A441-4000-8ADC-2093D4EF18E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2FEFCCE0-E5C8-4870-A6D0-B82BC4A18F5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F10D5B9-616F-4B29-83C7-B3434CE2CD04}">
      <dgm:prSet phldrT="[Text]" custT="1"/>
      <dgm:spPr/>
      <dgm:t>
        <a:bodyPr/>
        <a:lstStyle/>
        <a:p>
          <a:r>
            <a:rPr lang="en-US" sz="2000" b="0" dirty="0"/>
            <a:t>Presents the most challenging fire protection problem because it exposes more surface area to a fire</a:t>
          </a:r>
        </a:p>
      </dgm:t>
    </dgm:pt>
    <dgm:pt modelId="{90E498F8-012D-4D4E-B29B-7B5E0BA9D5B1}" type="parTrans" cxnId="{7FCA00F0-1DC9-4368-979B-8F5C1C6EF27A}">
      <dgm:prSet/>
      <dgm:spPr/>
      <dgm:t>
        <a:bodyPr/>
        <a:lstStyle/>
        <a:p>
          <a:endParaRPr lang="en-US"/>
        </a:p>
      </dgm:t>
    </dgm:pt>
    <dgm:pt modelId="{617F0AF3-6FE7-4C4B-A57D-7E19DF789A09}" type="sibTrans" cxnId="{7FCA00F0-1DC9-4368-979B-8F5C1C6EF27A}">
      <dgm:prSet/>
      <dgm:spPr/>
      <dgm:t>
        <a:bodyPr/>
        <a:lstStyle/>
        <a:p>
          <a:endParaRPr lang="en-US"/>
        </a:p>
      </dgm:t>
    </dgm:pt>
    <dgm:pt modelId="{6717E8F1-D53B-4E10-B5C7-6E2B3FFF14F0}">
      <dgm:prSet custT="1"/>
      <dgm:spPr>
        <a:solidFill>
          <a:schemeClr val="accent6">
            <a:lumMod val="50000"/>
          </a:schemeClr>
        </a:solidFill>
      </dgm:spPr>
      <dgm:t>
        <a:bodyPr/>
        <a:lstStyle/>
        <a:p>
          <a:r>
            <a:rPr lang="en-US" sz="2000" b="0" dirty="0"/>
            <a:t>Provides pathways for the spread of fire, such as flue spaces</a:t>
          </a:r>
        </a:p>
      </dgm:t>
    </dgm:pt>
    <dgm:pt modelId="{15F844D8-0D24-4784-9537-E76D116E6B23}" type="parTrans" cxnId="{3E5A2F99-3FD3-4B60-AC2D-8F5E05376707}">
      <dgm:prSet/>
      <dgm:spPr/>
      <dgm:t>
        <a:bodyPr/>
        <a:lstStyle/>
        <a:p>
          <a:endParaRPr lang="en-US"/>
        </a:p>
      </dgm:t>
    </dgm:pt>
    <dgm:pt modelId="{361107B7-5136-4F7A-B7EF-3FDCFAAA0A42}" type="sibTrans" cxnId="{3E5A2F99-3FD3-4B60-AC2D-8F5E05376707}">
      <dgm:prSet/>
      <dgm:spPr/>
      <dgm:t>
        <a:bodyPr/>
        <a:lstStyle/>
        <a:p>
          <a:endParaRPr lang="en-US"/>
        </a:p>
      </dgm:t>
    </dgm:pt>
    <dgm:pt modelId="{063463DD-0CF0-4DB2-B533-155F8092CB8D}" type="pres">
      <dgm:prSet presAssocID="{2FEFCCE0-E5C8-4870-A6D0-B82BC4A18F57}" presName="linear" presStyleCnt="0">
        <dgm:presLayoutVars>
          <dgm:animLvl val="lvl"/>
          <dgm:resizeHandles val="exact"/>
        </dgm:presLayoutVars>
      </dgm:prSet>
      <dgm:spPr/>
      <dgm:t>
        <a:bodyPr/>
        <a:lstStyle/>
        <a:p>
          <a:endParaRPr lang="en-US"/>
        </a:p>
      </dgm:t>
    </dgm:pt>
    <dgm:pt modelId="{FF2C24FF-65BA-430C-A3E9-D668C35835D5}" type="pres">
      <dgm:prSet presAssocID="{CF10D5B9-616F-4B29-83C7-B3434CE2CD04}" presName="parentText" presStyleLbl="node1" presStyleIdx="0" presStyleCnt="2">
        <dgm:presLayoutVars>
          <dgm:chMax val="0"/>
          <dgm:bulletEnabled val="1"/>
        </dgm:presLayoutVars>
      </dgm:prSet>
      <dgm:spPr/>
      <dgm:t>
        <a:bodyPr/>
        <a:lstStyle/>
        <a:p>
          <a:endParaRPr lang="en-US"/>
        </a:p>
      </dgm:t>
    </dgm:pt>
    <dgm:pt modelId="{BDE7401F-984A-4016-A01D-21A510A482CF}" type="pres">
      <dgm:prSet presAssocID="{617F0AF3-6FE7-4C4B-A57D-7E19DF789A09}" presName="spacer" presStyleCnt="0"/>
      <dgm:spPr/>
    </dgm:pt>
    <dgm:pt modelId="{6E44952C-63EE-4653-94C1-133D26418E8B}" type="pres">
      <dgm:prSet presAssocID="{6717E8F1-D53B-4E10-B5C7-6E2B3FFF14F0}" presName="parentText" presStyleLbl="node1" presStyleIdx="1" presStyleCnt="2">
        <dgm:presLayoutVars>
          <dgm:chMax val="0"/>
          <dgm:bulletEnabled val="1"/>
        </dgm:presLayoutVars>
      </dgm:prSet>
      <dgm:spPr/>
      <dgm:t>
        <a:bodyPr/>
        <a:lstStyle/>
        <a:p>
          <a:endParaRPr lang="en-US"/>
        </a:p>
      </dgm:t>
    </dgm:pt>
  </dgm:ptLst>
  <dgm:cxnLst>
    <dgm:cxn modelId="{424CA7B3-08F9-4690-AB2C-D240E3026FF9}" type="presOf" srcId="{6717E8F1-D53B-4E10-B5C7-6E2B3FFF14F0}" destId="{6E44952C-63EE-4653-94C1-133D26418E8B}" srcOrd="0" destOrd="0" presId="urn:microsoft.com/office/officeart/2005/8/layout/vList2"/>
    <dgm:cxn modelId="{7FCA00F0-1DC9-4368-979B-8F5C1C6EF27A}" srcId="{2FEFCCE0-E5C8-4870-A6D0-B82BC4A18F57}" destId="{CF10D5B9-616F-4B29-83C7-B3434CE2CD04}" srcOrd="0" destOrd="0" parTransId="{90E498F8-012D-4D4E-B29B-7B5E0BA9D5B1}" sibTransId="{617F0AF3-6FE7-4C4B-A57D-7E19DF789A09}"/>
    <dgm:cxn modelId="{B1EF4DEB-2296-420E-B7E4-AE1E971FB795}" type="presOf" srcId="{2FEFCCE0-E5C8-4870-A6D0-B82BC4A18F57}" destId="{063463DD-0CF0-4DB2-B533-155F8092CB8D}" srcOrd="0" destOrd="0" presId="urn:microsoft.com/office/officeart/2005/8/layout/vList2"/>
    <dgm:cxn modelId="{3E5A2F99-3FD3-4B60-AC2D-8F5E05376707}" srcId="{2FEFCCE0-E5C8-4870-A6D0-B82BC4A18F57}" destId="{6717E8F1-D53B-4E10-B5C7-6E2B3FFF14F0}" srcOrd="1" destOrd="0" parTransId="{15F844D8-0D24-4784-9537-E76D116E6B23}" sibTransId="{361107B7-5136-4F7A-B7EF-3FDCFAAA0A42}"/>
    <dgm:cxn modelId="{028AAAA8-F800-4F68-ABDE-C23588360CA7}" type="presOf" srcId="{CF10D5B9-616F-4B29-83C7-B3434CE2CD04}" destId="{FF2C24FF-65BA-430C-A3E9-D668C35835D5}" srcOrd="0" destOrd="0" presId="urn:microsoft.com/office/officeart/2005/8/layout/vList2"/>
    <dgm:cxn modelId="{6275E4A8-A0C0-4B92-A090-1BBFD325A782}" type="presParOf" srcId="{063463DD-0CF0-4DB2-B533-155F8092CB8D}" destId="{FF2C24FF-65BA-430C-A3E9-D668C35835D5}" srcOrd="0" destOrd="0" presId="urn:microsoft.com/office/officeart/2005/8/layout/vList2"/>
    <dgm:cxn modelId="{DA30DA20-20B6-44EE-8DF9-712AC0902830}" type="presParOf" srcId="{063463DD-0CF0-4DB2-B533-155F8092CB8D}" destId="{BDE7401F-984A-4016-A01D-21A510A482CF}" srcOrd="1" destOrd="0" presId="urn:microsoft.com/office/officeart/2005/8/layout/vList2"/>
    <dgm:cxn modelId="{3A852067-0C01-4F15-AA43-3614695375A3}" type="presParOf" srcId="{063463DD-0CF0-4DB2-B533-155F8092CB8D}" destId="{6E44952C-63EE-4653-94C1-133D26418E8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2FEFCCE0-E5C8-4870-A6D0-B82BC4A18F5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F10D5B9-616F-4B29-83C7-B3434CE2CD04}">
      <dgm:prSet phldrT="[Text]" custT="1"/>
      <dgm:spPr/>
      <dgm:t>
        <a:bodyPr/>
        <a:lstStyle/>
        <a:p>
          <a:r>
            <a:rPr lang="en-US" sz="2000" b="0" u="none" dirty="0"/>
            <a:t>I</a:t>
          </a:r>
          <a:r>
            <a:rPr lang="x-none" sz="2000" b="0" u="none" dirty="0"/>
            <a:t>nvolves stacking materials directly on top of each </a:t>
          </a:r>
          <a:r>
            <a:rPr lang="x-none" sz="2000" b="0" u="none" dirty="0" smtClean="0"/>
            <a:t>other</a:t>
          </a:r>
          <a:r>
            <a:rPr lang="en-US" sz="2000" b="0" u="none" dirty="0" smtClean="0"/>
            <a:t> </a:t>
          </a:r>
          <a:r>
            <a:rPr lang="x-none" sz="2000" b="0" u="none" dirty="0" smtClean="0"/>
            <a:t>manually </a:t>
          </a:r>
          <a:r>
            <a:rPr lang="x-none" sz="2000" b="0" u="none" dirty="0"/>
            <a:t>or with a forklift </a:t>
          </a:r>
          <a:endParaRPr lang="en-US" sz="2000" b="0" dirty="0"/>
        </a:p>
      </dgm:t>
    </dgm:pt>
    <dgm:pt modelId="{90E498F8-012D-4D4E-B29B-7B5E0BA9D5B1}" type="parTrans" cxnId="{7FCA00F0-1DC9-4368-979B-8F5C1C6EF27A}">
      <dgm:prSet/>
      <dgm:spPr/>
      <dgm:t>
        <a:bodyPr/>
        <a:lstStyle/>
        <a:p>
          <a:endParaRPr lang="en-US"/>
        </a:p>
      </dgm:t>
    </dgm:pt>
    <dgm:pt modelId="{617F0AF3-6FE7-4C4B-A57D-7E19DF789A09}" type="sibTrans" cxnId="{7FCA00F0-1DC9-4368-979B-8F5C1C6EF27A}">
      <dgm:prSet/>
      <dgm:spPr/>
      <dgm:t>
        <a:bodyPr/>
        <a:lstStyle/>
        <a:p>
          <a:endParaRPr lang="en-US"/>
        </a:p>
      </dgm:t>
    </dgm:pt>
    <dgm:pt modelId="{8E9E4F8B-7319-485F-BA10-88BC3FCBD298}">
      <dgm:prSet custT="1"/>
      <dgm:spPr>
        <a:solidFill>
          <a:schemeClr val="accent6">
            <a:lumMod val="75000"/>
          </a:schemeClr>
        </a:solidFill>
      </dgm:spPr>
      <dgm:t>
        <a:bodyPr/>
        <a:lstStyle/>
        <a:p>
          <a:r>
            <a:rPr lang="en-US" sz="2000" b="0" dirty="0"/>
            <a:t>Gives a fire the least chance to develop</a:t>
          </a:r>
        </a:p>
      </dgm:t>
    </dgm:pt>
    <dgm:pt modelId="{9F8D219D-722A-4CA0-B34D-FB21B87B84F1}" type="parTrans" cxnId="{2AE2255B-2E05-4D7C-B097-03A986769F62}">
      <dgm:prSet/>
      <dgm:spPr/>
      <dgm:t>
        <a:bodyPr/>
        <a:lstStyle/>
        <a:p>
          <a:endParaRPr lang="en-US"/>
        </a:p>
      </dgm:t>
    </dgm:pt>
    <dgm:pt modelId="{3C0AFB51-03B0-4819-AC7B-6019FAA73537}" type="sibTrans" cxnId="{2AE2255B-2E05-4D7C-B097-03A986769F62}">
      <dgm:prSet/>
      <dgm:spPr/>
      <dgm:t>
        <a:bodyPr/>
        <a:lstStyle/>
        <a:p>
          <a:endParaRPr lang="en-US"/>
        </a:p>
      </dgm:t>
    </dgm:pt>
    <dgm:pt modelId="{28DA1A99-B23D-4E6C-A6D4-F9A89BF6554A}">
      <dgm:prSet custT="1"/>
      <dgm:spPr>
        <a:solidFill>
          <a:schemeClr val="accent6">
            <a:lumMod val="50000"/>
          </a:schemeClr>
        </a:solidFill>
      </dgm:spPr>
      <dgm:t>
        <a:bodyPr/>
        <a:lstStyle/>
        <a:p>
          <a:r>
            <a:rPr lang="en-US" sz="2000" b="0" dirty="0"/>
            <a:t>Limits the air space between the fuel units</a:t>
          </a:r>
        </a:p>
      </dgm:t>
    </dgm:pt>
    <dgm:pt modelId="{65ECAD90-96E1-4F6B-BCFA-F4CB007F7DE4}" type="parTrans" cxnId="{739AF826-1F71-404F-A8B3-181D6F568D23}">
      <dgm:prSet/>
      <dgm:spPr/>
      <dgm:t>
        <a:bodyPr/>
        <a:lstStyle/>
        <a:p>
          <a:endParaRPr lang="en-US"/>
        </a:p>
      </dgm:t>
    </dgm:pt>
    <dgm:pt modelId="{D26A58A3-8931-4195-A30A-DCF01B1FA01C}" type="sibTrans" cxnId="{739AF826-1F71-404F-A8B3-181D6F568D23}">
      <dgm:prSet/>
      <dgm:spPr/>
      <dgm:t>
        <a:bodyPr/>
        <a:lstStyle/>
        <a:p>
          <a:endParaRPr lang="en-US"/>
        </a:p>
      </dgm:t>
    </dgm:pt>
    <dgm:pt modelId="{063463DD-0CF0-4DB2-B533-155F8092CB8D}" type="pres">
      <dgm:prSet presAssocID="{2FEFCCE0-E5C8-4870-A6D0-B82BC4A18F57}" presName="linear" presStyleCnt="0">
        <dgm:presLayoutVars>
          <dgm:animLvl val="lvl"/>
          <dgm:resizeHandles val="exact"/>
        </dgm:presLayoutVars>
      </dgm:prSet>
      <dgm:spPr/>
      <dgm:t>
        <a:bodyPr/>
        <a:lstStyle/>
        <a:p>
          <a:endParaRPr lang="en-US"/>
        </a:p>
      </dgm:t>
    </dgm:pt>
    <dgm:pt modelId="{FF2C24FF-65BA-430C-A3E9-D668C35835D5}" type="pres">
      <dgm:prSet presAssocID="{CF10D5B9-616F-4B29-83C7-B3434CE2CD04}" presName="parentText" presStyleLbl="node1" presStyleIdx="0" presStyleCnt="3" custScaleY="132626">
        <dgm:presLayoutVars>
          <dgm:chMax val="0"/>
          <dgm:bulletEnabled val="1"/>
        </dgm:presLayoutVars>
      </dgm:prSet>
      <dgm:spPr/>
      <dgm:t>
        <a:bodyPr/>
        <a:lstStyle/>
        <a:p>
          <a:endParaRPr lang="en-US"/>
        </a:p>
      </dgm:t>
    </dgm:pt>
    <dgm:pt modelId="{BDE7401F-984A-4016-A01D-21A510A482CF}" type="pres">
      <dgm:prSet presAssocID="{617F0AF3-6FE7-4C4B-A57D-7E19DF789A09}" presName="spacer" presStyleCnt="0"/>
      <dgm:spPr/>
    </dgm:pt>
    <dgm:pt modelId="{4DDE08BB-3533-441F-8BA4-41BADD4C916A}" type="pres">
      <dgm:prSet presAssocID="{8E9E4F8B-7319-485F-BA10-88BC3FCBD298}" presName="parentText" presStyleLbl="node1" presStyleIdx="1" presStyleCnt="3">
        <dgm:presLayoutVars>
          <dgm:chMax val="0"/>
          <dgm:bulletEnabled val="1"/>
        </dgm:presLayoutVars>
      </dgm:prSet>
      <dgm:spPr/>
      <dgm:t>
        <a:bodyPr/>
        <a:lstStyle/>
        <a:p>
          <a:endParaRPr lang="en-US"/>
        </a:p>
      </dgm:t>
    </dgm:pt>
    <dgm:pt modelId="{11A4209A-7373-452D-9EF6-C806E210EF6A}" type="pres">
      <dgm:prSet presAssocID="{3C0AFB51-03B0-4819-AC7B-6019FAA73537}" presName="spacer" presStyleCnt="0"/>
      <dgm:spPr/>
    </dgm:pt>
    <dgm:pt modelId="{88CEEBE3-3B9D-405D-89F5-351E6B9C409F}" type="pres">
      <dgm:prSet presAssocID="{28DA1A99-B23D-4E6C-A6D4-F9A89BF6554A}" presName="parentText" presStyleLbl="node1" presStyleIdx="2" presStyleCnt="3" custLinFactY="-4332" custLinFactNeighborY="-100000">
        <dgm:presLayoutVars>
          <dgm:chMax val="0"/>
          <dgm:bulletEnabled val="1"/>
        </dgm:presLayoutVars>
      </dgm:prSet>
      <dgm:spPr/>
      <dgm:t>
        <a:bodyPr/>
        <a:lstStyle/>
        <a:p>
          <a:endParaRPr lang="en-US"/>
        </a:p>
      </dgm:t>
    </dgm:pt>
  </dgm:ptLst>
  <dgm:cxnLst>
    <dgm:cxn modelId="{7FCA00F0-1DC9-4368-979B-8F5C1C6EF27A}" srcId="{2FEFCCE0-E5C8-4870-A6D0-B82BC4A18F57}" destId="{CF10D5B9-616F-4B29-83C7-B3434CE2CD04}" srcOrd="0" destOrd="0" parTransId="{90E498F8-012D-4D4E-B29B-7B5E0BA9D5B1}" sibTransId="{617F0AF3-6FE7-4C4B-A57D-7E19DF789A09}"/>
    <dgm:cxn modelId="{447B3FCF-3BB4-4F0F-A0B4-354CE1395BA0}" type="presOf" srcId="{28DA1A99-B23D-4E6C-A6D4-F9A89BF6554A}" destId="{88CEEBE3-3B9D-405D-89F5-351E6B9C409F}" srcOrd="0" destOrd="0" presId="urn:microsoft.com/office/officeart/2005/8/layout/vList2"/>
    <dgm:cxn modelId="{9F08F98B-02BA-4EBE-91E8-712F7103F0DF}" type="presOf" srcId="{2FEFCCE0-E5C8-4870-A6D0-B82BC4A18F57}" destId="{063463DD-0CF0-4DB2-B533-155F8092CB8D}" srcOrd="0" destOrd="0" presId="urn:microsoft.com/office/officeart/2005/8/layout/vList2"/>
    <dgm:cxn modelId="{388FF861-16AB-4E10-91CF-E2DDD6E80F6A}" type="presOf" srcId="{CF10D5B9-616F-4B29-83C7-B3434CE2CD04}" destId="{FF2C24FF-65BA-430C-A3E9-D668C35835D5}" srcOrd="0" destOrd="0" presId="urn:microsoft.com/office/officeart/2005/8/layout/vList2"/>
    <dgm:cxn modelId="{2AE2255B-2E05-4D7C-B097-03A986769F62}" srcId="{2FEFCCE0-E5C8-4870-A6D0-B82BC4A18F57}" destId="{8E9E4F8B-7319-485F-BA10-88BC3FCBD298}" srcOrd="1" destOrd="0" parTransId="{9F8D219D-722A-4CA0-B34D-FB21B87B84F1}" sibTransId="{3C0AFB51-03B0-4819-AC7B-6019FAA73537}"/>
    <dgm:cxn modelId="{05F4D9B4-89FB-468A-85E0-8E5FB39C0DDF}" type="presOf" srcId="{8E9E4F8B-7319-485F-BA10-88BC3FCBD298}" destId="{4DDE08BB-3533-441F-8BA4-41BADD4C916A}" srcOrd="0" destOrd="0" presId="urn:microsoft.com/office/officeart/2005/8/layout/vList2"/>
    <dgm:cxn modelId="{739AF826-1F71-404F-A8B3-181D6F568D23}" srcId="{2FEFCCE0-E5C8-4870-A6D0-B82BC4A18F57}" destId="{28DA1A99-B23D-4E6C-A6D4-F9A89BF6554A}" srcOrd="2" destOrd="0" parTransId="{65ECAD90-96E1-4F6B-BCFA-F4CB007F7DE4}" sibTransId="{D26A58A3-8931-4195-A30A-DCF01B1FA01C}"/>
    <dgm:cxn modelId="{2FA0E2ED-B515-4D14-BC3E-4B69E9828AAC}" type="presParOf" srcId="{063463DD-0CF0-4DB2-B533-155F8092CB8D}" destId="{FF2C24FF-65BA-430C-A3E9-D668C35835D5}" srcOrd="0" destOrd="0" presId="urn:microsoft.com/office/officeart/2005/8/layout/vList2"/>
    <dgm:cxn modelId="{C943A2CE-E017-46B6-A01D-79862AD8D5A3}" type="presParOf" srcId="{063463DD-0CF0-4DB2-B533-155F8092CB8D}" destId="{BDE7401F-984A-4016-A01D-21A510A482CF}" srcOrd="1" destOrd="0" presId="urn:microsoft.com/office/officeart/2005/8/layout/vList2"/>
    <dgm:cxn modelId="{AA4B0479-EB04-47EA-AA9A-AB8FBF6747CD}" type="presParOf" srcId="{063463DD-0CF0-4DB2-B533-155F8092CB8D}" destId="{4DDE08BB-3533-441F-8BA4-41BADD4C916A}" srcOrd="2" destOrd="0" presId="urn:microsoft.com/office/officeart/2005/8/layout/vList2"/>
    <dgm:cxn modelId="{383A01FE-CD3A-428D-A925-ACD43FC21681}" type="presParOf" srcId="{063463DD-0CF0-4DB2-B533-155F8092CB8D}" destId="{11A4209A-7373-452D-9EF6-C806E210EF6A}" srcOrd="3" destOrd="0" presId="urn:microsoft.com/office/officeart/2005/8/layout/vList2"/>
    <dgm:cxn modelId="{58485C65-7DD9-4529-9EFB-A2C6DF825659}" type="presParOf" srcId="{063463DD-0CF0-4DB2-B533-155F8092CB8D}" destId="{88CEEBE3-3B9D-405D-89F5-351E6B9C409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AF530703-3EC0-4DC1-812C-D58C4B5D435F}"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813013C8-B0AA-40F4-B7D5-D48D4B927EB6}">
      <dgm:prSet phldrT="[Text]" custT="1"/>
      <dgm:spPr/>
      <dgm:t>
        <a:bodyPr/>
        <a:lstStyle/>
        <a:p>
          <a:r>
            <a:rPr lang="en-US" sz="2400" b="0" dirty="0"/>
            <a:t>Vehicle tires</a:t>
          </a:r>
        </a:p>
      </dgm:t>
    </dgm:pt>
    <dgm:pt modelId="{DD1AB2A1-8837-47F7-A201-588B08B16A57}" type="parTrans" cxnId="{BCA58858-8225-4D02-A9D3-6100DAB9F50B}">
      <dgm:prSet/>
      <dgm:spPr/>
      <dgm:t>
        <a:bodyPr/>
        <a:lstStyle/>
        <a:p>
          <a:endParaRPr lang="en-US"/>
        </a:p>
      </dgm:t>
    </dgm:pt>
    <dgm:pt modelId="{7C761F21-B8D9-4AFC-85F4-755BE2A015AE}" type="sibTrans" cxnId="{BCA58858-8225-4D02-A9D3-6100DAB9F50B}">
      <dgm:prSet/>
      <dgm:spPr/>
      <dgm:t>
        <a:bodyPr/>
        <a:lstStyle/>
        <a:p>
          <a:endParaRPr lang="en-US"/>
        </a:p>
      </dgm:t>
    </dgm:pt>
    <dgm:pt modelId="{75ECDF08-25B4-415F-A92D-18EECF4AE9F8}">
      <dgm:prSet custT="1"/>
      <dgm:spPr/>
      <dgm:t>
        <a:bodyPr/>
        <a:lstStyle/>
        <a:p>
          <a:r>
            <a:rPr lang="en-US" sz="2400" b="0" dirty="0"/>
            <a:t>Plastics</a:t>
          </a:r>
        </a:p>
      </dgm:t>
    </dgm:pt>
    <dgm:pt modelId="{5C77FA59-D085-473E-8081-56F2190B521B}" type="parTrans" cxnId="{218FEA6A-C4FE-4DF3-B8F9-4D989B160660}">
      <dgm:prSet/>
      <dgm:spPr/>
      <dgm:t>
        <a:bodyPr/>
        <a:lstStyle/>
        <a:p>
          <a:endParaRPr lang="en-US"/>
        </a:p>
      </dgm:t>
    </dgm:pt>
    <dgm:pt modelId="{63867CA1-7C2D-4752-AFDB-9D3B35CFF08C}" type="sibTrans" cxnId="{218FEA6A-C4FE-4DF3-B8F9-4D989B160660}">
      <dgm:prSet/>
      <dgm:spPr/>
      <dgm:t>
        <a:bodyPr/>
        <a:lstStyle/>
        <a:p>
          <a:endParaRPr lang="en-US"/>
        </a:p>
      </dgm:t>
    </dgm:pt>
    <dgm:pt modelId="{51FA1813-0849-43A2-9BA5-814748FBBCA1}">
      <dgm:prSet custT="1"/>
      <dgm:spPr/>
      <dgm:t>
        <a:bodyPr/>
        <a:lstStyle/>
        <a:p>
          <a:r>
            <a:rPr lang="en-US" sz="2400" b="0" dirty="0"/>
            <a:t>Flammable liquids</a:t>
          </a:r>
        </a:p>
      </dgm:t>
    </dgm:pt>
    <dgm:pt modelId="{5E2565AB-3434-4719-97BE-A008863ECA4D}" type="parTrans" cxnId="{FC0A7F0E-A974-43C8-91B1-9AF28AD4FCBC}">
      <dgm:prSet/>
      <dgm:spPr/>
      <dgm:t>
        <a:bodyPr/>
        <a:lstStyle/>
        <a:p>
          <a:endParaRPr lang="en-US"/>
        </a:p>
      </dgm:t>
    </dgm:pt>
    <dgm:pt modelId="{940FBAF1-85D2-4B9C-8305-792184137D52}" type="sibTrans" cxnId="{FC0A7F0E-A974-43C8-91B1-9AF28AD4FCBC}">
      <dgm:prSet/>
      <dgm:spPr/>
      <dgm:t>
        <a:bodyPr/>
        <a:lstStyle/>
        <a:p>
          <a:endParaRPr lang="en-US"/>
        </a:p>
      </dgm:t>
    </dgm:pt>
    <dgm:pt modelId="{F488B21D-389B-4339-8759-F67CE0A2E440}">
      <dgm:prSet custT="1"/>
      <dgm:spPr>
        <a:solidFill>
          <a:schemeClr val="accent6">
            <a:lumMod val="75000"/>
          </a:schemeClr>
        </a:solidFill>
      </dgm:spPr>
      <dgm:t>
        <a:bodyPr/>
        <a:lstStyle/>
        <a:p>
          <a:r>
            <a:rPr lang="en-US" sz="2400" b="0" dirty="0"/>
            <a:t>Unused pallets</a:t>
          </a:r>
        </a:p>
      </dgm:t>
    </dgm:pt>
    <dgm:pt modelId="{9A713E29-A489-46BE-8459-F33064C28F72}" type="parTrans" cxnId="{BA2A9E46-52E8-4B7F-A4EE-91A8F13A2AA6}">
      <dgm:prSet/>
      <dgm:spPr/>
      <dgm:t>
        <a:bodyPr/>
        <a:lstStyle/>
        <a:p>
          <a:endParaRPr lang="en-US"/>
        </a:p>
      </dgm:t>
    </dgm:pt>
    <dgm:pt modelId="{ACE91613-632E-4B27-9387-FC6B925214BA}" type="sibTrans" cxnId="{BA2A9E46-52E8-4B7F-A4EE-91A8F13A2AA6}">
      <dgm:prSet/>
      <dgm:spPr/>
      <dgm:t>
        <a:bodyPr/>
        <a:lstStyle/>
        <a:p>
          <a:endParaRPr lang="en-US"/>
        </a:p>
      </dgm:t>
    </dgm:pt>
    <dgm:pt modelId="{39D0166A-41FF-41DF-A066-A2C251CF2220}" type="pres">
      <dgm:prSet presAssocID="{AF530703-3EC0-4DC1-812C-D58C4B5D435F}" presName="diagram" presStyleCnt="0">
        <dgm:presLayoutVars>
          <dgm:dir/>
          <dgm:resizeHandles val="exact"/>
        </dgm:presLayoutVars>
      </dgm:prSet>
      <dgm:spPr/>
      <dgm:t>
        <a:bodyPr/>
        <a:lstStyle/>
        <a:p>
          <a:endParaRPr lang="en-US"/>
        </a:p>
      </dgm:t>
    </dgm:pt>
    <dgm:pt modelId="{0909437B-5D8E-4B82-8C66-4BAE40731D3C}" type="pres">
      <dgm:prSet presAssocID="{813013C8-B0AA-40F4-B7D5-D48D4B927EB6}" presName="node" presStyleLbl="node1" presStyleIdx="0" presStyleCnt="4">
        <dgm:presLayoutVars>
          <dgm:bulletEnabled val="1"/>
        </dgm:presLayoutVars>
      </dgm:prSet>
      <dgm:spPr/>
      <dgm:t>
        <a:bodyPr/>
        <a:lstStyle/>
        <a:p>
          <a:endParaRPr lang="en-US"/>
        </a:p>
      </dgm:t>
    </dgm:pt>
    <dgm:pt modelId="{D808BA09-45AD-49E7-A9B8-CDDB071A68F0}" type="pres">
      <dgm:prSet presAssocID="{7C761F21-B8D9-4AFC-85F4-755BE2A015AE}" presName="sibTrans" presStyleCnt="0"/>
      <dgm:spPr/>
    </dgm:pt>
    <dgm:pt modelId="{0652EAC0-0B57-46ED-9E3D-AD512F9E5106}" type="pres">
      <dgm:prSet presAssocID="{75ECDF08-25B4-415F-A92D-18EECF4AE9F8}" presName="node" presStyleLbl="node1" presStyleIdx="1" presStyleCnt="4">
        <dgm:presLayoutVars>
          <dgm:bulletEnabled val="1"/>
        </dgm:presLayoutVars>
      </dgm:prSet>
      <dgm:spPr/>
      <dgm:t>
        <a:bodyPr/>
        <a:lstStyle/>
        <a:p>
          <a:endParaRPr lang="en-US"/>
        </a:p>
      </dgm:t>
    </dgm:pt>
    <dgm:pt modelId="{085A0754-E278-4741-8D7C-55D42A6A0BC8}" type="pres">
      <dgm:prSet presAssocID="{63867CA1-7C2D-4752-AFDB-9D3B35CFF08C}" presName="sibTrans" presStyleCnt="0"/>
      <dgm:spPr/>
    </dgm:pt>
    <dgm:pt modelId="{147BC017-4FE5-454E-877B-4285E19B4ABB}" type="pres">
      <dgm:prSet presAssocID="{51FA1813-0849-43A2-9BA5-814748FBBCA1}" presName="node" presStyleLbl="node1" presStyleIdx="2" presStyleCnt="4">
        <dgm:presLayoutVars>
          <dgm:bulletEnabled val="1"/>
        </dgm:presLayoutVars>
      </dgm:prSet>
      <dgm:spPr/>
      <dgm:t>
        <a:bodyPr/>
        <a:lstStyle/>
        <a:p>
          <a:endParaRPr lang="en-US"/>
        </a:p>
      </dgm:t>
    </dgm:pt>
    <dgm:pt modelId="{BC7C3E62-9A85-4612-8BF9-75E63A4822B4}" type="pres">
      <dgm:prSet presAssocID="{940FBAF1-85D2-4B9C-8305-792184137D52}" presName="sibTrans" presStyleCnt="0"/>
      <dgm:spPr/>
    </dgm:pt>
    <dgm:pt modelId="{F92EE06F-58D4-4D5E-AA73-E9E4304B8682}" type="pres">
      <dgm:prSet presAssocID="{F488B21D-389B-4339-8759-F67CE0A2E440}" presName="node" presStyleLbl="node1" presStyleIdx="3" presStyleCnt="4" custLinFactNeighborX="1845" custLinFactNeighborY="1174">
        <dgm:presLayoutVars>
          <dgm:bulletEnabled val="1"/>
        </dgm:presLayoutVars>
      </dgm:prSet>
      <dgm:spPr/>
      <dgm:t>
        <a:bodyPr/>
        <a:lstStyle/>
        <a:p>
          <a:endParaRPr lang="en-US"/>
        </a:p>
      </dgm:t>
    </dgm:pt>
  </dgm:ptLst>
  <dgm:cxnLst>
    <dgm:cxn modelId="{FC0A7F0E-A974-43C8-91B1-9AF28AD4FCBC}" srcId="{AF530703-3EC0-4DC1-812C-D58C4B5D435F}" destId="{51FA1813-0849-43A2-9BA5-814748FBBCA1}" srcOrd="2" destOrd="0" parTransId="{5E2565AB-3434-4719-97BE-A008863ECA4D}" sibTransId="{940FBAF1-85D2-4B9C-8305-792184137D52}"/>
    <dgm:cxn modelId="{218FEA6A-C4FE-4DF3-B8F9-4D989B160660}" srcId="{AF530703-3EC0-4DC1-812C-D58C4B5D435F}" destId="{75ECDF08-25B4-415F-A92D-18EECF4AE9F8}" srcOrd="1" destOrd="0" parTransId="{5C77FA59-D085-473E-8081-56F2190B521B}" sibTransId="{63867CA1-7C2D-4752-AFDB-9D3B35CFF08C}"/>
    <dgm:cxn modelId="{BCA58858-8225-4D02-A9D3-6100DAB9F50B}" srcId="{AF530703-3EC0-4DC1-812C-D58C4B5D435F}" destId="{813013C8-B0AA-40F4-B7D5-D48D4B927EB6}" srcOrd="0" destOrd="0" parTransId="{DD1AB2A1-8837-47F7-A201-588B08B16A57}" sibTransId="{7C761F21-B8D9-4AFC-85F4-755BE2A015AE}"/>
    <dgm:cxn modelId="{0B172E3E-D42E-42DD-AE7D-4EC627D754CF}" type="presOf" srcId="{AF530703-3EC0-4DC1-812C-D58C4B5D435F}" destId="{39D0166A-41FF-41DF-A066-A2C251CF2220}" srcOrd="0" destOrd="0" presId="urn:microsoft.com/office/officeart/2005/8/layout/default"/>
    <dgm:cxn modelId="{D49A2D29-9EC7-4D53-B99F-134159C6055B}" type="presOf" srcId="{813013C8-B0AA-40F4-B7D5-D48D4B927EB6}" destId="{0909437B-5D8E-4B82-8C66-4BAE40731D3C}" srcOrd="0" destOrd="0" presId="urn:microsoft.com/office/officeart/2005/8/layout/default"/>
    <dgm:cxn modelId="{BA2A9E46-52E8-4B7F-A4EE-91A8F13A2AA6}" srcId="{AF530703-3EC0-4DC1-812C-D58C4B5D435F}" destId="{F488B21D-389B-4339-8759-F67CE0A2E440}" srcOrd="3" destOrd="0" parTransId="{9A713E29-A489-46BE-8459-F33064C28F72}" sibTransId="{ACE91613-632E-4B27-9387-FC6B925214BA}"/>
    <dgm:cxn modelId="{AFF17012-C024-42D0-BA31-3F46C852FF5A}" type="presOf" srcId="{75ECDF08-25B4-415F-A92D-18EECF4AE9F8}" destId="{0652EAC0-0B57-46ED-9E3D-AD512F9E5106}" srcOrd="0" destOrd="0" presId="urn:microsoft.com/office/officeart/2005/8/layout/default"/>
    <dgm:cxn modelId="{F830663A-AB5B-4733-88C6-6E8929584A58}" type="presOf" srcId="{51FA1813-0849-43A2-9BA5-814748FBBCA1}" destId="{147BC017-4FE5-454E-877B-4285E19B4ABB}" srcOrd="0" destOrd="0" presId="urn:microsoft.com/office/officeart/2005/8/layout/default"/>
    <dgm:cxn modelId="{EF42A6E2-03E1-4611-9C0D-6F1EB3E851E7}" type="presOf" srcId="{F488B21D-389B-4339-8759-F67CE0A2E440}" destId="{F92EE06F-58D4-4D5E-AA73-E9E4304B8682}" srcOrd="0" destOrd="0" presId="urn:microsoft.com/office/officeart/2005/8/layout/default"/>
    <dgm:cxn modelId="{0FA0764A-A322-4464-AA5F-E09692F6D983}" type="presParOf" srcId="{39D0166A-41FF-41DF-A066-A2C251CF2220}" destId="{0909437B-5D8E-4B82-8C66-4BAE40731D3C}" srcOrd="0" destOrd="0" presId="urn:microsoft.com/office/officeart/2005/8/layout/default"/>
    <dgm:cxn modelId="{D94A1E46-E7AD-4D73-8D2C-5390C322E313}" type="presParOf" srcId="{39D0166A-41FF-41DF-A066-A2C251CF2220}" destId="{D808BA09-45AD-49E7-A9B8-CDDB071A68F0}" srcOrd="1" destOrd="0" presId="urn:microsoft.com/office/officeart/2005/8/layout/default"/>
    <dgm:cxn modelId="{4EAD036C-D97E-414A-9A8A-42EA2B111227}" type="presParOf" srcId="{39D0166A-41FF-41DF-A066-A2C251CF2220}" destId="{0652EAC0-0B57-46ED-9E3D-AD512F9E5106}" srcOrd="2" destOrd="0" presId="urn:microsoft.com/office/officeart/2005/8/layout/default"/>
    <dgm:cxn modelId="{F60D47D6-F7BC-43BC-83FB-6719C1690C32}" type="presParOf" srcId="{39D0166A-41FF-41DF-A066-A2C251CF2220}" destId="{085A0754-E278-4741-8D7C-55D42A6A0BC8}" srcOrd="3" destOrd="0" presId="urn:microsoft.com/office/officeart/2005/8/layout/default"/>
    <dgm:cxn modelId="{80E92333-D85C-42D5-B9FE-D9ACA979A306}" type="presParOf" srcId="{39D0166A-41FF-41DF-A066-A2C251CF2220}" destId="{147BC017-4FE5-454E-877B-4285E19B4ABB}" srcOrd="4" destOrd="0" presId="urn:microsoft.com/office/officeart/2005/8/layout/default"/>
    <dgm:cxn modelId="{43C1AA8A-9689-49A7-BCF2-732A4B96F528}" type="presParOf" srcId="{39D0166A-41FF-41DF-A066-A2C251CF2220}" destId="{BC7C3E62-9A85-4612-8BF9-75E63A4822B4}" srcOrd="5" destOrd="0" presId="urn:microsoft.com/office/officeart/2005/8/layout/default"/>
    <dgm:cxn modelId="{D99874EB-4CCD-423C-A752-423A4A340FD0}" type="presParOf" srcId="{39D0166A-41FF-41DF-A066-A2C251CF2220}" destId="{F92EE06F-58D4-4D5E-AA73-E9E4304B8682}"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1422D864-1E97-44B9-A674-C4F0C3DCA831}"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2D736A5E-F431-4CD3-A4B3-4B3B7EBA6B4A}">
      <dgm:prSet phldrT="[Text]" custT="1"/>
      <dgm:spPr/>
      <dgm:t>
        <a:bodyPr/>
        <a:lstStyle/>
        <a:p>
          <a:r>
            <a:rPr lang="en-US" sz="2000" dirty="0"/>
            <a:t>Before you go</a:t>
          </a:r>
        </a:p>
      </dgm:t>
    </dgm:pt>
    <dgm:pt modelId="{45F4CF0F-1D61-462E-B6F2-CA66DDCFF7C9}" type="parTrans" cxnId="{DFAA702B-7DDF-4FA0-9682-52254B43DF3A}">
      <dgm:prSet/>
      <dgm:spPr/>
      <dgm:t>
        <a:bodyPr/>
        <a:lstStyle/>
        <a:p>
          <a:endParaRPr lang="en-US"/>
        </a:p>
      </dgm:t>
    </dgm:pt>
    <dgm:pt modelId="{EA376B7F-4E2F-405D-B939-197F76BF6131}" type="sibTrans" cxnId="{DFAA702B-7DDF-4FA0-9682-52254B43DF3A}">
      <dgm:prSet/>
      <dgm:spPr/>
      <dgm:t>
        <a:bodyPr/>
        <a:lstStyle/>
        <a:p>
          <a:endParaRPr lang="en-US"/>
        </a:p>
      </dgm:t>
    </dgm:pt>
    <dgm:pt modelId="{17DB4C65-E2AE-41C0-BB8B-12FB2583A732}">
      <dgm:prSet phldrT="[Text]" custT="1"/>
      <dgm:spPr/>
      <dgm:t>
        <a:bodyPr/>
        <a:lstStyle/>
        <a:p>
          <a:r>
            <a:rPr lang="en-US" sz="1800" b="0" dirty="0"/>
            <a:t>Building construction characteristics</a:t>
          </a:r>
        </a:p>
      </dgm:t>
    </dgm:pt>
    <dgm:pt modelId="{3D67E198-5BA8-4279-9B4B-D19436A9D33A}" type="parTrans" cxnId="{A1D222F3-6A7F-4EFE-B4FB-ABF79218FE9C}">
      <dgm:prSet/>
      <dgm:spPr/>
      <dgm:t>
        <a:bodyPr/>
        <a:lstStyle/>
        <a:p>
          <a:endParaRPr lang="en-US"/>
        </a:p>
      </dgm:t>
    </dgm:pt>
    <dgm:pt modelId="{3EBD16F2-DD99-46DC-927C-E05D15AFAC80}" type="sibTrans" cxnId="{A1D222F3-6A7F-4EFE-B4FB-ABF79218FE9C}">
      <dgm:prSet/>
      <dgm:spPr/>
      <dgm:t>
        <a:bodyPr/>
        <a:lstStyle/>
        <a:p>
          <a:endParaRPr lang="en-US"/>
        </a:p>
      </dgm:t>
    </dgm:pt>
    <dgm:pt modelId="{37652249-353F-4626-B742-36FA267F94B2}">
      <dgm:prSet phldrT="[Text]" custT="1"/>
      <dgm:spPr/>
      <dgm:t>
        <a:bodyPr/>
        <a:lstStyle/>
        <a:p>
          <a:r>
            <a:rPr lang="en-US" sz="1800" b="0" u="none" dirty="0"/>
            <a:t>R</a:t>
          </a:r>
          <a:r>
            <a:rPr lang="x-none" sz="1800" b="0" u="none" dirty="0"/>
            <a:t>eview storage documentation</a:t>
          </a:r>
          <a:endParaRPr lang="en-US" sz="1800" b="0" dirty="0"/>
        </a:p>
      </dgm:t>
    </dgm:pt>
    <dgm:pt modelId="{CAFA0C49-F430-44B8-A1B7-E27BC8CB0800}" type="parTrans" cxnId="{318E590A-0D68-41A1-9BDC-733ED6AC7A4C}">
      <dgm:prSet/>
      <dgm:spPr/>
      <dgm:t>
        <a:bodyPr/>
        <a:lstStyle/>
        <a:p>
          <a:endParaRPr lang="en-US"/>
        </a:p>
      </dgm:t>
    </dgm:pt>
    <dgm:pt modelId="{2A15EFC8-9A48-48C8-B04A-38BE614BAD30}" type="sibTrans" cxnId="{318E590A-0D68-41A1-9BDC-733ED6AC7A4C}">
      <dgm:prSet/>
      <dgm:spPr/>
      <dgm:t>
        <a:bodyPr/>
        <a:lstStyle/>
        <a:p>
          <a:endParaRPr lang="en-US"/>
        </a:p>
      </dgm:t>
    </dgm:pt>
    <dgm:pt modelId="{C748AE35-981E-4F77-9C34-2A87AF09151B}">
      <dgm:prSet phldrT="[Text]" custT="1"/>
      <dgm:spPr>
        <a:gradFill rotWithShape="0">
          <a:gsLst>
            <a:gs pos="0">
              <a:schemeClr val="accent2">
                <a:shade val="80000"/>
                <a:hueOff val="0"/>
                <a:satOff val="-11081"/>
                <a:lumOff val="28449"/>
                <a:alphaOff val="0"/>
                <a:shade val="51000"/>
                <a:satMod val="130000"/>
              </a:schemeClr>
            </a:gs>
            <a:gs pos="10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gradFill>
      </dgm:spPr>
      <dgm:t>
        <a:bodyPr/>
        <a:lstStyle/>
        <a:p>
          <a:r>
            <a:rPr lang="en-US" sz="2000" dirty="0"/>
            <a:t>Onsite</a:t>
          </a:r>
        </a:p>
      </dgm:t>
    </dgm:pt>
    <dgm:pt modelId="{F492DDC0-BAB3-49E4-A69A-BCCCDC9BF9F8}" type="parTrans" cxnId="{10483ACA-E8D1-4097-B7E3-572DDEC0750C}">
      <dgm:prSet/>
      <dgm:spPr/>
      <dgm:t>
        <a:bodyPr/>
        <a:lstStyle/>
        <a:p>
          <a:endParaRPr lang="en-US"/>
        </a:p>
      </dgm:t>
    </dgm:pt>
    <dgm:pt modelId="{97296BF9-FADE-49B2-9408-BB8BA1A323D6}" type="sibTrans" cxnId="{10483ACA-E8D1-4097-B7E3-572DDEC0750C}">
      <dgm:prSet/>
      <dgm:spPr/>
      <dgm:t>
        <a:bodyPr/>
        <a:lstStyle/>
        <a:p>
          <a:endParaRPr lang="en-US"/>
        </a:p>
      </dgm:t>
    </dgm:pt>
    <dgm:pt modelId="{A709A72E-3CF5-4FCB-9873-F96AC7AF2B87}">
      <dgm:prSet custT="1"/>
      <dgm:spPr/>
      <dgm:t>
        <a:bodyPr/>
        <a:lstStyle/>
        <a:p>
          <a:r>
            <a:rPr lang="en-US" sz="1800" b="0" dirty="0"/>
            <a:t>Location of fire walls, fire door assemblies, and fire barriers</a:t>
          </a:r>
        </a:p>
      </dgm:t>
    </dgm:pt>
    <dgm:pt modelId="{EE8CAC4E-B7BA-426E-AC54-45E5F36F64B2}" type="parTrans" cxnId="{A271F73C-F31F-4D97-BE5B-B4CDC775FECC}">
      <dgm:prSet/>
      <dgm:spPr/>
      <dgm:t>
        <a:bodyPr/>
        <a:lstStyle/>
        <a:p>
          <a:endParaRPr lang="en-US"/>
        </a:p>
      </dgm:t>
    </dgm:pt>
    <dgm:pt modelId="{AB90FF21-D1E8-46E4-8802-6C64724F9867}" type="sibTrans" cxnId="{A271F73C-F31F-4D97-BE5B-B4CDC775FECC}">
      <dgm:prSet/>
      <dgm:spPr/>
      <dgm:t>
        <a:bodyPr/>
        <a:lstStyle/>
        <a:p>
          <a:endParaRPr lang="en-US"/>
        </a:p>
      </dgm:t>
    </dgm:pt>
    <dgm:pt modelId="{1BD49837-500B-45A4-9149-80E8F1700CAC}">
      <dgm:prSet custT="1"/>
      <dgm:spPr/>
      <dgm:t>
        <a:bodyPr/>
        <a:lstStyle/>
        <a:p>
          <a:r>
            <a:rPr lang="en-US" sz="1800" b="0" dirty="0"/>
            <a:t>Types and classifications of stored commodities, including plastics </a:t>
          </a:r>
        </a:p>
      </dgm:t>
    </dgm:pt>
    <dgm:pt modelId="{E5E57007-DBAC-48B3-959D-506B2496E092}" type="parTrans" cxnId="{49F4C630-FFDB-4776-9CF8-EF35967455E4}">
      <dgm:prSet/>
      <dgm:spPr/>
      <dgm:t>
        <a:bodyPr/>
        <a:lstStyle/>
        <a:p>
          <a:endParaRPr lang="en-US"/>
        </a:p>
      </dgm:t>
    </dgm:pt>
    <dgm:pt modelId="{F2538F97-201B-43C1-BA7E-27D227FA8C3C}" type="sibTrans" cxnId="{49F4C630-FFDB-4776-9CF8-EF35967455E4}">
      <dgm:prSet/>
      <dgm:spPr/>
      <dgm:t>
        <a:bodyPr/>
        <a:lstStyle/>
        <a:p>
          <a:endParaRPr lang="en-US"/>
        </a:p>
      </dgm:t>
    </dgm:pt>
    <dgm:pt modelId="{C0B381EB-1608-4BA2-8984-9761DF9D755A}">
      <dgm:prSet custT="1"/>
      <dgm:spPr/>
      <dgm:t>
        <a:bodyPr/>
        <a:lstStyle/>
        <a:p>
          <a:r>
            <a:rPr lang="en-US" sz="1800" b="0" dirty="0"/>
            <a:t>Type of packing material used</a:t>
          </a:r>
        </a:p>
      </dgm:t>
    </dgm:pt>
    <dgm:pt modelId="{560C965F-639A-48AE-9008-BB3244397084}" type="parTrans" cxnId="{C9218B3D-A4DF-4B5B-8DBC-C874B8D4C600}">
      <dgm:prSet/>
      <dgm:spPr/>
      <dgm:t>
        <a:bodyPr/>
        <a:lstStyle/>
        <a:p>
          <a:endParaRPr lang="en-US"/>
        </a:p>
      </dgm:t>
    </dgm:pt>
    <dgm:pt modelId="{6F031B0B-1768-43FE-A4CE-FFAE228B7EA6}" type="sibTrans" cxnId="{C9218B3D-A4DF-4B5B-8DBC-C874B8D4C600}">
      <dgm:prSet/>
      <dgm:spPr/>
      <dgm:t>
        <a:bodyPr/>
        <a:lstStyle/>
        <a:p>
          <a:endParaRPr lang="en-US"/>
        </a:p>
      </dgm:t>
    </dgm:pt>
    <dgm:pt modelId="{A500DCE3-F8EB-45DC-850D-D8653D0065F6}">
      <dgm:prSet custT="1"/>
      <dgm:spPr/>
      <dgm:t>
        <a:bodyPr/>
        <a:lstStyle/>
        <a:p>
          <a:r>
            <a:rPr lang="en-US" sz="1800" b="0" dirty="0"/>
            <a:t>Methods of storage</a:t>
          </a:r>
        </a:p>
      </dgm:t>
    </dgm:pt>
    <dgm:pt modelId="{B8F55901-F1FC-4C53-AF89-15FDA9D91477}" type="parTrans" cxnId="{3C7B2F51-3F8B-4FE3-95CE-C56AD9C30AFF}">
      <dgm:prSet/>
      <dgm:spPr/>
      <dgm:t>
        <a:bodyPr/>
        <a:lstStyle/>
        <a:p>
          <a:endParaRPr lang="en-US"/>
        </a:p>
      </dgm:t>
    </dgm:pt>
    <dgm:pt modelId="{AE600BB9-2C82-4823-AA8F-3657EB5A1EC4}" type="sibTrans" cxnId="{3C7B2F51-3F8B-4FE3-95CE-C56AD9C30AFF}">
      <dgm:prSet/>
      <dgm:spPr/>
      <dgm:t>
        <a:bodyPr/>
        <a:lstStyle/>
        <a:p>
          <a:endParaRPr lang="en-US"/>
        </a:p>
      </dgm:t>
    </dgm:pt>
    <dgm:pt modelId="{35C3213C-D938-43DC-ACC0-B0D8D298C583}">
      <dgm:prSet custT="1"/>
      <dgm:spPr/>
      <dgm:t>
        <a:bodyPr/>
        <a:lstStyle/>
        <a:p>
          <a:r>
            <a:rPr lang="en-US" sz="1800" b="0" dirty="0"/>
            <a:t>Maximum storage height of commodities</a:t>
          </a:r>
        </a:p>
      </dgm:t>
    </dgm:pt>
    <dgm:pt modelId="{B5E8CBCE-C92E-4CDB-BFE6-949AB53C5818}" type="parTrans" cxnId="{CF684009-61A2-43D4-B5C8-1EFD96DAD938}">
      <dgm:prSet/>
      <dgm:spPr/>
      <dgm:t>
        <a:bodyPr/>
        <a:lstStyle/>
        <a:p>
          <a:endParaRPr lang="en-US"/>
        </a:p>
      </dgm:t>
    </dgm:pt>
    <dgm:pt modelId="{5258D35D-8785-4AD0-BC51-0BFE1044051F}" type="sibTrans" cxnId="{CF684009-61A2-43D4-B5C8-1EFD96DAD938}">
      <dgm:prSet/>
      <dgm:spPr/>
      <dgm:t>
        <a:bodyPr/>
        <a:lstStyle/>
        <a:p>
          <a:endParaRPr lang="en-US"/>
        </a:p>
      </dgm:t>
    </dgm:pt>
    <dgm:pt modelId="{8B12C330-3A74-46CF-9D1C-556C75A07646}" type="pres">
      <dgm:prSet presAssocID="{1422D864-1E97-44B9-A674-C4F0C3DCA831}" presName="linear" presStyleCnt="0">
        <dgm:presLayoutVars>
          <dgm:dir/>
          <dgm:animLvl val="lvl"/>
          <dgm:resizeHandles val="exact"/>
        </dgm:presLayoutVars>
      </dgm:prSet>
      <dgm:spPr/>
      <dgm:t>
        <a:bodyPr/>
        <a:lstStyle/>
        <a:p>
          <a:endParaRPr lang="en-US"/>
        </a:p>
      </dgm:t>
    </dgm:pt>
    <dgm:pt modelId="{7195060F-60EC-4E41-9A0E-D15303487C0A}" type="pres">
      <dgm:prSet presAssocID="{2D736A5E-F431-4CD3-A4B3-4B3B7EBA6B4A}" presName="parentLin" presStyleCnt="0"/>
      <dgm:spPr/>
    </dgm:pt>
    <dgm:pt modelId="{7B894AB6-64B8-4F38-A734-2EC7534AE003}" type="pres">
      <dgm:prSet presAssocID="{2D736A5E-F431-4CD3-A4B3-4B3B7EBA6B4A}" presName="parentLeftMargin" presStyleLbl="node1" presStyleIdx="0" presStyleCnt="2"/>
      <dgm:spPr/>
      <dgm:t>
        <a:bodyPr/>
        <a:lstStyle/>
        <a:p>
          <a:endParaRPr lang="en-US"/>
        </a:p>
      </dgm:t>
    </dgm:pt>
    <dgm:pt modelId="{07EB6769-862C-4F7E-AE87-2CEB028BCCD3}" type="pres">
      <dgm:prSet presAssocID="{2D736A5E-F431-4CD3-A4B3-4B3B7EBA6B4A}" presName="parentText" presStyleLbl="node1" presStyleIdx="0" presStyleCnt="2">
        <dgm:presLayoutVars>
          <dgm:chMax val="0"/>
          <dgm:bulletEnabled val="1"/>
        </dgm:presLayoutVars>
      </dgm:prSet>
      <dgm:spPr/>
      <dgm:t>
        <a:bodyPr/>
        <a:lstStyle/>
        <a:p>
          <a:endParaRPr lang="en-US"/>
        </a:p>
      </dgm:t>
    </dgm:pt>
    <dgm:pt modelId="{29C263C8-754C-42B3-8B0D-5EA236D4771E}" type="pres">
      <dgm:prSet presAssocID="{2D736A5E-F431-4CD3-A4B3-4B3B7EBA6B4A}" presName="negativeSpace" presStyleCnt="0"/>
      <dgm:spPr/>
    </dgm:pt>
    <dgm:pt modelId="{094CB988-E0A3-4AD5-B5DB-B4E1A1A05A8E}" type="pres">
      <dgm:prSet presAssocID="{2D736A5E-F431-4CD3-A4B3-4B3B7EBA6B4A}" presName="childText" presStyleLbl="conFgAcc1" presStyleIdx="0" presStyleCnt="2">
        <dgm:presLayoutVars>
          <dgm:bulletEnabled val="1"/>
        </dgm:presLayoutVars>
      </dgm:prSet>
      <dgm:spPr/>
      <dgm:t>
        <a:bodyPr/>
        <a:lstStyle/>
        <a:p>
          <a:endParaRPr lang="en-US"/>
        </a:p>
      </dgm:t>
    </dgm:pt>
    <dgm:pt modelId="{81118068-2EC6-4C3F-A95B-3CC33291ECA6}" type="pres">
      <dgm:prSet presAssocID="{EA376B7F-4E2F-405D-B939-197F76BF6131}" presName="spaceBetweenRectangles" presStyleCnt="0"/>
      <dgm:spPr/>
    </dgm:pt>
    <dgm:pt modelId="{B7599647-1A2A-4416-878D-DC7AB362642E}" type="pres">
      <dgm:prSet presAssocID="{C748AE35-981E-4F77-9C34-2A87AF09151B}" presName="parentLin" presStyleCnt="0"/>
      <dgm:spPr/>
    </dgm:pt>
    <dgm:pt modelId="{04B38CFB-DD43-4EB4-857D-06E57EFB6E1C}" type="pres">
      <dgm:prSet presAssocID="{C748AE35-981E-4F77-9C34-2A87AF09151B}" presName="parentLeftMargin" presStyleLbl="node1" presStyleIdx="0" presStyleCnt="2"/>
      <dgm:spPr/>
      <dgm:t>
        <a:bodyPr/>
        <a:lstStyle/>
        <a:p>
          <a:endParaRPr lang="en-US"/>
        </a:p>
      </dgm:t>
    </dgm:pt>
    <dgm:pt modelId="{96EFFC04-8F51-4516-8E12-2A5B9129BC9F}" type="pres">
      <dgm:prSet presAssocID="{C748AE35-981E-4F77-9C34-2A87AF09151B}" presName="parentText" presStyleLbl="node1" presStyleIdx="1" presStyleCnt="2">
        <dgm:presLayoutVars>
          <dgm:chMax val="0"/>
          <dgm:bulletEnabled val="1"/>
        </dgm:presLayoutVars>
      </dgm:prSet>
      <dgm:spPr/>
      <dgm:t>
        <a:bodyPr/>
        <a:lstStyle/>
        <a:p>
          <a:endParaRPr lang="en-US"/>
        </a:p>
      </dgm:t>
    </dgm:pt>
    <dgm:pt modelId="{320E8BBD-3BCE-45FE-B480-4A9407E5DE34}" type="pres">
      <dgm:prSet presAssocID="{C748AE35-981E-4F77-9C34-2A87AF09151B}" presName="negativeSpace" presStyleCnt="0"/>
      <dgm:spPr/>
    </dgm:pt>
    <dgm:pt modelId="{A08B1553-78CC-4098-8E9E-412E533EC938}" type="pres">
      <dgm:prSet presAssocID="{C748AE35-981E-4F77-9C34-2A87AF09151B}" presName="childText" presStyleLbl="conFgAcc1" presStyleIdx="1" presStyleCnt="2">
        <dgm:presLayoutVars>
          <dgm:bulletEnabled val="1"/>
        </dgm:presLayoutVars>
      </dgm:prSet>
      <dgm:spPr/>
      <dgm:t>
        <a:bodyPr/>
        <a:lstStyle/>
        <a:p>
          <a:endParaRPr lang="en-US"/>
        </a:p>
      </dgm:t>
    </dgm:pt>
  </dgm:ptLst>
  <dgm:cxnLst>
    <dgm:cxn modelId="{49F4C630-FFDB-4776-9CF8-EF35967455E4}" srcId="{C748AE35-981E-4F77-9C34-2A87AF09151B}" destId="{1BD49837-500B-45A4-9149-80E8F1700CAC}" srcOrd="2" destOrd="0" parTransId="{E5E57007-DBAC-48B3-959D-506B2496E092}" sibTransId="{F2538F97-201B-43C1-BA7E-27D227FA8C3C}"/>
    <dgm:cxn modelId="{D3197C4D-8AD1-4CA5-9836-71D7939EADB3}" type="presOf" srcId="{A709A72E-3CF5-4FCB-9873-F96AC7AF2B87}" destId="{A08B1553-78CC-4098-8E9E-412E533EC938}" srcOrd="0" destOrd="1" presId="urn:microsoft.com/office/officeart/2005/8/layout/list1"/>
    <dgm:cxn modelId="{DFAA702B-7DDF-4FA0-9682-52254B43DF3A}" srcId="{1422D864-1E97-44B9-A674-C4F0C3DCA831}" destId="{2D736A5E-F431-4CD3-A4B3-4B3B7EBA6B4A}" srcOrd="0" destOrd="0" parTransId="{45F4CF0F-1D61-462E-B6F2-CA66DDCFF7C9}" sibTransId="{EA376B7F-4E2F-405D-B939-197F76BF6131}"/>
    <dgm:cxn modelId="{318E590A-0D68-41A1-9BDC-733ED6AC7A4C}" srcId="{2D736A5E-F431-4CD3-A4B3-4B3B7EBA6B4A}" destId="{37652249-353F-4626-B742-36FA267F94B2}" srcOrd="0" destOrd="0" parTransId="{CAFA0C49-F430-44B8-A1B7-E27BC8CB0800}" sibTransId="{2A15EFC8-9A48-48C8-B04A-38BE614BAD30}"/>
    <dgm:cxn modelId="{5A918C29-22F1-487C-8D9B-4D569BDD541E}" type="presOf" srcId="{35C3213C-D938-43DC-ACC0-B0D8D298C583}" destId="{A08B1553-78CC-4098-8E9E-412E533EC938}" srcOrd="0" destOrd="5" presId="urn:microsoft.com/office/officeart/2005/8/layout/list1"/>
    <dgm:cxn modelId="{846A6876-DE7C-413E-AD4E-0B70F4B30CC7}" type="presOf" srcId="{1BD49837-500B-45A4-9149-80E8F1700CAC}" destId="{A08B1553-78CC-4098-8E9E-412E533EC938}" srcOrd="0" destOrd="2" presId="urn:microsoft.com/office/officeart/2005/8/layout/list1"/>
    <dgm:cxn modelId="{5DC61F43-DAC1-4812-BEDA-C1213E11A321}" type="presOf" srcId="{A500DCE3-F8EB-45DC-850D-D8653D0065F6}" destId="{A08B1553-78CC-4098-8E9E-412E533EC938}" srcOrd="0" destOrd="4" presId="urn:microsoft.com/office/officeart/2005/8/layout/list1"/>
    <dgm:cxn modelId="{E4DCAA31-6188-477F-96B7-6CC3F3FE5264}" type="presOf" srcId="{2D736A5E-F431-4CD3-A4B3-4B3B7EBA6B4A}" destId="{07EB6769-862C-4F7E-AE87-2CEB028BCCD3}" srcOrd="1" destOrd="0" presId="urn:microsoft.com/office/officeart/2005/8/layout/list1"/>
    <dgm:cxn modelId="{A271F73C-F31F-4D97-BE5B-B4CDC775FECC}" srcId="{C748AE35-981E-4F77-9C34-2A87AF09151B}" destId="{A709A72E-3CF5-4FCB-9873-F96AC7AF2B87}" srcOrd="1" destOrd="0" parTransId="{EE8CAC4E-B7BA-426E-AC54-45E5F36F64B2}" sibTransId="{AB90FF21-D1E8-46E4-8802-6C64724F9867}"/>
    <dgm:cxn modelId="{52D4CF17-AC53-4DFC-90F7-E7E9F38E2FB8}" type="presOf" srcId="{1422D864-1E97-44B9-A674-C4F0C3DCA831}" destId="{8B12C330-3A74-46CF-9D1C-556C75A07646}" srcOrd="0" destOrd="0" presId="urn:microsoft.com/office/officeart/2005/8/layout/list1"/>
    <dgm:cxn modelId="{CF684009-61A2-43D4-B5C8-1EFD96DAD938}" srcId="{C748AE35-981E-4F77-9C34-2A87AF09151B}" destId="{35C3213C-D938-43DC-ACC0-B0D8D298C583}" srcOrd="5" destOrd="0" parTransId="{B5E8CBCE-C92E-4CDB-BFE6-949AB53C5818}" sibTransId="{5258D35D-8785-4AD0-BC51-0BFE1044051F}"/>
    <dgm:cxn modelId="{5E4B616D-7916-4BA8-837B-1A46EC955727}" type="presOf" srcId="{2D736A5E-F431-4CD3-A4B3-4B3B7EBA6B4A}" destId="{7B894AB6-64B8-4F38-A734-2EC7534AE003}" srcOrd="0" destOrd="0" presId="urn:microsoft.com/office/officeart/2005/8/layout/list1"/>
    <dgm:cxn modelId="{274B9421-178A-4932-9F48-F4156D4F6FD8}" type="presOf" srcId="{C748AE35-981E-4F77-9C34-2A87AF09151B}" destId="{04B38CFB-DD43-4EB4-857D-06E57EFB6E1C}" srcOrd="0" destOrd="0" presId="urn:microsoft.com/office/officeart/2005/8/layout/list1"/>
    <dgm:cxn modelId="{C9218B3D-A4DF-4B5B-8DBC-C874B8D4C600}" srcId="{C748AE35-981E-4F77-9C34-2A87AF09151B}" destId="{C0B381EB-1608-4BA2-8984-9761DF9D755A}" srcOrd="3" destOrd="0" parTransId="{560C965F-639A-48AE-9008-BB3244397084}" sibTransId="{6F031B0B-1768-43FE-A4CE-FFAE228B7EA6}"/>
    <dgm:cxn modelId="{A1D222F3-6A7F-4EFE-B4FB-ABF79218FE9C}" srcId="{C748AE35-981E-4F77-9C34-2A87AF09151B}" destId="{17DB4C65-E2AE-41C0-BB8B-12FB2583A732}" srcOrd="0" destOrd="0" parTransId="{3D67E198-5BA8-4279-9B4B-D19436A9D33A}" sibTransId="{3EBD16F2-DD99-46DC-927C-E05D15AFAC80}"/>
    <dgm:cxn modelId="{10483ACA-E8D1-4097-B7E3-572DDEC0750C}" srcId="{1422D864-1E97-44B9-A674-C4F0C3DCA831}" destId="{C748AE35-981E-4F77-9C34-2A87AF09151B}" srcOrd="1" destOrd="0" parTransId="{F492DDC0-BAB3-49E4-A69A-BCCCDC9BF9F8}" sibTransId="{97296BF9-FADE-49B2-9408-BB8BA1A323D6}"/>
    <dgm:cxn modelId="{1F5D33E1-8C84-4247-8FBD-CEE01C24BC9E}" type="presOf" srcId="{37652249-353F-4626-B742-36FA267F94B2}" destId="{094CB988-E0A3-4AD5-B5DB-B4E1A1A05A8E}" srcOrd="0" destOrd="0" presId="urn:microsoft.com/office/officeart/2005/8/layout/list1"/>
    <dgm:cxn modelId="{CD527474-2D30-43B8-ADF7-3E09A148B69F}" type="presOf" srcId="{17DB4C65-E2AE-41C0-BB8B-12FB2583A732}" destId="{A08B1553-78CC-4098-8E9E-412E533EC938}" srcOrd="0" destOrd="0" presId="urn:microsoft.com/office/officeart/2005/8/layout/list1"/>
    <dgm:cxn modelId="{159ACEAB-AFDB-4288-BA90-2C773DE2360A}" type="presOf" srcId="{C748AE35-981E-4F77-9C34-2A87AF09151B}" destId="{96EFFC04-8F51-4516-8E12-2A5B9129BC9F}" srcOrd="1" destOrd="0" presId="urn:microsoft.com/office/officeart/2005/8/layout/list1"/>
    <dgm:cxn modelId="{2AC6008C-F551-4A1F-BCA3-AB130E9E8D54}" type="presOf" srcId="{C0B381EB-1608-4BA2-8984-9761DF9D755A}" destId="{A08B1553-78CC-4098-8E9E-412E533EC938}" srcOrd="0" destOrd="3" presId="urn:microsoft.com/office/officeart/2005/8/layout/list1"/>
    <dgm:cxn modelId="{3C7B2F51-3F8B-4FE3-95CE-C56AD9C30AFF}" srcId="{C748AE35-981E-4F77-9C34-2A87AF09151B}" destId="{A500DCE3-F8EB-45DC-850D-D8653D0065F6}" srcOrd="4" destOrd="0" parTransId="{B8F55901-F1FC-4C53-AF89-15FDA9D91477}" sibTransId="{AE600BB9-2C82-4823-AA8F-3657EB5A1EC4}"/>
    <dgm:cxn modelId="{3B18BF64-AFF5-426B-A575-B5D3D455A403}" type="presParOf" srcId="{8B12C330-3A74-46CF-9D1C-556C75A07646}" destId="{7195060F-60EC-4E41-9A0E-D15303487C0A}" srcOrd="0" destOrd="0" presId="urn:microsoft.com/office/officeart/2005/8/layout/list1"/>
    <dgm:cxn modelId="{01E04729-905A-4DFE-B143-AB163F6B1937}" type="presParOf" srcId="{7195060F-60EC-4E41-9A0E-D15303487C0A}" destId="{7B894AB6-64B8-4F38-A734-2EC7534AE003}" srcOrd="0" destOrd="0" presId="urn:microsoft.com/office/officeart/2005/8/layout/list1"/>
    <dgm:cxn modelId="{DFEC07B5-3F5E-42BD-A335-9FE6795B9EFB}" type="presParOf" srcId="{7195060F-60EC-4E41-9A0E-D15303487C0A}" destId="{07EB6769-862C-4F7E-AE87-2CEB028BCCD3}" srcOrd="1" destOrd="0" presId="urn:microsoft.com/office/officeart/2005/8/layout/list1"/>
    <dgm:cxn modelId="{57B007BE-9442-4B66-868E-337B3FEB5348}" type="presParOf" srcId="{8B12C330-3A74-46CF-9D1C-556C75A07646}" destId="{29C263C8-754C-42B3-8B0D-5EA236D4771E}" srcOrd="1" destOrd="0" presId="urn:microsoft.com/office/officeart/2005/8/layout/list1"/>
    <dgm:cxn modelId="{A5620170-0730-4928-9BA4-D0BE8BD89166}" type="presParOf" srcId="{8B12C330-3A74-46CF-9D1C-556C75A07646}" destId="{094CB988-E0A3-4AD5-B5DB-B4E1A1A05A8E}" srcOrd="2" destOrd="0" presId="urn:microsoft.com/office/officeart/2005/8/layout/list1"/>
    <dgm:cxn modelId="{376E7BA0-A6A2-4580-B529-1D73D14A56C5}" type="presParOf" srcId="{8B12C330-3A74-46CF-9D1C-556C75A07646}" destId="{81118068-2EC6-4C3F-A95B-3CC33291ECA6}" srcOrd="3" destOrd="0" presId="urn:microsoft.com/office/officeart/2005/8/layout/list1"/>
    <dgm:cxn modelId="{560735F9-C16E-4F4E-B2E1-C7D8FE4A34A4}" type="presParOf" srcId="{8B12C330-3A74-46CF-9D1C-556C75A07646}" destId="{B7599647-1A2A-4416-878D-DC7AB362642E}" srcOrd="4" destOrd="0" presId="urn:microsoft.com/office/officeart/2005/8/layout/list1"/>
    <dgm:cxn modelId="{E3E2F398-2F7B-47AA-A66C-2D29CE067B3D}" type="presParOf" srcId="{B7599647-1A2A-4416-878D-DC7AB362642E}" destId="{04B38CFB-DD43-4EB4-857D-06E57EFB6E1C}" srcOrd="0" destOrd="0" presId="urn:microsoft.com/office/officeart/2005/8/layout/list1"/>
    <dgm:cxn modelId="{5AA5C8F6-77E5-4A31-802F-8F30DC46FF3E}" type="presParOf" srcId="{B7599647-1A2A-4416-878D-DC7AB362642E}" destId="{96EFFC04-8F51-4516-8E12-2A5B9129BC9F}" srcOrd="1" destOrd="0" presId="urn:microsoft.com/office/officeart/2005/8/layout/list1"/>
    <dgm:cxn modelId="{03C4167C-6C33-4935-BA6A-23737B061C6D}" type="presParOf" srcId="{8B12C330-3A74-46CF-9D1C-556C75A07646}" destId="{320E8BBD-3BCE-45FE-B480-4A9407E5DE34}" srcOrd="5" destOrd="0" presId="urn:microsoft.com/office/officeart/2005/8/layout/list1"/>
    <dgm:cxn modelId="{312F4983-28F6-47F2-B562-40CBFD51E71C}" type="presParOf" srcId="{8B12C330-3A74-46CF-9D1C-556C75A07646}" destId="{A08B1553-78CC-4098-8E9E-412E533EC93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AF78F3-2D77-43E1-9DEE-083D34418CAA}"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1BC46CC9-1FFA-4F17-A5D6-87EBF6BEF81F}">
      <dgm:prSet phldrT="[Text]" custT="1"/>
      <dgm:spPr/>
      <dgm:t>
        <a:bodyPr/>
        <a:lstStyle/>
        <a:p>
          <a:r>
            <a:rPr lang="en-US" sz="2400" b="0" dirty="0"/>
            <a:t>Agricultural commissioner</a:t>
          </a:r>
        </a:p>
      </dgm:t>
    </dgm:pt>
    <dgm:pt modelId="{A07E1478-5004-4F73-B201-B20C6B5EEDBD}" type="parTrans" cxnId="{AA1E3FC7-EB9C-41AB-AF3A-5C50E6563FA4}">
      <dgm:prSet/>
      <dgm:spPr/>
      <dgm:t>
        <a:bodyPr/>
        <a:lstStyle/>
        <a:p>
          <a:endParaRPr lang="en-US"/>
        </a:p>
      </dgm:t>
    </dgm:pt>
    <dgm:pt modelId="{2CA1912D-76AC-4636-ABE4-ABCB75099C72}" type="sibTrans" cxnId="{AA1E3FC7-EB9C-41AB-AF3A-5C50E6563FA4}">
      <dgm:prSet/>
      <dgm:spPr/>
      <dgm:t>
        <a:bodyPr/>
        <a:lstStyle/>
        <a:p>
          <a:endParaRPr lang="en-US"/>
        </a:p>
      </dgm:t>
    </dgm:pt>
    <dgm:pt modelId="{6EA702CF-127C-45D7-AAB6-62C100907B3E}">
      <dgm:prSet custT="1"/>
      <dgm:spPr/>
      <dgm:t>
        <a:bodyPr/>
        <a:lstStyle/>
        <a:p>
          <a:r>
            <a:rPr lang="en-US" sz="2400" b="0" dirty="0"/>
            <a:t>Air quality management district</a:t>
          </a:r>
        </a:p>
      </dgm:t>
    </dgm:pt>
    <dgm:pt modelId="{A8ACCD06-3E04-4AC3-B816-4498C2C8E33B}" type="parTrans" cxnId="{AC76A593-ABE5-4E65-BB13-AF198A445345}">
      <dgm:prSet/>
      <dgm:spPr/>
      <dgm:t>
        <a:bodyPr/>
        <a:lstStyle/>
        <a:p>
          <a:endParaRPr lang="en-US"/>
        </a:p>
      </dgm:t>
    </dgm:pt>
    <dgm:pt modelId="{FC830AD7-9EE3-4146-8DC0-571BEFE1B884}" type="sibTrans" cxnId="{AC76A593-ABE5-4E65-BB13-AF198A445345}">
      <dgm:prSet/>
      <dgm:spPr/>
      <dgm:t>
        <a:bodyPr/>
        <a:lstStyle/>
        <a:p>
          <a:endParaRPr lang="en-US"/>
        </a:p>
      </dgm:t>
    </dgm:pt>
    <dgm:pt modelId="{36B84EBC-2506-464F-854E-D0F39A6A1BCB}">
      <dgm:prSet custT="1"/>
      <dgm:spPr>
        <a:solidFill>
          <a:schemeClr val="accent6">
            <a:lumMod val="75000"/>
          </a:schemeClr>
        </a:solidFill>
      </dgm:spPr>
      <dgm:t>
        <a:bodyPr/>
        <a:lstStyle/>
        <a:p>
          <a:r>
            <a:rPr lang="en-US" sz="2400" b="0" dirty="0"/>
            <a:t>Fire district</a:t>
          </a:r>
        </a:p>
      </dgm:t>
    </dgm:pt>
    <dgm:pt modelId="{F3C0D449-57E4-46B4-9DF6-82856FE7B7A2}" type="parTrans" cxnId="{04D9AFF9-2004-417D-89E0-2B6A2B593085}">
      <dgm:prSet/>
      <dgm:spPr/>
      <dgm:t>
        <a:bodyPr/>
        <a:lstStyle/>
        <a:p>
          <a:endParaRPr lang="en-US"/>
        </a:p>
      </dgm:t>
    </dgm:pt>
    <dgm:pt modelId="{00049291-F6FA-4E1C-8E38-EBBC589D68A7}" type="sibTrans" cxnId="{04D9AFF9-2004-417D-89E0-2B6A2B593085}">
      <dgm:prSet/>
      <dgm:spPr/>
      <dgm:t>
        <a:bodyPr/>
        <a:lstStyle/>
        <a:p>
          <a:endParaRPr lang="en-US"/>
        </a:p>
      </dgm:t>
    </dgm:pt>
    <dgm:pt modelId="{CF060DD0-126D-48C1-8EF2-3837BF5E91BD}" type="pres">
      <dgm:prSet presAssocID="{EAAF78F3-2D77-43E1-9DEE-083D34418CAA}" presName="diagram" presStyleCnt="0">
        <dgm:presLayoutVars>
          <dgm:dir/>
          <dgm:resizeHandles val="exact"/>
        </dgm:presLayoutVars>
      </dgm:prSet>
      <dgm:spPr/>
      <dgm:t>
        <a:bodyPr/>
        <a:lstStyle/>
        <a:p>
          <a:endParaRPr lang="en-US"/>
        </a:p>
      </dgm:t>
    </dgm:pt>
    <dgm:pt modelId="{B289DC0B-674E-40EF-B6AA-E48913057DD4}" type="pres">
      <dgm:prSet presAssocID="{1BC46CC9-1FFA-4F17-A5D6-87EBF6BEF81F}" presName="node" presStyleLbl="node1" presStyleIdx="0" presStyleCnt="3" custScaleY="76206">
        <dgm:presLayoutVars>
          <dgm:bulletEnabled val="1"/>
        </dgm:presLayoutVars>
      </dgm:prSet>
      <dgm:spPr/>
      <dgm:t>
        <a:bodyPr/>
        <a:lstStyle/>
        <a:p>
          <a:endParaRPr lang="en-US"/>
        </a:p>
      </dgm:t>
    </dgm:pt>
    <dgm:pt modelId="{E1EA4E0B-88BC-41C5-B14D-2B6645FDA31C}" type="pres">
      <dgm:prSet presAssocID="{2CA1912D-76AC-4636-ABE4-ABCB75099C72}" presName="sibTrans" presStyleCnt="0"/>
      <dgm:spPr/>
    </dgm:pt>
    <dgm:pt modelId="{CBED3D3A-078C-478B-B25E-95D8C4CBD2D9}" type="pres">
      <dgm:prSet presAssocID="{6EA702CF-127C-45D7-AAB6-62C100907B3E}" presName="node" presStyleLbl="node1" presStyleIdx="1" presStyleCnt="3" custScaleY="75565">
        <dgm:presLayoutVars>
          <dgm:bulletEnabled val="1"/>
        </dgm:presLayoutVars>
      </dgm:prSet>
      <dgm:spPr/>
      <dgm:t>
        <a:bodyPr/>
        <a:lstStyle/>
        <a:p>
          <a:endParaRPr lang="en-US"/>
        </a:p>
      </dgm:t>
    </dgm:pt>
    <dgm:pt modelId="{491FA0F5-5E78-424A-898E-EB3EBA170C5F}" type="pres">
      <dgm:prSet presAssocID="{FC830AD7-9EE3-4146-8DC0-571BEFE1B884}" presName="sibTrans" presStyleCnt="0"/>
      <dgm:spPr/>
    </dgm:pt>
    <dgm:pt modelId="{D6E23F14-3861-4908-B52D-A4EA5F5C1B86}" type="pres">
      <dgm:prSet presAssocID="{36B84EBC-2506-464F-854E-D0F39A6A1BCB}" presName="node" presStyleLbl="node1" presStyleIdx="2" presStyleCnt="3" custScaleY="75565">
        <dgm:presLayoutVars>
          <dgm:bulletEnabled val="1"/>
        </dgm:presLayoutVars>
      </dgm:prSet>
      <dgm:spPr/>
      <dgm:t>
        <a:bodyPr/>
        <a:lstStyle/>
        <a:p>
          <a:endParaRPr lang="en-US"/>
        </a:p>
      </dgm:t>
    </dgm:pt>
  </dgm:ptLst>
  <dgm:cxnLst>
    <dgm:cxn modelId="{CB339C6B-5DDB-4723-A41D-F43079C464A7}" type="presOf" srcId="{1BC46CC9-1FFA-4F17-A5D6-87EBF6BEF81F}" destId="{B289DC0B-674E-40EF-B6AA-E48913057DD4}" srcOrd="0" destOrd="0" presId="urn:microsoft.com/office/officeart/2005/8/layout/default"/>
    <dgm:cxn modelId="{04D9AFF9-2004-417D-89E0-2B6A2B593085}" srcId="{EAAF78F3-2D77-43E1-9DEE-083D34418CAA}" destId="{36B84EBC-2506-464F-854E-D0F39A6A1BCB}" srcOrd="2" destOrd="0" parTransId="{F3C0D449-57E4-46B4-9DF6-82856FE7B7A2}" sibTransId="{00049291-F6FA-4E1C-8E38-EBBC589D68A7}"/>
    <dgm:cxn modelId="{45F6794D-964E-4DCC-AFFB-F25700E43179}" type="presOf" srcId="{36B84EBC-2506-464F-854E-D0F39A6A1BCB}" destId="{D6E23F14-3861-4908-B52D-A4EA5F5C1B86}" srcOrd="0" destOrd="0" presId="urn:microsoft.com/office/officeart/2005/8/layout/default"/>
    <dgm:cxn modelId="{AA1E3FC7-EB9C-41AB-AF3A-5C50E6563FA4}" srcId="{EAAF78F3-2D77-43E1-9DEE-083D34418CAA}" destId="{1BC46CC9-1FFA-4F17-A5D6-87EBF6BEF81F}" srcOrd="0" destOrd="0" parTransId="{A07E1478-5004-4F73-B201-B20C6B5EEDBD}" sibTransId="{2CA1912D-76AC-4636-ABE4-ABCB75099C72}"/>
    <dgm:cxn modelId="{C26F0068-3E8E-4DC1-8836-CB4860C1039D}" type="presOf" srcId="{EAAF78F3-2D77-43E1-9DEE-083D34418CAA}" destId="{CF060DD0-126D-48C1-8EF2-3837BF5E91BD}" srcOrd="0" destOrd="0" presId="urn:microsoft.com/office/officeart/2005/8/layout/default"/>
    <dgm:cxn modelId="{D33D1060-78DE-460F-B122-6ABD897909B8}" type="presOf" srcId="{6EA702CF-127C-45D7-AAB6-62C100907B3E}" destId="{CBED3D3A-078C-478B-B25E-95D8C4CBD2D9}" srcOrd="0" destOrd="0" presId="urn:microsoft.com/office/officeart/2005/8/layout/default"/>
    <dgm:cxn modelId="{AC76A593-ABE5-4E65-BB13-AF198A445345}" srcId="{EAAF78F3-2D77-43E1-9DEE-083D34418CAA}" destId="{6EA702CF-127C-45D7-AAB6-62C100907B3E}" srcOrd="1" destOrd="0" parTransId="{A8ACCD06-3E04-4AC3-B816-4498C2C8E33B}" sibTransId="{FC830AD7-9EE3-4146-8DC0-571BEFE1B884}"/>
    <dgm:cxn modelId="{83C661FC-D167-4AF6-B463-3F8CB19E6047}" type="presParOf" srcId="{CF060DD0-126D-48C1-8EF2-3837BF5E91BD}" destId="{B289DC0B-674E-40EF-B6AA-E48913057DD4}" srcOrd="0" destOrd="0" presId="urn:microsoft.com/office/officeart/2005/8/layout/default"/>
    <dgm:cxn modelId="{61A4A1DE-B0A3-4DE3-A61F-D528BAAFAD8A}" type="presParOf" srcId="{CF060DD0-126D-48C1-8EF2-3837BF5E91BD}" destId="{E1EA4E0B-88BC-41C5-B14D-2B6645FDA31C}" srcOrd="1" destOrd="0" presId="urn:microsoft.com/office/officeart/2005/8/layout/default"/>
    <dgm:cxn modelId="{C3837AAA-52EE-4040-8502-62E44B04B5BA}" type="presParOf" srcId="{CF060DD0-126D-48C1-8EF2-3837BF5E91BD}" destId="{CBED3D3A-078C-478B-B25E-95D8C4CBD2D9}" srcOrd="2" destOrd="0" presId="urn:microsoft.com/office/officeart/2005/8/layout/default"/>
    <dgm:cxn modelId="{E976459C-87E4-4B45-874D-2A08765AE0FD}" type="presParOf" srcId="{CF060DD0-126D-48C1-8EF2-3837BF5E91BD}" destId="{491FA0F5-5E78-424A-898E-EB3EBA170C5F}" srcOrd="3" destOrd="0" presId="urn:microsoft.com/office/officeart/2005/8/layout/default"/>
    <dgm:cxn modelId="{6735310E-E373-4500-823E-21D63BA71375}" type="presParOf" srcId="{CF060DD0-126D-48C1-8EF2-3837BF5E91BD}" destId="{D6E23F14-3861-4908-B52D-A4EA5F5C1B86}"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16AB2455-B85B-4D5E-B3F6-C1BF05529A62}"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CD76F5AA-8920-4ABD-8803-11F8A05A41F9}">
      <dgm:prSet phldrT="[Text]" custT="1"/>
      <dgm:spPr/>
      <dgm:t>
        <a:bodyPr/>
        <a:lstStyle/>
        <a:p>
          <a:r>
            <a:rPr lang="en-US" sz="2000" dirty="0"/>
            <a:t>Onsite</a:t>
          </a:r>
        </a:p>
      </dgm:t>
    </dgm:pt>
    <dgm:pt modelId="{EF8F1602-9A11-497B-9E37-0CA5331AC50B}" type="parTrans" cxnId="{F26D682C-B2EB-43D3-BD44-198AFFC9B0B9}">
      <dgm:prSet/>
      <dgm:spPr/>
      <dgm:t>
        <a:bodyPr/>
        <a:lstStyle/>
        <a:p>
          <a:endParaRPr lang="en-US"/>
        </a:p>
      </dgm:t>
    </dgm:pt>
    <dgm:pt modelId="{F668D92F-B630-4D9A-A976-107A8BAE5DB0}" type="sibTrans" cxnId="{F26D682C-B2EB-43D3-BD44-198AFFC9B0B9}">
      <dgm:prSet/>
      <dgm:spPr/>
      <dgm:t>
        <a:bodyPr/>
        <a:lstStyle/>
        <a:p>
          <a:endParaRPr lang="en-US"/>
        </a:p>
      </dgm:t>
    </dgm:pt>
    <dgm:pt modelId="{4D387D81-F699-4A99-8634-96D09D573770}">
      <dgm:prSet phldrT="[Text]" custT="1"/>
      <dgm:spPr/>
      <dgm:t>
        <a:bodyPr/>
        <a:lstStyle/>
        <a:p>
          <a:r>
            <a:rPr lang="en-US" sz="1800" b="0" dirty="0"/>
            <a:t>Type and design of automatic sprinkler system; fire pump if provided</a:t>
          </a:r>
        </a:p>
      </dgm:t>
    </dgm:pt>
    <dgm:pt modelId="{6197C271-9D9F-48C3-A637-AA0A5D3881B3}" type="parTrans" cxnId="{EE621030-9584-4B73-94D0-2586D67C6658}">
      <dgm:prSet/>
      <dgm:spPr/>
      <dgm:t>
        <a:bodyPr/>
        <a:lstStyle/>
        <a:p>
          <a:endParaRPr lang="en-US"/>
        </a:p>
      </dgm:t>
    </dgm:pt>
    <dgm:pt modelId="{EEADB284-F426-4B2E-9109-4C2F13D7D4E6}" type="sibTrans" cxnId="{EE621030-9584-4B73-94D0-2586D67C6658}">
      <dgm:prSet/>
      <dgm:spPr/>
      <dgm:t>
        <a:bodyPr/>
        <a:lstStyle/>
        <a:p>
          <a:endParaRPr lang="en-US"/>
        </a:p>
      </dgm:t>
    </dgm:pt>
    <dgm:pt modelId="{BFBBB7A5-1E68-4987-BACB-BFDC8F0E9B1E}">
      <dgm:prSet custT="1"/>
      <dgm:spPr/>
      <dgm:t>
        <a:bodyPr/>
        <a:lstStyle/>
        <a:p>
          <a:r>
            <a:rPr lang="en-US" sz="1800" b="0" dirty="0"/>
            <a:t>Type of water system; meet minimum flow and pressure</a:t>
          </a:r>
        </a:p>
      </dgm:t>
    </dgm:pt>
    <dgm:pt modelId="{16B44FDA-84D5-4017-B984-0BC26D516F57}" type="parTrans" cxnId="{EDACE4C0-82E6-4AD0-BC5B-9A928552BD85}">
      <dgm:prSet/>
      <dgm:spPr/>
      <dgm:t>
        <a:bodyPr/>
        <a:lstStyle/>
        <a:p>
          <a:endParaRPr lang="en-US"/>
        </a:p>
      </dgm:t>
    </dgm:pt>
    <dgm:pt modelId="{03F49FD4-A20A-4364-8E92-7618FF22D661}" type="sibTrans" cxnId="{EDACE4C0-82E6-4AD0-BC5B-9A928552BD85}">
      <dgm:prSet/>
      <dgm:spPr/>
      <dgm:t>
        <a:bodyPr/>
        <a:lstStyle/>
        <a:p>
          <a:endParaRPr lang="en-US"/>
        </a:p>
      </dgm:t>
    </dgm:pt>
    <dgm:pt modelId="{61A25EF3-5D30-41EA-8E6D-17021089D282}">
      <dgm:prSet custT="1"/>
      <dgm:spPr/>
      <dgm:t>
        <a:bodyPr/>
        <a:lstStyle/>
        <a:p>
          <a:r>
            <a:rPr lang="en-US" sz="1800" b="0" dirty="0"/>
            <a:t>Locations of water sources, hydrants, standpipes, and fire department connections</a:t>
          </a:r>
        </a:p>
      </dgm:t>
    </dgm:pt>
    <dgm:pt modelId="{45AEB0CA-AC7C-4108-93C0-2E16946F2E7C}" type="parTrans" cxnId="{A0114CA5-B235-46E8-AB89-F9158B1B4831}">
      <dgm:prSet/>
      <dgm:spPr/>
      <dgm:t>
        <a:bodyPr/>
        <a:lstStyle/>
        <a:p>
          <a:endParaRPr lang="en-US"/>
        </a:p>
      </dgm:t>
    </dgm:pt>
    <dgm:pt modelId="{6E4869A7-0599-440E-95D4-21F858BCFDB7}" type="sibTrans" cxnId="{A0114CA5-B235-46E8-AB89-F9158B1B4831}">
      <dgm:prSet/>
      <dgm:spPr/>
      <dgm:t>
        <a:bodyPr/>
        <a:lstStyle/>
        <a:p>
          <a:endParaRPr lang="en-US"/>
        </a:p>
      </dgm:t>
    </dgm:pt>
    <dgm:pt modelId="{E2039E74-FED4-492B-9381-C33BB4171112}">
      <dgm:prSet custT="1"/>
      <dgm:spPr/>
      <dgm:t>
        <a:bodyPr/>
        <a:lstStyle/>
        <a:p>
          <a:r>
            <a:rPr lang="en-US" sz="1800" b="0" dirty="0"/>
            <a:t>Locations and types of smoke and fire detectors</a:t>
          </a:r>
        </a:p>
      </dgm:t>
    </dgm:pt>
    <dgm:pt modelId="{91DBFDCF-4A16-49D6-A546-D2DC2C414E54}" type="parTrans" cxnId="{CEA70ECC-9142-4467-B2A9-4DD1F0CBD3B2}">
      <dgm:prSet/>
      <dgm:spPr/>
      <dgm:t>
        <a:bodyPr/>
        <a:lstStyle/>
        <a:p>
          <a:endParaRPr lang="en-US"/>
        </a:p>
      </dgm:t>
    </dgm:pt>
    <dgm:pt modelId="{E0AD38F1-92D0-4F06-BD26-E0EB3C79313B}" type="sibTrans" cxnId="{CEA70ECC-9142-4467-B2A9-4DD1F0CBD3B2}">
      <dgm:prSet/>
      <dgm:spPr/>
      <dgm:t>
        <a:bodyPr/>
        <a:lstStyle/>
        <a:p>
          <a:endParaRPr lang="en-US"/>
        </a:p>
      </dgm:t>
    </dgm:pt>
    <dgm:pt modelId="{77909D46-4D8A-412B-864B-0F399C697E2B}">
      <dgm:prSet custT="1"/>
      <dgm:spPr/>
      <dgm:t>
        <a:bodyPr/>
        <a:lstStyle/>
        <a:p>
          <a:r>
            <a:rPr lang="en-US" sz="1800" b="0" dirty="0"/>
            <a:t>Method of smoke removal</a:t>
          </a:r>
        </a:p>
      </dgm:t>
    </dgm:pt>
    <dgm:pt modelId="{264F2C8F-E43B-4E6F-940B-0A73089B8C2A}" type="parTrans" cxnId="{D03352EB-8390-4971-8E53-D167F5FA37CB}">
      <dgm:prSet/>
      <dgm:spPr/>
      <dgm:t>
        <a:bodyPr/>
        <a:lstStyle/>
        <a:p>
          <a:endParaRPr lang="en-US"/>
        </a:p>
      </dgm:t>
    </dgm:pt>
    <dgm:pt modelId="{48FFABEF-AB5E-4313-BB21-146DC3FFE757}" type="sibTrans" cxnId="{D03352EB-8390-4971-8E53-D167F5FA37CB}">
      <dgm:prSet/>
      <dgm:spPr/>
      <dgm:t>
        <a:bodyPr/>
        <a:lstStyle/>
        <a:p>
          <a:endParaRPr lang="en-US"/>
        </a:p>
      </dgm:t>
    </dgm:pt>
    <dgm:pt modelId="{7113C44C-7E29-404C-873C-DACD8C96E150}">
      <dgm:prSet custT="1"/>
      <dgm:spPr/>
      <dgm:t>
        <a:bodyPr/>
        <a:lstStyle/>
        <a:p>
          <a:r>
            <a:rPr lang="en-US" sz="1800" b="0" dirty="0"/>
            <a:t>Training records for facility personnel</a:t>
          </a:r>
        </a:p>
      </dgm:t>
    </dgm:pt>
    <dgm:pt modelId="{6BC0748C-6975-45EB-B2ED-230CDEA3678F}" type="parTrans" cxnId="{C7D2136C-18D5-44D8-9191-77E6713B9B16}">
      <dgm:prSet/>
      <dgm:spPr/>
      <dgm:t>
        <a:bodyPr/>
        <a:lstStyle/>
        <a:p>
          <a:endParaRPr lang="en-US"/>
        </a:p>
      </dgm:t>
    </dgm:pt>
    <dgm:pt modelId="{0D41D57D-2960-4A19-B4D7-2D9FB724A78D}" type="sibTrans" cxnId="{C7D2136C-18D5-44D8-9191-77E6713B9B16}">
      <dgm:prSet/>
      <dgm:spPr/>
      <dgm:t>
        <a:bodyPr/>
        <a:lstStyle/>
        <a:p>
          <a:endParaRPr lang="en-US"/>
        </a:p>
      </dgm:t>
    </dgm:pt>
    <dgm:pt modelId="{CCAC1736-0BB5-4763-9A08-6DA41744ADEC}">
      <dgm:prSet custT="1"/>
      <dgm:spPr/>
      <dgm:t>
        <a:bodyPr/>
        <a:lstStyle/>
        <a:p>
          <a:r>
            <a:rPr lang="en-US" sz="1800" b="0" dirty="0"/>
            <a:t>Disposal method/storage of waste and packing materials</a:t>
          </a:r>
        </a:p>
      </dgm:t>
    </dgm:pt>
    <dgm:pt modelId="{F354A308-0E9C-4898-9EE8-9FBEA9E4645D}" type="parTrans" cxnId="{EBB18A15-7802-4141-8B22-AD8BB1CC83F1}">
      <dgm:prSet/>
      <dgm:spPr/>
      <dgm:t>
        <a:bodyPr/>
        <a:lstStyle/>
        <a:p>
          <a:endParaRPr lang="en-US"/>
        </a:p>
      </dgm:t>
    </dgm:pt>
    <dgm:pt modelId="{4C80367B-EBF7-49F6-9E74-5D11DAA45EA2}" type="sibTrans" cxnId="{EBB18A15-7802-4141-8B22-AD8BB1CC83F1}">
      <dgm:prSet/>
      <dgm:spPr/>
      <dgm:t>
        <a:bodyPr/>
        <a:lstStyle/>
        <a:p>
          <a:endParaRPr lang="en-US"/>
        </a:p>
      </dgm:t>
    </dgm:pt>
    <dgm:pt modelId="{660B75B9-8182-49DB-9693-E1D743EF3C8E}">
      <dgm:prSet custT="1"/>
      <dgm:spPr/>
      <dgm:t>
        <a:bodyPr/>
        <a:lstStyle/>
        <a:p>
          <a:r>
            <a:rPr lang="en-US" sz="1800" b="0" dirty="0"/>
            <a:t>Aisles and doors are clear</a:t>
          </a:r>
        </a:p>
      </dgm:t>
    </dgm:pt>
    <dgm:pt modelId="{E2EF95F7-1EB3-456C-9933-480DBD6FC161}" type="parTrans" cxnId="{150C6736-294A-4BCE-A3E9-DCED9726C7A4}">
      <dgm:prSet/>
      <dgm:spPr/>
      <dgm:t>
        <a:bodyPr/>
        <a:lstStyle/>
        <a:p>
          <a:endParaRPr lang="en-US"/>
        </a:p>
      </dgm:t>
    </dgm:pt>
    <dgm:pt modelId="{85F3485B-5109-46C1-8256-D1AB60D0D32A}" type="sibTrans" cxnId="{150C6736-294A-4BCE-A3E9-DCED9726C7A4}">
      <dgm:prSet/>
      <dgm:spPr/>
      <dgm:t>
        <a:bodyPr/>
        <a:lstStyle/>
        <a:p>
          <a:endParaRPr lang="en-US"/>
        </a:p>
      </dgm:t>
    </dgm:pt>
    <dgm:pt modelId="{D2534EB4-5505-44CE-92EC-0258D58863B2}" type="pres">
      <dgm:prSet presAssocID="{16AB2455-B85B-4D5E-B3F6-C1BF05529A62}" presName="linear" presStyleCnt="0">
        <dgm:presLayoutVars>
          <dgm:dir/>
          <dgm:animLvl val="lvl"/>
          <dgm:resizeHandles val="exact"/>
        </dgm:presLayoutVars>
      </dgm:prSet>
      <dgm:spPr/>
      <dgm:t>
        <a:bodyPr/>
        <a:lstStyle/>
        <a:p>
          <a:endParaRPr lang="en-US"/>
        </a:p>
      </dgm:t>
    </dgm:pt>
    <dgm:pt modelId="{526EB069-2B32-4D09-BB62-FD3D68A96F80}" type="pres">
      <dgm:prSet presAssocID="{CD76F5AA-8920-4ABD-8803-11F8A05A41F9}" presName="parentLin" presStyleCnt="0"/>
      <dgm:spPr/>
    </dgm:pt>
    <dgm:pt modelId="{D7C02B46-3C5F-4C2B-AA5E-722551E6EC9E}" type="pres">
      <dgm:prSet presAssocID="{CD76F5AA-8920-4ABD-8803-11F8A05A41F9}" presName="parentLeftMargin" presStyleLbl="node1" presStyleIdx="0" presStyleCnt="1"/>
      <dgm:spPr/>
      <dgm:t>
        <a:bodyPr/>
        <a:lstStyle/>
        <a:p>
          <a:endParaRPr lang="en-US"/>
        </a:p>
      </dgm:t>
    </dgm:pt>
    <dgm:pt modelId="{97B0C621-1CFF-466F-9868-0E4541D73D57}" type="pres">
      <dgm:prSet presAssocID="{CD76F5AA-8920-4ABD-8803-11F8A05A41F9}" presName="parentText" presStyleLbl="node1" presStyleIdx="0" presStyleCnt="1" custScaleY="519781" custLinFactNeighborY="-59483">
        <dgm:presLayoutVars>
          <dgm:chMax val="0"/>
          <dgm:bulletEnabled val="1"/>
        </dgm:presLayoutVars>
      </dgm:prSet>
      <dgm:spPr/>
      <dgm:t>
        <a:bodyPr/>
        <a:lstStyle/>
        <a:p>
          <a:endParaRPr lang="en-US"/>
        </a:p>
      </dgm:t>
    </dgm:pt>
    <dgm:pt modelId="{E34580F2-31E5-4826-A2AA-4D29C41701B8}" type="pres">
      <dgm:prSet presAssocID="{CD76F5AA-8920-4ABD-8803-11F8A05A41F9}" presName="negativeSpace" presStyleCnt="0"/>
      <dgm:spPr/>
    </dgm:pt>
    <dgm:pt modelId="{E0B95D0F-3F48-4275-8097-7F7C65991979}" type="pres">
      <dgm:prSet presAssocID="{CD76F5AA-8920-4ABD-8803-11F8A05A41F9}" presName="childText" presStyleLbl="conFgAcc1" presStyleIdx="0" presStyleCnt="1" custScaleY="168677" custLinFactY="-9781" custLinFactNeighborY="-100000">
        <dgm:presLayoutVars>
          <dgm:bulletEnabled val="1"/>
        </dgm:presLayoutVars>
      </dgm:prSet>
      <dgm:spPr/>
      <dgm:t>
        <a:bodyPr/>
        <a:lstStyle/>
        <a:p>
          <a:endParaRPr lang="en-US"/>
        </a:p>
      </dgm:t>
    </dgm:pt>
  </dgm:ptLst>
  <dgm:cxnLst>
    <dgm:cxn modelId="{A0114CA5-B235-46E8-AB89-F9158B1B4831}" srcId="{CD76F5AA-8920-4ABD-8803-11F8A05A41F9}" destId="{61A25EF3-5D30-41EA-8E6D-17021089D282}" srcOrd="2" destOrd="0" parTransId="{45AEB0CA-AC7C-4108-93C0-2E16946F2E7C}" sibTransId="{6E4869A7-0599-440E-95D4-21F858BCFDB7}"/>
    <dgm:cxn modelId="{E6AF48AB-7AC7-4F0D-96CD-E17DD0433F50}" type="presOf" srcId="{660B75B9-8182-49DB-9693-E1D743EF3C8E}" destId="{E0B95D0F-3F48-4275-8097-7F7C65991979}" srcOrd="0" destOrd="7" presId="urn:microsoft.com/office/officeart/2005/8/layout/list1"/>
    <dgm:cxn modelId="{C7D2136C-18D5-44D8-9191-77E6713B9B16}" srcId="{CD76F5AA-8920-4ABD-8803-11F8A05A41F9}" destId="{7113C44C-7E29-404C-873C-DACD8C96E150}" srcOrd="5" destOrd="0" parTransId="{6BC0748C-6975-45EB-B2ED-230CDEA3678F}" sibTransId="{0D41D57D-2960-4A19-B4D7-2D9FB724A78D}"/>
    <dgm:cxn modelId="{EE621030-9584-4B73-94D0-2586D67C6658}" srcId="{CD76F5AA-8920-4ABD-8803-11F8A05A41F9}" destId="{4D387D81-F699-4A99-8634-96D09D573770}" srcOrd="0" destOrd="0" parTransId="{6197C271-9D9F-48C3-A637-AA0A5D3881B3}" sibTransId="{EEADB284-F426-4B2E-9109-4C2F13D7D4E6}"/>
    <dgm:cxn modelId="{F26D682C-B2EB-43D3-BD44-198AFFC9B0B9}" srcId="{16AB2455-B85B-4D5E-B3F6-C1BF05529A62}" destId="{CD76F5AA-8920-4ABD-8803-11F8A05A41F9}" srcOrd="0" destOrd="0" parTransId="{EF8F1602-9A11-497B-9E37-0CA5331AC50B}" sibTransId="{F668D92F-B630-4D9A-A976-107A8BAE5DB0}"/>
    <dgm:cxn modelId="{E7968EFF-F0CF-421A-8E46-CD5B3A122B30}" type="presOf" srcId="{61A25EF3-5D30-41EA-8E6D-17021089D282}" destId="{E0B95D0F-3F48-4275-8097-7F7C65991979}" srcOrd="0" destOrd="2" presId="urn:microsoft.com/office/officeart/2005/8/layout/list1"/>
    <dgm:cxn modelId="{CEA70ECC-9142-4467-B2A9-4DD1F0CBD3B2}" srcId="{CD76F5AA-8920-4ABD-8803-11F8A05A41F9}" destId="{E2039E74-FED4-492B-9381-C33BB4171112}" srcOrd="3" destOrd="0" parTransId="{91DBFDCF-4A16-49D6-A546-D2DC2C414E54}" sibTransId="{E0AD38F1-92D0-4F06-BD26-E0EB3C79313B}"/>
    <dgm:cxn modelId="{388CD41C-0310-4E89-BAD0-03983C817769}" type="presOf" srcId="{77909D46-4D8A-412B-864B-0F399C697E2B}" destId="{E0B95D0F-3F48-4275-8097-7F7C65991979}" srcOrd="0" destOrd="4" presId="urn:microsoft.com/office/officeart/2005/8/layout/list1"/>
    <dgm:cxn modelId="{1887DDF1-3317-4D6D-B517-D31062BD3FE1}" type="presOf" srcId="{7113C44C-7E29-404C-873C-DACD8C96E150}" destId="{E0B95D0F-3F48-4275-8097-7F7C65991979}" srcOrd="0" destOrd="5" presId="urn:microsoft.com/office/officeart/2005/8/layout/list1"/>
    <dgm:cxn modelId="{E0F6741A-34A6-4903-885E-937C5829A3DB}" type="presOf" srcId="{CD76F5AA-8920-4ABD-8803-11F8A05A41F9}" destId="{97B0C621-1CFF-466F-9868-0E4541D73D57}" srcOrd="1" destOrd="0" presId="urn:microsoft.com/office/officeart/2005/8/layout/list1"/>
    <dgm:cxn modelId="{92708D4C-EE02-42C2-8531-7ADB9290EEE0}" type="presOf" srcId="{CCAC1736-0BB5-4763-9A08-6DA41744ADEC}" destId="{E0B95D0F-3F48-4275-8097-7F7C65991979}" srcOrd="0" destOrd="6" presId="urn:microsoft.com/office/officeart/2005/8/layout/list1"/>
    <dgm:cxn modelId="{FD6FD5B3-36D0-445C-B446-CA0ABFEC4B23}" type="presOf" srcId="{CD76F5AA-8920-4ABD-8803-11F8A05A41F9}" destId="{D7C02B46-3C5F-4C2B-AA5E-722551E6EC9E}" srcOrd="0" destOrd="0" presId="urn:microsoft.com/office/officeart/2005/8/layout/list1"/>
    <dgm:cxn modelId="{617CA44A-DCF6-482C-A0D1-215F7287637E}" type="presOf" srcId="{16AB2455-B85B-4D5E-B3F6-C1BF05529A62}" destId="{D2534EB4-5505-44CE-92EC-0258D58863B2}" srcOrd="0" destOrd="0" presId="urn:microsoft.com/office/officeart/2005/8/layout/list1"/>
    <dgm:cxn modelId="{5ED4275E-94C1-482D-B147-C538FD20C625}" type="presOf" srcId="{4D387D81-F699-4A99-8634-96D09D573770}" destId="{E0B95D0F-3F48-4275-8097-7F7C65991979}" srcOrd="0" destOrd="0" presId="urn:microsoft.com/office/officeart/2005/8/layout/list1"/>
    <dgm:cxn modelId="{150C6736-294A-4BCE-A3E9-DCED9726C7A4}" srcId="{CD76F5AA-8920-4ABD-8803-11F8A05A41F9}" destId="{660B75B9-8182-49DB-9693-E1D743EF3C8E}" srcOrd="7" destOrd="0" parTransId="{E2EF95F7-1EB3-456C-9933-480DBD6FC161}" sibTransId="{85F3485B-5109-46C1-8256-D1AB60D0D32A}"/>
    <dgm:cxn modelId="{D03352EB-8390-4971-8E53-D167F5FA37CB}" srcId="{CD76F5AA-8920-4ABD-8803-11F8A05A41F9}" destId="{77909D46-4D8A-412B-864B-0F399C697E2B}" srcOrd="4" destOrd="0" parTransId="{264F2C8F-E43B-4E6F-940B-0A73089B8C2A}" sibTransId="{48FFABEF-AB5E-4313-BB21-146DC3FFE757}"/>
    <dgm:cxn modelId="{3805BABA-6F18-44F1-80E3-C8ADB5B5ADB7}" type="presOf" srcId="{E2039E74-FED4-492B-9381-C33BB4171112}" destId="{E0B95D0F-3F48-4275-8097-7F7C65991979}" srcOrd="0" destOrd="3" presId="urn:microsoft.com/office/officeart/2005/8/layout/list1"/>
    <dgm:cxn modelId="{21F06892-FA77-4FC7-A748-0EEA8ED10C9A}" type="presOf" srcId="{BFBBB7A5-1E68-4987-BACB-BFDC8F0E9B1E}" destId="{E0B95D0F-3F48-4275-8097-7F7C65991979}" srcOrd="0" destOrd="1" presId="urn:microsoft.com/office/officeart/2005/8/layout/list1"/>
    <dgm:cxn modelId="{EDACE4C0-82E6-4AD0-BC5B-9A928552BD85}" srcId="{CD76F5AA-8920-4ABD-8803-11F8A05A41F9}" destId="{BFBBB7A5-1E68-4987-BACB-BFDC8F0E9B1E}" srcOrd="1" destOrd="0" parTransId="{16B44FDA-84D5-4017-B984-0BC26D516F57}" sibTransId="{03F49FD4-A20A-4364-8E92-7618FF22D661}"/>
    <dgm:cxn modelId="{EBB18A15-7802-4141-8B22-AD8BB1CC83F1}" srcId="{CD76F5AA-8920-4ABD-8803-11F8A05A41F9}" destId="{CCAC1736-0BB5-4763-9A08-6DA41744ADEC}" srcOrd="6" destOrd="0" parTransId="{F354A308-0E9C-4898-9EE8-9FBEA9E4645D}" sibTransId="{4C80367B-EBF7-49F6-9E74-5D11DAA45EA2}"/>
    <dgm:cxn modelId="{CF1F8DB7-6EEF-452F-AC7E-FDD5A2D75B18}" type="presParOf" srcId="{D2534EB4-5505-44CE-92EC-0258D58863B2}" destId="{526EB069-2B32-4D09-BB62-FD3D68A96F80}" srcOrd="0" destOrd="0" presId="urn:microsoft.com/office/officeart/2005/8/layout/list1"/>
    <dgm:cxn modelId="{0DC83E6F-3D04-4E7F-8D6C-11D9A5A6943A}" type="presParOf" srcId="{526EB069-2B32-4D09-BB62-FD3D68A96F80}" destId="{D7C02B46-3C5F-4C2B-AA5E-722551E6EC9E}" srcOrd="0" destOrd="0" presId="urn:microsoft.com/office/officeart/2005/8/layout/list1"/>
    <dgm:cxn modelId="{A5879801-D8B2-48C2-A2D7-9902B85A0489}" type="presParOf" srcId="{526EB069-2B32-4D09-BB62-FD3D68A96F80}" destId="{97B0C621-1CFF-466F-9868-0E4541D73D57}" srcOrd="1" destOrd="0" presId="urn:microsoft.com/office/officeart/2005/8/layout/list1"/>
    <dgm:cxn modelId="{062172E0-E1E9-4C57-AF66-25D054E37FF5}" type="presParOf" srcId="{D2534EB4-5505-44CE-92EC-0258D58863B2}" destId="{E34580F2-31E5-4826-A2AA-4D29C41701B8}" srcOrd="1" destOrd="0" presId="urn:microsoft.com/office/officeart/2005/8/layout/list1"/>
    <dgm:cxn modelId="{C5BAD342-087E-412B-8BBE-48DBC3351C17}" type="presParOf" srcId="{D2534EB4-5505-44CE-92EC-0258D58863B2}" destId="{E0B95D0F-3F48-4275-8097-7F7C6599197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24AF22CB-8FA9-4D8E-9C17-E18746BA49DD}"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52DC6B06-D608-4B35-9F54-9D06EC55F30E}">
      <dgm:prSet phldrT="[Text]" custT="1"/>
      <dgm:spPr/>
      <dgm:t>
        <a:bodyPr/>
        <a:lstStyle/>
        <a:p>
          <a:r>
            <a:rPr lang="en-US" sz="2200" b="0" dirty="0"/>
            <a:t>Request information</a:t>
          </a:r>
        </a:p>
      </dgm:t>
    </dgm:pt>
    <dgm:pt modelId="{80703AF7-0B2D-47EA-8F42-1C5E6D5584A1}" type="parTrans" cxnId="{07E89937-D57F-4F43-A43D-E9C376B3CDC8}">
      <dgm:prSet/>
      <dgm:spPr/>
      <dgm:t>
        <a:bodyPr/>
        <a:lstStyle/>
        <a:p>
          <a:endParaRPr lang="en-US"/>
        </a:p>
      </dgm:t>
    </dgm:pt>
    <dgm:pt modelId="{9D148C98-5250-422B-BBDB-0698618EE380}" type="sibTrans" cxnId="{07E89937-D57F-4F43-A43D-E9C376B3CDC8}">
      <dgm:prSet/>
      <dgm:spPr/>
      <dgm:t>
        <a:bodyPr/>
        <a:lstStyle/>
        <a:p>
          <a:endParaRPr lang="en-US"/>
        </a:p>
      </dgm:t>
    </dgm:pt>
    <dgm:pt modelId="{B035FD4E-3F94-4A5F-AD4D-D0ECF8A3BD13}">
      <dgm:prSet phldrT="[Text]" custT="1"/>
      <dgm:spPr/>
      <dgm:t>
        <a:bodyPr/>
        <a:lstStyle/>
        <a:p>
          <a:r>
            <a:rPr lang="en-US" sz="2000" b="0" dirty="0"/>
            <a:t>Methods used to change inventory</a:t>
          </a:r>
        </a:p>
      </dgm:t>
    </dgm:pt>
    <dgm:pt modelId="{7E603BDE-BDB2-454C-9BFF-47109EB47BBD}" type="parTrans" cxnId="{11310E6B-9F44-4BAD-A395-5A8C122CACB3}">
      <dgm:prSet/>
      <dgm:spPr/>
      <dgm:t>
        <a:bodyPr/>
        <a:lstStyle/>
        <a:p>
          <a:endParaRPr lang="en-US"/>
        </a:p>
      </dgm:t>
    </dgm:pt>
    <dgm:pt modelId="{8CE8D9DC-5329-40E7-B6E4-D283679E5310}" type="sibTrans" cxnId="{11310E6B-9F44-4BAD-A395-5A8C122CACB3}">
      <dgm:prSet/>
      <dgm:spPr/>
      <dgm:t>
        <a:bodyPr/>
        <a:lstStyle/>
        <a:p>
          <a:endParaRPr lang="en-US"/>
        </a:p>
      </dgm:t>
    </dgm:pt>
    <dgm:pt modelId="{5E8BB255-F56E-47A5-A133-2914141FBAD1}">
      <dgm:prSet custT="1"/>
      <dgm:spPr/>
      <dgm:t>
        <a:bodyPr/>
        <a:lstStyle/>
        <a:p>
          <a:r>
            <a:rPr lang="en-US" sz="2000" b="0" dirty="0" smtClean="0"/>
            <a:t>Way </a:t>
          </a:r>
          <a:r>
            <a:rPr lang="en-US" sz="2000" b="0" dirty="0"/>
            <a:t>inventory is located and positioned</a:t>
          </a:r>
        </a:p>
      </dgm:t>
    </dgm:pt>
    <dgm:pt modelId="{1920252A-FA80-4E62-AC28-333FF65B66BF}" type="parTrans" cxnId="{41AA983E-9443-41DD-B8E5-88BBB8668869}">
      <dgm:prSet/>
      <dgm:spPr/>
      <dgm:t>
        <a:bodyPr/>
        <a:lstStyle/>
        <a:p>
          <a:endParaRPr lang="en-US"/>
        </a:p>
      </dgm:t>
    </dgm:pt>
    <dgm:pt modelId="{0C64338D-BCE2-478C-9F84-1E1F14DEF550}" type="sibTrans" cxnId="{41AA983E-9443-41DD-B8E5-88BBB8668869}">
      <dgm:prSet/>
      <dgm:spPr/>
      <dgm:t>
        <a:bodyPr/>
        <a:lstStyle/>
        <a:p>
          <a:endParaRPr lang="en-US"/>
        </a:p>
      </dgm:t>
    </dgm:pt>
    <dgm:pt modelId="{70DB760A-6434-4A43-90F9-AA26C549DA3C}">
      <dgm:prSet custT="1"/>
      <dgm:spPr>
        <a:solidFill>
          <a:schemeClr val="accent6">
            <a:lumMod val="75000"/>
          </a:schemeClr>
        </a:solidFill>
      </dgm:spPr>
      <dgm:t>
        <a:bodyPr/>
        <a:lstStyle/>
        <a:p>
          <a:r>
            <a:rPr lang="en-US" sz="2200" b="0" dirty="0"/>
            <a:t>Look for patterns</a:t>
          </a:r>
        </a:p>
      </dgm:t>
    </dgm:pt>
    <dgm:pt modelId="{5B125C83-AAAE-47F3-8BA5-1646508DE6BB}" type="parTrans" cxnId="{B2D61315-7AF0-4F81-94B4-EC5A31D35A78}">
      <dgm:prSet/>
      <dgm:spPr/>
      <dgm:t>
        <a:bodyPr/>
        <a:lstStyle/>
        <a:p>
          <a:endParaRPr lang="en-US"/>
        </a:p>
      </dgm:t>
    </dgm:pt>
    <dgm:pt modelId="{A1BCF14B-ABC6-487C-A55A-5B111EFE3690}" type="sibTrans" cxnId="{B2D61315-7AF0-4F81-94B4-EC5A31D35A78}">
      <dgm:prSet/>
      <dgm:spPr/>
      <dgm:t>
        <a:bodyPr/>
        <a:lstStyle/>
        <a:p>
          <a:endParaRPr lang="en-US"/>
        </a:p>
      </dgm:t>
    </dgm:pt>
    <dgm:pt modelId="{6D30BFAD-5E5B-4313-B7E5-F8AABA04AB83}">
      <dgm:prSet custT="1"/>
      <dgm:spPr/>
      <dgm:t>
        <a:bodyPr/>
        <a:lstStyle/>
        <a:p>
          <a:r>
            <a:rPr lang="en-US" sz="2000" b="0" dirty="0"/>
            <a:t>Return to conduct an inspection at those times</a:t>
          </a:r>
        </a:p>
      </dgm:t>
    </dgm:pt>
    <dgm:pt modelId="{2E72D316-3302-42B5-A6E3-6688068EA504}" type="parTrans" cxnId="{9E759493-5415-4E3A-AC5B-410FC21504A8}">
      <dgm:prSet/>
      <dgm:spPr/>
      <dgm:t>
        <a:bodyPr/>
        <a:lstStyle/>
        <a:p>
          <a:endParaRPr lang="en-US"/>
        </a:p>
      </dgm:t>
    </dgm:pt>
    <dgm:pt modelId="{1E1F4061-A1C8-4A73-8DEE-16565DEB121C}" type="sibTrans" cxnId="{9E759493-5415-4E3A-AC5B-410FC21504A8}">
      <dgm:prSet/>
      <dgm:spPr/>
      <dgm:t>
        <a:bodyPr/>
        <a:lstStyle/>
        <a:p>
          <a:endParaRPr lang="en-US"/>
        </a:p>
      </dgm:t>
    </dgm:pt>
    <dgm:pt modelId="{6148862A-F244-4E6B-AB00-2684AA0C6B7A}">
      <dgm:prSet custT="1"/>
      <dgm:spPr/>
      <dgm:t>
        <a:bodyPr/>
        <a:lstStyle/>
        <a:p>
          <a:r>
            <a:rPr lang="en-US" sz="2000" b="0" dirty="0"/>
            <a:t>If there is a pattern of higher activity in the warehouse when it approaches capacity or when higher-risk materials are stored</a:t>
          </a:r>
        </a:p>
      </dgm:t>
    </dgm:pt>
    <dgm:pt modelId="{9183ABB6-79F3-4E3D-B5B2-00640A7408A5}" type="parTrans" cxnId="{3C3DB977-6BDE-45FE-9EAA-430E3C3F5F38}">
      <dgm:prSet/>
      <dgm:spPr/>
      <dgm:t>
        <a:bodyPr/>
        <a:lstStyle/>
        <a:p>
          <a:endParaRPr lang="en-US"/>
        </a:p>
      </dgm:t>
    </dgm:pt>
    <dgm:pt modelId="{AD2A63A1-735D-4D3D-8913-1A2004ABB829}" type="sibTrans" cxnId="{3C3DB977-6BDE-45FE-9EAA-430E3C3F5F38}">
      <dgm:prSet/>
      <dgm:spPr/>
      <dgm:t>
        <a:bodyPr/>
        <a:lstStyle/>
        <a:p>
          <a:endParaRPr lang="en-US"/>
        </a:p>
      </dgm:t>
    </dgm:pt>
    <dgm:pt modelId="{691D609E-27BE-47A8-8A36-8519062BA167}" type="pres">
      <dgm:prSet presAssocID="{24AF22CB-8FA9-4D8E-9C17-E18746BA49DD}" presName="linear" presStyleCnt="0">
        <dgm:presLayoutVars>
          <dgm:dir/>
          <dgm:animLvl val="lvl"/>
          <dgm:resizeHandles val="exact"/>
        </dgm:presLayoutVars>
      </dgm:prSet>
      <dgm:spPr/>
      <dgm:t>
        <a:bodyPr/>
        <a:lstStyle/>
        <a:p>
          <a:endParaRPr lang="en-US"/>
        </a:p>
      </dgm:t>
    </dgm:pt>
    <dgm:pt modelId="{AF3598ED-5A8B-4248-94AD-38B47D4CFBF8}" type="pres">
      <dgm:prSet presAssocID="{52DC6B06-D608-4B35-9F54-9D06EC55F30E}" presName="parentLin" presStyleCnt="0"/>
      <dgm:spPr/>
    </dgm:pt>
    <dgm:pt modelId="{33C38D5E-565C-422A-A3AA-74511766A3E8}" type="pres">
      <dgm:prSet presAssocID="{52DC6B06-D608-4B35-9F54-9D06EC55F30E}" presName="parentLeftMargin" presStyleLbl="node1" presStyleIdx="0" presStyleCnt="2"/>
      <dgm:spPr/>
      <dgm:t>
        <a:bodyPr/>
        <a:lstStyle/>
        <a:p>
          <a:endParaRPr lang="en-US"/>
        </a:p>
      </dgm:t>
    </dgm:pt>
    <dgm:pt modelId="{90A75D76-5F29-4002-BBD2-D8D119A71840}" type="pres">
      <dgm:prSet presAssocID="{52DC6B06-D608-4B35-9F54-9D06EC55F30E}" presName="parentText" presStyleLbl="node1" presStyleIdx="0" presStyleCnt="2">
        <dgm:presLayoutVars>
          <dgm:chMax val="0"/>
          <dgm:bulletEnabled val="1"/>
        </dgm:presLayoutVars>
      </dgm:prSet>
      <dgm:spPr/>
      <dgm:t>
        <a:bodyPr/>
        <a:lstStyle/>
        <a:p>
          <a:endParaRPr lang="en-US"/>
        </a:p>
      </dgm:t>
    </dgm:pt>
    <dgm:pt modelId="{094201AF-75FC-40F6-AF37-A01DF44B75E4}" type="pres">
      <dgm:prSet presAssocID="{52DC6B06-D608-4B35-9F54-9D06EC55F30E}" presName="negativeSpace" presStyleCnt="0"/>
      <dgm:spPr/>
    </dgm:pt>
    <dgm:pt modelId="{BF136A0F-A2BF-4C38-8408-AFD07577C946}" type="pres">
      <dgm:prSet presAssocID="{52DC6B06-D608-4B35-9F54-9D06EC55F30E}" presName="childText" presStyleLbl="conFgAcc1" presStyleIdx="0" presStyleCnt="2">
        <dgm:presLayoutVars>
          <dgm:bulletEnabled val="1"/>
        </dgm:presLayoutVars>
      </dgm:prSet>
      <dgm:spPr/>
      <dgm:t>
        <a:bodyPr/>
        <a:lstStyle/>
        <a:p>
          <a:endParaRPr lang="en-US"/>
        </a:p>
      </dgm:t>
    </dgm:pt>
    <dgm:pt modelId="{584B14E5-F67F-43D6-A2C3-C3C870EC0743}" type="pres">
      <dgm:prSet presAssocID="{9D148C98-5250-422B-BBDB-0698618EE380}" presName="spaceBetweenRectangles" presStyleCnt="0"/>
      <dgm:spPr/>
    </dgm:pt>
    <dgm:pt modelId="{7B572BB4-A7C4-4D64-AFB4-BEE6874809EB}" type="pres">
      <dgm:prSet presAssocID="{70DB760A-6434-4A43-90F9-AA26C549DA3C}" presName="parentLin" presStyleCnt="0"/>
      <dgm:spPr/>
    </dgm:pt>
    <dgm:pt modelId="{3DDC8B80-C6C6-4DE9-82C5-BC33B42CA0BC}" type="pres">
      <dgm:prSet presAssocID="{70DB760A-6434-4A43-90F9-AA26C549DA3C}" presName="parentLeftMargin" presStyleLbl="node1" presStyleIdx="0" presStyleCnt="2"/>
      <dgm:spPr/>
      <dgm:t>
        <a:bodyPr/>
        <a:lstStyle/>
        <a:p>
          <a:endParaRPr lang="en-US"/>
        </a:p>
      </dgm:t>
    </dgm:pt>
    <dgm:pt modelId="{8D4B8578-5D08-4599-998A-F87BBEDF3FB2}" type="pres">
      <dgm:prSet presAssocID="{70DB760A-6434-4A43-90F9-AA26C549DA3C}" presName="parentText" presStyleLbl="node1" presStyleIdx="1" presStyleCnt="2">
        <dgm:presLayoutVars>
          <dgm:chMax val="0"/>
          <dgm:bulletEnabled val="1"/>
        </dgm:presLayoutVars>
      </dgm:prSet>
      <dgm:spPr/>
      <dgm:t>
        <a:bodyPr/>
        <a:lstStyle/>
        <a:p>
          <a:endParaRPr lang="en-US"/>
        </a:p>
      </dgm:t>
    </dgm:pt>
    <dgm:pt modelId="{268EDB07-2300-4E5F-BE4C-FFF94E722855}" type="pres">
      <dgm:prSet presAssocID="{70DB760A-6434-4A43-90F9-AA26C549DA3C}" presName="negativeSpace" presStyleCnt="0"/>
      <dgm:spPr/>
    </dgm:pt>
    <dgm:pt modelId="{3E9F9473-F2F1-43DC-92A1-FF41F6B09D84}" type="pres">
      <dgm:prSet presAssocID="{70DB760A-6434-4A43-90F9-AA26C549DA3C}" presName="childText" presStyleLbl="conFgAcc1" presStyleIdx="1" presStyleCnt="2">
        <dgm:presLayoutVars>
          <dgm:bulletEnabled val="1"/>
        </dgm:presLayoutVars>
      </dgm:prSet>
      <dgm:spPr/>
      <dgm:t>
        <a:bodyPr/>
        <a:lstStyle/>
        <a:p>
          <a:endParaRPr lang="en-US"/>
        </a:p>
      </dgm:t>
    </dgm:pt>
  </dgm:ptLst>
  <dgm:cxnLst>
    <dgm:cxn modelId="{6479540C-F84A-4DD9-8A07-40D523AC7FDE}" type="presOf" srcId="{6D30BFAD-5E5B-4313-B7E5-F8AABA04AB83}" destId="{3E9F9473-F2F1-43DC-92A1-FF41F6B09D84}" srcOrd="0" destOrd="1" presId="urn:microsoft.com/office/officeart/2005/8/layout/list1"/>
    <dgm:cxn modelId="{9E759493-5415-4E3A-AC5B-410FC21504A8}" srcId="{70DB760A-6434-4A43-90F9-AA26C549DA3C}" destId="{6D30BFAD-5E5B-4313-B7E5-F8AABA04AB83}" srcOrd="1" destOrd="0" parTransId="{2E72D316-3302-42B5-A6E3-6688068EA504}" sibTransId="{1E1F4061-A1C8-4A73-8DEE-16565DEB121C}"/>
    <dgm:cxn modelId="{41AA983E-9443-41DD-B8E5-88BBB8668869}" srcId="{52DC6B06-D608-4B35-9F54-9D06EC55F30E}" destId="{5E8BB255-F56E-47A5-A133-2914141FBAD1}" srcOrd="1" destOrd="0" parTransId="{1920252A-FA80-4E62-AC28-333FF65B66BF}" sibTransId="{0C64338D-BCE2-478C-9F84-1E1F14DEF550}"/>
    <dgm:cxn modelId="{56853105-459B-4DFA-B838-0EF661B3B2F8}" type="presOf" srcId="{52DC6B06-D608-4B35-9F54-9D06EC55F30E}" destId="{33C38D5E-565C-422A-A3AA-74511766A3E8}" srcOrd="0" destOrd="0" presId="urn:microsoft.com/office/officeart/2005/8/layout/list1"/>
    <dgm:cxn modelId="{11310E6B-9F44-4BAD-A395-5A8C122CACB3}" srcId="{52DC6B06-D608-4B35-9F54-9D06EC55F30E}" destId="{B035FD4E-3F94-4A5F-AD4D-D0ECF8A3BD13}" srcOrd="0" destOrd="0" parTransId="{7E603BDE-BDB2-454C-9BFF-47109EB47BBD}" sibTransId="{8CE8D9DC-5329-40E7-B6E4-D283679E5310}"/>
    <dgm:cxn modelId="{FCA35DE5-5C46-4B38-AC01-5F92C23A7E55}" type="presOf" srcId="{70DB760A-6434-4A43-90F9-AA26C549DA3C}" destId="{8D4B8578-5D08-4599-998A-F87BBEDF3FB2}" srcOrd="1" destOrd="0" presId="urn:microsoft.com/office/officeart/2005/8/layout/list1"/>
    <dgm:cxn modelId="{B2D61315-7AF0-4F81-94B4-EC5A31D35A78}" srcId="{24AF22CB-8FA9-4D8E-9C17-E18746BA49DD}" destId="{70DB760A-6434-4A43-90F9-AA26C549DA3C}" srcOrd="1" destOrd="0" parTransId="{5B125C83-AAAE-47F3-8BA5-1646508DE6BB}" sibTransId="{A1BCF14B-ABC6-487C-A55A-5B111EFE3690}"/>
    <dgm:cxn modelId="{07E89937-D57F-4F43-A43D-E9C376B3CDC8}" srcId="{24AF22CB-8FA9-4D8E-9C17-E18746BA49DD}" destId="{52DC6B06-D608-4B35-9F54-9D06EC55F30E}" srcOrd="0" destOrd="0" parTransId="{80703AF7-0B2D-47EA-8F42-1C5E6D5584A1}" sibTransId="{9D148C98-5250-422B-BBDB-0698618EE380}"/>
    <dgm:cxn modelId="{5F217F55-108B-499D-A428-91718C8FC1E5}" type="presOf" srcId="{5E8BB255-F56E-47A5-A133-2914141FBAD1}" destId="{BF136A0F-A2BF-4C38-8408-AFD07577C946}" srcOrd="0" destOrd="1" presId="urn:microsoft.com/office/officeart/2005/8/layout/list1"/>
    <dgm:cxn modelId="{4E97616A-DCB8-49AD-A7D4-D139CF3BB0AC}" type="presOf" srcId="{52DC6B06-D608-4B35-9F54-9D06EC55F30E}" destId="{90A75D76-5F29-4002-BBD2-D8D119A71840}" srcOrd="1" destOrd="0" presId="urn:microsoft.com/office/officeart/2005/8/layout/list1"/>
    <dgm:cxn modelId="{054A7F45-58E0-4460-9B29-3F1AE3FDA3A8}" type="presOf" srcId="{B035FD4E-3F94-4A5F-AD4D-D0ECF8A3BD13}" destId="{BF136A0F-A2BF-4C38-8408-AFD07577C946}" srcOrd="0" destOrd="0" presId="urn:microsoft.com/office/officeart/2005/8/layout/list1"/>
    <dgm:cxn modelId="{3C3DB977-6BDE-45FE-9EAA-430E3C3F5F38}" srcId="{70DB760A-6434-4A43-90F9-AA26C549DA3C}" destId="{6148862A-F244-4E6B-AB00-2684AA0C6B7A}" srcOrd="0" destOrd="0" parTransId="{9183ABB6-79F3-4E3D-B5B2-00640A7408A5}" sibTransId="{AD2A63A1-735D-4D3D-8913-1A2004ABB829}"/>
    <dgm:cxn modelId="{A41B04A7-8073-48AB-830F-A8352053147A}" type="presOf" srcId="{24AF22CB-8FA9-4D8E-9C17-E18746BA49DD}" destId="{691D609E-27BE-47A8-8A36-8519062BA167}" srcOrd="0" destOrd="0" presId="urn:microsoft.com/office/officeart/2005/8/layout/list1"/>
    <dgm:cxn modelId="{DC76735F-EB7F-4834-B7E7-7276FCB9D353}" type="presOf" srcId="{70DB760A-6434-4A43-90F9-AA26C549DA3C}" destId="{3DDC8B80-C6C6-4DE9-82C5-BC33B42CA0BC}" srcOrd="0" destOrd="0" presId="urn:microsoft.com/office/officeart/2005/8/layout/list1"/>
    <dgm:cxn modelId="{8A794192-AC00-4507-B7F5-DF6846A712FD}" type="presOf" srcId="{6148862A-F244-4E6B-AB00-2684AA0C6B7A}" destId="{3E9F9473-F2F1-43DC-92A1-FF41F6B09D84}" srcOrd="0" destOrd="0" presId="urn:microsoft.com/office/officeart/2005/8/layout/list1"/>
    <dgm:cxn modelId="{FC1276B5-F3D7-43CE-A0B6-D07C29CB2665}" type="presParOf" srcId="{691D609E-27BE-47A8-8A36-8519062BA167}" destId="{AF3598ED-5A8B-4248-94AD-38B47D4CFBF8}" srcOrd="0" destOrd="0" presId="urn:microsoft.com/office/officeart/2005/8/layout/list1"/>
    <dgm:cxn modelId="{E3C8CA51-C810-4413-85E1-DCA13F63CA81}" type="presParOf" srcId="{AF3598ED-5A8B-4248-94AD-38B47D4CFBF8}" destId="{33C38D5E-565C-422A-A3AA-74511766A3E8}" srcOrd="0" destOrd="0" presId="urn:microsoft.com/office/officeart/2005/8/layout/list1"/>
    <dgm:cxn modelId="{15434FA4-6027-4565-B941-4E5EB68F6C18}" type="presParOf" srcId="{AF3598ED-5A8B-4248-94AD-38B47D4CFBF8}" destId="{90A75D76-5F29-4002-BBD2-D8D119A71840}" srcOrd="1" destOrd="0" presId="urn:microsoft.com/office/officeart/2005/8/layout/list1"/>
    <dgm:cxn modelId="{B6D2BF5D-B03A-4266-81C7-737EFD16E97D}" type="presParOf" srcId="{691D609E-27BE-47A8-8A36-8519062BA167}" destId="{094201AF-75FC-40F6-AF37-A01DF44B75E4}" srcOrd="1" destOrd="0" presId="urn:microsoft.com/office/officeart/2005/8/layout/list1"/>
    <dgm:cxn modelId="{884F1B58-A783-4F36-B1A0-AC93FEB0302E}" type="presParOf" srcId="{691D609E-27BE-47A8-8A36-8519062BA167}" destId="{BF136A0F-A2BF-4C38-8408-AFD07577C946}" srcOrd="2" destOrd="0" presId="urn:microsoft.com/office/officeart/2005/8/layout/list1"/>
    <dgm:cxn modelId="{8DD68DD1-8F09-4298-9C15-7D16589CF035}" type="presParOf" srcId="{691D609E-27BE-47A8-8A36-8519062BA167}" destId="{584B14E5-F67F-43D6-A2C3-C3C870EC0743}" srcOrd="3" destOrd="0" presId="urn:microsoft.com/office/officeart/2005/8/layout/list1"/>
    <dgm:cxn modelId="{42E3EBDC-9CB2-4F56-8676-DDF1E667831E}" type="presParOf" srcId="{691D609E-27BE-47A8-8A36-8519062BA167}" destId="{7B572BB4-A7C4-4D64-AFB4-BEE6874809EB}" srcOrd="4" destOrd="0" presId="urn:microsoft.com/office/officeart/2005/8/layout/list1"/>
    <dgm:cxn modelId="{89F91F43-6382-467D-B39D-811ABAF88AAF}" type="presParOf" srcId="{7B572BB4-A7C4-4D64-AFB4-BEE6874809EB}" destId="{3DDC8B80-C6C6-4DE9-82C5-BC33B42CA0BC}" srcOrd="0" destOrd="0" presId="urn:microsoft.com/office/officeart/2005/8/layout/list1"/>
    <dgm:cxn modelId="{DCE1D790-20D3-4273-B8FF-43E36AC73D9A}" type="presParOf" srcId="{7B572BB4-A7C4-4D64-AFB4-BEE6874809EB}" destId="{8D4B8578-5D08-4599-998A-F87BBEDF3FB2}" srcOrd="1" destOrd="0" presId="urn:microsoft.com/office/officeart/2005/8/layout/list1"/>
    <dgm:cxn modelId="{B4049AD2-5A8E-49A8-817D-89B56A4FC783}" type="presParOf" srcId="{691D609E-27BE-47A8-8A36-8519062BA167}" destId="{268EDB07-2300-4E5F-BE4C-FFF94E722855}" srcOrd="5" destOrd="0" presId="urn:microsoft.com/office/officeart/2005/8/layout/list1"/>
    <dgm:cxn modelId="{4E27D996-B803-483C-9C67-A66E9050B9A4}" type="presParOf" srcId="{691D609E-27BE-47A8-8A36-8519062BA167}" destId="{3E9F9473-F2F1-43DC-92A1-FF41F6B09D8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24AF22CB-8FA9-4D8E-9C17-E18746BA49D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52DC6B06-D608-4B35-9F54-9D06EC55F30E}">
      <dgm:prSet phldrT="[Text]" custT="1"/>
      <dgm:spPr/>
      <dgm:t>
        <a:bodyPr/>
        <a:lstStyle/>
        <a:p>
          <a:r>
            <a:rPr lang="en-US" sz="2400" b="0" dirty="0"/>
            <a:t>Introduction of high-risk commodities</a:t>
          </a:r>
        </a:p>
      </dgm:t>
    </dgm:pt>
    <dgm:pt modelId="{80703AF7-0B2D-47EA-8F42-1C5E6D5584A1}" type="parTrans" cxnId="{07E89937-D57F-4F43-A43D-E9C376B3CDC8}">
      <dgm:prSet/>
      <dgm:spPr/>
      <dgm:t>
        <a:bodyPr/>
        <a:lstStyle/>
        <a:p>
          <a:endParaRPr lang="en-US"/>
        </a:p>
      </dgm:t>
    </dgm:pt>
    <dgm:pt modelId="{9D148C98-5250-422B-BBDB-0698618EE380}" type="sibTrans" cxnId="{07E89937-D57F-4F43-A43D-E9C376B3CDC8}">
      <dgm:prSet/>
      <dgm:spPr/>
      <dgm:t>
        <a:bodyPr/>
        <a:lstStyle/>
        <a:p>
          <a:endParaRPr lang="en-US"/>
        </a:p>
      </dgm:t>
    </dgm:pt>
    <dgm:pt modelId="{DA684433-C2C8-4EA2-A18A-721BF416650D}">
      <dgm:prSet custT="1"/>
      <dgm:spPr/>
      <dgm:t>
        <a:bodyPr/>
        <a:lstStyle/>
        <a:p>
          <a:r>
            <a:rPr lang="en-US" sz="2400" b="0" dirty="0"/>
            <a:t>Maintaining </a:t>
          </a:r>
          <a:r>
            <a:rPr lang="en-US" sz="2400" b="0" dirty="0" smtClean="0"/>
            <a:t>required </a:t>
          </a:r>
          <a:r>
            <a:rPr lang="en-US" sz="2400" b="0" dirty="0"/>
            <a:t>clearances between automatic sprinklers and </a:t>
          </a:r>
          <a:r>
            <a:rPr lang="en-US" sz="2400" b="0" dirty="0" smtClean="0"/>
            <a:t>stored </a:t>
          </a:r>
          <a:r>
            <a:rPr lang="en-US" sz="2400" b="0" dirty="0"/>
            <a:t>materials</a:t>
          </a:r>
        </a:p>
      </dgm:t>
    </dgm:pt>
    <dgm:pt modelId="{CED4ADEC-D6EB-4489-B8E6-53A0A77D970D}" type="parTrans" cxnId="{E296FB85-F48D-46C1-B16E-3AC6B92E04BE}">
      <dgm:prSet/>
      <dgm:spPr/>
      <dgm:t>
        <a:bodyPr/>
        <a:lstStyle/>
        <a:p>
          <a:endParaRPr lang="en-US"/>
        </a:p>
      </dgm:t>
    </dgm:pt>
    <dgm:pt modelId="{034137D9-165E-43FD-87AE-DB3089C0BC73}" type="sibTrans" cxnId="{E296FB85-F48D-46C1-B16E-3AC6B92E04BE}">
      <dgm:prSet/>
      <dgm:spPr/>
      <dgm:t>
        <a:bodyPr/>
        <a:lstStyle/>
        <a:p>
          <a:endParaRPr lang="en-US"/>
        </a:p>
      </dgm:t>
    </dgm:pt>
    <dgm:pt modelId="{A7F09A7D-700C-426F-A9DE-C55AEEEFDC93}">
      <dgm:prSet custT="1"/>
      <dgm:spPr>
        <a:solidFill>
          <a:schemeClr val="accent6">
            <a:lumMod val="75000"/>
          </a:schemeClr>
        </a:solidFill>
        <a:ln>
          <a:solidFill>
            <a:schemeClr val="accent1"/>
          </a:solidFill>
        </a:ln>
      </dgm:spPr>
      <dgm:t>
        <a:bodyPr/>
        <a:lstStyle/>
        <a:p>
          <a:r>
            <a:rPr lang="en-US" sz="2400" b="0" dirty="0"/>
            <a:t>Maintaining specified aisle dimensions</a:t>
          </a:r>
        </a:p>
      </dgm:t>
    </dgm:pt>
    <dgm:pt modelId="{958FC337-AD2C-4945-820D-90989C22A184}" type="parTrans" cxnId="{3E6037FA-E3E9-4CD7-975E-D5D1FA10E688}">
      <dgm:prSet/>
      <dgm:spPr/>
      <dgm:t>
        <a:bodyPr/>
        <a:lstStyle/>
        <a:p>
          <a:endParaRPr lang="en-US"/>
        </a:p>
      </dgm:t>
    </dgm:pt>
    <dgm:pt modelId="{573E6FFE-E5AF-490D-959A-38E65A99B2B0}" type="sibTrans" cxnId="{3E6037FA-E3E9-4CD7-975E-D5D1FA10E688}">
      <dgm:prSet/>
      <dgm:spPr/>
      <dgm:t>
        <a:bodyPr/>
        <a:lstStyle/>
        <a:p>
          <a:endParaRPr lang="en-US"/>
        </a:p>
      </dgm:t>
    </dgm:pt>
    <dgm:pt modelId="{A6BBC343-1B06-4766-B13F-237F4731E657}" type="pres">
      <dgm:prSet presAssocID="{24AF22CB-8FA9-4D8E-9C17-E18746BA49DD}" presName="linear" presStyleCnt="0">
        <dgm:presLayoutVars>
          <dgm:animLvl val="lvl"/>
          <dgm:resizeHandles val="exact"/>
        </dgm:presLayoutVars>
      </dgm:prSet>
      <dgm:spPr/>
      <dgm:t>
        <a:bodyPr/>
        <a:lstStyle/>
        <a:p>
          <a:endParaRPr lang="en-US"/>
        </a:p>
      </dgm:t>
    </dgm:pt>
    <dgm:pt modelId="{D71681BB-3544-4AC8-827C-996BF541B236}" type="pres">
      <dgm:prSet presAssocID="{52DC6B06-D608-4B35-9F54-9D06EC55F30E}" presName="parentText" presStyleLbl="node1" presStyleIdx="0" presStyleCnt="3">
        <dgm:presLayoutVars>
          <dgm:chMax val="0"/>
          <dgm:bulletEnabled val="1"/>
        </dgm:presLayoutVars>
      </dgm:prSet>
      <dgm:spPr/>
      <dgm:t>
        <a:bodyPr/>
        <a:lstStyle/>
        <a:p>
          <a:endParaRPr lang="en-US"/>
        </a:p>
      </dgm:t>
    </dgm:pt>
    <dgm:pt modelId="{270ED5BD-43BB-4517-A54C-6253AB4764CB}" type="pres">
      <dgm:prSet presAssocID="{9D148C98-5250-422B-BBDB-0698618EE380}" presName="spacer" presStyleCnt="0"/>
      <dgm:spPr/>
    </dgm:pt>
    <dgm:pt modelId="{F65680D5-B645-43C5-9F35-5FC4513E9D2D}" type="pres">
      <dgm:prSet presAssocID="{DA684433-C2C8-4EA2-A18A-721BF416650D}" presName="parentText" presStyleLbl="node1" presStyleIdx="1" presStyleCnt="3">
        <dgm:presLayoutVars>
          <dgm:chMax val="0"/>
          <dgm:bulletEnabled val="1"/>
        </dgm:presLayoutVars>
      </dgm:prSet>
      <dgm:spPr/>
      <dgm:t>
        <a:bodyPr/>
        <a:lstStyle/>
        <a:p>
          <a:endParaRPr lang="en-US"/>
        </a:p>
      </dgm:t>
    </dgm:pt>
    <dgm:pt modelId="{565FC7D2-4050-4665-858A-09CD7FC66ED7}" type="pres">
      <dgm:prSet presAssocID="{034137D9-165E-43FD-87AE-DB3089C0BC73}" presName="spacer" presStyleCnt="0"/>
      <dgm:spPr/>
    </dgm:pt>
    <dgm:pt modelId="{01C171E4-46A6-4F35-9211-F477A31BB87B}" type="pres">
      <dgm:prSet presAssocID="{A7F09A7D-700C-426F-A9DE-C55AEEEFDC93}" presName="parentText" presStyleLbl="node1" presStyleIdx="2" presStyleCnt="3">
        <dgm:presLayoutVars>
          <dgm:chMax val="0"/>
          <dgm:bulletEnabled val="1"/>
        </dgm:presLayoutVars>
      </dgm:prSet>
      <dgm:spPr/>
      <dgm:t>
        <a:bodyPr/>
        <a:lstStyle/>
        <a:p>
          <a:endParaRPr lang="en-US"/>
        </a:p>
      </dgm:t>
    </dgm:pt>
  </dgm:ptLst>
  <dgm:cxnLst>
    <dgm:cxn modelId="{E1DED185-EC8F-44B8-89F9-E7E3A7A77FCE}" type="presOf" srcId="{52DC6B06-D608-4B35-9F54-9D06EC55F30E}" destId="{D71681BB-3544-4AC8-827C-996BF541B236}" srcOrd="0" destOrd="0" presId="urn:microsoft.com/office/officeart/2005/8/layout/vList2"/>
    <dgm:cxn modelId="{DBD9BB23-5500-408D-81B5-E5ACD0F11CD5}" type="presOf" srcId="{DA684433-C2C8-4EA2-A18A-721BF416650D}" destId="{F65680D5-B645-43C5-9F35-5FC4513E9D2D}" srcOrd="0" destOrd="0" presId="urn:microsoft.com/office/officeart/2005/8/layout/vList2"/>
    <dgm:cxn modelId="{3E6037FA-E3E9-4CD7-975E-D5D1FA10E688}" srcId="{24AF22CB-8FA9-4D8E-9C17-E18746BA49DD}" destId="{A7F09A7D-700C-426F-A9DE-C55AEEEFDC93}" srcOrd="2" destOrd="0" parTransId="{958FC337-AD2C-4945-820D-90989C22A184}" sibTransId="{573E6FFE-E5AF-490D-959A-38E65A99B2B0}"/>
    <dgm:cxn modelId="{07E89937-D57F-4F43-A43D-E9C376B3CDC8}" srcId="{24AF22CB-8FA9-4D8E-9C17-E18746BA49DD}" destId="{52DC6B06-D608-4B35-9F54-9D06EC55F30E}" srcOrd="0" destOrd="0" parTransId="{80703AF7-0B2D-47EA-8F42-1C5E6D5584A1}" sibTransId="{9D148C98-5250-422B-BBDB-0698618EE380}"/>
    <dgm:cxn modelId="{E296FB85-F48D-46C1-B16E-3AC6B92E04BE}" srcId="{24AF22CB-8FA9-4D8E-9C17-E18746BA49DD}" destId="{DA684433-C2C8-4EA2-A18A-721BF416650D}" srcOrd="1" destOrd="0" parTransId="{CED4ADEC-D6EB-4489-B8E6-53A0A77D970D}" sibTransId="{034137D9-165E-43FD-87AE-DB3089C0BC73}"/>
    <dgm:cxn modelId="{D7E432F7-F616-47DB-9EEF-024EDEE81CA8}" type="presOf" srcId="{A7F09A7D-700C-426F-A9DE-C55AEEEFDC93}" destId="{01C171E4-46A6-4F35-9211-F477A31BB87B}" srcOrd="0" destOrd="0" presId="urn:microsoft.com/office/officeart/2005/8/layout/vList2"/>
    <dgm:cxn modelId="{06C37160-9736-4E86-AFC4-CEB71B646E4F}" type="presOf" srcId="{24AF22CB-8FA9-4D8E-9C17-E18746BA49DD}" destId="{A6BBC343-1B06-4766-B13F-237F4731E657}" srcOrd="0" destOrd="0" presId="urn:microsoft.com/office/officeart/2005/8/layout/vList2"/>
    <dgm:cxn modelId="{EF2D5851-2DEC-4BA3-A1B9-038E0F74B912}" type="presParOf" srcId="{A6BBC343-1B06-4766-B13F-237F4731E657}" destId="{D71681BB-3544-4AC8-827C-996BF541B236}" srcOrd="0" destOrd="0" presId="urn:microsoft.com/office/officeart/2005/8/layout/vList2"/>
    <dgm:cxn modelId="{699805F4-0DAE-4EE7-BE0F-1B0474BCF1CC}" type="presParOf" srcId="{A6BBC343-1B06-4766-B13F-237F4731E657}" destId="{270ED5BD-43BB-4517-A54C-6253AB4764CB}" srcOrd="1" destOrd="0" presId="urn:microsoft.com/office/officeart/2005/8/layout/vList2"/>
    <dgm:cxn modelId="{D9093509-3A14-48D0-A04B-C4602D6C5E8E}" type="presParOf" srcId="{A6BBC343-1B06-4766-B13F-237F4731E657}" destId="{F65680D5-B645-43C5-9F35-5FC4513E9D2D}" srcOrd="2" destOrd="0" presId="urn:microsoft.com/office/officeart/2005/8/layout/vList2"/>
    <dgm:cxn modelId="{05C614AC-BEDD-4667-9B39-7AAB1D8A1D88}" type="presParOf" srcId="{A6BBC343-1B06-4766-B13F-237F4731E657}" destId="{565FC7D2-4050-4665-858A-09CD7FC66ED7}" srcOrd="3" destOrd="0" presId="urn:microsoft.com/office/officeart/2005/8/layout/vList2"/>
    <dgm:cxn modelId="{C402AFC5-66D1-47EE-ADAC-8789232C17DC}" type="presParOf" srcId="{A6BBC343-1B06-4766-B13F-237F4731E657}" destId="{01C171E4-46A6-4F35-9211-F477A31BB87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C50277E2-F738-4709-8884-46498C0D192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753FEC6-4A2E-483B-8643-6CE111701220}">
      <dgm:prSet phldrT="[Text]" custT="1"/>
      <dgm:spPr/>
      <dgm:t>
        <a:bodyPr/>
        <a:lstStyle/>
        <a:p>
          <a:r>
            <a:rPr lang="en-US" sz="1800" b="0" dirty="0"/>
            <a:t>Fire detection and reporting systems </a:t>
          </a:r>
        </a:p>
      </dgm:t>
    </dgm:pt>
    <dgm:pt modelId="{27474232-2B46-4CB7-9E10-EB27EAD7EE81}" type="parTrans" cxnId="{8C2BFF01-40FF-4138-BE60-E23F15123C90}">
      <dgm:prSet/>
      <dgm:spPr/>
      <dgm:t>
        <a:bodyPr/>
        <a:lstStyle/>
        <a:p>
          <a:endParaRPr lang="en-US"/>
        </a:p>
      </dgm:t>
    </dgm:pt>
    <dgm:pt modelId="{0ED0996D-B65D-44A4-9D31-E8D413393353}" type="sibTrans" cxnId="{8C2BFF01-40FF-4138-BE60-E23F15123C90}">
      <dgm:prSet/>
      <dgm:spPr/>
      <dgm:t>
        <a:bodyPr/>
        <a:lstStyle/>
        <a:p>
          <a:endParaRPr lang="en-US"/>
        </a:p>
      </dgm:t>
    </dgm:pt>
    <dgm:pt modelId="{A8E9CA53-961F-4B73-AC6D-C37FCDF8CD14}">
      <dgm:prSet custT="1"/>
      <dgm:spPr/>
      <dgm:t>
        <a:bodyPr/>
        <a:lstStyle/>
        <a:p>
          <a:r>
            <a:rPr lang="en-US" sz="1800" b="0" dirty="0"/>
            <a:t>Security systems </a:t>
          </a:r>
        </a:p>
      </dgm:t>
    </dgm:pt>
    <dgm:pt modelId="{0798BCA7-7BFC-488A-ABCA-FBC33FDC0898}" type="parTrans" cxnId="{EFD1AABD-4EC1-445A-A1FC-CEB4F8BB1C95}">
      <dgm:prSet/>
      <dgm:spPr/>
      <dgm:t>
        <a:bodyPr/>
        <a:lstStyle/>
        <a:p>
          <a:endParaRPr lang="en-US"/>
        </a:p>
      </dgm:t>
    </dgm:pt>
    <dgm:pt modelId="{DEE37D9D-A43A-4FE2-8091-D3D400F5CBC6}" type="sibTrans" cxnId="{EFD1AABD-4EC1-445A-A1FC-CEB4F8BB1C95}">
      <dgm:prSet/>
      <dgm:spPr/>
      <dgm:t>
        <a:bodyPr/>
        <a:lstStyle/>
        <a:p>
          <a:endParaRPr lang="en-US"/>
        </a:p>
      </dgm:t>
    </dgm:pt>
    <dgm:pt modelId="{FAFF4D1D-C2E8-41FD-BCC5-6B5814FFE6AA}">
      <dgm:prSet custT="1"/>
      <dgm:spPr/>
      <dgm:t>
        <a:bodyPr/>
        <a:lstStyle/>
        <a:p>
          <a:r>
            <a:rPr lang="en-US" sz="1800" b="0" dirty="0"/>
            <a:t>Structural and electrical systems </a:t>
          </a:r>
        </a:p>
      </dgm:t>
    </dgm:pt>
    <dgm:pt modelId="{C4278E3B-DEED-4D18-BB72-06822A9EB5D0}" type="parTrans" cxnId="{2A0323BF-D907-4EB8-A6EF-2590FE87AF80}">
      <dgm:prSet/>
      <dgm:spPr/>
      <dgm:t>
        <a:bodyPr/>
        <a:lstStyle/>
        <a:p>
          <a:endParaRPr lang="en-US"/>
        </a:p>
      </dgm:t>
    </dgm:pt>
    <dgm:pt modelId="{555F6A30-96FB-48A3-8C24-DAB90377B4B5}" type="sibTrans" cxnId="{2A0323BF-D907-4EB8-A6EF-2590FE87AF80}">
      <dgm:prSet/>
      <dgm:spPr/>
      <dgm:t>
        <a:bodyPr/>
        <a:lstStyle/>
        <a:p>
          <a:endParaRPr lang="en-US"/>
        </a:p>
      </dgm:t>
    </dgm:pt>
    <dgm:pt modelId="{BB03ACCC-BCD7-47C3-B4A7-9874CD56937C}">
      <dgm:prSet custT="1"/>
      <dgm:spPr/>
      <dgm:t>
        <a:bodyPr/>
        <a:lstStyle/>
        <a:p>
          <a:r>
            <a:rPr lang="en-US" sz="1800" b="0" dirty="0"/>
            <a:t>Storage methods and practices </a:t>
          </a:r>
        </a:p>
      </dgm:t>
    </dgm:pt>
    <dgm:pt modelId="{3B1524F7-36B9-460D-A240-E6F1A5C82748}" type="parTrans" cxnId="{CD744C38-3C8D-4A70-9D49-FA5B01A9ADB7}">
      <dgm:prSet/>
      <dgm:spPr/>
      <dgm:t>
        <a:bodyPr/>
        <a:lstStyle/>
        <a:p>
          <a:endParaRPr lang="en-US"/>
        </a:p>
      </dgm:t>
    </dgm:pt>
    <dgm:pt modelId="{D4CDC9F0-DD08-443D-8CE7-BA01F198AC59}" type="sibTrans" cxnId="{CD744C38-3C8D-4A70-9D49-FA5B01A9ADB7}">
      <dgm:prSet/>
      <dgm:spPr/>
      <dgm:t>
        <a:bodyPr/>
        <a:lstStyle/>
        <a:p>
          <a:endParaRPr lang="en-US"/>
        </a:p>
      </dgm:t>
    </dgm:pt>
    <dgm:pt modelId="{3B720679-1CE4-4A12-898C-D281E4008505}">
      <dgm:prSet custT="1"/>
      <dgm:spPr>
        <a:solidFill>
          <a:schemeClr val="accent6">
            <a:lumMod val="75000"/>
          </a:schemeClr>
        </a:solidFill>
      </dgm:spPr>
      <dgm:t>
        <a:bodyPr/>
        <a:lstStyle/>
        <a:p>
          <a:r>
            <a:rPr lang="en-US" sz="1800" b="0" dirty="0"/>
            <a:t>Locator and lot identification systems </a:t>
          </a:r>
        </a:p>
      </dgm:t>
    </dgm:pt>
    <dgm:pt modelId="{93501B16-77EF-4F66-9E86-63822DF1B2F6}" type="parTrans" cxnId="{D4CE417D-AF2F-456B-BD21-33D8D7797236}">
      <dgm:prSet/>
      <dgm:spPr/>
      <dgm:t>
        <a:bodyPr/>
        <a:lstStyle/>
        <a:p>
          <a:endParaRPr lang="en-US"/>
        </a:p>
      </dgm:t>
    </dgm:pt>
    <dgm:pt modelId="{3493C7BA-A7D1-4757-BFAC-1C4E99D3AC77}" type="sibTrans" cxnId="{D4CE417D-AF2F-456B-BD21-33D8D7797236}">
      <dgm:prSet/>
      <dgm:spPr/>
      <dgm:t>
        <a:bodyPr/>
        <a:lstStyle/>
        <a:p>
          <a:endParaRPr lang="en-US"/>
        </a:p>
      </dgm:t>
    </dgm:pt>
    <dgm:pt modelId="{7FB5F160-387E-4B6F-836D-71C563F79A2C}">
      <dgm:prSet custT="1"/>
      <dgm:spPr>
        <a:solidFill>
          <a:schemeClr val="accent6">
            <a:lumMod val="75000"/>
          </a:schemeClr>
        </a:solidFill>
      </dgm:spPr>
      <dgm:t>
        <a:bodyPr/>
        <a:lstStyle/>
        <a:p>
          <a:r>
            <a:rPr lang="en-US" sz="1800" b="0" dirty="0"/>
            <a:t>Descriptive inventories, weight tickets, warehouse receipt, service orders </a:t>
          </a:r>
        </a:p>
      </dgm:t>
    </dgm:pt>
    <dgm:pt modelId="{F8265E79-59E9-466A-9B69-717464E2FADA}" type="parTrans" cxnId="{74397F2F-1778-4884-8EEF-BCA9AF0B1AFA}">
      <dgm:prSet/>
      <dgm:spPr/>
      <dgm:t>
        <a:bodyPr/>
        <a:lstStyle/>
        <a:p>
          <a:endParaRPr lang="en-US"/>
        </a:p>
      </dgm:t>
    </dgm:pt>
    <dgm:pt modelId="{172EB698-B7D5-40D1-A0D5-77F3C31A623E}" type="sibTrans" cxnId="{74397F2F-1778-4884-8EEF-BCA9AF0B1AFA}">
      <dgm:prSet/>
      <dgm:spPr/>
      <dgm:t>
        <a:bodyPr/>
        <a:lstStyle/>
        <a:p>
          <a:endParaRPr lang="en-US"/>
        </a:p>
      </dgm:t>
    </dgm:pt>
    <dgm:pt modelId="{45A0D714-C7B3-40CA-A50A-55DCF460B6C1}" type="pres">
      <dgm:prSet presAssocID="{C50277E2-F738-4709-8884-46498C0D192D}" presName="linear" presStyleCnt="0">
        <dgm:presLayoutVars>
          <dgm:animLvl val="lvl"/>
          <dgm:resizeHandles val="exact"/>
        </dgm:presLayoutVars>
      </dgm:prSet>
      <dgm:spPr/>
      <dgm:t>
        <a:bodyPr/>
        <a:lstStyle/>
        <a:p>
          <a:endParaRPr lang="en-US"/>
        </a:p>
      </dgm:t>
    </dgm:pt>
    <dgm:pt modelId="{F108736A-2CF9-4690-AEC3-9AF6B6D36C19}" type="pres">
      <dgm:prSet presAssocID="{3753FEC6-4A2E-483B-8643-6CE111701220}" presName="parentText" presStyleLbl="node1" presStyleIdx="0" presStyleCnt="6" custLinFactY="-94858" custLinFactNeighborY="-100000">
        <dgm:presLayoutVars>
          <dgm:chMax val="0"/>
          <dgm:bulletEnabled val="1"/>
        </dgm:presLayoutVars>
      </dgm:prSet>
      <dgm:spPr/>
      <dgm:t>
        <a:bodyPr/>
        <a:lstStyle/>
        <a:p>
          <a:endParaRPr lang="en-US"/>
        </a:p>
      </dgm:t>
    </dgm:pt>
    <dgm:pt modelId="{C7BCDDD6-D9C2-4A8C-BC69-CF413D8B3A1B}" type="pres">
      <dgm:prSet presAssocID="{0ED0996D-B65D-44A4-9D31-E8D413393353}" presName="spacer" presStyleCnt="0"/>
      <dgm:spPr/>
    </dgm:pt>
    <dgm:pt modelId="{9F9018D2-114A-405E-BEE5-E66B7574249E}" type="pres">
      <dgm:prSet presAssocID="{A8E9CA53-961F-4B73-AC6D-C37FCDF8CD14}" presName="parentText" presStyleLbl="node1" presStyleIdx="1" presStyleCnt="6" custLinFactY="-56109" custLinFactNeighborY="-100000">
        <dgm:presLayoutVars>
          <dgm:chMax val="0"/>
          <dgm:bulletEnabled val="1"/>
        </dgm:presLayoutVars>
      </dgm:prSet>
      <dgm:spPr/>
      <dgm:t>
        <a:bodyPr/>
        <a:lstStyle/>
        <a:p>
          <a:endParaRPr lang="en-US"/>
        </a:p>
      </dgm:t>
    </dgm:pt>
    <dgm:pt modelId="{E7FE323E-DF8E-489B-A505-51972500AF79}" type="pres">
      <dgm:prSet presAssocID="{DEE37D9D-A43A-4FE2-8091-D3D400F5CBC6}" presName="spacer" presStyleCnt="0"/>
      <dgm:spPr/>
    </dgm:pt>
    <dgm:pt modelId="{C432B796-520E-4155-9E49-98E51570D342}" type="pres">
      <dgm:prSet presAssocID="{FAFF4D1D-C2E8-41FD-BCC5-6B5814FFE6AA}" presName="parentText" presStyleLbl="node1" presStyleIdx="2" presStyleCnt="6" custLinFactY="-16398" custLinFactNeighborY="-100000">
        <dgm:presLayoutVars>
          <dgm:chMax val="0"/>
          <dgm:bulletEnabled val="1"/>
        </dgm:presLayoutVars>
      </dgm:prSet>
      <dgm:spPr/>
      <dgm:t>
        <a:bodyPr/>
        <a:lstStyle/>
        <a:p>
          <a:endParaRPr lang="en-US"/>
        </a:p>
      </dgm:t>
    </dgm:pt>
    <dgm:pt modelId="{D1C59C3F-0D0F-4364-8198-71E7183C8959}" type="pres">
      <dgm:prSet presAssocID="{555F6A30-96FB-48A3-8C24-DAB90377B4B5}" presName="spacer" presStyleCnt="0"/>
      <dgm:spPr/>
    </dgm:pt>
    <dgm:pt modelId="{8811B8CA-8FDD-4AA5-853F-4557737E73AC}" type="pres">
      <dgm:prSet presAssocID="{BB03ACCC-BCD7-47C3-B4A7-9874CD56937C}" presName="parentText" presStyleLbl="node1" presStyleIdx="3" presStyleCnt="6" custLinFactY="-5204" custLinFactNeighborY="-100000">
        <dgm:presLayoutVars>
          <dgm:chMax val="0"/>
          <dgm:bulletEnabled val="1"/>
        </dgm:presLayoutVars>
      </dgm:prSet>
      <dgm:spPr/>
      <dgm:t>
        <a:bodyPr/>
        <a:lstStyle/>
        <a:p>
          <a:endParaRPr lang="en-US"/>
        </a:p>
      </dgm:t>
    </dgm:pt>
    <dgm:pt modelId="{29F980F8-A4CC-4261-98A2-CF92363D737B}" type="pres">
      <dgm:prSet presAssocID="{D4CDC9F0-DD08-443D-8CE7-BA01F198AC59}" presName="spacer" presStyleCnt="0"/>
      <dgm:spPr/>
    </dgm:pt>
    <dgm:pt modelId="{8DA807ED-59B6-4001-BD04-4A0CFFB2E0CF}" type="pres">
      <dgm:prSet presAssocID="{3B720679-1CE4-4A12-898C-D281E4008505}" presName="parentText" presStyleLbl="node1" presStyleIdx="4" presStyleCnt="6" custLinFactY="1305" custLinFactNeighborY="100000">
        <dgm:presLayoutVars>
          <dgm:chMax val="0"/>
          <dgm:bulletEnabled val="1"/>
        </dgm:presLayoutVars>
      </dgm:prSet>
      <dgm:spPr/>
      <dgm:t>
        <a:bodyPr/>
        <a:lstStyle/>
        <a:p>
          <a:endParaRPr lang="en-US"/>
        </a:p>
      </dgm:t>
    </dgm:pt>
    <dgm:pt modelId="{9D5A8BE3-50EB-431D-902A-54A5472B7A45}" type="pres">
      <dgm:prSet presAssocID="{3493C7BA-A7D1-4757-BFAC-1C4E99D3AC77}" presName="spacer" presStyleCnt="0"/>
      <dgm:spPr/>
    </dgm:pt>
    <dgm:pt modelId="{A0E6E325-2993-4348-9707-A8EA54566F0F}" type="pres">
      <dgm:prSet presAssocID="{7FB5F160-387E-4B6F-836D-71C563F79A2C}" presName="parentText" presStyleLbl="node1" presStyleIdx="5" presStyleCnt="6" custScaleY="140293" custLinFactY="12499" custLinFactNeighborY="100000">
        <dgm:presLayoutVars>
          <dgm:chMax val="0"/>
          <dgm:bulletEnabled val="1"/>
        </dgm:presLayoutVars>
      </dgm:prSet>
      <dgm:spPr/>
      <dgm:t>
        <a:bodyPr/>
        <a:lstStyle/>
        <a:p>
          <a:endParaRPr lang="en-US"/>
        </a:p>
      </dgm:t>
    </dgm:pt>
  </dgm:ptLst>
  <dgm:cxnLst>
    <dgm:cxn modelId="{0650B381-C8D3-4806-BE3A-B271575FBF57}" type="presOf" srcId="{7FB5F160-387E-4B6F-836D-71C563F79A2C}" destId="{A0E6E325-2993-4348-9707-A8EA54566F0F}" srcOrd="0" destOrd="0" presId="urn:microsoft.com/office/officeart/2005/8/layout/vList2"/>
    <dgm:cxn modelId="{1FAB43AC-F3A4-42B9-A763-1276CFB94D78}" type="presOf" srcId="{A8E9CA53-961F-4B73-AC6D-C37FCDF8CD14}" destId="{9F9018D2-114A-405E-BEE5-E66B7574249E}" srcOrd="0" destOrd="0" presId="urn:microsoft.com/office/officeart/2005/8/layout/vList2"/>
    <dgm:cxn modelId="{CD72FF3E-538A-46EE-957E-B7B095CA17BD}" type="presOf" srcId="{C50277E2-F738-4709-8884-46498C0D192D}" destId="{45A0D714-C7B3-40CA-A50A-55DCF460B6C1}" srcOrd="0" destOrd="0" presId="urn:microsoft.com/office/officeart/2005/8/layout/vList2"/>
    <dgm:cxn modelId="{1F9AC952-14DA-45F8-9752-1834680E6656}" type="presOf" srcId="{FAFF4D1D-C2E8-41FD-BCC5-6B5814FFE6AA}" destId="{C432B796-520E-4155-9E49-98E51570D342}" srcOrd="0" destOrd="0" presId="urn:microsoft.com/office/officeart/2005/8/layout/vList2"/>
    <dgm:cxn modelId="{8C2BFF01-40FF-4138-BE60-E23F15123C90}" srcId="{C50277E2-F738-4709-8884-46498C0D192D}" destId="{3753FEC6-4A2E-483B-8643-6CE111701220}" srcOrd="0" destOrd="0" parTransId="{27474232-2B46-4CB7-9E10-EB27EAD7EE81}" sibTransId="{0ED0996D-B65D-44A4-9D31-E8D413393353}"/>
    <dgm:cxn modelId="{FD611DEF-9836-45D8-A09A-27C511B9D910}" type="presOf" srcId="{3753FEC6-4A2E-483B-8643-6CE111701220}" destId="{F108736A-2CF9-4690-AEC3-9AF6B6D36C19}" srcOrd="0" destOrd="0" presId="urn:microsoft.com/office/officeart/2005/8/layout/vList2"/>
    <dgm:cxn modelId="{2A0323BF-D907-4EB8-A6EF-2590FE87AF80}" srcId="{C50277E2-F738-4709-8884-46498C0D192D}" destId="{FAFF4D1D-C2E8-41FD-BCC5-6B5814FFE6AA}" srcOrd="2" destOrd="0" parTransId="{C4278E3B-DEED-4D18-BB72-06822A9EB5D0}" sibTransId="{555F6A30-96FB-48A3-8C24-DAB90377B4B5}"/>
    <dgm:cxn modelId="{A8CF22FC-FB42-4DD3-9A55-D12B9FB4A325}" type="presOf" srcId="{BB03ACCC-BCD7-47C3-B4A7-9874CD56937C}" destId="{8811B8CA-8FDD-4AA5-853F-4557737E73AC}" srcOrd="0" destOrd="0" presId="urn:microsoft.com/office/officeart/2005/8/layout/vList2"/>
    <dgm:cxn modelId="{CD744C38-3C8D-4A70-9D49-FA5B01A9ADB7}" srcId="{C50277E2-F738-4709-8884-46498C0D192D}" destId="{BB03ACCC-BCD7-47C3-B4A7-9874CD56937C}" srcOrd="3" destOrd="0" parTransId="{3B1524F7-36B9-460D-A240-E6F1A5C82748}" sibTransId="{D4CDC9F0-DD08-443D-8CE7-BA01F198AC59}"/>
    <dgm:cxn modelId="{EFD1AABD-4EC1-445A-A1FC-CEB4F8BB1C95}" srcId="{C50277E2-F738-4709-8884-46498C0D192D}" destId="{A8E9CA53-961F-4B73-AC6D-C37FCDF8CD14}" srcOrd="1" destOrd="0" parTransId="{0798BCA7-7BFC-488A-ABCA-FBC33FDC0898}" sibTransId="{DEE37D9D-A43A-4FE2-8091-D3D400F5CBC6}"/>
    <dgm:cxn modelId="{81E332A1-0B81-45C4-923C-7DA10739E86A}" type="presOf" srcId="{3B720679-1CE4-4A12-898C-D281E4008505}" destId="{8DA807ED-59B6-4001-BD04-4A0CFFB2E0CF}" srcOrd="0" destOrd="0" presId="urn:microsoft.com/office/officeart/2005/8/layout/vList2"/>
    <dgm:cxn modelId="{D4CE417D-AF2F-456B-BD21-33D8D7797236}" srcId="{C50277E2-F738-4709-8884-46498C0D192D}" destId="{3B720679-1CE4-4A12-898C-D281E4008505}" srcOrd="4" destOrd="0" parTransId="{93501B16-77EF-4F66-9E86-63822DF1B2F6}" sibTransId="{3493C7BA-A7D1-4757-BFAC-1C4E99D3AC77}"/>
    <dgm:cxn modelId="{74397F2F-1778-4884-8EEF-BCA9AF0B1AFA}" srcId="{C50277E2-F738-4709-8884-46498C0D192D}" destId="{7FB5F160-387E-4B6F-836D-71C563F79A2C}" srcOrd="5" destOrd="0" parTransId="{F8265E79-59E9-466A-9B69-717464E2FADA}" sibTransId="{172EB698-B7D5-40D1-A0D5-77F3C31A623E}"/>
    <dgm:cxn modelId="{61938D07-3468-49E0-985F-5CAFCC469124}" type="presParOf" srcId="{45A0D714-C7B3-40CA-A50A-55DCF460B6C1}" destId="{F108736A-2CF9-4690-AEC3-9AF6B6D36C19}" srcOrd="0" destOrd="0" presId="urn:microsoft.com/office/officeart/2005/8/layout/vList2"/>
    <dgm:cxn modelId="{EA4EEC21-F82C-4184-94A9-CEB179135F35}" type="presParOf" srcId="{45A0D714-C7B3-40CA-A50A-55DCF460B6C1}" destId="{C7BCDDD6-D9C2-4A8C-BC69-CF413D8B3A1B}" srcOrd="1" destOrd="0" presId="urn:microsoft.com/office/officeart/2005/8/layout/vList2"/>
    <dgm:cxn modelId="{2944E9BA-18E1-468E-B8A6-37E499CF22DF}" type="presParOf" srcId="{45A0D714-C7B3-40CA-A50A-55DCF460B6C1}" destId="{9F9018D2-114A-405E-BEE5-E66B7574249E}" srcOrd="2" destOrd="0" presId="urn:microsoft.com/office/officeart/2005/8/layout/vList2"/>
    <dgm:cxn modelId="{3E3898AA-C0BA-421D-A74B-ADD5D5F45D1C}" type="presParOf" srcId="{45A0D714-C7B3-40CA-A50A-55DCF460B6C1}" destId="{E7FE323E-DF8E-489B-A505-51972500AF79}" srcOrd="3" destOrd="0" presId="urn:microsoft.com/office/officeart/2005/8/layout/vList2"/>
    <dgm:cxn modelId="{45631E07-915E-4DA6-866D-9A79FDC21124}" type="presParOf" srcId="{45A0D714-C7B3-40CA-A50A-55DCF460B6C1}" destId="{C432B796-520E-4155-9E49-98E51570D342}" srcOrd="4" destOrd="0" presId="urn:microsoft.com/office/officeart/2005/8/layout/vList2"/>
    <dgm:cxn modelId="{F7262CCC-22D1-4C7C-AEE1-C7D9756D7074}" type="presParOf" srcId="{45A0D714-C7B3-40CA-A50A-55DCF460B6C1}" destId="{D1C59C3F-0D0F-4364-8198-71E7183C8959}" srcOrd="5" destOrd="0" presId="urn:microsoft.com/office/officeart/2005/8/layout/vList2"/>
    <dgm:cxn modelId="{DCDCD732-4D08-4B2C-BB55-6FC82A8189F5}" type="presParOf" srcId="{45A0D714-C7B3-40CA-A50A-55DCF460B6C1}" destId="{8811B8CA-8FDD-4AA5-853F-4557737E73AC}" srcOrd="6" destOrd="0" presId="urn:microsoft.com/office/officeart/2005/8/layout/vList2"/>
    <dgm:cxn modelId="{6624A1A2-79AF-4840-952B-AF1077373834}" type="presParOf" srcId="{45A0D714-C7B3-40CA-A50A-55DCF460B6C1}" destId="{29F980F8-A4CC-4261-98A2-CF92363D737B}" srcOrd="7" destOrd="0" presId="urn:microsoft.com/office/officeart/2005/8/layout/vList2"/>
    <dgm:cxn modelId="{47ED4B3A-0FE0-4E63-9D62-89D6283792D6}" type="presParOf" srcId="{45A0D714-C7B3-40CA-A50A-55DCF460B6C1}" destId="{8DA807ED-59B6-4001-BD04-4A0CFFB2E0CF}" srcOrd="8" destOrd="0" presId="urn:microsoft.com/office/officeart/2005/8/layout/vList2"/>
    <dgm:cxn modelId="{9BE02047-63AE-4505-BACF-FAC82B0BFDDA}" type="presParOf" srcId="{45A0D714-C7B3-40CA-A50A-55DCF460B6C1}" destId="{9D5A8BE3-50EB-431D-902A-54A5472B7A45}" srcOrd="9" destOrd="0" presId="urn:microsoft.com/office/officeart/2005/8/layout/vList2"/>
    <dgm:cxn modelId="{4F0B2818-7509-451B-842F-79D1A1214DEA}" type="presParOf" srcId="{45A0D714-C7B3-40CA-A50A-55DCF460B6C1}" destId="{A0E6E325-2993-4348-9707-A8EA54566F0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C50277E2-F738-4709-8884-46498C0D192D}" type="doc">
      <dgm:prSet loTypeId="urn:microsoft.com/office/officeart/2005/8/layout/vList2" loCatId="list" qsTypeId="urn:microsoft.com/office/officeart/2005/8/quickstyle/simple3" qsCatId="simple" csTypeId="urn:microsoft.com/office/officeart/2005/8/colors/accent2_3" csCatId="accent2" phldr="1"/>
      <dgm:spPr/>
      <dgm:t>
        <a:bodyPr/>
        <a:lstStyle/>
        <a:p>
          <a:endParaRPr lang="en-US"/>
        </a:p>
      </dgm:t>
    </dgm:pt>
    <dgm:pt modelId="{3753FEC6-4A2E-483B-8643-6CE111701220}">
      <dgm:prSet phldrT="[Text]" custT="1"/>
      <dgm:spPr/>
      <dgm:t>
        <a:bodyPr/>
        <a:lstStyle/>
        <a:p>
          <a:r>
            <a:rPr lang="en-US" sz="1800" b="0" u="none" dirty="0"/>
            <a:t>B</a:t>
          </a:r>
          <a:r>
            <a:rPr lang="x-none" sz="1800" b="0" u="none" dirty="0"/>
            <a:t>e alert for conditions that will contribute to rapid fire growth</a:t>
          </a:r>
          <a:endParaRPr lang="en-US" sz="1800" b="0" dirty="0"/>
        </a:p>
      </dgm:t>
    </dgm:pt>
    <dgm:pt modelId="{27474232-2B46-4CB7-9E10-EB27EAD7EE81}" type="parTrans" cxnId="{8C2BFF01-40FF-4138-BE60-E23F15123C90}">
      <dgm:prSet/>
      <dgm:spPr/>
      <dgm:t>
        <a:bodyPr/>
        <a:lstStyle/>
        <a:p>
          <a:endParaRPr lang="en-US"/>
        </a:p>
      </dgm:t>
    </dgm:pt>
    <dgm:pt modelId="{0ED0996D-B65D-44A4-9D31-E8D413393353}" type="sibTrans" cxnId="{8C2BFF01-40FF-4138-BE60-E23F15123C90}">
      <dgm:prSet/>
      <dgm:spPr/>
      <dgm:t>
        <a:bodyPr/>
        <a:lstStyle/>
        <a:p>
          <a:endParaRPr lang="en-US"/>
        </a:p>
      </dgm:t>
    </dgm:pt>
    <dgm:pt modelId="{9C52C00C-FD1F-4822-89FA-EE0254168D83}">
      <dgm:prSet custT="1"/>
      <dgm:spPr/>
      <dgm:t>
        <a:bodyPr/>
        <a:lstStyle/>
        <a:p>
          <a:r>
            <a:rPr lang="en-US" sz="1800" b="0" u="none" dirty="0"/>
            <a:t>A</a:t>
          </a:r>
          <a:r>
            <a:rPr lang="x-none" sz="1800" b="0" u="none" dirty="0"/>
            <a:t>ssess </a:t>
          </a:r>
          <a:r>
            <a:rPr lang="x-none" sz="1800" b="0" u="none" dirty="0" smtClean="0"/>
            <a:t>configuration </a:t>
          </a:r>
          <a:r>
            <a:rPr lang="x-none" sz="1800" b="0" u="none" dirty="0"/>
            <a:t>and type of fuels within the structure</a:t>
          </a:r>
          <a:endParaRPr lang="en-US" sz="1800" b="0" u="none" dirty="0"/>
        </a:p>
      </dgm:t>
    </dgm:pt>
    <dgm:pt modelId="{776CA16D-66A1-4337-A137-B7F2DFBA60D6}" type="parTrans" cxnId="{10260FF4-C7CC-44F1-9129-C1FFB77548F7}">
      <dgm:prSet/>
      <dgm:spPr/>
      <dgm:t>
        <a:bodyPr/>
        <a:lstStyle/>
        <a:p>
          <a:endParaRPr lang="en-US"/>
        </a:p>
      </dgm:t>
    </dgm:pt>
    <dgm:pt modelId="{1FDF445C-1EDF-42C7-96F1-39F48D580FE4}" type="sibTrans" cxnId="{10260FF4-C7CC-44F1-9129-C1FFB77548F7}">
      <dgm:prSet/>
      <dgm:spPr/>
      <dgm:t>
        <a:bodyPr/>
        <a:lstStyle/>
        <a:p>
          <a:endParaRPr lang="en-US"/>
        </a:p>
      </dgm:t>
    </dgm:pt>
    <dgm:pt modelId="{9EB6A7DE-3F3D-4035-BC2F-A041D903F36C}">
      <dgm:prSet custT="1"/>
      <dgm:spPr/>
      <dgm:t>
        <a:bodyPr/>
        <a:lstStyle/>
        <a:p>
          <a:r>
            <a:rPr lang="en-US" sz="1800" b="0" u="none" dirty="0"/>
            <a:t>D</a:t>
          </a:r>
          <a:r>
            <a:rPr lang="x-none" sz="1800" b="0" u="none" dirty="0"/>
            <a:t>iligently inspect </a:t>
          </a:r>
          <a:r>
            <a:rPr lang="x-none" sz="1800" b="0" u="none" dirty="0" smtClean="0"/>
            <a:t>automatic </a:t>
          </a:r>
          <a:r>
            <a:rPr lang="x-none" sz="1800" b="0" u="none" dirty="0"/>
            <a:t>sprinkler system</a:t>
          </a:r>
          <a:r>
            <a:rPr lang="en-US" sz="1800" b="0" u="none" dirty="0"/>
            <a:t>s</a:t>
          </a:r>
        </a:p>
      </dgm:t>
    </dgm:pt>
    <dgm:pt modelId="{7A507242-7C09-4EDB-893A-6D46A0F866B3}" type="parTrans" cxnId="{D352CF94-E272-4096-95BF-E1ABC684947E}">
      <dgm:prSet/>
      <dgm:spPr/>
      <dgm:t>
        <a:bodyPr/>
        <a:lstStyle/>
        <a:p>
          <a:endParaRPr lang="en-US"/>
        </a:p>
      </dgm:t>
    </dgm:pt>
    <dgm:pt modelId="{D87AB00E-9287-4D37-8357-A0AAEE53C8E4}" type="sibTrans" cxnId="{D352CF94-E272-4096-95BF-E1ABC684947E}">
      <dgm:prSet/>
      <dgm:spPr/>
      <dgm:t>
        <a:bodyPr/>
        <a:lstStyle/>
        <a:p>
          <a:endParaRPr lang="en-US"/>
        </a:p>
      </dgm:t>
    </dgm:pt>
    <dgm:pt modelId="{DA16E9BC-B647-46B2-BCC7-DC3CE01466D3}">
      <dgm:prSet custT="1"/>
      <dgm:spPr/>
      <dgm:t>
        <a:bodyPr/>
        <a:lstStyle/>
        <a:p>
          <a:r>
            <a:rPr lang="x-none" sz="1800" b="0" u="none" dirty="0"/>
            <a:t>Examine</a:t>
          </a:r>
          <a:r>
            <a:rPr lang="en-US" sz="1800" b="0" u="none" dirty="0"/>
            <a:t> </a:t>
          </a:r>
          <a:r>
            <a:rPr lang="x-none" sz="1800" b="0" u="none" dirty="0"/>
            <a:t>storage heights to determine whether materials are too close to </a:t>
          </a:r>
          <a:r>
            <a:rPr lang="x-none" sz="1800" b="0" u="none" dirty="0" smtClean="0"/>
            <a:t>sprinklers</a:t>
          </a:r>
          <a:endParaRPr lang="en-US" sz="1800" b="0" u="none" dirty="0"/>
        </a:p>
      </dgm:t>
    </dgm:pt>
    <dgm:pt modelId="{61125017-B840-43E1-8EED-4400579B61A4}" type="parTrans" cxnId="{2CA123B7-E522-49EB-9396-9F9A1EA3A820}">
      <dgm:prSet/>
      <dgm:spPr/>
      <dgm:t>
        <a:bodyPr/>
        <a:lstStyle/>
        <a:p>
          <a:endParaRPr lang="en-US"/>
        </a:p>
      </dgm:t>
    </dgm:pt>
    <dgm:pt modelId="{02618F90-8CA4-42B9-9466-9DB3C01B3418}" type="sibTrans" cxnId="{2CA123B7-E522-49EB-9396-9F9A1EA3A820}">
      <dgm:prSet/>
      <dgm:spPr/>
      <dgm:t>
        <a:bodyPr/>
        <a:lstStyle/>
        <a:p>
          <a:endParaRPr lang="en-US"/>
        </a:p>
      </dgm:t>
    </dgm:pt>
    <dgm:pt modelId="{B238DFA9-EA7F-4E09-AA58-BAB9EE4CB3DB}">
      <dgm:prSet custT="1"/>
      <dgm:spPr/>
      <dgm:t>
        <a:bodyPr/>
        <a:lstStyle/>
        <a:p>
          <a:r>
            <a:rPr lang="en-US" sz="1800" b="0" u="none" dirty="0"/>
            <a:t>V</a:t>
          </a:r>
          <a:r>
            <a:rPr lang="x-none" sz="1800" b="0" u="none" dirty="0"/>
            <a:t>erify that</a:t>
          </a:r>
          <a:r>
            <a:rPr lang="en-US" sz="1800" b="0" u="none" dirty="0"/>
            <a:t> </a:t>
          </a:r>
          <a:r>
            <a:rPr lang="x-none" sz="1800" b="0" u="none" dirty="0"/>
            <a:t>storage methods do not impede fire detection systems </a:t>
          </a:r>
          <a:endParaRPr lang="en-US" sz="1800" b="0" u="none" dirty="0"/>
        </a:p>
      </dgm:t>
    </dgm:pt>
    <dgm:pt modelId="{89D2733F-5C6F-49DC-A04B-5E98D0DB68D6}" type="parTrans" cxnId="{621B9196-DDB7-4482-9172-7CC7F28BA6E7}">
      <dgm:prSet/>
      <dgm:spPr/>
      <dgm:t>
        <a:bodyPr/>
        <a:lstStyle/>
        <a:p>
          <a:endParaRPr lang="en-US"/>
        </a:p>
      </dgm:t>
    </dgm:pt>
    <dgm:pt modelId="{2DED69BA-9E5B-4BF6-8145-96ABE1AE8512}" type="sibTrans" cxnId="{621B9196-DDB7-4482-9172-7CC7F28BA6E7}">
      <dgm:prSet/>
      <dgm:spPr/>
      <dgm:t>
        <a:bodyPr/>
        <a:lstStyle/>
        <a:p>
          <a:endParaRPr lang="en-US"/>
        </a:p>
      </dgm:t>
    </dgm:pt>
    <dgm:pt modelId="{E0B4F910-6CD0-44BB-8198-376B494C88AF}">
      <dgm:prSet custT="1"/>
      <dgm:spPr/>
      <dgm:t>
        <a:bodyPr/>
        <a:lstStyle/>
        <a:p>
          <a:r>
            <a:rPr lang="en-US" sz="1800" b="0" u="none" dirty="0"/>
            <a:t>E</a:t>
          </a:r>
          <a:r>
            <a:rPr lang="x-none" sz="1800" b="0" u="none" dirty="0"/>
            <a:t>xamine records to verify </a:t>
          </a:r>
          <a:r>
            <a:rPr lang="en-US" sz="1800" b="0" u="none" dirty="0"/>
            <a:t>sprinklers are f</a:t>
          </a:r>
          <a:r>
            <a:rPr lang="en-US" sz="1800" b="0" dirty="0"/>
            <a:t>unctional and </a:t>
          </a:r>
          <a:r>
            <a:rPr lang="en-US" sz="1800" b="0" dirty="0" smtClean="0"/>
            <a:t>serviced </a:t>
          </a:r>
          <a:r>
            <a:rPr lang="en-US" sz="1800" b="0" dirty="0"/>
            <a:t>as required</a:t>
          </a:r>
          <a:endParaRPr lang="en-US" sz="1800" b="0" u="none" dirty="0"/>
        </a:p>
      </dgm:t>
    </dgm:pt>
    <dgm:pt modelId="{9B26741A-6029-411E-9EFA-B8ED80EC5B6F}" type="parTrans" cxnId="{86053838-8033-474F-9B08-2E2F9286FA50}">
      <dgm:prSet/>
      <dgm:spPr/>
      <dgm:t>
        <a:bodyPr/>
        <a:lstStyle/>
        <a:p>
          <a:endParaRPr lang="en-US"/>
        </a:p>
      </dgm:t>
    </dgm:pt>
    <dgm:pt modelId="{C6EE66D0-B42D-46ED-B86C-59A85082A309}" type="sibTrans" cxnId="{86053838-8033-474F-9B08-2E2F9286FA50}">
      <dgm:prSet/>
      <dgm:spPr/>
      <dgm:t>
        <a:bodyPr/>
        <a:lstStyle/>
        <a:p>
          <a:endParaRPr lang="en-US"/>
        </a:p>
      </dgm:t>
    </dgm:pt>
    <dgm:pt modelId="{10CBE752-C763-401F-9FA8-84898FD28122}">
      <dgm:prSet custT="1"/>
      <dgm:spPr/>
      <dgm:t>
        <a:bodyPr/>
        <a:lstStyle/>
        <a:p>
          <a:r>
            <a:rPr lang="en-US" sz="1800" b="0" u="none" dirty="0"/>
            <a:t>Consult </a:t>
          </a:r>
          <a:r>
            <a:rPr lang="x-none" sz="1800" b="0" u="none" dirty="0"/>
            <a:t>NFPA® 25</a:t>
          </a:r>
          <a:endParaRPr lang="en-US" sz="1800" b="0" u="none" dirty="0"/>
        </a:p>
      </dgm:t>
    </dgm:pt>
    <dgm:pt modelId="{0EF9B4BD-58E4-414B-96C9-1E12A903062B}" type="parTrans" cxnId="{2F8D1108-4186-4028-A924-4CBDF1AAE065}">
      <dgm:prSet/>
      <dgm:spPr/>
      <dgm:t>
        <a:bodyPr/>
        <a:lstStyle/>
        <a:p>
          <a:endParaRPr lang="en-US"/>
        </a:p>
      </dgm:t>
    </dgm:pt>
    <dgm:pt modelId="{95A85C18-9AF2-489D-B0B5-53C820975A28}" type="sibTrans" cxnId="{2F8D1108-4186-4028-A924-4CBDF1AAE065}">
      <dgm:prSet/>
      <dgm:spPr/>
      <dgm:t>
        <a:bodyPr/>
        <a:lstStyle/>
        <a:p>
          <a:endParaRPr lang="en-US"/>
        </a:p>
      </dgm:t>
    </dgm:pt>
    <dgm:pt modelId="{45A0D714-C7B3-40CA-A50A-55DCF460B6C1}" type="pres">
      <dgm:prSet presAssocID="{C50277E2-F738-4709-8884-46498C0D192D}" presName="linear" presStyleCnt="0">
        <dgm:presLayoutVars>
          <dgm:animLvl val="lvl"/>
          <dgm:resizeHandles val="exact"/>
        </dgm:presLayoutVars>
      </dgm:prSet>
      <dgm:spPr/>
      <dgm:t>
        <a:bodyPr/>
        <a:lstStyle/>
        <a:p>
          <a:endParaRPr lang="en-US"/>
        </a:p>
      </dgm:t>
    </dgm:pt>
    <dgm:pt modelId="{F108736A-2CF9-4690-AEC3-9AF6B6D36C19}" type="pres">
      <dgm:prSet presAssocID="{3753FEC6-4A2E-483B-8643-6CE111701220}" presName="parentText" presStyleLbl="node1" presStyleIdx="0" presStyleCnt="7">
        <dgm:presLayoutVars>
          <dgm:chMax val="0"/>
          <dgm:bulletEnabled val="1"/>
        </dgm:presLayoutVars>
      </dgm:prSet>
      <dgm:spPr/>
      <dgm:t>
        <a:bodyPr/>
        <a:lstStyle/>
        <a:p>
          <a:endParaRPr lang="en-US"/>
        </a:p>
      </dgm:t>
    </dgm:pt>
    <dgm:pt modelId="{C7BCDDD6-D9C2-4A8C-BC69-CF413D8B3A1B}" type="pres">
      <dgm:prSet presAssocID="{0ED0996D-B65D-44A4-9D31-E8D413393353}" presName="spacer" presStyleCnt="0"/>
      <dgm:spPr/>
      <dgm:t>
        <a:bodyPr/>
        <a:lstStyle/>
        <a:p>
          <a:endParaRPr lang="en-US"/>
        </a:p>
      </dgm:t>
    </dgm:pt>
    <dgm:pt modelId="{6A909EE4-3A5A-465B-8376-B4F5B41BE5CA}" type="pres">
      <dgm:prSet presAssocID="{9C52C00C-FD1F-4822-89FA-EE0254168D83}" presName="parentText" presStyleLbl="node1" presStyleIdx="1" presStyleCnt="7">
        <dgm:presLayoutVars>
          <dgm:chMax val="0"/>
          <dgm:bulletEnabled val="1"/>
        </dgm:presLayoutVars>
      </dgm:prSet>
      <dgm:spPr/>
      <dgm:t>
        <a:bodyPr/>
        <a:lstStyle/>
        <a:p>
          <a:endParaRPr lang="en-US"/>
        </a:p>
      </dgm:t>
    </dgm:pt>
    <dgm:pt modelId="{B2F6ED37-FC9C-4DAB-B434-43DD55C365A0}" type="pres">
      <dgm:prSet presAssocID="{1FDF445C-1EDF-42C7-96F1-39F48D580FE4}" presName="spacer" presStyleCnt="0"/>
      <dgm:spPr/>
      <dgm:t>
        <a:bodyPr/>
        <a:lstStyle/>
        <a:p>
          <a:endParaRPr lang="en-US"/>
        </a:p>
      </dgm:t>
    </dgm:pt>
    <dgm:pt modelId="{C42C714C-3A9F-4086-B4E4-3DC3755D9FCA}" type="pres">
      <dgm:prSet presAssocID="{B238DFA9-EA7F-4E09-AA58-BAB9EE4CB3DB}" presName="parentText" presStyleLbl="node1" presStyleIdx="2" presStyleCnt="7">
        <dgm:presLayoutVars>
          <dgm:chMax val="0"/>
          <dgm:bulletEnabled val="1"/>
        </dgm:presLayoutVars>
      </dgm:prSet>
      <dgm:spPr/>
      <dgm:t>
        <a:bodyPr/>
        <a:lstStyle/>
        <a:p>
          <a:endParaRPr lang="en-US"/>
        </a:p>
      </dgm:t>
    </dgm:pt>
    <dgm:pt modelId="{A9B52E96-3AE0-4544-A5D8-24693D0F6130}" type="pres">
      <dgm:prSet presAssocID="{2DED69BA-9E5B-4BF6-8145-96ABE1AE8512}" presName="spacer" presStyleCnt="0"/>
      <dgm:spPr/>
      <dgm:t>
        <a:bodyPr/>
        <a:lstStyle/>
        <a:p>
          <a:endParaRPr lang="en-US"/>
        </a:p>
      </dgm:t>
    </dgm:pt>
    <dgm:pt modelId="{0EE1FA04-B0E6-4CF0-BA1D-99E88513E833}" type="pres">
      <dgm:prSet presAssocID="{9EB6A7DE-3F3D-4035-BC2F-A041D903F36C}" presName="parentText" presStyleLbl="node1" presStyleIdx="3" presStyleCnt="7">
        <dgm:presLayoutVars>
          <dgm:chMax val="0"/>
          <dgm:bulletEnabled val="1"/>
        </dgm:presLayoutVars>
      </dgm:prSet>
      <dgm:spPr/>
      <dgm:t>
        <a:bodyPr/>
        <a:lstStyle/>
        <a:p>
          <a:endParaRPr lang="en-US"/>
        </a:p>
      </dgm:t>
    </dgm:pt>
    <dgm:pt modelId="{4B067170-1730-4121-90BC-3B06B890D80B}" type="pres">
      <dgm:prSet presAssocID="{D87AB00E-9287-4D37-8357-A0AAEE53C8E4}" presName="spacer" presStyleCnt="0"/>
      <dgm:spPr/>
      <dgm:t>
        <a:bodyPr/>
        <a:lstStyle/>
        <a:p>
          <a:endParaRPr lang="en-US"/>
        </a:p>
      </dgm:t>
    </dgm:pt>
    <dgm:pt modelId="{AAFD3563-8F50-4E5A-8E8B-C7E7A6E0C3E4}" type="pres">
      <dgm:prSet presAssocID="{E0B4F910-6CD0-44BB-8198-376B494C88AF}" presName="parentText" presStyleLbl="node1" presStyleIdx="4" presStyleCnt="7">
        <dgm:presLayoutVars>
          <dgm:chMax val="0"/>
          <dgm:bulletEnabled val="1"/>
        </dgm:presLayoutVars>
      </dgm:prSet>
      <dgm:spPr/>
      <dgm:t>
        <a:bodyPr/>
        <a:lstStyle/>
        <a:p>
          <a:endParaRPr lang="en-US"/>
        </a:p>
      </dgm:t>
    </dgm:pt>
    <dgm:pt modelId="{7AC2AE63-87ED-44DD-8A69-3310C00AB6D4}" type="pres">
      <dgm:prSet presAssocID="{C6EE66D0-B42D-46ED-B86C-59A85082A309}" presName="spacer" presStyleCnt="0"/>
      <dgm:spPr/>
      <dgm:t>
        <a:bodyPr/>
        <a:lstStyle/>
        <a:p>
          <a:endParaRPr lang="en-US"/>
        </a:p>
      </dgm:t>
    </dgm:pt>
    <dgm:pt modelId="{186180FE-8BB7-444F-BCAA-A55460FE44DB}" type="pres">
      <dgm:prSet presAssocID="{DA16E9BC-B647-46B2-BCC7-DC3CE01466D3}" presName="parentText" presStyleLbl="node1" presStyleIdx="5" presStyleCnt="7">
        <dgm:presLayoutVars>
          <dgm:chMax val="0"/>
          <dgm:bulletEnabled val="1"/>
        </dgm:presLayoutVars>
      </dgm:prSet>
      <dgm:spPr/>
      <dgm:t>
        <a:bodyPr/>
        <a:lstStyle/>
        <a:p>
          <a:endParaRPr lang="en-US"/>
        </a:p>
      </dgm:t>
    </dgm:pt>
    <dgm:pt modelId="{BFA049F3-A0F2-47FB-825F-EA931737B60F}" type="pres">
      <dgm:prSet presAssocID="{02618F90-8CA4-42B9-9466-9DB3C01B3418}" presName="spacer" presStyleCnt="0"/>
      <dgm:spPr/>
      <dgm:t>
        <a:bodyPr/>
        <a:lstStyle/>
        <a:p>
          <a:endParaRPr lang="en-US"/>
        </a:p>
      </dgm:t>
    </dgm:pt>
    <dgm:pt modelId="{9FA8B971-371B-48C6-9499-F11AC7F00A84}" type="pres">
      <dgm:prSet presAssocID="{10CBE752-C763-401F-9FA8-84898FD28122}" presName="parentText" presStyleLbl="node1" presStyleIdx="6" presStyleCnt="7">
        <dgm:presLayoutVars>
          <dgm:chMax val="0"/>
          <dgm:bulletEnabled val="1"/>
        </dgm:presLayoutVars>
      </dgm:prSet>
      <dgm:spPr/>
      <dgm:t>
        <a:bodyPr/>
        <a:lstStyle/>
        <a:p>
          <a:endParaRPr lang="en-US"/>
        </a:p>
      </dgm:t>
    </dgm:pt>
  </dgm:ptLst>
  <dgm:cxnLst>
    <dgm:cxn modelId="{621B9196-DDB7-4482-9172-7CC7F28BA6E7}" srcId="{C50277E2-F738-4709-8884-46498C0D192D}" destId="{B238DFA9-EA7F-4E09-AA58-BAB9EE4CB3DB}" srcOrd="2" destOrd="0" parTransId="{89D2733F-5C6F-49DC-A04B-5E98D0DB68D6}" sibTransId="{2DED69BA-9E5B-4BF6-8145-96ABE1AE8512}"/>
    <dgm:cxn modelId="{BF306E0B-1D2D-48DF-85A0-E93C5CD11936}" type="presOf" srcId="{DA16E9BC-B647-46B2-BCC7-DC3CE01466D3}" destId="{186180FE-8BB7-444F-BCAA-A55460FE44DB}" srcOrd="0" destOrd="0" presId="urn:microsoft.com/office/officeart/2005/8/layout/vList2"/>
    <dgm:cxn modelId="{8C2BFF01-40FF-4138-BE60-E23F15123C90}" srcId="{C50277E2-F738-4709-8884-46498C0D192D}" destId="{3753FEC6-4A2E-483B-8643-6CE111701220}" srcOrd="0" destOrd="0" parTransId="{27474232-2B46-4CB7-9E10-EB27EAD7EE81}" sibTransId="{0ED0996D-B65D-44A4-9D31-E8D413393353}"/>
    <dgm:cxn modelId="{D83090EF-17E7-46F5-B645-70D74DAF9616}" type="presOf" srcId="{3753FEC6-4A2E-483B-8643-6CE111701220}" destId="{F108736A-2CF9-4690-AEC3-9AF6B6D36C19}" srcOrd="0" destOrd="0" presId="urn:microsoft.com/office/officeart/2005/8/layout/vList2"/>
    <dgm:cxn modelId="{D352CF94-E272-4096-95BF-E1ABC684947E}" srcId="{C50277E2-F738-4709-8884-46498C0D192D}" destId="{9EB6A7DE-3F3D-4035-BC2F-A041D903F36C}" srcOrd="3" destOrd="0" parTransId="{7A507242-7C09-4EDB-893A-6D46A0F866B3}" sibTransId="{D87AB00E-9287-4D37-8357-A0AAEE53C8E4}"/>
    <dgm:cxn modelId="{8F6E81C4-C7B4-4092-BD46-E2A39221E81F}" type="presOf" srcId="{10CBE752-C763-401F-9FA8-84898FD28122}" destId="{9FA8B971-371B-48C6-9499-F11AC7F00A84}" srcOrd="0" destOrd="0" presId="urn:microsoft.com/office/officeart/2005/8/layout/vList2"/>
    <dgm:cxn modelId="{86053838-8033-474F-9B08-2E2F9286FA50}" srcId="{C50277E2-F738-4709-8884-46498C0D192D}" destId="{E0B4F910-6CD0-44BB-8198-376B494C88AF}" srcOrd="4" destOrd="0" parTransId="{9B26741A-6029-411E-9EFA-B8ED80EC5B6F}" sibTransId="{C6EE66D0-B42D-46ED-B86C-59A85082A309}"/>
    <dgm:cxn modelId="{AE8EC8CD-D874-4DBD-90DD-2C6EBC1D8EE4}" type="presOf" srcId="{E0B4F910-6CD0-44BB-8198-376B494C88AF}" destId="{AAFD3563-8F50-4E5A-8E8B-C7E7A6E0C3E4}" srcOrd="0" destOrd="0" presId="urn:microsoft.com/office/officeart/2005/8/layout/vList2"/>
    <dgm:cxn modelId="{96565C16-32CF-4C11-8393-9433EB956195}" type="presOf" srcId="{9C52C00C-FD1F-4822-89FA-EE0254168D83}" destId="{6A909EE4-3A5A-465B-8376-B4F5B41BE5CA}" srcOrd="0" destOrd="0" presId="urn:microsoft.com/office/officeart/2005/8/layout/vList2"/>
    <dgm:cxn modelId="{2CA123B7-E522-49EB-9396-9F9A1EA3A820}" srcId="{C50277E2-F738-4709-8884-46498C0D192D}" destId="{DA16E9BC-B647-46B2-BCC7-DC3CE01466D3}" srcOrd="5" destOrd="0" parTransId="{61125017-B840-43E1-8EED-4400579B61A4}" sibTransId="{02618F90-8CA4-42B9-9466-9DB3C01B3418}"/>
    <dgm:cxn modelId="{318CF934-0C13-4753-9739-A403D06DB2C2}" type="presOf" srcId="{9EB6A7DE-3F3D-4035-BC2F-A041D903F36C}" destId="{0EE1FA04-B0E6-4CF0-BA1D-99E88513E833}" srcOrd="0" destOrd="0" presId="urn:microsoft.com/office/officeart/2005/8/layout/vList2"/>
    <dgm:cxn modelId="{10260FF4-C7CC-44F1-9129-C1FFB77548F7}" srcId="{C50277E2-F738-4709-8884-46498C0D192D}" destId="{9C52C00C-FD1F-4822-89FA-EE0254168D83}" srcOrd="1" destOrd="0" parTransId="{776CA16D-66A1-4337-A137-B7F2DFBA60D6}" sibTransId="{1FDF445C-1EDF-42C7-96F1-39F48D580FE4}"/>
    <dgm:cxn modelId="{6692A240-BDA0-487C-9878-4C177E7248D5}" type="presOf" srcId="{C50277E2-F738-4709-8884-46498C0D192D}" destId="{45A0D714-C7B3-40CA-A50A-55DCF460B6C1}" srcOrd="0" destOrd="0" presId="urn:microsoft.com/office/officeart/2005/8/layout/vList2"/>
    <dgm:cxn modelId="{2F8D1108-4186-4028-A924-4CBDF1AAE065}" srcId="{C50277E2-F738-4709-8884-46498C0D192D}" destId="{10CBE752-C763-401F-9FA8-84898FD28122}" srcOrd="6" destOrd="0" parTransId="{0EF9B4BD-58E4-414B-96C9-1E12A903062B}" sibTransId="{95A85C18-9AF2-489D-B0B5-53C820975A28}"/>
    <dgm:cxn modelId="{73737AB2-B58A-448E-A7FA-BD4CC2D9510D}" type="presOf" srcId="{B238DFA9-EA7F-4E09-AA58-BAB9EE4CB3DB}" destId="{C42C714C-3A9F-4086-B4E4-3DC3755D9FCA}" srcOrd="0" destOrd="0" presId="urn:microsoft.com/office/officeart/2005/8/layout/vList2"/>
    <dgm:cxn modelId="{6F914010-D190-4A70-B87D-6DE251E4097D}" type="presParOf" srcId="{45A0D714-C7B3-40CA-A50A-55DCF460B6C1}" destId="{F108736A-2CF9-4690-AEC3-9AF6B6D36C19}" srcOrd="0" destOrd="0" presId="urn:microsoft.com/office/officeart/2005/8/layout/vList2"/>
    <dgm:cxn modelId="{25DC7EC2-E5DB-4D7A-BD01-C6EFCED1FF92}" type="presParOf" srcId="{45A0D714-C7B3-40CA-A50A-55DCF460B6C1}" destId="{C7BCDDD6-D9C2-4A8C-BC69-CF413D8B3A1B}" srcOrd="1" destOrd="0" presId="urn:microsoft.com/office/officeart/2005/8/layout/vList2"/>
    <dgm:cxn modelId="{1DD17534-5DF9-4FCD-A973-6955CB7C4977}" type="presParOf" srcId="{45A0D714-C7B3-40CA-A50A-55DCF460B6C1}" destId="{6A909EE4-3A5A-465B-8376-B4F5B41BE5CA}" srcOrd="2" destOrd="0" presId="urn:microsoft.com/office/officeart/2005/8/layout/vList2"/>
    <dgm:cxn modelId="{45C2B9A7-A43A-4636-9ADF-9BE8927E2C43}" type="presParOf" srcId="{45A0D714-C7B3-40CA-A50A-55DCF460B6C1}" destId="{B2F6ED37-FC9C-4DAB-B434-43DD55C365A0}" srcOrd="3" destOrd="0" presId="urn:microsoft.com/office/officeart/2005/8/layout/vList2"/>
    <dgm:cxn modelId="{EE008035-F4DE-4C7A-9F0D-637146623076}" type="presParOf" srcId="{45A0D714-C7B3-40CA-A50A-55DCF460B6C1}" destId="{C42C714C-3A9F-4086-B4E4-3DC3755D9FCA}" srcOrd="4" destOrd="0" presId="urn:microsoft.com/office/officeart/2005/8/layout/vList2"/>
    <dgm:cxn modelId="{128AF393-3C78-414E-80A9-58C768FF6804}" type="presParOf" srcId="{45A0D714-C7B3-40CA-A50A-55DCF460B6C1}" destId="{A9B52E96-3AE0-4544-A5D8-24693D0F6130}" srcOrd="5" destOrd="0" presId="urn:microsoft.com/office/officeart/2005/8/layout/vList2"/>
    <dgm:cxn modelId="{A59996A8-4E4A-445F-B56C-1F718AEBD3B8}" type="presParOf" srcId="{45A0D714-C7B3-40CA-A50A-55DCF460B6C1}" destId="{0EE1FA04-B0E6-4CF0-BA1D-99E88513E833}" srcOrd="6" destOrd="0" presId="urn:microsoft.com/office/officeart/2005/8/layout/vList2"/>
    <dgm:cxn modelId="{5CA9A24B-A147-4538-8218-54A90ED87B3E}" type="presParOf" srcId="{45A0D714-C7B3-40CA-A50A-55DCF460B6C1}" destId="{4B067170-1730-4121-90BC-3B06B890D80B}" srcOrd="7" destOrd="0" presId="urn:microsoft.com/office/officeart/2005/8/layout/vList2"/>
    <dgm:cxn modelId="{833990DE-357F-41CB-A168-D3584A723C19}" type="presParOf" srcId="{45A0D714-C7B3-40CA-A50A-55DCF460B6C1}" destId="{AAFD3563-8F50-4E5A-8E8B-C7E7A6E0C3E4}" srcOrd="8" destOrd="0" presId="urn:microsoft.com/office/officeart/2005/8/layout/vList2"/>
    <dgm:cxn modelId="{C46C2E50-3EDF-4BDA-B6DA-A789358E83C6}" type="presParOf" srcId="{45A0D714-C7B3-40CA-A50A-55DCF460B6C1}" destId="{7AC2AE63-87ED-44DD-8A69-3310C00AB6D4}" srcOrd="9" destOrd="0" presId="urn:microsoft.com/office/officeart/2005/8/layout/vList2"/>
    <dgm:cxn modelId="{A1FF6077-6ED6-4CFD-98E6-D538716F620C}" type="presParOf" srcId="{45A0D714-C7B3-40CA-A50A-55DCF460B6C1}" destId="{186180FE-8BB7-444F-BCAA-A55460FE44DB}" srcOrd="10" destOrd="0" presId="urn:microsoft.com/office/officeart/2005/8/layout/vList2"/>
    <dgm:cxn modelId="{0955514A-69BC-4DA3-8B31-CAD641244D03}" type="presParOf" srcId="{45A0D714-C7B3-40CA-A50A-55DCF460B6C1}" destId="{BFA049F3-A0F2-47FB-825F-EA931737B60F}" srcOrd="11" destOrd="0" presId="urn:microsoft.com/office/officeart/2005/8/layout/vList2"/>
    <dgm:cxn modelId="{0C5B0D05-47E5-446F-AB51-7A30BC38D332}" type="presParOf" srcId="{45A0D714-C7B3-40CA-A50A-55DCF460B6C1}" destId="{9FA8B971-371B-48C6-9499-F11AC7F00A84}"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DE604796-88DB-4A36-B77D-A2C31C1DC7A9}"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705F69BC-552F-4764-88EE-0E9BD5074801}">
      <dgm:prSet phldrT="[Text]" custT="1"/>
      <dgm:spPr/>
      <dgm:t>
        <a:bodyPr/>
        <a:lstStyle/>
        <a:p>
          <a:r>
            <a:rPr lang="en-US" sz="2000" b="0" dirty="0"/>
            <a:t>Perimeter storage</a:t>
          </a:r>
        </a:p>
      </dgm:t>
    </dgm:pt>
    <dgm:pt modelId="{D43CC639-822B-423A-99DE-21CB16C4D1E9}" type="parTrans" cxnId="{87D05818-A386-4BD7-9D2B-FB6654275C8B}">
      <dgm:prSet/>
      <dgm:spPr/>
      <dgm:t>
        <a:bodyPr/>
        <a:lstStyle/>
        <a:p>
          <a:endParaRPr lang="en-US"/>
        </a:p>
      </dgm:t>
    </dgm:pt>
    <dgm:pt modelId="{22FF33B6-A32E-4885-B166-1B482750088F}" type="sibTrans" cxnId="{87D05818-A386-4BD7-9D2B-FB6654275C8B}">
      <dgm:prSet/>
      <dgm:spPr/>
      <dgm:t>
        <a:bodyPr/>
        <a:lstStyle/>
        <a:p>
          <a:endParaRPr lang="en-US"/>
        </a:p>
      </dgm:t>
    </dgm:pt>
    <dgm:pt modelId="{C026A98A-8729-4BC0-90CA-51246D7406DB}">
      <dgm:prSet custT="1"/>
      <dgm:spPr/>
      <dgm:t>
        <a:bodyPr/>
        <a:lstStyle/>
        <a:p>
          <a:r>
            <a:rPr lang="en-US" sz="2000" b="0" dirty="0"/>
            <a:t>Separation distances</a:t>
          </a:r>
        </a:p>
      </dgm:t>
    </dgm:pt>
    <dgm:pt modelId="{DC3B6037-36A8-486E-BAD3-B66E86404503}" type="parTrans" cxnId="{44A337A9-EAD0-4FA9-B49D-F5C31E0899C6}">
      <dgm:prSet/>
      <dgm:spPr/>
      <dgm:t>
        <a:bodyPr/>
        <a:lstStyle/>
        <a:p>
          <a:endParaRPr lang="en-US"/>
        </a:p>
      </dgm:t>
    </dgm:pt>
    <dgm:pt modelId="{52DF9D6E-B97B-4D0F-9A0F-FFF7F1815066}" type="sibTrans" cxnId="{44A337A9-EAD0-4FA9-B49D-F5C31E0899C6}">
      <dgm:prSet/>
      <dgm:spPr/>
      <dgm:t>
        <a:bodyPr/>
        <a:lstStyle/>
        <a:p>
          <a:endParaRPr lang="en-US"/>
        </a:p>
      </dgm:t>
    </dgm:pt>
    <dgm:pt modelId="{8FA9FBBA-1F24-4463-9237-D767FA9B102C}">
      <dgm:prSet custT="1"/>
      <dgm:spPr/>
      <dgm:t>
        <a:bodyPr/>
        <a:lstStyle/>
        <a:p>
          <a:r>
            <a:rPr lang="en-US" sz="1800" b="0" dirty="0"/>
            <a:t>If separation is not possible, fire-resistive walls can be used</a:t>
          </a:r>
        </a:p>
      </dgm:t>
    </dgm:pt>
    <dgm:pt modelId="{3CA9B033-EBA3-4EDE-8E9C-00C7BADF1F77}" type="parTrans" cxnId="{73B2D7BC-207A-4C43-9CF5-011BF0B89543}">
      <dgm:prSet/>
      <dgm:spPr/>
      <dgm:t>
        <a:bodyPr/>
        <a:lstStyle/>
        <a:p>
          <a:endParaRPr lang="en-US"/>
        </a:p>
      </dgm:t>
    </dgm:pt>
    <dgm:pt modelId="{ACDF698B-F8DF-4EDC-8C54-61A0F0FBB552}" type="sibTrans" cxnId="{73B2D7BC-207A-4C43-9CF5-011BF0B89543}">
      <dgm:prSet/>
      <dgm:spPr/>
      <dgm:t>
        <a:bodyPr/>
        <a:lstStyle/>
        <a:p>
          <a:endParaRPr lang="en-US"/>
        </a:p>
      </dgm:t>
    </dgm:pt>
    <dgm:pt modelId="{9203ECDC-208C-4FB9-A438-92827619ED62}">
      <dgm:prSet custT="1"/>
      <dgm:spPr/>
      <dgm:t>
        <a:bodyPr/>
        <a:lstStyle/>
        <a:p>
          <a:r>
            <a:rPr lang="en-US" sz="2000" b="0" dirty="0"/>
            <a:t>Vegetation</a:t>
          </a:r>
        </a:p>
      </dgm:t>
    </dgm:pt>
    <dgm:pt modelId="{3EC5FE49-DB9E-46D0-B53B-B4FFD1FBBED5}" type="parTrans" cxnId="{F6E1D9BF-2C75-4556-8897-36A49F6FB7EB}">
      <dgm:prSet/>
      <dgm:spPr/>
      <dgm:t>
        <a:bodyPr/>
        <a:lstStyle/>
        <a:p>
          <a:endParaRPr lang="en-US"/>
        </a:p>
      </dgm:t>
    </dgm:pt>
    <dgm:pt modelId="{DAA6D055-0D35-4C5C-BAF6-09A2405E61E5}" type="sibTrans" cxnId="{F6E1D9BF-2C75-4556-8897-36A49F6FB7EB}">
      <dgm:prSet/>
      <dgm:spPr/>
      <dgm:t>
        <a:bodyPr/>
        <a:lstStyle/>
        <a:p>
          <a:endParaRPr lang="en-US"/>
        </a:p>
      </dgm:t>
    </dgm:pt>
    <dgm:pt modelId="{CB62F5F8-B116-42CB-BF9D-DDD30948D044}">
      <dgm:prSet custT="1"/>
      <dgm:spPr/>
      <dgm:t>
        <a:bodyPr/>
        <a:lstStyle/>
        <a:p>
          <a:r>
            <a:rPr lang="en-US" sz="1800" b="0" dirty="0"/>
            <a:t>Mow areas prone to growth</a:t>
          </a:r>
        </a:p>
      </dgm:t>
    </dgm:pt>
    <dgm:pt modelId="{557C14BE-82E2-4D61-965A-892FF91A2B94}" type="parTrans" cxnId="{2037DA8F-0B38-4766-9D6B-9981A034DB17}">
      <dgm:prSet/>
      <dgm:spPr/>
      <dgm:t>
        <a:bodyPr/>
        <a:lstStyle/>
        <a:p>
          <a:endParaRPr lang="en-US"/>
        </a:p>
      </dgm:t>
    </dgm:pt>
    <dgm:pt modelId="{0E9A0D12-A2F3-43E7-870F-8397DF6FC497}" type="sibTrans" cxnId="{2037DA8F-0B38-4766-9D6B-9981A034DB17}">
      <dgm:prSet/>
      <dgm:spPr/>
      <dgm:t>
        <a:bodyPr/>
        <a:lstStyle/>
        <a:p>
          <a:endParaRPr lang="en-US"/>
        </a:p>
      </dgm:t>
    </dgm:pt>
    <dgm:pt modelId="{2D5883DA-7B23-457E-A2DD-2580E5AAB207}">
      <dgm:prSet custT="1"/>
      <dgm:spPr/>
      <dgm:t>
        <a:bodyPr/>
        <a:lstStyle/>
        <a:p>
          <a:r>
            <a:rPr lang="en-US" sz="1800" b="0" dirty="0"/>
            <a:t>Treat </a:t>
          </a:r>
          <a:r>
            <a:rPr lang="en-US" sz="1800" b="0" dirty="0" smtClean="0"/>
            <a:t>with effective </a:t>
          </a:r>
          <a:r>
            <a:rPr lang="en-US" sz="1800" b="0" dirty="0"/>
            <a:t>weed-control herbicide </a:t>
          </a:r>
        </a:p>
      </dgm:t>
    </dgm:pt>
    <dgm:pt modelId="{3477085F-17DF-4A6F-B918-631EEAB1D58B}" type="parTrans" cxnId="{0B6DEA19-FE9A-4C68-84A9-C7373E8EFC7E}">
      <dgm:prSet/>
      <dgm:spPr/>
      <dgm:t>
        <a:bodyPr/>
        <a:lstStyle/>
        <a:p>
          <a:endParaRPr lang="en-US"/>
        </a:p>
      </dgm:t>
    </dgm:pt>
    <dgm:pt modelId="{5DCFB71C-20AE-4328-BE17-72F2604E6559}" type="sibTrans" cxnId="{0B6DEA19-FE9A-4C68-84A9-C7373E8EFC7E}">
      <dgm:prSet/>
      <dgm:spPr/>
      <dgm:t>
        <a:bodyPr/>
        <a:lstStyle/>
        <a:p>
          <a:endParaRPr lang="en-US"/>
        </a:p>
      </dgm:t>
    </dgm:pt>
    <dgm:pt modelId="{EDD8D955-441F-4D2F-B8FF-E150F742F4C5}">
      <dgm:prSet custT="1"/>
      <dgm:spPr>
        <a:solidFill>
          <a:schemeClr val="accent6">
            <a:lumMod val="75000"/>
          </a:schemeClr>
        </a:solidFill>
      </dgm:spPr>
      <dgm:t>
        <a:bodyPr/>
        <a:lstStyle/>
        <a:p>
          <a:r>
            <a:rPr lang="en-US" sz="2000" b="0" dirty="0"/>
            <a:t>Waste</a:t>
          </a:r>
        </a:p>
      </dgm:t>
    </dgm:pt>
    <dgm:pt modelId="{217F400D-9A94-483E-82DE-1B39635BA3E4}" type="parTrans" cxnId="{0C12F528-0640-4E17-A01B-DF85EED42B5D}">
      <dgm:prSet/>
      <dgm:spPr/>
      <dgm:t>
        <a:bodyPr/>
        <a:lstStyle/>
        <a:p>
          <a:endParaRPr lang="en-US"/>
        </a:p>
      </dgm:t>
    </dgm:pt>
    <dgm:pt modelId="{5C104CDC-8774-4F33-805B-18D7B347BBCC}" type="sibTrans" cxnId="{0C12F528-0640-4E17-A01B-DF85EED42B5D}">
      <dgm:prSet/>
      <dgm:spPr/>
      <dgm:t>
        <a:bodyPr/>
        <a:lstStyle/>
        <a:p>
          <a:endParaRPr lang="en-US"/>
        </a:p>
      </dgm:t>
    </dgm:pt>
    <dgm:pt modelId="{BE9DFC86-EC8A-465F-9A8A-B0D8E0787F4D}">
      <dgm:prSet phldrT="[Text]" custT="1"/>
      <dgm:spPr/>
      <dgm:t>
        <a:bodyPr/>
        <a:lstStyle/>
        <a:p>
          <a:r>
            <a:rPr lang="en-US" sz="1800" b="0" dirty="0"/>
            <a:t>Store or stack noncombustible materials to act as a barrier between yards and adjacent property</a:t>
          </a:r>
        </a:p>
      </dgm:t>
    </dgm:pt>
    <dgm:pt modelId="{AF65F160-84E7-4DBE-ACCE-66D66535F959}" type="parTrans" cxnId="{1E1785AF-48BD-43CF-9F6B-FB262DFAD010}">
      <dgm:prSet/>
      <dgm:spPr/>
      <dgm:t>
        <a:bodyPr/>
        <a:lstStyle/>
        <a:p>
          <a:endParaRPr lang="en-US"/>
        </a:p>
      </dgm:t>
    </dgm:pt>
    <dgm:pt modelId="{0D7AB6CF-3102-484B-A2E0-CE19AF3FCD28}" type="sibTrans" cxnId="{1E1785AF-48BD-43CF-9F6B-FB262DFAD010}">
      <dgm:prSet/>
      <dgm:spPr/>
      <dgm:t>
        <a:bodyPr/>
        <a:lstStyle/>
        <a:p>
          <a:endParaRPr lang="en-US"/>
        </a:p>
      </dgm:t>
    </dgm:pt>
    <dgm:pt modelId="{C39E4AB6-0291-4E0D-8FA5-5A3366E2E823}">
      <dgm:prSet custT="1"/>
      <dgm:spPr/>
      <dgm:t>
        <a:bodyPr/>
        <a:lstStyle/>
        <a:p>
          <a:r>
            <a:rPr lang="en-US" sz="1800" b="0" dirty="0"/>
            <a:t>Maintain </a:t>
          </a:r>
          <a:r>
            <a:rPr lang="en-US" sz="1800" b="0" dirty="0" smtClean="0"/>
            <a:t>required </a:t>
          </a:r>
          <a:r>
            <a:rPr lang="en-US" sz="1800" b="0" dirty="0"/>
            <a:t>distances between materials specified in the fire code</a:t>
          </a:r>
        </a:p>
      </dgm:t>
    </dgm:pt>
    <dgm:pt modelId="{3E2A9910-083C-4435-9A73-6A9C1A56EE25}" type="parTrans" cxnId="{E2F2052F-9709-4466-932C-AADE3116514B}">
      <dgm:prSet/>
      <dgm:spPr/>
      <dgm:t>
        <a:bodyPr/>
        <a:lstStyle/>
        <a:p>
          <a:endParaRPr lang="en-US"/>
        </a:p>
      </dgm:t>
    </dgm:pt>
    <dgm:pt modelId="{D2C0A3DC-37A2-44E8-91DF-61B559460D63}" type="sibTrans" cxnId="{E2F2052F-9709-4466-932C-AADE3116514B}">
      <dgm:prSet/>
      <dgm:spPr/>
      <dgm:t>
        <a:bodyPr/>
        <a:lstStyle/>
        <a:p>
          <a:endParaRPr lang="en-US"/>
        </a:p>
      </dgm:t>
    </dgm:pt>
    <dgm:pt modelId="{E3CCFBE9-DC59-46E8-BFC4-5007090744E0}">
      <dgm:prSet custT="1"/>
      <dgm:spPr/>
      <dgm:t>
        <a:bodyPr/>
        <a:lstStyle/>
        <a:p>
          <a:r>
            <a:rPr lang="en-US" sz="1800" b="0" dirty="0"/>
            <a:t>Height and area of storage can be reduced</a:t>
          </a:r>
        </a:p>
      </dgm:t>
    </dgm:pt>
    <dgm:pt modelId="{09C52640-5DA9-414E-B16B-953AD40671C9}" type="parTrans" cxnId="{7FA07B82-EC2C-46E4-8121-3385C6AF23F0}">
      <dgm:prSet/>
      <dgm:spPr/>
      <dgm:t>
        <a:bodyPr/>
        <a:lstStyle/>
        <a:p>
          <a:endParaRPr lang="en-US"/>
        </a:p>
      </dgm:t>
    </dgm:pt>
    <dgm:pt modelId="{A72BFFA1-AB5E-4019-A3E3-34EA3B704ADE}" type="sibTrans" cxnId="{7FA07B82-EC2C-46E4-8121-3385C6AF23F0}">
      <dgm:prSet/>
      <dgm:spPr/>
      <dgm:t>
        <a:bodyPr/>
        <a:lstStyle/>
        <a:p>
          <a:endParaRPr lang="en-US"/>
        </a:p>
      </dgm:t>
    </dgm:pt>
    <dgm:pt modelId="{B7563A1C-5A9A-4965-A5C5-8F3B92CD3384}">
      <dgm:prSet custT="1"/>
      <dgm:spPr/>
      <dgm:t>
        <a:bodyPr/>
        <a:lstStyle/>
        <a:p>
          <a:r>
            <a:rPr lang="en-US" sz="1800" b="0" dirty="0"/>
            <a:t>Control weeds and vegetation away from storage areas</a:t>
          </a:r>
        </a:p>
      </dgm:t>
    </dgm:pt>
    <dgm:pt modelId="{F21F853B-EDC2-4DB7-BCFF-8FBC5B60F1A3}" type="parTrans" cxnId="{34B33CDD-996D-4766-BB39-FAC23BC98B3C}">
      <dgm:prSet/>
      <dgm:spPr/>
      <dgm:t>
        <a:bodyPr/>
        <a:lstStyle/>
        <a:p>
          <a:endParaRPr lang="en-US"/>
        </a:p>
      </dgm:t>
    </dgm:pt>
    <dgm:pt modelId="{A8BE40F0-C928-4B36-B34A-4E646DA3920F}" type="sibTrans" cxnId="{34B33CDD-996D-4766-BB39-FAC23BC98B3C}">
      <dgm:prSet/>
      <dgm:spPr/>
      <dgm:t>
        <a:bodyPr/>
        <a:lstStyle/>
        <a:p>
          <a:endParaRPr lang="en-US"/>
        </a:p>
      </dgm:t>
    </dgm:pt>
    <dgm:pt modelId="{05A1C3EF-1FF3-48BD-8694-83169BD4AD57}">
      <dgm:prSet custT="1"/>
      <dgm:spPr/>
      <dgm:t>
        <a:bodyPr/>
        <a:lstStyle/>
        <a:p>
          <a:r>
            <a:rPr lang="en-US" sz="1800" b="0" dirty="0"/>
            <a:t>Do not allow materials such as sawdust, dry vegetable matter, and bark to accumulate</a:t>
          </a:r>
        </a:p>
      </dgm:t>
    </dgm:pt>
    <dgm:pt modelId="{922DC5EF-2E13-4A36-9629-5693F6F7BF5E}" type="parTrans" cxnId="{82DFA11A-A2C7-419B-BE65-F9F6180DBB3A}">
      <dgm:prSet/>
      <dgm:spPr/>
      <dgm:t>
        <a:bodyPr/>
        <a:lstStyle/>
        <a:p>
          <a:endParaRPr lang="en-US"/>
        </a:p>
      </dgm:t>
    </dgm:pt>
    <dgm:pt modelId="{2E4C3D8E-6E1F-4838-9E96-C763CC8E0D65}" type="sibTrans" cxnId="{82DFA11A-A2C7-419B-BE65-F9F6180DBB3A}">
      <dgm:prSet/>
      <dgm:spPr/>
      <dgm:t>
        <a:bodyPr/>
        <a:lstStyle/>
        <a:p>
          <a:endParaRPr lang="en-US"/>
        </a:p>
      </dgm:t>
    </dgm:pt>
    <dgm:pt modelId="{583318BC-9411-4101-B9CF-26BFA804BAA4}" type="pres">
      <dgm:prSet presAssocID="{DE604796-88DB-4A36-B77D-A2C31C1DC7A9}" presName="linear" presStyleCnt="0">
        <dgm:presLayoutVars>
          <dgm:dir/>
          <dgm:animLvl val="lvl"/>
          <dgm:resizeHandles val="exact"/>
        </dgm:presLayoutVars>
      </dgm:prSet>
      <dgm:spPr/>
      <dgm:t>
        <a:bodyPr/>
        <a:lstStyle/>
        <a:p>
          <a:endParaRPr lang="en-US"/>
        </a:p>
      </dgm:t>
    </dgm:pt>
    <dgm:pt modelId="{1E494E22-ED6B-4B12-B015-391AAE67583B}" type="pres">
      <dgm:prSet presAssocID="{705F69BC-552F-4764-88EE-0E9BD5074801}" presName="parentLin" presStyleCnt="0"/>
      <dgm:spPr/>
    </dgm:pt>
    <dgm:pt modelId="{835BC7F2-67A5-4052-8B1B-C0EFFDCCD746}" type="pres">
      <dgm:prSet presAssocID="{705F69BC-552F-4764-88EE-0E9BD5074801}" presName="parentLeftMargin" presStyleLbl="node1" presStyleIdx="0" presStyleCnt="4"/>
      <dgm:spPr/>
      <dgm:t>
        <a:bodyPr/>
        <a:lstStyle/>
        <a:p>
          <a:endParaRPr lang="en-US"/>
        </a:p>
      </dgm:t>
    </dgm:pt>
    <dgm:pt modelId="{5118B5B8-49F1-4CB7-83D0-DC11CB03C7D0}" type="pres">
      <dgm:prSet presAssocID="{705F69BC-552F-4764-88EE-0E9BD5074801}" presName="parentText" presStyleLbl="node1" presStyleIdx="0" presStyleCnt="4">
        <dgm:presLayoutVars>
          <dgm:chMax val="0"/>
          <dgm:bulletEnabled val="1"/>
        </dgm:presLayoutVars>
      </dgm:prSet>
      <dgm:spPr/>
      <dgm:t>
        <a:bodyPr/>
        <a:lstStyle/>
        <a:p>
          <a:endParaRPr lang="en-US"/>
        </a:p>
      </dgm:t>
    </dgm:pt>
    <dgm:pt modelId="{8FE41B90-92E0-4738-9896-AFF839742E35}" type="pres">
      <dgm:prSet presAssocID="{705F69BC-552F-4764-88EE-0E9BD5074801}" presName="negativeSpace" presStyleCnt="0"/>
      <dgm:spPr/>
    </dgm:pt>
    <dgm:pt modelId="{BB5142C1-430B-4ECB-9BB2-E8CC0429FC52}" type="pres">
      <dgm:prSet presAssocID="{705F69BC-552F-4764-88EE-0E9BD5074801}" presName="childText" presStyleLbl="conFgAcc1" presStyleIdx="0" presStyleCnt="4">
        <dgm:presLayoutVars>
          <dgm:bulletEnabled val="1"/>
        </dgm:presLayoutVars>
      </dgm:prSet>
      <dgm:spPr/>
      <dgm:t>
        <a:bodyPr/>
        <a:lstStyle/>
        <a:p>
          <a:endParaRPr lang="en-US"/>
        </a:p>
      </dgm:t>
    </dgm:pt>
    <dgm:pt modelId="{F79BF487-772E-404A-A343-C99202C47D2A}" type="pres">
      <dgm:prSet presAssocID="{22FF33B6-A32E-4885-B166-1B482750088F}" presName="spaceBetweenRectangles" presStyleCnt="0"/>
      <dgm:spPr/>
    </dgm:pt>
    <dgm:pt modelId="{1D0F160C-8E3C-46BB-B942-0CE43DBE8D7E}" type="pres">
      <dgm:prSet presAssocID="{C026A98A-8729-4BC0-90CA-51246D7406DB}" presName="parentLin" presStyleCnt="0"/>
      <dgm:spPr/>
    </dgm:pt>
    <dgm:pt modelId="{54B7377B-0A98-471D-9241-D387093718D6}" type="pres">
      <dgm:prSet presAssocID="{C026A98A-8729-4BC0-90CA-51246D7406DB}" presName="parentLeftMargin" presStyleLbl="node1" presStyleIdx="0" presStyleCnt="4"/>
      <dgm:spPr/>
      <dgm:t>
        <a:bodyPr/>
        <a:lstStyle/>
        <a:p>
          <a:endParaRPr lang="en-US"/>
        </a:p>
      </dgm:t>
    </dgm:pt>
    <dgm:pt modelId="{BB17597A-1BD2-492B-A25A-E34E6CC896A4}" type="pres">
      <dgm:prSet presAssocID="{C026A98A-8729-4BC0-90CA-51246D7406DB}" presName="parentText" presStyleLbl="node1" presStyleIdx="1" presStyleCnt="4">
        <dgm:presLayoutVars>
          <dgm:chMax val="0"/>
          <dgm:bulletEnabled val="1"/>
        </dgm:presLayoutVars>
      </dgm:prSet>
      <dgm:spPr/>
      <dgm:t>
        <a:bodyPr/>
        <a:lstStyle/>
        <a:p>
          <a:endParaRPr lang="en-US"/>
        </a:p>
      </dgm:t>
    </dgm:pt>
    <dgm:pt modelId="{62EB998A-DAAF-4671-8EA6-16C3D7195C44}" type="pres">
      <dgm:prSet presAssocID="{C026A98A-8729-4BC0-90CA-51246D7406DB}" presName="negativeSpace" presStyleCnt="0"/>
      <dgm:spPr/>
    </dgm:pt>
    <dgm:pt modelId="{9FCCC9BB-874A-4E16-B733-56E2BEF74FC5}" type="pres">
      <dgm:prSet presAssocID="{C026A98A-8729-4BC0-90CA-51246D7406DB}" presName="childText" presStyleLbl="conFgAcc1" presStyleIdx="1" presStyleCnt="4">
        <dgm:presLayoutVars>
          <dgm:bulletEnabled val="1"/>
        </dgm:presLayoutVars>
      </dgm:prSet>
      <dgm:spPr/>
      <dgm:t>
        <a:bodyPr/>
        <a:lstStyle/>
        <a:p>
          <a:endParaRPr lang="en-US"/>
        </a:p>
      </dgm:t>
    </dgm:pt>
    <dgm:pt modelId="{29140E38-4745-4F07-8AA4-9F02857B03D3}" type="pres">
      <dgm:prSet presAssocID="{52DF9D6E-B97B-4D0F-9A0F-FFF7F1815066}" presName="spaceBetweenRectangles" presStyleCnt="0"/>
      <dgm:spPr/>
    </dgm:pt>
    <dgm:pt modelId="{C71FEE95-5BD0-4034-86B5-9D5BF8805C4E}" type="pres">
      <dgm:prSet presAssocID="{9203ECDC-208C-4FB9-A438-92827619ED62}" presName="parentLin" presStyleCnt="0"/>
      <dgm:spPr/>
    </dgm:pt>
    <dgm:pt modelId="{A8034211-C7AA-426D-8E05-20414EBB083C}" type="pres">
      <dgm:prSet presAssocID="{9203ECDC-208C-4FB9-A438-92827619ED62}" presName="parentLeftMargin" presStyleLbl="node1" presStyleIdx="1" presStyleCnt="4"/>
      <dgm:spPr/>
      <dgm:t>
        <a:bodyPr/>
        <a:lstStyle/>
        <a:p>
          <a:endParaRPr lang="en-US"/>
        </a:p>
      </dgm:t>
    </dgm:pt>
    <dgm:pt modelId="{D2F1CFD5-A611-4B22-9C42-E1671873D66B}" type="pres">
      <dgm:prSet presAssocID="{9203ECDC-208C-4FB9-A438-92827619ED62}" presName="parentText" presStyleLbl="node1" presStyleIdx="2" presStyleCnt="4">
        <dgm:presLayoutVars>
          <dgm:chMax val="0"/>
          <dgm:bulletEnabled val="1"/>
        </dgm:presLayoutVars>
      </dgm:prSet>
      <dgm:spPr/>
      <dgm:t>
        <a:bodyPr/>
        <a:lstStyle/>
        <a:p>
          <a:endParaRPr lang="en-US"/>
        </a:p>
      </dgm:t>
    </dgm:pt>
    <dgm:pt modelId="{A42B781F-CC0D-48CB-AC32-D7E6523D0652}" type="pres">
      <dgm:prSet presAssocID="{9203ECDC-208C-4FB9-A438-92827619ED62}" presName="negativeSpace" presStyleCnt="0"/>
      <dgm:spPr/>
    </dgm:pt>
    <dgm:pt modelId="{47BA4732-BF46-4DCB-9978-749E6D566FC1}" type="pres">
      <dgm:prSet presAssocID="{9203ECDC-208C-4FB9-A438-92827619ED62}" presName="childText" presStyleLbl="conFgAcc1" presStyleIdx="2" presStyleCnt="4">
        <dgm:presLayoutVars>
          <dgm:bulletEnabled val="1"/>
        </dgm:presLayoutVars>
      </dgm:prSet>
      <dgm:spPr/>
      <dgm:t>
        <a:bodyPr/>
        <a:lstStyle/>
        <a:p>
          <a:endParaRPr lang="en-US"/>
        </a:p>
      </dgm:t>
    </dgm:pt>
    <dgm:pt modelId="{242CE1BF-9D2C-4096-B0E7-B5B6A12C5E95}" type="pres">
      <dgm:prSet presAssocID="{DAA6D055-0D35-4C5C-BAF6-09A2405E61E5}" presName="spaceBetweenRectangles" presStyleCnt="0"/>
      <dgm:spPr/>
    </dgm:pt>
    <dgm:pt modelId="{0A37218F-49D8-4ECD-826A-6E7F916DBCE5}" type="pres">
      <dgm:prSet presAssocID="{EDD8D955-441F-4D2F-B8FF-E150F742F4C5}" presName="parentLin" presStyleCnt="0"/>
      <dgm:spPr/>
    </dgm:pt>
    <dgm:pt modelId="{5C49E153-C6B9-46BC-8255-171B01B656EC}" type="pres">
      <dgm:prSet presAssocID="{EDD8D955-441F-4D2F-B8FF-E150F742F4C5}" presName="parentLeftMargin" presStyleLbl="node1" presStyleIdx="2" presStyleCnt="4"/>
      <dgm:spPr/>
      <dgm:t>
        <a:bodyPr/>
        <a:lstStyle/>
        <a:p>
          <a:endParaRPr lang="en-US"/>
        </a:p>
      </dgm:t>
    </dgm:pt>
    <dgm:pt modelId="{401CAC07-12BC-4F13-AD30-878B82496AEE}" type="pres">
      <dgm:prSet presAssocID="{EDD8D955-441F-4D2F-B8FF-E150F742F4C5}" presName="parentText" presStyleLbl="node1" presStyleIdx="3" presStyleCnt="4">
        <dgm:presLayoutVars>
          <dgm:chMax val="0"/>
          <dgm:bulletEnabled val="1"/>
        </dgm:presLayoutVars>
      </dgm:prSet>
      <dgm:spPr/>
      <dgm:t>
        <a:bodyPr/>
        <a:lstStyle/>
        <a:p>
          <a:endParaRPr lang="en-US"/>
        </a:p>
      </dgm:t>
    </dgm:pt>
    <dgm:pt modelId="{990624DB-0ACC-455E-BA8D-F0F0337F1A2D}" type="pres">
      <dgm:prSet presAssocID="{EDD8D955-441F-4D2F-B8FF-E150F742F4C5}" presName="negativeSpace" presStyleCnt="0"/>
      <dgm:spPr/>
    </dgm:pt>
    <dgm:pt modelId="{57EED3D3-D045-4AC5-A932-EC5CE0BD3E0B}" type="pres">
      <dgm:prSet presAssocID="{EDD8D955-441F-4D2F-B8FF-E150F742F4C5}" presName="childText" presStyleLbl="conFgAcc1" presStyleIdx="3" presStyleCnt="4">
        <dgm:presLayoutVars>
          <dgm:bulletEnabled val="1"/>
        </dgm:presLayoutVars>
      </dgm:prSet>
      <dgm:spPr/>
      <dgm:t>
        <a:bodyPr/>
        <a:lstStyle/>
        <a:p>
          <a:endParaRPr lang="en-US"/>
        </a:p>
      </dgm:t>
    </dgm:pt>
  </dgm:ptLst>
  <dgm:cxnLst>
    <dgm:cxn modelId="{44A337A9-EAD0-4FA9-B49D-F5C31E0899C6}" srcId="{DE604796-88DB-4A36-B77D-A2C31C1DC7A9}" destId="{C026A98A-8729-4BC0-90CA-51246D7406DB}" srcOrd="1" destOrd="0" parTransId="{DC3B6037-36A8-486E-BAD3-B66E86404503}" sibTransId="{52DF9D6E-B97B-4D0F-9A0F-FFF7F1815066}"/>
    <dgm:cxn modelId="{C18B7E5F-E86D-42F5-833D-F02E9DE5F302}" type="presOf" srcId="{EDD8D955-441F-4D2F-B8FF-E150F742F4C5}" destId="{401CAC07-12BC-4F13-AD30-878B82496AEE}" srcOrd="1" destOrd="0" presId="urn:microsoft.com/office/officeart/2005/8/layout/list1"/>
    <dgm:cxn modelId="{49B96644-7EF2-4D3C-B19D-69CBB7D25C86}" type="presOf" srcId="{9203ECDC-208C-4FB9-A438-92827619ED62}" destId="{D2F1CFD5-A611-4B22-9C42-E1671873D66B}" srcOrd="1" destOrd="0" presId="urn:microsoft.com/office/officeart/2005/8/layout/list1"/>
    <dgm:cxn modelId="{D2387DB7-4C4F-404D-8ACF-55D6BFA9D9E6}" type="presOf" srcId="{705F69BC-552F-4764-88EE-0E9BD5074801}" destId="{835BC7F2-67A5-4052-8B1B-C0EFFDCCD746}" srcOrd="0" destOrd="0" presId="urn:microsoft.com/office/officeart/2005/8/layout/list1"/>
    <dgm:cxn modelId="{73B2D7BC-207A-4C43-9CF5-011BF0B89543}" srcId="{C026A98A-8729-4BC0-90CA-51246D7406DB}" destId="{8FA9FBBA-1F24-4463-9237-D767FA9B102C}" srcOrd="1" destOrd="0" parTransId="{3CA9B033-EBA3-4EDE-8E9C-00C7BADF1F77}" sibTransId="{ACDF698B-F8DF-4EDC-8C54-61A0F0FBB552}"/>
    <dgm:cxn modelId="{A4140F6A-DB8F-4D6C-BCE3-CCBA73E64CAE}" type="presOf" srcId="{8FA9FBBA-1F24-4463-9237-D767FA9B102C}" destId="{9FCCC9BB-874A-4E16-B733-56E2BEF74FC5}" srcOrd="0" destOrd="1" presId="urn:microsoft.com/office/officeart/2005/8/layout/list1"/>
    <dgm:cxn modelId="{6E664C14-CAEB-482D-BBEC-4D03CB383942}" type="presOf" srcId="{CB62F5F8-B116-42CB-BF9D-DDD30948D044}" destId="{47BA4732-BF46-4DCB-9978-749E6D566FC1}" srcOrd="0" destOrd="1" presId="urn:microsoft.com/office/officeart/2005/8/layout/list1"/>
    <dgm:cxn modelId="{34B33CDD-996D-4766-BB39-FAC23BC98B3C}" srcId="{9203ECDC-208C-4FB9-A438-92827619ED62}" destId="{B7563A1C-5A9A-4965-A5C5-8F3B92CD3384}" srcOrd="0" destOrd="0" parTransId="{F21F853B-EDC2-4DB7-BCFF-8FBC5B60F1A3}" sibTransId="{A8BE40F0-C928-4B36-B34A-4E646DA3920F}"/>
    <dgm:cxn modelId="{82DFA11A-A2C7-419B-BE65-F9F6180DBB3A}" srcId="{EDD8D955-441F-4D2F-B8FF-E150F742F4C5}" destId="{05A1C3EF-1FF3-48BD-8694-83169BD4AD57}" srcOrd="0" destOrd="0" parTransId="{922DC5EF-2E13-4A36-9629-5693F6F7BF5E}" sibTransId="{2E4C3D8E-6E1F-4838-9E96-C763CC8E0D65}"/>
    <dgm:cxn modelId="{1E1785AF-48BD-43CF-9F6B-FB262DFAD010}" srcId="{705F69BC-552F-4764-88EE-0E9BD5074801}" destId="{BE9DFC86-EC8A-465F-9A8A-B0D8E0787F4D}" srcOrd="0" destOrd="0" parTransId="{AF65F160-84E7-4DBE-ACCE-66D66535F959}" sibTransId="{0D7AB6CF-3102-484B-A2E0-CE19AF3FCD28}"/>
    <dgm:cxn modelId="{2037DA8F-0B38-4766-9D6B-9981A034DB17}" srcId="{9203ECDC-208C-4FB9-A438-92827619ED62}" destId="{CB62F5F8-B116-42CB-BF9D-DDD30948D044}" srcOrd="1" destOrd="0" parTransId="{557C14BE-82E2-4D61-965A-892FF91A2B94}" sibTransId="{0E9A0D12-A2F3-43E7-870F-8397DF6FC497}"/>
    <dgm:cxn modelId="{0C12F528-0640-4E17-A01B-DF85EED42B5D}" srcId="{DE604796-88DB-4A36-B77D-A2C31C1DC7A9}" destId="{EDD8D955-441F-4D2F-B8FF-E150F742F4C5}" srcOrd="3" destOrd="0" parTransId="{217F400D-9A94-483E-82DE-1B39635BA3E4}" sibTransId="{5C104CDC-8774-4F33-805B-18D7B347BBCC}"/>
    <dgm:cxn modelId="{2F9F12F9-2D3B-4F52-8506-3FBA7252D540}" type="presOf" srcId="{B7563A1C-5A9A-4965-A5C5-8F3B92CD3384}" destId="{47BA4732-BF46-4DCB-9978-749E6D566FC1}" srcOrd="0" destOrd="0" presId="urn:microsoft.com/office/officeart/2005/8/layout/list1"/>
    <dgm:cxn modelId="{E2F2052F-9709-4466-932C-AADE3116514B}" srcId="{C026A98A-8729-4BC0-90CA-51246D7406DB}" destId="{C39E4AB6-0291-4E0D-8FA5-5A3366E2E823}" srcOrd="0" destOrd="0" parTransId="{3E2A9910-083C-4435-9A73-6A9C1A56EE25}" sibTransId="{D2C0A3DC-37A2-44E8-91DF-61B559460D63}"/>
    <dgm:cxn modelId="{F6E1D9BF-2C75-4556-8897-36A49F6FB7EB}" srcId="{DE604796-88DB-4A36-B77D-A2C31C1DC7A9}" destId="{9203ECDC-208C-4FB9-A438-92827619ED62}" srcOrd="2" destOrd="0" parTransId="{3EC5FE49-DB9E-46D0-B53B-B4FFD1FBBED5}" sibTransId="{DAA6D055-0D35-4C5C-BAF6-09A2405E61E5}"/>
    <dgm:cxn modelId="{76874651-42C0-42B2-AF06-3956F620C8F9}" type="presOf" srcId="{2D5883DA-7B23-457E-A2DD-2580E5AAB207}" destId="{47BA4732-BF46-4DCB-9978-749E6D566FC1}" srcOrd="0" destOrd="2" presId="urn:microsoft.com/office/officeart/2005/8/layout/list1"/>
    <dgm:cxn modelId="{15336E79-4552-4111-A4C9-E277F54256ED}" type="presOf" srcId="{BE9DFC86-EC8A-465F-9A8A-B0D8E0787F4D}" destId="{BB5142C1-430B-4ECB-9BB2-E8CC0429FC52}" srcOrd="0" destOrd="0" presId="urn:microsoft.com/office/officeart/2005/8/layout/list1"/>
    <dgm:cxn modelId="{631F1A7B-D68B-46A2-955C-ED38FE1D8829}" type="presOf" srcId="{C39E4AB6-0291-4E0D-8FA5-5A3366E2E823}" destId="{9FCCC9BB-874A-4E16-B733-56E2BEF74FC5}" srcOrd="0" destOrd="0" presId="urn:microsoft.com/office/officeart/2005/8/layout/list1"/>
    <dgm:cxn modelId="{0B6DEA19-FE9A-4C68-84A9-C7373E8EFC7E}" srcId="{9203ECDC-208C-4FB9-A438-92827619ED62}" destId="{2D5883DA-7B23-457E-A2DD-2580E5AAB207}" srcOrd="2" destOrd="0" parTransId="{3477085F-17DF-4A6F-B918-631EEAB1D58B}" sibTransId="{5DCFB71C-20AE-4328-BE17-72F2604E6559}"/>
    <dgm:cxn modelId="{30A18787-16B8-486F-B28A-68C213DDF57F}" type="presOf" srcId="{DE604796-88DB-4A36-B77D-A2C31C1DC7A9}" destId="{583318BC-9411-4101-B9CF-26BFA804BAA4}" srcOrd="0" destOrd="0" presId="urn:microsoft.com/office/officeart/2005/8/layout/list1"/>
    <dgm:cxn modelId="{A4CA623C-D68F-4495-99EA-7B3089F7D5FB}" type="presOf" srcId="{E3CCFBE9-DC59-46E8-BFC4-5007090744E0}" destId="{9FCCC9BB-874A-4E16-B733-56E2BEF74FC5}" srcOrd="0" destOrd="2" presId="urn:microsoft.com/office/officeart/2005/8/layout/list1"/>
    <dgm:cxn modelId="{87D05818-A386-4BD7-9D2B-FB6654275C8B}" srcId="{DE604796-88DB-4A36-B77D-A2C31C1DC7A9}" destId="{705F69BC-552F-4764-88EE-0E9BD5074801}" srcOrd="0" destOrd="0" parTransId="{D43CC639-822B-423A-99DE-21CB16C4D1E9}" sibTransId="{22FF33B6-A32E-4885-B166-1B482750088F}"/>
    <dgm:cxn modelId="{F5E318F6-2105-4887-AA3D-4BDBA104969E}" type="presOf" srcId="{705F69BC-552F-4764-88EE-0E9BD5074801}" destId="{5118B5B8-49F1-4CB7-83D0-DC11CB03C7D0}" srcOrd="1" destOrd="0" presId="urn:microsoft.com/office/officeart/2005/8/layout/list1"/>
    <dgm:cxn modelId="{55D664BF-D4FD-4940-A165-5C6FC4D7189F}" type="presOf" srcId="{C026A98A-8729-4BC0-90CA-51246D7406DB}" destId="{BB17597A-1BD2-492B-A25A-E34E6CC896A4}" srcOrd="1" destOrd="0" presId="urn:microsoft.com/office/officeart/2005/8/layout/list1"/>
    <dgm:cxn modelId="{DD45EB45-3AAB-4562-95F9-B50DE26851A2}" type="presOf" srcId="{05A1C3EF-1FF3-48BD-8694-83169BD4AD57}" destId="{57EED3D3-D045-4AC5-A932-EC5CE0BD3E0B}" srcOrd="0" destOrd="0" presId="urn:microsoft.com/office/officeart/2005/8/layout/list1"/>
    <dgm:cxn modelId="{0960258B-414D-4859-9260-908714AD6F82}" type="presOf" srcId="{C026A98A-8729-4BC0-90CA-51246D7406DB}" destId="{54B7377B-0A98-471D-9241-D387093718D6}" srcOrd="0" destOrd="0" presId="urn:microsoft.com/office/officeart/2005/8/layout/list1"/>
    <dgm:cxn modelId="{01C13889-50FC-4713-BB1C-9F2AAD4D5597}" type="presOf" srcId="{EDD8D955-441F-4D2F-B8FF-E150F742F4C5}" destId="{5C49E153-C6B9-46BC-8255-171B01B656EC}" srcOrd="0" destOrd="0" presId="urn:microsoft.com/office/officeart/2005/8/layout/list1"/>
    <dgm:cxn modelId="{7FA07B82-EC2C-46E4-8121-3385C6AF23F0}" srcId="{C026A98A-8729-4BC0-90CA-51246D7406DB}" destId="{E3CCFBE9-DC59-46E8-BFC4-5007090744E0}" srcOrd="2" destOrd="0" parTransId="{09C52640-5DA9-414E-B16B-953AD40671C9}" sibTransId="{A72BFFA1-AB5E-4019-A3E3-34EA3B704ADE}"/>
    <dgm:cxn modelId="{8E6EC3DB-0DBC-4571-AC01-C7D2440A3773}" type="presOf" srcId="{9203ECDC-208C-4FB9-A438-92827619ED62}" destId="{A8034211-C7AA-426D-8E05-20414EBB083C}" srcOrd="0" destOrd="0" presId="urn:microsoft.com/office/officeart/2005/8/layout/list1"/>
    <dgm:cxn modelId="{7A2F75C3-657C-43AE-8D5E-69519F2DD103}" type="presParOf" srcId="{583318BC-9411-4101-B9CF-26BFA804BAA4}" destId="{1E494E22-ED6B-4B12-B015-391AAE67583B}" srcOrd="0" destOrd="0" presId="urn:microsoft.com/office/officeart/2005/8/layout/list1"/>
    <dgm:cxn modelId="{AD6AE1F9-A5F4-4A25-A06E-D23EEE68E3EC}" type="presParOf" srcId="{1E494E22-ED6B-4B12-B015-391AAE67583B}" destId="{835BC7F2-67A5-4052-8B1B-C0EFFDCCD746}" srcOrd="0" destOrd="0" presId="urn:microsoft.com/office/officeart/2005/8/layout/list1"/>
    <dgm:cxn modelId="{67BE36AD-86A7-44D5-8E39-9E9B68586247}" type="presParOf" srcId="{1E494E22-ED6B-4B12-B015-391AAE67583B}" destId="{5118B5B8-49F1-4CB7-83D0-DC11CB03C7D0}" srcOrd="1" destOrd="0" presId="urn:microsoft.com/office/officeart/2005/8/layout/list1"/>
    <dgm:cxn modelId="{BF77905C-7C8E-4F0F-96EC-C124007119E3}" type="presParOf" srcId="{583318BC-9411-4101-B9CF-26BFA804BAA4}" destId="{8FE41B90-92E0-4738-9896-AFF839742E35}" srcOrd="1" destOrd="0" presId="urn:microsoft.com/office/officeart/2005/8/layout/list1"/>
    <dgm:cxn modelId="{FD84B311-6E62-4691-8F6E-8D20A6BE1640}" type="presParOf" srcId="{583318BC-9411-4101-B9CF-26BFA804BAA4}" destId="{BB5142C1-430B-4ECB-9BB2-E8CC0429FC52}" srcOrd="2" destOrd="0" presId="urn:microsoft.com/office/officeart/2005/8/layout/list1"/>
    <dgm:cxn modelId="{8665D7C3-27F1-4171-A8C1-F25EC56233B1}" type="presParOf" srcId="{583318BC-9411-4101-B9CF-26BFA804BAA4}" destId="{F79BF487-772E-404A-A343-C99202C47D2A}" srcOrd="3" destOrd="0" presId="urn:microsoft.com/office/officeart/2005/8/layout/list1"/>
    <dgm:cxn modelId="{AA6FE085-CD13-4ED2-A509-713BC5B84728}" type="presParOf" srcId="{583318BC-9411-4101-B9CF-26BFA804BAA4}" destId="{1D0F160C-8E3C-46BB-B942-0CE43DBE8D7E}" srcOrd="4" destOrd="0" presId="urn:microsoft.com/office/officeart/2005/8/layout/list1"/>
    <dgm:cxn modelId="{1909C885-BAE5-464C-98BF-FCE05CAFA0A6}" type="presParOf" srcId="{1D0F160C-8E3C-46BB-B942-0CE43DBE8D7E}" destId="{54B7377B-0A98-471D-9241-D387093718D6}" srcOrd="0" destOrd="0" presId="urn:microsoft.com/office/officeart/2005/8/layout/list1"/>
    <dgm:cxn modelId="{EE090D98-3537-4BC8-83E0-674C7E73C18C}" type="presParOf" srcId="{1D0F160C-8E3C-46BB-B942-0CE43DBE8D7E}" destId="{BB17597A-1BD2-492B-A25A-E34E6CC896A4}" srcOrd="1" destOrd="0" presId="urn:microsoft.com/office/officeart/2005/8/layout/list1"/>
    <dgm:cxn modelId="{7B13CDEC-E2D0-4F51-852A-BC955689A935}" type="presParOf" srcId="{583318BC-9411-4101-B9CF-26BFA804BAA4}" destId="{62EB998A-DAAF-4671-8EA6-16C3D7195C44}" srcOrd="5" destOrd="0" presId="urn:microsoft.com/office/officeart/2005/8/layout/list1"/>
    <dgm:cxn modelId="{547FFEA9-5212-4D67-8E68-A14F3686625E}" type="presParOf" srcId="{583318BC-9411-4101-B9CF-26BFA804BAA4}" destId="{9FCCC9BB-874A-4E16-B733-56E2BEF74FC5}" srcOrd="6" destOrd="0" presId="urn:microsoft.com/office/officeart/2005/8/layout/list1"/>
    <dgm:cxn modelId="{E89CC262-30A3-4726-A1B8-CA3EA842B491}" type="presParOf" srcId="{583318BC-9411-4101-B9CF-26BFA804BAA4}" destId="{29140E38-4745-4F07-8AA4-9F02857B03D3}" srcOrd="7" destOrd="0" presId="urn:microsoft.com/office/officeart/2005/8/layout/list1"/>
    <dgm:cxn modelId="{C43FD164-7AD4-4107-9C23-9C0F6947D58C}" type="presParOf" srcId="{583318BC-9411-4101-B9CF-26BFA804BAA4}" destId="{C71FEE95-5BD0-4034-86B5-9D5BF8805C4E}" srcOrd="8" destOrd="0" presId="urn:microsoft.com/office/officeart/2005/8/layout/list1"/>
    <dgm:cxn modelId="{7C1A1257-7EB0-4536-9B5B-79E5F1EAF59F}" type="presParOf" srcId="{C71FEE95-5BD0-4034-86B5-9D5BF8805C4E}" destId="{A8034211-C7AA-426D-8E05-20414EBB083C}" srcOrd="0" destOrd="0" presId="urn:microsoft.com/office/officeart/2005/8/layout/list1"/>
    <dgm:cxn modelId="{B730C021-102C-4E0B-9EBD-EA7FDB21ABF7}" type="presParOf" srcId="{C71FEE95-5BD0-4034-86B5-9D5BF8805C4E}" destId="{D2F1CFD5-A611-4B22-9C42-E1671873D66B}" srcOrd="1" destOrd="0" presId="urn:microsoft.com/office/officeart/2005/8/layout/list1"/>
    <dgm:cxn modelId="{6FAFC114-032B-477D-A042-BFC67C021A3D}" type="presParOf" srcId="{583318BC-9411-4101-B9CF-26BFA804BAA4}" destId="{A42B781F-CC0D-48CB-AC32-D7E6523D0652}" srcOrd="9" destOrd="0" presId="urn:microsoft.com/office/officeart/2005/8/layout/list1"/>
    <dgm:cxn modelId="{50BB9636-220E-4C53-8D39-90242B724C93}" type="presParOf" srcId="{583318BC-9411-4101-B9CF-26BFA804BAA4}" destId="{47BA4732-BF46-4DCB-9978-749E6D566FC1}" srcOrd="10" destOrd="0" presId="urn:microsoft.com/office/officeart/2005/8/layout/list1"/>
    <dgm:cxn modelId="{BD7D399E-14EA-494C-A1A1-B46A3AADDE6F}" type="presParOf" srcId="{583318BC-9411-4101-B9CF-26BFA804BAA4}" destId="{242CE1BF-9D2C-4096-B0E7-B5B6A12C5E95}" srcOrd="11" destOrd="0" presId="urn:microsoft.com/office/officeart/2005/8/layout/list1"/>
    <dgm:cxn modelId="{E8E57F4B-664A-4AB9-8D8F-839EA44CDFD3}" type="presParOf" srcId="{583318BC-9411-4101-B9CF-26BFA804BAA4}" destId="{0A37218F-49D8-4ECD-826A-6E7F916DBCE5}" srcOrd="12" destOrd="0" presId="urn:microsoft.com/office/officeart/2005/8/layout/list1"/>
    <dgm:cxn modelId="{A02AD214-AE98-4063-8518-CB0BA629C0B8}" type="presParOf" srcId="{0A37218F-49D8-4ECD-826A-6E7F916DBCE5}" destId="{5C49E153-C6B9-46BC-8255-171B01B656EC}" srcOrd="0" destOrd="0" presId="urn:microsoft.com/office/officeart/2005/8/layout/list1"/>
    <dgm:cxn modelId="{B9659EBF-E2EC-446E-BC50-2FC7356E939D}" type="presParOf" srcId="{0A37218F-49D8-4ECD-826A-6E7F916DBCE5}" destId="{401CAC07-12BC-4F13-AD30-878B82496AEE}" srcOrd="1" destOrd="0" presId="urn:microsoft.com/office/officeart/2005/8/layout/list1"/>
    <dgm:cxn modelId="{60DFE8DD-3176-4E9A-AEBF-A60E10069763}" type="presParOf" srcId="{583318BC-9411-4101-B9CF-26BFA804BAA4}" destId="{990624DB-0ACC-455E-BA8D-F0F0337F1A2D}" srcOrd="13" destOrd="0" presId="urn:microsoft.com/office/officeart/2005/8/layout/list1"/>
    <dgm:cxn modelId="{E342B8A5-43F8-451C-9C25-74948DFA91A5}" type="presParOf" srcId="{583318BC-9411-4101-B9CF-26BFA804BAA4}" destId="{57EED3D3-D045-4AC5-A932-EC5CE0BD3E0B}"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23DB985F-80B2-46B5-A979-AD0AA3525600}"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1B51795B-7E90-48D4-8862-E2164EC2E2B3}">
      <dgm:prSet phldrT="[Text]" custT="1"/>
      <dgm:spPr/>
      <dgm:t>
        <a:bodyPr/>
        <a:lstStyle/>
        <a:p>
          <a:r>
            <a:rPr lang="en-US" sz="1800" b="0" dirty="0"/>
            <a:t>Smoking and hot-work</a:t>
          </a:r>
        </a:p>
      </dgm:t>
    </dgm:pt>
    <dgm:pt modelId="{458E12AB-EDFA-4A53-8704-00801C5D2F4F}" type="parTrans" cxnId="{3D0C8FAB-9C51-428D-ADAB-CA09A9EA851F}">
      <dgm:prSet/>
      <dgm:spPr/>
      <dgm:t>
        <a:bodyPr/>
        <a:lstStyle/>
        <a:p>
          <a:endParaRPr lang="en-US"/>
        </a:p>
      </dgm:t>
    </dgm:pt>
    <dgm:pt modelId="{93342B27-754B-4D9D-AA86-8455BF105A23}" type="sibTrans" cxnId="{3D0C8FAB-9C51-428D-ADAB-CA09A9EA851F}">
      <dgm:prSet/>
      <dgm:spPr/>
      <dgm:t>
        <a:bodyPr/>
        <a:lstStyle/>
        <a:p>
          <a:endParaRPr lang="en-US"/>
        </a:p>
      </dgm:t>
    </dgm:pt>
    <dgm:pt modelId="{6AA61894-74F8-4CEB-8142-2579B321BE23}">
      <dgm:prSet phldrT="[Text]" custT="1"/>
      <dgm:spPr/>
      <dgm:t>
        <a:bodyPr/>
        <a:lstStyle/>
        <a:p>
          <a:r>
            <a:rPr lang="en-US" sz="1800" b="0" dirty="0"/>
            <a:t>Permit smoking and hot-work operations only in designated areas</a:t>
          </a:r>
        </a:p>
      </dgm:t>
    </dgm:pt>
    <dgm:pt modelId="{969E5838-16C5-44EA-ADC4-A1A4D6D6B2C0}" type="parTrans" cxnId="{2F9759FA-1CF9-4169-B783-E22C34706006}">
      <dgm:prSet/>
      <dgm:spPr/>
      <dgm:t>
        <a:bodyPr/>
        <a:lstStyle/>
        <a:p>
          <a:endParaRPr lang="en-US"/>
        </a:p>
      </dgm:t>
    </dgm:pt>
    <dgm:pt modelId="{773EBD47-C5E5-4E4D-B971-54D041177FF7}" type="sibTrans" cxnId="{2F9759FA-1CF9-4169-B783-E22C34706006}">
      <dgm:prSet/>
      <dgm:spPr/>
      <dgm:t>
        <a:bodyPr/>
        <a:lstStyle/>
        <a:p>
          <a:endParaRPr lang="en-US"/>
        </a:p>
      </dgm:t>
    </dgm:pt>
    <dgm:pt modelId="{5243168B-C79F-402C-8A3B-8B5A4303AC24}">
      <dgm:prSet phldrT="[Text]" custT="1"/>
      <dgm:spPr/>
      <dgm:t>
        <a:bodyPr/>
        <a:lstStyle/>
        <a:p>
          <a:r>
            <a:rPr lang="en-US" sz="1800" b="0" dirty="0"/>
            <a:t>Signs should be posted</a:t>
          </a:r>
        </a:p>
      </dgm:t>
    </dgm:pt>
    <dgm:pt modelId="{6AE679A2-F2C4-4D1D-AB53-253A2E43D677}" type="parTrans" cxnId="{37C41F87-1E4E-4810-9797-BB5F8A865C40}">
      <dgm:prSet/>
      <dgm:spPr/>
      <dgm:t>
        <a:bodyPr/>
        <a:lstStyle/>
        <a:p>
          <a:endParaRPr lang="en-US"/>
        </a:p>
      </dgm:t>
    </dgm:pt>
    <dgm:pt modelId="{0FD40659-A163-4064-AEE4-828BF9A13838}" type="sibTrans" cxnId="{37C41F87-1E4E-4810-9797-BB5F8A865C40}">
      <dgm:prSet/>
      <dgm:spPr/>
      <dgm:t>
        <a:bodyPr/>
        <a:lstStyle/>
        <a:p>
          <a:endParaRPr lang="en-US"/>
        </a:p>
      </dgm:t>
    </dgm:pt>
    <dgm:pt modelId="{FECCE808-4D8C-44E2-AB07-5EEF24BA3114}">
      <dgm:prSet phldrT="[Text]" custT="1"/>
      <dgm:spPr>
        <a:solidFill>
          <a:schemeClr val="accent6">
            <a:lumMod val="75000"/>
          </a:schemeClr>
        </a:solidFill>
      </dgm:spPr>
      <dgm:t>
        <a:bodyPr/>
        <a:lstStyle/>
        <a:p>
          <a:r>
            <a:rPr lang="en-US" sz="1800" b="0" dirty="0"/>
            <a:t>Heating devices</a:t>
          </a:r>
        </a:p>
      </dgm:t>
    </dgm:pt>
    <dgm:pt modelId="{C4D03903-361E-4247-AC45-57DF48AE8EFE}" type="parTrans" cxnId="{9628C1B7-5785-4D8F-87C7-FD3E1220E9BD}">
      <dgm:prSet/>
      <dgm:spPr/>
      <dgm:t>
        <a:bodyPr/>
        <a:lstStyle/>
        <a:p>
          <a:endParaRPr lang="en-US"/>
        </a:p>
      </dgm:t>
    </dgm:pt>
    <dgm:pt modelId="{8FEAC9EF-9B90-435D-B353-3F368B77C5B8}" type="sibTrans" cxnId="{9628C1B7-5785-4D8F-87C7-FD3E1220E9BD}">
      <dgm:prSet/>
      <dgm:spPr/>
      <dgm:t>
        <a:bodyPr/>
        <a:lstStyle/>
        <a:p>
          <a:endParaRPr lang="en-US"/>
        </a:p>
      </dgm:t>
    </dgm:pt>
    <dgm:pt modelId="{2F2EBF61-24D2-46CB-A370-C2142F6A3006}">
      <dgm:prSet phldrT="[Text]" custT="1"/>
      <dgm:spPr/>
      <dgm:t>
        <a:bodyPr/>
        <a:lstStyle/>
        <a:p>
          <a:r>
            <a:rPr lang="en-US" sz="1800" b="0" dirty="0"/>
            <a:t>Do not allow portable heating devices or open fires in </a:t>
          </a:r>
          <a:r>
            <a:rPr lang="en-US" sz="1800" b="0" dirty="0" smtClean="0"/>
            <a:t>lumber </a:t>
          </a:r>
          <a:r>
            <a:rPr lang="en-US" sz="1800" b="0" dirty="0"/>
            <a:t>storage area</a:t>
          </a:r>
        </a:p>
      </dgm:t>
    </dgm:pt>
    <dgm:pt modelId="{D328758A-C0E5-46C9-987E-F9CCD29CBCE9}" type="parTrans" cxnId="{B5752324-23F5-4625-B043-B5F58A973886}">
      <dgm:prSet/>
      <dgm:spPr/>
      <dgm:t>
        <a:bodyPr/>
        <a:lstStyle/>
        <a:p>
          <a:endParaRPr lang="en-US"/>
        </a:p>
      </dgm:t>
    </dgm:pt>
    <dgm:pt modelId="{0BD8C685-A334-4BE8-AC25-C17864EA6F2E}" type="sibTrans" cxnId="{B5752324-23F5-4625-B043-B5F58A973886}">
      <dgm:prSet/>
      <dgm:spPr/>
      <dgm:t>
        <a:bodyPr/>
        <a:lstStyle/>
        <a:p>
          <a:endParaRPr lang="en-US"/>
        </a:p>
      </dgm:t>
    </dgm:pt>
    <dgm:pt modelId="{8FB9BE58-1A19-4FCD-B8C8-73239DBC1446}">
      <dgm:prSet phldrT="[Text]" custT="1"/>
      <dgm:spPr/>
      <dgm:t>
        <a:bodyPr/>
        <a:lstStyle/>
        <a:p>
          <a:r>
            <a:rPr lang="en-US" sz="1800" b="0" dirty="0"/>
            <a:t>If permitted, they should be limited to approved-type equipment installed in an appropriate manner</a:t>
          </a:r>
        </a:p>
      </dgm:t>
    </dgm:pt>
    <dgm:pt modelId="{FAAA7D2F-D1D4-4B1E-B881-C3EAFA4095A1}" type="parTrans" cxnId="{6A5B63DB-A961-4D38-A316-204AF1311371}">
      <dgm:prSet/>
      <dgm:spPr/>
      <dgm:t>
        <a:bodyPr/>
        <a:lstStyle/>
        <a:p>
          <a:endParaRPr lang="en-US"/>
        </a:p>
      </dgm:t>
    </dgm:pt>
    <dgm:pt modelId="{5E57B033-EB4F-4A82-8EF4-2AF6CD53B4BA}" type="sibTrans" cxnId="{6A5B63DB-A961-4D38-A316-204AF1311371}">
      <dgm:prSet/>
      <dgm:spPr/>
      <dgm:t>
        <a:bodyPr/>
        <a:lstStyle/>
        <a:p>
          <a:endParaRPr lang="en-US"/>
        </a:p>
      </dgm:t>
    </dgm:pt>
    <dgm:pt modelId="{07234BBC-A2B3-4E25-9231-EC7BB4283226}" type="pres">
      <dgm:prSet presAssocID="{23DB985F-80B2-46B5-A979-AD0AA3525600}" presName="linear" presStyleCnt="0">
        <dgm:presLayoutVars>
          <dgm:dir/>
          <dgm:animLvl val="lvl"/>
          <dgm:resizeHandles val="exact"/>
        </dgm:presLayoutVars>
      </dgm:prSet>
      <dgm:spPr/>
      <dgm:t>
        <a:bodyPr/>
        <a:lstStyle/>
        <a:p>
          <a:endParaRPr lang="en-US"/>
        </a:p>
      </dgm:t>
    </dgm:pt>
    <dgm:pt modelId="{01C5DD04-3786-4487-BC69-0CF868041EE1}" type="pres">
      <dgm:prSet presAssocID="{1B51795B-7E90-48D4-8862-E2164EC2E2B3}" presName="parentLin" presStyleCnt="0"/>
      <dgm:spPr/>
    </dgm:pt>
    <dgm:pt modelId="{894D21B2-BB00-4E42-9C06-ACF33DC5D969}" type="pres">
      <dgm:prSet presAssocID="{1B51795B-7E90-48D4-8862-E2164EC2E2B3}" presName="parentLeftMargin" presStyleLbl="node1" presStyleIdx="0" presStyleCnt="2"/>
      <dgm:spPr/>
      <dgm:t>
        <a:bodyPr/>
        <a:lstStyle/>
        <a:p>
          <a:endParaRPr lang="en-US"/>
        </a:p>
      </dgm:t>
    </dgm:pt>
    <dgm:pt modelId="{592E8BDA-AFB0-4761-9820-ECE723BD3629}" type="pres">
      <dgm:prSet presAssocID="{1B51795B-7E90-48D4-8862-E2164EC2E2B3}" presName="parentText" presStyleLbl="node1" presStyleIdx="0" presStyleCnt="2">
        <dgm:presLayoutVars>
          <dgm:chMax val="0"/>
          <dgm:bulletEnabled val="1"/>
        </dgm:presLayoutVars>
      </dgm:prSet>
      <dgm:spPr/>
      <dgm:t>
        <a:bodyPr/>
        <a:lstStyle/>
        <a:p>
          <a:endParaRPr lang="en-US"/>
        </a:p>
      </dgm:t>
    </dgm:pt>
    <dgm:pt modelId="{A66B2D3A-68D3-4BD0-BF4C-D9C62AE4C4D6}" type="pres">
      <dgm:prSet presAssocID="{1B51795B-7E90-48D4-8862-E2164EC2E2B3}" presName="negativeSpace" presStyleCnt="0"/>
      <dgm:spPr/>
    </dgm:pt>
    <dgm:pt modelId="{0140561A-F3CC-402A-A729-693936C87C4F}" type="pres">
      <dgm:prSet presAssocID="{1B51795B-7E90-48D4-8862-E2164EC2E2B3}" presName="childText" presStyleLbl="conFgAcc1" presStyleIdx="0" presStyleCnt="2">
        <dgm:presLayoutVars>
          <dgm:bulletEnabled val="1"/>
        </dgm:presLayoutVars>
      </dgm:prSet>
      <dgm:spPr/>
      <dgm:t>
        <a:bodyPr/>
        <a:lstStyle/>
        <a:p>
          <a:endParaRPr lang="en-US"/>
        </a:p>
      </dgm:t>
    </dgm:pt>
    <dgm:pt modelId="{A11CDA42-85D0-4056-BDEF-A5DCE71E89D4}" type="pres">
      <dgm:prSet presAssocID="{93342B27-754B-4D9D-AA86-8455BF105A23}" presName="spaceBetweenRectangles" presStyleCnt="0"/>
      <dgm:spPr/>
    </dgm:pt>
    <dgm:pt modelId="{3D86319C-51B3-481B-9775-5E8B328938CA}" type="pres">
      <dgm:prSet presAssocID="{FECCE808-4D8C-44E2-AB07-5EEF24BA3114}" presName="parentLin" presStyleCnt="0"/>
      <dgm:spPr/>
    </dgm:pt>
    <dgm:pt modelId="{6E9C8114-7015-4E0B-8894-4A010EBC3EA8}" type="pres">
      <dgm:prSet presAssocID="{FECCE808-4D8C-44E2-AB07-5EEF24BA3114}" presName="parentLeftMargin" presStyleLbl="node1" presStyleIdx="0" presStyleCnt="2"/>
      <dgm:spPr/>
      <dgm:t>
        <a:bodyPr/>
        <a:lstStyle/>
        <a:p>
          <a:endParaRPr lang="en-US"/>
        </a:p>
      </dgm:t>
    </dgm:pt>
    <dgm:pt modelId="{E8D96D94-714A-4B39-868C-520270C27CFB}" type="pres">
      <dgm:prSet presAssocID="{FECCE808-4D8C-44E2-AB07-5EEF24BA3114}" presName="parentText" presStyleLbl="node1" presStyleIdx="1" presStyleCnt="2">
        <dgm:presLayoutVars>
          <dgm:chMax val="0"/>
          <dgm:bulletEnabled val="1"/>
        </dgm:presLayoutVars>
      </dgm:prSet>
      <dgm:spPr/>
      <dgm:t>
        <a:bodyPr/>
        <a:lstStyle/>
        <a:p>
          <a:endParaRPr lang="en-US"/>
        </a:p>
      </dgm:t>
    </dgm:pt>
    <dgm:pt modelId="{712AD3B4-56ED-4AAF-A169-F4FF8D10FC90}" type="pres">
      <dgm:prSet presAssocID="{FECCE808-4D8C-44E2-AB07-5EEF24BA3114}" presName="negativeSpace" presStyleCnt="0"/>
      <dgm:spPr/>
    </dgm:pt>
    <dgm:pt modelId="{DD3EC19E-0330-4293-B1F4-9D4A27DC0D89}" type="pres">
      <dgm:prSet presAssocID="{FECCE808-4D8C-44E2-AB07-5EEF24BA3114}" presName="childText" presStyleLbl="conFgAcc1" presStyleIdx="1" presStyleCnt="2">
        <dgm:presLayoutVars>
          <dgm:bulletEnabled val="1"/>
        </dgm:presLayoutVars>
      </dgm:prSet>
      <dgm:spPr/>
      <dgm:t>
        <a:bodyPr/>
        <a:lstStyle/>
        <a:p>
          <a:endParaRPr lang="en-US"/>
        </a:p>
      </dgm:t>
    </dgm:pt>
  </dgm:ptLst>
  <dgm:cxnLst>
    <dgm:cxn modelId="{64E2A434-2EC7-46FA-BEAD-63AE80024E21}" type="presOf" srcId="{1B51795B-7E90-48D4-8862-E2164EC2E2B3}" destId="{894D21B2-BB00-4E42-9C06-ACF33DC5D969}" srcOrd="0" destOrd="0" presId="urn:microsoft.com/office/officeart/2005/8/layout/list1"/>
    <dgm:cxn modelId="{3D0C8FAB-9C51-428D-ADAB-CA09A9EA851F}" srcId="{23DB985F-80B2-46B5-A979-AD0AA3525600}" destId="{1B51795B-7E90-48D4-8862-E2164EC2E2B3}" srcOrd="0" destOrd="0" parTransId="{458E12AB-EDFA-4A53-8704-00801C5D2F4F}" sibTransId="{93342B27-754B-4D9D-AA86-8455BF105A23}"/>
    <dgm:cxn modelId="{9628C1B7-5785-4D8F-87C7-FD3E1220E9BD}" srcId="{23DB985F-80B2-46B5-A979-AD0AA3525600}" destId="{FECCE808-4D8C-44E2-AB07-5EEF24BA3114}" srcOrd="1" destOrd="0" parTransId="{C4D03903-361E-4247-AC45-57DF48AE8EFE}" sibTransId="{8FEAC9EF-9B90-435D-B353-3F368B77C5B8}"/>
    <dgm:cxn modelId="{D1623A9D-30A5-4A4C-BCD2-EC8D52750295}" type="presOf" srcId="{8FB9BE58-1A19-4FCD-B8C8-73239DBC1446}" destId="{DD3EC19E-0330-4293-B1F4-9D4A27DC0D89}" srcOrd="0" destOrd="1" presId="urn:microsoft.com/office/officeart/2005/8/layout/list1"/>
    <dgm:cxn modelId="{6A5B63DB-A961-4D38-A316-204AF1311371}" srcId="{FECCE808-4D8C-44E2-AB07-5EEF24BA3114}" destId="{8FB9BE58-1A19-4FCD-B8C8-73239DBC1446}" srcOrd="1" destOrd="0" parTransId="{FAAA7D2F-D1D4-4B1E-B881-C3EAFA4095A1}" sibTransId="{5E57B033-EB4F-4A82-8EF4-2AF6CD53B4BA}"/>
    <dgm:cxn modelId="{6C031888-E9AF-4650-83E5-DFCB479398C0}" type="presOf" srcId="{6AA61894-74F8-4CEB-8142-2579B321BE23}" destId="{0140561A-F3CC-402A-A729-693936C87C4F}" srcOrd="0" destOrd="0" presId="urn:microsoft.com/office/officeart/2005/8/layout/list1"/>
    <dgm:cxn modelId="{E93AA4AA-A8D0-47DD-BE55-05597ADCA24B}" type="presOf" srcId="{2F2EBF61-24D2-46CB-A370-C2142F6A3006}" destId="{DD3EC19E-0330-4293-B1F4-9D4A27DC0D89}" srcOrd="0" destOrd="0" presId="urn:microsoft.com/office/officeart/2005/8/layout/list1"/>
    <dgm:cxn modelId="{7048E201-EE94-45CF-ADB3-B507540AB874}" type="presOf" srcId="{5243168B-C79F-402C-8A3B-8B5A4303AC24}" destId="{0140561A-F3CC-402A-A729-693936C87C4F}" srcOrd="0" destOrd="1" presId="urn:microsoft.com/office/officeart/2005/8/layout/list1"/>
    <dgm:cxn modelId="{B5752324-23F5-4625-B043-B5F58A973886}" srcId="{FECCE808-4D8C-44E2-AB07-5EEF24BA3114}" destId="{2F2EBF61-24D2-46CB-A370-C2142F6A3006}" srcOrd="0" destOrd="0" parTransId="{D328758A-C0E5-46C9-987E-F9CCD29CBCE9}" sibTransId="{0BD8C685-A334-4BE8-AC25-C17864EA6F2E}"/>
    <dgm:cxn modelId="{7670E829-3677-47E9-9A47-6C0BE836AD3D}" type="presOf" srcId="{23DB985F-80B2-46B5-A979-AD0AA3525600}" destId="{07234BBC-A2B3-4E25-9231-EC7BB4283226}" srcOrd="0" destOrd="0" presId="urn:microsoft.com/office/officeart/2005/8/layout/list1"/>
    <dgm:cxn modelId="{37C41F87-1E4E-4810-9797-BB5F8A865C40}" srcId="{1B51795B-7E90-48D4-8862-E2164EC2E2B3}" destId="{5243168B-C79F-402C-8A3B-8B5A4303AC24}" srcOrd="1" destOrd="0" parTransId="{6AE679A2-F2C4-4D1D-AB53-253A2E43D677}" sibTransId="{0FD40659-A163-4064-AEE4-828BF9A13838}"/>
    <dgm:cxn modelId="{A4EE97E3-CC58-4EC3-8B0C-4BA044DB3388}" type="presOf" srcId="{FECCE808-4D8C-44E2-AB07-5EEF24BA3114}" destId="{E8D96D94-714A-4B39-868C-520270C27CFB}" srcOrd="1" destOrd="0" presId="urn:microsoft.com/office/officeart/2005/8/layout/list1"/>
    <dgm:cxn modelId="{12F29012-720C-4B24-8E5D-FA6BEB4A1CB9}" type="presOf" srcId="{1B51795B-7E90-48D4-8862-E2164EC2E2B3}" destId="{592E8BDA-AFB0-4761-9820-ECE723BD3629}" srcOrd="1" destOrd="0" presId="urn:microsoft.com/office/officeart/2005/8/layout/list1"/>
    <dgm:cxn modelId="{B2C4FFCA-D0DC-4A72-9290-1BF21F1397FF}" type="presOf" srcId="{FECCE808-4D8C-44E2-AB07-5EEF24BA3114}" destId="{6E9C8114-7015-4E0B-8894-4A010EBC3EA8}" srcOrd="0" destOrd="0" presId="urn:microsoft.com/office/officeart/2005/8/layout/list1"/>
    <dgm:cxn modelId="{2F9759FA-1CF9-4169-B783-E22C34706006}" srcId="{1B51795B-7E90-48D4-8862-E2164EC2E2B3}" destId="{6AA61894-74F8-4CEB-8142-2579B321BE23}" srcOrd="0" destOrd="0" parTransId="{969E5838-16C5-44EA-ADC4-A1A4D6D6B2C0}" sibTransId="{773EBD47-C5E5-4E4D-B971-54D041177FF7}"/>
    <dgm:cxn modelId="{BDE51689-29DE-4954-B14B-1ACD5497C382}" type="presParOf" srcId="{07234BBC-A2B3-4E25-9231-EC7BB4283226}" destId="{01C5DD04-3786-4487-BC69-0CF868041EE1}" srcOrd="0" destOrd="0" presId="urn:microsoft.com/office/officeart/2005/8/layout/list1"/>
    <dgm:cxn modelId="{C3A94612-503A-4ADE-A765-5912E69E445D}" type="presParOf" srcId="{01C5DD04-3786-4487-BC69-0CF868041EE1}" destId="{894D21B2-BB00-4E42-9C06-ACF33DC5D969}" srcOrd="0" destOrd="0" presId="urn:microsoft.com/office/officeart/2005/8/layout/list1"/>
    <dgm:cxn modelId="{10DDDA4E-82DF-429D-8222-51C841720BCA}" type="presParOf" srcId="{01C5DD04-3786-4487-BC69-0CF868041EE1}" destId="{592E8BDA-AFB0-4761-9820-ECE723BD3629}" srcOrd="1" destOrd="0" presId="urn:microsoft.com/office/officeart/2005/8/layout/list1"/>
    <dgm:cxn modelId="{08BE48D3-C779-47A4-8602-896B0A2C79FA}" type="presParOf" srcId="{07234BBC-A2B3-4E25-9231-EC7BB4283226}" destId="{A66B2D3A-68D3-4BD0-BF4C-D9C62AE4C4D6}" srcOrd="1" destOrd="0" presId="urn:microsoft.com/office/officeart/2005/8/layout/list1"/>
    <dgm:cxn modelId="{606CCC5D-57AF-46A9-8755-03BB4B9A7E82}" type="presParOf" srcId="{07234BBC-A2B3-4E25-9231-EC7BB4283226}" destId="{0140561A-F3CC-402A-A729-693936C87C4F}" srcOrd="2" destOrd="0" presId="urn:microsoft.com/office/officeart/2005/8/layout/list1"/>
    <dgm:cxn modelId="{52CA3A0E-20B9-453B-A788-4CD3F376B8A7}" type="presParOf" srcId="{07234BBC-A2B3-4E25-9231-EC7BB4283226}" destId="{A11CDA42-85D0-4056-BDEF-A5DCE71E89D4}" srcOrd="3" destOrd="0" presId="urn:microsoft.com/office/officeart/2005/8/layout/list1"/>
    <dgm:cxn modelId="{826A83E1-039D-42A2-8ECD-3BEDDA3E0016}" type="presParOf" srcId="{07234BBC-A2B3-4E25-9231-EC7BB4283226}" destId="{3D86319C-51B3-481B-9775-5E8B328938CA}" srcOrd="4" destOrd="0" presId="urn:microsoft.com/office/officeart/2005/8/layout/list1"/>
    <dgm:cxn modelId="{77934373-D204-48F1-B9A2-DB395AFAAFA8}" type="presParOf" srcId="{3D86319C-51B3-481B-9775-5E8B328938CA}" destId="{6E9C8114-7015-4E0B-8894-4A010EBC3EA8}" srcOrd="0" destOrd="0" presId="urn:microsoft.com/office/officeart/2005/8/layout/list1"/>
    <dgm:cxn modelId="{1258E1D9-F4D1-41C9-96AE-023F30056547}" type="presParOf" srcId="{3D86319C-51B3-481B-9775-5E8B328938CA}" destId="{E8D96D94-714A-4B39-868C-520270C27CFB}" srcOrd="1" destOrd="0" presId="urn:microsoft.com/office/officeart/2005/8/layout/list1"/>
    <dgm:cxn modelId="{C8D90327-1FFE-462C-9CE9-E286AAA64BB6}" type="presParOf" srcId="{07234BBC-A2B3-4E25-9231-EC7BB4283226}" destId="{712AD3B4-56ED-4AAF-A169-F4FF8D10FC90}" srcOrd="5" destOrd="0" presId="urn:microsoft.com/office/officeart/2005/8/layout/list1"/>
    <dgm:cxn modelId="{4F79D3EE-8254-48DD-A2C7-2FEB8A7D191B}" type="presParOf" srcId="{07234BBC-A2B3-4E25-9231-EC7BB4283226}" destId="{DD3EC19E-0330-4293-B1F4-9D4A27DC0D8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E8BA5010-68D7-4236-AB3A-213FD8A016AE}"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0CD001F7-BED9-4820-B985-CDE9098B720B}">
      <dgm:prSet phldrT="[Text]" custT="1"/>
      <dgm:spPr/>
      <dgm:t>
        <a:bodyPr/>
        <a:lstStyle/>
        <a:p>
          <a:r>
            <a:rPr lang="en-US" sz="2000" b="0" u="none" dirty="0"/>
            <a:t>H</a:t>
          </a:r>
          <a:r>
            <a:rPr lang="x-none" sz="2000" b="0" u="none" dirty="0"/>
            <a:t>igh fuel load </a:t>
          </a:r>
          <a:r>
            <a:rPr lang="en-US" sz="2000" b="0" u="none" dirty="0"/>
            <a:t>is </a:t>
          </a:r>
          <a:r>
            <a:rPr lang="x-none" sz="2000" b="0" u="none" dirty="0"/>
            <a:t>created by</a:t>
          </a:r>
          <a:r>
            <a:rPr lang="en-US" sz="2000" b="0" u="none" dirty="0"/>
            <a:t> </a:t>
          </a:r>
          <a:r>
            <a:rPr lang="x-none" sz="2000" b="0" u="none" dirty="0"/>
            <a:t>large quantities of combustible materials stored on the site </a:t>
          </a:r>
          <a:endParaRPr lang="en-US" sz="2000" b="0" dirty="0"/>
        </a:p>
      </dgm:t>
    </dgm:pt>
    <dgm:pt modelId="{C75857CC-BB38-4B52-8461-436B10C64868}" type="parTrans" cxnId="{19BD727B-96E8-49A6-A74F-9BB49BED35CF}">
      <dgm:prSet/>
      <dgm:spPr/>
      <dgm:t>
        <a:bodyPr/>
        <a:lstStyle/>
        <a:p>
          <a:endParaRPr lang="en-US"/>
        </a:p>
      </dgm:t>
    </dgm:pt>
    <dgm:pt modelId="{79675C7F-781B-49E3-968F-50A91B84EDF1}" type="sibTrans" cxnId="{19BD727B-96E8-49A6-A74F-9BB49BED35CF}">
      <dgm:prSet/>
      <dgm:spPr/>
      <dgm:t>
        <a:bodyPr/>
        <a:lstStyle/>
        <a:p>
          <a:endParaRPr lang="en-US"/>
        </a:p>
      </dgm:t>
    </dgm:pt>
    <dgm:pt modelId="{A08D6C42-116D-4751-AB55-DBFC7D2BC42B}">
      <dgm:prSet custT="1"/>
      <dgm:spPr/>
      <dgm:t>
        <a:bodyPr/>
        <a:lstStyle/>
        <a:p>
          <a:r>
            <a:rPr lang="x-none" sz="2000" b="0" u="none" dirty="0"/>
            <a:t>Quantity and variety</a:t>
          </a:r>
          <a:r>
            <a:rPr lang="en-US" sz="2000" b="0" u="none" dirty="0"/>
            <a:t> </a:t>
          </a:r>
          <a:r>
            <a:rPr lang="x-none" sz="2000" b="0" u="none" dirty="0"/>
            <a:t>these materials</a:t>
          </a:r>
          <a:r>
            <a:rPr lang="en-US" sz="2000" b="0" u="none" dirty="0"/>
            <a:t> </a:t>
          </a:r>
          <a:r>
            <a:rPr lang="x-none" sz="2000" b="0" u="none" dirty="0"/>
            <a:t>contribute</a:t>
          </a:r>
          <a:r>
            <a:rPr lang="en-US" sz="2000" b="0" u="none" dirty="0"/>
            <a:t>s</a:t>
          </a:r>
          <a:r>
            <a:rPr lang="x-none" sz="2000" b="0" u="none" dirty="0"/>
            <a:t> to a fire that can overwhelm local fire suppression resources</a:t>
          </a:r>
          <a:endParaRPr lang="en-US" sz="2000" b="0" u="none" dirty="0"/>
        </a:p>
      </dgm:t>
    </dgm:pt>
    <dgm:pt modelId="{F1830790-DAE4-4BE9-8D35-1C531BD19CA4}" type="parTrans" cxnId="{2AA5B8F8-1A55-4B57-8728-97B224A9AB96}">
      <dgm:prSet/>
      <dgm:spPr/>
      <dgm:t>
        <a:bodyPr/>
        <a:lstStyle/>
        <a:p>
          <a:endParaRPr lang="en-US"/>
        </a:p>
      </dgm:t>
    </dgm:pt>
    <dgm:pt modelId="{2EDA9D5E-0EDD-42DB-B921-B408FB858CE1}" type="sibTrans" cxnId="{2AA5B8F8-1A55-4B57-8728-97B224A9AB96}">
      <dgm:prSet/>
      <dgm:spPr/>
      <dgm:t>
        <a:bodyPr/>
        <a:lstStyle/>
        <a:p>
          <a:endParaRPr lang="en-US"/>
        </a:p>
      </dgm:t>
    </dgm:pt>
    <dgm:pt modelId="{E0434E45-37FE-449D-A92E-E0DBE78E097C}">
      <dgm:prSet custT="1"/>
      <dgm:spPr>
        <a:solidFill>
          <a:schemeClr val="accent6">
            <a:lumMod val="75000"/>
          </a:schemeClr>
        </a:solidFill>
      </dgm:spPr>
      <dgm:t>
        <a:bodyPr/>
        <a:lstStyle/>
        <a:p>
          <a:r>
            <a:rPr lang="en-US" sz="2000" b="0" u="none" dirty="0"/>
            <a:t>M</a:t>
          </a:r>
          <a:r>
            <a:rPr lang="x-none" sz="2000" b="0" u="none" dirty="0"/>
            <a:t>ay be required to adhere to different building code requirements</a:t>
          </a:r>
          <a:endParaRPr lang="en-US" sz="2000" b="0" u="none" dirty="0"/>
        </a:p>
      </dgm:t>
    </dgm:pt>
    <dgm:pt modelId="{0107D89E-0989-476D-9E5B-557BF202823B}" type="parTrans" cxnId="{769DC7D2-FAC8-4401-8145-DCEAC1ED72F2}">
      <dgm:prSet/>
      <dgm:spPr/>
      <dgm:t>
        <a:bodyPr/>
        <a:lstStyle/>
        <a:p>
          <a:endParaRPr lang="en-US"/>
        </a:p>
      </dgm:t>
    </dgm:pt>
    <dgm:pt modelId="{E5EB2D6B-7A72-42CA-9136-E3234A663FD0}" type="sibTrans" cxnId="{769DC7D2-FAC8-4401-8145-DCEAC1ED72F2}">
      <dgm:prSet/>
      <dgm:spPr/>
      <dgm:t>
        <a:bodyPr/>
        <a:lstStyle/>
        <a:p>
          <a:endParaRPr lang="en-US"/>
        </a:p>
      </dgm:t>
    </dgm:pt>
    <dgm:pt modelId="{858FCFF3-A2B2-4E3B-8B07-5EBD0CF61B45}" type="pres">
      <dgm:prSet presAssocID="{E8BA5010-68D7-4236-AB3A-213FD8A016AE}" presName="linear" presStyleCnt="0">
        <dgm:presLayoutVars>
          <dgm:animLvl val="lvl"/>
          <dgm:resizeHandles val="exact"/>
        </dgm:presLayoutVars>
      </dgm:prSet>
      <dgm:spPr/>
      <dgm:t>
        <a:bodyPr/>
        <a:lstStyle/>
        <a:p>
          <a:endParaRPr lang="en-US"/>
        </a:p>
      </dgm:t>
    </dgm:pt>
    <dgm:pt modelId="{56026EBF-FDBA-4231-A385-C5AD772B3844}" type="pres">
      <dgm:prSet presAssocID="{0CD001F7-BED9-4820-B985-CDE9098B720B}" presName="parentText" presStyleLbl="node1" presStyleIdx="0" presStyleCnt="3">
        <dgm:presLayoutVars>
          <dgm:chMax val="0"/>
          <dgm:bulletEnabled val="1"/>
        </dgm:presLayoutVars>
      </dgm:prSet>
      <dgm:spPr/>
      <dgm:t>
        <a:bodyPr/>
        <a:lstStyle/>
        <a:p>
          <a:endParaRPr lang="en-US"/>
        </a:p>
      </dgm:t>
    </dgm:pt>
    <dgm:pt modelId="{88815B05-B4AF-4620-9D10-153F0961763F}" type="pres">
      <dgm:prSet presAssocID="{79675C7F-781B-49E3-968F-50A91B84EDF1}" presName="spacer" presStyleCnt="0"/>
      <dgm:spPr/>
    </dgm:pt>
    <dgm:pt modelId="{E674FAD5-08B4-482E-9FE1-00F176247035}" type="pres">
      <dgm:prSet presAssocID="{A08D6C42-116D-4751-AB55-DBFC7D2BC42B}" presName="parentText" presStyleLbl="node1" presStyleIdx="1" presStyleCnt="3">
        <dgm:presLayoutVars>
          <dgm:chMax val="0"/>
          <dgm:bulletEnabled val="1"/>
        </dgm:presLayoutVars>
      </dgm:prSet>
      <dgm:spPr/>
      <dgm:t>
        <a:bodyPr/>
        <a:lstStyle/>
        <a:p>
          <a:endParaRPr lang="en-US"/>
        </a:p>
      </dgm:t>
    </dgm:pt>
    <dgm:pt modelId="{091D6CE6-566A-497A-BB11-841F5193ED95}" type="pres">
      <dgm:prSet presAssocID="{2EDA9D5E-0EDD-42DB-B921-B408FB858CE1}" presName="spacer" presStyleCnt="0"/>
      <dgm:spPr/>
    </dgm:pt>
    <dgm:pt modelId="{1A6D77E4-BCDB-40F9-8557-D2B6F9C06415}" type="pres">
      <dgm:prSet presAssocID="{E0434E45-37FE-449D-A92E-E0DBE78E097C}" presName="parentText" presStyleLbl="node1" presStyleIdx="2" presStyleCnt="3">
        <dgm:presLayoutVars>
          <dgm:chMax val="0"/>
          <dgm:bulletEnabled val="1"/>
        </dgm:presLayoutVars>
      </dgm:prSet>
      <dgm:spPr/>
      <dgm:t>
        <a:bodyPr/>
        <a:lstStyle/>
        <a:p>
          <a:endParaRPr lang="en-US"/>
        </a:p>
      </dgm:t>
    </dgm:pt>
  </dgm:ptLst>
  <dgm:cxnLst>
    <dgm:cxn modelId="{A7D44914-8A36-489B-B94B-26D917DA3519}" type="presOf" srcId="{A08D6C42-116D-4751-AB55-DBFC7D2BC42B}" destId="{E674FAD5-08B4-482E-9FE1-00F176247035}" srcOrd="0" destOrd="0" presId="urn:microsoft.com/office/officeart/2005/8/layout/vList2"/>
    <dgm:cxn modelId="{2AA5B8F8-1A55-4B57-8728-97B224A9AB96}" srcId="{E8BA5010-68D7-4236-AB3A-213FD8A016AE}" destId="{A08D6C42-116D-4751-AB55-DBFC7D2BC42B}" srcOrd="1" destOrd="0" parTransId="{F1830790-DAE4-4BE9-8D35-1C531BD19CA4}" sibTransId="{2EDA9D5E-0EDD-42DB-B921-B408FB858CE1}"/>
    <dgm:cxn modelId="{769DC7D2-FAC8-4401-8145-DCEAC1ED72F2}" srcId="{E8BA5010-68D7-4236-AB3A-213FD8A016AE}" destId="{E0434E45-37FE-449D-A92E-E0DBE78E097C}" srcOrd="2" destOrd="0" parTransId="{0107D89E-0989-476D-9E5B-557BF202823B}" sibTransId="{E5EB2D6B-7A72-42CA-9136-E3234A663FD0}"/>
    <dgm:cxn modelId="{19BD727B-96E8-49A6-A74F-9BB49BED35CF}" srcId="{E8BA5010-68D7-4236-AB3A-213FD8A016AE}" destId="{0CD001F7-BED9-4820-B985-CDE9098B720B}" srcOrd="0" destOrd="0" parTransId="{C75857CC-BB38-4B52-8461-436B10C64868}" sibTransId="{79675C7F-781B-49E3-968F-50A91B84EDF1}"/>
    <dgm:cxn modelId="{EF95799C-BC32-44FB-B81F-F727C2236A12}" type="presOf" srcId="{0CD001F7-BED9-4820-B985-CDE9098B720B}" destId="{56026EBF-FDBA-4231-A385-C5AD772B3844}" srcOrd="0" destOrd="0" presId="urn:microsoft.com/office/officeart/2005/8/layout/vList2"/>
    <dgm:cxn modelId="{A7054B25-A9D4-4FF2-9379-23F6FCB5C0AC}" type="presOf" srcId="{E0434E45-37FE-449D-A92E-E0DBE78E097C}" destId="{1A6D77E4-BCDB-40F9-8557-D2B6F9C06415}" srcOrd="0" destOrd="0" presId="urn:microsoft.com/office/officeart/2005/8/layout/vList2"/>
    <dgm:cxn modelId="{F5481AB9-C595-4BC5-AC69-F661F1AFD31B}" type="presOf" srcId="{E8BA5010-68D7-4236-AB3A-213FD8A016AE}" destId="{858FCFF3-A2B2-4E3B-8B07-5EBD0CF61B45}" srcOrd="0" destOrd="0" presId="urn:microsoft.com/office/officeart/2005/8/layout/vList2"/>
    <dgm:cxn modelId="{FEB747EE-0D2A-4C1A-9391-DB0F77598F27}" type="presParOf" srcId="{858FCFF3-A2B2-4E3B-8B07-5EBD0CF61B45}" destId="{56026EBF-FDBA-4231-A385-C5AD772B3844}" srcOrd="0" destOrd="0" presId="urn:microsoft.com/office/officeart/2005/8/layout/vList2"/>
    <dgm:cxn modelId="{DB0F649E-8C8C-46BA-A4CC-BE0D3789F10C}" type="presParOf" srcId="{858FCFF3-A2B2-4E3B-8B07-5EBD0CF61B45}" destId="{88815B05-B4AF-4620-9D10-153F0961763F}" srcOrd="1" destOrd="0" presId="urn:microsoft.com/office/officeart/2005/8/layout/vList2"/>
    <dgm:cxn modelId="{EE1F9F7A-DD4B-4DAF-ADC4-DF15BF0C1BED}" type="presParOf" srcId="{858FCFF3-A2B2-4E3B-8B07-5EBD0CF61B45}" destId="{E674FAD5-08B4-482E-9FE1-00F176247035}" srcOrd="2" destOrd="0" presId="urn:microsoft.com/office/officeart/2005/8/layout/vList2"/>
    <dgm:cxn modelId="{C23F1C6D-CD8E-483F-B781-2329FF5F18C4}" type="presParOf" srcId="{858FCFF3-A2B2-4E3B-8B07-5EBD0CF61B45}" destId="{091D6CE6-566A-497A-BB11-841F5193ED95}" srcOrd="3" destOrd="0" presId="urn:microsoft.com/office/officeart/2005/8/layout/vList2"/>
    <dgm:cxn modelId="{647276FC-E495-439C-BC15-3FA2DD13F971}" type="presParOf" srcId="{858FCFF3-A2B2-4E3B-8B07-5EBD0CF61B45}" destId="{1A6D77E4-BCDB-40F9-8557-D2B6F9C0641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E8BA5010-68D7-4236-AB3A-213FD8A016AE}"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0CD001F7-BED9-4820-B985-CDE9098B720B}">
      <dgm:prSet phldrT="[Text]" custT="1"/>
      <dgm:spPr/>
      <dgm:t>
        <a:bodyPr/>
        <a:lstStyle/>
        <a:p>
          <a:r>
            <a:rPr lang="en-US" sz="2000" b="0" dirty="0"/>
            <a:t>Large, undivided stacks of materials</a:t>
          </a:r>
        </a:p>
      </dgm:t>
    </dgm:pt>
    <dgm:pt modelId="{C75857CC-BB38-4B52-8461-436B10C64868}" type="parTrans" cxnId="{19BD727B-96E8-49A6-A74F-9BB49BED35CF}">
      <dgm:prSet/>
      <dgm:spPr/>
      <dgm:t>
        <a:bodyPr/>
        <a:lstStyle/>
        <a:p>
          <a:endParaRPr lang="en-US"/>
        </a:p>
      </dgm:t>
    </dgm:pt>
    <dgm:pt modelId="{79675C7F-781B-49E3-968F-50A91B84EDF1}" type="sibTrans" cxnId="{19BD727B-96E8-49A6-A74F-9BB49BED35CF}">
      <dgm:prSet/>
      <dgm:spPr/>
      <dgm:t>
        <a:bodyPr/>
        <a:lstStyle/>
        <a:p>
          <a:endParaRPr lang="en-US"/>
        </a:p>
      </dgm:t>
    </dgm:pt>
    <dgm:pt modelId="{D3FE554A-526E-473D-9AD6-B837996872FF}">
      <dgm:prSet custT="1"/>
      <dgm:spPr/>
      <dgm:t>
        <a:bodyPr/>
        <a:lstStyle/>
        <a:p>
          <a:r>
            <a:rPr lang="en-US" sz="2000" b="0" dirty="0"/>
            <a:t>Congested storage conditions </a:t>
          </a:r>
        </a:p>
      </dgm:t>
    </dgm:pt>
    <dgm:pt modelId="{294A5B06-2B7E-48DD-BB87-B8EED1816376}" type="parTrans" cxnId="{47AF74CB-F40B-4792-A678-B37FFF549182}">
      <dgm:prSet/>
      <dgm:spPr/>
      <dgm:t>
        <a:bodyPr/>
        <a:lstStyle/>
        <a:p>
          <a:endParaRPr lang="en-US"/>
        </a:p>
      </dgm:t>
    </dgm:pt>
    <dgm:pt modelId="{CFE23D1B-593A-48ED-8FF2-005299E712F2}" type="sibTrans" cxnId="{47AF74CB-F40B-4792-A678-B37FFF549182}">
      <dgm:prSet/>
      <dgm:spPr/>
      <dgm:t>
        <a:bodyPr/>
        <a:lstStyle/>
        <a:p>
          <a:endParaRPr lang="en-US"/>
        </a:p>
      </dgm:t>
    </dgm:pt>
    <dgm:pt modelId="{47F95979-D80B-41C9-88C9-886A3B2F7C7C}">
      <dgm:prSet custT="1"/>
      <dgm:spPr/>
      <dgm:t>
        <a:bodyPr/>
        <a:lstStyle/>
        <a:p>
          <a:r>
            <a:rPr lang="en-US" sz="2000" b="0" dirty="0"/>
            <a:t>Delayed fire detection </a:t>
          </a:r>
        </a:p>
      </dgm:t>
    </dgm:pt>
    <dgm:pt modelId="{932BB009-5522-43AE-B7EA-DEDBC65CD54F}" type="parTrans" cxnId="{5C127454-F725-4E2D-B45E-5DE2860B4B41}">
      <dgm:prSet/>
      <dgm:spPr/>
      <dgm:t>
        <a:bodyPr/>
        <a:lstStyle/>
        <a:p>
          <a:endParaRPr lang="en-US"/>
        </a:p>
      </dgm:t>
    </dgm:pt>
    <dgm:pt modelId="{9DE75D0B-8800-46D7-A9BB-77EC074AF1BF}" type="sibTrans" cxnId="{5C127454-F725-4E2D-B45E-5DE2860B4B41}">
      <dgm:prSet/>
      <dgm:spPr/>
      <dgm:t>
        <a:bodyPr/>
        <a:lstStyle/>
        <a:p>
          <a:endParaRPr lang="en-US"/>
        </a:p>
      </dgm:t>
    </dgm:pt>
    <dgm:pt modelId="{B9905C6A-BB9C-45B5-B181-046158A9B65A}">
      <dgm:prSet custT="1"/>
      <dgm:spPr>
        <a:solidFill>
          <a:schemeClr val="accent6">
            <a:lumMod val="75000"/>
          </a:schemeClr>
        </a:solidFill>
      </dgm:spPr>
      <dgm:t>
        <a:bodyPr/>
        <a:lstStyle/>
        <a:p>
          <a:r>
            <a:rPr lang="en-US" sz="2000" b="0" dirty="0"/>
            <a:t>Inadequate fire protection </a:t>
          </a:r>
        </a:p>
      </dgm:t>
    </dgm:pt>
    <dgm:pt modelId="{D7F48565-1130-4625-BA2C-751EDD727319}" type="parTrans" cxnId="{62D4801C-2C99-42E0-AEF9-C5663CB9AB74}">
      <dgm:prSet/>
      <dgm:spPr/>
      <dgm:t>
        <a:bodyPr/>
        <a:lstStyle/>
        <a:p>
          <a:endParaRPr lang="en-US"/>
        </a:p>
      </dgm:t>
    </dgm:pt>
    <dgm:pt modelId="{41929718-807A-40A6-9176-CBDDA920FDAF}" type="sibTrans" cxnId="{62D4801C-2C99-42E0-AEF9-C5663CB9AB74}">
      <dgm:prSet/>
      <dgm:spPr/>
      <dgm:t>
        <a:bodyPr/>
        <a:lstStyle/>
        <a:p>
          <a:endParaRPr lang="en-US"/>
        </a:p>
      </dgm:t>
    </dgm:pt>
    <dgm:pt modelId="{B09D063A-8BAB-4721-806E-78783CEB2D90}">
      <dgm:prSet custT="1"/>
      <dgm:spPr>
        <a:solidFill>
          <a:schemeClr val="accent6">
            <a:lumMod val="75000"/>
          </a:schemeClr>
        </a:solidFill>
      </dgm:spPr>
      <dgm:t>
        <a:bodyPr/>
        <a:lstStyle/>
        <a:p>
          <a:r>
            <a:rPr lang="en-US" sz="2000" b="0" dirty="0"/>
            <a:t>Combinations of Class A and Class B materials in close proximity</a:t>
          </a:r>
        </a:p>
      </dgm:t>
    </dgm:pt>
    <dgm:pt modelId="{691D89E7-C094-4B27-A1DD-B6072D6B9494}" type="parTrans" cxnId="{DAD03692-9EEE-4193-8689-E4DE6A58EF58}">
      <dgm:prSet/>
      <dgm:spPr/>
      <dgm:t>
        <a:bodyPr/>
        <a:lstStyle/>
        <a:p>
          <a:endParaRPr lang="en-US"/>
        </a:p>
      </dgm:t>
    </dgm:pt>
    <dgm:pt modelId="{E1771046-7F21-4666-8B4E-E24F179FD33E}" type="sibTrans" cxnId="{DAD03692-9EEE-4193-8689-E4DE6A58EF58}">
      <dgm:prSet/>
      <dgm:spPr/>
      <dgm:t>
        <a:bodyPr/>
        <a:lstStyle/>
        <a:p>
          <a:endParaRPr lang="en-US"/>
        </a:p>
      </dgm:t>
    </dgm:pt>
    <dgm:pt modelId="{0A3940EC-3543-4A87-9FE9-25682E4245B6}" type="pres">
      <dgm:prSet presAssocID="{E8BA5010-68D7-4236-AB3A-213FD8A016AE}" presName="diagram" presStyleCnt="0">
        <dgm:presLayoutVars>
          <dgm:dir/>
          <dgm:resizeHandles val="exact"/>
        </dgm:presLayoutVars>
      </dgm:prSet>
      <dgm:spPr/>
      <dgm:t>
        <a:bodyPr/>
        <a:lstStyle/>
        <a:p>
          <a:endParaRPr lang="en-US"/>
        </a:p>
      </dgm:t>
    </dgm:pt>
    <dgm:pt modelId="{D62D1F94-282E-41A8-AD58-8829CE46023C}" type="pres">
      <dgm:prSet presAssocID="{0CD001F7-BED9-4820-B985-CDE9098B720B}" presName="node" presStyleLbl="node1" presStyleIdx="0" presStyleCnt="5">
        <dgm:presLayoutVars>
          <dgm:bulletEnabled val="1"/>
        </dgm:presLayoutVars>
      </dgm:prSet>
      <dgm:spPr/>
      <dgm:t>
        <a:bodyPr/>
        <a:lstStyle/>
        <a:p>
          <a:endParaRPr lang="en-US"/>
        </a:p>
      </dgm:t>
    </dgm:pt>
    <dgm:pt modelId="{CFE390F3-15C7-478E-986D-9BCA5092CDC8}" type="pres">
      <dgm:prSet presAssocID="{79675C7F-781B-49E3-968F-50A91B84EDF1}" presName="sibTrans" presStyleCnt="0"/>
      <dgm:spPr/>
    </dgm:pt>
    <dgm:pt modelId="{116C8560-43BC-4F47-BC2C-C746490D1FD5}" type="pres">
      <dgm:prSet presAssocID="{D3FE554A-526E-473D-9AD6-B837996872FF}" presName="node" presStyleLbl="node1" presStyleIdx="1" presStyleCnt="5">
        <dgm:presLayoutVars>
          <dgm:bulletEnabled val="1"/>
        </dgm:presLayoutVars>
      </dgm:prSet>
      <dgm:spPr/>
      <dgm:t>
        <a:bodyPr/>
        <a:lstStyle/>
        <a:p>
          <a:endParaRPr lang="en-US"/>
        </a:p>
      </dgm:t>
    </dgm:pt>
    <dgm:pt modelId="{A3B38271-525E-4A7C-9930-5873E0876628}" type="pres">
      <dgm:prSet presAssocID="{CFE23D1B-593A-48ED-8FF2-005299E712F2}" presName="sibTrans" presStyleCnt="0"/>
      <dgm:spPr/>
    </dgm:pt>
    <dgm:pt modelId="{AE75550D-C6F6-4753-B53B-7A973C70196E}" type="pres">
      <dgm:prSet presAssocID="{47F95979-D80B-41C9-88C9-886A3B2F7C7C}" presName="node" presStyleLbl="node1" presStyleIdx="2" presStyleCnt="5">
        <dgm:presLayoutVars>
          <dgm:bulletEnabled val="1"/>
        </dgm:presLayoutVars>
      </dgm:prSet>
      <dgm:spPr/>
      <dgm:t>
        <a:bodyPr/>
        <a:lstStyle/>
        <a:p>
          <a:endParaRPr lang="en-US"/>
        </a:p>
      </dgm:t>
    </dgm:pt>
    <dgm:pt modelId="{FBAA3BB1-5206-4641-97FD-4E523A2A8E19}" type="pres">
      <dgm:prSet presAssocID="{9DE75D0B-8800-46D7-A9BB-77EC074AF1BF}" presName="sibTrans" presStyleCnt="0"/>
      <dgm:spPr/>
    </dgm:pt>
    <dgm:pt modelId="{55D1CB5A-5EC7-4F2C-92BA-E6C521F0CF61}" type="pres">
      <dgm:prSet presAssocID="{B9905C6A-BB9C-45B5-B181-046158A9B65A}" presName="node" presStyleLbl="node1" presStyleIdx="3" presStyleCnt="5">
        <dgm:presLayoutVars>
          <dgm:bulletEnabled val="1"/>
        </dgm:presLayoutVars>
      </dgm:prSet>
      <dgm:spPr/>
      <dgm:t>
        <a:bodyPr/>
        <a:lstStyle/>
        <a:p>
          <a:endParaRPr lang="en-US"/>
        </a:p>
      </dgm:t>
    </dgm:pt>
    <dgm:pt modelId="{4E89D9E7-D22B-44EB-B86B-033D4C41AC15}" type="pres">
      <dgm:prSet presAssocID="{41929718-807A-40A6-9176-CBDDA920FDAF}" presName="sibTrans" presStyleCnt="0"/>
      <dgm:spPr/>
    </dgm:pt>
    <dgm:pt modelId="{46876E92-7AF1-4484-85BB-CDDB920AA349}" type="pres">
      <dgm:prSet presAssocID="{B09D063A-8BAB-4721-806E-78783CEB2D90}" presName="node" presStyleLbl="node1" presStyleIdx="4" presStyleCnt="5">
        <dgm:presLayoutVars>
          <dgm:bulletEnabled val="1"/>
        </dgm:presLayoutVars>
      </dgm:prSet>
      <dgm:spPr/>
      <dgm:t>
        <a:bodyPr/>
        <a:lstStyle/>
        <a:p>
          <a:endParaRPr lang="en-US"/>
        </a:p>
      </dgm:t>
    </dgm:pt>
  </dgm:ptLst>
  <dgm:cxnLst>
    <dgm:cxn modelId="{2DBD30AD-4BFB-4F35-A20C-08EF7A7F711B}" type="presOf" srcId="{47F95979-D80B-41C9-88C9-886A3B2F7C7C}" destId="{AE75550D-C6F6-4753-B53B-7A973C70196E}" srcOrd="0" destOrd="0" presId="urn:microsoft.com/office/officeart/2005/8/layout/default"/>
    <dgm:cxn modelId="{5C127454-F725-4E2D-B45E-5DE2860B4B41}" srcId="{E8BA5010-68D7-4236-AB3A-213FD8A016AE}" destId="{47F95979-D80B-41C9-88C9-886A3B2F7C7C}" srcOrd="2" destOrd="0" parTransId="{932BB009-5522-43AE-B7EA-DEDBC65CD54F}" sibTransId="{9DE75D0B-8800-46D7-A9BB-77EC074AF1BF}"/>
    <dgm:cxn modelId="{FB18CA2C-C3E3-4988-AA77-7A8E35027E20}" type="presOf" srcId="{0CD001F7-BED9-4820-B985-CDE9098B720B}" destId="{D62D1F94-282E-41A8-AD58-8829CE46023C}" srcOrd="0" destOrd="0" presId="urn:microsoft.com/office/officeart/2005/8/layout/default"/>
    <dgm:cxn modelId="{62D4801C-2C99-42E0-AEF9-C5663CB9AB74}" srcId="{E8BA5010-68D7-4236-AB3A-213FD8A016AE}" destId="{B9905C6A-BB9C-45B5-B181-046158A9B65A}" srcOrd="3" destOrd="0" parTransId="{D7F48565-1130-4625-BA2C-751EDD727319}" sibTransId="{41929718-807A-40A6-9176-CBDDA920FDAF}"/>
    <dgm:cxn modelId="{47AF74CB-F40B-4792-A678-B37FFF549182}" srcId="{E8BA5010-68D7-4236-AB3A-213FD8A016AE}" destId="{D3FE554A-526E-473D-9AD6-B837996872FF}" srcOrd="1" destOrd="0" parTransId="{294A5B06-2B7E-48DD-BB87-B8EED1816376}" sibTransId="{CFE23D1B-593A-48ED-8FF2-005299E712F2}"/>
    <dgm:cxn modelId="{5A4851E0-7B5B-443F-94D5-912E5AEE22B6}" type="presOf" srcId="{D3FE554A-526E-473D-9AD6-B837996872FF}" destId="{116C8560-43BC-4F47-BC2C-C746490D1FD5}" srcOrd="0" destOrd="0" presId="urn:microsoft.com/office/officeart/2005/8/layout/default"/>
    <dgm:cxn modelId="{19BD727B-96E8-49A6-A74F-9BB49BED35CF}" srcId="{E8BA5010-68D7-4236-AB3A-213FD8A016AE}" destId="{0CD001F7-BED9-4820-B985-CDE9098B720B}" srcOrd="0" destOrd="0" parTransId="{C75857CC-BB38-4B52-8461-436B10C64868}" sibTransId="{79675C7F-781B-49E3-968F-50A91B84EDF1}"/>
    <dgm:cxn modelId="{44B4C548-9C52-42B4-8741-9AC4BB48D75B}" type="presOf" srcId="{B09D063A-8BAB-4721-806E-78783CEB2D90}" destId="{46876E92-7AF1-4484-85BB-CDDB920AA349}" srcOrd="0" destOrd="0" presId="urn:microsoft.com/office/officeart/2005/8/layout/default"/>
    <dgm:cxn modelId="{B1F89696-B5F7-4F1C-B864-62649D939310}" type="presOf" srcId="{E8BA5010-68D7-4236-AB3A-213FD8A016AE}" destId="{0A3940EC-3543-4A87-9FE9-25682E4245B6}" srcOrd="0" destOrd="0" presId="urn:microsoft.com/office/officeart/2005/8/layout/default"/>
    <dgm:cxn modelId="{DAD03692-9EEE-4193-8689-E4DE6A58EF58}" srcId="{E8BA5010-68D7-4236-AB3A-213FD8A016AE}" destId="{B09D063A-8BAB-4721-806E-78783CEB2D90}" srcOrd="4" destOrd="0" parTransId="{691D89E7-C094-4B27-A1DD-B6072D6B9494}" sibTransId="{E1771046-7F21-4666-8B4E-E24F179FD33E}"/>
    <dgm:cxn modelId="{EA790F53-5D2F-4C47-8686-6316A446FA0C}" type="presOf" srcId="{B9905C6A-BB9C-45B5-B181-046158A9B65A}" destId="{55D1CB5A-5EC7-4F2C-92BA-E6C521F0CF61}" srcOrd="0" destOrd="0" presId="urn:microsoft.com/office/officeart/2005/8/layout/default"/>
    <dgm:cxn modelId="{74EA2531-0C48-43C1-AD6F-F3FCA2491072}" type="presParOf" srcId="{0A3940EC-3543-4A87-9FE9-25682E4245B6}" destId="{D62D1F94-282E-41A8-AD58-8829CE46023C}" srcOrd="0" destOrd="0" presId="urn:microsoft.com/office/officeart/2005/8/layout/default"/>
    <dgm:cxn modelId="{7E1C7939-AE5F-45FD-83CC-B1A46646B209}" type="presParOf" srcId="{0A3940EC-3543-4A87-9FE9-25682E4245B6}" destId="{CFE390F3-15C7-478E-986D-9BCA5092CDC8}" srcOrd="1" destOrd="0" presId="urn:microsoft.com/office/officeart/2005/8/layout/default"/>
    <dgm:cxn modelId="{0A8ABCF3-A1FD-4B7C-9DA7-39C8C4FF1911}" type="presParOf" srcId="{0A3940EC-3543-4A87-9FE9-25682E4245B6}" destId="{116C8560-43BC-4F47-BC2C-C746490D1FD5}" srcOrd="2" destOrd="0" presId="urn:microsoft.com/office/officeart/2005/8/layout/default"/>
    <dgm:cxn modelId="{F8A8A7CF-E54D-4633-8560-36A1F11E56BE}" type="presParOf" srcId="{0A3940EC-3543-4A87-9FE9-25682E4245B6}" destId="{A3B38271-525E-4A7C-9930-5873E0876628}" srcOrd="3" destOrd="0" presId="urn:microsoft.com/office/officeart/2005/8/layout/default"/>
    <dgm:cxn modelId="{5929A4D3-C670-46FD-84A6-33B2AF9C302C}" type="presParOf" srcId="{0A3940EC-3543-4A87-9FE9-25682E4245B6}" destId="{AE75550D-C6F6-4753-B53B-7A973C70196E}" srcOrd="4" destOrd="0" presId="urn:microsoft.com/office/officeart/2005/8/layout/default"/>
    <dgm:cxn modelId="{E9690707-B045-438E-AB0D-66D0287A5948}" type="presParOf" srcId="{0A3940EC-3543-4A87-9FE9-25682E4245B6}" destId="{FBAA3BB1-5206-4641-97FD-4E523A2A8E19}" srcOrd="5" destOrd="0" presId="urn:microsoft.com/office/officeart/2005/8/layout/default"/>
    <dgm:cxn modelId="{7C72F38C-AF5B-41E5-BFD7-BBA76679A12E}" type="presParOf" srcId="{0A3940EC-3543-4A87-9FE9-25682E4245B6}" destId="{55D1CB5A-5EC7-4F2C-92BA-E6C521F0CF61}" srcOrd="6" destOrd="0" presId="urn:microsoft.com/office/officeart/2005/8/layout/default"/>
    <dgm:cxn modelId="{CAD08432-F073-4ACD-9B67-5C9EDDC9169F}" type="presParOf" srcId="{0A3940EC-3543-4A87-9FE9-25682E4245B6}" destId="{4E89D9E7-D22B-44EB-B86B-033D4C41AC15}" srcOrd="7" destOrd="0" presId="urn:microsoft.com/office/officeart/2005/8/layout/default"/>
    <dgm:cxn modelId="{426DA90A-698B-4940-B95E-79CBE22B3484}" type="presParOf" srcId="{0A3940EC-3543-4A87-9FE9-25682E4245B6}" destId="{46876E92-7AF1-4484-85BB-CDDB920AA349}"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FA237265-B8BB-4942-A00C-E6B46FEA2ED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866095E6-2544-4041-9BBF-8D58ECADB7B9}">
      <dgm:prSet phldrT="[Text]" custT="1"/>
      <dgm:spPr/>
      <dgm:t>
        <a:bodyPr/>
        <a:lstStyle/>
        <a:p>
          <a:r>
            <a:rPr lang="en-US" sz="1800" b="0" dirty="0"/>
            <a:t>Lumber stacks must be located on solid ground</a:t>
          </a:r>
        </a:p>
      </dgm:t>
    </dgm:pt>
    <dgm:pt modelId="{B5F90BEE-D443-4500-9AAD-BAEA7A2E1ACB}" type="parTrans" cxnId="{A1AC1C3E-478E-4FC7-A27A-E34E4EB4D7FB}">
      <dgm:prSet/>
      <dgm:spPr/>
      <dgm:t>
        <a:bodyPr/>
        <a:lstStyle/>
        <a:p>
          <a:endParaRPr lang="en-US"/>
        </a:p>
      </dgm:t>
    </dgm:pt>
    <dgm:pt modelId="{5342F7FA-D6F4-49EE-8842-945786E4EE00}" type="sibTrans" cxnId="{A1AC1C3E-478E-4FC7-A27A-E34E4EB4D7FB}">
      <dgm:prSet/>
      <dgm:spPr/>
      <dgm:t>
        <a:bodyPr/>
        <a:lstStyle/>
        <a:p>
          <a:endParaRPr lang="en-US"/>
        </a:p>
      </dgm:t>
    </dgm:pt>
    <dgm:pt modelId="{3B983CFE-70D6-4E08-A5A7-7512BF12B348}">
      <dgm:prSet custT="1"/>
      <dgm:spPr/>
      <dgm:t>
        <a:bodyPr/>
        <a:lstStyle/>
        <a:p>
          <a:r>
            <a:rPr lang="en-US" sz="1800" b="0" dirty="0"/>
            <a:t>Preferably paved</a:t>
          </a:r>
        </a:p>
      </dgm:t>
    </dgm:pt>
    <dgm:pt modelId="{33426E2B-06AE-4B7A-B267-DD7CE1098182}" type="parTrans" cxnId="{62870D40-FAEC-463B-B13A-D3E015DC8953}">
      <dgm:prSet/>
      <dgm:spPr/>
      <dgm:t>
        <a:bodyPr/>
        <a:lstStyle/>
        <a:p>
          <a:endParaRPr lang="en-US"/>
        </a:p>
      </dgm:t>
    </dgm:pt>
    <dgm:pt modelId="{25A12BED-7518-4A1A-BCC7-8C3DC13E87A4}" type="sibTrans" cxnId="{62870D40-FAEC-463B-B13A-D3E015DC8953}">
      <dgm:prSet/>
      <dgm:spPr/>
      <dgm:t>
        <a:bodyPr/>
        <a:lstStyle/>
        <a:p>
          <a:endParaRPr lang="en-US"/>
        </a:p>
      </dgm:t>
    </dgm:pt>
    <dgm:pt modelId="{89E43D1C-C112-497B-9960-0EFEF8BA1179}">
      <dgm:prSet custT="1"/>
      <dgm:spPr>
        <a:solidFill>
          <a:schemeClr val="accent6">
            <a:lumMod val="75000"/>
          </a:schemeClr>
        </a:solidFill>
        <a:ln>
          <a:noFill/>
        </a:ln>
      </dgm:spPr>
      <dgm:t>
        <a:bodyPr/>
        <a:lstStyle/>
        <a:p>
          <a:r>
            <a:rPr lang="en-US" sz="1800" b="0" dirty="0"/>
            <a:t>Surfaced with materials such as cinders, fine gravel, or stone </a:t>
          </a:r>
        </a:p>
      </dgm:t>
    </dgm:pt>
    <dgm:pt modelId="{E51D0DC3-A9AC-40AE-ACE9-95902BC422D5}" type="parTrans" cxnId="{F417D379-E29B-4917-800E-DB474CB082E9}">
      <dgm:prSet/>
      <dgm:spPr/>
      <dgm:t>
        <a:bodyPr/>
        <a:lstStyle/>
        <a:p>
          <a:endParaRPr lang="en-US"/>
        </a:p>
      </dgm:t>
    </dgm:pt>
    <dgm:pt modelId="{84CFF2C2-1FCE-463B-9A8B-EF3F71796045}" type="sibTrans" cxnId="{F417D379-E29B-4917-800E-DB474CB082E9}">
      <dgm:prSet/>
      <dgm:spPr/>
      <dgm:t>
        <a:bodyPr/>
        <a:lstStyle/>
        <a:p>
          <a:endParaRPr lang="en-US"/>
        </a:p>
      </dgm:t>
    </dgm:pt>
    <dgm:pt modelId="{7DCD5BE9-944E-4647-9CCE-CECCAA6A30F7}" type="pres">
      <dgm:prSet presAssocID="{FA237265-B8BB-4942-A00C-E6B46FEA2EDA}" presName="linear" presStyleCnt="0">
        <dgm:presLayoutVars>
          <dgm:animLvl val="lvl"/>
          <dgm:resizeHandles val="exact"/>
        </dgm:presLayoutVars>
      </dgm:prSet>
      <dgm:spPr/>
      <dgm:t>
        <a:bodyPr/>
        <a:lstStyle/>
        <a:p>
          <a:endParaRPr lang="en-US"/>
        </a:p>
      </dgm:t>
    </dgm:pt>
    <dgm:pt modelId="{8F901F80-A474-4BC1-9546-5D64AC4FC524}" type="pres">
      <dgm:prSet presAssocID="{866095E6-2544-4041-9BBF-8D58ECADB7B9}" presName="parentText" presStyleLbl="node1" presStyleIdx="0" presStyleCnt="3">
        <dgm:presLayoutVars>
          <dgm:chMax val="0"/>
          <dgm:bulletEnabled val="1"/>
        </dgm:presLayoutVars>
      </dgm:prSet>
      <dgm:spPr/>
      <dgm:t>
        <a:bodyPr/>
        <a:lstStyle/>
        <a:p>
          <a:endParaRPr lang="en-US"/>
        </a:p>
      </dgm:t>
    </dgm:pt>
    <dgm:pt modelId="{CCD35D30-7098-4768-9C34-643A8CAD032C}" type="pres">
      <dgm:prSet presAssocID="{5342F7FA-D6F4-49EE-8842-945786E4EE00}" presName="spacer" presStyleCnt="0"/>
      <dgm:spPr/>
    </dgm:pt>
    <dgm:pt modelId="{FD1CD58A-C0EC-4ED4-ABA3-175A0AF7BD51}" type="pres">
      <dgm:prSet presAssocID="{3B983CFE-70D6-4E08-A5A7-7512BF12B348}" presName="parentText" presStyleLbl="node1" presStyleIdx="1" presStyleCnt="3">
        <dgm:presLayoutVars>
          <dgm:chMax val="0"/>
          <dgm:bulletEnabled val="1"/>
        </dgm:presLayoutVars>
      </dgm:prSet>
      <dgm:spPr/>
      <dgm:t>
        <a:bodyPr/>
        <a:lstStyle/>
        <a:p>
          <a:endParaRPr lang="en-US"/>
        </a:p>
      </dgm:t>
    </dgm:pt>
    <dgm:pt modelId="{0C8A334D-9368-41F3-B784-12B98BA1750A}" type="pres">
      <dgm:prSet presAssocID="{25A12BED-7518-4A1A-BCC7-8C3DC13E87A4}" presName="spacer" presStyleCnt="0"/>
      <dgm:spPr/>
    </dgm:pt>
    <dgm:pt modelId="{F89B3E76-530D-4779-BCCC-550B2F5A52DD}" type="pres">
      <dgm:prSet presAssocID="{89E43D1C-C112-497B-9960-0EFEF8BA1179}" presName="parentText" presStyleLbl="node1" presStyleIdx="2" presStyleCnt="3">
        <dgm:presLayoutVars>
          <dgm:chMax val="0"/>
          <dgm:bulletEnabled val="1"/>
        </dgm:presLayoutVars>
      </dgm:prSet>
      <dgm:spPr/>
      <dgm:t>
        <a:bodyPr/>
        <a:lstStyle/>
        <a:p>
          <a:endParaRPr lang="en-US"/>
        </a:p>
      </dgm:t>
    </dgm:pt>
  </dgm:ptLst>
  <dgm:cxnLst>
    <dgm:cxn modelId="{EFA04CDB-E2E2-4467-815B-3ACAC0C33F45}" type="presOf" srcId="{FA237265-B8BB-4942-A00C-E6B46FEA2EDA}" destId="{7DCD5BE9-944E-4647-9CCE-CECCAA6A30F7}" srcOrd="0" destOrd="0" presId="urn:microsoft.com/office/officeart/2005/8/layout/vList2"/>
    <dgm:cxn modelId="{43556786-7F9A-42D0-83DA-F826735BB8E8}" type="presOf" srcId="{866095E6-2544-4041-9BBF-8D58ECADB7B9}" destId="{8F901F80-A474-4BC1-9546-5D64AC4FC524}" srcOrd="0" destOrd="0" presId="urn:microsoft.com/office/officeart/2005/8/layout/vList2"/>
    <dgm:cxn modelId="{A1AC1C3E-478E-4FC7-A27A-E34E4EB4D7FB}" srcId="{FA237265-B8BB-4942-A00C-E6B46FEA2EDA}" destId="{866095E6-2544-4041-9BBF-8D58ECADB7B9}" srcOrd="0" destOrd="0" parTransId="{B5F90BEE-D443-4500-9AAD-BAEA7A2E1ACB}" sibTransId="{5342F7FA-D6F4-49EE-8842-945786E4EE00}"/>
    <dgm:cxn modelId="{9D5E2E61-3F24-4E07-B22D-43E79EC3E790}" type="presOf" srcId="{3B983CFE-70D6-4E08-A5A7-7512BF12B348}" destId="{FD1CD58A-C0EC-4ED4-ABA3-175A0AF7BD51}" srcOrd="0" destOrd="0" presId="urn:microsoft.com/office/officeart/2005/8/layout/vList2"/>
    <dgm:cxn modelId="{F417D379-E29B-4917-800E-DB474CB082E9}" srcId="{FA237265-B8BB-4942-A00C-E6B46FEA2EDA}" destId="{89E43D1C-C112-497B-9960-0EFEF8BA1179}" srcOrd="2" destOrd="0" parTransId="{E51D0DC3-A9AC-40AE-ACE9-95902BC422D5}" sibTransId="{84CFF2C2-1FCE-463B-9A8B-EF3F71796045}"/>
    <dgm:cxn modelId="{62870D40-FAEC-463B-B13A-D3E015DC8953}" srcId="{FA237265-B8BB-4942-A00C-E6B46FEA2EDA}" destId="{3B983CFE-70D6-4E08-A5A7-7512BF12B348}" srcOrd="1" destOrd="0" parTransId="{33426E2B-06AE-4B7A-B267-DD7CE1098182}" sibTransId="{25A12BED-7518-4A1A-BCC7-8C3DC13E87A4}"/>
    <dgm:cxn modelId="{94F2B81C-F42B-44ED-99F6-678EFDFD9E5C}" type="presOf" srcId="{89E43D1C-C112-497B-9960-0EFEF8BA1179}" destId="{F89B3E76-530D-4779-BCCC-550B2F5A52DD}" srcOrd="0" destOrd="0" presId="urn:microsoft.com/office/officeart/2005/8/layout/vList2"/>
    <dgm:cxn modelId="{4128437A-3D60-4C58-B01F-787E3DE8122D}" type="presParOf" srcId="{7DCD5BE9-944E-4647-9CCE-CECCAA6A30F7}" destId="{8F901F80-A474-4BC1-9546-5D64AC4FC524}" srcOrd="0" destOrd="0" presId="urn:microsoft.com/office/officeart/2005/8/layout/vList2"/>
    <dgm:cxn modelId="{3E1B7409-21B3-457A-9067-875067054D3B}" type="presParOf" srcId="{7DCD5BE9-944E-4647-9CCE-CECCAA6A30F7}" destId="{CCD35D30-7098-4768-9C34-643A8CAD032C}" srcOrd="1" destOrd="0" presId="urn:microsoft.com/office/officeart/2005/8/layout/vList2"/>
    <dgm:cxn modelId="{3CB7C688-EDF7-4C88-B89E-38D8777D371B}" type="presParOf" srcId="{7DCD5BE9-944E-4647-9CCE-CECCAA6A30F7}" destId="{FD1CD58A-C0EC-4ED4-ABA3-175A0AF7BD51}" srcOrd="2" destOrd="0" presId="urn:microsoft.com/office/officeart/2005/8/layout/vList2"/>
    <dgm:cxn modelId="{CDC6FDDA-889B-4618-B538-0A42F125409A}" type="presParOf" srcId="{7DCD5BE9-944E-4647-9CCE-CECCAA6A30F7}" destId="{0C8A334D-9368-41F3-B784-12B98BA1750A}" srcOrd="3" destOrd="0" presId="urn:microsoft.com/office/officeart/2005/8/layout/vList2"/>
    <dgm:cxn modelId="{FDDDBDB5-F661-4F5C-B4D4-2EFD13DDCB65}" type="presParOf" srcId="{7DCD5BE9-944E-4647-9CCE-CECCAA6A30F7}" destId="{F89B3E76-530D-4779-BCCC-550B2F5A52D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AF78F3-2D77-43E1-9DEE-083D34418CA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BC46CC9-1FFA-4F17-A5D6-87EBF6BEF81F}">
      <dgm:prSet phldrT="[Text]" custT="1"/>
      <dgm:spPr/>
      <dgm:t>
        <a:bodyPr/>
        <a:lstStyle/>
        <a:p>
          <a:r>
            <a:rPr lang="en-US" sz="2000" b="0" dirty="0"/>
            <a:t>Permissible (or forbidden) times, air quality, or weather conditions</a:t>
          </a:r>
        </a:p>
      </dgm:t>
    </dgm:pt>
    <dgm:pt modelId="{A07E1478-5004-4F73-B201-B20C6B5EEDBD}" type="parTrans" cxnId="{AA1E3FC7-EB9C-41AB-AF3A-5C50E6563FA4}">
      <dgm:prSet/>
      <dgm:spPr/>
      <dgm:t>
        <a:bodyPr/>
        <a:lstStyle/>
        <a:p>
          <a:endParaRPr lang="en-US"/>
        </a:p>
      </dgm:t>
    </dgm:pt>
    <dgm:pt modelId="{2CA1912D-76AC-4636-ABE4-ABCB75099C72}" type="sibTrans" cxnId="{AA1E3FC7-EB9C-41AB-AF3A-5C50E6563FA4}">
      <dgm:prSet/>
      <dgm:spPr/>
      <dgm:t>
        <a:bodyPr/>
        <a:lstStyle/>
        <a:p>
          <a:endParaRPr lang="en-US"/>
        </a:p>
      </dgm:t>
    </dgm:pt>
    <dgm:pt modelId="{F1BCC7B1-EC0B-4DAD-B2DC-9E1B9570B94C}">
      <dgm:prSet custT="1"/>
      <dgm:spPr/>
      <dgm:t>
        <a:bodyPr/>
        <a:lstStyle/>
        <a:p>
          <a:r>
            <a:rPr lang="en-US" sz="2000" b="0" dirty="0"/>
            <a:t>Mandatory attendance during the burning period</a:t>
          </a:r>
        </a:p>
      </dgm:t>
    </dgm:pt>
    <dgm:pt modelId="{9AA065E2-776D-4FB6-97D6-E7C8C15B5B83}" type="parTrans" cxnId="{F0952814-311E-46C3-AF69-64BEECBED6EB}">
      <dgm:prSet/>
      <dgm:spPr/>
      <dgm:t>
        <a:bodyPr/>
        <a:lstStyle/>
        <a:p>
          <a:endParaRPr lang="en-US"/>
        </a:p>
      </dgm:t>
    </dgm:pt>
    <dgm:pt modelId="{8D7D364C-815E-4F3C-A3C7-4B2B6E754DE5}" type="sibTrans" cxnId="{F0952814-311E-46C3-AF69-64BEECBED6EB}">
      <dgm:prSet/>
      <dgm:spPr/>
      <dgm:t>
        <a:bodyPr/>
        <a:lstStyle/>
        <a:p>
          <a:endParaRPr lang="en-US"/>
        </a:p>
      </dgm:t>
    </dgm:pt>
    <dgm:pt modelId="{D112AFFF-7726-4117-AFFC-D5D95D14BC86}">
      <dgm:prSet custT="1"/>
      <dgm:spPr/>
      <dgm:t>
        <a:bodyPr/>
        <a:lstStyle/>
        <a:p>
          <a:r>
            <a:rPr lang="en-US" sz="2000" b="0" dirty="0"/>
            <a:t>Availability of fire extinguishing equipment</a:t>
          </a:r>
        </a:p>
      </dgm:t>
    </dgm:pt>
    <dgm:pt modelId="{CF1D8681-466F-4980-8C2C-96AB6D4541F2}" type="parTrans" cxnId="{F773143F-F19C-45C6-B6E9-26380DBA6FA1}">
      <dgm:prSet/>
      <dgm:spPr/>
      <dgm:t>
        <a:bodyPr/>
        <a:lstStyle/>
        <a:p>
          <a:endParaRPr lang="en-US"/>
        </a:p>
      </dgm:t>
    </dgm:pt>
    <dgm:pt modelId="{2C79CC56-0A06-4665-857A-77A5DD9A2348}" type="sibTrans" cxnId="{F773143F-F19C-45C6-B6E9-26380DBA6FA1}">
      <dgm:prSet/>
      <dgm:spPr/>
      <dgm:t>
        <a:bodyPr/>
        <a:lstStyle/>
        <a:p>
          <a:endParaRPr lang="en-US"/>
        </a:p>
      </dgm:t>
    </dgm:pt>
    <dgm:pt modelId="{02325B93-C486-471F-BDE7-81B1153CBFC5}">
      <dgm:prSet custT="1"/>
      <dgm:spPr/>
      <dgm:t>
        <a:bodyPr/>
        <a:lstStyle/>
        <a:p>
          <a:r>
            <a:rPr lang="en-US" sz="2000" b="0" dirty="0"/>
            <a:t>Separation distances from exposure buildings or properties</a:t>
          </a:r>
        </a:p>
      </dgm:t>
    </dgm:pt>
    <dgm:pt modelId="{1BBF20CA-B5FE-4CB7-B9B0-14A3A4AC7369}" type="parTrans" cxnId="{39A68355-EB63-4626-B39B-D3C109820BE4}">
      <dgm:prSet/>
      <dgm:spPr/>
      <dgm:t>
        <a:bodyPr/>
        <a:lstStyle/>
        <a:p>
          <a:endParaRPr lang="en-US"/>
        </a:p>
      </dgm:t>
    </dgm:pt>
    <dgm:pt modelId="{F4820D84-B153-40DA-AFB1-35F2EFAB52AB}" type="sibTrans" cxnId="{39A68355-EB63-4626-B39B-D3C109820BE4}">
      <dgm:prSet/>
      <dgm:spPr/>
      <dgm:t>
        <a:bodyPr/>
        <a:lstStyle/>
        <a:p>
          <a:endParaRPr lang="en-US"/>
        </a:p>
      </dgm:t>
    </dgm:pt>
    <dgm:pt modelId="{B401BBBE-E0B1-4CB6-A356-D5C2794198B8}">
      <dgm:prSet custT="1"/>
      <dgm:spPr>
        <a:solidFill>
          <a:schemeClr val="accent2">
            <a:lumMod val="75000"/>
          </a:schemeClr>
        </a:solidFill>
      </dgm:spPr>
      <dgm:t>
        <a:bodyPr/>
        <a:lstStyle/>
        <a:p>
          <a:r>
            <a:rPr lang="en-US" sz="2000" b="0" dirty="0"/>
            <a:t>Clearance of vegetation around the burn site</a:t>
          </a:r>
        </a:p>
      </dgm:t>
    </dgm:pt>
    <dgm:pt modelId="{45DABA8A-C2C9-4545-8F33-2D86A7DC3E5C}" type="parTrans" cxnId="{19827810-5E0A-45D6-96AE-6FF3EDF7F3D5}">
      <dgm:prSet/>
      <dgm:spPr/>
      <dgm:t>
        <a:bodyPr/>
        <a:lstStyle/>
        <a:p>
          <a:endParaRPr lang="en-US"/>
        </a:p>
      </dgm:t>
    </dgm:pt>
    <dgm:pt modelId="{214FCE41-82FA-44D5-B108-12393A38C252}" type="sibTrans" cxnId="{19827810-5E0A-45D6-96AE-6FF3EDF7F3D5}">
      <dgm:prSet/>
      <dgm:spPr/>
      <dgm:t>
        <a:bodyPr/>
        <a:lstStyle/>
        <a:p>
          <a:endParaRPr lang="en-US"/>
        </a:p>
      </dgm:t>
    </dgm:pt>
    <dgm:pt modelId="{6FA2DF5A-C81E-457D-A3E9-30A2A18351D7}">
      <dgm:prSet custT="1"/>
      <dgm:spPr>
        <a:solidFill>
          <a:schemeClr val="accent6">
            <a:lumMod val="50000"/>
          </a:schemeClr>
        </a:solidFill>
      </dgm:spPr>
      <dgm:t>
        <a:bodyPr/>
        <a:lstStyle/>
        <a:p>
          <a:r>
            <a:rPr lang="en-US" sz="2000" b="0" dirty="0"/>
            <a:t>Acceptable fuels used to ignite combustible materials</a:t>
          </a:r>
        </a:p>
      </dgm:t>
    </dgm:pt>
    <dgm:pt modelId="{D7939E8E-B22C-455F-8533-876D74287A4A}" type="parTrans" cxnId="{0BD4E7C1-91E9-426D-A68A-9044E759230B}">
      <dgm:prSet/>
      <dgm:spPr/>
      <dgm:t>
        <a:bodyPr/>
        <a:lstStyle/>
        <a:p>
          <a:endParaRPr lang="en-US"/>
        </a:p>
      </dgm:t>
    </dgm:pt>
    <dgm:pt modelId="{1C8361BA-FA03-45F5-91A6-F387B1D6A513}" type="sibTrans" cxnId="{0BD4E7C1-91E9-426D-A68A-9044E759230B}">
      <dgm:prSet/>
      <dgm:spPr/>
      <dgm:t>
        <a:bodyPr/>
        <a:lstStyle/>
        <a:p>
          <a:endParaRPr lang="en-US"/>
        </a:p>
      </dgm:t>
    </dgm:pt>
    <dgm:pt modelId="{C92772B6-4446-4D63-BD28-BD6C8C5051EE}" type="pres">
      <dgm:prSet presAssocID="{EAAF78F3-2D77-43E1-9DEE-083D34418CAA}" presName="linear" presStyleCnt="0">
        <dgm:presLayoutVars>
          <dgm:animLvl val="lvl"/>
          <dgm:resizeHandles val="exact"/>
        </dgm:presLayoutVars>
      </dgm:prSet>
      <dgm:spPr/>
      <dgm:t>
        <a:bodyPr/>
        <a:lstStyle/>
        <a:p>
          <a:endParaRPr lang="en-US"/>
        </a:p>
      </dgm:t>
    </dgm:pt>
    <dgm:pt modelId="{115060F1-9882-4B44-8EC5-BFF0C8DCE1F5}" type="pres">
      <dgm:prSet presAssocID="{1BC46CC9-1FFA-4F17-A5D6-87EBF6BEF81F}" presName="parentText" presStyleLbl="node1" presStyleIdx="0" presStyleCnt="6">
        <dgm:presLayoutVars>
          <dgm:chMax val="0"/>
          <dgm:bulletEnabled val="1"/>
        </dgm:presLayoutVars>
      </dgm:prSet>
      <dgm:spPr/>
      <dgm:t>
        <a:bodyPr/>
        <a:lstStyle/>
        <a:p>
          <a:endParaRPr lang="en-US"/>
        </a:p>
      </dgm:t>
    </dgm:pt>
    <dgm:pt modelId="{02801FB1-475E-4909-A584-120B9BABE45F}" type="pres">
      <dgm:prSet presAssocID="{2CA1912D-76AC-4636-ABE4-ABCB75099C72}" presName="spacer" presStyleCnt="0"/>
      <dgm:spPr/>
    </dgm:pt>
    <dgm:pt modelId="{A457B8E8-5D73-4A5C-BB5C-998B66748171}" type="pres">
      <dgm:prSet presAssocID="{F1BCC7B1-EC0B-4DAD-B2DC-9E1B9570B94C}" presName="parentText" presStyleLbl="node1" presStyleIdx="1" presStyleCnt="6">
        <dgm:presLayoutVars>
          <dgm:chMax val="0"/>
          <dgm:bulletEnabled val="1"/>
        </dgm:presLayoutVars>
      </dgm:prSet>
      <dgm:spPr/>
      <dgm:t>
        <a:bodyPr/>
        <a:lstStyle/>
        <a:p>
          <a:endParaRPr lang="en-US"/>
        </a:p>
      </dgm:t>
    </dgm:pt>
    <dgm:pt modelId="{6E407AAD-3EF8-4830-9E42-9E6FE80A26AA}" type="pres">
      <dgm:prSet presAssocID="{8D7D364C-815E-4F3C-A3C7-4B2B6E754DE5}" presName="spacer" presStyleCnt="0"/>
      <dgm:spPr/>
    </dgm:pt>
    <dgm:pt modelId="{D20372F4-9A44-4C4A-87EC-5B8B2258FBD6}" type="pres">
      <dgm:prSet presAssocID="{D112AFFF-7726-4117-AFFC-D5D95D14BC86}" presName="parentText" presStyleLbl="node1" presStyleIdx="2" presStyleCnt="6">
        <dgm:presLayoutVars>
          <dgm:chMax val="0"/>
          <dgm:bulletEnabled val="1"/>
        </dgm:presLayoutVars>
      </dgm:prSet>
      <dgm:spPr/>
      <dgm:t>
        <a:bodyPr/>
        <a:lstStyle/>
        <a:p>
          <a:endParaRPr lang="en-US"/>
        </a:p>
      </dgm:t>
    </dgm:pt>
    <dgm:pt modelId="{A8A96699-9E98-438B-AF43-7B9341A5EA8A}" type="pres">
      <dgm:prSet presAssocID="{2C79CC56-0A06-4665-857A-77A5DD9A2348}" presName="spacer" presStyleCnt="0"/>
      <dgm:spPr/>
    </dgm:pt>
    <dgm:pt modelId="{D0FE40FD-FC09-44CB-9102-8BC441571523}" type="pres">
      <dgm:prSet presAssocID="{02325B93-C486-471F-BDE7-81B1153CBFC5}" presName="parentText" presStyleLbl="node1" presStyleIdx="3" presStyleCnt="6">
        <dgm:presLayoutVars>
          <dgm:chMax val="0"/>
          <dgm:bulletEnabled val="1"/>
        </dgm:presLayoutVars>
      </dgm:prSet>
      <dgm:spPr/>
      <dgm:t>
        <a:bodyPr/>
        <a:lstStyle/>
        <a:p>
          <a:endParaRPr lang="en-US"/>
        </a:p>
      </dgm:t>
    </dgm:pt>
    <dgm:pt modelId="{DC202C06-B7B3-4904-817A-B395C2B1D7F8}" type="pres">
      <dgm:prSet presAssocID="{F4820D84-B153-40DA-AFB1-35F2EFAB52AB}" presName="spacer" presStyleCnt="0"/>
      <dgm:spPr/>
    </dgm:pt>
    <dgm:pt modelId="{275DADD9-2345-4D32-A574-A4FECAA37985}" type="pres">
      <dgm:prSet presAssocID="{B401BBBE-E0B1-4CB6-A356-D5C2794198B8}" presName="parentText" presStyleLbl="node1" presStyleIdx="4" presStyleCnt="6">
        <dgm:presLayoutVars>
          <dgm:chMax val="0"/>
          <dgm:bulletEnabled val="1"/>
        </dgm:presLayoutVars>
      </dgm:prSet>
      <dgm:spPr/>
      <dgm:t>
        <a:bodyPr/>
        <a:lstStyle/>
        <a:p>
          <a:endParaRPr lang="en-US"/>
        </a:p>
      </dgm:t>
    </dgm:pt>
    <dgm:pt modelId="{EBD4CC5A-BE3C-4FB3-8B1C-CAF31D3ED772}" type="pres">
      <dgm:prSet presAssocID="{214FCE41-82FA-44D5-B108-12393A38C252}" presName="spacer" presStyleCnt="0"/>
      <dgm:spPr/>
    </dgm:pt>
    <dgm:pt modelId="{7EFB42B7-9502-4DC2-B922-15124967743D}" type="pres">
      <dgm:prSet presAssocID="{6FA2DF5A-C81E-457D-A3E9-30A2A18351D7}" presName="parentText" presStyleLbl="node1" presStyleIdx="5" presStyleCnt="6">
        <dgm:presLayoutVars>
          <dgm:chMax val="0"/>
          <dgm:bulletEnabled val="1"/>
        </dgm:presLayoutVars>
      </dgm:prSet>
      <dgm:spPr/>
      <dgm:t>
        <a:bodyPr/>
        <a:lstStyle/>
        <a:p>
          <a:endParaRPr lang="en-US"/>
        </a:p>
      </dgm:t>
    </dgm:pt>
  </dgm:ptLst>
  <dgm:cxnLst>
    <dgm:cxn modelId="{A442CE84-1ACB-499D-A086-4C4C0B1D2BAD}" type="presOf" srcId="{6FA2DF5A-C81E-457D-A3E9-30A2A18351D7}" destId="{7EFB42B7-9502-4DC2-B922-15124967743D}" srcOrd="0" destOrd="0" presId="urn:microsoft.com/office/officeart/2005/8/layout/vList2"/>
    <dgm:cxn modelId="{12EAE76E-79CB-4DD7-A135-72AFD71527C0}" type="presOf" srcId="{F1BCC7B1-EC0B-4DAD-B2DC-9E1B9570B94C}" destId="{A457B8E8-5D73-4A5C-BB5C-998B66748171}" srcOrd="0" destOrd="0" presId="urn:microsoft.com/office/officeart/2005/8/layout/vList2"/>
    <dgm:cxn modelId="{19827810-5E0A-45D6-96AE-6FF3EDF7F3D5}" srcId="{EAAF78F3-2D77-43E1-9DEE-083D34418CAA}" destId="{B401BBBE-E0B1-4CB6-A356-D5C2794198B8}" srcOrd="4" destOrd="0" parTransId="{45DABA8A-C2C9-4545-8F33-2D86A7DC3E5C}" sibTransId="{214FCE41-82FA-44D5-B108-12393A38C252}"/>
    <dgm:cxn modelId="{A22647DE-A5BB-4C48-A738-DDC716E4AF98}" type="presOf" srcId="{B401BBBE-E0B1-4CB6-A356-D5C2794198B8}" destId="{275DADD9-2345-4D32-A574-A4FECAA37985}" srcOrd="0" destOrd="0" presId="urn:microsoft.com/office/officeart/2005/8/layout/vList2"/>
    <dgm:cxn modelId="{3AA1E2F1-5BC8-48A9-8392-039F0FF8B115}" type="presOf" srcId="{1BC46CC9-1FFA-4F17-A5D6-87EBF6BEF81F}" destId="{115060F1-9882-4B44-8EC5-BFF0C8DCE1F5}" srcOrd="0" destOrd="0" presId="urn:microsoft.com/office/officeart/2005/8/layout/vList2"/>
    <dgm:cxn modelId="{F773143F-F19C-45C6-B6E9-26380DBA6FA1}" srcId="{EAAF78F3-2D77-43E1-9DEE-083D34418CAA}" destId="{D112AFFF-7726-4117-AFFC-D5D95D14BC86}" srcOrd="2" destOrd="0" parTransId="{CF1D8681-466F-4980-8C2C-96AB6D4541F2}" sibTransId="{2C79CC56-0A06-4665-857A-77A5DD9A2348}"/>
    <dgm:cxn modelId="{0BD4E7C1-91E9-426D-A68A-9044E759230B}" srcId="{EAAF78F3-2D77-43E1-9DEE-083D34418CAA}" destId="{6FA2DF5A-C81E-457D-A3E9-30A2A18351D7}" srcOrd="5" destOrd="0" parTransId="{D7939E8E-B22C-455F-8533-876D74287A4A}" sibTransId="{1C8361BA-FA03-45F5-91A6-F387B1D6A513}"/>
    <dgm:cxn modelId="{49F52A92-3BDE-408C-872C-5ECABB78E552}" type="presOf" srcId="{02325B93-C486-471F-BDE7-81B1153CBFC5}" destId="{D0FE40FD-FC09-44CB-9102-8BC441571523}" srcOrd="0" destOrd="0" presId="urn:microsoft.com/office/officeart/2005/8/layout/vList2"/>
    <dgm:cxn modelId="{8855845E-D1EE-4126-BD39-CC7A26F2F52C}" type="presOf" srcId="{EAAF78F3-2D77-43E1-9DEE-083D34418CAA}" destId="{C92772B6-4446-4D63-BD28-BD6C8C5051EE}" srcOrd="0" destOrd="0" presId="urn:microsoft.com/office/officeart/2005/8/layout/vList2"/>
    <dgm:cxn modelId="{39A68355-EB63-4626-B39B-D3C109820BE4}" srcId="{EAAF78F3-2D77-43E1-9DEE-083D34418CAA}" destId="{02325B93-C486-471F-BDE7-81B1153CBFC5}" srcOrd="3" destOrd="0" parTransId="{1BBF20CA-B5FE-4CB7-B9B0-14A3A4AC7369}" sibTransId="{F4820D84-B153-40DA-AFB1-35F2EFAB52AB}"/>
    <dgm:cxn modelId="{DF3B4A8C-6735-4E3B-8B90-442DE5B35ADA}" type="presOf" srcId="{D112AFFF-7726-4117-AFFC-D5D95D14BC86}" destId="{D20372F4-9A44-4C4A-87EC-5B8B2258FBD6}" srcOrd="0" destOrd="0" presId="urn:microsoft.com/office/officeart/2005/8/layout/vList2"/>
    <dgm:cxn modelId="{F0952814-311E-46C3-AF69-64BEECBED6EB}" srcId="{EAAF78F3-2D77-43E1-9DEE-083D34418CAA}" destId="{F1BCC7B1-EC0B-4DAD-B2DC-9E1B9570B94C}" srcOrd="1" destOrd="0" parTransId="{9AA065E2-776D-4FB6-97D6-E7C8C15B5B83}" sibTransId="{8D7D364C-815E-4F3C-A3C7-4B2B6E754DE5}"/>
    <dgm:cxn modelId="{AA1E3FC7-EB9C-41AB-AF3A-5C50E6563FA4}" srcId="{EAAF78F3-2D77-43E1-9DEE-083D34418CAA}" destId="{1BC46CC9-1FFA-4F17-A5D6-87EBF6BEF81F}" srcOrd="0" destOrd="0" parTransId="{A07E1478-5004-4F73-B201-B20C6B5EEDBD}" sibTransId="{2CA1912D-76AC-4636-ABE4-ABCB75099C72}"/>
    <dgm:cxn modelId="{E1F56B85-2ADF-4485-B5D5-03E06B0AE82E}" type="presParOf" srcId="{C92772B6-4446-4D63-BD28-BD6C8C5051EE}" destId="{115060F1-9882-4B44-8EC5-BFF0C8DCE1F5}" srcOrd="0" destOrd="0" presId="urn:microsoft.com/office/officeart/2005/8/layout/vList2"/>
    <dgm:cxn modelId="{7BB32CB7-EA97-4898-9C2C-12A6CE2CB46F}" type="presParOf" srcId="{C92772B6-4446-4D63-BD28-BD6C8C5051EE}" destId="{02801FB1-475E-4909-A584-120B9BABE45F}" srcOrd="1" destOrd="0" presId="urn:microsoft.com/office/officeart/2005/8/layout/vList2"/>
    <dgm:cxn modelId="{A61A3C51-7DF6-4294-84E7-942D5BCC3653}" type="presParOf" srcId="{C92772B6-4446-4D63-BD28-BD6C8C5051EE}" destId="{A457B8E8-5D73-4A5C-BB5C-998B66748171}" srcOrd="2" destOrd="0" presId="urn:microsoft.com/office/officeart/2005/8/layout/vList2"/>
    <dgm:cxn modelId="{828BE2F2-441F-4A2F-BDBA-B3489E0FDC8D}" type="presParOf" srcId="{C92772B6-4446-4D63-BD28-BD6C8C5051EE}" destId="{6E407AAD-3EF8-4830-9E42-9E6FE80A26AA}" srcOrd="3" destOrd="0" presId="urn:microsoft.com/office/officeart/2005/8/layout/vList2"/>
    <dgm:cxn modelId="{D8CFA1A7-F574-4C40-983B-85FD944A4225}" type="presParOf" srcId="{C92772B6-4446-4D63-BD28-BD6C8C5051EE}" destId="{D20372F4-9A44-4C4A-87EC-5B8B2258FBD6}" srcOrd="4" destOrd="0" presId="urn:microsoft.com/office/officeart/2005/8/layout/vList2"/>
    <dgm:cxn modelId="{3AB55BFA-C7F9-43A3-8553-F1B92E6024B6}" type="presParOf" srcId="{C92772B6-4446-4D63-BD28-BD6C8C5051EE}" destId="{A8A96699-9E98-438B-AF43-7B9341A5EA8A}" srcOrd="5" destOrd="0" presId="urn:microsoft.com/office/officeart/2005/8/layout/vList2"/>
    <dgm:cxn modelId="{6A3E86A2-7D68-4DB9-91C0-3569F0FBA75A}" type="presParOf" srcId="{C92772B6-4446-4D63-BD28-BD6C8C5051EE}" destId="{D0FE40FD-FC09-44CB-9102-8BC441571523}" srcOrd="6" destOrd="0" presId="urn:microsoft.com/office/officeart/2005/8/layout/vList2"/>
    <dgm:cxn modelId="{CEA66206-8BC0-465B-BFD8-E4063AB3FDE3}" type="presParOf" srcId="{C92772B6-4446-4D63-BD28-BD6C8C5051EE}" destId="{DC202C06-B7B3-4904-817A-B395C2B1D7F8}" srcOrd="7" destOrd="0" presId="urn:microsoft.com/office/officeart/2005/8/layout/vList2"/>
    <dgm:cxn modelId="{2FD65D1E-FD49-4D79-80EE-C0D09EB48874}" type="presParOf" srcId="{C92772B6-4446-4D63-BD28-BD6C8C5051EE}" destId="{275DADD9-2345-4D32-A574-A4FECAA37985}" srcOrd="8" destOrd="0" presId="urn:microsoft.com/office/officeart/2005/8/layout/vList2"/>
    <dgm:cxn modelId="{9FA1DA35-B92C-4ED6-8D75-DB0F87A23CEA}" type="presParOf" srcId="{C92772B6-4446-4D63-BD28-BD6C8C5051EE}" destId="{EBD4CC5A-BE3C-4FB3-8B1C-CAF31D3ED772}" srcOrd="9" destOrd="0" presId="urn:microsoft.com/office/officeart/2005/8/layout/vList2"/>
    <dgm:cxn modelId="{BB08BF66-4DBB-43C2-A675-AF456949846A}" type="presParOf" srcId="{C92772B6-4446-4D63-BD28-BD6C8C5051EE}" destId="{7EFB42B7-9502-4DC2-B922-15124967743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FA237265-B8BB-4942-A00C-E6B46FEA2EDA}" type="doc">
      <dgm:prSet loTypeId="urn:microsoft.com/office/officeart/2005/8/layout/vList2" loCatId="list" qsTypeId="urn:microsoft.com/office/officeart/2005/8/quickstyle/simple3" qsCatId="simple" csTypeId="urn:microsoft.com/office/officeart/2005/8/colors/accent2_3" csCatId="accent2" phldr="1"/>
      <dgm:spPr/>
      <dgm:t>
        <a:bodyPr/>
        <a:lstStyle/>
        <a:p>
          <a:endParaRPr lang="en-US"/>
        </a:p>
      </dgm:t>
    </dgm:pt>
    <dgm:pt modelId="{866095E6-2544-4041-9BBF-8D58ECADB7B9}">
      <dgm:prSet phldrT="[Text]" custT="1"/>
      <dgm:spPr/>
      <dgm:t>
        <a:bodyPr/>
        <a:lstStyle/>
        <a:p>
          <a:r>
            <a:rPr lang="en-US" sz="1800" b="0" dirty="0"/>
            <a:t>Heights of stacks must not exceed 20 feet (6 m)</a:t>
          </a:r>
        </a:p>
      </dgm:t>
    </dgm:pt>
    <dgm:pt modelId="{B5F90BEE-D443-4500-9AAD-BAEA7A2E1ACB}" type="parTrans" cxnId="{A1AC1C3E-478E-4FC7-A27A-E34E4EB4D7FB}">
      <dgm:prSet/>
      <dgm:spPr/>
      <dgm:t>
        <a:bodyPr/>
        <a:lstStyle/>
        <a:p>
          <a:endParaRPr lang="en-US"/>
        </a:p>
      </dgm:t>
    </dgm:pt>
    <dgm:pt modelId="{5342F7FA-D6F4-49EE-8842-945786E4EE00}" type="sibTrans" cxnId="{A1AC1C3E-478E-4FC7-A27A-E34E4EB4D7FB}">
      <dgm:prSet/>
      <dgm:spPr/>
      <dgm:t>
        <a:bodyPr/>
        <a:lstStyle/>
        <a:p>
          <a:endParaRPr lang="en-US"/>
        </a:p>
      </dgm:t>
    </dgm:pt>
    <dgm:pt modelId="{AD415752-7B03-4993-B31A-2D2CE639F292}">
      <dgm:prSet custT="1"/>
      <dgm:spPr/>
      <dgm:t>
        <a:bodyPr/>
        <a:lstStyle/>
        <a:p>
          <a:r>
            <a:rPr lang="en-US" sz="1800" b="0" dirty="0"/>
            <a:t>Turning radius of all driveways must meet </a:t>
          </a:r>
          <a:r>
            <a:rPr lang="en-US" sz="1800" b="0" dirty="0" smtClean="0"/>
            <a:t>requirements </a:t>
          </a:r>
          <a:r>
            <a:rPr lang="en-US" sz="1800" b="0" dirty="0"/>
            <a:t>of </a:t>
          </a:r>
          <a:r>
            <a:rPr lang="en-US" sz="1800" b="0" dirty="0" smtClean="0"/>
            <a:t>largest </a:t>
          </a:r>
          <a:r>
            <a:rPr lang="en-US" sz="1800" b="0" dirty="0"/>
            <a:t>fire apparatus that could respond to that location </a:t>
          </a:r>
        </a:p>
      </dgm:t>
    </dgm:pt>
    <dgm:pt modelId="{CCCB6216-4F79-4250-814B-AA61875B07AC}" type="parTrans" cxnId="{538AD7F4-0598-4C18-9CC9-690B892E3352}">
      <dgm:prSet/>
      <dgm:spPr/>
      <dgm:t>
        <a:bodyPr/>
        <a:lstStyle/>
        <a:p>
          <a:endParaRPr lang="en-US"/>
        </a:p>
      </dgm:t>
    </dgm:pt>
    <dgm:pt modelId="{B5CD7371-B4A0-4D34-81D0-A620FD2B1C75}" type="sibTrans" cxnId="{538AD7F4-0598-4C18-9CC9-690B892E3352}">
      <dgm:prSet/>
      <dgm:spPr/>
      <dgm:t>
        <a:bodyPr/>
        <a:lstStyle/>
        <a:p>
          <a:endParaRPr lang="en-US"/>
        </a:p>
      </dgm:t>
    </dgm:pt>
    <dgm:pt modelId="{EEC3DC47-E969-4975-A6CD-2927BCFD0A5C}">
      <dgm:prSet custT="1"/>
      <dgm:spPr/>
      <dgm:t>
        <a:bodyPr/>
        <a:lstStyle/>
        <a:p>
          <a:r>
            <a:rPr lang="en-US" sz="1800" b="0" dirty="0"/>
            <a:t>Fire department-approved padlocks or key boxes must be used to secure the facility</a:t>
          </a:r>
        </a:p>
      </dgm:t>
    </dgm:pt>
    <dgm:pt modelId="{74CB1AD8-EA07-4248-B308-AF01EA21673F}" type="parTrans" cxnId="{DD807658-83D8-4D8E-8275-F0F6701C6011}">
      <dgm:prSet/>
      <dgm:spPr/>
      <dgm:t>
        <a:bodyPr/>
        <a:lstStyle/>
        <a:p>
          <a:endParaRPr lang="en-US"/>
        </a:p>
      </dgm:t>
    </dgm:pt>
    <dgm:pt modelId="{D42D89D5-BA6B-4411-80BA-E78F396285AD}" type="sibTrans" cxnId="{DD807658-83D8-4D8E-8275-F0F6701C6011}">
      <dgm:prSet/>
      <dgm:spPr/>
      <dgm:t>
        <a:bodyPr/>
        <a:lstStyle/>
        <a:p>
          <a:endParaRPr lang="en-US"/>
        </a:p>
      </dgm:t>
    </dgm:pt>
    <dgm:pt modelId="{AC2F35F2-7921-4F59-9C15-1BE5F2E1F6C0}">
      <dgm:prSet phldrT="[Text]" custT="1"/>
      <dgm:spPr/>
      <dgm:t>
        <a:bodyPr/>
        <a:lstStyle/>
        <a:p>
          <a:r>
            <a:rPr lang="en-US" sz="1800" b="0" dirty="0"/>
            <a:t>Gates and driveways must be wide enough to accommodate </a:t>
          </a:r>
          <a:r>
            <a:rPr lang="en-US" sz="1800" b="0" dirty="0" smtClean="0"/>
            <a:t>fire </a:t>
          </a:r>
          <a:r>
            <a:rPr lang="en-US" sz="1800" b="0" dirty="0"/>
            <a:t>department’s largest vehicle </a:t>
          </a:r>
        </a:p>
      </dgm:t>
    </dgm:pt>
    <dgm:pt modelId="{C12FD413-CE3E-4650-AE8F-BBE9AAA0F749}" type="parTrans" cxnId="{678E405F-FEFE-4DF4-90F1-F32A45EDF98D}">
      <dgm:prSet/>
      <dgm:spPr/>
      <dgm:t>
        <a:bodyPr/>
        <a:lstStyle/>
        <a:p>
          <a:endParaRPr lang="en-US"/>
        </a:p>
      </dgm:t>
    </dgm:pt>
    <dgm:pt modelId="{1E997435-2C59-4129-8888-885040F6CBB0}" type="sibTrans" cxnId="{678E405F-FEFE-4DF4-90F1-F32A45EDF98D}">
      <dgm:prSet/>
      <dgm:spPr/>
      <dgm:t>
        <a:bodyPr/>
        <a:lstStyle/>
        <a:p>
          <a:endParaRPr lang="en-US"/>
        </a:p>
      </dgm:t>
    </dgm:pt>
    <dgm:pt modelId="{7DCD5BE9-944E-4647-9CCE-CECCAA6A30F7}" type="pres">
      <dgm:prSet presAssocID="{FA237265-B8BB-4942-A00C-E6B46FEA2EDA}" presName="linear" presStyleCnt="0">
        <dgm:presLayoutVars>
          <dgm:animLvl val="lvl"/>
          <dgm:resizeHandles val="exact"/>
        </dgm:presLayoutVars>
      </dgm:prSet>
      <dgm:spPr/>
      <dgm:t>
        <a:bodyPr/>
        <a:lstStyle/>
        <a:p>
          <a:endParaRPr lang="en-US"/>
        </a:p>
      </dgm:t>
    </dgm:pt>
    <dgm:pt modelId="{8F901F80-A474-4BC1-9546-5D64AC4FC524}" type="pres">
      <dgm:prSet presAssocID="{866095E6-2544-4041-9BBF-8D58ECADB7B9}" presName="parentText" presStyleLbl="node1" presStyleIdx="0" presStyleCnt="4">
        <dgm:presLayoutVars>
          <dgm:chMax val="0"/>
          <dgm:bulletEnabled val="1"/>
        </dgm:presLayoutVars>
      </dgm:prSet>
      <dgm:spPr/>
      <dgm:t>
        <a:bodyPr/>
        <a:lstStyle/>
        <a:p>
          <a:endParaRPr lang="en-US"/>
        </a:p>
      </dgm:t>
    </dgm:pt>
    <dgm:pt modelId="{CCD35D30-7098-4768-9C34-643A8CAD032C}" type="pres">
      <dgm:prSet presAssocID="{5342F7FA-D6F4-49EE-8842-945786E4EE00}" presName="spacer" presStyleCnt="0"/>
      <dgm:spPr/>
      <dgm:t>
        <a:bodyPr/>
        <a:lstStyle/>
        <a:p>
          <a:endParaRPr lang="en-US"/>
        </a:p>
      </dgm:t>
    </dgm:pt>
    <dgm:pt modelId="{80A3D196-3F60-4F1B-B03A-701237B66CBD}" type="pres">
      <dgm:prSet presAssocID="{AC2F35F2-7921-4F59-9C15-1BE5F2E1F6C0}" presName="parentText" presStyleLbl="node1" presStyleIdx="1" presStyleCnt="4">
        <dgm:presLayoutVars>
          <dgm:chMax val="0"/>
          <dgm:bulletEnabled val="1"/>
        </dgm:presLayoutVars>
      </dgm:prSet>
      <dgm:spPr/>
      <dgm:t>
        <a:bodyPr/>
        <a:lstStyle/>
        <a:p>
          <a:endParaRPr lang="en-US"/>
        </a:p>
      </dgm:t>
    </dgm:pt>
    <dgm:pt modelId="{07AC8163-542C-4D96-B39E-3DE31010CB8A}" type="pres">
      <dgm:prSet presAssocID="{1E997435-2C59-4129-8888-885040F6CBB0}" presName="spacer" presStyleCnt="0"/>
      <dgm:spPr/>
      <dgm:t>
        <a:bodyPr/>
        <a:lstStyle/>
        <a:p>
          <a:endParaRPr lang="en-US"/>
        </a:p>
      </dgm:t>
    </dgm:pt>
    <dgm:pt modelId="{483B7B85-7366-40E6-95B9-713D0383FEEB}" type="pres">
      <dgm:prSet presAssocID="{AD415752-7B03-4993-B31A-2D2CE639F292}" presName="parentText" presStyleLbl="node1" presStyleIdx="2" presStyleCnt="4">
        <dgm:presLayoutVars>
          <dgm:chMax val="0"/>
          <dgm:bulletEnabled val="1"/>
        </dgm:presLayoutVars>
      </dgm:prSet>
      <dgm:spPr/>
      <dgm:t>
        <a:bodyPr/>
        <a:lstStyle/>
        <a:p>
          <a:endParaRPr lang="en-US"/>
        </a:p>
      </dgm:t>
    </dgm:pt>
    <dgm:pt modelId="{722A469D-7783-4D6C-B9DC-2C0A4BFB7404}" type="pres">
      <dgm:prSet presAssocID="{B5CD7371-B4A0-4D34-81D0-A620FD2B1C75}" presName="spacer" presStyleCnt="0"/>
      <dgm:spPr/>
      <dgm:t>
        <a:bodyPr/>
        <a:lstStyle/>
        <a:p>
          <a:endParaRPr lang="en-US"/>
        </a:p>
      </dgm:t>
    </dgm:pt>
    <dgm:pt modelId="{6B12EDBA-C421-4EE7-AC2E-CA75E02B3D20}" type="pres">
      <dgm:prSet presAssocID="{EEC3DC47-E969-4975-A6CD-2927BCFD0A5C}" presName="parentText" presStyleLbl="node1" presStyleIdx="3" presStyleCnt="4">
        <dgm:presLayoutVars>
          <dgm:chMax val="0"/>
          <dgm:bulletEnabled val="1"/>
        </dgm:presLayoutVars>
      </dgm:prSet>
      <dgm:spPr/>
      <dgm:t>
        <a:bodyPr/>
        <a:lstStyle/>
        <a:p>
          <a:endParaRPr lang="en-US"/>
        </a:p>
      </dgm:t>
    </dgm:pt>
  </dgm:ptLst>
  <dgm:cxnLst>
    <dgm:cxn modelId="{5F537B49-A9EE-47DB-9BAD-1F68E3EDCC50}" type="presOf" srcId="{AC2F35F2-7921-4F59-9C15-1BE5F2E1F6C0}" destId="{80A3D196-3F60-4F1B-B03A-701237B66CBD}" srcOrd="0" destOrd="0" presId="urn:microsoft.com/office/officeart/2005/8/layout/vList2"/>
    <dgm:cxn modelId="{538AD7F4-0598-4C18-9CC9-690B892E3352}" srcId="{FA237265-B8BB-4942-A00C-E6B46FEA2EDA}" destId="{AD415752-7B03-4993-B31A-2D2CE639F292}" srcOrd="2" destOrd="0" parTransId="{CCCB6216-4F79-4250-814B-AA61875B07AC}" sibTransId="{B5CD7371-B4A0-4D34-81D0-A620FD2B1C75}"/>
    <dgm:cxn modelId="{A1AC1C3E-478E-4FC7-A27A-E34E4EB4D7FB}" srcId="{FA237265-B8BB-4942-A00C-E6B46FEA2EDA}" destId="{866095E6-2544-4041-9BBF-8D58ECADB7B9}" srcOrd="0" destOrd="0" parTransId="{B5F90BEE-D443-4500-9AAD-BAEA7A2E1ACB}" sibTransId="{5342F7FA-D6F4-49EE-8842-945786E4EE00}"/>
    <dgm:cxn modelId="{E50B1953-A102-4A04-BEF5-12E8D59F585A}" type="presOf" srcId="{866095E6-2544-4041-9BBF-8D58ECADB7B9}" destId="{8F901F80-A474-4BC1-9546-5D64AC4FC524}" srcOrd="0" destOrd="0" presId="urn:microsoft.com/office/officeart/2005/8/layout/vList2"/>
    <dgm:cxn modelId="{CB98DB81-188B-4611-A788-E162E0B1E944}" type="presOf" srcId="{EEC3DC47-E969-4975-A6CD-2927BCFD0A5C}" destId="{6B12EDBA-C421-4EE7-AC2E-CA75E02B3D20}" srcOrd="0" destOrd="0" presId="urn:microsoft.com/office/officeart/2005/8/layout/vList2"/>
    <dgm:cxn modelId="{678E405F-FEFE-4DF4-90F1-F32A45EDF98D}" srcId="{FA237265-B8BB-4942-A00C-E6B46FEA2EDA}" destId="{AC2F35F2-7921-4F59-9C15-1BE5F2E1F6C0}" srcOrd="1" destOrd="0" parTransId="{C12FD413-CE3E-4650-AE8F-BBE9AAA0F749}" sibTransId="{1E997435-2C59-4129-8888-885040F6CBB0}"/>
    <dgm:cxn modelId="{DD807658-83D8-4D8E-8275-F0F6701C6011}" srcId="{FA237265-B8BB-4942-A00C-E6B46FEA2EDA}" destId="{EEC3DC47-E969-4975-A6CD-2927BCFD0A5C}" srcOrd="3" destOrd="0" parTransId="{74CB1AD8-EA07-4248-B308-AF01EA21673F}" sibTransId="{D42D89D5-BA6B-4411-80BA-E78F396285AD}"/>
    <dgm:cxn modelId="{4AC92C9B-BDF7-4E04-942F-336AF36C0057}" type="presOf" srcId="{AD415752-7B03-4993-B31A-2D2CE639F292}" destId="{483B7B85-7366-40E6-95B9-713D0383FEEB}" srcOrd="0" destOrd="0" presId="urn:microsoft.com/office/officeart/2005/8/layout/vList2"/>
    <dgm:cxn modelId="{9873593A-B145-47A9-B9C3-5707020009EE}" type="presOf" srcId="{FA237265-B8BB-4942-A00C-E6B46FEA2EDA}" destId="{7DCD5BE9-944E-4647-9CCE-CECCAA6A30F7}" srcOrd="0" destOrd="0" presId="urn:microsoft.com/office/officeart/2005/8/layout/vList2"/>
    <dgm:cxn modelId="{5A61C4B9-7A40-43D1-961F-F6DC76A1FE62}" type="presParOf" srcId="{7DCD5BE9-944E-4647-9CCE-CECCAA6A30F7}" destId="{8F901F80-A474-4BC1-9546-5D64AC4FC524}" srcOrd="0" destOrd="0" presId="urn:microsoft.com/office/officeart/2005/8/layout/vList2"/>
    <dgm:cxn modelId="{0CF9C19D-3505-4BBF-9DE3-5028766951B4}" type="presParOf" srcId="{7DCD5BE9-944E-4647-9CCE-CECCAA6A30F7}" destId="{CCD35D30-7098-4768-9C34-643A8CAD032C}" srcOrd="1" destOrd="0" presId="urn:microsoft.com/office/officeart/2005/8/layout/vList2"/>
    <dgm:cxn modelId="{A3A050E0-0065-4937-89F5-522701A69526}" type="presParOf" srcId="{7DCD5BE9-944E-4647-9CCE-CECCAA6A30F7}" destId="{80A3D196-3F60-4F1B-B03A-701237B66CBD}" srcOrd="2" destOrd="0" presId="urn:microsoft.com/office/officeart/2005/8/layout/vList2"/>
    <dgm:cxn modelId="{73DEE46F-29B2-4DBA-ADBC-E182B9732767}" type="presParOf" srcId="{7DCD5BE9-944E-4647-9CCE-CECCAA6A30F7}" destId="{07AC8163-542C-4D96-B39E-3DE31010CB8A}" srcOrd="3" destOrd="0" presId="urn:microsoft.com/office/officeart/2005/8/layout/vList2"/>
    <dgm:cxn modelId="{CBBE7FAC-2365-47B1-A8ED-95C7090BF193}" type="presParOf" srcId="{7DCD5BE9-944E-4647-9CCE-CECCAA6A30F7}" destId="{483B7B85-7366-40E6-95B9-713D0383FEEB}" srcOrd="4" destOrd="0" presId="urn:microsoft.com/office/officeart/2005/8/layout/vList2"/>
    <dgm:cxn modelId="{7244A405-4D1C-412B-B565-26EC28FA2FB7}" type="presParOf" srcId="{7DCD5BE9-944E-4647-9CCE-CECCAA6A30F7}" destId="{722A469D-7783-4D6C-B9DC-2C0A4BFB7404}" srcOrd="5" destOrd="0" presId="urn:microsoft.com/office/officeart/2005/8/layout/vList2"/>
    <dgm:cxn modelId="{67CC2E94-652C-4F27-82C1-7C2B5E591A36}" type="presParOf" srcId="{7DCD5BE9-944E-4647-9CCE-CECCAA6A30F7}" destId="{6B12EDBA-C421-4EE7-AC2E-CA75E02B3D2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FA237265-B8BB-4942-A00C-E6B46FEA2ED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866095E6-2544-4041-9BBF-8D58ECADB7B9}">
      <dgm:prSet phldrT="[Text]" custT="1"/>
      <dgm:spPr/>
      <dgm:t>
        <a:bodyPr/>
        <a:lstStyle/>
        <a:p>
          <a:r>
            <a:rPr lang="x-none" sz="1800" b="0" u="none" dirty="0"/>
            <a:t>Fires involving tires produce intense heat, enormous amounts of smoke, and toxic oil</a:t>
          </a:r>
          <a:endParaRPr lang="en-US" sz="1800" b="0" dirty="0"/>
        </a:p>
      </dgm:t>
    </dgm:pt>
    <dgm:pt modelId="{B5F90BEE-D443-4500-9AAD-BAEA7A2E1ACB}" type="parTrans" cxnId="{A1AC1C3E-478E-4FC7-A27A-E34E4EB4D7FB}">
      <dgm:prSet/>
      <dgm:spPr/>
      <dgm:t>
        <a:bodyPr/>
        <a:lstStyle/>
        <a:p>
          <a:endParaRPr lang="en-US"/>
        </a:p>
      </dgm:t>
    </dgm:pt>
    <dgm:pt modelId="{5342F7FA-D6F4-49EE-8842-945786E4EE00}" type="sibTrans" cxnId="{A1AC1C3E-478E-4FC7-A27A-E34E4EB4D7FB}">
      <dgm:prSet/>
      <dgm:spPr/>
      <dgm:t>
        <a:bodyPr/>
        <a:lstStyle/>
        <a:p>
          <a:endParaRPr lang="en-US"/>
        </a:p>
      </dgm:t>
    </dgm:pt>
    <dgm:pt modelId="{426831D6-294A-44ED-A773-DE3E5AA7D34A}">
      <dgm:prSet custT="1"/>
      <dgm:spPr/>
      <dgm:t>
        <a:bodyPr/>
        <a:lstStyle/>
        <a:p>
          <a:r>
            <a:rPr lang="en-US" sz="1800" b="0" u="none" dirty="0"/>
            <a:t>R</a:t>
          </a:r>
          <a:r>
            <a:rPr lang="x-none" sz="1800" b="0" u="none" dirty="0"/>
            <a:t>eadily allow for the spread of heat and flames</a:t>
          </a:r>
          <a:endParaRPr lang="en-US" sz="1800" b="0" u="none" dirty="0"/>
        </a:p>
      </dgm:t>
    </dgm:pt>
    <dgm:pt modelId="{A660A2F9-75D4-49DB-93ED-EEA86418365C}" type="parTrans" cxnId="{58F66B81-C54B-448B-B6DD-5C5C557D81FB}">
      <dgm:prSet/>
      <dgm:spPr/>
      <dgm:t>
        <a:bodyPr/>
        <a:lstStyle/>
        <a:p>
          <a:endParaRPr lang="en-US"/>
        </a:p>
      </dgm:t>
    </dgm:pt>
    <dgm:pt modelId="{F9AD3731-9DDA-43C9-8D7F-48172D9D83BF}" type="sibTrans" cxnId="{58F66B81-C54B-448B-B6DD-5C5C557D81FB}">
      <dgm:prSet/>
      <dgm:spPr/>
      <dgm:t>
        <a:bodyPr/>
        <a:lstStyle/>
        <a:p>
          <a:endParaRPr lang="en-US"/>
        </a:p>
      </dgm:t>
    </dgm:pt>
    <dgm:pt modelId="{911E8984-5D5C-429A-8E09-8EBB1CA900A2}">
      <dgm:prSet custT="1"/>
      <dgm:spPr>
        <a:solidFill>
          <a:schemeClr val="accent6">
            <a:lumMod val="75000"/>
          </a:schemeClr>
        </a:solidFill>
      </dgm:spPr>
      <dgm:t>
        <a:bodyPr/>
        <a:lstStyle/>
        <a:p>
          <a:r>
            <a:rPr lang="x-none" sz="1800" b="0" u="none" dirty="0"/>
            <a:t>Fires involving tires not protected by sprinklers usually burn for long periods</a:t>
          </a:r>
          <a:endParaRPr lang="en-US" sz="1800" b="0" u="none" dirty="0"/>
        </a:p>
      </dgm:t>
    </dgm:pt>
    <dgm:pt modelId="{F39A47B2-1F08-413F-8375-5BB3ABEB12FE}" type="parTrans" cxnId="{317484AA-92C6-49A4-93FB-D2D0BE4D774A}">
      <dgm:prSet/>
      <dgm:spPr/>
      <dgm:t>
        <a:bodyPr/>
        <a:lstStyle/>
        <a:p>
          <a:endParaRPr lang="en-US"/>
        </a:p>
      </dgm:t>
    </dgm:pt>
    <dgm:pt modelId="{D3DA994B-6801-4D7A-9091-238694DB443D}" type="sibTrans" cxnId="{317484AA-92C6-49A4-93FB-D2D0BE4D774A}">
      <dgm:prSet/>
      <dgm:spPr/>
      <dgm:t>
        <a:bodyPr/>
        <a:lstStyle/>
        <a:p>
          <a:endParaRPr lang="en-US"/>
        </a:p>
      </dgm:t>
    </dgm:pt>
    <dgm:pt modelId="{9C706FE2-0CDE-4B37-9E40-97E15423FF2E}">
      <dgm:prSet custT="1"/>
      <dgm:spPr>
        <a:solidFill>
          <a:schemeClr val="accent6">
            <a:lumMod val="50000"/>
          </a:schemeClr>
        </a:solidFill>
      </dgm:spPr>
      <dgm:t>
        <a:bodyPr/>
        <a:lstStyle/>
        <a:p>
          <a:r>
            <a:rPr lang="x-none" sz="1800" b="0" u="none" dirty="0"/>
            <a:t>Adequate separation of manageable areas of tires must be planned and enforced</a:t>
          </a:r>
          <a:endParaRPr lang="en-US" sz="1800" b="0" u="none" dirty="0"/>
        </a:p>
      </dgm:t>
    </dgm:pt>
    <dgm:pt modelId="{109FFB3E-4AB9-472F-8C0F-233989DBF08A}" type="parTrans" cxnId="{709B1DA5-4818-4AB3-AF5E-B3910BFE6F94}">
      <dgm:prSet/>
      <dgm:spPr/>
      <dgm:t>
        <a:bodyPr/>
        <a:lstStyle/>
        <a:p>
          <a:endParaRPr lang="en-US"/>
        </a:p>
      </dgm:t>
    </dgm:pt>
    <dgm:pt modelId="{2AA0375B-1058-42B4-AE62-CB99E33C535E}" type="sibTrans" cxnId="{709B1DA5-4818-4AB3-AF5E-B3910BFE6F94}">
      <dgm:prSet/>
      <dgm:spPr/>
      <dgm:t>
        <a:bodyPr/>
        <a:lstStyle/>
        <a:p>
          <a:endParaRPr lang="en-US"/>
        </a:p>
      </dgm:t>
    </dgm:pt>
    <dgm:pt modelId="{7DCD5BE9-944E-4647-9CCE-CECCAA6A30F7}" type="pres">
      <dgm:prSet presAssocID="{FA237265-B8BB-4942-A00C-E6B46FEA2EDA}" presName="linear" presStyleCnt="0">
        <dgm:presLayoutVars>
          <dgm:animLvl val="lvl"/>
          <dgm:resizeHandles val="exact"/>
        </dgm:presLayoutVars>
      </dgm:prSet>
      <dgm:spPr/>
      <dgm:t>
        <a:bodyPr/>
        <a:lstStyle/>
        <a:p>
          <a:endParaRPr lang="en-US"/>
        </a:p>
      </dgm:t>
    </dgm:pt>
    <dgm:pt modelId="{8F901F80-A474-4BC1-9546-5D64AC4FC524}" type="pres">
      <dgm:prSet presAssocID="{866095E6-2544-4041-9BBF-8D58ECADB7B9}" presName="parentText" presStyleLbl="node1" presStyleIdx="0" presStyleCnt="4">
        <dgm:presLayoutVars>
          <dgm:chMax val="0"/>
          <dgm:bulletEnabled val="1"/>
        </dgm:presLayoutVars>
      </dgm:prSet>
      <dgm:spPr/>
      <dgm:t>
        <a:bodyPr/>
        <a:lstStyle/>
        <a:p>
          <a:endParaRPr lang="en-US"/>
        </a:p>
      </dgm:t>
    </dgm:pt>
    <dgm:pt modelId="{CCD35D30-7098-4768-9C34-643A8CAD032C}" type="pres">
      <dgm:prSet presAssocID="{5342F7FA-D6F4-49EE-8842-945786E4EE00}" presName="spacer" presStyleCnt="0"/>
      <dgm:spPr/>
    </dgm:pt>
    <dgm:pt modelId="{1B804CC7-438B-441F-9F16-ADA06B44AD3A}" type="pres">
      <dgm:prSet presAssocID="{426831D6-294A-44ED-A773-DE3E5AA7D34A}" presName="parentText" presStyleLbl="node1" presStyleIdx="1" presStyleCnt="4">
        <dgm:presLayoutVars>
          <dgm:chMax val="0"/>
          <dgm:bulletEnabled val="1"/>
        </dgm:presLayoutVars>
      </dgm:prSet>
      <dgm:spPr/>
      <dgm:t>
        <a:bodyPr/>
        <a:lstStyle/>
        <a:p>
          <a:endParaRPr lang="en-US"/>
        </a:p>
      </dgm:t>
    </dgm:pt>
    <dgm:pt modelId="{B3F75CE2-A33B-49A7-BACE-F71D788D5811}" type="pres">
      <dgm:prSet presAssocID="{F9AD3731-9DDA-43C9-8D7F-48172D9D83BF}" presName="spacer" presStyleCnt="0"/>
      <dgm:spPr/>
    </dgm:pt>
    <dgm:pt modelId="{7468BAA9-5C99-4295-991F-16E056013E50}" type="pres">
      <dgm:prSet presAssocID="{911E8984-5D5C-429A-8E09-8EBB1CA900A2}" presName="parentText" presStyleLbl="node1" presStyleIdx="2" presStyleCnt="4">
        <dgm:presLayoutVars>
          <dgm:chMax val="0"/>
          <dgm:bulletEnabled val="1"/>
        </dgm:presLayoutVars>
      </dgm:prSet>
      <dgm:spPr/>
      <dgm:t>
        <a:bodyPr/>
        <a:lstStyle/>
        <a:p>
          <a:endParaRPr lang="en-US"/>
        </a:p>
      </dgm:t>
    </dgm:pt>
    <dgm:pt modelId="{1C899E92-0A8E-40B7-AB73-96A5A7295618}" type="pres">
      <dgm:prSet presAssocID="{D3DA994B-6801-4D7A-9091-238694DB443D}" presName="spacer" presStyleCnt="0"/>
      <dgm:spPr/>
    </dgm:pt>
    <dgm:pt modelId="{565FF85F-5D03-4158-B321-AB9200D655E0}" type="pres">
      <dgm:prSet presAssocID="{9C706FE2-0CDE-4B37-9E40-97E15423FF2E}" presName="parentText" presStyleLbl="node1" presStyleIdx="3" presStyleCnt="4">
        <dgm:presLayoutVars>
          <dgm:chMax val="0"/>
          <dgm:bulletEnabled val="1"/>
        </dgm:presLayoutVars>
      </dgm:prSet>
      <dgm:spPr/>
      <dgm:t>
        <a:bodyPr/>
        <a:lstStyle/>
        <a:p>
          <a:endParaRPr lang="en-US"/>
        </a:p>
      </dgm:t>
    </dgm:pt>
  </dgm:ptLst>
  <dgm:cxnLst>
    <dgm:cxn modelId="{8C58A4C8-CA4D-4F6C-909D-9CA91C28A1A8}" type="presOf" srcId="{FA237265-B8BB-4942-A00C-E6B46FEA2EDA}" destId="{7DCD5BE9-944E-4647-9CCE-CECCAA6A30F7}" srcOrd="0" destOrd="0" presId="urn:microsoft.com/office/officeart/2005/8/layout/vList2"/>
    <dgm:cxn modelId="{709B1DA5-4818-4AB3-AF5E-B3910BFE6F94}" srcId="{FA237265-B8BB-4942-A00C-E6B46FEA2EDA}" destId="{9C706FE2-0CDE-4B37-9E40-97E15423FF2E}" srcOrd="3" destOrd="0" parTransId="{109FFB3E-4AB9-472F-8C0F-233989DBF08A}" sibTransId="{2AA0375B-1058-42B4-AE62-CB99E33C535E}"/>
    <dgm:cxn modelId="{1FF90E73-7D0A-41C2-97C5-112BF4CB897F}" type="presOf" srcId="{9C706FE2-0CDE-4B37-9E40-97E15423FF2E}" destId="{565FF85F-5D03-4158-B321-AB9200D655E0}" srcOrd="0" destOrd="0" presId="urn:microsoft.com/office/officeart/2005/8/layout/vList2"/>
    <dgm:cxn modelId="{A1AC1C3E-478E-4FC7-A27A-E34E4EB4D7FB}" srcId="{FA237265-B8BB-4942-A00C-E6B46FEA2EDA}" destId="{866095E6-2544-4041-9BBF-8D58ECADB7B9}" srcOrd="0" destOrd="0" parTransId="{B5F90BEE-D443-4500-9AAD-BAEA7A2E1ACB}" sibTransId="{5342F7FA-D6F4-49EE-8842-945786E4EE00}"/>
    <dgm:cxn modelId="{7740D36D-F8F9-4A4A-A1A3-6D0A8BB250D9}" type="presOf" srcId="{911E8984-5D5C-429A-8E09-8EBB1CA900A2}" destId="{7468BAA9-5C99-4295-991F-16E056013E50}" srcOrd="0" destOrd="0" presId="urn:microsoft.com/office/officeart/2005/8/layout/vList2"/>
    <dgm:cxn modelId="{F2C561E1-4B54-4BD0-A4FB-05B730C0FFF2}" type="presOf" srcId="{426831D6-294A-44ED-A773-DE3E5AA7D34A}" destId="{1B804CC7-438B-441F-9F16-ADA06B44AD3A}" srcOrd="0" destOrd="0" presId="urn:microsoft.com/office/officeart/2005/8/layout/vList2"/>
    <dgm:cxn modelId="{58F66B81-C54B-448B-B6DD-5C5C557D81FB}" srcId="{FA237265-B8BB-4942-A00C-E6B46FEA2EDA}" destId="{426831D6-294A-44ED-A773-DE3E5AA7D34A}" srcOrd="1" destOrd="0" parTransId="{A660A2F9-75D4-49DB-93ED-EEA86418365C}" sibTransId="{F9AD3731-9DDA-43C9-8D7F-48172D9D83BF}"/>
    <dgm:cxn modelId="{35708BC2-38CD-4219-AC01-23D43C3243B2}" type="presOf" srcId="{866095E6-2544-4041-9BBF-8D58ECADB7B9}" destId="{8F901F80-A474-4BC1-9546-5D64AC4FC524}" srcOrd="0" destOrd="0" presId="urn:microsoft.com/office/officeart/2005/8/layout/vList2"/>
    <dgm:cxn modelId="{317484AA-92C6-49A4-93FB-D2D0BE4D774A}" srcId="{FA237265-B8BB-4942-A00C-E6B46FEA2EDA}" destId="{911E8984-5D5C-429A-8E09-8EBB1CA900A2}" srcOrd="2" destOrd="0" parTransId="{F39A47B2-1F08-413F-8375-5BB3ABEB12FE}" sibTransId="{D3DA994B-6801-4D7A-9091-238694DB443D}"/>
    <dgm:cxn modelId="{649B3295-D217-46B7-B61D-AC4AC2BA8E93}" type="presParOf" srcId="{7DCD5BE9-944E-4647-9CCE-CECCAA6A30F7}" destId="{8F901F80-A474-4BC1-9546-5D64AC4FC524}" srcOrd="0" destOrd="0" presId="urn:microsoft.com/office/officeart/2005/8/layout/vList2"/>
    <dgm:cxn modelId="{BFD0CFB2-E6A8-4812-A4CD-CB83E0B82070}" type="presParOf" srcId="{7DCD5BE9-944E-4647-9CCE-CECCAA6A30F7}" destId="{CCD35D30-7098-4768-9C34-643A8CAD032C}" srcOrd="1" destOrd="0" presId="urn:microsoft.com/office/officeart/2005/8/layout/vList2"/>
    <dgm:cxn modelId="{F7401E56-C245-4137-90A5-197EAAD913D7}" type="presParOf" srcId="{7DCD5BE9-944E-4647-9CCE-CECCAA6A30F7}" destId="{1B804CC7-438B-441F-9F16-ADA06B44AD3A}" srcOrd="2" destOrd="0" presId="urn:microsoft.com/office/officeart/2005/8/layout/vList2"/>
    <dgm:cxn modelId="{BFCE04E9-10D9-4D4C-95D1-4E940F786CD2}" type="presParOf" srcId="{7DCD5BE9-944E-4647-9CCE-CECCAA6A30F7}" destId="{B3F75CE2-A33B-49A7-BACE-F71D788D5811}" srcOrd="3" destOrd="0" presId="urn:microsoft.com/office/officeart/2005/8/layout/vList2"/>
    <dgm:cxn modelId="{DE7844B1-FC0A-4D27-8D30-0E72FFFFBEB5}" type="presParOf" srcId="{7DCD5BE9-944E-4647-9CCE-CECCAA6A30F7}" destId="{7468BAA9-5C99-4295-991F-16E056013E50}" srcOrd="4" destOrd="0" presId="urn:microsoft.com/office/officeart/2005/8/layout/vList2"/>
    <dgm:cxn modelId="{91415595-CCE6-46EA-8DA1-B5896DC871C4}" type="presParOf" srcId="{7DCD5BE9-944E-4647-9CCE-CECCAA6A30F7}" destId="{1C899E92-0A8E-40B7-AB73-96A5A7295618}" srcOrd="5" destOrd="0" presId="urn:microsoft.com/office/officeart/2005/8/layout/vList2"/>
    <dgm:cxn modelId="{C3976630-3FD5-442E-A5E0-97CAF2ABB697}" type="presParOf" srcId="{7DCD5BE9-944E-4647-9CCE-CECCAA6A30F7}" destId="{565FF85F-5D03-4158-B321-AB9200D655E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FA548B07-F6F9-4171-B587-1C7E324B4A83}"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A3C68D34-CA92-42E3-95B9-EAF0A68FA676}">
      <dgm:prSet phldrT="[Text]" custT="1"/>
      <dgm:spPr/>
      <dgm:t>
        <a:bodyPr/>
        <a:lstStyle/>
        <a:p>
          <a:r>
            <a:rPr lang="en-US" sz="2000" b="0" u="none" dirty="0"/>
            <a:t>Inside tire storage</a:t>
          </a:r>
          <a:endParaRPr lang="en-US" sz="2000" b="0" dirty="0"/>
        </a:p>
      </dgm:t>
    </dgm:pt>
    <dgm:pt modelId="{4A6A4FB0-966F-4731-85FB-14B014894E29}" type="parTrans" cxnId="{5978B199-C28B-4977-A0E5-E0283FD3AC27}">
      <dgm:prSet/>
      <dgm:spPr/>
      <dgm:t>
        <a:bodyPr/>
        <a:lstStyle/>
        <a:p>
          <a:endParaRPr lang="en-US"/>
        </a:p>
      </dgm:t>
    </dgm:pt>
    <dgm:pt modelId="{90C96923-1BDF-460A-A9AA-0C32770025EC}" type="sibTrans" cxnId="{5978B199-C28B-4977-A0E5-E0283FD3AC27}">
      <dgm:prSet/>
      <dgm:spPr/>
      <dgm:t>
        <a:bodyPr/>
        <a:lstStyle/>
        <a:p>
          <a:endParaRPr lang="en-US"/>
        </a:p>
      </dgm:t>
    </dgm:pt>
    <dgm:pt modelId="{1388F6B3-A0DE-4E11-BC6B-04CA0970B312}">
      <dgm:prSet custT="1"/>
      <dgm:spPr/>
      <dgm:t>
        <a:bodyPr/>
        <a:lstStyle/>
        <a:p>
          <a:r>
            <a:rPr lang="en-US" sz="2000" b="0" u="none" dirty="0"/>
            <a:t>O</a:t>
          </a:r>
          <a:r>
            <a:rPr lang="x-none" sz="2000" b="0" u="none"/>
            <a:t>utside tire storage</a:t>
          </a:r>
          <a:endParaRPr lang="en-US" sz="2000" b="0" u="none" dirty="0"/>
        </a:p>
      </dgm:t>
    </dgm:pt>
    <dgm:pt modelId="{3873A3F3-7E8D-4C5B-B21E-D0E37501BE3E}" type="parTrans" cxnId="{D0ECA372-A72C-40DA-81BF-2A1BFE8B0BD8}">
      <dgm:prSet/>
      <dgm:spPr/>
      <dgm:t>
        <a:bodyPr/>
        <a:lstStyle/>
        <a:p>
          <a:endParaRPr lang="en-US"/>
        </a:p>
      </dgm:t>
    </dgm:pt>
    <dgm:pt modelId="{E67447C1-844C-43E8-BA6F-41509BC09FBD}" type="sibTrans" cxnId="{D0ECA372-A72C-40DA-81BF-2A1BFE8B0BD8}">
      <dgm:prSet/>
      <dgm:spPr/>
      <dgm:t>
        <a:bodyPr/>
        <a:lstStyle/>
        <a:p>
          <a:endParaRPr lang="en-US"/>
        </a:p>
      </dgm:t>
    </dgm:pt>
    <dgm:pt modelId="{72EB8CF1-73EE-43B9-80EC-DB0949D263D5}">
      <dgm:prSet custT="1"/>
      <dgm:spPr>
        <a:solidFill>
          <a:schemeClr val="accent6">
            <a:lumMod val="75000"/>
          </a:schemeClr>
        </a:solidFill>
      </dgm:spPr>
      <dgm:t>
        <a:bodyPr/>
        <a:lstStyle/>
        <a:p>
          <a:r>
            <a:rPr lang="en-US" sz="2000" b="0" dirty="0"/>
            <a:t>Problems</a:t>
          </a:r>
        </a:p>
      </dgm:t>
    </dgm:pt>
    <dgm:pt modelId="{6D22534B-C874-4724-B767-CD1D2954B891}" type="parTrans" cxnId="{9B7EF0C6-8E0F-4596-9879-28B12461A2CA}">
      <dgm:prSet/>
      <dgm:spPr/>
      <dgm:t>
        <a:bodyPr/>
        <a:lstStyle/>
        <a:p>
          <a:endParaRPr lang="en-US"/>
        </a:p>
      </dgm:t>
    </dgm:pt>
    <dgm:pt modelId="{6FC09BD7-3E5B-457C-A905-E67927033FE0}" type="sibTrans" cxnId="{9B7EF0C6-8E0F-4596-9879-28B12461A2CA}">
      <dgm:prSet/>
      <dgm:spPr/>
      <dgm:t>
        <a:bodyPr/>
        <a:lstStyle/>
        <a:p>
          <a:endParaRPr lang="en-US"/>
        </a:p>
      </dgm:t>
    </dgm:pt>
    <dgm:pt modelId="{9F625790-0B2A-4764-83EC-100505A57032}">
      <dgm:prSet custT="1"/>
      <dgm:spPr/>
      <dgm:t>
        <a:bodyPr/>
        <a:lstStyle/>
        <a:p>
          <a:r>
            <a:rPr lang="en-US" sz="1800" b="0" dirty="0"/>
            <a:t>Facilities are often closely related to scrap tire processing and burning operations</a:t>
          </a:r>
        </a:p>
      </dgm:t>
    </dgm:pt>
    <dgm:pt modelId="{BF0E57CF-A15E-4451-8C93-E30DE701A1A6}" type="parTrans" cxnId="{38953412-E022-421B-AF14-675CB3049D78}">
      <dgm:prSet/>
      <dgm:spPr/>
      <dgm:t>
        <a:bodyPr/>
        <a:lstStyle/>
        <a:p>
          <a:endParaRPr lang="en-US"/>
        </a:p>
      </dgm:t>
    </dgm:pt>
    <dgm:pt modelId="{A5AC6150-F0A1-4785-A9E7-7074622C7B4A}" type="sibTrans" cxnId="{38953412-E022-421B-AF14-675CB3049D78}">
      <dgm:prSet/>
      <dgm:spPr/>
      <dgm:t>
        <a:bodyPr/>
        <a:lstStyle/>
        <a:p>
          <a:endParaRPr lang="en-US"/>
        </a:p>
      </dgm:t>
    </dgm:pt>
    <dgm:pt modelId="{D0CF284E-295A-4195-BBCE-FC0DFC9C0F59}">
      <dgm:prSet phldrT="[Text]" custT="1"/>
      <dgm:spPr/>
      <dgm:t>
        <a:bodyPr/>
        <a:lstStyle/>
        <a:p>
          <a:r>
            <a:rPr lang="en-US" sz="1800" b="0" u="none" dirty="0"/>
            <a:t>M</a:t>
          </a:r>
          <a:r>
            <a:rPr lang="x-none" sz="1800" b="0" u="none" dirty="0"/>
            <a:t>ay be found in tire or automotive stores, warehouses, big-box retail outlets, and tire manufacturing facilities</a:t>
          </a:r>
          <a:endParaRPr lang="en-US" sz="1800" b="0" dirty="0"/>
        </a:p>
      </dgm:t>
    </dgm:pt>
    <dgm:pt modelId="{B401A38B-3206-4AB7-AA68-C31CB8D7FCB1}" type="parTrans" cxnId="{6C8A2AC1-358F-4845-A100-5EC986163458}">
      <dgm:prSet/>
      <dgm:spPr/>
      <dgm:t>
        <a:bodyPr/>
        <a:lstStyle/>
        <a:p>
          <a:endParaRPr lang="en-US"/>
        </a:p>
      </dgm:t>
    </dgm:pt>
    <dgm:pt modelId="{307D56CD-5477-4EBA-BEBF-D8180192240E}" type="sibTrans" cxnId="{6C8A2AC1-358F-4845-A100-5EC986163458}">
      <dgm:prSet/>
      <dgm:spPr/>
      <dgm:t>
        <a:bodyPr/>
        <a:lstStyle/>
        <a:p>
          <a:endParaRPr lang="en-US"/>
        </a:p>
      </dgm:t>
    </dgm:pt>
    <dgm:pt modelId="{313422CC-FD42-4856-AFED-B3336ECE38AE}">
      <dgm:prSet custT="1"/>
      <dgm:spPr/>
      <dgm:t>
        <a:bodyPr/>
        <a:lstStyle/>
        <a:p>
          <a:r>
            <a:rPr lang="en-US" sz="1800" b="0" u="none" dirty="0"/>
            <a:t>J</a:t>
          </a:r>
          <a:r>
            <a:rPr lang="x-none" sz="1800" b="0" u="none" dirty="0"/>
            <a:t>unkyards or scrap tire storage facilities</a:t>
          </a:r>
          <a:endParaRPr lang="en-US" sz="1800" b="0" u="none" dirty="0"/>
        </a:p>
      </dgm:t>
    </dgm:pt>
    <dgm:pt modelId="{03135CBA-4CF5-40D3-9C47-E02A0FA2014D}" type="parTrans" cxnId="{B28E5ABB-DD26-4B4D-AEAE-3A7553DEF156}">
      <dgm:prSet/>
      <dgm:spPr/>
      <dgm:t>
        <a:bodyPr/>
        <a:lstStyle/>
        <a:p>
          <a:endParaRPr lang="en-US"/>
        </a:p>
      </dgm:t>
    </dgm:pt>
    <dgm:pt modelId="{91786A20-EB4E-4913-81CF-2C61E2FCDAAC}" type="sibTrans" cxnId="{B28E5ABB-DD26-4B4D-AEAE-3A7553DEF156}">
      <dgm:prSet/>
      <dgm:spPr/>
      <dgm:t>
        <a:bodyPr/>
        <a:lstStyle/>
        <a:p>
          <a:endParaRPr lang="en-US"/>
        </a:p>
      </dgm:t>
    </dgm:pt>
    <dgm:pt modelId="{11A15718-86DD-4AC5-8287-CC66A53BA6A3}">
      <dgm:prSet custT="1"/>
      <dgm:spPr/>
      <dgm:t>
        <a:bodyPr/>
        <a:lstStyle/>
        <a:p>
          <a:r>
            <a:rPr lang="en-US" sz="1800" b="0" dirty="0"/>
            <a:t>Scrap tire storage facilities have resulted in numerous serious fires</a:t>
          </a:r>
        </a:p>
      </dgm:t>
    </dgm:pt>
    <dgm:pt modelId="{6780DACE-A89F-4A69-AB4A-8A169228B70A}" type="parTrans" cxnId="{E231623C-8B01-4F5A-93AC-0DCD6BC727D3}">
      <dgm:prSet/>
      <dgm:spPr/>
      <dgm:t>
        <a:bodyPr/>
        <a:lstStyle/>
        <a:p>
          <a:endParaRPr lang="en-US"/>
        </a:p>
      </dgm:t>
    </dgm:pt>
    <dgm:pt modelId="{C0ACB489-53CE-44DF-9895-01257FA35C1A}" type="sibTrans" cxnId="{E231623C-8B01-4F5A-93AC-0DCD6BC727D3}">
      <dgm:prSet/>
      <dgm:spPr/>
      <dgm:t>
        <a:bodyPr/>
        <a:lstStyle/>
        <a:p>
          <a:endParaRPr lang="en-US"/>
        </a:p>
      </dgm:t>
    </dgm:pt>
    <dgm:pt modelId="{DE954156-4F34-48DF-8106-D451C453A1AB}" type="pres">
      <dgm:prSet presAssocID="{FA548B07-F6F9-4171-B587-1C7E324B4A83}" presName="linear" presStyleCnt="0">
        <dgm:presLayoutVars>
          <dgm:dir/>
          <dgm:animLvl val="lvl"/>
          <dgm:resizeHandles val="exact"/>
        </dgm:presLayoutVars>
      </dgm:prSet>
      <dgm:spPr/>
      <dgm:t>
        <a:bodyPr/>
        <a:lstStyle/>
        <a:p>
          <a:endParaRPr lang="en-US"/>
        </a:p>
      </dgm:t>
    </dgm:pt>
    <dgm:pt modelId="{B54FA39A-2C24-4F87-91F0-BB0CB8DD3F46}" type="pres">
      <dgm:prSet presAssocID="{A3C68D34-CA92-42E3-95B9-EAF0A68FA676}" presName="parentLin" presStyleCnt="0"/>
      <dgm:spPr/>
    </dgm:pt>
    <dgm:pt modelId="{96D1D49E-C53B-4343-8D5C-9F1B8F357481}" type="pres">
      <dgm:prSet presAssocID="{A3C68D34-CA92-42E3-95B9-EAF0A68FA676}" presName="parentLeftMargin" presStyleLbl="node1" presStyleIdx="0" presStyleCnt="3"/>
      <dgm:spPr/>
      <dgm:t>
        <a:bodyPr/>
        <a:lstStyle/>
        <a:p>
          <a:endParaRPr lang="en-US"/>
        </a:p>
      </dgm:t>
    </dgm:pt>
    <dgm:pt modelId="{8F0FABEB-CC67-41A6-9A48-CAF93E036743}" type="pres">
      <dgm:prSet presAssocID="{A3C68D34-CA92-42E3-95B9-EAF0A68FA676}" presName="parentText" presStyleLbl="node1" presStyleIdx="0" presStyleCnt="3">
        <dgm:presLayoutVars>
          <dgm:chMax val="0"/>
          <dgm:bulletEnabled val="1"/>
        </dgm:presLayoutVars>
      </dgm:prSet>
      <dgm:spPr/>
      <dgm:t>
        <a:bodyPr/>
        <a:lstStyle/>
        <a:p>
          <a:endParaRPr lang="en-US"/>
        </a:p>
      </dgm:t>
    </dgm:pt>
    <dgm:pt modelId="{7A2F915C-149E-4E12-9BB4-7A8E6390BC95}" type="pres">
      <dgm:prSet presAssocID="{A3C68D34-CA92-42E3-95B9-EAF0A68FA676}" presName="negativeSpace" presStyleCnt="0"/>
      <dgm:spPr/>
    </dgm:pt>
    <dgm:pt modelId="{6267F711-861F-497E-9157-31FC18427D69}" type="pres">
      <dgm:prSet presAssocID="{A3C68D34-CA92-42E3-95B9-EAF0A68FA676}" presName="childText" presStyleLbl="conFgAcc1" presStyleIdx="0" presStyleCnt="3">
        <dgm:presLayoutVars>
          <dgm:bulletEnabled val="1"/>
        </dgm:presLayoutVars>
      </dgm:prSet>
      <dgm:spPr/>
      <dgm:t>
        <a:bodyPr/>
        <a:lstStyle/>
        <a:p>
          <a:endParaRPr lang="en-US"/>
        </a:p>
      </dgm:t>
    </dgm:pt>
    <dgm:pt modelId="{C58BB662-C4CA-4BF8-86A4-212F26371C6D}" type="pres">
      <dgm:prSet presAssocID="{90C96923-1BDF-460A-A9AA-0C32770025EC}" presName="spaceBetweenRectangles" presStyleCnt="0"/>
      <dgm:spPr/>
    </dgm:pt>
    <dgm:pt modelId="{B3861E92-9186-4B4E-8B4D-7555841FA8E0}" type="pres">
      <dgm:prSet presAssocID="{1388F6B3-A0DE-4E11-BC6B-04CA0970B312}" presName="parentLin" presStyleCnt="0"/>
      <dgm:spPr/>
    </dgm:pt>
    <dgm:pt modelId="{748E3831-C48B-42D6-807E-A5C3FE88289F}" type="pres">
      <dgm:prSet presAssocID="{1388F6B3-A0DE-4E11-BC6B-04CA0970B312}" presName="parentLeftMargin" presStyleLbl="node1" presStyleIdx="0" presStyleCnt="3"/>
      <dgm:spPr/>
      <dgm:t>
        <a:bodyPr/>
        <a:lstStyle/>
        <a:p>
          <a:endParaRPr lang="en-US"/>
        </a:p>
      </dgm:t>
    </dgm:pt>
    <dgm:pt modelId="{BBCC6F77-68EC-4CA9-96FD-43B230091F6D}" type="pres">
      <dgm:prSet presAssocID="{1388F6B3-A0DE-4E11-BC6B-04CA0970B312}" presName="parentText" presStyleLbl="node1" presStyleIdx="1" presStyleCnt="3">
        <dgm:presLayoutVars>
          <dgm:chMax val="0"/>
          <dgm:bulletEnabled val="1"/>
        </dgm:presLayoutVars>
      </dgm:prSet>
      <dgm:spPr/>
      <dgm:t>
        <a:bodyPr/>
        <a:lstStyle/>
        <a:p>
          <a:endParaRPr lang="en-US"/>
        </a:p>
      </dgm:t>
    </dgm:pt>
    <dgm:pt modelId="{154E927A-2601-48A7-95E5-EEB2A7791F72}" type="pres">
      <dgm:prSet presAssocID="{1388F6B3-A0DE-4E11-BC6B-04CA0970B312}" presName="negativeSpace" presStyleCnt="0"/>
      <dgm:spPr/>
    </dgm:pt>
    <dgm:pt modelId="{36691D66-65F2-4FF5-9AC0-C9F29B71347C}" type="pres">
      <dgm:prSet presAssocID="{1388F6B3-A0DE-4E11-BC6B-04CA0970B312}" presName="childText" presStyleLbl="conFgAcc1" presStyleIdx="1" presStyleCnt="3">
        <dgm:presLayoutVars>
          <dgm:bulletEnabled val="1"/>
        </dgm:presLayoutVars>
      </dgm:prSet>
      <dgm:spPr/>
      <dgm:t>
        <a:bodyPr/>
        <a:lstStyle/>
        <a:p>
          <a:endParaRPr lang="en-US"/>
        </a:p>
      </dgm:t>
    </dgm:pt>
    <dgm:pt modelId="{E3DC061D-C092-46E3-8E25-C94597446A94}" type="pres">
      <dgm:prSet presAssocID="{E67447C1-844C-43E8-BA6F-41509BC09FBD}" presName="spaceBetweenRectangles" presStyleCnt="0"/>
      <dgm:spPr/>
    </dgm:pt>
    <dgm:pt modelId="{2DEED49B-9F3C-405C-A17F-DD7BE21FA1EA}" type="pres">
      <dgm:prSet presAssocID="{72EB8CF1-73EE-43B9-80EC-DB0949D263D5}" presName="parentLin" presStyleCnt="0"/>
      <dgm:spPr/>
    </dgm:pt>
    <dgm:pt modelId="{D7538C12-1651-448A-8DA5-EA9DDE9AD86A}" type="pres">
      <dgm:prSet presAssocID="{72EB8CF1-73EE-43B9-80EC-DB0949D263D5}" presName="parentLeftMargin" presStyleLbl="node1" presStyleIdx="1" presStyleCnt="3"/>
      <dgm:spPr/>
      <dgm:t>
        <a:bodyPr/>
        <a:lstStyle/>
        <a:p>
          <a:endParaRPr lang="en-US"/>
        </a:p>
      </dgm:t>
    </dgm:pt>
    <dgm:pt modelId="{7E5E4101-6E32-4952-AF2A-A24A0AD4E4AD}" type="pres">
      <dgm:prSet presAssocID="{72EB8CF1-73EE-43B9-80EC-DB0949D263D5}" presName="parentText" presStyleLbl="node1" presStyleIdx="2" presStyleCnt="3">
        <dgm:presLayoutVars>
          <dgm:chMax val="0"/>
          <dgm:bulletEnabled val="1"/>
        </dgm:presLayoutVars>
      </dgm:prSet>
      <dgm:spPr/>
      <dgm:t>
        <a:bodyPr/>
        <a:lstStyle/>
        <a:p>
          <a:endParaRPr lang="en-US"/>
        </a:p>
      </dgm:t>
    </dgm:pt>
    <dgm:pt modelId="{32305C12-8FDC-4D3D-9755-43D35E83D6E8}" type="pres">
      <dgm:prSet presAssocID="{72EB8CF1-73EE-43B9-80EC-DB0949D263D5}" presName="negativeSpace" presStyleCnt="0"/>
      <dgm:spPr/>
    </dgm:pt>
    <dgm:pt modelId="{5BDD0499-85D4-4BBE-80F6-8B3B473D5A75}" type="pres">
      <dgm:prSet presAssocID="{72EB8CF1-73EE-43B9-80EC-DB0949D263D5}" presName="childText" presStyleLbl="conFgAcc1" presStyleIdx="2" presStyleCnt="3">
        <dgm:presLayoutVars>
          <dgm:bulletEnabled val="1"/>
        </dgm:presLayoutVars>
      </dgm:prSet>
      <dgm:spPr/>
      <dgm:t>
        <a:bodyPr/>
        <a:lstStyle/>
        <a:p>
          <a:endParaRPr lang="en-US"/>
        </a:p>
      </dgm:t>
    </dgm:pt>
  </dgm:ptLst>
  <dgm:cxnLst>
    <dgm:cxn modelId="{4D67BA6A-42CE-481C-8C99-02E9920D5185}" type="presOf" srcId="{72EB8CF1-73EE-43B9-80EC-DB0949D263D5}" destId="{D7538C12-1651-448A-8DA5-EA9DDE9AD86A}" srcOrd="0" destOrd="0" presId="urn:microsoft.com/office/officeart/2005/8/layout/list1"/>
    <dgm:cxn modelId="{417BEE4F-F190-4348-BCEB-20CD2A0E13CC}" type="presOf" srcId="{1388F6B3-A0DE-4E11-BC6B-04CA0970B312}" destId="{BBCC6F77-68EC-4CA9-96FD-43B230091F6D}" srcOrd="1" destOrd="0" presId="urn:microsoft.com/office/officeart/2005/8/layout/list1"/>
    <dgm:cxn modelId="{D655EC2C-6092-4725-9805-769CAA0F9092}" type="presOf" srcId="{D0CF284E-295A-4195-BBCE-FC0DFC9C0F59}" destId="{6267F711-861F-497E-9157-31FC18427D69}" srcOrd="0" destOrd="0" presId="urn:microsoft.com/office/officeart/2005/8/layout/list1"/>
    <dgm:cxn modelId="{18855CF1-0DEB-4F81-83D0-90D1251E042E}" type="presOf" srcId="{FA548B07-F6F9-4171-B587-1C7E324B4A83}" destId="{DE954156-4F34-48DF-8106-D451C453A1AB}" srcOrd="0" destOrd="0" presId="urn:microsoft.com/office/officeart/2005/8/layout/list1"/>
    <dgm:cxn modelId="{B28E5ABB-DD26-4B4D-AEAE-3A7553DEF156}" srcId="{1388F6B3-A0DE-4E11-BC6B-04CA0970B312}" destId="{313422CC-FD42-4856-AFED-B3336ECE38AE}" srcOrd="0" destOrd="0" parTransId="{03135CBA-4CF5-40D3-9C47-E02A0FA2014D}" sibTransId="{91786A20-EB4E-4913-81CF-2C61E2FCDAAC}"/>
    <dgm:cxn modelId="{6C8A2AC1-358F-4845-A100-5EC986163458}" srcId="{A3C68D34-CA92-42E3-95B9-EAF0A68FA676}" destId="{D0CF284E-295A-4195-BBCE-FC0DFC9C0F59}" srcOrd="0" destOrd="0" parTransId="{B401A38B-3206-4AB7-AA68-C31CB8D7FCB1}" sibTransId="{307D56CD-5477-4EBA-BEBF-D8180192240E}"/>
    <dgm:cxn modelId="{D0ECA372-A72C-40DA-81BF-2A1BFE8B0BD8}" srcId="{FA548B07-F6F9-4171-B587-1C7E324B4A83}" destId="{1388F6B3-A0DE-4E11-BC6B-04CA0970B312}" srcOrd="1" destOrd="0" parTransId="{3873A3F3-7E8D-4C5B-B21E-D0E37501BE3E}" sibTransId="{E67447C1-844C-43E8-BA6F-41509BC09FBD}"/>
    <dgm:cxn modelId="{9B7EF0C6-8E0F-4596-9879-28B12461A2CA}" srcId="{FA548B07-F6F9-4171-B587-1C7E324B4A83}" destId="{72EB8CF1-73EE-43B9-80EC-DB0949D263D5}" srcOrd="2" destOrd="0" parTransId="{6D22534B-C874-4724-B767-CD1D2954B891}" sibTransId="{6FC09BD7-3E5B-457C-A905-E67927033FE0}"/>
    <dgm:cxn modelId="{E231623C-8B01-4F5A-93AC-0DCD6BC727D3}" srcId="{72EB8CF1-73EE-43B9-80EC-DB0949D263D5}" destId="{11A15718-86DD-4AC5-8287-CC66A53BA6A3}" srcOrd="0" destOrd="0" parTransId="{6780DACE-A89F-4A69-AB4A-8A169228B70A}" sibTransId="{C0ACB489-53CE-44DF-9895-01257FA35C1A}"/>
    <dgm:cxn modelId="{38953412-E022-421B-AF14-675CB3049D78}" srcId="{72EB8CF1-73EE-43B9-80EC-DB0949D263D5}" destId="{9F625790-0B2A-4764-83EC-100505A57032}" srcOrd="1" destOrd="0" parTransId="{BF0E57CF-A15E-4451-8C93-E30DE701A1A6}" sibTransId="{A5AC6150-F0A1-4785-A9E7-7074622C7B4A}"/>
    <dgm:cxn modelId="{B9CA840A-1825-42ED-91E3-362978F10CDD}" type="presOf" srcId="{72EB8CF1-73EE-43B9-80EC-DB0949D263D5}" destId="{7E5E4101-6E32-4952-AF2A-A24A0AD4E4AD}" srcOrd="1" destOrd="0" presId="urn:microsoft.com/office/officeart/2005/8/layout/list1"/>
    <dgm:cxn modelId="{94B8FA16-A8E7-4836-BC0B-F894F74A8316}" type="presOf" srcId="{A3C68D34-CA92-42E3-95B9-EAF0A68FA676}" destId="{8F0FABEB-CC67-41A6-9A48-CAF93E036743}" srcOrd="1" destOrd="0" presId="urn:microsoft.com/office/officeart/2005/8/layout/list1"/>
    <dgm:cxn modelId="{FFDFE320-877C-463A-9E69-87E34805291F}" type="presOf" srcId="{A3C68D34-CA92-42E3-95B9-EAF0A68FA676}" destId="{96D1D49E-C53B-4343-8D5C-9F1B8F357481}" srcOrd="0" destOrd="0" presId="urn:microsoft.com/office/officeart/2005/8/layout/list1"/>
    <dgm:cxn modelId="{E67D4702-72A5-410C-8CBB-BD85E2AF7914}" type="presOf" srcId="{11A15718-86DD-4AC5-8287-CC66A53BA6A3}" destId="{5BDD0499-85D4-4BBE-80F6-8B3B473D5A75}" srcOrd="0" destOrd="0" presId="urn:microsoft.com/office/officeart/2005/8/layout/list1"/>
    <dgm:cxn modelId="{CA7DED50-BDF1-4D43-8C67-7283DE821F43}" type="presOf" srcId="{313422CC-FD42-4856-AFED-B3336ECE38AE}" destId="{36691D66-65F2-4FF5-9AC0-C9F29B71347C}" srcOrd="0" destOrd="0" presId="urn:microsoft.com/office/officeart/2005/8/layout/list1"/>
    <dgm:cxn modelId="{CBEF77AB-638A-40E2-A276-7BAB9BE34956}" type="presOf" srcId="{1388F6B3-A0DE-4E11-BC6B-04CA0970B312}" destId="{748E3831-C48B-42D6-807E-A5C3FE88289F}" srcOrd="0" destOrd="0" presId="urn:microsoft.com/office/officeart/2005/8/layout/list1"/>
    <dgm:cxn modelId="{2967BDF8-9752-4C46-8EA5-B38879357683}" type="presOf" srcId="{9F625790-0B2A-4764-83EC-100505A57032}" destId="{5BDD0499-85D4-4BBE-80F6-8B3B473D5A75}" srcOrd="0" destOrd="1" presId="urn:microsoft.com/office/officeart/2005/8/layout/list1"/>
    <dgm:cxn modelId="{5978B199-C28B-4977-A0E5-E0283FD3AC27}" srcId="{FA548B07-F6F9-4171-B587-1C7E324B4A83}" destId="{A3C68D34-CA92-42E3-95B9-EAF0A68FA676}" srcOrd="0" destOrd="0" parTransId="{4A6A4FB0-966F-4731-85FB-14B014894E29}" sibTransId="{90C96923-1BDF-460A-A9AA-0C32770025EC}"/>
    <dgm:cxn modelId="{61995587-BC20-401F-A6EA-013C3F83517B}" type="presParOf" srcId="{DE954156-4F34-48DF-8106-D451C453A1AB}" destId="{B54FA39A-2C24-4F87-91F0-BB0CB8DD3F46}" srcOrd="0" destOrd="0" presId="urn:microsoft.com/office/officeart/2005/8/layout/list1"/>
    <dgm:cxn modelId="{30170BB9-D27B-4CC8-8782-1ADF3D6B7CD3}" type="presParOf" srcId="{B54FA39A-2C24-4F87-91F0-BB0CB8DD3F46}" destId="{96D1D49E-C53B-4343-8D5C-9F1B8F357481}" srcOrd="0" destOrd="0" presId="urn:microsoft.com/office/officeart/2005/8/layout/list1"/>
    <dgm:cxn modelId="{74CE7E88-D278-4EE1-B9D2-3853CD684C2B}" type="presParOf" srcId="{B54FA39A-2C24-4F87-91F0-BB0CB8DD3F46}" destId="{8F0FABEB-CC67-41A6-9A48-CAF93E036743}" srcOrd="1" destOrd="0" presId="urn:microsoft.com/office/officeart/2005/8/layout/list1"/>
    <dgm:cxn modelId="{0FED838F-14DB-4D32-8F55-53F87697C3D8}" type="presParOf" srcId="{DE954156-4F34-48DF-8106-D451C453A1AB}" destId="{7A2F915C-149E-4E12-9BB4-7A8E6390BC95}" srcOrd="1" destOrd="0" presId="urn:microsoft.com/office/officeart/2005/8/layout/list1"/>
    <dgm:cxn modelId="{F077D9C6-3E83-429C-8992-1EC3EF12FEB7}" type="presParOf" srcId="{DE954156-4F34-48DF-8106-D451C453A1AB}" destId="{6267F711-861F-497E-9157-31FC18427D69}" srcOrd="2" destOrd="0" presId="urn:microsoft.com/office/officeart/2005/8/layout/list1"/>
    <dgm:cxn modelId="{7B274C94-ABE8-4E34-88A2-22380BE8851F}" type="presParOf" srcId="{DE954156-4F34-48DF-8106-D451C453A1AB}" destId="{C58BB662-C4CA-4BF8-86A4-212F26371C6D}" srcOrd="3" destOrd="0" presId="urn:microsoft.com/office/officeart/2005/8/layout/list1"/>
    <dgm:cxn modelId="{90DB6BEC-DB11-456B-9C24-F0E1770CB2C3}" type="presParOf" srcId="{DE954156-4F34-48DF-8106-D451C453A1AB}" destId="{B3861E92-9186-4B4E-8B4D-7555841FA8E0}" srcOrd="4" destOrd="0" presId="urn:microsoft.com/office/officeart/2005/8/layout/list1"/>
    <dgm:cxn modelId="{88CEE661-81DD-444B-8E85-4D732AEA7347}" type="presParOf" srcId="{B3861E92-9186-4B4E-8B4D-7555841FA8E0}" destId="{748E3831-C48B-42D6-807E-A5C3FE88289F}" srcOrd="0" destOrd="0" presId="urn:microsoft.com/office/officeart/2005/8/layout/list1"/>
    <dgm:cxn modelId="{980FBA5F-E51D-47D7-B966-B89261D63767}" type="presParOf" srcId="{B3861E92-9186-4B4E-8B4D-7555841FA8E0}" destId="{BBCC6F77-68EC-4CA9-96FD-43B230091F6D}" srcOrd="1" destOrd="0" presId="urn:microsoft.com/office/officeart/2005/8/layout/list1"/>
    <dgm:cxn modelId="{7F3616C5-FFFA-4527-A0B5-3666BAEF83A9}" type="presParOf" srcId="{DE954156-4F34-48DF-8106-D451C453A1AB}" destId="{154E927A-2601-48A7-95E5-EEB2A7791F72}" srcOrd="5" destOrd="0" presId="urn:microsoft.com/office/officeart/2005/8/layout/list1"/>
    <dgm:cxn modelId="{A6E7D1AB-302C-484A-9BCC-483FD422A68C}" type="presParOf" srcId="{DE954156-4F34-48DF-8106-D451C453A1AB}" destId="{36691D66-65F2-4FF5-9AC0-C9F29B71347C}" srcOrd="6" destOrd="0" presId="urn:microsoft.com/office/officeart/2005/8/layout/list1"/>
    <dgm:cxn modelId="{38AC788A-5300-4310-AD87-4AEBEF8CE42B}" type="presParOf" srcId="{DE954156-4F34-48DF-8106-D451C453A1AB}" destId="{E3DC061D-C092-46E3-8E25-C94597446A94}" srcOrd="7" destOrd="0" presId="urn:microsoft.com/office/officeart/2005/8/layout/list1"/>
    <dgm:cxn modelId="{1ACC782C-71C5-49DB-951F-635ADFBFEA98}" type="presParOf" srcId="{DE954156-4F34-48DF-8106-D451C453A1AB}" destId="{2DEED49B-9F3C-405C-A17F-DD7BE21FA1EA}" srcOrd="8" destOrd="0" presId="urn:microsoft.com/office/officeart/2005/8/layout/list1"/>
    <dgm:cxn modelId="{DAD6D78B-0C97-4257-BF0A-47E2F31AF8BF}" type="presParOf" srcId="{2DEED49B-9F3C-405C-A17F-DD7BE21FA1EA}" destId="{D7538C12-1651-448A-8DA5-EA9DDE9AD86A}" srcOrd="0" destOrd="0" presId="urn:microsoft.com/office/officeart/2005/8/layout/list1"/>
    <dgm:cxn modelId="{49702DEA-64ED-4F9D-A90B-E1B3776DA1FA}" type="presParOf" srcId="{2DEED49B-9F3C-405C-A17F-DD7BE21FA1EA}" destId="{7E5E4101-6E32-4952-AF2A-A24A0AD4E4AD}" srcOrd="1" destOrd="0" presId="urn:microsoft.com/office/officeart/2005/8/layout/list1"/>
    <dgm:cxn modelId="{46ADE6D0-64A7-4D4F-84D4-5AE49E2CEF3A}" type="presParOf" srcId="{DE954156-4F34-48DF-8106-D451C453A1AB}" destId="{32305C12-8FDC-4D3D-9755-43D35E83D6E8}" srcOrd="9" destOrd="0" presId="urn:microsoft.com/office/officeart/2005/8/layout/list1"/>
    <dgm:cxn modelId="{589E6807-5137-40D3-A062-933E480A7EF5}" type="presParOf" srcId="{DE954156-4F34-48DF-8106-D451C453A1AB}" destId="{5BDD0499-85D4-4BBE-80F6-8B3B473D5A7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05069C40-B41E-4DAD-B433-BF0D9D6DC604}"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556A5A7-6AFB-4D75-B3D3-F86D7387FAA9}">
      <dgm:prSet phldrT="[Text]" custT="1"/>
      <dgm:spPr/>
      <dgm:t>
        <a:bodyPr/>
        <a:lstStyle/>
        <a:p>
          <a:r>
            <a:rPr lang="en-US" sz="1800" b="0" u="none" dirty="0"/>
            <a:t>Found in f</a:t>
          </a:r>
          <a:r>
            <a:rPr lang="x-none" sz="1800" b="0" u="none" dirty="0"/>
            <a:t>acilities that store, ship, and receive large quantities of </a:t>
          </a:r>
          <a:r>
            <a:rPr lang="en-US" sz="1800" b="0" u="none" dirty="0"/>
            <a:t>materials</a:t>
          </a:r>
          <a:endParaRPr lang="en-US" sz="1800" b="0" dirty="0"/>
        </a:p>
      </dgm:t>
    </dgm:pt>
    <dgm:pt modelId="{4CA8F6A1-1A1F-49A5-BF92-0B7668751185}" type="parTrans" cxnId="{90DB29D5-2CE7-46EC-82D7-2141A797A8D2}">
      <dgm:prSet/>
      <dgm:spPr/>
      <dgm:t>
        <a:bodyPr/>
        <a:lstStyle/>
        <a:p>
          <a:endParaRPr lang="en-US"/>
        </a:p>
      </dgm:t>
    </dgm:pt>
    <dgm:pt modelId="{F2384624-5642-4572-8B2B-1BB312029D82}" type="sibTrans" cxnId="{90DB29D5-2CE7-46EC-82D7-2141A797A8D2}">
      <dgm:prSet/>
      <dgm:spPr/>
      <dgm:t>
        <a:bodyPr/>
        <a:lstStyle/>
        <a:p>
          <a:endParaRPr lang="en-US"/>
        </a:p>
      </dgm:t>
    </dgm:pt>
    <dgm:pt modelId="{4875194D-D012-4340-8515-55FA43BB17C7}">
      <dgm:prSet custT="1"/>
      <dgm:spPr/>
      <dgm:t>
        <a:bodyPr/>
        <a:lstStyle/>
        <a:p>
          <a:r>
            <a:rPr lang="en-US" sz="1800" b="0" u="none" dirty="0"/>
            <a:t>Loaded p</a:t>
          </a:r>
          <a:r>
            <a:rPr lang="x-none" sz="1800" b="0" u="none" dirty="0"/>
            <a:t>allets</a:t>
          </a:r>
          <a:r>
            <a:rPr lang="en-US" sz="1800" b="0" u="none" dirty="0"/>
            <a:t> </a:t>
          </a:r>
          <a:r>
            <a:rPr lang="x-none" sz="1800" b="0" u="none" dirty="0"/>
            <a:t>will be present on loading docks and in storage areas</a:t>
          </a:r>
          <a:endParaRPr lang="en-US" sz="1800" b="0" u="none" dirty="0"/>
        </a:p>
      </dgm:t>
    </dgm:pt>
    <dgm:pt modelId="{E0527513-2818-4477-857E-89789185A166}" type="parTrans" cxnId="{75C9885B-BB86-44B8-93B3-9B8005B775DF}">
      <dgm:prSet/>
      <dgm:spPr/>
      <dgm:t>
        <a:bodyPr/>
        <a:lstStyle/>
        <a:p>
          <a:endParaRPr lang="en-US"/>
        </a:p>
      </dgm:t>
    </dgm:pt>
    <dgm:pt modelId="{2D2F7FC7-635D-45F1-81C1-43663397C7C8}" type="sibTrans" cxnId="{75C9885B-BB86-44B8-93B3-9B8005B775DF}">
      <dgm:prSet/>
      <dgm:spPr/>
      <dgm:t>
        <a:bodyPr/>
        <a:lstStyle/>
        <a:p>
          <a:endParaRPr lang="en-US"/>
        </a:p>
      </dgm:t>
    </dgm:pt>
    <dgm:pt modelId="{64C85A82-A074-474E-AF8B-AF62AFD3307A}">
      <dgm:prSet custT="1"/>
      <dgm:spPr/>
      <dgm:t>
        <a:bodyPr/>
        <a:lstStyle/>
        <a:p>
          <a:r>
            <a:rPr lang="x-none" sz="1800" b="0" u="none" dirty="0"/>
            <a:t>Idle pallets can be stored inside or outside the facility</a:t>
          </a:r>
          <a:endParaRPr lang="en-US" sz="1800" b="0" u="none" dirty="0"/>
        </a:p>
      </dgm:t>
    </dgm:pt>
    <dgm:pt modelId="{4CF69C71-6242-4761-BF99-0C51416CF02F}" type="parTrans" cxnId="{4C2C78BE-051F-4D08-865A-3F9B8C0E6F87}">
      <dgm:prSet/>
      <dgm:spPr/>
      <dgm:t>
        <a:bodyPr/>
        <a:lstStyle/>
        <a:p>
          <a:endParaRPr lang="en-US"/>
        </a:p>
      </dgm:t>
    </dgm:pt>
    <dgm:pt modelId="{3CC41DB3-9F98-4840-87F4-49C2B713718D}" type="sibTrans" cxnId="{4C2C78BE-051F-4D08-865A-3F9B8C0E6F87}">
      <dgm:prSet/>
      <dgm:spPr/>
      <dgm:t>
        <a:bodyPr/>
        <a:lstStyle/>
        <a:p>
          <a:endParaRPr lang="en-US"/>
        </a:p>
      </dgm:t>
    </dgm:pt>
    <dgm:pt modelId="{CDDA6861-38FD-4ACC-B278-094F3B2FF4A6}">
      <dgm:prSet custT="1"/>
      <dgm:spPr/>
      <dgm:t>
        <a:bodyPr/>
        <a:lstStyle/>
        <a:p>
          <a:r>
            <a:rPr lang="x-none" sz="1800" b="0" u="none" dirty="0"/>
            <a:t>Damaged pallets found in piles around the perimeter</a:t>
          </a:r>
          <a:endParaRPr lang="en-US" sz="1800" b="0" u="none" dirty="0"/>
        </a:p>
      </dgm:t>
    </dgm:pt>
    <dgm:pt modelId="{4341D712-9DF5-4E87-BDAD-CA8654D54500}" type="parTrans" cxnId="{A17973FB-FBB3-4BF4-AF98-0C310FE3DDF7}">
      <dgm:prSet/>
      <dgm:spPr/>
      <dgm:t>
        <a:bodyPr/>
        <a:lstStyle/>
        <a:p>
          <a:endParaRPr lang="en-US"/>
        </a:p>
      </dgm:t>
    </dgm:pt>
    <dgm:pt modelId="{A88456B9-EA62-43A8-ACE7-3706813D6FEE}" type="sibTrans" cxnId="{A17973FB-FBB3-4BF4-AF98-0C310FE3DDF7}">
      <dgm:prSet/>
      <dgm:spPr/>
      <dgm:t>
        <a:bodyPr/>
        <a:lstStyle/>
        <a:p>
          <a:endParaRPr lang="en-US"/>
        </a:p>
      </dgm:t>
    </dgm:pt>
    <dgm:pt modelId="{3174A838-9C1F-41B4-980B-3FF18BDD8B6E}">
      <dgm:prSet custT="1"/>
      <dgm:spPr>
        <a:solidFill>
          <a:schemeClr val="accent6">
            <a:lumMod val="50000"/>
          </a:schemeClr>
        </a:solidFill>
      </dgm:spPr>
      <dgm:t>
        <a:bodyPr/>
        <a:lstStyle/>
        <a:p>
          <a:r>
            <a:rPr lang="en-US" sz="1800" b="0" u="none" dirty="0"/>
            <a:t>M</a:t>
          </a:r>
          <a:r>
            <a:rPr lang="x-none" sz="1800" b="0" u="none" dirty="0"/>
            <a:t>ajority of pallets are wooden</a:t>
          </a:r>
          <a:endParaRPr lang="en-US" sz="1800" b="0" u="none" dirty="0"/>
        </a:p>
      </dgm:t>
    </dgm:pt>
    <dgm:pt modelId="{26E018DC-2622-418B-B82D-7341BAC1280C}" type="parTrans" cxnId="{7B688476-BCAD-408D-AC14-DD6E0ED87042}">
      <dgm:prSet/>
      <dgm:spPr/>
      <dgm:t>
        <a:bodyPr/>
        <a:lstStyle/>
        <a:p>
          <a:endParaRPr lang="en-US"/>
        </a:p>
      </dgm:t>
    </dgm:pt>
    <dgm:pt modelId="{FA62AF09-B331-4122-B62B-2CDB6320413C}" type="sibTrans" cxnId="{7B688476-BCAD-408D-AC14-DD6E0ED87042}">
      <dgm:prSet/>
      <dgm:spPr/>
      <dgm:t>
        <a:bodyPr/>
        <a:lstStyle/>
        <a:p>
          <a:endParaRPr lang="en-US"/>
        </a:p>
      </dgm:t>
    </dgm:pt>
    <dgm:pt modelId="{D446B997-B5C4-4DF5-B7CB-E97323F9BCA7}">
      <dgm:prSet custT="1"/>
      <dgm:spPr>
        <a:solidFill>
          <a:schemeClr val="accent6">
            <a:lumMod val="75000"/>
          </a:schemeClr>
        </a:solidFill>
      </dgm:spPr>
      <dgm:t>
        <a:bodyPr/>
        <a:lstStyle/>
        <a:p>
          <a:r>
            <a:rPr lang="en-US" sz="1800" b="0" u="none" dirty="0"/>
            <a:t>Controlled the same way </a:t>
          </a:r>
          <a:r>
            <a:rPr lang="x-none" sz="1800" b="0" u="none" dirty="0"/>
            <a:t>waste inside a facility</a:t>
          </a:r>
          <a:endParaRPr lang="en-US" sz="1800" b="0" u="none" dirty="0"/>
        </a:p>
      </dgm:t>
    </dgm:pt>
    <dgm:pt modelId="{6B726E6A-DD88-4474-9366-8ABAE2569CF6}" type="parTrans" cxnId="{BCCC1EC1-310D-4817-89FE-A88B0873E4D1}">
      <dgm:prSet/>
      <dgm:spPr/>
      <dgm:t>
        <a:bodyPr/>
        <a:lstStyle/>
        <a:p>
          <a:endParaRPr lang="en-US"/>
        </a:p>
      </dgm:t>
    </dgm:pt>
    <dgm:pt modelId="{C0840FDE-D597-4C87-A49C-CCFF82F5DDD9}" type="sibTrans" cxnId="{BCCC1EC1-310D-4817-89FE-A88B0873E4D1}">
      <dgm:prSet/>
      <dgm:spPr/>
      <dgm:t>
        <a:bodyPr/>
        <a:lstStyle/>
        <a:p>
          <a:endParaRPr lang="en-US"/>
        </a:p>
      </dgm:t>
    </dgm:pt>
    <dgm:pt modelId="{4C25514F-D9C0-4580-B8A4-1EE1F7D176A6}" type="pres">
      <dgm:prSet presAssocID="{05069C40-B41E-4DAD-B433-BF0D9D6DC604}" presName="linear" presStyleCnt="0">
        <dgm:presLayoutVars>
          <dgm:animLvl val="lvl"/>
          <dgm:resizeHandles val="exact"/>
        </dgm:presLayoutVars>
      </dgm:prSet>
      <dgm:spPr/>
      <dgm:t>
        <a:bodyPr/>
        <a:lstStyle/>
        <a:p>
          <a:endParaRPr lang="en-US"/>
        </a:p>
      </dgm:t>
    </dgm:pt>
    <dgm:pt modelId="{67E1D93A-6C17-4268-A648-BBF274208784}" type="pres">
      <dgm:prSet presAssocID="{D556A5A7-6AFB-4D75-B3D3-F86D7387FAA9}" presName="parentText" presStyleLbl="node1" presStyleIdx="0" presStyleCnt="6">
        <dgm:presLayoutVars>
          <dgm:chMax val="0"/>
          <dgm:bulletEnabled val="1"/>
        </dgm:presLayoutVars>
      </dgm:prSet>
      <dgm:spPr/>
      <dgm:t>
        <a:bodyPr/>
        <a:lstStyle/>
        <a:p>
          <a:endParaRPr lang="en-US"/>
        </a:p>
      </dgm:t>
    </dgm:pt>
    <dgm:pt modelId="{69A98A94-81DA-469E-8510-AEDA2766BFF0}" type="pres">
      <dgm:prSet presAssocID="{F2384624-5642-4572-8B2B-1BB312029D82}" presName="spacer" presStyleCnt="0"/>
      <dgm:spPr/>
    </dgm:pt>
    <dgm:pt modelId="{0716D6E9-F344-466F-BC50-F890AEB3B2F1}" type="pres">
      <dgm:prSet presAssocID="{4875194D-D012-4340-8515-55FA43BB17C7}" presName="parentText" presStyleLbl="node1" presStyleIdx="1" presStyleCnt="6">
        <dgm:presLayoutVars>
          <dgm:chMax val="0"/>
          <dgm:bulletEnabled val="1"/>
        </dgm:presLayoutVars>
      </dgm:prSet>
      <dgm:spPr/>
      <dgm:t>
        <a:bodyPr/>
        <a:lstStyle/>
        <a:p>
          <a:endParaRPr lang="en-US"/>
        </a:p>
      </dgm:t>
    </dgm:pt>
    <dgm:pt modelId="{46BA58B1-2FFB-4355-B3A2-2BE2954B5A7F}" type="pres">
      <dgm:prSet presAssocID="{2D2F7FC7-635D-45F1-81C1-43663397C7C8}" presName="spacer" presStyleCnt="0"/>
      <dgm:spPr/>
    </dgm:pt>
    <dgm:pt modelId="{4A0BB354-90FC-4F92-B31B-E7FE1DCED978}" type="pres">
      <dgm:prSet presAssocID="{64C85A82-A074-474E-AF8B-AF62AFD3307A}" presName="parentText" presStyleLbl="node1" presStyleIdx="2" presStyleCnt="6">
        <dgm:presLayoutVars>
          <dgm:chMax val="0"/>
          <dgm:bulletEnabled val="1"/>
        </dgm:presLayoutVars>
      </dgm:prSet>
      <dgm:spPr/>
      <dgm:t>
        <a:bodyPr/>
        <a:lstStyle/>
        <a:p>
          <a:endParaRPr lang="en-US"/>
        </a:p>
      </dgm:t>
    </dgm:pt>
    <dgm:pt modelId="{8356636F-CD3C-4590-A0CD-491D4447C079}" type="pres">
      <dgm:prSet presAssocID="{3CC41DB3-9F98-4840-87F4-49C2B713718D}" presName="spacer" presStyleCnt="0"/>
      <dgm:spPr/>
    </dgm:pt>
    <dgm:pt modelId="{EEF933E7-6454-4E28-BF24-92A325E3D870}" type="pres">
      <dgm:prSet presAssocID="{CDDA6861-38FD-4ACC-B278-094F3B2FF4A6}" presName="parentText" presStyleLbl="node1" presStyleIdx="3" presStyleCnt="6">
        <dgm:presLayoutVars>
          <dgm:chMax val="0"/>
          <dgm:bulletEnabled val="1"/>
        </dgm:presLayoutVars>
      </dgm:prSet>
      <dgm:spPr/>
      <dgm:t>
        <a:bodyPr/>
        <a:lstStyle/>
        <a:p>
          <a:endParaRPr lang="en-US"/>
        </a:p>
      </dgm:t>
    </dgm:pt>
    <dgm:pt modelId="{88D20679-E992-4A45-8C68-8DDF7E81CDD5}" type="pres">
      <dgm:prSet presAssocID="{A88456B9-EA62-43A8-ACE7-3706813D6FEE}" presName="spacer" presStyleCnt="0"/>
      <dgm:spPr/>
    </dgm:pt>
    <dgm:pt modelId="{70E9FF7E-D881-4135-99C9-A050689D8603}" type="pres">
      <dgm:prSet presAssocID="{D446B997-B5C4-4DF5-B7CB-E97323F9BCA7}" presName="parentText" presStyleLbl="node1" presStyleIdx="4" presStyleCnt="6">
        <dgm:presLayoutVars>
          <dgm:chMax val="0"/>
          <dgm:bulletEnabled val="1"/>
        </dgm:presLayoutVars>
      </dgm:prSet>
      <dgm:spPr/>
      <dgm:t>
        <a:bodyPr/>
        <a:lstStyle/>
        <a:p>
          <a:endParaRPr lang="en-US"/>
        </a:p>
      </dgm:t>
    </dgm:pt>
    <dgm:pt modelId="{E9CD7E45-75D3-4A22-A829-1BDA0E0D6C55}" type="pres">
      <dgm:prSet presAssocID="{C0840FDE-D597-4C87-A49C-CCFF82F5DDD9}" presName="spacer" presStyleCnt="0"/>
      <dgm:spPr/>
    </dgm:pt>
    <dgm:pt modelId="{40C52E32-27BF-4E59-B564-087548ACA9E2}" type="pres">
      <dgm:prSet presAssocID="{3174A838-9C1F-41B4-980B-3FF18BDD8B6E}" presName="parentText" presStyleLbl="node1" presStyleIdx="5" presStyleCnt="6">
        <dgm:presLayoutVars>
          <dgm:chMax val="0"/>
          <dgm:bulletEnabled val="1"/>
        </dgm:presLayoutVars>
      </dgm:prSet>
      <dgm:spPr/>
      <dgm:t>
        <a:bodyPr/>
        <a:lstStyle/>
        <a:p>
          <a:endParaRPr lang="en-US"/>
        </a:p>
      </dgm:t>
    </dgm:pt>
  </dgm:ptLst>
  <dgm:cxnLst>
    <dgm:cxn modelId="{BCCC1EC1-310D-4817-89FE-A88B0873E4D1}" srcId="{05069C40-B41E-4DAD-B433-BF0D9D6DC604}" destId="{D446B997-B5C4-4DF5-B7CB-E97323F9BCA7}" srcOrd="4" destOrd="0" parTransId="{6B726E6A-DD88-4474-9366-8ABAE2569CF6}" sibTransId="{C0840FDE-D597-4C87-A49C-CCFF82F5DDD9}"/>
    <dgm:cxn modelId="{F8C50F72-95FB-4801-B5F1-FCE2D9BF111C}" type="presOf" srcId="{CDDA6861-38FD-4ACC-B278-094F3B2FF4A6}" destId="{EEF933E7-6454-4E28-BF24-92A325E3D870}" srcOrd="0" destOrd="0" presId="urn:microsoft.com/office/officeart/2005/8/layout/vList2"/>
    <dgm:cxn modelId="{647EED32-5BAF-471D-B8B4-08A4F5E1DCA0}" type="presOf" srcId="{4875194D-D012-4340-8515-55FA43BB17C7}" destId="{0716D6E9-F344-466F-BC50-F890AEB3B2F1}" srcOrd="0" destOrd="0" presId="urn:microsoft.com/office/officeart/2005/8/layout/vList2"/>
    <dgm:cxn modelId="{6A3F92D4-12E1-418E-858D-FFDBB4CBD709}" type="presOf" srcId="{64C85A82-A074-474E-AF8B-AF62AFD3307A}" destId="{4A0BB354-90FC-4F92-B31B-E7FE1DCED978}" srcOrd="0" destOrd="0" presId="urn:microsoft.com/office/officeart/2005/8/layout/vList2"/>
    <dgm:cxn modelId="{7B688476-BCAD-408D-AC14-DD6E0ED87042}" srcId="{05069C40-B41E-4DAD-B433-BF0D9D6DC604}" destId="{3174A838-9C1F-41B4-980B-3FF18BDD8B6E}" srcOrd="5" destOrd="0" parTransId="{26E018DC-2622-418B-B82D-7341BAC1280C}" sibTransId="{FA62AF09-B331-4122-B62B-2CDB6320413C}"/>
    <dgm:cxn modelId="{E36912CB-69FF-4121-984D-94B40F91B41F}" type="presOf" srcId="{D556A5A7-6AFB-4D75-B3D3-F86D7387FAA9}" destId="{67E1D93A-6C17-4268-A648-BBF274208784}" srcOrd="0" destOrd="0" presId="urn:microsoft.com/office/officeart/2005/8/layout/vList2"/>
    <dgm:cxn modelId="{ADA704C0-8D9E-48F1-96E4-F809CDB0C81F}" type="presOf" srcId="{3174A838-9C1F-41B4-980B-3FF18BDD8B6E}" destId="{40C52E32-27BF-4E59-B564-087548ACA9E2}" srcOrd="0" destOrd="0" presId="urn:microsoft.com/office/officeart/2005/8/layout/vList2"/>
    <dgm:cxn modelId="{90DB29D5-2CE7-46EC-82D7-2141A797A8D2}" srcId="{05069C40-B41E-4DAD-B433-BF0D9D6DC604}" destId="{D556A5A7-6AFB-4D75-B3D3-F86D7387FAA9}" srcOrd="0" destOrd="0" parTransId="{4CA8F6A1-1A1F-49A5-BF92-0B7668751185}" sibTransId="{F2384624-5642-4572-8B2B-1BB312029D82}"/>
    <dgm:cxn modelId="{75C9885B-BB86-44B8-93B3-9B8005B775DF}" srcId="{05069C40-B41E-4DAD-B433-BF0D9D6DC604}" destId="{4875194D-D012-4340-8515-55FA43BB17C7}" srcOrd="1" destOrd="0" parTransId="{E0527513-2818-4477-857E-89789185A166}" sibTransId="{2D2F7FC7-635D-45F1-81C1-43663397C7C8}"/>
    <dgm:cxn modelId="{3CDD88F4-CBA5-4C54-9DAD-D6306B11858B}" type="presOf" srcId="{05069C40-B41E-4DAD-B433-BF0D9D6DC604}" destId="{4C25514F-D9C0-4580-B8A4-1EE1F7D176A6}" srcOrd="0" destOrd="0" presId="urn:microsoft.com/office/officeart/2005/8/layout/vList2"/>
    <dgm:cxn modelId="{A17973FB-FBB3-4BF4-AF98-0C310FE3DDF7}" srcId="{05069C40-B41E-4DAD-B433-BF0D9D6DC604}" destId="{CDDA6861-38FD-4ACC-B278-094F3B2FF4A6}" srcOrd="3" destOrd="0" parTransId="{4341D712-9DF5-4E87-BDAD-CA8654D54500}" sibTransId="{A88456B9-EA62-43A8-ACE7-3706813D6FEE}"/>
    <dgm:cxn modelId="{4C2C78BE-051F-4D08-865A-3F9B8C0E6F87}" srcId="{05069C40-B41E-4DAD-B433-BF0D9D6DC604}" destId="{64C85A82-A074-474E-AF8B-AF62AFD3307A}" srcOrd="2" destOrd="0" parTransId="{4CF69C71-6242-4761-BF99-0C51416CF02F}" sibTransId="{3CC41DB3-9F98-4840-87F4-49C2B713718D}"/>
    <dgm:cxn modelId="{B2F76B54-CB1E-4C3F-8CAE-8E45DB6C4115}" type="presOf" srcId="{D446B997-B5C4-4DF5-B7CB-E97323F9BCA7}" destId="{70E9FF7E-D881-4135-99C9-A050689D8603}" srcOrd="0" destOrd="0" presId="urn:microsoft.com/office/officeart/2005/8/layout/vList2"/>
    <dgm:cxn modelId="{CA793314-C2F6-4D38-9877-CA6760087BC2}" type="presParOf" srcId="{4C25514F-D9C0-4580-B8A4-1EE1F7D176A6}" destId="{67E1D93A-6C17-4268-A648-BBF274208784}" srcOrd="0" destOrd="0" presId="urn:microsoft.com/office/officeart/2005/8/layout/vList2"/>
    <dgm:cxn modelId="{010C4C0D-3071-48D8-B6E2-58530D1D04AC}" type="presParOf" srcId="{4C25514F-D9C0-4580-B8A4-1EE1F7D176A6}" destId="{69A98A94-81DA-469E-8510-AEDA2766BFF0}" srcOrd="1" destOrd="0" presId="urn:microsoft.com/office/officeart/2005/8/layout/vList2"/>
    <dgm:cxn modelId="{5547728B-9CBE-4C22-88F0-8041A6016867}" type="presParOf" srcId="{4C25514F-D9C0-4580-B8A4-1EE1F7D176A6}" destId="{0716D6E9-F344-466F-BC50-F890AEB3B2F1}" srcOrd="2" destOrd="0" presId="urn:microsoft.com/office/officeart/2005/8/layout/vList2"/>
    <dgm:cxn modelId="{949D28F6-DFFB-4E71-9D18-5CAACFF18923}" type="presParOf" srcId="{4C25514F-D9C0-4580-B8A4-1EE1F7D176A6}" destId="{46BA58B1-2FFB-4355-B3A2-2BE2954B5A7F}" srcOrd="3" destOrd="0" presId="urn:microsoft.com/office/officeart/2005/8/layout/vList2"/>
    <dgm:cxn modelId="{FBA40684-0A37-456C-8F5C-A422354B4E40}" type="presParOf" srcId="{4C25514F-D9C0-4580-B8A4-1EE1F7D176A6}" destId="{4A0BB354-90FC-4F92-B31B-E7FE1DCED978}" srcOrd="4" destOrd="0" presId="urn:microsoft.com/office/officeart/2005/8/layout/vList2"/>
    <dgm:cxn modelId="{FF1831CD-E268-4A49-8FE4-50BFC56A3BE3}" type="presParOf" srcId="{4C25514F-D9C0-4580-B8A4-1EE1F7D176A6}" destId="{8356636F-CD3C-4590-A0CD-491D4447C079}" srcOrd="5" destOrd="0" presId="urn:microsoft.com/office/officeart/2005/8/layout/vList2"/>
    <dgm:cxn modelId="{43DEB311-5F03-4C3D-9FD9-A5F1A8762B59}" type="presParOf" srcId="{4C25514F-D9C0-4580-B8A4-1EE1F7D176A6}" destId="{EEF933E7-6454-4E28-BF24-92A325E3D870}" srcOrd="6" destOrd="0" presId="urn:microsoft.com/office/officeart/2005/8/layout/vList2"/>
    <dgm:cxn modelId="{08FCC20F-E300-4889-AA4C-00AA8D0E30AC}" type="presParOf" srcId="{4C25514F-D9C0-4580-B8A4-1EE1F7D176A6}" destId="{88D20679-E992-4A45-8C68-8DDF7E81CDD5}" srcOrd="7" destOrd="0" presId="urn:microsoft.com/office/officeart/2005/8/layout/vList2"/>
    <dgm:cxn modelId="{919BF872-DEBE-4EC2-9818-BCF490C2E5E1}" type="presParOf" srcId="{4C25514F-D9C0-4580-B8A4-1EE1F7D176A6}" destId="{70E9FF7E-D881-4135-99C9-A050689D8603}" srcOrd="8" destOrd="0" presId="urn:microsoft.com/office/officeart/2005/8/layout/vList2"/>
    <dgm:cxn modelId="{1DFE63CF-755E-412A-8FCB-2BD6352FDDA2}" type="presParOf" srcId="{4C25514F-D9C0-4580-B8A4-1EE1F7D176A6}" destId="{E9CD7E45-75D3-4A22-A829-1BDA0E0D6C55}" srcOrd="9" destOrd="0" presId="urn:microsoft.com/office/officeart/2005/8/layout/vList2"/>
    <dgm:cxn modelId="{16BF5D0A-E4A9-4CF6-AB33-B938D8175D80}" type="presParOf" srcId="{4C25514F-D9C0-4580-B8A4-1EE1F7D176A6}" destId="{40C52E32-27BF-4E59-B564-087548ACA9E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142A9725-214C-4DF2-8EFD-B04FC6A3CC6E}"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089A6A5-C449-48C7-8FE8-BEEC95134247}">
      <dgm:prSet phldrT="[Text]"/>
      <dgm:spPr/>
      <dgm:t>
        <a:bodyPr/>
        <a:lstStyle/>
        <a:p>
          <a:r>
            <a:rPr lang="en-US" b="0" u="none" dirty="0"/>
            <a:t>Present </a:t>
          </a:r>
          <a:r>
            <a:rPr lang="x-none" b="0" u="none" dirty="0"/>
            <a:t>stricter standards for warehouses using plastic pallets</a:t>
          </a:r>
          <a:endParaRPr lang="en-US" dirty="0"/>
        </a:p>
      </dgm:t>
    </dgm:pt>
    <dgm:pt modelId="{D7C1082D-478F-48FE-A326-91AD29C11C93}" type="parTrans" cxnId="{4C71BBBB-D5D7-49EF-BF28-8800FE02636B}">
      <dgm:prSet/>
      <dgm:spPr/>
      <dgm:t>
        <a:bodyPr/>
        <a:lstStyle/>
        <a:p>
          <a:endParaRPr lang="en-US"/>
        </a:p>
      </dgm:t>
    </dgm:pt>
    <dgm:pt modelId="{B5BDF5F0-7EA9-412C-A461-0FB947427A08}" type="sibTrans" cxnId="{4C71BBBB-D5D7-49EF-BF28-8800FE02636B}">
      <dgm:prSet/>
      <dgm:spPr/>
      <dgm:t>
        <a:bodyPr/>
        <a:lstStyle/>
        <a:p>
          <a:endParaRPr lang="en-US"/>
        </a:p>
      </dgm:t>
    </dgm:pt>
    <dgm:pt modelId="{877E9FF0-CAF8-4A54-BD91-F8D1C20EC793}">
      <dgm:prSet phldrT="[Text]"/>
      <dgm:spPr/>
      <dgm:t>
        <a:bodyPr/>
        <a:lstStyle/>
        <a:p>
          <a:r>
            <a:rPr lang="en-US" b="0" dirty="0"/>
            <a:t>Storage facilities with the highest levels of built-in protection can safely use plastic pallets that have no fire retardants</a:t>
          </a:r>
        </a:p>
      </dgm:t>
    </dgm:pt>
    <dgm:pt modelId="{C8BC8212-F14E-4CF9-BE85-494494CC70D7}" type="parTrans" cxnId="{65A75F10-2CBE-4E1E-B1EC-2054D28EDD30}">
      <dgm:prSet/>
      <dgm:spPr/>
      <dgm:t>
        <a:bodyPr/>
        <a:lstStyle/>
        <a:p>
          <a:endParaRPr lang="en-US"/>
        </a:p>
      </dgm:t>
    </dgm:pt>
    <dgm:pt modelId="{97A076F4-CC21-42CE-BDFB-CD53A294BE36}" type="sibTrans" cxnId="{65A75F10-2CBE-4E1E-B1EC-2054D28EDD30}">
      <dgm:prSet/>
      <dgm:spPr/>
      <dgm:t>
        <a:bodyPr/>
        <a:lstStyle/>
        <a:p>
          <a:endParaRPr lang="en-US"/>
        </a:p>
      </dgm:t>
    </dgm:pt>
    <dgm:pt modelId="{4D463733-4777-4A31-8973-FE6385C140A5}">
      <dgm:prSet phldrT="[Text]"/>
      <dgm:spPr>
        <a:solidFill>
          <a:schemeClr val="accent6">
            <a:lumMod val="50000"/>
          </a:schemeClr>
        </a:solidFill>
      </dgm:spPr>
      <dgm:t>
        <a:bodyPr/>
        <a:lstStyle/>
        <a:p>
          <a:r>
            <a:rPr lang="en-US" b="0" dirty="0"/>
            <a:t>Older facilities with lower levels of fire protection cannot</a:t>
          </a:r>
        </a:p>
      </dgm:t>
    </dgm:pt>
    <dgm:pt modelId="{9F0D896B-D0EF-4262-BB82-C9613BA57BC4}" type="parTrans" cxnId="{8E6793C7-2811-4E25-8179-2BE333D1DC03}">
      <dgm:prSet/>
      <dgm:spPr/>
      <dgm:t>
        <a:bodyPr/>
        <a:lstStyle/>
        <a:p>
          <a:endParaRPr lang="en-US"/>
        </a:p>
      </dgm:t>
    </dgm:pt>
    <dgm:pt modelId="{E5A8B805-8275-4758-AD56-70F18715F853}" type="sibTrans" cxnId="{8E6793C7-2811-4E25-8179-2BE333D1DC03}">
      <dgm:prSet/>
      <dgm:spPr/>
      <dgm:t>
        <a:bodyPr/>
        <a:lstStyle/>
        <a:p>
          <a:endParaRPr lang="en-US"/>
        </a:p>
      </dgm:t>
    </dgm:pt>
    <dgm:pt modelId="{EBECEB21-F321-4575-9D6F-87C9919DD409}" type="pres">
      <dgm:prSet presAssocID="{142A9725-214C-4DF2-8EFD-B04FC6A3CC6E}" presName="linear" presStyleCnt="0">
        <dgm:presLayoutVars>
          <dgm:animLvl val="lvl"/>
          <dgm:resizeHandles val="exact"/>
        </dgm:presLayoutVars>
      </dgm:prSet>
      <dgm:spPr/>
      <dgm:t>
        <a:bodyPr/>
        <a:lstStyle/>
        <a:p>
          <a:endParaRPr lang="en-US"/>
        </a:p>
      </dgm:t>
    </dgm:pt>
    <dgm:pt modelId="{B5702F9D-3C36-4B34-A83B-84EF9DB55DBB}" type="pres">
      <dgm:prSet presAssocID="{B089A6A5-C449-48C7-8FE8-BEEC95134247}" presName="parentText" presStyleLbl="node1" presStyleIdx="0" presStyleCnt="3" custScaleY="67592">
        <dgm:presLayoutVars>
          <dgm:chMax val="0"/>
          <dgm:bulletEnabled val="1"/>
        </dgm:presLayoutVars>
      </dgm:prSet>
      <dgm:spPr/>
      <dgm:t>
        <a:bodyPr/>
        <a:lstStyle/>
        <a:p>
          <a:endParaRPr lang="en-US"/>
        </a:p>
      </dgm:t>
    </dgm:pt>
    <dgm:pt modelId="{EDA9AE0B-C99F-4599-B304-07068B0CCE14}" type="pres">
      <dgm:prSet presAssocID="{B5BDF5F0-7EA9-412C-A461-0FB947427A08}" presName="spacer" presStyleCnt="0"/>
      <dgm:spPr/>
    </dgm:pt>
    <dgm:pt modelId="{0BC87B98-BF0D-4BA8-9B23-FA2BF3317465}" type="pres">
      <dgm:prSet presAssocID="{877E9FF0-CAF8-4A54-BD91-F8D1C20EC793}" presName="parentText" presStyleLbl="node1" presStyleIdx="1" presStyleCnt="3" custScaleY="116062">
        <dgm:presLayoutVars>
          <dgm:chMax val="0"/>
          <dgm:bulletEnabled val="1"/>
        </dgm:presLayoutVars>
      </dgm:prSet>
      <dgm:spPr/>
      <dgm:t>
        <a:bodyPr/>
        <a:lstStyle/>
        <a:p>
          <a:endParaRPr lang="en-US"/>
        </a:p>
      </dgm:t>
    </dgm:pt>
    <dgm:pt modelId="{F406744F-CCA3-4F6D-8388-A4D754C91DC8}" type="pres">
      <dgm:prSet presAssocID="{97A076F4-CC21-42CE-BDFB-CD53A294BE36}" presName="spacer" presStyleCnt="0"/>
      <dgm:spPr/>
    </dgm:pt>
    <dgm:pt modelId="{5549F4D8-625C-4CC2-AB93-E5C295FAC6DB}" type="pres">
      <dgm:prSet presAssocID="{4D463733-4777-4A31-8973-FE6385C140A5}" presName="parentText" presStyleLbl="node1" presStyleIdx="2" presStyleCnt="3" custLinFactNeighborY="-29402">
        <dgm:presLayoutVars>
          <dgm:chMax val="0"/>
          <dgm:bulletEnabled val="1"/>
        </dgm:presLayoutVars>
      </dgm:prSet>
      <dgm:spPr/>
      <dgm:t>
        <a:bodyPr/>
        <a:lstStyle/>
        <a:p>
          <a:endParaRPr lang="en-US"/>
        </a:p>
      </dgm:t>
    </dgm:pt>
  </dgm:ptLst>
  <dgm:cxnLst>
    <dgm:cxn modelId="{397AD69D-4200-4838-843A-DC75902F67EA}" type="presOf" srcId="{B089A6A5-C449-48C7-8FE8-BEEC95134247}" destId="{B5702F9D-3C36-4B34-A83B-84EF9DB55DBB}" srcOrd="0" destOrd="0" presId="urn:microsoft.com/office/officeart/2005/8/layout/vList2"/>
    <dgm:cxn modelId="{4C71BBBB-D5D7-49EF-BF28-8800FE02636B}" srcId="{142A9725-214C-4DF2-8EFD-B04FC6A3CC6E}" destId="{B089A6A5-C449-48C7-8FE8-BEEC95134247}" srcOrd="0" destOrd="0" parTransId="{D7C1082D-478F-48FE-A326-91AD29C11C93}" sibTransId="{B5BDF5F0-7EA9-412C-A461-0FB947427A08}"/>
    <dgm:cxn modelId="{8AA50D8E-597E-4F66-8BC2-76077DB5B3EC}" type="presOf" srcId="{142A9725-214C-4DF2-8EFD-B04FC6A3CC6E}" destId="{EBECEB21-F321-4575-9D6F-87C9919DD409}" srcOrd="0" destOrd="0" presId="urn:microsoft.com/office/officeart/2005/8/layout/vList2"/>
    <dgm:cxn modelId="{8E6793C7-2811-4E25-8179-2BE333D1DC03}" srcId="{142A9725-214C-4DF2-8EFD-B04FC6A3CC6E}" destId="{4D463733-4777-4A31-8973-FE6385C140A5}" srcOrd="2" destOrd="0" parTransId="{9F0D896B-D0EF-4262-BB82-C9613BA57BC4}" sibTransId="{E5A8B805-8275-4758-AD56-70F18715F853}"/>
    <dgm:cxn modelId="{16C699C6-04B8-4C76-9FF0-E33FB416D166}" type="presOf" srcId="{4D463733-4777-4A31-8973-FE6385C140A5}" destId="{5549F4D8-625C-4CC2-AB93-E5C295FAC6DB}" srcOrd="0" destOrd="0" presId="urn:microsoft.com/office/officeart/2005/8/layout/vList2"/>
    <dgm:cxn modelId="{67ED8C7C-D3E6-4445-A2B8-74D3728958DB}" type="presOf" srcId="{877E9FF0-CAF8-4A54-BD91-F8D1C20EC793}" destId="{0BC87B98-BF0D-4BA8-9B23-FA2BF3317465}" srcOrd="0" destOrd="0" presId="urn:microsoft.com/office/officeart/2005/8/layout/vList2"/>
    <dgm:cxn modelId="{65A75F10-2CBE-4E1E-B1EC-2054D28EDD30}" srcId="{142A9725-214C-4DF2-8EFD-B04FC6A3CC6E}" destId="{877E9FF0-CAF8-4A54-BD91-F8D1C20EC793}" srcOrd="1" destOrd="0" parTransId="{C8BC8212-F14E-4CF9-BE85-494494CC70D7}" sibTransId="{97A076F4-CC21-42CE-BDFB-CD53A294BE36}"/>
    <dgm:cxn modelId="{20390FCC-F417-431A-B3DD-7344A5C6BEE5}" type="presParOf" srcId="{EBECEB21-F321-4575-9D6F-87C9919DD409}" destId="{B5702F9D-3C36-4B34-A83B-84EF9DB55DBB}" srcOrd="0" destOrd="0" presId="urn:microsoft.com/office/officeart/2005/8/layout/vList2"/>
    <dgm:cxn modelId="{C4DD3AA2-CD6C-4AF3-9A17-33CB37885870}" type="presParOf" srcId="{EBECEB21-F321-4575-9D6F-87C9919DD409}" destId="{EDA9AE0B-C99F-4599-B304-07068B0CCE14}" srcOrd="1" destOrd="0" presId="urn:microsoft.com/office/officeart/2005/8/layout/vList2"/>
    <dgm:cxn modelId="{15A47D65-C3AA-46C1-B971-7CCFF510EFA8}" type="presParOf" srcId="{EBECEB21-F321-4575-9D6F-87C9919DD409}" destId="{0BC87B98-BF0D-4BA8-9B23-FA2BF3317465}" srcOrd="2" destOrd="0" presId="urn:microsoft.com/office/officeart/2005/8/layout/vList2"/>
    <dgm:cxn modelId="{C03DF123-8E64-4520-BB3A-374CD4CF45CC}" type="presParOf" srcId="{EBECEB21-F321-4575-9D6F-87C9919DD409}" destId="{F406744F-CCA3-4F6D-8388-A4D754C91DC8}" srcOrd="3" destOrd="0" presId="urn:microsoft.com/office/officeart/2005/8/layout/vList2"/>
    <dgm:cxn modelId="{A97CBFE3-797C-4187-84FD-07ABDB4CD48B}" type="presParOf" srcId="{EBECEB21-F321-4575-9D6F-87C9919DD409}" destId="{5549F4D8-625C-4CC2-AB93-E5C295FAC6D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05069C40-B41E-4DAD-B433-BF0D9D6DC604}" type="doc">
      <dgm:prSet loTypeId="urn:microsoft.com/office/officeart/2005/8/layout/vList2" loCatId="list" qsTypeId="urn:microsoft.com/office/officeart/2005/8/quickstyle/simple3" qsCatId="simple" csTypeId="urn:microsoft.com/office/officeart/2005/8/colors/accent2_3" csCatId="accent2" phldr="1"/>
      <dgm:spPr/>
      <dgm:t>
        <a:bodyPr/>
        <a:lstStyle/>
        <a:p>
          <a:endParaRPr lang="en-US"/>
        </a:p>
      </dgm:t>
    </dgm:pt>
    <dgm:pt modelId="{D556A5A7-6AFB-4D75-B3D3-F86D7387FAA9}">
      <dgm:prSet phldrT="[Text]" custT="1"/>
      <dgm:spPr/>
      <dgm:t>
        <a:bodyPr/>
        <a:lstStyle/>
        <a:p>
          <a:r>
            <a:rPr lang="x-none" sz="1800" b="0" u="none" dirty="0"/>
            <a:t>Bulk storage of combustible materials</a:t>
          </a:r>
          <a:endParaRPr lang="en-US" sz="1800" b="0" dirty="0"/>
        </a:p>
      </dgm:t>
    </dgm:pt>
    <dgm:pt modelId="{4CA8F6A1-1A1F-49A5-BF92-0B7668751185}" type="parTrans" cxnId="{90DB29D5-2CE7-46EC-82D7-2141A797A8D2}">
      <dgm:prSet/>
      <dgm:spPr/>
      <dgm:t>
        <a:bodyPr/>
        <a:lstStyle/>
        <a:p>
          <a:endParaRPr lang="en-US"/>
        </a:p>
      </dgm:t>
    </dgm:pt>
    <dgm:pt modelId="{F2384624-5642-4572-8B2B-1BB312029D82}" type="sibTrans" cxnId="{90DB29D5-2CE7-46EC-82D7-2141A797A8D2}">
      <dgm:prSet/>
      <dgm:spPr/>
      <dgm:t>
        <a:bodyPr/>
        <a:lstStyle/>
        <a:p>
          <a:endParaRPr lang="en-US"/>
        </a:p>
      </dgm:t>
    </dgm:pt>
    <dgm:pt modelId="{173C866E-FD62-4B6B-8E29-573793BBACCB}">
      <dgm:prSet custT="1"/>
      <dgm:spPr/>
      <dgm:t>
        <a:bodyPr/>
        <a:lstStyle/>
        <a:p>
          <a:r>
            <a:rPr lang="x-none" sz="1800" b="0" u="none" dirty="0"/>
            <a:t>Hazardous processes conducted on the premises</a:t>
          </a:r>
          <a:endParaRPr lang="en-US" sz="1800" b="0" u="none" dirty="0"/>
        </a:p>
      </dgm:t>
    </dgm:pt>
    <dgm:pt modelId="{B05CCC9B-AEEE-49CF-A5C3-AE2B2D5DC79E}" type="parTrans" cxnId="{4568C2DF-C8D8-4864-A3EB-458AB9701DA0}">
      <dgm:prSet/>
      <dgm:spPr/>
      <dgm:t>
        <a:bodyPr/>
        <a:lstStyle/>
        <a:p>
          <a:endParaRPr lang="en-US"/>
        </a:p>
      </dgm:t>
    </dgm:pt>
    <dgm:pt modelId="{104CBF6D-E26A-4FA2-A797-41E5F91905C5}" type="sibTrans" cxnId="{4568C2DF-C8D8-4864-A3EB-458AB9701DA0}">
      <dgm:prSet/>
      <dgm:spPr/>
      <dgm:t>
        <a:bodyPr/>
        <a:lstStyle/>
        <a:p>
          <a:endParaRPr lang="en-US"/>
        </a:p>
      </dgm:t>
    </dgm:pt>
    <dgm:pt modelId="{E980E5F7-CF7F-49D5-B1FD-1742778C64A7}">
      <dgm:prSet custT="1"/>
      <dgm:spPr/>
      <dgm:t>
        <a:bodyPr/>
        <a:lstStyle/>
        <a:p>
          <a:r>
            <a:rPr lang="en-US" sz="1800" b="0" dirty="0"/>
            <a:t>Facilities that handle wastepaper and cardboard have extremely high fuel loads; usually contained in large bundles</a:t>
          </a:r>
        </a:p>
      </dgm:t>
    </dgm:pt>
    <dgm:pt modelId="{A5BC9045-C1EA-41CA-8A80-17E9C973FFF3}" type="parTrans" cxnId="{5C48F255-818B-43E8-8C67-85343600453F}">
      <dgm:prSet/>
      <dgm:spPr/>
      <dgm:t>
        <a:bodyPr/>
        <a:lstStyle/>
        <a:p>
          <a:endParaRPr lang="en-US"/>
        </a:p>
      </dgm:t>
    </dgm:pt>
    <dgm:pt modelId="{CB938549-EDEC-4282-8E97-7F15FB3B896A}" type="sibTrans" cxnId="{5C48F255-818B-43E8-8C67-85343600453F}">
      <dgm:prSet/>
      <dgm:spPr/>
      <dgm:t>
        <a:bodyPr/>
        <a:lstStyle/>
        <a:p>
          <a:endParaRPr lang="en-US"/>
        </a:p>
      </dgm:t>
    </dgm:pt>
    <dgm:pt modelId="{8EB6A60F-9BC4-46F6-80CA-0A0D76F3C24D}">
      <dgm:prSet custT="1"/>
      <dgm:spPr/>
      <dgm:t>
        <a:bodyPr/>
        <a:lstStyle/>
        <a:p>
          <a:r>
            <a:rPr lang="en-US" sz="1800" b="0" dirty="0"/>
            <a:t>Same general rules for outdoor lumber storage apply to bulk storage outside a building</a:t>
          </a:r>
        </a:p>
      </dgm:t>
    </dgm:pt>
    <dgm:pt modelId="{126C90B1-756A-476E-9E6D-7D1C78ED4FB7}" type="parTrans" cxnId="{91AE207F-7063-493B-8D36-5F341631786B}">
      <dgm:prSet/>
      <dgm:spPr/>
      <dgm:t>
        <a:bodyPr/>
        <a:lstStyle/>
        <a:p>
          <a:endParaRPr lang="en-US"/>
        </a:p>
      </dgm:t>
    </dgm:pt>
    <dgm:pt modelId="{C450706F-C578-4F2C-983A-CAE981FD2F17}" type="sibTrans" cxnId="{91AE207F-7063-493B-8D36-5F341631786B}">
      <dgm:prSet/>
      <dgm:spPr/>
      <dgm:t>
        <a:bodyPr/>
        <a:lstStyle/>
        <a:p>
          <a:endParaRPr lang="en-US"/>
        </a:p>
      </dgm:t>
    </dgm:pt>
    <dgm:pt modelId="{8030630A-869A-4E91-8769-AC04E97723AA}">
      <dgm:prSet custT="1"/>
      <dgm:spPr/>
      <dgm:t>
        <a:bodyPr/>
        <a:lstStyle/>
        <a:p>
          <a:r>
            <a:rPr lang="en-US" sz="1800" b="0" dirty="0"/>
            <a:t>Be aware that bundled materials may be found at large retail outlets</a:t>
          </a:r>
        </a:p>
      </dgm:t>
    </dgm:pt>
    <dgm:pt modelId="{A15522C8-13EE-4D78-AEF8-09E77D2ACD8E}" type="parTrans" cxnId="{52D0145E-13D1-404C-A8CF-E6B7136695E7}">
      <dgm:prSet/>
      <dgm:spPr/>
      <dgm:t>
        <a:bodyPr/>
        <a:lstStyle/>
        <a:p>
          <a:endParaRPr lang="en-US"/>
        </a:p>
      </dgm:t>
    </dgm:pt>
    <dgm:pt modelId="{0F13ED37-4723-403B-A539-37DADB798DAB}" type="sibTrans" cxnId="{52D0145E-13D1-404C-A8CF-E6B7136695E7}">
      <dgm:prSet/>
      <dgm:spPr/>
      <dgm:t>
        <a:bodyPr/>
        <a:lstStyle/>
        <a:p>
          <a:endParaRPr lang="en-US"/>
        </a:p>
      </dgm:t>
    </dgm:pt>
    <dgm:pt modelId="{ED5E0175-38F7-4B8A-9501-DDB05B413EA9}">
      <dgm:prSet custT="1"/>
      <dgm:spPr/>
      <dgm:t>
        <a:bodyPr/>
        <a:lstStyle/>
        <a:p>
          <a:r>
            <a:rPr lang="en-US" sz="1800" b="0" dirty="0"/>
            <a:t>Many other types of materials can be recycled </a:t>
          </a:r>
        </a:p>
      </dgm:t>
    </dgm:pt>
    <dgm:pt modelId="{9DFA4020-0663-42BB-BA4A-25E09A491C1D}" type="parTrans" cxnId="{AAC382C5-3DAA-44BD-BC30-AFF84E41268F}">
      <dgm:prSet/>
      <dgm:spPr/>
      <dgm:t>
        <a:bodyPr/>
        <a:lstStyle/>
        <a:p>
          <a:endParaRPr lang="en-US"/>
        </a:p>
      </dgm:t>
    </dgm:pt>
    <dgm:pt modelId="{D2A4AF20-5231-4620-AB6A-A5EFC42C980D}" type="sibTrans" cxnId="{AAC382C5-3DAA-44BD-BC30-AFF84E41268F}">
      <dgm:prSet/>
      <dgm:spPr/>
      <dgm:t>
        <a:bodyPr/>
        <a:lstStyle/>
        <a:p>
          <a:endParaRPr lang="en-US"/>
        </a:p>
      </dgm:t>
    </dgm:pt>
    <dgm:pt modelId="{4C25514F-D9C0-4580-B8A4-1EE1F7D176A6}" type="pres">
      <dgm:prSet presAssocID="{05069C40-B41E-4DAD-B433-BF0D9D6DC604}" presName="linear" presStyleCnt="0">
        <dgm:presLayoutVars>
          <dgm:animLvl val="lvl"/>
          <dgm:resizeHandles val="exact"/>
        </dgm:presLayoutVars>
      </dgm:prSet>
      <dgm:spPr/>
      <dgm:t>
        <a:bodyPr/>
        <a:lstStyle/>
        <a:p>
          <a:endParaRPr lang="en-US"/>
        </a:p>
      </dgm:t>
    </dgm:pt>
    <dgm:pt modelId="{67E1D93A-6C17-4268-A648-BBF274208784}" type="pres">
      <dgm:prSet presAssocID="{D556A5A7-6AFB-4D75-B3D3-F86D7387FAA9}" presName="parentText" presStyleLbl="node1" presStyleIdx="0" presStyleCnt="6" custScaleY="67592">
        <dgm:presLayoutVars>
          <dgm:chMax val="0"/>
          <dgm:bulletEnabled val="1"/>
        </dgm:presLayoutVars>
      </dgm:prSet>
      <dgm:spPr/>
      <dgm:t>
        <a:bodyPr/>
        <a:lstStyle/>
        <a:p>
          <a:endParaRPr lang="en-US"/>
        </a:p>
      </dgm:t>
    </dgm:pt>
    <dgm:pt modelId="{69A98A94-81DA-469E-8510-AEDA2766BFF0}" type="pres">
      <dgm:prSet presAssocID="{F2384624-5642-4572-8B2B-1BB312029D82}" presName="spacer" presStyleCnt="0"/>
      <dgm:spPr/>
      <dgm:t>
        <a:bodyPr/>
        <a:lstStyle/>
        <a:p>
          <a:endParaRPr lang="en-US"/>
        </a:p>
      </dgm:t>
    </dgm:pt>
    <dgm:pt modelId="{7F77EA47-A9C9-44A7-ADDA-C9FD90DD4730}" type="pres">
      <dgm:prSet presAssocID="{173C866E-FD62-4B6B-8E29-573793BBACCB}" presName="parentText" presStyleLbl="node1" presStyleIdx="1" presStyleCnt="6">
        <dgm:presLayoutVars>
          <dgm:chMax val="0"/>
          <dgm:bulletEnabled val="1"/>
        </dgm:presLayoutVars>
      </dgm:prSet>
      <dgm:spPr/>
      <dgm:t>
        <a:bodyPr/>
        <a:lstStyle/>
        <a:p>
          <a:endParaRPr lang="en-US"/>
        </a:p>
      </dgm:t>
    </dgm:pt>
    <dgm:pt modelId="{BAC124AF-2D5B-4BAB-86BF-76502F1453F1}" type="pres">
      <dgm:prSet presAssocID="{104CBF6D-E26A-4FA2-A797-41E5F91905C5}" presName="spacer" presStyleCnt="0"/>
      <dgm:spPr/>
      <dgm:t>
        <a:bodyPr/>
        <a:lstStyle/>
        <a:p>
          <a:endParaRPr lang="en-US"/>
        </a:p>
      </dgm:t>
    </dgm:pt>
    <dgm:pt modelId="{68AF088A-7AFB-46CB-949C-4D04FD6AEE8D}" type="pres">
      <dgm:prSet presAssocID="{E980E5F7-CF7F-49D5-B1FD-1742778C64A7}" presName="parentText" presStyleLbl="node1" presStyleIdx="2" presStyleCnt="6" custScaleY="133831">
        <dgm:presLayoutVars>
          <dgm:chMax val="0"/>
          <dgm:bulletEnabled val="1"/>
        </dgm:presLayoutVars>
      </dgm:prSet>
      <dgm:spPr/>
      <dgm:t>
        <a:bodyPr/>
        <a:lstStyle/>
        <a:p>
          <a:endParaRPr lang="en-US"/>
        </a:p>
      </dgm:t>
    </dgm:pt>
    <dgm:pt modelId="{D6618D14-8FF0-4FAA-91FD-521028F2F89C}" type="pres">
      <dgm:prSet presAssocID="{CB938549-EDEC-4282-8E97-7F15FB3B896A}" presName="spacer" presStyleCnt="0"/>
      <dgm:spPr/>
      <dgm:t>
        <a:bodyPr/>
        <a:lstStyle/>
        <a:p>
          <a:endParaRPr lang="en-US"/>
        </a:p>
      </dgm:t>
    </dgm:pt>
    <dgm:pt modelId="{7489E381-48A7-43D6-9137-5B9C78210C16}" type="pres">
      <dgm:prSet presAssocID="{8EB6A60F-9BC4-46F6-80CA-0A0D76F3C24D}" presName="parentText" presStyleLbl="node1" presStyleIdx="3" presStyleCnt="6">
        <dgm:presLayoutVars>
          <dgm:chMax val="0"/>
          <dgm:bulletEnabled val="1"/>
        </dgm:presLayoutVars>
      </dgm:prSet>
      <dgm:spPr/>
      <dgm:t>
        <a:bodyPr/>
        <a:lstStyle/>
        <a:p>
          <a:endParaRPr lang="en-US"/>
        </a:p>
      </dgm:t>
    </dgm:pt>
    <dgm:pt modelId="{EB8C0B48-3F4C-47BE-A588-D84F8498954A}" type="pres">
      <dgm:prSet presAssocID="{C450706F-C578-4F2C-983A-CAE981FD2F17}" presName="spacer" presStyleCnt="0"/>
      <dgm:spPr/>
      <dgm:t>
        <a:bodyPr/>
        <a:lstStyle/>
        <a:p>
          <a:endParaRPr lang="en-US"/>
        </a:p>
      </dgm:t>
    </dgm:pt>
    <dgm:pt modelId="{4FB97CE9-40BA-4B32-82CA-A1A664508AC2}" type="pres">
      <dgm:prSet presAssocID="{8030630A-869A-4E91-8769-AC04E97723AA}" presName="parentText" presStyleLbl="node1" presStyleIdx="4" presStyleCnt="6" custScaleY="88150">
        <dgm:presLayoutVars>
          <dgm:chMax val="0"/>
          <dgm:bulletEnabled val="1"/>
        </dgm:presLayoutVars>
      </dgm:prSet>
      <dgm:spPr/>
      <dgm:t>
        <a:bodyPr/>
        <a:lstStyle/>
        <a:p>
          <a:endParaRPr lang="en-US"/>
        </a:p>
      </dgm:t>
    </dgm:pt>
    <dgm:pt modelId="{8BF2AA43-1DC3-4981-95C8-285C97871523}" type="pres">
      <dgm:prSet presAssocID="{0F13ED37-4723-403B-A539-37DADB798DAB}" presName="spacer" presStyleCnt="0"/>
      <dgm:spPr/>
      <dgm:t>
        <a:bodyPr/>
        <a:lstStyle/>
        <a:p>
          <a:endParaRPr lang="en-US"/>
        </a:p>
      </dgm:t>
    </dgm:pt>
    <dgm:pt modelId="{CAD8DA0B-DC32-4649-9443-E5970B49005A}" type="pres">
      <dgm:prSet presAssocID="{ED5E0175-38F7-4B8A-9501-DDB05B413EA9}" presName="parentText" presStyleLbl="node1" presStyleIdx="5" presStyleCnt="6" custScaleY="73927">
        <dgm:presLayoutVars>
          <dgm:chMax val="0"/>
          <dgm:bulletEnabled val="1"/>
        </dgm:presLayoutVars>
      </dgm:prSet>
      <dgm:spPr/>
      <dgm:t>
        <a:bodyPr/>
        <a:lstStyle/>
        <a:p>
          <a:endParaRPr lang="en-US"/>
        </a:p>
      </dgm:t>
    </dgm:pt>
  </dgm:ptLst>
  <dgm:cxnLst>
    <dgm:cxn modelId="{4568C2DF-C8D8-4864-A3EB-458AB9701DA0}" srcId="{05069C40-B41E-4DAD-B433-BF0D9D6DC604}" destId="{173C866E-FD62-4B6B-8E29-573793BBACCB}" srcOrd="1" destOrd="0" parTransId="{B05CCC9B-AEEE-49CF-A5C3-AE2B2D5DC79E}" sibTransId="{104CBF6D-E26A-4FA2-A797-41E5F91905C5}"/>
    <dgm:cxn modelId="{AAC382C5-3DAA-44BD-BC30-AFF84E41268F}" srcId="{05069C40-B41E-4DAD-B433-BF0D9D6DC604}" destId="{ED5E0175-38F7-4B8A-9501-DDB05B413EA9}" srcOrd="5" destOrd="0" parTransId="{9DFA4020-0663-42BB-BA4A-25E09A491C1D}" sibTransId="{D2A4AF20-5231-4620-AB6A-A5EFC42C980D}"/>
    <dgm:cxn modelId="{30857661-8A4B-4405-9E45-6433DA399A6E}" type="presOf" srcId="{8EB6A60F-9BC4-46F6-80CA-0A0D76F3C24D}" destId="{7489E381-48A7-43D6-9137-5B9C78210C16}" srcOrd="0" destOrd="0" presId="urn:microsoft.com/office/officeart/2005/8/layout/vList2"/>
    <dgm:cxn modelId="{5C48F255-818B-43E8-8C67-85343600453F}" srcId="{05069C40-B41E-4DAD-B433-BF0D9D6DC604}" destId="{E980E5F7-CF7F-49D5-B1FD-1742778C64A7}" srcOrd="2" destOrd="0" parTransId="{A5BC9045-C1EA-41CA-8A80-17E9C973FFF3}" sibTransId="{CB938549-EDEC-4282-8E97-7F15FB3B896A}"/>
    <dgm:cxn modelId="{95F80C18-0C5E-4D4C-B2A9-632B414AE3F3}" type="presOf" srcId="{D556A5A7-6AFB-4D75-B3D3-F86D7387FAA9}" destId="{67E1D93A-6C17-4268-A648-BBF274208784}" srcOrd="0" destOrd="0" presId="urn:microsoft.com/office/officeart/2005/8/layout/vList2"/>
    <dgm:cxn modelId="{52D0145E-13D1-404C-A8CF-E6B7136695E7}" srcId="{05069C40-B41E-4DAD-B433-BF0D9D6DC604}" destId="{8030630A-869A-4E91-8769-AC04E97723AA}" srcOrd="4" destOrd="0" parTransId="{A15522C8-13EE-4D78-AEF8-09E77D2ACD8E}" sibTransId="{0F13ED37-4723-403B-A539-37DADB798DAB}"/>
    <dgm:cxn modelId="{BDFEA167-357C-4F2B-9830-B2ABAC283EC7}" type="presOf" srcId="{05069C40-B41E-4DAD-B433-BF0D9D6DC604}" destId="{4C25514F-D9C0-4580-B8A4-1EE1F7D176A6}" srcOrd="0" destOrd="0" presId="urn:microsoft.com/office/officeart/2005/8/layout/vList2"/>
    <dgm:cxn modelId="{A1924326-20E1-4017-843D-711D4F51740A}" type="presOf" srcId="{E980E5F7-CF7F-49D5-B1FD-1742778C64A7}" destId="{68AF088A-7AFB-46CB-949C-4D04FD6AEE8D}" srcOrd="0" destOrd="0" presId="urn:microsoft.com/office/officeart/2005/8/layout/vList2"/>
    <dgm:cxn modelId="{90DB29D5-2CE7-46EC-82D7-2141A797A8D2}" srcId="{05069C40-B41E-4DAD-B433-BF0D9D6DC604}" destId="{D556A5A7-6AFB-4D75-B3D3-F86D7387FAA9}" srcOrd="0" destOrd="0" parTransId="{4CA8F6A1-1A1F-49A5-BF92-0B7668751185}" sibTransId="{F2384624-5642-4572-8B2B-1BB312029D82}"/>
    <dgm:cxn modelId="{91AE207F-7063-493B-8D36-5F341631786B}" srcId="{05069C40-B41E-4DAD-B433-BF0D9D6DC604}" destId="{8EB6A60F-9BC4-46F6-80CA-0A0D76F3C24D}" srcOrd="3" destOrd="0" parTransId="{126C90B1-756A-476E-9E6D-7D1C78ED4FB7}" sibTransId="{C450706F-C578-4F2C-983A-CAE981FD2F17}"/>
    <dgm:cxn modelId="{7F45AAA9-251D-46FA-B8EC-E2E08958400C}" type="presOf" srcId="{173C866E-FD62-4B6B-8E29-573793BBACCB}" destId="{7F77EA47-A9C9-44A7-ADDA-C9FD90DD4730}" srcOrd="0" destOrd="0" presId="urn:microsoft.com/office/officeart/2005/8/layout/vList2"/>
    <dgm:cxn modelId="{8408D3C3-BBEB-4F68-AD72-E4E3626AB349}" type="presOf" srcId="{ED5E0175-38F7-4B8A-9501-DDB05B413EA9}" destId="{CAD8DA0B-DC32-4649-9443-E5970B49005A}" srcOrd="0" destOrd="0" presId="urn:microsoft.com/office/officeart/2005/8/layout/vList2"/>
    <dgm:cxn modelId="{0FF11F77-D698-4532-AC61-CD46729DAD92}" type="presOf" srcId="{8030630A-869A-4E91-8769-AC04E97723AA}" destId="{4FB97CE9-40BA-4B32-82CA-A1A664508AC2}" srcOrd="0" destOrd="0" presId="urn:microsoft.com/office/officeart/2005/8/layout/vList2"/>
    <dgm:cxn modelId="{9CA6356A-2987-4578-A8A1-4CCFBCA38A65}" type="presParOf" srcId="{4C25514F-D9C0-4580-B8A4-1EE1F7D176A6}" destId="{67E1D93A-6C17-4268-A648-BBF274208784}" srcOrd="0" destOrd="0" presId="urn:microsoft.com/office/officeart/2005/8/layout/vList2"/>
    <dgm:cxn modelId="{0742202A-63E8-4B07-BC29-0C802841CA85}" type="presParOf" srcId="{4C25514F-D9C0-4580-B8A4-1EE1F7D176A6}" destId="{69A98A94-81DA-469E-8510-AEDA2766BFF0}" srcOrd="1" destOrd="0" presId="urn:microsoft.com/office/officeart/2005/8/layout/vList2"/>
    <dgm:cxn modelId="{19BF7239-C818-4E9B-9302-044F2551F570}" type="presParOf" srcId="{4C25514F-D9C0-4580-B8A4-1EE1F7D176A6}" destId="{7F77EA47-A9C9-44A7-ADDA-C9FD90DD4730}" srcOrd="2" destOrd="0" presId="urn:microsoft.com/office/officeart/2005/8/layout/vList2"/>
    <dgm:cxn modelId="{0F44073C-E17A-451C-84C0-892095E4DD97}" type="presParOf" srcId="{4C25514F-D9C0-4580-B8A4-1EE1F7D176A6}" destId="{BAC124AF-2D5B-4BAB-86BF-76502F1453F1}" srcOrd="3" destOrd="0" presId="urn:microsoft.com/office/officeart/2005/8/layout/vList2"/>
    <dgm:cxn modelId="{E1799E8E-E201-4774-A368-47059456BB7A}" type="presParOf" srcId="{4C25514F-D9C0-4580-B8A4-1EE1F7D176A6}" destId="{68AF088A-7AFB-46CB-949C-4D04FD6AEE8D}" srcOrd="4" destOrd="0" presId="urn:microsoft.com/office/officeart/2005/8/layout/vList2"/>
    <dgm:cxn modelId="{6E479816-F88A-4847-8AF9-ED24FEA9E07A}" type="presParOf" srcId="{4C25514F-D9C0-4580-B8A4-1EE1F7D176A6}" destId="{D6618D14-8FF0-4FAA-91FD-521028F2F89C}" srcOrd="5" destOrd="0" presId="urn:microsoft.com/office/officeart/2005/8/layout/vList2"/>
    <dgm:cxn modelId="{7C959BF6-074C-4CBE-A83E-860F32C19A33}" type="presParOf" srcId="{4C25514F-D9C0-4580-B8A4-1EE1F7D176A6}" destId="{7489E381-48A7-43D6-9137-5B9C78210C16}" srcOrd="6" destOrd="0" presId="urn:microsoft.com/office/officeart/2005/8/layout/vList2"/>
    <dgm:cxn modelId="{383F9543-CBB0-48DC-A030-3463431507A9}" type="presParOf" srcId="{4C25514F-D9C0-4580-B8A4-1EE1F7D176A6}" destId="{EB8C0B48-3F4C-47BE-A588-D84F8498954A}" srcOrd="7" destOrd="0" presId="urn:microsoft.com/office/officeart/2005/8/layout/vList2"/>
    <dgm:cxn modelId="{91352023-FD39-4C36-97B7-1359503EA8E3}" type="presParOf" srcId="{4C25514F-D9C0-4580-B8A4-1EE1F7D176A6}" destId="{4FB97CE9-40BA-4B32-82CA-A1A664508AC2}" srcOrd="8" destOrd="0" presId="urn:microsoft.com/office/officeart/2005/8/layout/vList2"/>
    <dgm:cxn modelId="{98FE8D62-7430-4990-96C3-B3C6EDE3C527}" type="presParOf" srcId="{4C25514F-D9C0-4580-B8A4-1EE1F7D176A6}" destId="{8BF2AA43-1DC3-4981-95C8-285C97871523}" srcOrd="9" destOrd="0" presId="urn:microsoft.com/office/officeart/2005/8/layout/vList2"/>
    <dgm:cxn modelId="{0E583B7F-DAAF-4FBC-A5E9-A749E7D5FD0B}" type="presParOf" srcId="{4C25514F-D9C0-4580-B8A4-1EE1F7D176A6}" destId="{CAD8DA0B-DC32-4649-9443-E5970B49005A}"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44205CA2-D39F-493A-BB52-2B361F6C7966}"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65BDD5FB-79B6-4F3D-B79B-D41DF218430A}">
      <dgm:prSet phldrT="[Text]" custT="1"/>
      <dgm:spPr/>
      <dgm:t>
        <a:bodyPr/>
        <a:lstStyle/>
        <a:p>
          <a:r>
            <a:rPr lang="x-none" sz="2400" b="0" u="none" dirty="0"/>
            <a:t>Most types of metals and plastics</a:t>
          </a:r>
          <a:endParaRPr lang="en-US" sz="2400" b="0" dirty="0"/>
        </a:p>
      </dgm:t>
    </dgm:pt>
    <dgm:pt modelId="{DF6D6885-0EB7-4A73-B6AD-DA6A4629D59D}" type="parTrans" cxnId="{DD87641F-DA61-475E-91A1-6BC545095510}">
      <dgm:prSet/>
      <dgm:spPr/>
      <dgm:t>
        <a:bodyPr/>
        <a:lstStyle/>
        <a:p>
          <a:endParaRPr lang="en-US"/>
        </a:p>
      </dgm:t>
    </dgm:pt>
    <dgm:pt modelId="{91CAD2D3-3EC8-4F3D-8725-49E5EA3FB32F}" type="sibTrans" cxnId="{DD87641F-DA61-475E-91A1-6BC545095510}">
      <dgm:prSet/>
      <dgm:spPr/>
      <dgm:t>
        <a:bodyPr/>
        <a:lstStyle/>
        <a:p>
          <a:endParaRPr lang="en-US"/>
        </a:p>
      </dgm:t>
    </dgm:pt>
    <dgm:pt modelId="{3EB42B21-27BC-4078-BBA9-6288A7B34E5E}">
      <dgm:prSet custT="1"/>
      <dgm:spPr/>
      <dgm:t>
        <a:bodyPr/>
        <a:lstStyle/>
        <a:p>
          <a:r>
            <a:rPr lang="x-none" sz="2400" b="0" u="none"/>
            <a:t>Batteries</a:t>
          </a:r>
          <a:endParaRPr lang="en-US" sz="2400" b="0" u="none" dirty="0"/>
        </a:p>
      </dgm:t>
    </dgm:pt>
    <dgm:pt modelId="{B9A677BD-C7A2-44BE-997E-612A97C3CEC9}" type="parTrans" cxnId="{EA35F2DB-5DAD-4AFD-854B-1D0470B5C1BA}">
      <dgm:prSet/>
      <dgm:spPr/>
      <dgm:t>
        <a:bodyPr/>
        <a:lstStyle/>
        <a:p>
          <a:endParaRPr lang="en-US"/>
        </a:p>
      </dgm:t>
    </dgm:pt>
    <dgm:pt modelId="{6EC5A330-248F-4F3A-A695-BFB49C086575}" type="sibTrans" cxnId="{EA35F2DB-5DAD-4AFD-854B-1D0470B5C1BA}">
      <dgm:prSet/>
      <dgm:spPr/>
      <dgm:t>
        <a:bodyPr/>
        <a:lstStyle/>
        <a:p>
          <a:endParaRPr lang="en-US"/>
        </a:p>
      </dgm:t>
    </dgm:pt>
    <dgm:pt modelId="{9E233C06-BEB3-4027-8D1F-CA71C7045EDC}">
      <dgm:prSet custT="1"/>
      <dgm:spPr/>
      <dgm:t>
        <a:bodyPr/>
        <a:lstStyle/>
        <a:p>
          <a:r>
            <a:rPr lang="x-none" sz="2400" b="0" u="none" dirty="0"/>
            <a:t>Motor oil</a:t>
          </a:r>
          <a:endParaRPr lang="en-US" sz="2400" b="0" u="none" dirty="0"/>
        </a:p>
      </dgm:t>
    </dgm:pt>
    <dgm:pt modelId="{4662CE5E-DA06-471D-972D-7663D3A00FFC}" type="parTrans" cxnId="{B5048C47-7A7C-4799-B765-122F787B24BE}">
      <dgm:prSet/>
      <dgm:spPr/>
      <dgm:t>
        <a:bodyPr/>
        <a:lstStyle/>
        <a:p>
          <a:endParaRPr lang="en-US"/>
        </a:p>
      </dgm:t>
    </dgm:pt>
    <dgm:pt modelId="{7239D38B-F09E-4831-A687-EB57052E3139}" type="sibTrans" cxnId="{B5048C47-7A7C-4799-B765-122F787B24BE}">
      <dgm:prSet/>
      <dgm:spPr/>
      <dgm:t>
        <a:bodyPr/>
        <a:lstStyle/>
        <a:p>
          <a:endParaRPr lang="en-US"/>
        </a:p>
      </dgm:t>
    </dgm:pt>
    <dgm:pt modelId="{E32B6094-9F9B-4EA3-A4A3-84EC66E1D3E9}">
      <dgm:prSet custT="1"/>
      <dgm:spPr>
        <a:solidFill>
          <a:schemeClr val="accent6">
            <a:lumMod val="50000"/>
          </a:schemeClr>
        </a:solidFill>
      </dgm:spPr>
      <dgm:t>
        <a:bodyPr/>
        <a:lstStyle/>
        <a:p>
          <a:r>
            <a:rPr lang="x-none" sz="2400" b="0" u="none" dirty="0"/>
            <a:t>Cooking oils from restaurants</a:t>
          </a:r>
          <a:endParaRPr lang="en-US" sz="2400" b="0" u="none" dirty="0"/>
        </a:p>
      </dgm:t>
    </dgm:pt>
    <dgm:pt modelId="{73C9D96E-D4A4-4233-8857-8022A2697C3E}" type="parTrans" cxnId="{EBF3D11E-A3C0-4A77-A564-C093E89D1FAF}">
      <dgm:prSet/>
      <dgm:spPr/>
      <dgm:t>
        <a:bodyPr/>
        <a:lstStyle/>
        <a:p>
          <a:endParaRPr lang="en-US"/>
        </a:p>
      </dgm:t>
    </dgm:pt>
    <dgm:pt modelId="{B99AF255-9BCE-44FB-9B29-2AC6479EF42D}" type="sibTrans" cxnId="{EBF3D11E-A3C0-4A77-A564-C093E89D1FAF}">
      <dgm:prSet/>
      <dgm:spPr/>
      <dgm:t>
        <a:bodyPr/>
        <a:lstStyle/>
        <a:p>
          <a:endParaRPr lang="en-US"/>
        </a:p>
      </dgm:t>
    </dgm:pt>
    <dgm:pt modelId="{E9DB1BA9-0E1A-4F4F-A745-73EF257A8216}" type="pres">
      <dgm:prSet presAssocID="{44205CA2-D39F-493A-BB52-2B361F6C7966}" presName="diagram" presStyleCnt="0">
        <dgm:presLayoutVars>
          <dgm:dir/>
          <dgm:resizeHandles val="exact"/>
        </dgm:presLayoutVars>
      </dgm:prSet>
      <dgm:spPr/>
      <dgm:t>
        <a:bodyPr/>
        <a:lstStyle/>
        <a:p>
          <a:endParaRPr lang="en-US"/>
        </a:p>
      </dgm:t>
    </dgm:pt>
    <dgm:pt modelId="{F654C033-B56E-455E-8A22-8BF432F0598A}" type="pres">
      <dgm:prSet presAssocID="{65BDD5FB-79B6-4F3D-B79B-D41DF218430A}" presName="node" presStyleLbl="node1" presStyleIdx="0" presStyleCnt="4">
        <dgm:presLayoutVars>
          <dgm:bulletEnabled val="1"/>
        </dgm:presLayoutVars>
      </dgm:prSet>
      <dgm:spPr/>
      <dgm:t>
        <a:bodyPr/>
        <a:lstStyle/>
        <a:p>
          <a:endParaRPr lang="en-US"/>
        </a:p>
      </dgm:t>
    </dgm:pt>
    <dgm:pt modelId="{7877BF5E-053A-44E9-8966-19B8AD12B5C0}" type="pres">
      <dgm:prSet presAssocID="{91CAD2D3-3EC8-4F3D-8725-49E5EA3FB32F}" presName="sibTrans" presStyleCnt="0"/>
      <dgm:spPr/>
    </dgm:pt>
    <dgm:pt modelId="{FFF6ED90-CCD2-4BFA-BB2C-782169D78A22}" type="pres">
      <dgm:prSet presAssocID="{3EB42B21-27BC-4078-BBA9-6288A7B34E5E}" presName="node" presStyleLbl="node1" presStyleIdx="1" presStyleCnt="4">
        <dgm:presLayoutVars>
          <dgm:bulletEnabled val="1"/>
        </dgm:presLayoutVars>
      </dgm:prSet>
      <dgm:spPr/>
      <dgm:t>
        <a:bodyPr/>
        <a:lstStyle/>
        <a:p>
          <a:endParaRPr lang="en-US"/>
        </a:p>
      </dgm:t>
    </dgm:pt>
    <dgm:pt modelId="{06B752CA-5453-4EE8-BEF0-8D28A017DC67}" type="pres">
      <dgm:prSet presAssocID="{6EC5A330-248F-4F3A-A695-BFB49C086575}" presName="sibTrans" presStyleCnt="0"/>
      <dgm:spPr/>
    </dgm:pt>
    <dgm:pt modelId="{7A5B0A4C-9F13-422B-BE7D-8398FEE4D5EB}" type="pres">
      <dgm:prSet presAssocID="{9E233C06-BEB3-4027-8D1F-CA71C7045EDC}" presName="node" presStyleLbl="node1" presStyleIdx="2" presStyleCnt="4">
        <dgm:presLayoutVars>
          <dgm:bulletEnabled val="1"/>
        </dgm:presLayoutVars>
      </dgm:prSet>
      <dgm:spPr/>
      <dgm:t>
        <a:bodyPr/>
        <a:lstStyle/>
        <a:p>
          <a:endParaRPr lang="en-US"/>
        </a:p>
      </dgm:t>
    </dgm:pt>
    <dgm:pt modelId="{ACFE394B-24CF-4181-BDB7-7AAC08E85DA5}" type="pres">
      <dgm:prSet presAssocID="{7239D38B-F09E-4831-A687-EB57052E3139}" presName="sibTrans" presStyleCnt="0"/>
      <dgm:spPr/>
    </dgm:pt>
    <dgm:pt modelId="{5096637B-AA0C-4084-928C-26AF5B29E011}" type="pres">
      <dgm:prSet presAssocID="{E32B6094-9F9B-4EA3-A4A3-84EC66E1D3E9}" presName="node" presStyleLbl="node1" presStyleIdx="3" presStyleCnt="4">
        <dgm:presLayoutVars>
          <dgm:bulletEnabled val="1"/>
        </dgm:presLayoutVars>
      </dgm:prSet>
      <dgm:spPr/>
      <dgm:t>
        <a:bodyPr/>
        <a:lstStyle/>
        <a:p>
          <a:endParaRPr lang="en-US"/>
        </a:p>
      </dgm:t>
    </dgm:pt>
  </dgm:ptLst>
  <dgm:cxnLst>
    <dgm:cxn modelId="{EBF3D11E-A3C0-4A77-A564-C093E89D1FAF}" srcId="{44205CA2-D39F-493A-BB52-2B361F6C7966}" destId="{E32B6094-9F9B-4EA3-A4A3-84EC66E1D3E9}" srcOrd="3" destOrd="0" parTransId="{73C9D96E-D4A4-4233-8857-8022A2697C3E}" sibTransId="{B99AF255-9BCE-44FB-9B29-2AC6479EF42D}"/>
    <dgm:cxn modelId="{B5048C47-7A7C-4799-B765-122F787B24BE}" srcId="{44205CA2-D39F-493A-BB52-2B361F6C7966}" destId="{9E233C06-BEB3-4027-8D1F-CA71C7045EDC}" srcOrd="2" destOrd="0" parTransId="{4662CE5E-DA06-471D-972D-7663D3A00FFC}" sibTransId="{7239D38B-F09E-4831-A687-EB57052E3139}"/>
    <dgm:cxn modelId="{08F93771-7448-41B8-B8BE-638FDD441F16}" type="presOf" srcId="{65BDD5FB-79B6-4F3D-B79B-D41DF218430A}" destId="{F654C033-B56E-455E-8A22-8BF432F0598A}" srcOrd="0" destOrd="0" presId="urn:microsoft.com/office/officeart/2005/8/layout/default"/>
    <dgm:cxn modelId="{39F8BA4B-3CCD-4CC4-9615-824066099BEB}" type="presOf" srcId="{3EB42B21-27BC-4078-BBA9-6288A7B34E5E}" destId="{FFF6ED90-CCD2-4BFA-BB2C-782169D78A22}" srcOrd="0" destOrd="0" presId="urn:microsoft.com/office/officeart/2005/8/layout/default"/>
    <dgm:cxn modelId="{DD87641F-DA61-475E-91A1-6BC545095510}" srcId="{44205CA2-D39F-493A-BB52-2B361F6C7966}" destId="{65BDD5FB-79B6-4F3D-B79B-D41DF218430A}" srcOrd="0" destOrd="0" parTransId="{DF6D6885-0EB7-4A73-B6AD-DA6A4629D59D}" sibTransId="{91CAD2D3-3EC8-4F3D-8725-49E5EA3FB32F}"/>
    <dgm:cxn modelId="{A5FF7786-5B81-456A-8820-0035EEA63D0F}" type="presOf" srcId="{44205CA2-D39F-493A-BB52-2B361F6C7966}" destId="{E9DB1BA9-0E1A-4F4F-A745-73EF257A8216}" srcOrd="0" destOrd="0" presId="urn:microsoft.com/office/officeart/2005/8/layout/default"/>
    <dgm:cxn modelId="{0E2D48A8-5C0E-4F2B-8BB2-43EA57D77A05}" type="presOf" srcId="{E32B6094-9F9B-4EA3-A4A3-84EC66E1D3E9}" destId="{5096637B-AA0C-4084-928C-26AF5B29E011}" srcOrd="0" destOrd="0" presId="urn:microsoft.com/office/officeart/2005/8/layout/default"/>
    <dgm:cxn modelId="{C29AAE7C-EB7E-419A-825D-7142C46D8E68}" type="presOf" srcId="{9E233C06-BEB3-4027-8D1F-CA71C7045EDC}" destId="{7A5B0A4C-9F13-422B-BE7D-8398FEE4D5EB}" srcOrd="0" destOrd="0" presId="urn:microsoft.com/office/officeart/2005/8/layout/default"/>
    <dgm:cxn modelId="{EA35F2DB-5DAD-4AFD-854B-1D0470B5C1BA}" srcId="{44205CA2-D39F-493A-BB52-2B361F6C7966}" destId="{3EB42B21-27BC-4078-BBA9-6288A7B34E5E}" srcOrd="1" destOrd="0" parTransId="{B9A677BD-C7A2-44BE-997E-612A97C3CEC9}" sibTransId="{6EC5A330-248F-4F3A-A695-BFB49C086575}"/>
    <dgm:cxn modelId="{4865658B-DD77-488B-B767-1A71D0D2BED3}" type="presParOf" srcId="{E9DB1BA9-0E1A-4F4F-A745-73EF257A8216}" destId="{F654C033-B56E-455E-8A22-8BF432F0598A}" srcOrd="0" destOrd="0" presId="urn:microsoft.com/office/officeart/2005/8/layout/default"/>
    <dgm:cxn modelId="{DB120EB9-F0D3-44BC-953C-A67ED1B70230}" type="presParOf" srcId="{E9DB1BA9-0E1A-4F4F-A745-73EF257A8216}" destId="{7877BF5E-053A-44E9-8966-19B8AD12B5C0}" srcOrd="1" destOrd="0" presId="urn:microsoft.com/office/officeart/2005/8/layout/default"/>
    <dgm:cxn modelId="{98E6F0BE-B24F-4D29-9F19-AFA8A438CB13}" type="presParOf" srcId="{E9DB1BA9-0E1A-4F4F-A745-73EF257A8216}" destId="{FFF6ED90-CCD2-4BFA-BB2C-782169D78A22}" srcOrd="2" destOrd="0" presId="urn:microsoft.com/office/officeart/2005/8/layout/default"/>
    <dgm:cxn modelId="{D5EDD836-518E-42C7-9CED-BA5D6D8019D3}" type="presParOf" srcId="{E9DB1BA9-0E1A-4F4F-A745-73EF257A8216}" destId="{06B752CA-5453-4EE8-BEF0-8D28A017DC67}" srcOrd="3" destOrd="0" presId="urn:microsoft.com/office/officeart/2005/8/layout/default"/>
    <dgm:cxn modelId="{C69D8727-D404-40CF-A3CD-333B74C877F6}" type="presParOf" srcId="{E9DB1BA9-0E1A-4F4F-A745-73EF257A8216}" destId="{7A5B0A4C-9F13-422B-BE7D-8398FEE4D5EB}" srcOrd="4" destOrd="0" presId="urn:microsoft.com/office/officeart/2005/8/layout/default"/>
    <dgm:cxn modelId="{95683FA8-3B21-4EF1-A282-B3917C18B303}" type="presParOf" srcId="{E9DB1BA9-0E1A-4F4F-A745-73EF257A8216}" destId="{ACFE394B-24CF-4181-BDB7-7AAC08E85DA5}" srcOrd="5" destOrd="0" presId="urn:microsoft.com/office/officeart/2005/8/layout/default"/>
    <dgm:cxn modelId="{3C9E998E-2718-49D5-9862-8F11C5E927D7}" type="presParOf" srcId="{E9DB1BA9-0E1A-4F4F-A745-73EF257A8216}" destId="{5096637B-AA0C-4084-928C-26AF5B29E01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44205CA2-D39F-493A-BB52-2B361F6C796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5BDD5FB-79B6-4F3D-B79B-D41DF218430A}">
      <dgm:prSet phldrT="[Text]" custT="1"/>
      <dgm:spPr/>
      <dgm:t>
        <a:bodyPr/>
        <a:lstStyle/>
        <a:p>
          <a:r>
            <a:rPr lang="en-US" sz="2400" b="0" dirty="0"/>
            <a:t>May also be located inside buildings</a:t>
          </a:r>
        </a:p>
      </dgm:t>
    </dgm:pt>
    <dgm:pt modelId="{DF6D6885-0EB7-4A73-B6AD-DA6A4629D59D}" type="parTrans" cxnId="{DD87641F-DA61-475E-91A1-6BC545095510}">
      <dgm:prSet/>
      <dgm:spPr/>
      <dgm:t>
        <a:bodyPr/>
        <a:lstStyle/>
        <a:p>
          <a:endParaRPr lang="en-US"/>
        </a:p>
      </dgm:t>
    </dgm:pt>
    <dgm:pt modelId="{91CAD2D3-3EC8-4F3D-8725-49E5EA3FB32F}" type="sibTrans" cxnId="{DD87641F-DA61-475E-91A1-6BC545095510}">
      <dgm:prSet/>
      <dgm:spPr/>
      <dgm:t>
        <a:bodyPr/>
        <a:lstStyle/>
        <a:p>
          <a:endParaRPr lang="en-US"/>
        </a:p>
      </dgm:t>
    </dgm:pt>
    <dgm:pt modelId="{73C5E969-DAAE-4FFA-AC63-3078ED5F967F}">
      <dgm:prSet custT="1"/>
      <dgm:spPr/>
      <dgm:t>
        <a:bodyPr/>
        <a:lstStyle/>
        <a:p>
          <a:r>
            <a:rPr lang="en-US" sz="2400" b="0" u="none" dirty="0"/>
            <a:t>B</a:t>
          </a:r>
          <a:r>
            <a:rPr lang="x-none" sz="2400" b="0" u="none" dirty="0"/>
            <a:t>uildings are usually large, with separations for the different materials being processed</a:t>
          </a:r>
          <a:endParaRPr lang="en-US" sz="2400" b="0" u="none" dirty="0"/>
        </a:p>
      </dgm:t>
    </dgm:pt>
    <dgm:pt modelId="{BCB84A6E-3869-4308-AEA4-101DA1732CB0}" type="parTrans" cxnId="{27D5D2E2-8040-441C-A27C-9013F701EA4F}">
      <dgm:prSet/>
      <dgm:spPr/>
      <dgm:t>
        <a:bodyPr/>
        <a:lstStyle/>
        <a:p>
          <a:endParaRPr lang="en-US"/>
        </a:p>
      </dgm:t>
    </dgm:pt>
    <dgm:pt modelId="{E5EA5F77-1784-4181-AB54-6D4B3EAA347B}" type="sibTrans" cxnId="{27D5D2E2-8040-441C-A27C-9013F701EA4F}">
      <dgm:prSet/>
      <dgm:spPr/>
      <dgm:t>
        <a:bodyPr/>
        <a:lstStyle/>
        <a:p>
          <a:endParaRPr lang="en-US"/>
        </a:p>
      </dgm:t>
    </dgm:pt>
    <dgm:pt modelId="{5DFEAC2E-47F8-43D5-B830-A836D3018A95}">
      <dgm:prSet custT="1"/>
      <dgm:spPr>
        <a:solidFill>
          <a:schemeClr val="accent6">
            <a:lumMod val="75000"/>
          </a:schemeClr>
        </a:solidFill>
      </dgm:spPr>
      <dgm:t>
        <a:bodyPr/>
        <a:lstStyle/>
        <a:p>
          <a:r>
            <a:rPr lang="x-none" sz="2400" b="0" u="none" dirty="0"/>
            <a:t>Conveyor belts may run through the structure</a:t>
          </a:r>
          <a:endParaRPr lang="en-US" sz="2400" b="0" u="none" dirty="0"/>
        </a:p>
      </dgm:t>
    </dgm:pt>
    <dgm:pt modelId="{858451C3-DDBF-45BB-9705-4FE20E29CD68}" type="parTrans" cxnId="{BDDAC51A-EEA0-4483-9111-ACD72A7961ED}">
      <dgm:prSet/>
      <dgm:spPr/>
      <dgm:t>
        <a:bodyPr/>
        <a:lstStyle/>
        <a:p>
          <a:endParaRPr lang="en-US"/>
        </a:p>
      </dgm:t>
    </dgm:pt>
    <dgm:pt modelId="{D9A0DA03-9062-4EB8-91FB-9092C55BADFA}" type="sibTrans" cxnId="{BDDAC51A-EEA0-4483-9111-ACD72A7961ED}">
      <dgm:prSet/>
      <dgm:spPr/>
      <dgm:t>
        <a:bodyPr/>
        <a:lstStyle/>
        <a:p>
          <a:endParaRPr lang="en-US"/>
        </a:p>
      </dgm:t>
    </dgm:pt>
    <dgm:pt modelId="{2B8BF34F-C2C4-4D23-A758-4E2C0837A49F}">
      <dgm:prSet custT="1"/>
      <dgm:spPr>
        <a:solidFill>
          <a:schemeClr val="accent6">
            <a:lumMod val="50000"/>
          </a:schemeClr>
        </a:solidFill>
      </dgm:spPr>
      <dgm:t>
        <a:bodyPr/>
        <a:lstStyle/>
        <a:p>
          <a:r>
            <a:rPr lang="en-US" sz="2400" b="0" u="none" dirty="0"/>
            <a:t>S</a:t>
          </a:r>
          <a:r>
            <a:rPr lang="x-none" sz="2400" b="0" u="none" dirty="0"/>
            <a:t>tructure may also be designed to enable tractor-trailer-type trucks to drive through</a:t>
          </a:r>
          <a:endParaRPr lang="en-US" sz="2400" b="0" u="none" dirty="0"/>
        </a:p>
      </dgm:t>
    </dgm:pt>
    <dgm:pt modelId="{B8F468E1-5F10-4493-B357-EE612E0224AA}" type="parTrans" cxnId="{00EBD7FB-94F4-46E2-8934-245FF5388C99}">
      <dgm:prSet/>
      <dgm:spPr/>
      <dgm:t>
        <a:bodyPr/>
        <a:lstStyle/>
        <a:p>
          <a:endParaRPr lang="en-US"/>
        </a:p>
      </dgm:t>
    </dgm:pt>
    <dgm:pt modelId="{337B44D7-675B-45EC-AF9B-F75E16CCF1CF}" type="sibTrans" cxnId="{00EBD7FB-94F4-46E2-8934-245FF5388C99}">
      <dgm:prSet/>
      <dgm:spPr/>
      <dgm:t>
        <a:bodyPr/>
        <a:lstStyle/>
        <a:p>
          <a:endParaRPr lang="en-US"/>
        </a:p>
      </dgm:t>
    </dgm:pt>
    <dgm:pt modelId="{B0146414-0C21-4B98-99DE-2C1544EDB475}" type="pres">
      <dgm:prSet presAssocID="{44205CA2-D39F-493A-BB52-2B361F6C7966}" presName="linear" presStyleCnt="0">
        <dgm:presLayoutVars>
          <dgm:animLvl val="lvl"/>
          <dgm:resizeHandles val="exact"/>
        </dgm:presLayoutVars>
      </dgm:prSet>
      <dgm:spPr/>
      <dgm:t>
        <a:bodyPr/>
        <a:lstStyle/>
        <a:p>
          <a:endParaRPr lang="en-US"/>
        </a:p>
      </dgm:t>
    </dgm:pt>
    <dgm:pt modelId="{5CF199D4-8409-462B-B86A-DEBB507CFFEE}" type="pres">
      <dgm:prSet presAssocID="{65BDD5FB-79B6-4F3D-B79B-D41DF218430A}" presName="parentText" presStyleLbl="node1" presStyleIdx="0" presStyleCnt="4">
        <dgm:presLayoutVars>
          <dgm:chMax val="0"/>
          <dgm:bulletEnabled val="1"/>
        </dgm:presLayoutVars>
      </dgm:prSet>
      <dgm:spPr/>
      <dgm:t>
        <a:bodyPr/>
        <a:lstStyle/>
        <a:p>
          <a:endParaRPr lang="en-US"/>
        </a:p>
      </dgm:t>
    </dgm:pt>
    <dgm:pt modelId="{8B3B5DFD-9A82-46DF-A1FA-6E2556840C04}" type="pres">
      <dgm:prSet presAssocID="{91CAD2D3-3EC8-4F3D-8725-49E5EA3FB32F}" presName="spacer" presStyleCnt="0"/>
      <dgm:spPr/>
    </dgm:pt>
    <dgm:pt modelId="{A3B9F6F1-DD94-4C9B-914A-677FCF9FFB86}" type="pres">
      <dgm:prSet presAssocID="{73C5E969-DAAE-4FFA-AC63-3078ED5F967F}" presName="parentText" presStyleLbl="node1" presStyleIdx="1" presStyleCnt="4">
        <dgm:presLayoutVars>
          <dgm:chMax val="0"/>
          <dgm:bulletEnabled val="1"/>
        </dgm:presLayoutVars>
      </dgm:prSet>
      <dgm:spPr/>
      <dgm:t>
        <a:bodyPr/>
        <a:lstStyle/>
        <a:p>
          <a:endParaRPr lang="en-US"/>
        </a:p>
      </dgm:t>
    </dgm:pt>
    <dgm:pt modelId="{E9F8634E-B732-40EA-93D7-F291728B570C}" type="pres">
      <dgm:prSet presAssocID="{E5EA5F77-1784-4181-AB54-6D4B3EAA347B}" presName="spacer" presStyleCnt="0"/>
      <dgm:spPr/>
    </dgm:pt>
    <dgm:pt modelId="{3C6EF91E-E60A-482E-B848-0975EDEFF963}" type="pres">
      <dgm:prSet presAssocID="{5DFEAC2E-47F8-43D5-B830-A836D3018A95}" presName="parentText" presStyleLbl="node1" presStyleIdx="2" presStyleCnt="4">
        <dgm:presLayoutVars>
          <dgm:chMax val="0"/>
          <dgm:bulletEnabled val="1"/>
        </dgm:presLayoutVars>
      </dgm:prSet>
      <dgm:spPr/>
      <dgm:t>
        <a:bodyPr/>
        <a:lstStyle/>
        <a:p>
          <a:endParaRPr lang="en-US"/>
        </a:p>
      </dgm:t>
    </dgm:pt>
    <dgm:pt modelId="{9EF51D84-0657-423A-883D-591C8CDBDBF6}" type="pres">
      <dgm:prSet presAssocID="{D9A0DA03-9062-4EB8-91FB-9092C55BADFA}" presName="spacer" presStyleCnt="0"/>
      <dgm:spPr/>
    </dgm:pt>
    <dgm:pt modelId="{617D74C2-6022-4E04-9327-179A0A6EED2E}" type="pres">
      <dgm:prSet presAssocID="{2B8BF34F-C2C4-4D23-A758-4E2C0837A49F}" presName="parentText" presStyleLbl="node1" presStyleIdx="3" presStyleCnt="4">
        <dgm:presLayoutVars>
          <dgm:chMax val="0"/>
          <dgm:bulletEnabled val="1"/>
        </dgm:presLayoutVars>
      </dgm:prSet>
      <dgm:spPr/>
      <dgm:t>
        <a:bodyPr/>
        <a:lstStyle/>
        <a:p>
          <a:endParaRPr lang="en-US"/>
        </a:p>
      </dgm:t>
    </dgm:pt>
  </dgm:ptLst>
  <dgm:cxnLst>
    <dgm:cxn modelId="{27D5D2E2-8040-441C-A27C-9013F701EA4F}" srcId="{44205CA2-D39F-493A-BB52-2B361F6C7966}" destId="{73C5E969-DAAE-4FFA-AC63-3078ED5F967F}" srcOrd="1" destOrd="0" parTransId="{BCB84A6E-3869-4308-AEA4-101DA1732CB0}" sibTransId="{E5EA5F77-1784-4181-AB54-6D4B3EAA347B}"/>
    <dgm:cxn modelId="{AEBD5C3C-3277-465B-8F86-C2752B3D5214}" type="presOf" srcId="{2B8BF34F-C2C4-4D23-A758-4E2C0837A49F}" destId="{617D74C2-6022-4E04-9327-179A0A6EED2E}" srcOrd="0" destOrd="0" presId="urn:microsoft.com/office/officeart/2005/8/layout/vList2"/>
    <dgm:cxn modelId="{00EBD7FB-94F4-46E2-8934-245FF5388C99}" srcId="{44205CA2-D39F-493A-BB52-2B361F6C7966}" destId="{2B8BF34F-C2C4-4D23-A758-4E2C0837A49F}" srcOrd="3" destOrd="0" parTransId="{B8F468E1-5F10-4493-B357-EE612E0224AA}" sibTransId="{337B44D7-675B-45EC-AF9B-F75E16CCF1CF}"/>
    <dgm:cxn modelId="{BDDAC51A-EEA0-4483-9111-ACD72A7961ED}" srcId="{44205CA2-D39F-493A-BB52-2B361F6C7966}" destId="{5DFEAC2E-47F8-43D5-B830-A836D3018A95}" srcOrd="2" destOrd="0" parTransId="{858451C3-DDBF-45BB-9705-4FE20E29CD68}" sibTransId="{D9A0DA03-9062-4EB8-91FB-9092C55BADFA}"/>
    <dgm:cxn modelId="{E2600926-B2F7-498D-8DAD-5A5528378AC1}" type="presOf" srcId="{44205CA2-D39F-493A-BB52-2B361F6C7966}" destId="{B0146414-0C21-4B98-99DE-2C1544EDB475}" srcOrd="0" destOrd="0" presId="urn:microsoft.com/office/officeart/2005/8/layout/vList2"/>
    <dgm:cxn modelId="{DD87641F-DA61-475E-91A1-6BC545095510}" srcId="{44205CA2-D39F-493A-BB52-2B361F6C7966}" destId="{65BDD5FB-79B6-4F3D-B79B-D41DF218430A}" srcOrd="0" destOrd="0" parTransId="{DF6D6885-0EB7-4A73-B6AD-DA6A4629D59D}" sibTransId="{91CAD2D3-3EC8-4F3D-8725-49E5EA3FB32F}"/>
    <dgm:cxn modelId="{5CBED935-F120-49A8-A930-DAA856A8B910}" type="presOf" srcId="{5DFEAC2E-47F8-43D5-B830-A836D3018A95}" destId="{3C6EF91E-E60A-482E-B848-0975EDEFF963}" srcOrd="0" destOrd="0" presId="urn:microsoft.com/office/officeart/2005/8/layout/vList2"/>
    <dgm:cxn modelId="{51DF0239-8F40-47D1-93EC-8BE937784601}" type="presOf" srcId="{73C5E969-DAAE-4FFA-AC63-3078ED5F967F}" destId="{A3B9F6F1-DD94-4C9B-914A-677FCF9FFB86}" srcOrd="0" destOrd="0" presId="urn:microsoft.com/office/officeart/2005/8/layout/vList2"/>
    <dgm:cxn modelId="{0AF1DB75-903C-4901-996D-162EB85C5BDB}" type="presOf" srcId="{65BDD5FB-79B6-4F3D-B79B-D41DF218430A}" destId="{5CF199D4-8409-462B-B86A-DEBB507CFFEE}" srcOrd="0" destOrd="0" presId="urn:microsoft.com/office/officeart/2005/8/layout/vList2"/>
    <dgm:cxn modelId="{9528348F-40B3-4B05-9247-D71EB1E5EC4A}" type="presParOf" srcId="{B0146414-0C21-4B98-99DE-2C1544EDB475}" destId="{5CF199D4-8409-462B-B86A-DEBB507CFFEE}" srcOrd="0" destOrd="0" presId="urn:microsoft.com/office/officeart/2005/8/layout/vList2"/>
    <dgm:cxn modelId="{E5CB1CFD-0424-4E1A-A41F-380362CF711F}" type="presParOf" srcId="{B0146414-0C21-4B98-99DE-2C1544EDB475}" destId="{8B3B5DFD-9A82-46DF-A1FA-6E2556840C04}" srcOrd="1" destOrd="0" presId="urn:microsoft.com/office/officeart/2005/8/layout/vList2"/>
    <dgm:cxn modelId="{0CF9D480-C9CF-4085-9D01-8EB3C1568D49}" type="presParOf" srcId="{B0146414-0C21-4B98-99DE-2C1544EDB475}" destId="{A3B9F6F1-DD94-4C9B-914A-677FCF9FFB86}" srcOrd="2" destOrd="0" presId="urn:microsoft.com/office/officeart/2005/8/layout/vList2"/>
    <dgm:cxn modelId="{B5EE6AA3-CB97-4694-A625-2E6A013B00FE}" type="presParOf" srcId="{B0146414-0C21-4B98-99DE-2C1544EDB475}" destId="{E9F8634E-B732-40EA-93D7-F291728B570C}" srcOrd="3" destOrd="0" presId="urn:microsoft.com/office/officeart/2005/8/layout/vList2"/>
    <dgm:cxn modelId="{B0A2328E-EB0F-4C52-995B-3BE78F7FDD65}" type="presParOf" srcId="{B0146414-0C21-4B98-99DE-2C1544EDB475}" destId="{3C6EF91E-E60A-482E-B848-0975EDEFF963}" srcOrd="4" destOrd="0" presId="urn:microsoft.com/office/officeart/2005/8/layout/vList2"/>
    <dgm:cxn modelId="{1AA2BBC5-C907-4D14-92C9-BEFE90D4D68E}" type="presParOf" srcId="{B0146414-0C21-4B98-99DE-2C1544EDB475}" destId="{9EF51D84-0657-423A-883D-591C8CDBDBF6}" srcOrd="5" destOrd="0" presId="urn:microsoft.com/office/officeart/2005/8/layout/vList2"/>
    <dgm:cxn modelId="{1785848A-C98A-4FDA-9456-81F21F492AA0}" type="presParOf" srcId="{B0146414-0C21-4B98-99DE-2C1544EDB475}" destId="{617D74C2-6022-4E04-9327-179A0A6EED2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44205CA2-D39F-493A-BB52-2B361F6C796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5BDD5FB-79B6-4F3D-B79B-D41DF218430A}">
      <dgm:prSet phldrT="[Text]" custT="1"/>
      <dgm:spPr/>
      <dgm:t>
        <a:bodyPr/>
        <a:lstStyle/>
        <a:p>
          <a:r>
            <a:rPr lang="x-none" sz="2000" b="0" u="none" dirty="0"/>
            <a:t>Waste chutes and handling systems </a:t>
          </a:r>
          <a:endParaRPr lang="en-US" sz="2000" b="0" dirty="0"/>
        </a:p>
      </dgm:t>
    </dgm:pt>
    <dgm:pt modelId="{DF6D6885-0EB7-4A73-B6AD-DA6A4629D59D}" type="parTrans" cxnId="{DD87641F-DA61-475E-91A1-6BC545095510}">
      <dgm:prSet/>
      <dgm:spPr/>
      <dgm:t>
        <a:bodyPr/>
        <a:lstStyle/>
        <a:p>
          <a:endParaRPr lang="en-US"/>
        </a:p>
      </dgm:t>
    </dgm:pt>
    <dgm:pt modelId="{91CAD2D3-3EC8-4F3D-8725-49E5EA3FB32F}" type="sibTrans" cxnId="{DD87641F-DA61-475E-91A1-6BC545095510}">
      <dgm:prSet/>
      <dgm:spPr/>
      <dgm:t>
        <a:bodyPr/>
        <a:lstStyle/>
        <a:p>
          <a:endParaRPr lang="en-US"/>
        </a:p>
      </dgm:t>
    </dgm:pt>
    <dgm:pt modelId="{D5F355A5-00CC-454D-B9D8-0C0A112B9E68}">
      <dgm:prSet custT="1"/>
      <dgm:spPr/>
      <dgm:t>
        <a:bodyPr/>
        <a:lstStyle/>
        <a:p>
          <a:r>
            <a:rPr lang="x-none" sz="2000" b="0" u="none" dirty="0"/>
            <a:t>Shredders </a:t>
          </a:r>
          <a:endParaRPr lang="en-US" sz="2000" b="0" u="none" dirty="0"/>
        </a:p>
      </dgm:t>
    </dgm:pt>
    <dgm:pt modelId="{7991357A-39F6-47E6-8C0C-D8D109EF150C}" type="parTrans" cxnId="{E2C1092F-9CC2-40A9-80BD-DC0E48878C43}">
      <dgm:prSet/>
      <dgm:spPr/>
      <dgm:t>
        <a:bodyPr/>
        <a:lstStyle/>
        <a:p>
          <a:endParaRPr lang="en-US"/>
        </a:p>
      </dgm:t>
    </dgm:pt>
    <dgm:pt modelId="{53D074EE-4F6F-41B3-8D13-0E85CD39A284}" type="sibTrans" cxnId="{E2C1092F-9CC2-40A9-80BD-DC0E48878C43}">
      <dgm:prSet/>
      <dgm:spPr/>
      <dgm:t>
        <a:bodyPr/>
        <a:lstStyle/>
        <a:p>
          <a:endParaRPr lang="en-US"/>
        </a:p>
      </dgm:t>
    </dgm:pt>
    <dgm:pt modelId="{9DED224E-603C-4871-92FF-9A7F769C2E51}">
      <dgm:prSet custT="1"/>
      <dgm:spPr/>
      <dgm:t>
        <a:bodyPr/>
        <a:lstStyle/>
        <a:p>
          <a:r>
            <a:rPr lang="x-none" sz="2000" b="0" u="none" dirty="0"/>
            <a:t>Extruders </a:t>
          </a:r>
          <a:endParaRPr lang="en-US" sz="2000" b="0" u="none" dirty="0"/>
        </a:p>
      </dgm:t>
    </dgm:pt>
    <dgm:pt modelId="{AA9765BD-F96B-4FCA-A138-DE7783371173}" type="parTrans" cxnId="{36D144A3-CB56-4254-9374-0A13A2A90AB6}">
      <dgm:prSet/>
      <dgm:spPr/>
      <dgm:t>
        <a:bodyPr/>
        <a:lstStyle/>
        <a:p>
          <a:endParaRPr lang="en-US"/>
        </a:p>
      </dgm:t>
    </dgm:pt>
    <dgm:pt modelId="{2EFDD179-E6A1-49E8-9B12-D5C92051836F}" type="sibTrans" cxnId="{36D144A3-CB56-4254-9374-0A13A2A90AB6}">
      <dgm:prSet/>
      <dgm:spPr/>
      <dgm:t>
        <a:bodyPr/>
        <a:lstStyle/>
        <a:p>
          <a:endParaRPr lang="en-US"/>
        </a:p>
      </dgm:t>
    </dgm:pt>
    <dgm:pt modelId="{399FBC00-E3E8-4B83-86E8-6CD5ED3319D4}">
      <dgm:prSet custT="1"/>
      <dgm:spPr>
        <a:solidFill>
          <a:schemeClr val="accent6">
            <a:lumMod val="75000"/>
          </a:schemeClr>
        </a:solidFill>
      </dgm:spPr>
      <dgm:t>
        <a:bodyPr/>
        <a:lstStyle/>
        <a:p>
          <a:r>
            <a:rPr lang="x-none" sz="2000" b="0" u="none" dirty="0"/>
            <a:t>Conveyor belts</a:t>
          </a:r>
          <a:endParaRPr lang="en-US" sz="2000" b="0" u="none" dirty="0"/>
        </a:p>
      </dgm:t>
    </dgm:pt>
    <dgm:pt modelId="{4D2D7031-4BF3-4DAB-AD82-05CA020E6FA1}" type="parTrans" cxnId="{5C2F300A-31ED-4AF1-AC89-1F4779A74B28}">
      <dgm:prSet/>
      <dgm:spPr/>
      <dgm:t>
        <a:bodyPr/>
        <a:lstStyle/>
        <a:p>
          <a:endParaRPr lang="en-US"/>
        </a:p>
      </dgm:t>
    </dgm:pt>
    <dgm:pt modelId="{AA11B23A-6C59-486F-8946-2AC93A67C477}" type="sibTrans" cxnId="{5C2F300A-31ED-4AF1-AC89-1F4779A74B28}">
      <dgm:prSet/>
      <dgm:spPr/>
      <dgm:t>
        <a:bodyPr/>
        <a:lstStyle/>
        <a:p>
          <a:endParaRPr lang="en-US"/>
        </a:p>
      </dgm:t>
    </dgm:pt>
    <dgm:pt modelId="{DEE92E66-E855-444F-8056-C92DC22D61AD}">
      <dgm:prSet custT="1"/>
      <dgm:spPr>
        <a:solidFill>
          <a:schemeClr val="accent6">
            <a:lumMod val="50000"/>
          </a:schemeClr>
        </a:solidFill>
      </dgm:spPr>
      <dgm:t>
        <a:bodyPr/>
        <a:lstStyle/>
        <a:p>
          <a:r>
            <a:rPr lang="x-none" sz="2000" b="0" u="none" dirty="0"/>
            <a:t>Compacting machines</a:t>
          </a:r>
          <a:endParaRPr lang="en-US" sz="2000" b="0" u="none" dirty="0"/>
        </a:p>
      </dgm:t>
    </dgm:pt>
    <dgm:pt modelId="{D5EB8060-FDA4-4839-8620-7FA6C271F907}" type="parTrans" cxnId="{EE5AEB00-3439-4CD8-B113-6470C8E6AD18}">
      <dgm:prSet/>
      <dgm:spPr/>
      <dgm:t>
        <a:bodyPr/>
        <a:lstStyle/>
        <a:p>
          <a:endParaRPr lang="en-US"/>
        </a:p>
      </dgm:t>
    </dgm:pt>
    <dgm:pt modelId="{4474FB5A-6B9A-4BF7-8134-75473F121A8A}" type="sibTrans" cxnId="{EE5AEB00-3439-4CD8-B113-6470C8E6AD18}">
      <dgm:prSet/>
      <dgm:spPr/>
      <dgm:t>
        <a:bodyPr/>
        <a:lstStyle/>
        <a:p>
          <a:endParaRPr lang="en-US"/>
        </a:p>
      </dgm:t>
    </dgm:pt>
    <dgm:pt modelId="{B0146414-0C21-4B98-99DE-2C1544EDB475}" type="pres">
      <dgm:prSet presAssocID="{44205CA2-D39F-493A-BB52-2B361F6C7966}" presName="linear" presStyleCnt="0">
        <dgm:presLayoutVars>
          <dgm:animLvl val="lvl"/>
          <dgm:resizeHandles val="exact"/>
        </dgm:presLayoutVars>
      </dgm:prSet>
      <dgm:spPr/>
      <dgm:t>
        <a:bodyPr/>
        <a:lstStyle/>
        <a:p>
          <a:endParaRPr lang="en-US"/>
        </a:p>
      </dgm:t>
    </dgm:pt>
    <dgm:pt modelId="{5CF199D4-8409-462B-B86A-DEBB507CFFEE}" type="pres">
      <dgm:prSet presAssocID="{65BDD5FB-79B6-4F3D-B79B-D41DF218430A}" presName="parentText" presStyleLbl="node1" presStyleIdx="0" presStyleCnt="5">
        <dgm:presLayoutVars>
          <dgm:chMax val="0"/>
          <dgm:bulletEnabled val="1"/>
        </dgm:presLayoutVars>
      </dgm:prSet>
      <dgm:spPr/>
      <dgm:t>
        <a:bodyPr/>
        <a:lstStyle/>
        <a:p>
          <a:endParaRPr lang="en-US"/>
        </a:p>
      </dgm:t>
    </dgm:pt>
    <dgm:pt modelId="{8B3B5DFD-9A82-46DF-A1FA-6E2556840C04}" type="pres">
      <dgm:prSet presAssocID="{91CAD2D3-3EC8-4F3D-8725-49E5EA3FB32F}" presName="spacer" presStyleCnt="0"/>
      <dgm:spPr/>
    </dgm:pt>
    <dgm:pt modelId="{A8424E6B-F55F-4CE7-AB3F-B86DF54B78AA}" type="pres">
      <dgm:prSet presAssocID="{D5F355A5-00CC-454D-B9D8-0C0A112B9E68}" presName="parentText" presStyleLbl="node1" presStyleIdx="1" presStyleCnt="5">
        <dgm:presLayoutVars>
          <dgm:chMax val="0"/>
          <dgm:bulletEnabled val="1"/>
        </dgm:presLayoutVars>
      </dgm:prSet>
      <dgm:spPr/>
      <dgm:t>
        <a:bodyPr/>
        <a:lstStyle/>
        <a:p>
          <a:endParaRPr lang="en-US"/>
        </a:p>
      </dgm:t>
    </dgm:pt>
    <dgm:pt modelId="{E1770615-A1D3-49D6-8D46-32BB596448BA}" type="pres">
      <dgm:prSet presAssocID="{53D074EE-4F6F-41B3-8D13-0E85CD39A284}" presName="spacer" presStyleCnt="0"/>
      <dgm:spPr/>
    </dgm:pt>
    <dgm:pt modelId="{25F15DD6-4503-4FBD-92E6-410B7EEFED9E}" type="pres">
      <dgm:prSet presAssocID="{9DED224E-603C-4871-92FF-9A7F769C2E51}" presName="parentText" presStyleLbl="node1" presStyleIdx="2" presStyleCnt="5">
        <dgm:presLayoutVars>
          <dgm:chMax val="0"/>
          <dgm:bulletEnabled val="1"/>
        </dgm:presLayoutVars>
      </dgm:prSet>
      <dgm:spPr/>
      <dgm:t>
        <a:bodyPr/>
        <a:lstStyle/>
        <a:p>
          <a:endParaRPr lang="en-US"/>
        </a:p>
      </dgm:t>
    </dgm:pt>
    <dgm:pt modelId="{9C817A51-F998-41F6-9272-899CBB2C7EA8}" type="pres">
      <dgm:prSet presAssocID="{2EFDD179-E6A1-49E8-9B12-D5C92051836F}" presName="spacer" presStyleCnt="0"/>
      <dgm:spPr/>
    </dgm:pt>
    <dgm:pt modelId="{516793BE-9852-4E30-B08E-98E23ECC6E8A}" type="pres">
      <dgm:prSet presAssocID="{399FBC00-E3E8-4B83-86E8-6CD5ED3319D4}" presName="parentText" presStyleLbl="node1" presStyleIdx="3" presStyleCnt="5">
        <dgm:presLayoutVars>
          <dgm:chMax val="0"/>
          <dgm:bulletEnabled val="1"/>
        </dgm:presLayoutVars>
      </dgm:prSet>
      <dgm:spPr/>
      <dgm:t>
        <a:bodyPr/>
        <a:lstStyle/>
        <a:p>
          <a:endParaRPr lang="en-US"/>
        </a:p>
      </dgm:t>
    </dgm:pt>
    <dgm:pt modelId="{D11A67AF-A15F-4DA3-93B6-1CE8C4FA9726}" type="pres">
      <dgm:prSet presAssocID="{AA11B23A-6C59-486F-8946-2AC93A67C477}" presName="spacer" presStyleCnt="0"/>
      <dgm:spPr/>
    </dgm:pt>
    <dgm:pt modelId="{141E3FB6-F7E0-4446-A16A-27646B62E374}" type="pres">
      <dgm:prSet presAssocID="{DEE92E66-E855-444F-8056-C92DC22D61AD}" presName="parentText" presStyleLbl="node1" presStyleIdx="4" presStyleCnt="5">
        <dgm:presLayoutVars>
          <dgm:chMax val="0"/>
          <dgm:bulletEnabled val="1"/>
        </dgm:presLayoutVars>
      </dgm:prSet>
      <dgm:spPr/>
      <dgm:t>
        <a:bodyPr/>
        <a:lstStyle/>
        <a:p>
          <a:endParaRPr lang="en-US"/>
        </a:p>
      </dgm:t>
    </dgm:pt>
  </dgm:ptLst>
  <dgm:cxnLst>
    <dgm:cxn modelId="{5C2F300A-31ED-4AF1-AC89-1F4779A74B28}" srcId="{44205CA2-D39F-493A-BB52-2B361F6C7966}" destId="{399FBC00-E3E8-4B83-86E8-6CD5ED3319D4}" srcOrd="3" destOrd="0" parTransId="{4D2D7031-4BF3-4DAB-AD82-05CA020E6FA1}" sibTransId="{AA11B23A-6C59-486F-8946-2AC93A67C477}"/>
    <dgm:cxn modelId="{B06C19E6-B0C6-4B34-B703-7E099B1A5A31}" type="presOf" srcId="{44205CA2-D39F-493A-BB52-2B361F6C7966}" destId="{B0146414-0C21-4B98-99DE-2C1544EDB475}" srcOrd="0" destOrd="0" presId="urn:microsoft.com/office/officeart/2005/8/layout/vList2"/>
    <dgm:cxn modelId="{EE5AEB00-3439-4CD8-B113-6470C8E6AD18}" srcId="{44205CA2-D39F-493A-BB52-2B361F6C7966}" destId="{DEE92E66-E855-444F-8056-C92DC22D61AD}" srcOrd="4" destOrd="0" parTransId="{D5EB8060-FDA4-4839-8620-7FA6C271F907}" sibTransId="{4474FB5A-6B9A-4BF7-8134-75473F121A8A}"/>
    <dgm:cxn modelId="{DD067E63-75BA-44C9-B18F-49BCA6E75E20}" type="presOf" srcId="{9DED224E-603C-4871-92FF-9A7F769C2E51}" destId="{25F15DD6-4503-4FBD-92E6-410B7EEFED9E}" srcOrd="0" destOrd="0" presId="urn:microsoft.com/office/officeart/2005/8/layout/vList2"/>
    <dgm:cxn modelId="{C777C78B-8AEB-409E-A901-CEB993758A62}" type="presOf" srcId="{D5F355A5-00CC-454D-B9D8-0C0A112B9E68}" destId="{A8424E6B-F55F-4CE7-AB3F-B86DF54B78AA}" srcOrd="0" destOrd="0" presId="urn:microsoft.com/office/officeart/2005/8/layout/vList2"/>
    <dgm:cxn modelId="{36D144A3-CB56-4254-9374-0A13A2A90AB6}" srcId="{44205CA2-D39F-493A-BB52-2B361F6C7966}" destId="{9DED224E-603C-4871-92FF-9A7F769C2E51}" srcOrd="2" destOrd="0" parTransId="{AA9765BD-F96B-4FCA-A138-DE7783371173}" sibTransId="{2EFDD179-E6A1-49E8-9B12-D5C92051836F}"/>
    <dgm:cxn modelId="{E2C1092F-9CC2-40A9-80BD-DC0E48878C43}" srcId="{44205CA2-D39F-493A-BB52-2B361F6C7966}" destId="{D5F355A5-00CC-454D-B9D8-0C0A112B9E68}" srcOrd="1" destOrd="0" parTransId="{7991357A-39F6-47E6-8C0C-D8D109EF150C}" sibTransId="{53D074EE-4F6F-41B3-8D13-0E85CD39A284}"/>
    <dgm:cxn modelId="{578D2834-DAF1-4F5A-B7FB-B8DA63630D19}" type="presOf" srcId="{65BDD5FB-79B6-4F3D-B79B-D41DF218430A}" destId="{5CF199D4-8409-462B-B86A-DEBB507CFFEE}" srcOrd="0" destOrd="0" presId="urn:microsoft.com/office/officeart/2005/8/layout/vList2"/>
    <dgm:cxn modelId="{31B80A38-CD3E-4D02-8061-BA19113D1DF1}" type="presOf" srcId="{DEE92E66-E855-444F-8056-C92DC22D61AD}" destId="{141E3FB6-F7E0-4446-A16A-27646B62E374}" srcOrd="0" destOrd="0" presId="urn:microsoft.com/office/officeart/2005/8/layout/vList2"/>
    <dgm:cxn modelId="{DD87641F-DA61-475E-91A1-6BC545095510}" srcId="{44205CA2-D39F-493A-BB52-2B361F6C7966}" destId="{65BDD5FB-79B6-4F3D-B79B-D41DF218430A}" srcOrd="0" destOrd="0" parTransId="{DF6D6885-0EB7-4A73-B6AD-DA6A4629D59D}" sibTransId="{91CAD2D3-3EC8-4F3D-8725-49E5EA3FB32F}"/>
    <dgm:cxn modelId="{BF985381-7903-4D08-A6CB-89A949B8F1BE}" type="presOf" srcId="{399FBC00-E3E8-4B83-86E8-6CD5ED3319D4}" destId="{516793BE-9852-4E30-B08E-98E23ECC6E8A}" srcOrd="0" destOrd="0" presId="urn:microsoft.com/office/officeart/2005/8/layout/vList2"/>
    <dgm:cxn modelId="{0AAD1C33-E652-4FD4-9AF8-6E227C0F1876}" type="presParOf" srcId="{B0146414-0C21-4B98-99DE-2C1544EDB475}" destId="{5CF199D4-8409-462B-B86A-DEBB507CFFEE}" srcOrd="0" destOrd="0" presId="urn:microsoft.com/office/officeart/2005/8/layout/vList2"/>
    <dgm:cxn modelId="{E5D0999A-CCE7-4A7B-8578-CE1E83C94250}" type="presParOf" srcId="{B0146414-0C21-4B98-99DE-2C1544EDB475}" destId="{8B3B5DFD-9A82-46DF-A1FA-6E2556840C04}" srcOrd="1" destOrd="0" presId="urn:microsoft.com/office/officeart/2005/8/layout/vList2"/>
    <dgm:cxn modelId="{57EEE40E-F8EF-44C3-82FC-9BADF14D4AEF}" type="presParOf" srcId="{B0146414-0C21-4B98-99DE-2C1544EDB475}" destId="{A8424E6B-F55F-4CE7-AB3F-B86DF54B78AA}" srcOrd="2" destOrd="0" presId="urn:microsoft.com/office/officeart/2005/8/layout/vList2"/>
    <dgm:cxn modelId="{8941F0DD-8865-4C8A-85F0-7ADE064D06D8}" type="presParOf" srcId="{B0146414-0C21-4B98-99DE-2C1544EDB475}" destId="{E1770615-A1D3-49D6-8D46-32BB596448BA}" srcOrd="3" destOrd="0" presId="urn:microsoft.com/office/officeart/2005/8/layout/vList2"/>
    <dgm:cxn modelId="{ADD0B162-D637-4B33-A73E-9EFC2D4D9C7B}" type="presParOf" srcId="{B0146414-0C21-4B98-99DE-2C1544EDB475}" destId="{25F15DD6-4503-4FBD-92E6-410B7EEFED9E}" srcOrd="4" destOrd="0" presId="urn:microsoft.com/office/officeart/2005/8/layout/vList2"/>
    <dgm:cxn modelId="{E8AA789E-7C3E-4C58-8B11-9C6E1472F245}" type="presParOf" srcId="{B0146414-0C21-4B98-99DE-2C1544EDB475}" destId="{9C817A51-F998-41F6-9272-899CBB2C7EA8}" srcOrd="5" destOrd="0" presId="urn:microsoft.com/office/officeart/2005/8/layout/vList2"/>
    <dgm:cxn modelId="{A9EC0A8B-ACAF-4DEC-BE75-A0908FC9EDC0}" type="presParOf" srcId="{B0146414-0C21-4B98-99DE-2C1544EDB475}" destId="{516793BE-9852-4E30-B08E-98E23ECC6E8A}" srcOrd="6" destOrd="0" presId="urn:microsoft.com/office/officeart/2005/8/layout/vList2"/>
    <dgm:cxn modelId="{222047F3-854A-45BD-A342-DB37DA03B6EF}" type="presParOf" srcId="{B0146414-0C21-4B98-99DE-2C1544EDB475}" destId="{D11A67AF-A15F-4DA3-93B6-1CE8C4FA9726}" srcOrd="7" destOrd="0" presId="urn:microsoft.com/office/officeart/2005/8/layout/vList2"/>
    <dgm:cxn modelId="{12FBA734-F9D5-418F-8AFB-C26CD54819F6}" type="presParOf" srcId="{B0146414-0C21-4B98-99DE-2C1544EDB475}" destId="{141E3FB6-F7E0-4446-A16A-27646B62E37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44205CA2-D39F-493A-BB52-2B361F6C796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5BDD5FB-79B6-4F3D-B79B-D41DF218430A}">
      <dgm:prSet phldrT="[Text]" custT="1"/>
      <dgm:spPr/>
      <dgm:t>
        <a:bodyPr/>
        <a:lstStyle/>
        <a:p>
          <a:r>
            <a:rPr lang="en-US" sz="2400" b="0" u="none" dirty="0"/>
            <a:t>P</a:t>
          </a:r>
          <a:r>
            <a:rPr lang="x-none" sz="2400" b="0" u="none" dirty="0"/>
            <a:t>iles of combustible materials should not be stored in the same area where cutting torches are used</a:t>
          </a:r>
          <a:endParaRPr lang="en-US" sz="2400" b="0" dirty="0"/>
        </a:p>
      </dgm:t>
    </dgm:pt>
    <dgm:pt modelId="{DF6D6885-0EB7-4A73-B6AD-DA6A4629D59D}" type="parTrans" cxnId="{DD87641F-DA61-475E-91A1-6BC545095510}">
      <dgm:prSet/>
      <dgm:spPr/>
      <dgm:t>
        <a:bodyPr/>
        <a:lstStyle/>
        <a:p>
          <a:endParaRPr lang="en-US"/>
        </a:p>
      </dgm:t>
    </dgm:pt>
    <dgm:pt modelId="{91CAD2D3-3EC8-4F3D-8725-49E5EA3FB32F}" type="sibTrans" cxnId="{DD87641F-DA61-475E-91A1-6BC545095510}">
      <dgm:prSet/>
      <dgm:spPr/>
      <dgm:t>
        <a:bodyPr/>
        <a:lstStyle/>
        <a:p>
          <a:endParaRPr lang="en-US"/>
        </a:p>
      </dgm:t>
    </dgm:pt>
    <dgm:pt modelId="{138F3198-0B9F-4F40-A4CF-19BBF040DF7C}">
      <dgm:prSet phldrT="[Text]" custT="1"/>
      <dgm:spPr/>
      <dgm:t>
        <a:bodyPr/>
        <a:lstStyle/>
        <a:p>
          <a:r>
            <a:rPr lang="x-none" sz="2400" b="0" u="none" dirty="0"/>
            <a:t>Hot ashes, coals, cinders, or materials subject to spontaneous heating should be stored in approved metal containers</a:t>
          </a:r>
          <a:endParaRPr lang="en-US" sz="2400" b="0" dirty="0"/>
        </a:p>
      </dgm:t>
    </dgm:pt>
    <dgm:pt modelId="{A2877E3C-D625-4FBF-8DF7-42711F8577C6}" type="parTrans" cxnId="{990A4E82-4800-483D-871B-07B9FD8DBC2E}">
      <dgm:prSet/>
      <dgm:spPr/>
      <dgm:t>
        <a:bodyPr/>
        <a:lstStyle/>
        <a:p>
          <a:endParaRPr lang="en-US"/>
        </a:p>
      </dgm:t>
    </dgm:pt>
    <dgm:pt modelId="{9702E5C4-2E47-4A34-A1E5-3E258683CB9E}" type="sibTrans" cxnId="{990A4E82-4800-483D-871B-07B9FD8DBC2E}">
      <dgm:prSet/>
      <dgm:spPr/>
      <dgm:t>
        <a:bodyPr/>
        <a:lstStyle/>
        <a:p>
          <a:endParaRPr lang="en-US"/>
        </a:p>
      </dgm:t>
    </dgm:pt>
    <dgm:pt modelId="{45F0E5EB-2802-40F3-83A7-C71D694E21DC}">
      <dgm:prSet phldrT="[Text]" custT="1"/>
      <dgm:spPr>
        <a:solidFill>
          <a:schemeClr val="accent6">
            <a:lumMod val="50000"/>
          </a:schemeClr>
        </a:solidFill>
      </dgm:spPr>
      <dgm:t>
        <a:bodyPr/>
        <a:lstStyle/>
        <a:p>
          <a:r>
            <a:rPr lang="en-US" sz="2400" b="0" u="none" dirty="0"/>
            <a:t>C</a:t>
          </a:r>
          <a:r>
            <a:rPr lang="x-none" sz="2400" b="0" u="none" dirty="0"/>
            <a:t>ontainers should not be located near stored combustible materials</a:t>
          </a:r>
          <a:endParaRPr lang="en-US" sz="2400" b="0" dirty="0"/>
        </a:p>
      </dgm:t>
    </dgm:pt>
    <dgm:pt modelId="{BFBF89E4-411B-42D4-9429-E2DB7A6EE46F}" type="parTrans" cxnId="{D43F44E8-EC6F-4412-99EC-997160934C43}">
      <dgm:prSet/>
      <dgm:spPr/>
      <dgm:t>
        <a:bodyPr/>
        <a:lstStyle/>
        <a:p>
          <a:endParaRPr lang="en-US"/>
        </a:p>
      </dgm:t>
    </dgm:pt>
    <dgm:pt modelId="{CE10D12A-8F7F-4C7B-81EC-A9A2FCFC7485}" type="sibTrans" cxnId="{D43F44E8-EC6F-4412-99EC-997160934C43}">
      <dgm:prSet/>
      <dgm:spPr/>
      <dgm:t>
        <a:bodyPr/>
        <a:lstStyle/>
        <a:p>
          <a:endParaRPr lang="en-US"/>
        </a:p>
      </dgm:t>
    </dgm:pt>
    <dgm:pt modelId="{B0146414-0C21-4B98-99DE-2C1544EDB475}" type="pres">
      <dgm:prSet presAssocID="{44205CA2-D39F-493A-BB52-2B361F6C7966}" presName="linear" presStyleCnt="0">
        <dgm:presLayoutVars>
          <dgm:animLvl val="lvl"/>
          <dgm:resizeHandles val="exact"/>
        </dgm:presLayoutVars>
      </dgm:prSet>
      <dgm:spPr/>
      <dgm:t>
        <a:bodyPr/>
        <a:lstStyle/>
        <a:p>
          <a:endParaRPr lang="en-US"/>
        </a:p>
      </dgm:t>
    </dgm:pt>
    <dgm:pt modelId="{5CF199D4-8409-462B-B86A-DEBB507CFFEE}" type="pres">
      <dgm:prSet presAssocID="{65BDD5FB-79B6-4F3D-B79B-D41DF218430A}" presName="parentText" presStyleLbl="node1" presStyleIdx="0" presStyleCnt="3">
        <dgm:presLayoutVars>
          <dgm:chMax val="0"/>
          <dgm:bulletEnabled val="1"/>
        </dgm:presLayoutVars>
      </dgm:prSet>
      <dgm:spPr/>
      <dgm:t>
        <a:bodyPr/>
        <a:lstStyle/>
        <a:p>
          <a:endParaRPr lang="en-US"/>
        </a:p>
      </dgm:t>
    </dgm:pt>
    <dgm:pt modelId="{8B3B5DFD-9A82-46DF-A1FA-6E2556840C04}" type="pres">
      <dgm:prSet presAssocID="{91CAD2D3-3EC8-4F3D-8725-49E5EA3FB32F}" presName="spacer" presStyleCnt="0"/>
      <dgm:spPr/>
    </dgm:pt>
    <dgm:pt modelId="{803D8DF6-B6F5-442F-8707-6B522D8C65C1}" type="pres">
      <dgm:prSet presAssocID="{138F3198-0B9F-4F40-A4CF-19BBF040DF7C}" presName="parentText" presStyleLbl="node1" presStyleIdx="1" presStyleCnt="3">
        <dgm:presLayoutVars>
          <dgm:chMax val="0"/>
          <dgm:bulletEnabled val="1"/>
        </dgm:presLayoutVars>
      </dgm:prSet>
      <dgm:spPr/>
      <dgm:t>
        <a:bodyPr/>
        <a:lstStyle/>
        <a:p>
          <a:endParaRPr lang="en-US"/>
        </a:p>
      </dgm:t>
    </dgm:pt>
    <dgm:pt modelId="{8F8E9A66-3ED6-425E-BDC8-2F90140DD404}" type="pres">
      <dgm:prSet presAssocID="{9702E5C4-2E47-4A34-A1E5-3E258683CB9E}" presName="spacer" presStyleCnt="0"/>
      <dgm:spPr/>
    </dgm:pt>
    <dgm:pt modelId="{06BE98D4-C279-4F02-8413-BFC4FBE37211}" type="pres">
      <dgm:prSet presAssocID="{45F0E5EB-2802-40F3-83A7-C71D694E21DC}" presName="parentText" presStyleLbl="node1" presStyleIdx="2" presStyleCnt="3">
        <dgm:presLayoutVars>
          <dgm:chMax val="0"/>
          <dgm:bulletEnabled val="1"/>
        </dgm:presLayoutVars>
      </dgm:prSet>
      <dgm:spPr/>
      <dgm:t>
        <a:bodyPr/>
        <a:lstStyle/>
        <a:p>
          <a:endParaRPr lang="en-US"/>
        </a:p>
      </dgm:t>
    </dgm:pt>
  </dgm:ptLst>
  <dgm:cxnLst>
    <dgm:cxn modelId="{FD9D81BA-5F8C-40EB-8BAC-EA547C5922B2}" type="presOf" srcId="{45F0E5EB-2802-40F3-83A7-C71D694E21DC}" destId="{06BE98D4-C279-4F02-8413-BFC4FBE37211}" srcOrd="0" destOrd="0" presId="urn:microsoft.com/office/officeart/2005/8/layout/vList2"/>
    <dgm:cxn modelId="{990A4E82-4800-483D-871B-07B9FD8DBC2E}" srcId="{44205CA2-D39F-493A-BB52-2B361F6C7966}" destId="{138F3198-0B9F-4F40-A4CF-19BBF040DF7C}" srcOrd="1" destOrd="0" parTransId="{A2877E3C-D625-4FBF-8DF7-42711F8577C6}" sibTransId="{9702E5C4-2E47-4A34-A1E5-3E258683CB9E}"/>
    <dgm:cxn modelId="{CF27166E-B6A2-48A9-96DE-91EB9715A88E}" type="presOf" srcId="{138F3198-0B9F-4F40-A4CF-19BBF040DF7C}" destId="{803D8DF6-B6F5-442F-8707-6B522D8C65C1}" srcOrd="0" destOrd="0" presId="urn:microsoft.com/office/officeart/2005/8/layout/vList2"/>
    <dgm:cxn modelId="{DD87641F-DA61-475E-91A1-6BC545095510}" srcId="{44205CA2-D39F-493A-BB52-2B361F6C7966}" destId="{65BDD5FB-79B6-4F3D-B79B-D41DF218430A}" srcOrd="0" destOrd="0" parTransId="{DF6D6885-0EB7-4A73-B6AD-DA6A4629D59D}" sibTransId="{91CAD2D3-3EC8-4F3D-8725-49E5EA3FB32F}"/>
    <dgm:cxn modelId="{E50A3B09-A1C3-4B85-B247-173830B67559}" type="presOf" srcId="{44205CA2-D39F-493A-BB52-2B361F6C7966}" destId="{B0146414-0C21-4B98-99DE-2C1544EDB475}" srcOrd="0" destOrd="0" presId="urn:microsoft.com/office/officeart/2005/8/layout/vList2"/>
    <dgm:cxn modelId="{FC6CC071-756A-42AC-AF02-74460F0F76F0}" type="presOf" srcId="{65BDD5FB-79B6-4F3D-B79B-D41DF218430A}" destId="{5CF199D4-8409-462B-B86A-DEBB507CFFEE}" srcOrd="0" destOrd="0" presId="urn:microsoft.com/office/officeart/2005/8/layout/vList2"/>
    <dgm:cxn modelId="{D43F44E8-EC6F-4412-99EC-997160934C43}" srcId="{44205CA2-D39F-493A-BB52-2B361F6C7966}" destId="{45F0E5EB-2802-40F3-83A7-C71D694E21DC}" srcOrd="2" destOrd="0" parTransId="{BFBF89E4-411B-42D4-9429-E2DB7A6EE46F}" sibTransId="{CE10D12A-8F7F-4C7B-81EC-A9A2FCFC7485}"/>
    <dgm:cxn modelId="{E627A848-F8DC-4D70-8ECE-C56EDE9F5E69}" type="presParOf" srcId="{B0146414-0C21-4B98-99DE-2C1544EDB475}" destId="{5CF199D4-8409-462B-B86A-DEBB507CFFEE}" srcOrd="0" destOrd="0" presId="urn:microsoft.com/office/officeart/2005/8/layout/vList2"/>
    <dgm:cxn modelId="{6C5C0AF7-A2B8-4778-9620-7FDF8A895770}" type="presParOf" srcId="{B0146414-0C21-4B98-99DE-2C1544EDB475}" destId="{8B3B5DFD-9A82-46DF-A1FA-6E2556840C04}" srcOrd="1" destOrd="0" presId="urn:microsoft.com/office/officeart/2005/8/layout/vList2"/>
    <dgm:cxn modelId="{12BFD508-5701-417A-B6BB-B2ADD490C87A}" type="presParOf" srcId="{B0146414-0C21-4B98-99DE-2C1544EDB475}" destId="{803D8DF6-B6F5-442F-8707-6B522D8C65C1}" srcOrd="2" destOrd="0" presId="urn:microsoft.com/office/officeart/2005/8/layout/vList2"/>
    <dgm:cxn modelId="{C589C4B2-EA6B-491B-A6B4-9FEBFC7D12CA}" type="presParOf" srcId="{B0146414-0C21-4B98-99DE-2C1544EDB475}" destId="{8F8E9A66-3ED6-425E-BDC8-2F90140DD404}" srcOrd="3" destOrd="0" presId="urn:microsoft.com/office/officeart/2005/8/layout/vList2"/>
    <dgm:cxn modelId="{173246C2-3357-47E8-8854-3FEE38F0E086}" type="presParOf" srcId="{B0146414-0C21-4B98-99DE-2C1544EDB475}" destId="{06BE98D4-C279-4F02-8413-BFC4FBE3721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AF78F3-2D77-43E1-9DEE-083D34418CAA}" type="doc">
      <dgm:prSet loTypeId="urn:microsoft.com/office/officeart/2005/8/layout/vProcess5" loCatId="process" qsTypeId="urn:microsoft.com/office/officeart/2005/8/quickstyle/simple5" qsCatId="simple" csTypeId="urn:microsoft.com/office/officeart/2005/8/colors/accent2_3" csCatId="accent2" phldr="1"/>
      <dgm:spPr/>
      <dgm:t>
        <a:bodyPr/>
        <a:lstStyle/>
        <a:p>
          <a:endParaRPr lang="en-US"/>
        </a:p>
      </dgm:t>
    </dgm:pt>
    <dgm:pt modelId="{1BC46CC9-1FFA-4F17-A5D6-87EBF6BEF81F}">
      <dgm:prSet phldrT="[Text]" custT="1"/>
      <dgm:spPr/>
      <dgm:t>
        <a:bodyPr/>
        <a:lstStyle/>
        <a:p>
          <a:r>
            <a:rPr lang="en-US" sz="2400" b="0" u="none" dirty="0"/>
            <a:t>Application receipt</a:t>
          </a:r>
          <a:endParaRPr lang="en-US" sz="2400" b="0" dirty="0"/>
        </a:p>
      </dgm:t>
    </dgm:pt>
    <dgm:pt modelId="{A07E1478-5004-4F73-B201-B20C6B5EEDBD}" type="parTrans" cxnId="{AA1E3FC7-EB9C-41AB-AF3A-5C50E6563FA4}">
      <dgm:prSet/>
      <dgm:spPr/>
      <dgm:t>
        <a:bodyPr/>
        <a:lstStyle/>
        <a:p>
          <a:endParaRPr lang="en-US"/>
        </a:p>
      </dgm:t>
    </dgm:pt>
    <dgm:pt modelId="{2CA1912D-76AC-4636-ABE4-ABCB75099C72}" type="sibTrans" cxnId="{AA1E3FC7-EB9C-41AB-AF3A-5C50E6563FA4}">
      <dgm:prSet/>
      <dgm:spPr/>
      <dgm:t>
        <a:bodyPr/>
        <a:lstStyle/>
        <a:p>
          <a:endParaRPr lang="en-US" dirty="0"/>
        </a:p>
      </dgm:t>
    </dgm:pt>
    <dgm:pt modelId="{6DD13276-44F3-4D77-8B40-5156AB728A0F}">
      <dgm:prSet custT="1"/>
      <dgm:spPr>
        <a:solidFill>
          <a:schemeClr val="accent2">
            <a:lumMod val="75000"/>
          </a:schemeClr>
        </a:solidFill>
      </dgm:spPr>
      <dgm:t>
        <a:bodyPr/>
        <a:lstStyle/>
        <a:p>
          <a:r>
            <a:rPr lang="en-US" sz="2400" b="0" u="none" dirty="0"/>
            <a:t>I</a:t>
          </a:r>
          <a:r>
            <a:rPr lang="x-none" sz="2400" b="0" u="none" dirty="0"/>
            <a:t>ssue a burn permit</a:t>
          </a:r>
          <a:r>
            <a:rPr lang="en-US" sz="2400" b="0" u="none" dirty="0"/>
            <a:t> that </a:t>
          </a:r>
          <a:r>
            <a:rPr lang="x-none" sz="2400" b="0" u="none" dirty="0"/>
            <a:t>describe</a:t>
          </a:r>
          <a:r>
            <a:rPr lang="en-US" sz="2400" b="0" u="none" dirty="0"/>
            <a:t>s</a:t>
          </a:r>
          <a:r>
            <a:rPr lang="x-none" sz="2400" b="0" u="none" dirty="0"/>
            <a:t> the required conditions</a:t>
          </a:r>
          <a:endParaRPr lang="en-US" sz="2400" b="0" u="none" dirty="0"/>
        </a:p>
      </dgm:t>
    </dgm:pt>
    <dgm:pt modelId="{C60BEB80-DC0C-4084-AFE3-C96F8267D61B}" type="parTrans" cxnId="{A68C93FF-101D-4953-BE6F-4C6819D6F3DD}">
      <dgm:prSet/>
      <dgm:spPr/>
      <dgm:t>
        <a:bodyPr/>
        <a:lstStyle/>
        <a:p>
          <a:endParaRPr lang="en-US"/>
        </a:p>
      </dgm:t>
    </dgm:pt>
    <dgm:pt modelId="{96C412F4-4302-40D8-8F86-F5A9589614D6}" type="sibTrans" cxnId="{A68C93FF-101D-4953-BE6F-4C6819D6F3DD}">
      <dgm:prSet/>
      <dgm:spPr/>
      <dgm:t>
        <a:bodyPr/>
        <a:lstStyle/>
        <a:p>
          <a:endParaRPr lang="en-US"/>
        </a:p>
      </dgm:t>
    </dgm:pt>
    <dgm:pt modelId="{D4091A65-E530-47BF-9EA3-153CA51DFFC5}">
      <dgm:prSet phldrT="[Text]" custT="1"/>
      <dgm:spPr/>
      <dgm:t>
        <a:bodyPr/>
        <a:lstStyle/>
        <a:p>
          <a:r>
            <a:rPr lang="en-US" sz="2400" b="0" u="none" dirty="0"/>
            <a:t>V</a:t>
          </a:r>
          <a:r>
            <a:rPr lang="x-none" sz="2400" b="0" u="none" dirty="0"/>
            <a:t>isit the site to verify that conditions are in compliance with adopted regulations</a:t>
          </a:r>
          <a:endParaRPr lang="en-US" sz="2400" b="0" dirty="0"/>
        </a:p>
      </dgm:t>
    </dgm:pt>
    <dgm:pt modelId="{1D4F9376-E438-40D0-947D-9F3D79F7005A}" type="parTrans" cxnId="{CA8A5D34-2A1F-4A72-ACD6-F25EC0CC57EA}">
      <dgm:prSet/>
      <dgm:spPr/>
      <dgm:t>
        <a:bodyPr/>
        <a:lstStyle/>
        <a:p>
          <a:endParaRPr lang="en-US"/>
        </a:p>
      </dgm:t>
    </dgm:pt>
    <dgm:pt modelId="{4908FDAF-8F68-4F49-85EE-69A4D2A1A400}" type="sibTrans" cxnId="{CA8A5D34-2A1F-4A72-ACD6-F25EC0CC57EA}">
      <dgm:prSet/>
      <dgm:spPr/>
      <dgm:t>
        <a:bodyPr/>
        <a:lstStyle/>
        <a:p>
          <a:endParaRPr lang="en-US" dirty="0"/>
        </a:p>
      </dgm:t>
    </dgm:pt>
    <dgm:pt modelId="{677BC5D7-9E85-444D-BA1F-B1E3AFB29E9B}" type="pres">
      <dgm:prSet presAssocID="{EAAF78F3-2D77-43E1-9DEE-083D34418CAA}" presName="outerComposite" presStyleCnt="0">
        <dgm:presLayoutVars>
          <dgm:chMax val="5"/>
          <dgm:dir/>
          <dgm:resizeHandles val="exact"/>
        </dgm:presLayoutVars>
      </dgm:prSet>
      <dgm:spPr/>
      <dgm:t>
        <a:bodyPr/>
        <a:lstStyle/>
        <a:p>
          <a:endParaRPr lang="en-US"/>
        </a:p>
      </dgm:t>
    </dgm:pt>
    <dgm:pt modelId="{ECC72142-AF79-4FCA-A1DF-641ECC981A4F}" type="pres">
      <dgm:prSet presAssocID="{EAAF78F3-2D77-43E1-9DEE-083D34418CAA}" presName="dummyMaxCanvas" presStyleCnt="0">
        <dgm:presLayoutVars/>
      </dgm:prSet>
      <dgm:spPr/>
    </dgm:pt>
    <dgm:pt modelId="{30B170D7-0E8F-495B-82D8-1730B8508B06}" type="pres">
      <dgm:prSet presAssocID="{EAAF78F3-2D77-43E1-9DEE-083D34418CAA}" presName="ThreeNodes_1" presStyleLbl="node1" presStyleIdx="0" presStyleCnt="3">
        <dgm:presLayoutVars>
          <dgm:bulletEnabled val="1"/>
        </dgm:presLayoutVars>
      </dgm:prSet>
      <dgm:spPr/>
      <dgm:t>
        <a:bodyPr/>
        <a:lstStyle/>
        <a:p>
          <a:endParaRPr lang="en-US"/>
        </a:p>
      </dgm:t>
    </dgm:pt>
    <dgm:pt modelId="{82A99641-4504-4E89-9975-B3682A06EBF8}" type="pres">
      <dgm:prSet presAssocID="{EAAF78F3-2D77-43E1-9DEE-083D34418CAA}" presName="ThreeNodes_2" presStyleLbl="node1" presStyleIdx="1" presStyleCnt="3">
        <dgm:presLayoutVars>
          <dgm:bulletEnabled val="1"/>
        </dgm:presLayoutVars>
      </dgm:prSet>
      <dgm:spPr/>
      <dgm:t>
        <a:bodyPr/>
        <a:lstStyle/>
        <a:p>
          <a:endParaRPr lang="en-US"/>
        </a:p>
      </dgm:t>
    </dgm:pt>
    <dgm:pt modelId="{68C9F47D-4D4C-4338-AF5C-23E2CA676BC5}" type="pres">
      <dgm:prSet presAssocID="{EAAF78F3-2D77-43E1-9DEE-083D34418CAA}" presName="ThreeNodes_3" presStyleLbl="node1" presStyleIdx="2" presStyleCnt="3">
        <dgm:presLayoutVars>
          <dgm:bulletEnabled val="1"/>
        </dgm:presLayoutVars>
      </dgm:prSet>
      <dgm:spPr/>
      <dgm:t>
        <a:bodyPr/>
        <a:lstStyle/>
        <a:p>
          <a:endParaRPr lang="en-US"/>
        </a:p>
      </dgm:t>
    </dgm:pt>
    <dgm:pt modelId="{D169D6AC-C9A2-4EBA-8CBD-CD9AF6480798}" type="pres">
      <dgm:prSet presAssocID="{EAAF78F3-2D77-43E1-9DEE-083D34418CAA}" presName="ThreeConn_1-2" presStyleLbl="fgAccFollowNode1" presStyleIdx="0" presStyleCnt="2">
        <dgm:presLayoutVars>
          <dgm:bulletEnabled val="1"/>
        </dgm:presLayoutVars>
      </dgm:prSet>
      <dgm:spPr/>
      <dgm:t>
        <a:bodyPr/>
        <a:lstStyle/>
        <a:p>
          <a:endParaRPr lang="en-US"/>
        </a:p>
      </dgm:t>
    </dgm:pt>
    <dgm:pt modelId="{E3AA96A3-E2A7-412A-B75C-0B5659423B38}" type="pres">
      <dgm:prSet presAssocID="{EAAF78F3-2D77-43E1-9DEE-083D34418CAA}" presName="ThreeConn_2-3" presStyleLbl="fgAccFollowNode1" presStyleIdx="1" presStyleCnt="2">
        <dgm:presLayoutVars>
          <dgm:bulletEnabled val="1"/>
        </dgm:presLayoutVars>
      </dgm:prSet>
      <dgm:spPr/>
      <dgm:t>
        <a:bodyPr/>
        <a:lstStyle/>
        <a:p>
          <a:endParaRPr lang="en-US"/>
        </a:p>
      </dgm:t>
    </dgm:pt>
    <dgm:pt modelId="{1519AF0C-F178-4C88-9B5F-8F1BF0B06146}" type="pres">
      <dgm:prSet presAssocID="{EAAF78F3-2D77-43E1-9DEE-083D34418CAA}" presName="ThreeNodes_1_text" presStyleLbl="node1" presStyleIdx="2" presStyleCnt="3">
        <dgm:presLayoutVars>
          <dgm:bulletEnabled val="1"/>
        </dgm:presLayoutVars>
      </dgm:prSet>
      <dgm:spPr/>
      <dgm:t>
        <a:bodyPr/>
        <a:lstStyle/>
        <a:p>
          <a:endParaRPr lang="en-US"/>
        </a:p>
      </dgm:t>
    </dgm:pt>
    <dgm:pt modelId="{232A31FA-76E7-49A4-AE42-A2151E2D71DB}" type="pres">
      <dgm:prSet presAssocID="{EAAF78F3-2D77-43E1-9DEE-083D34418CAA}" presName="ThreeNodes_2_text" presStyleLbl="node1" presStyleIdx="2" presStyleCnt="3">
        <dgm:presLayoutVars>
          <dgm:bulletEnabled val="1"/>
        </dgm:presLayoutVars>
      </dgm:prSet>
      <dgm:spPr/>
      <dgm:t>
        <a:bodyPr/>
        <a:lstStyle/>
        <a:p>
          <a:endParaRPr lang="en-US"/>
        </a:p>
      </dgm:t>
    </dgm:pt>
    <dgm:pt modelId="{2C897ADA-B31D-4AB8-980C-E7D109281072}" type="pres">
      <dgm:prSet presAssocID="{EAAF78F3-2D77-43E1-9DEE-083D34418CAA}" presName="ThreeNodes_3_text" presStyleLbl="node1" presStyleIdx="2" presStyleCnt="3">
        <dgm:presLayoutVars>
          <dgm:bulletEnabled val="1"/>
        </dgm:presLayoutVars>
      </dgm:prSet>
      <dgm:spPr/>
      <dgm:t>
        <a:bodyPr/>
        <a:lstStyle/>
        <a:p>
          <a:endParaRPr lang="en-US"/>
        </a:p>
      </dgm:t>
    </dgm:pt>
  </dgm:ptLst>
  <dgm:cxnLst>
    <dgm:cxn modelId="{6186DD50-AAB3-41F5-ADF5-63C415992350}" type="presOf" srcId="{EAAF78F3-2D77-43E1-9DEE-083D34418CAA}" destId="{677BC5D7-9E85-444D-BA1F-B1E3AFB29E9B}" srcOrd="0" destOrd="0" presId="urn:microsoft.com/office/officeart/2005/8/layout/vProcess5"/>
    <dgm:cxn modelId="{574E7D76-3873-4D34-AC35-802ECF8018B1}" type="presOf" srcId="{D4091A65-E530-47BF-9EA3-153CA51DFFC5}" destId="{232A31FA-76E7-49A4-AE42-A2151E2D71DB}" srcOrd="1" destOrd="0" presId="urn:microsoft.com/office/officeart/2005/8/layout/vProcess5"/>
    <dgm:cxn modelId="{BDC5C4D5-8BA5-4C6F-A0D2-CA7F638989D8}" type="presOf" srcId="{1BC46CC9-1FFA-4F17-A5D6-87EBF6BEF81F}" destId="{1519AF0C-F178-4C88-9B5F-8F1BF0B06146}" srcOrd="1" destOrd="0" presId="urn:microsoft.com/office/officeart/2005/8/layout/vProcess5"/>
    <dgm:cxn modelId="{9DD32439-0E1E-4D95-B52F-D9C88846E199}" type="presOf" srcId="{1BC46CC9-1FFA-4F17-A5D6-87EBF6BEF81F}" destId="{30B170D7-0E8F-495B-82D8-1730B8508B06}" srcOrd="0" destOrd="0" presId="urn:microsoft.com/office/officeart/2005/8/layout/vProcess5"/>
    <dgm:cxn modelId="{D5D6F182-CD68-4538-B7ED-916E9AD5F7C6}" type="presOf" srcId="{2CA1912D-76AC-4636-ABE4-ABCB75099C72}" destId="{D169D6AC-C9A2-4EBA-8CBD-CD9AF6480798}" srcOrd="0" destOrd="0" presId="urn:microsoft.com/office/officeart/2005/8/layout/vProcess5"/>
    <dgm:cxn modelId="{CA8A5D34-2A1F-4A72-ACD6-F25EC0CC57EA}" srcId="{EAAF78F3-2D77-43E1-9DEE-083D34418CAA}" destId="{D4091A65-E530-47BF-9EA3-153CA51DFFC5}" srcOrd="1" destOrd="0" parTransId="{1D4F9376-E438-40D0-947D-9F3D79F7005A}" sibTransId="{4908FDAF-8F68-4F49-85EE-69A4D2A1A400}"/>
    <dgm:cxn modelId="{A68C93FF-101D-4953-BE6F-4C6819D6F3DD}" srcId="{EAAF78F3-2D77-43E1-9DEE-083D34418CAA}" destId="{6DD13276-44F3-4D77-8B40-5156AB728A0F}" srcOrd="2" destOrd="0" parTransId="{C60BEB80-DC0C-4084-AFE3-C96F8267D61B}" sibTransId="{96C412F4-4302-40D8-8F86-F5A9589614D6}"/>
    <dgm:cxn modelId="{9C4D1206-C66F-48C1-88CD-447FE4395E49}" type="presOf" srcId="{4908FDAF-8F68-4F49-85EE-69A4D2A1A400}" destId="{E3AA96A3-E2A7-412A-B75C-0B5659423B38}" srcOrd="0" destOrd="0" presId="urn:microsoft.com/office/officeart/2005/8/layout/vProcess5"/>
    <dgm:cxn modelId="{7BCC38D7-1E64-4EEE-9D4E-07E2BBDA2FC2}" type="presOf" srcId="{6DD13276-44F3-4D77-8B40-5156AB728A0F}" destId="{68C9F47D-4D4C-4338-AF5C-23E2CA676BC5}" srcOrd="0" destOrd="0" presId="urn:microsoft.com/office/officeart/2005/8/layout/vProcess5"/>
    <dgm:cxn modelId="{6B2CE996-465D-42B6-8C02-65C789E1AB32}" type="presOf" srcId="{D4091A65-E530-47BF-9EA3-153CA51DFFC5}" destId="{82A99641-4504-4E89-9975-B3682A06EBF8}" srcOrd="0" destOrd="0" presId="urn:microsoft.com/office/officeart/2005/8/layout/vProcess5"/>
    <dgm:cxn modelId="{AA1E3FC7-EB9C-41AB-AF3A-5C50E6563FA4}" srcId="{EAAF78F3-2D77-43E1-9DEE-083D34418CAA}" destId="{1BC46CC9-1FFA-4F17-A5D6-87EBF6BEF81F}" srcOrd="0" destOrd="0" parTransId="{A07E1478-5004-4F73-B201-B20C6B5EEDBD}" sibTransId="{2CA1912D-76AC-4636-ABE4-ABCB75099C72}"/>
    <dgm:cxn modelId="{F26A175C-B53C-4113-924A-0FD593DC0F53}" type="presOf" srcId="{6DD13276-44F3-4D77-8B40-5156AB728A0F}" destId="{2C897ADA-B31D-4AB8-980C-E7D109281072}" srcOrd="1" destOrd="0" presId="urn:microsoft.com/office/officeart/2005/8/layout/vProcess5"/>
    <dgm:cxn modelId="{A386BCD4-6B1D-4EB9-9F88-7CA09667292D}" type="presParOf" srcId="{677BC5D7-9E85-444D-BA1F-B1E3AFB29E9B}" destId="{ECC72142-AF79-4FCA-A1DF-641ECC981A4F}" srcOrd="0" destOrd="0" presId="urn:microsoft.com/office/officeart/2005/8/layout/vProcess5"/>
    <dgm:cxn modelId="{91E8DA26-FDE2-4F93-8600-9F729C83A495}" type="presParOf" srcId="{677BC5D7-9E85-444D-BA1F-B1E3AFB29E9B}" destId="{30B170D7-0E8F-495B-82D8-1730B8508B06}" srcOrd="1" destOrd="0" presId="urn:microsoft.com/office/officeart/2005/8/layout/vProcess5"/>
    <dgm:cxn modelId="{34873021-E662-4D7B-8A88-F06895553308}" type="presParOf" srcId="{677BC5D7-9E85-444D-BA1F-B1E3AFB29E9B}" destId="{82A99641-4504-4E89-9975-B3682A06EBF8}" srcOrd="2" destOrd="0" presId="urn:microsoft.com/office/officeart/2005/8/layout/vProcess5"/>
    <dgm:cxn modelId="{8ECC4448-AEC9-4068-B656-F29AC7848A63}" type="presParOf" srcId="{677BC5D7-9E85-444D-BA1F-B1E3AFB29E9B}" destId="{68C9F47D-4D4C-4338-AF5C-23E2CA676BC5}" srcOrd="3" destOrd="0" presId="urn:microsoft.com/office/officeart/2005/8/layout/vProcess5"/>
    <dgm:cxn modelId="{13A0E6B9-F393-402C-8BE7-8DBFA0844E16}" type="presParOf" srcId="{677BC5D7-9E85-444D-BA1F-B1E3AFB29E9B}" destId="{D169D6AC-C9A2-4EBA-8CBD-CD9AF6480798}" srcOrd="4" destOrd="0" presId="urn:microsoft.com/office/officeart/2005/8/layout/vProcess5"/>
    <dgm:cxn modelId="{133D96C0-ABB3-4A60-B268-19056E3DB3B4}" type="presParOf" srcId="{677BC5D7-9E85-444D-BA1F-B1E3AFB29E9B}" destId="{E3AA96A3-E2A7-412A-B75C-0B5659423B38}" srcOrd="5" destOrd="0" presId="urn:microsoft.com/office/officeart/2005/8/layout/vProcess5"/>
    <dgm:cxn modelId="{8DC110F4-A5FF-45DD-AB06-BCB7567E6F93}" type="presParOf" srcId="{677BC5D7-9E85-444D-BA1F-B1E3AFB29E9B}" destId="{1519AF0C-F178-4C88-9B5F-8F1BF0B06146}" srcOrd="6" destOrd="0" presId="urn:microsoft.com/office/officeart/2005/8/layout/vProcess5"/>
    <dgm:cxn modelId="{FED4522F-1F1D-4109-81D9-5AA3C5B6CA58}" type="presParOf" srcId="{677BC5D7-9E85-444D-BA1F-B1E3AFB29E9B}" destId="{232A31FA-76E7-49A4-AE42-A2151E2D71DB}" srcOrd="7" destOrd="0" presId="urn:microsoft.com/office/officeart/2005/8/layout/vProcess5"/>
    <dgm:cxn modelId="{CE92ED22-5353-4D42-A4DF-21FE814C670D}" type="presParOf" srcId="{677BC5D7-9E85-444D-BA1F-B1E3AFB29E9B}" destId="{2C897ADA-B31D-4AB8-980C-E7D109281072}"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44205CA2-D39F-493A-BB52-2B361F6C796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5BDD5FB-79B6-4F3D-B79B-D41DF218430A}">
      <dgm:prSet phldrT="[Text]" custT="1"/>
      <dgm:spPr/>
      <dgm:t>
        <a:bodyPr/>
        <a:lstStyle/>
        <a:p>
          <a:r>
            <a:rPr lang="en-US" sz="2000" b="0" u="none" dirty="0"/>
            <a:t>I</a:t>
          </a:r>
          <a:r>
            <a:rPr lang="x-none" sz="2000" b="0" u="none" dirty="0" smtClean="0"/>
            <a:t>nvolve</a:t>
          </a:r>
          <a:r>
            <a:rPr lang="en-US" sz="2000" b="0" u="none" dirty="0" smtClean="0"/>
            <a:t> </a:t>
          </a:r>
          <a:r>
            <a:rPr lang="x-none" sz="2000" b="0" u="none" dirty="0" smtClean="0"/>
            <a:t>disposal </a:t>
          </a:r>
          <a:r>
            <a:rPr lang="x-none" sz="2000" b="0" u="none" dirty="0"/>
            <a:t>of nonrecyclable materials</a:t>
          </a:r>
          <a:endParaRPr lang="en-US" sz="2000" b="0" dirty="0"/>
        </a:p>
      </dgm:t>
    </dgm:pt>
    <dgm:pt modelId="{DF6D6885-0EB7-4A73-B6AD-DA6A4629D59D}" type="parTrans" cxnId="{DD87641F-DA61-475E-91A1-6BC545095510}">
      <dgm:prSet/>
      <dgm:spPr/>
      <dgm:t>
        <a:bodyPr/>
        <a:lstStyle/>
        <a:p>
          <a:endParaRPr lang="en-US"/>
        </a:p>
      </dgm:t>
    </dgm:pt>
    <dgm:pt modelId="{91CAD2D3-3EC8-4F3D-8725-49E5EA3FB32F}" type="sibTrans" cxnId="{DD87641F-DA61-475E-91A1-6BC545095510}">
      <dgm:prSet/>
      <dgm:spPr/>
      <dgm:t>
        <a:bodyPr/>
        <a:lstStyle/>
        <a:p>
          <a:endParaRPr lang="en-US"/>
        </a:p>
      </dgm:t>
    </dgm:pt>
    <dgm:pt modelId="{01F3E0A6-61F6-4295-882D-5FA9F60BFA12}">
      <dgm:prSet custT="1"/>
      <dgm:spPr/>
      <dgm:t>
        <a:bodyPr/>
        <a:lstStyle/>
        <a:p>
          <a:r>
            <a:rPr lang="x-none" sz="2000" b="0" u="none" dirty="0"/>
            <a:t>Operations of this type are extremely complex</a:t>
          </a:r>
          <a:endParaRPr lang="en-US" sz="2000" b="0" u="none" dirty="0"/>
        </a:p>
      </dgm:t>
    </dgm:pt>
    <dgm:pt modelId="{544C70B8-53CC-43C6-81AF-EF5000320D3E}" type="parTrans" cxnId="{0CA1A8E3-DCE9-4C38-8860-D4A1892E723E}">
      <dgm:prSet/>
      <dgm:spPr/>
      <dgm:t>
        <a:bodyPr/>
        <a:lstStyle/>
        <a:p>
          <a:endParaRPr lang="en-US"/>
        </a:p>
      </dgm:t>
    </dgm:pt>
    <dgm:pt modelId="{E025A543-355C-492C-88F6-B6FEA14A160F}" type="sibTrans" cxnId="{0CA1A8E3-DCE9-4C38-8860-D4A1892E723E}">
      <dgm:prSet/>
      <dgm:spPr/>
      <dgm:t>
        <a:bodyPr/>
        <a:lstStyle/>
        <a:p>
          <a:endParaRPr lang="en-US"/>
        </a:p>
      </dgm:t>
    </dgm:pt>
    <dgm:pt modelId="{56246B81-9882-4ED4-BBA1-3930FC46C275}">
      <dgm:prSet custT="1"/>
      <dgm:spPr>
        <a:solidFill>
          <a:schemeClr val="accent6">
            <a:lumMod val="75000"/>
          </a:schemeClr>
        </a:solidFill>
      </dgm:spPr>
      <dgm:t>
        <a:bodyPr/>
        <a:lstStyle/>
        <a:p>
          <a:r>
            <a:rPr lang="x-none" sz="2000" b="0" u="none" dirty="0" smtClean="0"/>
            <a:t>Require ever-increasing </a:t>
          </a:r>
          <a:r>
            <a:rPr lang="x-none" sz="2000" b="0" u="none" dirty="0"/>
            <a:t>level of expertise on the part of an inspector</a:t>
          </a:r>
          <a:endParaRPr lang="en-US" sz="2000" b="0" u="none" dirty="0"/>
        </a:p>
      </dgm:t>
    </dgm:pt>
    <dgm:pt modelId="{BE2A226C-3AFA-44A1-9ACB-28376F0E6EFE}" type="parTrans" cxnId="{BF91AE3F-5D8D-454C-A388-7DC98EA15421}">
      <dgm:prSet/>
      <dgm:spPr/>
      <dgm:t>
        <a:bodyPr/>
        <a:lstStyle/>
        <a:p>
          <a:endParaRPr lang="en-US"/>
        </a:p>
      </dgm:t>
    </dgm:pt>
    <dgm:pt modelId="{55EA8401-9DDC-462E-873E-BCE8ED5CC799}" type="sibTrans" cxnId="{BF91AE3F-5D8D-454C-A388-7DC98EA15421}">
      <dgm:prSet/>
      <dgm:spPr/>
      <dgm:t>
        <a:bodyPr/>
        <a:lstStyle/>
        <a:p>
          <a:endParaRPr lang="en-US"/>
        </a:p>
      </dgm:t>
    </dgm:pt>
    <dgm:pt modelId="{AFEE9D1C-A7B4-495F-AFA7-521E9B57B044}">
      <dgm:prSet custT="1"/>
      <dgm:spPr>
        <a:solidFill>
          <a:schemeClr val="accent6">
            <a:lumMod val="50000"/>
          </a:schemeClr>
        </a:solidFill>
      </dgm:spPr>
      <dgm:t>
        <a:bodyPr/>
        <a:lstStyle/>
        <a:p>
          <a:r>
            <a:rPr lang="x-none" sz="2000" b="0" u="none" dirty="0"/>
            <a:t>Present unique challenges to inspection and fire suppression personnel</a:t>
          </a:r>
          <a:endParaRPr lang="en-US" sz="2000" b="0" u="none" dirty="0"/>
        </a:p>
      </dgm:t>
    </dgm:pt>
    <dgm:pt modelId="{CA91F92E-2F6D-4A6E-BA9C-FF093907ADDF}" type="parTrans" cxnId="{B2FD89E8-58B1-4829-B51C-97CB4C5A0C07}">
      <dgm:prSet/>
      <dgm:spPr/>
      <dgm:t>
        <a:bodyPr/>
        <a:lstStyle/>
        <a:p>
          <a:endParaRPr lang="en-US"/>
        </a:p>
      </dgm:t>
    </dgm:pt>
    <dgm:pt modelId="{5AC28F36-94C5-4CA0-845E-57F527B543FA}" type="sibTrans" cxnId="{B2FD89E8-58B1-4829-B51C-97CB4C5A0C07}">
      <dgm:prSet/>
      <dgm:spPr/>
      <dgm:t>
        <a:bodyPr/>
        <a:lstStyle/>
        <a:p>
          <a:endParaRPr lang="en-US"/>
        </a:p>
      </dgm:t>
    </dgm:pt>
    <dgm:pt modelId="{4A8294CC-8024-494F-8068-CCFF86F25B10}">
      <dgm:prSet phldrT="[Text]" custT="1"/>
      <dgm:spPr/>
      <dgm:t>
        <a:bodyPr/>
        <a:lstStyle/>
        <a:p>
          <a:r>
            <a:rPr lang="en-US" sz="2000" b="0" u="none" dirty="0"/>
            <a:t>I</a:t>
          </a:r>
          <a:r>
            <a:rPr lang="x-none" sz="2000" b="0" u="none" dirty="0"/>
            <a:t>ncludes everything from municipal trash to hazardous or biological materials</a:t>
          </a:r>
          <a:endParaRPr lang="en-US" sz="2000" b="0" dirty="0"/>
        </a:p>
      </dgm:t>
    </dgm:pt>
    <dgm:pt modelId="{7D04E218-759D-4308-A1D5-A812618A7433}" type="parTrans" cxnId="{6533D71F-B64D-4A79-A9F2-DE41CDFA6B2E}">
      <dgm:prSet/>
      <dgm:spPr/>
      <dgm:t>
        <a:bodyPr/>
        <a:lstStyle/>
        <a:p>
          <a:endParaRPr lang="en-US"/>
        </a:p>
      </dgm:t>
    </dgm:pt>
    <dgm:pt modelId="{D4A2B53F-429A-42C2-9099-46682C9F2423}" type="sibTrans" cxnId="{6533D71F-B64D-4A79-A9F2-DE41CDFA6B2E}">
      <dgm:prSet/>
      <dgm:spPr/>
      <dgm:t>
        <a:bodyPr/>
        <a:lstStyle/>
        <a:p>
          <a:endParaRPr lang="en-US"/>
        </a:p>
      </dgm:t>
    </dgm:pt>
    <dgm:pt modelId="{B0146414-0C21-4B98-99DE-2C1544EDB475}" type="pres">
      <dgm:prSet presAssocID="{44205CA2-D39F-493A-BB52-2B361F6C7966}" presName="linear" presStyleCnt="0">
        <dgm:presLayoutVars>
          <dgm:animLvl val="lvl"/>
          <dgm:resizeHandles val="exact"/>
        </dgm:presLayoutVars>
      </dgm:prSet>
      <dgm:spPr/>
      <dgm:t>
        <a:bodyPr/>
        <a:lstStyle/>
        <a:p>
          <a:endParaRPr lang="en-US"/>
        </a:p>
      </dgm:t>
    </dgm:pt>
    <dgm:pt modelId="{5CF199D4-8409-462B-B86A-DEBB507CFFEE}" type="pres">
      <dgm:prSet presAssocID="{65BDD5FB-79B6-4F3D-B79B-D41DF218430A}" presName="parentText" presStyleLbl="node1" presStyleIdx="0" presStyleCnt="5">
        <dgm:presLayoutVars>
          <dgm:chMax val="0"/>
          <dgm:bulletEnabled val="1"/>
        </dgm:presLayoutVars>
      </dgm:prSet>
      <dgm:spPr/>
      <dgm:t>
        <a:bodyPr/>
        <a:lstStyle/>
        <a:p>
          <a:endParaRPr lang="en-US"/>
        </a:p>
      </dgm:t>
    </dgm:pt>
    <dgm:pt modelId="{8B3B5DFD-9A82-46DF-A1FA-6E2556840C04}" type="pres">
      <dgm:prSet presAssocID="{91CAD2D3-3EC8-4F3D-8725-49E5EA3FB32F}" presName="spacer" presStyleCnt="0"/>
      <dgm:spPr/>
    </dgm:pt>
    <dgm:pt modelId="{9B2273B1-27F9-488F-9965-83B6BEF2FD65}" type="pres">
      <dgm:prSet presAssocID="{4A8294CC-8024-494F-8068-CCFF86F25B10}" presName="parentText" presStyleLbl="node1" presStyleIdx="1" presStyleCnt="5">
        <dgm:presLayoutVars>
          <dgm:chMax val="0"/>
          <dgm:bulletEnabled val="1"/>
        </dgm:presLayoutVars>
      </dgm:prSet>
      <dgm:spPr/>
      <dgm:t>
        <a:bodyPr/>
        <a:lstStyle/>
        <a:p>
          <a:endParaRPr lang="en-US"/>
        </a:p>
      </dgm:t>
    </dgm:pt>
    <dgm:pt modelId="{CD5B1A88-5F97-44F7-9953-A286445B58E3}" type="pres">
      <dgm:prSet presAssocID="{D4A2B53F-429A-42C2-9099-46682C9F2423}" presName="spacer" presStyleCnt="0"/>
      <dgm:spPr/>
    </dgm:pt>
    <dgm:pt modelId="{AB96440C-6C62-4458-A379-302E0151A4C4}" type="pres">
      <dgm:prSet presAssocID="{01F3E0A6-61F6-4295-882D-5FA9F60BFA12}" presName="parentText" presStyleLbl="node1" presStyleIdx="2" presStyleCnt="5">
        <dgm:presLayoutVars>
          <dgm:chMax val="0"/>
          <dgm:bulletEnabled val="1"/>
        </dgm:presLayoutVars>
      </dgm:prSet>
      <dgm:spPr/>
      <dgm:t>
        <a:bodyPr/>
        <a:lstStyle/>
        <a:p>
          <a:endParaRPr lang="en-US"/>
        </a:p>
      </dgm:t>
    </dgm:pt>
    <dgm:pt modelId="{4BCFD282-75E4-466D-B588-F00924E6CE6B}" type="pres">
      <dgm:prSet presAssocID="{E025A543-355C-492C-88F6-B6FEA14A160F}" presName="spacer" presStyleCnt="0"/>
      <dgm:spPr/>
    </dgm:pt>
    <dgm:pt modelId="{D6F4CF94-6AD6-430D-97AF-FB791F70484C}" type="pres">
      <dgm:prSet presAssocID="{56246B81-9882-4ED4-BBA1-3930FC46C275}" presName="parentText" presStyleLbl="node1" presStyleIdx="3" presStyleCnt="5">
        <dgm:presLayoutVars>
          <dgm:chMax val="0"/>
          <dgm:bulletEnabled val="1"/>
        </dgm:presLayoutVars>
      </dgm:prSet>
      <dgm:spPr/>
      <dgm:t>
        <a:bodyPr/>
        <a:lstStyle/>
        <a:p>
          <a:endParaRPr lang="en-US"/>
        </a:p>
      </dgm:t>
    </dgm:pt>
    <dgm:pt modelId="{E1A6E362-B1F2-48A0-959C-E61E293A604B}" type="pres">
      <dgm:prSet presAssocID="{55EA8401-9DDC-462E-873E-BCE8ED5CC799}" presName="spacer" presStyleCnt="0"/>
      <dgm:spPr/>
    </dgm:pt>
    <dgm:pt modelId="{D415E841-78B3-45A9-A883-6CC68F8741EB}" type="pres">
      <dgm:prSet presAssocID="{AFEE9D1C-A7B4-495F-AFA7-521E9B57B044}" presName="parentText" presStyleLbl="node1" presStyleIdx="4" presStyleCnt="5">
        <dgm:presLayoutVars>
          <dgm:chMax val="0"/>
          <dgm:bulletEnabled val="1"/>
        </dgm:presLayoutVars>
      </dgm:prSet>
      <dgm:spPr/>
      <dgm:t>
        <a:bodyPr/>
        <a:lstStyle/>
        <a:p>
          <a:endParaRPr lang="en-US"/>
        </a:p>
      </dgm:t>
    </dgm:pt>
  </dgm:ptLst>
  <dgm:cxnLst>
    <dgm:cxn modelId="{2FC5E42E-0C0E-4EBA-8FCB-4A3F3BC787BB}" type="presOf" srcId="{65BDD5FB-79B6-4F3D-B79B-D41DF218430A}" destId="{5CF199D4-8409-462B-B86A-DEBB507CFFEE}" srcOrd="0" destOrd="0" presId="urn:microsoft.com/office/officeart/2005/8/layout/vList2"/>
    <dgm:cxn modelId="{D4FD7C26-5E5B-4BCC-8C33-8CD28D885D06}" type="presOf" srcId="{44205CA2-D39F-493A-BB52-2B361F6C7966}" destId="{B0146414-0C21-4B98-99DE-2C1544EDB475}" srcOrd="0" destOrd="0" presId="urn:microsoft.com/office/officeart/2005/8/layout/vList2"/>
    <dgm:cxn modelId="{0CA1A8E3-DCE9-4C38-8860-D4A1892E723E}" srcId="{44205CA2-D39F-493A-BB52-2B361F6C7966}" destId="{01F3E0A6-61F6-4295-882D-5FA9F60BFA12}" srcOrd="2" destOrd="0" parTransId="{544C70B8-53CC-43C6-81AF-EF5000320D3E}" sibTransId="{E025A543-355C-492C-88F6-B6FEA14A160F}"/>
    <dgm:cxn modelId="{BF91AE3F-5D8D-454C-A388-7DC98EA15421}" srcId="{44205CA2-D39F-493A-BB52-2B361F6C7966}" destId="{56246B81-9882-4ED4-BBA1-3930FC46C275}" srcOrd="3" destOrd="0" parTransId="{BE2A226C-3AFA-44A1-9ACB-28376F0E6EFE}" sibTransId="{55EA8401-9DDC-462E-873E-BCE8ED5CC799}"/>
    <dgm:cxn modelId="{09784F6E-C16A-4D55-9E2F-F34EC73B5BB7}" type="presOf" srcId="{56246B81-9882-4ED4-BBA1-3930FC46C275}" destId="{D6F4CF94-6AD6-430D-97AF-FB791F70484C}" srcOrd="0" destOrd="0" presId="urn:microsoft.com/office/officeart/2005/8/layout/vList2"/>
    <dgm:cxn modelId="{B2FD89E8-58B1-4829-B51C-97CB4C5A0C07}" srcId="{44205CA2-D39F-493A-BB52-2B361F6C7966}" destId="{AFEE9D1C-A7B4-495F-AFA7-521E9B57B044}" srcOrd="4" destOrd="0" parTransId="{CA91F92E-2F6D-4A6E-BA9C-FF093907ADDF}" sibTransId="{5AC28F36-94C5-4CA0-845E-57F527B543FA}"/>
    <dgm:cxn modelId="{DD87641F-DA61-475E-91A1-6BC545095510}" srcId="{44205CA2-D39F-493A-BB52-2B361F6C7966}" destId="{65BDD5FB-79B6-4F3D-B79B-D41DF218430A}" srcOrd="0" destOrd="0" parTransId="{DF6D6885-0EB7-4A73-B6AD-DA6A4629D59D}" sibTransId="{91CAD2D3-3EC8-4F3D-8725-49E5EA3FB32F}"/>
    <dgm:cxn modelId="{A8A4ED43-5F07-49E4-8A85-DF09A71E51A3}" type="presOf" srcId="{01F3E0A6-61F6-4295-882D-5FA9F60BFA12}" destId="{AB96440C-6C62-4458-A379-302E0151A4C4}" srcOrd="0" destOrd="0" presId="urn:microsoft.com/office/officeart/2005/8/layout/vList2"/>
    <dgm:cxn modelId="{B54C624B-8685-40B5-90C3-2459F9AF4035}" type="presOf" srcId="{AFEE9D1C-A7B4-495F-AFA7-521E9B57B044}" destId="{D415E841-78B3-45A9-A883-6CC68F8741EB}" srcOrd="0" destOrd="0" presId="urn:microsoft.com/office/officeart/2005/8/layout/vList2"/>
    <dgm:cxn modelId="{6533D71F-B64D-4A79-A9F2-DE41CDFA6B2E}" srcId="{44205CA2-D39F-493A-BB52-2B361F6C7966}" destId="{4A8294CC-8024-494F-8068-CCFF86F25B10}" srcOrd="1" destOrd="0" parTransId="{7D04E218-759D-4308-A1D5-A812618A7433}" sibTransId="{D4A2B53F-429A-42C2-9099-46682C9F2423}"/>
    <dgm:cxn modelId="{EC2C86FE-EB6C-43BA-B2B5-EBA5951980CD}" type="presOf" srcId="{4A8294CC-8024-494F-8068-CCFF86F25B10}" destId="{9B2273B1-27F9-488F-9965-83B6BEF2FD65}" srcOrd="0" destOrd="0" presId="urn:microsoft.com/office/officeart/2005/8/layout/vList2"/>
    <dgm:cxn modelId="{DE4AAB23-08A4-4E7D-9B08-595C84233C82}" type="presParOf" srcId="{B0146414-0C21-4B98-99DE-2C1544EDB475}" destId="{5CF199D4-8409-462B-B86A-DEBB507CFFEE}" srcOrd="0" destOrd="0" presId="urn:microsoft.com/office/officeart/2005/8/layout/vList2"/>
    <dgm:cxn modelId="{AB47D19E-2546-49F6-A17A-B696246AD981}" type="presParOf" srcId="{B0146414-0C21-4B98-99DE-2C1544EDB475}" destId="{8B3B5DFD-9A82-46DF-A1FA-6E2556840C04}" srcOrd="1" destOrd="0" presId="urn:microsoft.com/office/officeart/2005/8/layout/vList2"/>
    <dgm:cxn modelId="{95BCCE4D-1081-462D-99CF-7F6524682400}" type="presParOf" srcId="{B0146414-0C21-4B98-99DE-2C1544EDB475}" destId="{9B2273B1-27F9-488F-9965-83B6BEF2FD65}" srcOrd="2" destOrd="0" presId="urn:microsoft.com/office/officeart/2005/8/layout/vList2"/>
    <dgm:cxn modelId="{6A948CD2-1F83-41E2-B001-BB2F3EF43AA5}" type="presParOf" srcId="{B0146414-0C21-4B98-99DE-2C1544EDB475}" destId="{CD5B1A88-5F97-44F7-9953-A286445B58E3}" srcOrd="3" destOrd="0" presId="urn:microsoft.com/office/officeart/2005/8/layout/vList2"/>
    <dgm:cxn modelId="{55B82EF5-25CD-45F3-8757-DC834F85B0FD}" type="presParOf" srcId="{B0146414-0C21-4B98-99DE-2C1544EDB475}" destId="{AB96440C-6C62-4458-A379-302E0151A4C4}" srcOrd="4" destOrd="0" presId="urn:microsoft.com/office/officeart/2005/8/layout/vList2"/>
    <dgm:cxn modelId="{CC526020-4D2C-4EE8-8CAD-284A8B04A959}" type="presParOf" srcId="{B0146414-0C21-4B98-99DE-2C1544EDB475}" destId="{4BCFD282-75E4-466D-B588-F00924E6CE6B}" srcOrd="5" destOrd="0" presId="urn:microsoft.com/office/officeart/2005/8/layout/vList2"/>
    <dgm:cxn modelId="{F7CC70F5-3059-4E37-92D6-016A697DF673}" type="presParOf" srcId="{B0146414-0C21-4B98-99DE-2C1544EDB475}" destId="{D6F4CF94-6AD6-430D-97AF-FB791F70484C}" srcOrd="6" destOrd="0" presId="urn:microsoft.com/office/officeart/2005/8/layout/vList2"/>
    <dgm:cxn modelId="{C7C28CC6-6054-4448-AE50-F89FA19099A6}" type="presParOf" srcId="{B0146414-0C21-4B98-99DE-2C1544EDB475}" destId="{E1A6E362-B1F2-48A0-959C-E61E293A604B}" srcOrd="7" destOrd="0" presId="urn:microsoft.com/office/officeart/2005/8/layout/vList2"/>
    <dgm:cxn modelId="{704CB6F6-EB2C-4036-B68B-3CCADA3AFAFE}" type="presParOf" srcId="{B0146414-0C21-4B98-99DE-2C1544EDB475}" destId="{D415E841-78B3-45A9-A883-6CC68F8741E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44205CA2-D39F-493A-BB52-2B361F6C796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5BDD5FB-79B6-4F3D-B79B-D41DF218430A}">
      <dgm:prSet phldrT="[Text]" custT="1"/>
      <dgm:spPr/>
      <dgm:t>
        <a:bodyPr/>
        <a:lstStyle/>
        <a:p>
          <a:pPr algn="ctr"/>
          <a:r>
            <a:rPr lang="en-US" sz="2400" b="0" u="none" dirty="0"/>
            <a:t>Burning</a:t>
          </a:r>
          <a:endParaRPr lang="en-US" sz="2400" b="0" dirty="0"/>
        </a:p>
      </dgm:t>
    </dgm:pt>
    <dgm:pt modelId="{DF6D6885-0EB7-4A73-B6AD-DA6A4629D59D}" type="parTrans" cxnId="{DD87641F-DA61-475E-91A1-6BC545095510}">
      <dgm:prSet/>
      <dgm:spPr/>
      <dgm:t>
        <a:bodyPr/>
        <a:lstStyle/>
        <a:p>
          <a:endParaRPr lang="en-US"/>
        </a:p>
      </dgm:t>
    </dgm:pt>
    <dgm:pt modelId="{91CAD2D3-3EC8-4F3D-8725-49E5EA3FB32F}" type="sibTrans" cxnId="{DD87641F-DA61-475E-91A1-6BC545095510}">
      <dgm:prSet/>
      <dgm:spPr/>
      <dgm:t>
        <a:bodyPr/>
        <a:lstStyle/>
        <a:p>
          <a:endParaRPr lang="en-US"/>
        </a:p>
      </dgm:t>
    </dgm:pt>
    <dgm:pt modelId="{DDB2FFBB-B775-4FC1-951B-4337A41C3140}">
      <dgm:prSet phldrT="[Text]" custT="1"/>
      <dgm:spPr/>
      <dgm:t>
        <a:bodyPr/>
        <a:lstStyle/>
        <a:p>
          <a:pPr algn="ctr"/>
          <a:r>
            <a:rPr lang="en-US" sz="2400" b="0" dirty="0"/>
            <a:t>Steaming</a:t>
          </a:r>
        </a:p>
      </dgm:t>
    </dgm:pt>
    <dgm:pt modelId="{1E14E9B6-B946-4ECE-B3C1-558450403100}" type="parTrans" cxnId="{3CC191B5-77D7-4F4C-8631-CA6B89548ED4}">
      <dgm:prSet/>
      <dgm:spPr/>
      <dgm:t>
        <a:bodyPr/>
        <a:lstStyle/>
        <a:p>
          <a:endParaRPr lang="en-US"/>
        </a:p>
      </dgm:t>
    </dgm:pt>
    <dgm:pt modelId="{A6940EA6-0048-437A-A974-958B817E4D1E}" type="sibTrans" cxnId="{3CC191B5-77D7-4F4C-8631-CA6B89548ED4}">
      <dgm:prSet/>
      <dgm:spPr/>
      <dgm:t>
        <a:bodyPr/>
        <a:lstStyle/>
        <a:p>
          <a:endParaRPr lang="en-US"/>
        </a:p>
      </dgm:t>
    </dgm:pt>
    <dgm:pt modelId="{114E01BC-C411-41D7-A339-E8A274CF2F56}">
      <dgm:prSet custT="1"/>
      <dgm:spPr>
        <a:solidFill>
          <a:schemeClr val="accent6">
            <a:lumMod val="75000"/>
          </a:schemeClr>
        </a:solidFill>
      </dgm:spPr>
      <dgm:t>
        <a:bodyPr/>
        <a:lstStyle/>
        <a:p>
          <a:pPr algn="ctr"/>
          <a:r>
            <a:rPr lang="en-US" sz="2400" b="0" dirty="0"/>
            <a:t>Microwaving</a:t>
          </a:r>
        </a:p>
      </dgm:t>
    </dgm:pt>
    <dgm:pt modelId="{CE9CFCF3-661F-4551-A6DF-53FEACD4E01A}" type="parTrans" cxnId="{0C735046-0656-46BB-9C59-99905666B344}">
      <dgm:prSet/>
      <dgm:spPr/>
      <dgm:t>
        <a:bodyPr/>
        <a:lstStyle/>
        <a:p>
          <a:endParaRPr lang="en-US"/>
        </a:p>
      </dgm:t>
    </dgm:pt>
    <dgm:pt modelId="{4BBBFECC-E4F6-4280-BE6C-00B9AAF3EC27}" type="sibTrans" cxnId="{0C735046-0656-46BB-9C59-99905666B344}">
      <dgm:prSet/>
      <dgm:spPr/>
      <dgm:t>
        <a:bodyPr/>
        <a:lstStyle/>
        <a:p>
          <a:endParaRPr lang="en-US"/>
        </a:p>
      </dgm:t>
    </dgm:pt>
    <dgm:pt modelId="{BBC2916E-BA94-487D-A757-354B1A71E46D}">
      <dgm:prSet custT="1"/>
      <dgm:spPr>
        <a:solidFill>
          <a:schemeClr val="accent6">
            <a:lumMod val="75000"/>
          </a:schemeClr>
        </a:solidFill>
      </dgm:spPr>
      <dgm:t>
        <a:bodyPr/>
        <a:lstStyle/>
        <a:p>
          <a:pPr algn="ctr"/>
          <a:r>
            <a:rPr lang="en-US" sz="2400" b="0" dirty="0"/>
            <a:t>Ozone sanitizing</a:t>
          </a:r>
        </a:p>
      </dgm:t>
    </dgm:pt>
    <dgm:pt modelId="{FAAF0C67-8EC7-4075-9348-5257097DB305}" type="parTrans" cxnId="{989A644C-CD8D-4C1A-9400-7C60A8B59FCA}">
      <dgm:prSet/>
      <dgm:spPr/>
      <dgm:t>
        <a:bodyPr/>
        <a:lstStyle/>
        <a:p>
          <a:endParaRPr lang="en-US"/>
        </a:p>
      </dgm:t>
    </dgm:pt>
    <dgm:pt modelId="{88B1919A-6691-4B06-99D9-0647E3373D91}" type="sibTrans" cxnId="{989A644C-CD8D-4C1A-9400-7C60A8B59FCA}">
      <dgm:prSet/>
      <dgm:spPr/>
      <dgm:t>
        <a:bodyPr/>
        <a:lstStyle/>
        <a:p>
          <a:endParaRPr lang="en-US"/>
        </a:p>
      </dgm:t>
    </dgm:pt>
    <dgm:pt modelId="{B0146414-0C21-4B98-99DE-2C1544EDB475}" type="pres">
      <dgm:prSet presAssocID="{44205CA2-D39F-493A-BB52-2B361F6C7966}" presName="linear" presStyleCnt="0">
        <dgm:presLayoutVars>
          <dgm:animLvl val="lvl"/>
          <dgm:resizeHandles val="exact"/>
        </dgm:presLayoutVars>
      </dgm:prSet>
      <dgm:spPr/>
      <dgm:t>
        <a:bodyPr/>
        <a:lstStyle/>
        <a:p>
          <a:endParaRPr lang="en-US"/>
        </a:p>
      </dgm:t>
    </dgm:pt>
    <dgm:pt modelId="{5CF199D4-8409-462B-B86A-DEBB507CFFEE}" type="pres">
      <dgm:prSet presAssocID="{65BDD5FB-79B6-4F3D-B79B-D41DF218430A}" presName="parentText" presStyleLbl="node1" presStyleIdx="0" presStyleCnt="4">
        <dgm:presLayoutVars>
          <dgm:chMax val="0"/>
          <dgm:bulletEnabled val="1"/>
        </dgm:presLayoutVars>
      </dgm:prSet>
      <dgm:spPr/>
      <dgm:t>
        <a:bodyPr/>
        <a:lstStyle/>
        <a:p>
          <a:endParaRPr lang="en-US"/>
        </a:p>
      </dgm:t>
    </dgm:pt>
    <dgm:pt modelId="{8B3B5DFD-9A82-46DF-A1FA-6E2556840C04}" type="pres">
      <dgm:prSet presAssocID="{91CAD2D3-3EC8-4F3D-8725-49E5EA3FB32F}" presName="spacer" presStyleCnt="0"/>
      <dgm:spPr/>
    </dgm:pt>
    <dgm:pt modelId="{5885492A-D3E4-48C7-8169-B35D4D3046EB}" type="pres">
      <dgm:prSet presAssocID="{DDB2FFBB-B775-4FC1-951B-4337A41C3140}" presName="parentText" presStyleLbl="node1" presStyleIdx="1" presStyleCnt="4">
        <dgm:presLayoutVars>
          <dgm:chMax val="0"/>
          <dgm:bulletEnabled val="1"/>
        </dgm:presLayoutVars>
      </dgm:prSet>
      <dgm:spPr/>
      <dgm:t>
        <a:bodyPr/>
        <a:lstStyle/>
        <a:p>
          <a:endParaRPr lang="en-US"/>
        </a:p>
      </dgm:t>
    </dgm:pt>
    <dgm:pt modelId="{7E15B669-168C-49C3-BF40-6686D8AFD380}" type="pres">
      <dgm:prSet presAssocID="{A6940EA6-0048-437A-A974-958B817E4D1E}" presName="spacer" presStyleCnt="0"/>
      <dgm:spPr/>
    </dgm:pt>
    <dgm:pt modelId="{09B07162-3607-4CC4-8551-027BB90B16EB}" type="pres">
      <dgm:prSet presAssocID="{114E01BC-C411-41D7-A339-E8A274CF2F56}" presName="parentText" presStyleLbl="node1" presStyleIdx="2" presStyleCnt="4">
        <dgm:presLayoutVars>
          <dgm:chMax val="0"/>
          <dgm:bulletEnabled val="1"/>
        </dgm:presLayoutVars>
      </dgm:prSet>
      <dgm:spPr/>
      <dgm:t>
        <a:bodyPr/>
        <a:lstStyle/>
        <a:p>
          <a:endParaRPr lang="en-US"/>
        </a:p>
      </dgm:t>
    </dgm:pt>
    <dgm:pt modelId="{8E0E2484-2D25-408A-A936-905E7B2A22ED}" type="pres">
      <dgm:prSet presAssocID="{4BBBFECC-E4F6-4280-BE6C-00B9AAF3EC27}" presName="spacer" presStyleCnt="0"/>
      <dgm:spPr/>
    </dgm:pt>
    <dgm:pt modelId="{0FD0F789-25A9-4695-A6ED-F51794E0025F}" type="pres">
      <dgm:prSet presAssocID="{BBC2916E-BA94-487D-A757-354B1A71E46D}" presName="parentText" presStyleLbl="node1" presStyleIdx="3" presStyleCnt="4">
        <dgm:presLayoutVars>
          <dgm:chMax val="0"/>
          <dgm:bulletEnabled val="1"/>
        </dgm:presLayoutVars>
      </dgm:prSet>
      <dgm:spPr/>
      <dgm:t>
        <a:bodyPr/>
        <a:lstStyle/>
        <a:p>
          <a:endParaRPr lang="en-US"/>
        </a:p>
      </dgm:t>
    </dgm:pt>
  </dgm:ptLst>
  <dgm:cxnLst>
    <dgm:cxn modelId="{3CC191B5-77D7-4F4C-8631-CA6B89548ED4}" srcId="{44205CA2-D39F-493A-BB52-2B361F6C7966}" destId="{DDB2FFBB-B775-4FC1-951B-4337A41C3140}" srcOrd="1" destOrd="0" parTransId="{1E14E9B6-B946-4ECE-B3C1-558450403100}" sibTransId="{A6940EA6-0048-437A-A974-958B817E4D1E}"/>
    <dgm:cxn modelId="{0C735046-0656-46BB-9C59-99905666B344}" srcId="{44205CA2-D39F-493A-BB52-2B361F6C7966}" destId="{114E01BC-C411-41D7-A339-E8A274CF2F56}" srcOrd="2" destOrd="0" parTransId="{CE9CFCF3-661F-4551-A6DF-53FEACD4E01A}" sibTransId="{4BBBFECC-E4F6-4280-BE6C-00B9AAF3EC27}"/>
    <dgm:cxn modelId="{21A5E37B-8CC7-4C66-92FD-5A39EC894F82}" type="presOf" srcId="{BBC2916E-BA94-487D-A757-354B1A71E46D}" destId="{0FD0F789-25A9-4695-A6ED-F51794E0025F}" srcOrd="0" destOrd="0" presId="urn:microsoft.com/office/officeart/2005/8/layout/vList2"/>
    <dgm:cxn modelId="{293DDC7B-4425-41F2-BBAE-091FAEBF17F5}" type="presOf" srcId="{44205CA2-D39F-493A-BB52-2B361F6C7966}" destId="{B0146414-0C21-4B98-99DE-2C1544EDB475}" srcOrd="0" destOrd="0" presId="urn:microsoft.com/office/officeart/2005/8/layout/vList2"/>
    <dgm:cxn modelId="{D9B1628D-3E96-41D4-A83D-DC875A60A834}" type="presOf" srcId="{65BDD5FB-79B6-4F3D-B79B-D41DF218430A}" destId="{5CF199D4-8409-462B-B86A-DEBB507CFFEE}" srcOrd="0" destOrd="0" presId="urn:microsoft.com/office/officeart/2005/8/layout/vList2"/>
    <dgm:cxn modelId="{DD87641F-DA61-475E-91A1-6BC545095510}" srcId="{44205CA2-D39F-493A-BB52-2B361F6C7966}" destId="{65BDD5FB-79B6-4F3D-B79B-D41DF218430A}" srcOrd="0" destOrd="0" parTransId="{DF6D6885-0EB7-4A73-B6AD-DA6A4629D59D}" sibTransId="{91CAD2D3-3EC8-4F3D-8725-49E5EA3FB32F}"/>
    <dgm:cxn modelId="{87C55565-5993-4A93-BBEE-D41494E50C61}" type="presOf" srcId="{114E01BC-C411-41D7-A339-E8A274CF2F56}" destId="{09B07162-3607-4CC4-8551-027BB90B16EB}" srcOrd="0" destOrd="0" presId="urn:microsoft.com/office/officeart/2005/8/layout/vList2"/>
    <dgm:cxn modelId="{C02A4EC2-D225-4054-81BC-225943719925}" type="presOf" srcId="{DDB2FFBB-B775-4FC1-951B-4337A41C3140}" destId="{5885492A-D3E4-48C7-8169-B35D4D3046EB}" srcOrd="0" destOrd="0" presId="urn:microsoft.com/office/officeart/2005/8/layout/vList2"/>
    <dgm:cxn modelId="{989A644C-CD8D-4C1A-9400-7C60A8B59FCA}" srcId="{44205CA2-D39F-493A-BB52-2B361F6C7966}" destId="{BBC2916E-BA94-487D-A757-354B1A71E46D}" srcOrd="3" destOrd="0" parTransId="{FAAF0C67-8EC7-4075-9348-5257097DB305}" sibTransId="{88B1919A-6691-4B06-99D9-0647E3373D91}"/>
    <dgm:cxn modelId="{A66A62C3-F092-46E0-B208-6EB0D8DCCF8B}" type="presParOf" srcId="{B0146414-0C21-4B98-99DE-2C1544EDB475}" destId="{5CF199D4-8409-462B-B86A-DEBB507CFFEE}" srcOrd="0" destOrd="0" presId="urn:microsoft.com/office/officeart/2005/8/layout/vList2"/>
    <dgm:cxn modelId="{AF27D77E-1F5F-467D-9439-602B7566EAD4}" type="presParOf" srcId="{B0146414-0C21-4B98-99DE-2C1544EDB475}" destId="{8B3B5DFD-9A82-46DF-A1FA-6E2556840C04}" srcOrd="1" destOrd="0" presId="urn:microsoft.com/office/officeart/2005/8/layout/vList2"/>
    <dgm:cxn modelId="{1EE3CDBE-B123-4CC2-B178-A09BE19A98E1}" type="presParOf" srcId="{B0146414-0C21-4B98-99DE-2C1544EDB475}" destId="{5885492A-D3E4-48C7-8169-B35D4D3046EB}" srcOrd="2" destOrd="0" presId="urn:microsoft.com/office/officeart/2005/8/layout/vList2"/>
    <dgm:cxn modelId="{0CEA1E35-3583-45C5-8BE8-4EFB2897F5D6}" type="presParOf" srcId="{B0146414-0C21-4B98-99DE-2C1544EDB475}" destId="{7E15B669-168C-49C3-BF40-6686D8AFD380}" srcOrd="3" destOrd="0" presId="urn:microsoft.com/office/officeart/2005/8/layout/vList2"/>
    <dgm:cxn modelId="{3EC617A1-7E6C-45E7-ADE9-2594FE28D050}" type="presParOf" srcId="{B0146414-0C21-4B98-99DE-2C1544EDB475}" destId="{09B07162-3607-4CC4-8551-027BB90B16EB}" srcOrd="4" destOrd="0" presId="urn:microsoft.com/office/officeart/2005/8/layout/vList2"/>
    <dgm:cxn modelId="{52F7AD53-8636-4362-82DB-49684DB187AE}" type="presParOf" srcId="{B0146414-0C21-4B98-99DE-2C1544EDB475}" destId="{8E0E2484-2D25-408A-A936-905E7B2A22ED}" srcOrd="5" destOrd="0" presId="urn:microsoft.com/office/officeart/2005/8/layout/vList2"/>
    <dgm:cxn modelId="{934CAF51-1096-403E-AF1D-B7652D0C6434}" type="presParOf" srcId="{B0146414-0C21-4B98-99DE-2C1544EDB475}" destId="{0FD0F789-25A9-4695-A6ED-F51794E0025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44205CA2-D39F-493A-BB52-2B361F6C796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5BDD5FB-79B6-4F3D-B79B-D41DF218430A}">
      <dgm:prSet phldrT="[Text]" custT="1"/>
      <dgm:spPr/>
      <dgm:t>
        <a:bodyPr/>
        <a:lstStyle/>
        <a:p>
          <a:pPr algn="ctr"/>
          <a:r>
            <a:rPr lang="en-US" sz="2800" b="0" u="none" dirty="0"/>
            <a:t>Can </a:t>
          </a:r>
          <a:r>
            <a:rPr lang="x-none" sz="2800" b="0" u="none" dirty="0"/>
            <a:t>limit the potential risk to the community and emergency response personnel resulting from incidents occurring at waste-handling facilities</a:t>
          </a:r>
          <a:endParaRPr lang="en-US" sz="2800" b="0" dirty="0"/>
        </a:p>
      </dgm:t>
    </dgm:pt>
    <dgm:pt modelId="{DF6D6885-0EB7-4A73-B6AD-DA6A4629D59D}" type="parTrans" cxnId="{DD87641F-DA61-475E-91A1-6BC545095510}">
      <dgm:prSet/>
      <dgm:spPr/>
      <dgm:t>
        <a:bodyPr/>
        <a:lstStyle/>
        <a:p>
          <a:endParaRPr lang="en-US"/>
        </a:p>
      </dgm:t>
    </dgm:pt>
    <dgm:pt modelId="{91CAD2D3-3EC8-4F3D-8725-49E5EA3FB32F}" type="sibTrans" cxnId="{DD87641F-DA61-475E-91A1-6BC545095510}">
      <dgm:prSet/>
      <dgm:spPr/>
      <dgm:t>
        <a:bodyPr/>
        <a:lstStyle/>
        <a:p>
          <a:endParaRPr lang="en-US"/>
        </a:p>
      </dgm:t>
    </dgm:pt>
    <dgm:pt modelId="{B0146414-0C21-4B98-99DE-2C1544EDB475}" type="pres">
      <dgm:prSet presAssocID="{44205CA2-D39F-493A-BB52-2B361F6C7966}" presName="linear" presStyleCnt="0">
        <dgm:presLayoutVars>
          <dgm:animLvl val="lvl"/>
          <dgm:resizeHandles val="exact"/>
        </dgm:presLayoutVars>
      </dgm:prSet>
      <dgm:spPr/>
      <dgm:t>
        <a:bodyPr/>
        <a:lstStyle/>
        <a:p>
          <a:endParaRPr lang="en-US"/>
        </a:p>
      </dgm:t>
    </dgm:pt>
    <dgm:pt modelId="{5CF199D4-8409-462B-B86A-DEBB507CFFEE}" type="pres">
      <dgm:prSet presAssocID="{65BDD5FB-79B6-4F3D-B79B-D41DF218430A}" presName="parentText" presStyleLbl="node1" presStyleIdx="0" presStyleCnt="1" custScaleY="138735">
        <dgm:presLayoutVars>
          <dgm:chMax val="0"/>
          <dgm:bulletEnabled val="1"/>
        </dgm:presLayoutVars>
      </dgm:prSet>
      <dgm:spPr/>
      <dgm:t>
        <a:bodyPr/>
        <a:lstStyle/>
        <a:p>
          <a:endParaRPr lang="en-US"/>
        </a:p>
      </dgm:t>
    </dgm:pt>
  </dgm:ptLst>
  <dgm:cxnLst>
    <dgm:cxn modelId="{2A5494E3-E7FB-490E-970F-F5F50F4FE3FB}" type="presOf" srcId="{65BDD5FB-79B6-4F3D-B79B-D41DF218430A}" destId="{5CF199D4-8409-462B-B86A-DEBB507CFFEE}" srcOrd="0" destOrd="0" presId="urn:microsoft.com/office/officeart/2005/8/layout/vList2"/>
    <dgm:cxn modelId="{46BE509C-71AA-4563-925A-A67A9A47BC49}" type="presOf" srcId="{44205CA2-D39F-493A-BB52-2B361F6C7966}" destId="{B0146414-0C21-4B98-99DE-2C1544EDB475}" srcOrd="0" destOrd="0" presId="urn:microsoft.com/office/officeart/2005/8/layout/vList2"/>
    <dgm:cxn modelId="{DD87641F-DA61-475E-91A1-6BC545095510}" srcId="{44205CA2-D39F-493A-BB52-2B361F6C7966}" destId="{65BDD5FB-79B6-4F3D-B79B-D41DF218430A}" srcOrd="0" destOrd="0" parTransId="{DF6D6885-0EB7-4A73-B6AD-DA6A4629D59D}" sibTransId="{91CAD2D3-3EC8-4F3D-8725-49E5EA3FB32F}"/>
    <dgm:cxn modelId="{A3D2A8AE-CBEC-4F28-8BF5-F15A8D752DEC}" type="presParOf" srcId="{B0146414-0C21-4B98-99DE-2C1544EDB475}" destId="{5CF199D4-8409-462B-B86A-DEBB507CFFE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44205CA2-D39F-493A-BB52-2B361F6C796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5BDD5FB-79B6-4F3D-B79B-D41DF218430A}">
      <dgm:prSet phldrT="[Text]" custT="1"/>
      <dgm:spPr/>
      <dgm:t>
        <a:bodyPr/>
        <a:lstStyle/>
        <a:p>
          <a:pPr algn="l"/>
          <a:r>
            <a:rPr lang="en-US" sz="2200" b="0" u="none" dirty="0"/>
            <a:t>Usually collects </a:t>
          </a:r>
          <a:r>
            <a:rPr lang="x-none" sz="2200" b="0" u="none" dirty="0"/>
            <a:t>during the time between collection and disposal</a:t>
          </a:r>
          <a:endParaRPr lang="en-US" sz="2200" b="0" dirty="0"/>
        </a:p>
      </dgm:t>
    </dgm:pt>
    <dgm:pt modelId="{DF6D6885-0EB7-4A73-B6AD-DA6A4629D59D}" type="parTrans" cxnId="{DD87641F-DA61-475E-91A1-6BC545095510}">
      <dgm:prSet/>
      <dgm:spPr/>
      <dgm:t>
        <a:bodyPr/>
        <a:lstStyle/>
        <a:p>
          <a:endParaRPr lang="en-US"/>
        </a:p>
      </dgm:t>
    </dgm:pt>
    <dgm:pt modelId="{91CAD2D3-3EC8-4F3D-8725-49E5EA3FB32F}" type="sibTrans" cxnId="{DD87641F-DA61-475E-91A1-6BC545095510}">
      <dgm:prSet/>
      <dgm:spPr/>
      <dgm:t>
        <a:bodyPr/>
        <a:lstStyle/>
        <a:p>
          <a:endParaRPr lang="en-US"/>
        </a:p>
      </dgm:t>
    </dgm:pt>
    <dgm:pt modelId="{D033A1BB-022A-49F3-A40F-AF152FFC5169}">
      <dgm:prSet custT="1"/>
      <dgm:spPr/>
      <dgm:t>
        <a:bodyPr/>
        <a:lstStyle/>
        <a:p>
          <a:r>
            <a:rPr lang="en-US" sz="2200" b="0" dirty="0"/>
            <a:t>Collected materials are retained at a transfer station until they are compacted and removed to a waste-disposal/dump site</a:t>
          </a:r>
        </a:p>
      </dgm:t>
    </dgm:pt>
    <dgm:pt modelId="{3BC62870-034B-4D3E-A8E6-2ED43339C44A}" type="parTrans" cxnId="{835343FE-5669-4BB4-A3F3-C924AAA190B7}">
      <dgm:prSet/>
      <dgm:spPr/>
      <dgm:t>
        <a:bodyPr/>
        <a:lstStyle/>
        <a:p>
          <a:endParaRPr lang="en-US"/>
        </a:p>
      </dgm:t>
    </dgm:pt>
    <dgm:pt modelId="{F8506B93-3204-4E2C-A606-E3862B7FCFA4}" type="sibTrans" cxnId="{835343FE-5669-4BB4-A3F3-C924AAA190B7}">
      <dgm:prSet/>
      <dgm:spPr/>
      <dgm:t>
        <a:bodyPr/>
        <a:lstStyle/>
        <a:p>
          <a:endParaRPr lang="en-US"/>
        </a:p>
      </dgm:t>
    </dgm:pt>
    <dgm:pt modelId="{48A83AAE-D5CC-42FB-8D6E-E1BC9069A8C7}">
      <dgm:prSet custT="1"/>
      <dgm:spPr>
        <a:solidFill>
          <a:schemeClr val="accent2">
            <a:lumMod val="50000"/>
          </a:schemeClr>
        </a:solidFill>
      </dgm:spPr>
      <dgm:t>
        <a:bodyPr/>
        <a:lstStyle/>
        <a:p>
          <a:r>
            <a:rPr lang="en-US" sz="2200" b="0" dirty="0"/>
            <a:t>Fire protection and access requirements should be similar to those at other outside storage yards</a:t>
          </a:r>
        </a:p>
      </dgm:t>
    </dgm:pt>
    <dgm:pt modelId="{DA69E9F1-5A26-4BAC-9AD1-EB7C1594A4F1}" type="parTrans" cxnId="{3924A358-4087-4C5D-9B36-59F62D613CCE}">
      <dgm:prSet/>
      <dgm:spPr/>
      <dgm:t>
        <a:bodyPr/>
        <a:lstStyle/>
        <a:p>
          <a:endParaRPr lang="en-US"/>
        </a:p>
      </dgm:t>
    </dgm:pt>
    <dgm:pt modelId="{65AE24B5-7B0E-4E51-A459-9258686AC3B3}" type="sibTrans" cxnId="{3924A358-4087-4C5D-9B36-59F62D613CCE}">
      <dgm:prSet/>
      <dgm:spPr/>
      <dgm:t>
        <a:bodyPr/>
        <a:lstStyle/>
        <a:p>
          <a:endParaRPr lang="en-US"/>
        </a:p>
      </dgm:t>
    </dgm:pt>
    <dgm:pt modelId="{92345CA4-A5EA-44E7-948D-3C7B2CF78084}">
      <dgm:prSet custT="1"/>
      <dgm:spPr>
        <a:solidFill>
          <a:schemeClr val="accent6">
            <a:lumMod val="75000"/>
          </a:schemeClr>
        </a:solidFill>
      </dgm:spPr>
      <dgm:t>
        <a:bodyPr/>
        <a:lstStyle/>
        <a:p>
          <a:r>
            <a:rPr lang="en-US" sz="2200" b="0" dirty="0"/>
            <a:t>Verify that adequate access and fire lane widths are provided and maintained</a:t>
          </a:r>
        </a:p>
      </dgm:t>
    </dgm:pt>
    <dgm:pt modelId="{1CEDD3CE-0BCA-48A6-85BA-77B3DB991ADC}" type="parTrans" cxnId="{2B8B7BD5-6368-4191-93C3-1DF9C41CD736}">
      <dgm:prSet/>
      <dgm:spPr/>
      <dgm:t>
        <a:bodyPr/>
        <a:lstStyle/>
        <a:p>
          <a:endParaRPr lang="en-US"/>
        </a:p>
      </dgm:t>
    </dgm:pt>
    <dgm:pt modelId="{C36D6677-E3EE-4B76-B6F3-FBDBF5D39271}" type="sibTrans" cxnId="{2B8B7BD5-6368-4191-93C3-1DF9C41CD736}">
      <dgm:prSet/>
      <dgm:spPr/>
      <dgm:t>
        <a:bodyPr/>
        <a:lstStyle/>
        <a:p>
          <a:endParaRPr lang="en-US"/>
        </a:p>
      </dgm:t>
    </dgm:pt>
    <dgm:pt modelId="{B0146414-0C21-4B98-99DE-2C1544EDB475}" type="pres">
      <dgm:prSet presAssocID="{44205CA2-D39F-493A-BB52-2B361F6C7966}" presName="linear" presStyleCnt="0">
        <dgm:presLayoutVars>
          <dgm:animLvl val="lvl"/>
          <dgm:resizeHandles val="exact"/>
        </dgm:presLayoutVars>
      </dgm:prSet>
      <dgm:spPr/>
      <dgm:t>
        <a:bodyPr/>
        <a:lstStyle/>
        <a:p>
          <a:endParaRPr lang="en-US"/>
        </a:p>
      </dgm:t>
    </dgm:pt>
    <dgm:pt modelId="{5CF199D4-8409-462B-B86A-DEBB507CFFEE}" type="pres">
      <dgm:prSet presAssocID="{65BDD5FB-79B6-4F3D-B79B-D41DF218430A}" presName="parentText" presStyleLbl="node1" presStyleIdx="0" presStyleCnt="4" custScaleY="138735">
        <dgm:presLayoutVars>
          <dgm:chMax val="0"/>
          <dgm:bulletEnabled val="1"/>
        </dgm:presLayoutVars>
      </dgm:prSet>
      <dgm:spPr/>
      <dgm:t>
        <a:bodyPr/>
        <a:lstStyle/>
        <a:p>
          <a:endParaRPr lang="en-US"/>
        </a:p>
      </dgm:t>
    </dgm:pt>
    <dgm:pt modelId="{8B3B5DFD-9A82-46DF-A1FA-6E2556840C04}" type="pres">
      <dgm:prSet presAssocID="{91CAD2D3-3EC8-4F3D-8725-49E5EA3FB32F}" presName="spacer" presStyleCnt="0"/>
      <dgm:spPr/>
    </dgm:pt>
    <dgm:pt modelId="{6CAA869A-8BE6-41E4-BB14-F036F5156668}" type="pres">
      <dgm:prSet presAssocID="{D033A1BB-022A-49F3-A40F-AF152FFC5169}" presName="parentText" presStyleLbl="node1" presStyleIdx="1" presStyleCnt="4">
        <dgm:presLayoutVars>
          <dgm:chMax val="0"/>
          <dgm:bulletEnabled val="1"/>
        </dgm:presLayoutVars>
      </dgm:prSet>
      <dgm:spPr/>
      <dgm:t>
        <a:bodyPr/>
        <a:lstStyle/>
        <a:p>
          <a:endParaRPr lang="en-US"/>
        </a:p>
      </dgm:t>
    </dgm:pt>
    <dgm:pt modelId="{E9FD1FA8-EB5A-411E-94DF-3AEFBD896E74}" type="pres">
      <dgm:prSet presAssocID="{F8506B93-3204-4E2C-A606-E3862B7FCFA4}" presName="spacer" presStyleCnt="0"/>
      <dgm:spPr/>
    </dgm:pt>
    <dgm:pt modelId="{225FBC8E-DF2F-4118-8762-8323AE411083}" type="pres">
      <dgm:prSet presAssocID="{48A83AAE-D5CC-42FB-8D6E-E1BC9069A8C7}" presName="parentText" presStyleLbl="node1" presStyleIdx="2" presStyleCnt="4">
        <dgm:presLayoutVars>
          <dgm:chMax val="0"/>
          <dgm:bulletEnabled val="1"/>
        </dgm:presLayoutVars>
      </dgm:prSet>
      <dgm:spPr/>
      <dgm:t>
        <a:bodyPr/>
        <a:lstStyle/>
        <a:p>
          <a:endParaRPr lang="en-US"/>
        </a:p>
      </dgm:t>
    </dgm:pt>
    <dgm:pt modelId="{7AAF5D00-2AA2-4075-A5B6-47A6CACDE0EC}" type="pres">
      <dgm:prSet presAssocID="{65AE24B5-7B0E-4E51-A459-9258686AC3B3}" presName="spacer" presStyleCnt="0"/>
      <dgm:spPr/>
    </dgm:pt>
    <dgm:pt modelId="{63F26279-EBF4-4520-AC0A-E94AF10034F8}" type="pres">
      <dgm:prSet presAssocID="{92345CA4-A5EA-44E7-948D-3C7B2CF78084}" presName="parentText" presStyleLbl="node1" presStyleIdx="3" presStyleCnt="4">
        <dgm:presLayoutVars>
          <dgm:chMax val="0"/>
          <dgm:bulletEnabled val="1"/>
        </dgm:presLayoutVars>
      </dgm:prSet>
      <dgm:spPr/>
      <dgm:t>
        <a:bodyPr/>
        <a:lstStyle/>
        <a:p>
          <a:endParaRPr lang="en-US"/>
        </a:p>
      </dgm:t>
    </dgm:pt>
  </dgm:ptLst>
  <dgm:cxnLst>
    <dgm:cxn modelId="{E263F1D7-0BE9-4FD7-AAB4-8559E1523316}" type="presOf" srcId="{92345CA4-A5EA-44E7-948D-3C7B2CF78084}" destId="{63F26279-EBF4-4520-AC0A-E94AF10034F8}" srcOrd="0" destOrd="0" presId="urn:microsoft.com/office/officeart/2005/8/layout/vList2"/>
    <dgm:cxn modelId="{835343FE-5669-4BB4-A3F3-C924AAA190B7}" srcId="{44205CA2-D39F-493A-BB52-2B361F6C7966}" destId="{D033A1BB-022A-49F3-A40F-AF152FFC5169}" srcOrd="1" destOrd="0" parTransId="{3BC62870-034B-4D3E-A8E6-2ED43339C44A}" sibTransId="{F8506B93-3204-4E2C-A606-E3862B7FCFA4}"/>
    <dgm:cxn modelId="{FB20F2F0-E0CF-4B03-83C9-B8A2E169AAE5}" type="presOf" srcId="{44205CA2-D39F-493A-BB52-2B361F6C7966}" destId="{B0146414-0C21-4B98-99DE-2C1544EDB475}" srcOrd="0" destOrd="0" presId="urn:microsoft.com/office/officeart/2005/8/layout/vList2"/>
    <dgm:cxn modelId="{610E02DD-1A73-4C7B-9136-6211232F36B8}" type="presOf" srcId="{D033A1BB-022A-49F3-A40F-AF152FFC5169}" destId="{6CAA869A-8BE6-41E4-BB14-F036F5156668}" srcOrd="0" destOrd="0" presId="urn:microsoft.com/office/officeart/2005/8/layout/vList2"/>
    <dgm:cxn modelId="{3924A358-4087-4C5D-9B36-59F62D613CCE}" srcId="{44205CA2-D39F-493A-BB52-2B361F6C7966}" destId="{48A83AAE-D5CC-42FB-8D6E-E1BC9069A8C7}" srcOrd="2" destOrd="0" parTransId="{DA69E9F1-5A26-4BAC-9AD1-EB7C1594A4F1}" sibTransId="{65AE24B5-7B0E-4E51-A459-9258686AC3B3}"/>
    <dgm:cxn modelId="{5DF1931A-03EC-46E8-A1CB-02BD37BCB129}" type="presOf" srcId="{48A83AAE-D5CC-42FB-8D6E-E1BC9069A8C7}" destId="{225FBC8E-DF2F-4118-8762-8323AE411083}" srcOrd="0" destOrd="0" presId="urn:microsoft.com/office/officeart/2005/8/layout/vList2"/>
    <dgm:cxn modelId="{2B8B7BD5-6368-4191-93C3-1DF9C41CD736}" srcId="{44205CA2-D39F-493A-BB52-2B361F6C7966}" destId="{92345CA4-A5EA-44E7-948D-3C7B2CF78084}" srcOrd="3" destOrd="0" parTransId="{1CEDD3CE-0BCA-48A6-85BA-77B3DB991ADC}" sibTransId="{C36D6677-E3EE-4B76-B6F3-FBDBF5D39271}"/>
    <dgm:cxn modelId="{DD87641F-DA61-475E-91A1-6BC545095510}" srcId="{44205CA2-D39F-493A-BB52-2B361F6C7966}" destId="{65BDD5FB-79B6-4F3D-B79B-D41DF218430A}" srcOrd="0" destOrd="0" parTransId="{DF6D6885-0EB7-4A73-B6AD-DA6A4629D59D}" sibTransId="{91CAD2D3-3EC8-4F3D-8725-49E5EA3FB32F}"/>
    <dgm:cxn modelId="{C7D6FA07-027E-4998-A407-DA4F5807994C}" type="presOf" srcId="{65BDD5FB-79B6-4F3D-B79B-D41DF218430A}" destId="{5CF199D4-8409-462B-B86A-DEBB507CFFEE}" srcOrd="0" destOrd="0" presId="urn:microsoft.com/office/officeart/2005/8/layout/vList2"/>
    <dgm:cxn modelId="{3A763F34-1E10-4E3A-9B8D-1F8DF7DD5BE4}" type="presParOf" srcId="{B0146414-0C21-4B98-99DE-2C1544EDB475}" destId="{5CF199D4-8409-462B-B86A-DEBB507CFFEE}" srcOrd="0" destOrd="0" presId="urn:microsoft.com/office/officeart/2005/8/layout/vList2"/>
    <dgm:cxn modelId="{89DF02E3-3913-44E1-9D97-118FD277F05E}" type="presParOf" srcId="{B0146414-0C21-4B98-99DE-2C1544EDB475}" destId="{8B3B5DFD-9A82-46DF-A1FA-6E2556840C04}" srcOrd="1" destOrd="0" presId="urn:microsoft.com/office/officeart/2005/8/layout/vList2"/>
    <dgm:cxn modelId="{9962145F-35D1-44E2-A144-414A613286C6}" type="presParOf" srcId="{B0146414-0C21-4B98-99DE-2C1544EDB475}" destId="{6CAA869A-8BE6-41E4-BB14-F036F5156668}" srcOrd="2" destOrd="0" presId="urn:microsoft.com/office/officeart/2005/8/layout/vList2"/>
    <dgm:cxn modelId="{39B2F63F-514A-430A-8B3D-256AE0456C29}" type="presParOf" srcId="{B0146414-0C21-4B98-99DE-2C1544EDB475}" destId="{E9FD1FA8-EB5A-411E-94DF-3AEFBD896E74}" srcOrd="3" destOrd="0" presId="urn:microsoft.com/office/officeart/2005/8/layout/vList2"/>
    <dgm:cxn modelId="{54174E24-8C3C-4579-80D7-D8EA5D229748}" type="presParOf" srcId="{B0146414-0C21-4B98-99DE-2C1544EDB475}" destId="{225FBC8E-DF2F-4118-8762-8323AE411083}" srcOrd="4" destOrd="0" presId="urn:microsoft.com/office/officeart/2005/8/layout/vList2"/>
    <dgm:cxn modelId="{35C0F3C2-5C8D-4BB7-ADF0-6CCEB832B05C}" type="presParOf" srcId="{B0146414-0C21-4B98-99DE-2C1544EDB475}" destId="{7AAF5D00-2AA2-4075-A5B6-47A6CACDE0EC}" srcOrd="5" destOrd="0" presId="urn:microsoft.com/office/officeart/2005/8/layout/vList2"/>
    <dgm:cxn modelId="{706093B5-1D88-41F1-8849-F89CBEF35A68}" type="presParOf" srcId="{B0146414-0C21-4B98-99DE-2C1544EDB475}" destId="{63F26279-EBF4-4520-AC0A-E94AF10034F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44205CA2-D39F-493A-BB52-2B361F6C7966}"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65BDD5FB-79B6-4F3D-B79B-D41DF218430A}">
      <dgm:prSet phldrT="[Text]" custT="1"/>
      <dgm:spPr/>
      <dgm:t>
        <a:bodyPr/>
        <a:lstStyle/>
        <a:p>
          <a:pPr algn="ctr"/>
          <a:r>
            <a:rPr lang="en-US" sz="2800" b="0" dirty="0"/>
            <a:t>Type of soil they are located on</a:t>
          </a:r>
          <a:br>
            <a:rPr lang="en-US" sz="2800" b="0" dirty="0"/>
          </a:br>
          <a:r>
            <a:rPr lang="en-US" sz="2800" b="0" dirty="0"/>
            <a:t>(to avoid ground contamination)</a:t>
          </a:r>
        </a:p>
      </dgm:t>
    </dgm:pt>
    <dgm:pt modelId="{DF6D6885-0EB7-4A73-B6AD-DA6A4629D59D}" type="parTrans" cxnId="{DD87641F-DA61-475E-91A1-6BC545095510}">
      <dgm:prSet/>
      <dgm:spPr/>
      <dgm:t>
        <a:bodyPr/>
        <a:lstStyle/>
        <a:p>
          <a:endParaRPr lang="en-US"/>
        </a:p>
      </dgm:t>
    </dgm:pt>
    <dgm:pt modelId="{91CAD2D3-3EC8-4F3D-8725-49E5EA3FB32F}" type="sibTrans" cxnId="{DD87641F-DA61-475E-91A1-6BC545095510}">
      <dgm:prSet/>
      <dgm:spPr/>
      <dgm:t>
        <a:bodyPr/>
        <a:lstStyle/>
        <a:p>
          <a:endParaRPr lang="en-US"/>
        </a:p>
      </dgm:t>
    </dgm:pt>
    <dgm:pt modelId="{8F9098C1-9638-4454-9054-30250D772249}">
      <dgm:prSet custT="1"/>
      <dgm:spPr>
        <a:solidFill>
          <a:schemeClr val="accent2">
            <a:lumMod val="50000"/>
          </a:schemeClr>
        </a:solidFill>
      </dgm:spPr>
      <dgm:t>
        <a:bodyPr/>
        <a:lstStyle/>
        <a:p>
          <a:r>
            <a:rPr lang="en-US" sz="2800" b="0" dirty="0"/>
            <a:t>Safety features (plans and placards)</a:t>
          </a:r>
        </a:p>
      </dgm:t>
    </dgm:pt>
    <dgm:pt modelId="{D94B8C8F-F995-46FF-B1C2-9692719E28B3}" type="parTrans" cxnId="{15FA315C-683A-4488-B384-FB8F42F5F8F9}">
      <dgm:prSet/>
      <dgm:spPr/>
      <dgm:t>
        <a:bodyPr/>
        <a:lstStyle/>
        <a:p>
          <a:endParaRPr lang="en-US"/>
        </a:p>
      </dgm:t>
    </dgm:pt>
    <dgm:pt modelId="{7B32FF8B-9270-4396-9D94-9513875A823D}" type="sibTrans" cxnId="{15FA315C-683A-4488-B384-FB8F42F5F8F9}">
      <dgm:prSet/>
      <dgm:spPr/>
      <dgm:t>
        <a:bodyPr/>
        <a:lstStyle/>
        <a:p>
          <a:endParaRPr lang="en-US"/>
        </a:p>
      </dgm:t>
    </dgm:pt>
    <dgm:pt modelId="{E9DB1BA9-0E1A-4F4F-A745-73EF257A8216}" type="pres">
      <dgm:prSet presAssocID="{44205CA2-D39F-493A-BB52-2B361F6C7966}" presName="diagram" presStyleCnt="0">
        <dgm:presLayoutVars>
          <dgm:dir/>
          <dgm:resizeHandles val="exact"/>
        </dgm:presLayoutVars>
      </dgm:prSet>
      <dgm:spPr/>
      <dgm:t>
        <a:bodyPr/>
        <a:lstStyle/>
        <a:p>
          <a:endParaRPr lang="en-US"/>
        </a:p>
      </dgm:t>
    </dgm:pt>
    <dgm:pt modelId="{F654C033-B56E-455E-8A22-8BF432F0598A}" type="pres">
      <dgm:prSet presAssocID="{65BDD5FB-79B6-4F3D-B79B-D41DF218430A}" presName="node" presStyleLbl="node1" presStyleIdx="0" presStyleCnt="2">
        <dgm:presLayoutVars>
          <dgm:bulletEnabled val="1"/>
        </dgm:presLayoutVars>
      </dgm:prSet>
      <dgm:spPr/>
      <dgm:t>
        <a:bodyPr/>
        <a:lstStyle/>
        <a:p>
          <a:endParaRPr lang="en-US"/>
        </a:p>
      </dgm:t>
    </dgm:pt>
    <dgm:pt modelId="{7877BF5E-053A-44E9-8966-19B8AD12B5C0}" type="pres">
      <dgm:prSet presAssocID="{91CAD2D3-3EC8-4F3D-8725-49E5EA3FB32F}" presName="sibTrans" presStyleCnt="0"/>
      <dgm:spPr/>
    </dgm:pt>
    <dgm:pt modelId="{67777B2C-477A-48AC-9E0E-F5C1A338AF96}" type="pres">
      <dgm:prSet presAssocID="{8F9098C1-9638-4454-9054-30250D772249}" presName="node" presStyleLbl="node1" presStyleIdx="1" presStyleCnt="2">
        <dgm:presLayoutVars>
          <dgm:bulletEnabled val="1"/>
        </dgm:presLayoutVars>
      </dgm:prSet>
      <dgm:spPr/>
      <dgm:t>
        <a:bodyPr/>
        <a:lstStyle/>
        <a:p>
          <a:endParaRPr lang="en-US"/>
        </a:p>
      </dgm:t>
    </dgm:pt>
  </dgm:ptLst>
  <dgm:cxnLst>
    <dgm:cxn modelId="{25657B6E-A26A-4907-B008-719690E402CA}" type="presOf" srcId="{44205CA2-D39F-493A-BB52-2B361F6C7966}" destId="{E9DB1BA9-0E1A-4F4F-A745-73EF257A8216}" srcOrd="0" destOrd="0" presId="urn:microsoft.com/office/officeart/2005/8/layout/default"/>
    <dgm:cxn modelId="{0D583793-3EBD-4948-BE5E-2256F63019CE}" type="presOf" srcId="{65BDD5FB-79B6-4F3D-B79B-D41DF218430A}" destId="{F654C033-B56E-455E-8A22-8BF432F0598A}" srcOrd="0" destOrd="0" presId="urn:microsoft.com/office/officeart/2005/8/layout/default"/>
    <dgm:cxn modelId="{15FA315C-683A-4488-B384-FB8F42F5F8F9}" srcId="{44205CA2-D39F-493A-BB52-2B361F6C7966}" destId="{8F9098C1-9638-4454-9054-30250D772249}" srcOrd="1" destOrd="0" parTransId="{D94B8C8F-F995-46FF-B1C2-9692719E28B3}" sibTransId="{7B32FF8B-9270-4396-9D94-9513875A823D}"/>
    <dgm:cxn modelId="{DD87641F-DA61-475E-91A1-6BC545095510}" srcId="{44205CA2-D39F-493A-BB52-2B361F6C7966}" destId="{65BDD5FB-79B6-4F3D-B79B-D41DF218430A}" srcOrd="0" destOrd="0" parTransId="{DF6D6885-0EB7-4A73-B6AD-DA6A4629D59D}" sibTransId="{91CAD2D3-3EC8-4F3D-8725-49E5EA3FB32F}"/>
    <dgm:cxn modelId="{B9F7C22A-F480-4CF7-AC17-59AA120A4348}" type="presOf" srcId="{8F9098C1-9638-4454-9054-30250D772249}" destId="{67777B2C-477A-48AC-9E0E-F5C1A338AF96}" srcOrd="0" destOrd="0" presId="urn:microsoft.com/office/officeart/2005/8/layout/default"/>
    <dgm:cxn modelId="{F05B54D1-6AFA-4EFB-BD6B-426DD638134E}" type="presParOf" srcId="{E9DB1BA9-0E1A-4F4F-A745-73EF257A8216}" destId="{F654C033-B56E-455E-8A22-8BF432F0598A}" srcOrd="0" destOrd="0" presId="urn:microsoft.com/office/officeart/2005/8/layout/default"/>
    <dgm:cxn modelId="{B62DA244-5E4C-4929-9697-068B08F7DB1F}" type="presParOf" srcId="{E9DB1BA9-0E1A-4F4F-A745-73EF257A8216}" destId="{7877BF5E-053A-44E9-8966-19B8AD12B5C0}" srcOrd="1" destOrd="0" presId="urn:microsoft.com/office/officeart/2005/8/layout/default"/>
    <dgm:cxn modelId="{3701E2A5-091B-4052-BA55-B2D61108830E}" type="presParOf" srcId="{E9DB1BA9-0E1A-4F4F-A745-73EF257A8216}" destId="{67777B2C-477A-48AC-9E0E-F5C1A338AF96}"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44205CA2-D39F-493A-BB52-2B361F6C7966}"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5BDD5FB-79B6-4F3D-B79B-D41DF218430A}">
      <dgm:prSet phldrT="[Text]" custT="1"/>
      <dgm:spPr/>
      <dgm:t>
        <a:bodyPr/>
        <a:lstStyle/>
        <a:p>
          <a:pPr algn="l"/>
          <a:r>
            <a:rPr lang="x-none" sz="2000" b="0" u="none" dirty="0"/>
            <a:t>In some specialized sites, even inspectors are not permitted on the site unless they have the required training/qualifications</a:t>
          </a:r>
          <a:r>
            <a:rPr lang="en-US" sz="2000" b="0" u="none" dirty="0"/>
            <a:t>; </a:t>
          </a:r>
          <a:r>
            <a:rPr lang="x-none" sz="2000" b="0" u="none" dirty="0"/>
            <a:t>proper</a:t>
          </a:r>
          <a:r>
            <a:rPr lang="en-US" sz="2000" b="0" u="none" dirty="0"/>
            <a:t> PPE</a:t>
          </a:r>
          <a:endParaRPr lang="en-US" sz="2000" b="0" dirty="0"/>
        </a:p>
      </dgm:t>
    </dgm:pt>
    <dgm:pt modelId="{DF6D6885-0EB7-4A73-B6AD-DA6A4629D59D}" type="parTrans" cxnId="{DD87641F-DA61-475E-91A1-6BC545095510}">
      <dgm:prSet/>
      <dgm:spPr/>
      <dgm:t>
        <a:bodyPr/>
        <a:lstStyle/>
        <a:p>
          <a:endParaRPr lang="en-US"/>
        </a:p>
      </dgm:t>
    </dgm:pt>
    <dgm:pt modelId="{91CAD2D3-3EC8-4F3D-8725-49E5EA3FB32F}" type="sibTrans" cxnId="{DD87641F-DA61-475E-91A1-6BC545095510}">
      <dgm:prSet/>
      <dgm:spPr/>
      <dgm:t>
        <a:bodyPr/>
        <a:lstStyle/>
        <a:p>
          <a:endParaRPr lang="en-US"/>
        </a:p>
      </dgm:t>
    </dgm:pt>
    <dgm:pt modelId="{2926B85C-BE19-45A9-807C-C4DC0AE4EF97}">
      <dgm:prSet custT="1"/>
      <dgm:spPr/>
      <dgm:t>
        <a:bodyPr/>
        <a:lstStyle/>
        <a:p>
          <a:r>
            <a:rPr lang="x-none" sz="2000" b="0" u="none" dirty="0"/>
            <a:t>Rights of entry for inspection do not outweigh safety requirements designed to protect persons from hazards</a:t>
          </a:r>
          <a:endParaRPr lang="en-US" sz="2000" b="0" u="none" dirty="0"/>
        </a:p>
      </dgm:t>
    </dgm:pt>
    <dgm:pt modelId="{1BA9316D-DF8B-4B66-BC5B-F6AC03A8B8C6}" type="parTrans" cxnId="{F7A76AB4-C1DE-4BF1-9FE4-FB41579E789A}">
      <dgm:prSet/>
      <dgm:spPr/>
      <dgm:t>
        <a:bodyPr/>
        <a:lstStyle/>
        <a:p>
          <a:endParaRPr lang="en-US"/>
        </a:p>
      </dgm:t>
    </dgm:pt>
    <dgm:pt modelId="{D9171075-D8F8-4E2F-8302-BEB3728349F8}" type="sibTrans" cxnId="{F7A76AB4-C1DE-4BF1-9FE4-FB41579E789A}">
      <dgm:prSet/>
      <dgm:spPr/>
      <dgm:t>
        <a:bodyPr/>
        <a:lstStyle/>
        <a:p>
          <a:endParaRPr lang="en-US"/>
        </a:p>
      </dgm:t>
    </dgm:pt>
    <dgm:pt modelId="{6D9EEA01-C773-4F50-8897-C7042313902E}">
      <dgm:prSet custT="1"/>
      <dgm:spPr>
        <a:solidFill>
          <a:schemeClr val="accent6">
            <a:lumMod val="75000"/>
          </a:schemeClr>
        </a:solidFill>
      </dgm:spPr>
      <dgm:t>
        <a:bodyPr/>
        <a:lstStyle/>
        <a:p>
          <a:r>
            <a:rPr lang="x-none" sz="2000" b="0" u="none" dirty="0"/>
            <a:t>Be aware of different wastes and their hazards on any site</a:t>
          </a:r>
          <a:endParaRPr lang="en-US" sz="2000" b="0" u="none" dirty="0"/>
        </a:p>
      </dgm:t>
    </dgm:pt>
    <dgm:pt modelId="{1EB49260-8DE6-44E1-85BF-16AD6E49881C}" type="parTrans" cxnId="{485AE5E5-9BC7-4E63-8956-FA5455163869}">
      <dgm:prSet/>
      <dgm:spPr/>
      <dgm:t>
        <a:bodyPr/>
        <a:lstStyle/>
        <a:p>
          <a:endParaRPr lang="en-US"/>
        </a:p>
      </dgm:t>
    </dgm:pt>
    <dgm:pt modelId="{C0138553-4F94-4C01-9EA9-B8762944BC49}" type="sibTrans" cxnId="{485AE5E5-9BC7-4E63-8956-FA5455163869}">
      <dgm:prSet/>
      <dgm:spPr/>
      <dgm:t>
        <a:bodyPr/>
        <a:lstStyle/>
        <a:p>
          <a:endParaRPr lang="en-US"/>
        </a:p>
      </dgm:t>
    </dgm:pt>
    <dgm:pt modelId="{DF09C18B-959F-450F-B0A3-1B1B1A674A88}">
      <dgm:prSet custT="1"/>
      <dgm:spPr>
        <a:solidFill>
          <a:schemeClr val="accent2">
            <a:lumMod val="50000"/>
          </a:schemeClr>
        </a:solidFill>
      </dgm:spPr>
      <dgm:t>
        <a:bodyPr/>
        <a:lstStyle/>
        <a:p>
          <a:r>
            <a:rPr lang="x-none" sz="2000" b="0" u="none" dirty="0"/>
            <a:t>Inspector must follow all safety rules that apply to the facility being inspected, including the use of PPE</a:t>
          </a:r>
          <a:endParaRPr lang="en-US" sz="2000" b="0" u="none" dirty="0"/>
        </a:p>
      </dgm:t>
    </dgm:pt>
    <dgm:pt modelId="{2382A039-9BAD-4341-8C8D-899DB1601498}" type="parTrans" cxnId="{CEA77938-D644-438A-B66E-ECBAF80CB7C7}">
      <dgm:prSet/>
      <dgm:spPr/>
      <dgm:t>
        <a:bodyPr/>
        <a:lstStyle/>
        <a:p>
          <a:endParaRPr lang="en-US"/>
        </a:p>
      </dgm:t>
    </dgm:pt>
    <dgm:pt modelId="{338E3208-A46C-4070-80FC-D988FE54617F}" type="sibTrans" cxnId="{CEA77938-D644-438A-B66E-ECBAF80CB7C7}">
      <dgm:prSet/>
      <dgm:spPr/>
      <dgm:t>
        <a:bodyPr/>
        <a:lstStyle/>
        <a:p>
          <a:endParaRPr lang="en-US"/>
        </a:p>
      </dgm:t>
    </dgm:pt>
    <dgm:pt modelId="{B0146414-0C21-4B98-99DE-2C1544EDB475}" type="pres">
      <dgm:prSet presAssocID="{44205CA2-D39F-493A-BB52-2B361F6C7966}" presName="linear" presStyleCnt="0">
        <dgm:presLayoutVars>
          <dgm:animLvl val="lvl"/>
          <dgm:resizeHandles val="exact"/>
        </dgm:presLayoutVars>
      </dgm:prSet>
      <dgm:spPr/>
      <dgm:t>
        <a:bodyPr/>
        <a:lstStyle/>
        <a:p>
          <a:endParaRPr lang="en-US"/>
        </a:p>
      </dgm:t>
    </dgm:pt>
    <dgm:pt modelId="{5CF199D4-8409-462B-B86A-DEBB507CFFEE}" type="pres">
      <dgm:prSet presAssocID="{65BDD5FB-79B6-4F3D-B79B-D41DF218430A}" presName="parentText" presStyleLbl="node1" presStyleIdx="0" presStyleCnt="4" custScaleY="138735">
        <dgm:presLayoutVars>
          <dgm:chMax val="0"/>
          <dgm:bulletEnabled val="1"/>
        </dgm:presLayoutVars>
      </dgm:prSet>
      <dgm:spPr/>
      <dgm:t>
        <a:bodyPr/>
        <a:lstStyle/>
        <a:p>
          <a:endParaRPr lang="en-US"/>
        </a:p>
      </dgm:t>
    </dgm:pt>
    <dgm:pt modelId="{8B3B5DFD-9A82-46DF-A1FA-6E2556840C04}" type="pres">
      <dgm:prSet presAssocID="{91CAD2D3-3EC8-4F3D-8725-49E5EA3FB32F}" presName="spacer" presStyleCnt="0"/>
      <dgm:spPr/>
    </dgm:pt>
    <dgm:pt modelId="{24EAD6F6-38D5-43BA-B9D5-A853273D467A}" type="pres">
      <dgm:prSet presAssocID="{2926B85C-BE19-45A9-807C-C4DC0AE4EF97}" presName="parentText" presStyleLbl="node1" presStyleIdx="1" presStyleCnt="4">
        <dgm:presLayoutVars>
          <dgm:chMax val="0"/>
          <dgm:bulletEnabled val="1"/>
        </dgm:presLayoutVars>
      </dgm:prSet>
      <dgm:spPr/>
      <dgm:t>
        <a:bodyPr/>
        <a:lstStyle/>
        <a:p>
          <a:endParaRPr lang="en-US"/>
        </a:p>
      </dgm:t>
    </dgm:pt>
    <dgm:pt modelId="{876C76EE-14A5-49C2-BE83-A23C5E795B9B}" type="pres">
      <dgm:prSet presAssocID="{D9171075-D8F8-4E2F-8302-BEB3728349F8}" presName="spacer" presStyleCnt="0"/>
      <dgm:spPr/>
    </dgm:pt>
    <dgm:pt modelId="{337F2784-DA4D-4CCF-9EDF-A4C3D709CCCF}" type="pres">
      <dgm:prSet presAssocID="{6D9EEA01-C773-4F50-8897-C7042313902E}" presName="parentText" presStyleLbl="node1" presStyleIdx="2" presStyleCnt="4">
        <dgm:presLayoutVars>
          <dgm:chMax val="0"/>
          <dgm:bulletEnabled val="1"/>
        </dgm:presLayoutVars>
      </dgm:prSet>
      <dgm:spPr/>
      <dgm:t>
        <a:bodyPr/>
        <a:lstStyle/>
        <a:p>
          <a:endParaRPr lang="en-US"/>
        </a:p>
      </dgm:t>
    </dgm:pt>
    <dgm:pt modelId="{199000DD-E25C-43A9-BB96-E7377CCF2729}" type="pres">
      <dgm:prSet presAssocID="{C0138553-4F94-4C01-9EA9-B8762944BC49}" presName="spacer" presStyleCnt="0"/>
      <dgm:spPr/>
    </dgm:pt>
    <dgm:pt modelId="{37FADB15-673A-46D3-9314-5048E2D456C4}" type="pres">
      <dgm:prSet presAssocID="{DF09C18B-959F-450F-B0A3-1B1B1A674A88}" presName="parentText" presStyleLbl="node1" presStyleIdx="3" presStyleCnt="4">
        <dgm:presLayoutVars>
          <dgm:chMax val="0"/>
          <dgm:bulletEnabled val="1"/>
        </dgm:presLayoutVars>
      </dgm:prSet>
      <dgm:spPr/>
      <dgm:t>
        <a:bodyPr/>
        <a:lstStyle/>
        <a:p>
          <a:endParaRPr lang="en-US"/>
        </a:p>
      </dgm:t>
    </dgm:pt>
  </dgm:ptLst>
  <dgm:cxnLst>
    <dgm:cxn modelId="{E91C8915-6A1A-4AC4-A4E2-01A2938BEC18}" type="presOf" srcId="{65BDD5FB-79B6-4F3D-B79B-D41DF218430A}" destId="{5CF199D4-8409-462B-B86A-DEBB507CFFEE}" srcOrd="0" destOrd="0" presId="urn:microsoft.com/office/officeart/2005/8/layout/vList2"/>
    <dgm:cxn modelId="{DD87641F-DA61-475E-91A1-6BC545095510}" srcId="{44205CA2-D39F-493A-BB52-2B361F6C7966}" destId="{65BDD5FB-79B6-4F3D-B79B-D41DF218430A}" srcOrd="0" destOrd="0" parTransId="{DF6D6885-0EB7-4A73-B6AD-DA6A4629D59D}" sibTransId="{91CAD2D3-3EC8-4F3D-8725-49E5EA3FB32F}"/>
    <dgm:cxn modelId="{FD844CFC-4688-4301-A492-00B919F5D461}" type="presOf" srcId="{6D9EEA01-C773-4F50-8897-C7042313902E}" destId="{337F2784-DA4D-4CCF-9EDF-A4C3D709CCCF}" srcOrd="0" destOrd="0" presId="urn:microsoft.com/office/officeart/2005/8/layout/vList2"/>
    <dgm:cxn modelId="{0AA74FC3-0DE4-4F5A-BFB9-6D247CC7172A}" type="presOf" srcId="{DF09C18B-959F-450F-B0A3-1B1B1A674A88}" destId="{37FADB15-673A-46D3-9314-5048E2D456C4}" srcOrd="0" destOrd="0" presId="urn:microsoft.com/office/officeart/2005/8/layout/vList2"/>
    <dgm:cxn modelId="{8470062A-64D5-45DE-8FFB-4A69612F84ED}" type="presOf" srcId="{44205CA2-D39F-493A-BB52-2B361F6C7966}" destId="{B0146414-0C21-4B98-99DE-2C1544EDB475}" srcOrd="0" destOrd="0" presId="urn:microsoft.com/office/officeart/2005/8/layout/vList2"/>
    <dgm:cxn modelId="{485AE5E5-9BC7-4E63-8956-FA5455163869}" srcId="{44205CA2-D39F-493A-BB52-2B361F6C7966}" destId="{6D9EEA01-C773-4F50-8897-C7042313902E}" srcOrd="2" destOrd="0" parTransId="{1EB49260-8DE6-44E1-85BF-16AD6E49881C}" sibTransId="{C0138553-4F94-4C01-9EA9-B8762944BC49}"/>
    <dgm:cxn modelId="{F7A76AB4-C1DE-4BF1-9FE4-FB41579E789A}" srcId="{44205CA2-D39F-493A-BB52-2B361F6C7966}" destId="{2926B85C-BE19-45A9-807C-C4DC0AE4EF97}" srcOrd="1" destOrd="0" parTransId="{1BA9316D-DF8B-4B66-BC5B-F6AC03A8B8C6}" sibTransId="{D9171075-D8F8-4E2F-8302-BEB3728349F8}"/>
    <dgm:cxn modelId="{CEA77938-D644-438A-B66E-ECBAF80CB7C7}" srcId="{44205CA2-D39F-493A-BB52-2B361F6C7966}" destId="{DF09C18B-959F-450F-B0A3-1B1B1A674A88}" srcOrd="3" destOrd="0" parTransId="{2382A039-9BAD-4341-8C8D-899DB1601498}" sibTransId="{338E3208-A46C-4070-80FC-D988FE54617F}"/>
    <dgm:cxn modelId="{0EEFEE65-4277-41EF-ABF7-758CF04B5013}" type="presOf" srcId="{2926B85C-BE19-45A9-807C-C4DC0AE4EF97}" destId="{24EAD6F6-38D5-43BA-B9D5-A853273D467A}" srcOrd="0" destOrd="0" presId="urn:microsoft.com/office/officeart/2005/8/layout/vList2"/>
    <dgm:cxn modelId="{631E500E-BFA3-424B-BBB0-674712A37DC5}" type="presParOf" srcId="{B0146414-0C21-4B98-99DE-2C1544EDB475}" destId="{5CF199D4-8409-462B-B86A-DEBB507CFFEE}" srcOrd="0" destOrd="0" presId="urn:microsoft.com/office/officeart/2005/8/layout/vList2"/>
    <dgm:cxn modelId="{283A6A51-D4F4-4913-A12E-32CF78C6F759}" type="presParOf" srcId="{B0146414-0C21-4B98-99DE-2C1544EDB475}" destId="{8B3B5DFD-9A82-46DF-A1FA-6E2556840C04}" srcOrd="1" destOrd="0" presId="urn:microsoft.com/office/officeart/2005/8/layout/vList2"/>
    <dgm:cxn modelId="{E90015AF-D1FE-4AE4-9F7D-50546C672428}" type="presParOf" srcId="{B0146414-0C21-4B98-99DE-2C1544EDB475}" destId="{24EAD6F6-38D5-43BA-B9D5-A853273D467A}" srcOrd="2" destOrd="0" presId="urn:microsoft.com/office/officeart/2005/8/layout/vList2"/>
    <dgm:cxn modelId="{A0BABC6C-749C-414C-AA85-44F5D34E686B}" type="presParOf" srcId="{B0146414-0C21-4B98-99DE-2C1544EDB475}" destId="{876C76EE-14A5-49C2-BE83-A23C5E795B9B}" srcOrd="3" destOrd="0" presId="urn:microsoft.com/office/officeart/2005/8/layout/vList2"/>
    <dgm:cxn modelId="{9529F42E-4F01-4519-920C-EE566CC5B8F7}" type="presParOf" srcId="{B0146414-0C21-4B98-99DE-2C1544EDB475}" destId="{337F2784-DA4D-4CCF-9EDF-A4C3D709CCCF}" srcOrd="4" destOrd="0" presId="urn:microsoft.com/office/officeart/2005/8/layout/vList2"/>
    <dgm:cxn modelId="{96581AC4-F01A-45E4-9BCF-FB904BC29B9A}" type="presParOf" srcId="{B0146414-0C21-4B98-99DE-2C1544EDB475}" destId="{199000DD-E25C-43A9-BB96-E7377CCF2729}" srcOrd="5" destOrd="0" presId="urn:microsoft.com/office/officeart/2005/8/layout/vList2"/>
    <dgm:cxn modelId="{1BDB38C5-DFEE-408D-AAA9-83D25F7B9BF6}" type="presParOf" srcId="{B0146414-0C21-4B98-99DE-2C1544EDB475}" destId="{37FADB15-673A-46D3-9314-5048E2D456C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BEF0355F-2510-44CE-BC37-A4CCC0FCC82D}" type="doc">
      <dgm:prSet loTypeId="urn:microsoft.com/office/officeart/2008/layout/LinedList" loCatId="list" qsTypeId="urn:microsoft.com/office/officeart/2005/8/quickstyle/simple1" qsCatId="simple" csTypeId="urn:microsoft.com/office/officeart/2005/8/colors/accent2_3" csCatId="accent2" phldr="1"/>
      <dgm:spPr/>
      <dgm:t>
        <a:bodyPr/>
        <a:lstStyle/>
        <a:p>
          <a:endParaRPr lang="en-US"/>
        </a:p>
      </dgm:t>
    </dgm:pt>
    <dgm:pt modelId="{525E66BD-E2C8-45F5-AAC7-97FFDCF448ED}">
      <dgm:prSet phldrT="[Text]" custT="1"/>
      <dgm:spPr/>
      <dgm:t>
        <a:bodyPr/>
        <a:lstStyle/>
        <a:p>
          <a:r>
            <a:rPr lang="x-none" sz="2000" b="0" u="none" dirty="0"/>
            <a:t>Incineration of most domestic garbage</a:t>
          </a:r>
          <a:r>
            <a:rPr lang="en-US" sz="2000" b="0" u="none" dirty="0"/>
            <a:t> </a:t>
          </a:r>
          <a:r>
            <a:rPr lang="x-none" sz="2000" b="0" u="none" dirty="0"/>
            <a:t>is acceptable in many areas if the proper environmental controls are followed</a:t>
          </a:r>
          <a:endParaRPr lang="en-US" sz="2000" b="0" dirty="0"/>
        </a:p>
      </dgm:t>
    </dgm:pt>
    <dgm:pt modelId="{3FD0290B-8D57-47B3-867A-C756922D6466}" type="parTrans" cxnId="{86307B31-AA4F-4961-B3D3-58902CFBBB2B}">
      <dgm:prSet/>
      <dgm:spPr/>
      <dgm:t>
        <a:bodyPr/>
        <a:lstStyle/>
        <a:p>
          <a:endParaRPr lang="en-US"/>
        </a:p>
      </dgm:t>
    </dgm:pt>
    <dgm:pt modelId="{87ADC2D2-2F83-4210-AF92-95AC9F4266F5}" type="sibTrans" cxnId="{86307B31-AA4F-4961-B3D3-58902CFBBB2B}">
      <dgm:prSet/>
      <dgm:spPr/>
      <dgm:t>
        <a:bodyPr/>
        <a:lstStyle/>
        <a:p>
          <a:endParaRPr lang="en-US"/>
        </a:p>
      </dgm:t>
    </dgm:pt>
    <dgm:pt modelId="{FEE5CD4F-05F7-4357-91BD-CF0BCFA033F8}">
      <dgm:prSet custT="1"/>
      <dgm:spPr/>
      <dgm:t>
        <a:bodyPr/>
        <a:lstStyle/>
        <a:p>
          <a:r>
            <a:rPr lang="x-none" sz="2000" b="0" u="none" dirty="0"/>
            <a:t>Local authorities may require a permit before waste is burned</a:t>
          </a:r>
          <a:endParaRPr lang="en-US" sz="2000" b="0" u="none" dirty="0"/>
        </a:p>
      </dgm:t>
    </dgm:pt>
    <dgm:pt modelId="{B8B1654F-9628-4DAF-A04D-2B72E3A8B730}" type="parTrans" cxnId="{7A44720B-B7A3-4059-8432-7F59B5571C2E}">
      <dgm:prSet/>
      <dgm:spPr/>
      <dgm:t>
        <a:bodyPr/>
        <a:lstStyle/>
        <a:p>
          <a:endParaRPr lang="en-US"/>
        </a:p>
      </dgm:t>
    </dgm:pt>
    <dgm:pt modelId="{78BC206B-A0ED-4A1D-920E-6533C27093B6}" type="sibTrans" cxnId="{7A44720B-B7A3-4059-8432-7F59B5571C2E}">
      <dgm:prSet/>
      <dgm:spPr/>
      <dgm:t>
        <a:bodyPr/>
        <a:lstStyle/>
        <a:p>
          <a:endParaRPr lang="en-US"/>
        </a:p>
      </dgm:t>
    </dgm:pt>
    <dgm:pt modelId="{9C48FE9E-A6E9-446F-8901-E81D0854A9C1}">
      <dgm:prSet custT="1"/>
      <dgm:spPr/>
      <dgm:t>
        <a:bodyPr/>
        <a:lstStyle/>
        <a:p>
          <a:r>
            <a:rPr lang="x-none" sz="2000" b="0" u="none" dirty="0"/>
            <a:t>Can reduce the bulk of waste by as much as 95 percent</a:t>
          </a:r>
          <a:endParaRPr lang="en-US" sz="2000" b="0" u="none" dirty="0"/>
        </a:p>
      </dgm:t>
    </dgm:pt>
    <dgm:pt modelId="{D888932F-0245-4249-8AA4-3E82EF2AA9C1}" type="parTrans" cxnId="{C36FEA56-42D4-4391-BE3F-86F859BB022A}">
      <dgm:prSet/>
      <dgm:spPr/>
      <dgm:t>
        <a:bodyPr/>
        <a:lstStyle/>
        <a:p>
          <a:endParaRPr lang="en-US"/>
        </a:p>
      </dgm:t>
    </dgm:pt>
    <dgm:pt modelId="{807DCD73-5A6D-4483-8591-E681FE8AA393}" type="sibTrans" cxnId="{C36FEA56-42D4-4391-BE3F-86F859BB022A}">
      <dgm:prSet/>
      <dgm:spPr/>
      <dgm:t>
        <a:bodyPr/>
        <a:lstStyle/>
        <a:p>
          <a:endParaRPr lang="en-US"/>
        </a:p>
      </dgm:t>
    </dgm:pt>
    <dgm:pt modelId="{7059D13C-29BD-4F23-81F3-A79317A04395}">
      <dgm:prSet custT="1"/>
      <dgm:spPr/>
      <dgm:t>
        <a:bodyPr/>
        <a:lstStyle/>
        <a:p>
          <a:r>
            <a:rPr lang="en-US" sz="2000" b="0" u="none" dirty="0"/>
            <a:t>E</a:t>
          </a:r>
          <a:r>
            <a:rPr lang="x-none" sz="2000" b="0" u="none" dirty="0"/>
            <a:t>ffective in destroying medical, chemical, and biological wastes</a:t>
          </a:r>
          <a:endParaRPr lang="en-US" sz="2000" b="0" u="none" dirty="0"/>
        </a:p>
      </dgm:t>
    </dgm:pt>
    <dgm:pt modelId="{DD7E4613-7225-42B2-9EB4-35DF005CB6E1}" type="parTrans" cxnId="{A6537DD8-03F0-4936-B020-E8A739DF110B}">
      <dgm:prSet/>
      <dgm:spPr/>
      <dgm:t>
        <a:bodyPr/>
        <a:lstStyle/>
        <a:p>
          <a:endParaRPr lang="en-US"/>
        </a:p>
      </dgm:t>
    </dgm:pt>
    <dgm:pt modelId="{ED558CE1-7C22-48F4-B217-020E93460AF4}" type="sibTrans" cxnId="{A6537DD8-03F0-4936-B020-E8A739DF110B}">
      <dgm:prSet/>
      <dgm:spPr/>
      <dgm:t>
        <a:bodyPr/>
        <a:lstStyle/>
        <a:p>
          <a:endParaRPr lang="en-US"/>
        </a:p>
      </dgm:t>
    </dgm:pt>
    <dgm:pt modelId="{39E2D382-7B0D-4A16-8878-B25964EE3309}" type="pres">
      <dgm:prSet presAssocID="{BEF0355F-2510-44CE-BC37-A4CCC0FCC82D}" presName="vert0" presStyleCnt="0">
        <dgm:presLayoutVars>
          <dgm:dir/>
          <dgm:animOne val="branch"/>
          <dgm:animLvl val="lvl"/>
        </dgm:presLayoutVars>
      </dgm:prSet>
      <dgm:spPr/>
      <dgm:t>
        <a:bodyPr/>
        <a:lstStyle/>
        <a:p>
          <a:endParaRPr lang="en-US"/>
        </a:p>
      </dgm:t>
    </dgm:pt>
    <dgm:pt modelId="{443C3712-2B56-4499-85C7-858FD9B768C3}" type="pres">
      <dgm:prSet presAssocID="{525E66BD-E2C8-45F5-AAC7-97FFDCF448ED}" presName="thickLine" presStyleLbl="alignNode1" presStyleIdx="0" presStyleCnt="4"/>
      <dgm:spPr/>
      <dgm:t>
        <a:bodyPr/>
        <a:lstStyle/>
        <a:p>
          <a:endParaRPr lang="en-US"/>
        </a:p>
      </dgm:t>
    </dgm:pt>
    <dgm:pt modelId="{C86E849C-7365-4B6A-B687-E38539421CC2}" type="pres">
      <dgm:prSet presAssocID="{525E66BD-E2C8-45F5-AAC7-97FFDCF448ED}" presName="horz1" presStyleCnt="0"/>
      <dgm:spPr/>
      <dgm:t>
        <a:bodyPr/>
        <a:lstStyle/>
        <a:p>
          <a:endParaRPr lang="en-US"/>
        </a:p>
      </dgm:t>
    </dgm:pt>
    <dgm:pt modelId="{B48A70BA-6E2F-465C-8F46-668CCB929B8F}" type="pres">
      <dgm:prSet presAssocID="{525E66BD-E2C8-45F5-AAC7-97FFDCF448ED}" presName="tx1" presStyleLbl="revTx" presStyleIdx="0" presStyleCnt="4"/>
      <dgm:spPr/>
      <dgm:t>
        <a:bodyPr/>
        <a:lstStyle/>
        <a:p>
          <a:endParaRPr lang="en-US"/>
        </a:p>
      </dgm:t>
    </dgm:pt>
    <dgm:pt modelId="{46023DFA-A0BA-4E9D-B0E6-8771A02DD6F1}" type="pres">
      <dgm:prSet presAssocID="{525E66BD-E2C8-45F5-AAC7-97FFDCF448ED}" presName="vert1" presStyleCnt="0"/>
      <dgm:spPr/>
      <dgm:t>
        <a:bodyPr/>
        <a:lstStyle/>
        <a:p>
          <a:endParaRPr lang="en-US"/>
        </a:p>
      </dgm:t>
    </dgm:pt>
    <dgm:pt modelId="{BAC39C9C-2751-48E8-A9B6-B6D414838C3A}" type="pres">
      <dgm:prSet presAssocID="{FEE5CD4F-05F7-4357-91BD-CF0BCFA033F8}" presName="thickLine" presStyleLbl="alignNode1" presStyleIdx="1" presStyleCnt="4"/>
      <dgm:spPr/>
      <dgm:t>
        <a:bodyPr/>
        <a:lstStyle/>
        <a:p>
          <a:endParaRPr lang="en-US"/>
        </a:p>
      </dgm:t>
    </dgm:pt>
    <dgm:pt modelId="{D8172C7A-D6B9-4C80-811F-282FE3B0A0E2}" type="pres">
      <dgm:prSet presAssocID="{FEE5CD4F-05F7-4357-91BD-CF0BCFA033F8}" presName="horz1" presStyleCnt="0"/>
      <dgm:spPr/>
      <dgm:t>
        <a:bodyPr/>
        <a:lstStyle/>
        <a:p>
          <a:endParaRPr lang="en-US"/>
        </a:p>
      </dgm:t>
    </dgm:pt>
    <dgm:pt modelId="{36F0F527-0C57-4FB2-9B98-8CB8391B5D8D}" type="pres">
      <dgm:prSet presAssocID="{FEE5CD4F-05F7-4357-91BD-CF0BCFA033F8}" presName="tx1" presStyleLbl="revTx" presStyleIdx="1" presStyleCnt="4"/>
      <dgm:spPr/>
      <dgm:t>
        <a:bodyPr/>
        <a:lstStyle/>
        <a:p>
          <a:endParaRPr lang="en-US"/>
        </a:p>
      </dgm:t>
    </dgm:pt>
    <dgm:pt modelId="{54EB225E-CB78-4156-9323-CEB87786B322}" type="pres">
      <dgm:prSet presAssocID="{FEE5CD4F-05F7-4357-91BD-CF0BCFA033F8}" presName="vert1" presStyleCnt="0"/>
      <dgm:spPr/>
      <dgm:t>
        <a:bodyPr/>
        <a:lstStyle/>
        <a:p>
          <a:endParaRPr lang="en-US"/>
        </a:p>
      </dgm:t>
    </dgm:pt>
    <dgm:pt modelId="{8AD68AF5-E1CE-4F25-8C73-490EAE9C5016}" type="pres">
      <dgm:prSet presAssocID="{9C48FE9E-A6E9-446F-8901-E81D0854A9C1}" presName="thickLine" presStyleLbl="alignNode1" presStyleIdx="2" presStyleCnt="4"/>
      <dgm:spPr/>
      <dgm:t>
        <a:bodyPr/>
        <a:lstStyle/>
        <a:p>
          <a:endParaRPr lang="en-US"/>
        </a:p>
      </dgm:t>
    </dgm:pt>
    <dgm:pt modelId="{BE2ED835-35F6-40BC-8F3D-7C09870846DF}" type="pres">
      <dgm:prSet presAssocID="{9C48FE9E-A6E9-446F-8901-E81D0854A9C1}" presName="horz1" presStyleCnt="0"/>
      <dgm:spPr/>
      <dgm:t>
        <a:bodyPr/>
        <a:lstStyle/>
        <a:p>
          <a:endParaRPr lang="en-US"/>
        </a:p>
      </dgm:t>
    </dgm:pt>
    <dgm:pt modelId="{A3CDA191-B0FC-4D31-BA79-83ED67D0B119}" type="pres">
      <dgm:prSet presAssocID="{9C48FE9E-A6E9-446F-8901-E81D0854A9C1}" presName="tx1" presStyleLbl="revTx" presStyleIdx="2" presStyleCnt="4"/>
      <dgm:spPr/>
      <dgm:t>
        <a:bodyPr/>
        <a:lstStyle/>
        <a:p>
          <a:endParaRPr lang="en-US"/>
        </a:p>
      </dgm:t>
    </dgm:pt>
    <dgm:pt modelId="{14F294BE-0B93-4507-BB63-95B6DBB90BF5}" type="pres">
      <dgm:prSet presAssocID="{9C48FE9E-A6E9-446F-8901-E81D0854A9C1}" presName="vert1" presStyleCnt="0"/>
      <dgm:spPr/>
      <dgm:t>
        <a:bodyPr/>
        <a:lstStyle/>
        <a:p>
          <a:endParaRPr lang="en-US"/>
        </a:p>
      </dgm:t>
    </dgm:pt>
    <dgm:pt modelId="{5A4DD6AE-6B42-486A-95FF-B6CDC13AC61C}" type="pres">
      <dgm:prSet presAssocID="{7059D13C-29BD-4F23-81F3-A79317A04395}" presName="thickLine" presStyleLbl="alignNode1" presStyleIdx="3" presStyleCnt="4"/>
      <dgm:spPr/>
      <dgm:t>
        <a:bodyPr/>
        <a:lstStyle/>
        <a:p>
          <a:endParaRPr lang="en-US"/>
        </a:p>
      </dgm:t>
    </dgm:pt>
    <dgm:pt modelId="{70C40CA8-DA99-464E-883F-B2E726F55DCD}" type="pres">
      <dgm:prSet presAssocID="{7059D13C-29BD-4F23-81F3-A79317A04395}" presName="horz1" presStyleCnt="0"/>
      <dgm:spPr/>
      <dgm:t>
        <a:bodyPr/>
        <a:lstStyle/>
        <a:p>
          <a:endParaRPr lang="en-US"/>
        </a:p>
      </dgm:t>
    </dgm:pt>
    <dgm:pt modelId="{21D63731-96B0-4173-A333-5F7B4DF87F8E}" type="pres">
      <dgm:prSet presAssocID="{7059D13C-29BD-4F23-81F3-A79317A04395}" presName="tx1" presStyleLbl="revTx" presStyleIdx="3" presStyleCnt="4"/>
      <dgm:spPr/>
      <dgm:t>
        <a:bodyPr/>
        <a:lstStyle/>
        <a:p>
          <a:endParaRPr lang="en-US"/>
        </a:p>
      </dgm:t>
    </dgm:pt>
    <dgm:pt modelId="{1DA24455-C7F5-4E47-A13D-23A86348CEA5}" type="pres">
      <dgm:prSet presAssocID="{7059D13C-29BD-4F23-81F3-A79317A04395}" presName="vert1" presStyleCnt="0"/>
      <dgm:spPr/>
      <dgm:t>
        <a:bodyPr/>
        <a:lstStyle/>
        <a:p>
          <a:endParaRPr lang="en-US"/>
        </a:p>
      </dgm:t>
    </dgm:pt>
  </dgm:ptLst>
  <dgm:cxnLst>
    <dgm:cxn modelId="{05F1908C-B8D4-45AD-8EB5-9CBBC17B7C26}" type="presOf" srcId="{525E66BD-E2C8-45F5-AAC7-97FFDCF448ED}" destId="{B48A70BA-6E2F-465C-8F46-668CCB929B8F}" srcOrd="0" destOrd="0" presId="urn:microsoft.com/office/officeart/2008/layout/LinedList"/>
    <dgm:cxn modelId="{A6537DD8-03F0-4936-B020-E8A739DF110B}" srcId="{BEF0355F-2510-44CE-BC37-A4CCC0FCC82D}" destId="{7059D13C-29BD-4F23-81F3-A79317A04395}" srcOrd="3" destOrd="0" parTransId="{DD7E4613-7225-42B2-9EB4-35DF005CB6E1}" sibTransId="{ED558CE1-7C22-48F4-B217-020E93460AF4}"/>
    <dgm:cxn modelId="{C36FEA56-42D4-4391-BE3F-86F859BB022A}" srcId="{BEF0355F-2510-44CE-BC37-A4CCC0FCC82D}" destId="{9C48FE9E-A6E9-446F-8901-E81D0854A9C1}" srcOrd="2" destOrd="0" parTransId="{D888932F-0245-4249-8AA4-3E82EF2AA9C1}" sibTransId="{807DCD73-5A6D-4483-8591-E681FE8AA393}"/>
    <dgm:cxn modelId="{DD28C0EE-C8B5-43C2-B9ED-5155F2A8725D}" type="presOf" srcId="{9C48FE9E-A6E9-446F-8901-E81D0854A9C1}" destId="{A3CDA191-B0FC-4D31-BA79-83ED67D0B119}" srcOrd="0" destOrd="0" presId="urn:microsoft.com/office/officeart/2008/layout/LinedList"/>
    <dgm:cxn modelId="{E5D92F25-37E1-4EE7-8B15-6F0B2421C32A}" type="presOf" srcId="{7059D13C-29BD-4F23-81F3-A79317A04395}" destId="{21D63731-96B0-4173-A333-5F7B4DF87F8E}" srcOrd="0" destOrd="0" presId="urn:microsoft.com/office/officeart/2008/layout/LinedList"/>
    <dgm:cxn modelId="{7A44720B-B7A3-4059-8432-7F59B5571C2E}" srcId="{BEF0355F-2510-44CE-BC37-A4CCC0FCC82D}" destId="{FEE5CD4F-05F7-4357-91BD-CF0BCFA033F8}" srcOrd="1" destOrd="0" parTransId="{B8B1654F-9628-4DAF-A04D-2B72E3A8B730}" sibTransId="{78BC206B-A0ED-4A1D-920E-6533C27093B6}"/>
    <dgm:cxn modelId="{B9EB7EAE-4A65-4481-BD36-BD9C17E8B2EA}" type="presOf" srcId="{BEF0355F-2510-44CE-BC37-A4CCC0FCC82D}" destId="{39E2D382-7B0D-4A16-8878-B25964EE3309}" srcOrd="0" destOrd="0" presId="urn:microsoft.com/office/officeart/2008/layout/LinedList"/>
    <dgm:cxn modelId="{A53F42FB-4D68-40C6-B4C7-E2AF6E9F53B1}" type="presOf" srcId="{FEE5CD4F-05F7-4357-91BD-CF0BCFA033F8}" destId="{36F0F527-0C57-4FB2-9B98-8CB8391B5D8D}" srcOrd="0" destOrd="0" presId="urn:microsoft.com/office/officeart/2008/layout/LinedList"/>
    <dgm:cxn modelId="{86307B31-AA4F-4961-B3D3-58902CFBBB2B}" srcId="{BEF0355F-2510-44CE-BC37-A4CCC0FCC82D}" destId="{525E66BD-E2C8-45F5-AAC7-97FFDCF448ED}" srcOrd="0" destOrd="0" parTransId="{3FD0290B-8D57-47B3-867A-C756922D6466}" sibTransId="{87ADC2D2-2F83-4210-AF92-95AC9F4266F5}"/>
    <dgm:cxn modelId="{FDDB4AC5-F931-4E06-A65D-9A7E518010FB}" type="presParOf" srcId="{39E2D382-7B0D-4A16-8878-B25964EE3309}" destId="{443C3712-2B56-4499-85C7-858FD9B768C3}" srcOrd="0" destOrd="0" presId="urn:microsoft.com/office/officeart/2008/layout/LinedList"/>
    <dgm:cxn modelId="{E7869574-B69A-4212-BF8B-E02F97FBEA66}" type="presParOf" srcId="{39E2D382-7B0D-4A16-8878-B25964EE3309}" destId="{C86E849C-7365-4B6A-B687-E38539421CC2}" srcOrd="1" destOrd="0" presId="urn:microsoft.com/office/officeart/2008/layout/LinedList"/>
    <dgm:cxn modelId="{61F73ED2-0B62-4683-9296-5B230C842D43}" type="presParOf" srcId="{C86E849C-7365-4B6A-B687-E38539421CC2}" destId="{B48A70BA-6E2F-465C-8F46-668CCB929B8F}" srcOrd="0" destOrd="0" presId="urn:microsoft.com/office/officeart/2008/layout/LinedList"/>
    <dgm:cxn modelId="{DBE92870-05F6-4C98-A730-33C152ADD4DD}" type="presParOf" srcId="{C86E849C-7365-4B6A-B687-E38539421CC2}" destId="{46023DFA-A0BA-4E9D-B0E6-8771A02DD6F1}" srcOrd="1" destOrd="0" presId="urn:microsoft.com/office/officeart/2008/layout/LinedList"/>
    <dgm:cxn modelId="{8D272D29-5C24-4F69-A626-9FD618241E04}" type="presParOf" srcId="{39E2D382-7B0D-4A16-8878-B25964EE3309}" destId="{BAC39C9C-2751-48E8-A9B6-B6D414838C3A}" srcOrd="2" destOrd="0" presId="urn:microsoft.com/office/officeart/2008/layout/LinedList"/>
    <dgm:cxn modelId="{CAED2D6A-4868-4BB7-ABEA-7DAFB5AA3A65}" type="presParOf" srcId="{39E2D382-7B0D-4A16-8878-B25964EE3309}" destId="{D8172C7A-D6B9-4C80-811F-282FE3B0A0E2}" srcOrd="3" destOrd="0" presId="urn:microsoft.com/office/officeart/2008/layout/LinedList"/>
    <dgm:cxn modelId="{00BBADAD-DEA9-4D58-944A-9EC232A164F1}" type="presParOf" srcId="{D8172C7A-D6B9-4C80-811F-282FE3B0A0E2}" destId="{36F0F527-0C57-4FB2-9B98-8CB8391B5D8D}" srcOrd="0" destOrd="0" presId="urn:microsoft.com/office/officeart/2008/layout/LinedList"/>
    <dgm:cxn modelId="{D40E5FC3-BF15-4F1F-B493-E16EBC64CFFA}" type="presParOf" srcId="{D8172C7A-D6B9-4C80-811F-282FE3B0A0E2}" destId="{54EB225E-CB78-4156-9323-CEB87786B322}" srcOrd="1" destOrd="0" presId="urn:microsoft.com/office/officeart/2008/layout/LinedList"/>
    <dgm:cxn modelId="{866C70FA-2EA8-4C8A-9498-253545E5A37E}" type="presParOf" srcId="{39E2D382-7B0D-4A16-8878-B25964EE3309}" destId="{8AD68AF5-E1CE-4F25-8C73-490EAE9C5016}" srcOrd="4" destOrd="0" presId="urn:microsoft.com/office/officeart/2008/layout/LinedList"/>
    <dgm:cxn modelId="{586CBC23-4311-4E8E-B971-E905EB8C6076}" type="presParOf" srcId="{39E2D382-7B0D-4A16-8878-B25964EE3309}" destId="{BE2ED835-35F6-40BC-8F3D-7C09870846DF}" srcOrd="5" destOrd="0" presId="urn:microsoft.com/office/officeart/2008/layout/LinedList"/>
    <dgm:cxn modelId="{94E48D72-79B2-4111-A844-0A436AA35D48}" type="presParOf" srcId="{BE2ED835-35F6-40BC-8F3D-7C09870846DF}" destId="{A3CDA191-B0FC-4D31-BA79-83ED67D0B119}" srcOrd="0" destOrd="0" presId="urn:microsoft.com/office/officeart/2008/layout/LinedList"/>
    <dgm:cxn modelId="{98C69035-0DDD-4F6A-8975-DB8FB8FAE71C}" type="presParOf" srcId="{BE2ED835-35F6-40BC-8F3D-7C09870846DF}" destId="{14F294BE-0B93-4507-BB63-95B6DBB90BF5}" srcOrd="1" destOrd="0" presId="urn:microsoft.com/office/officeart/2008/layout/LinedList"/>
    <dgm:cxn modelId="{21DA4F39-B2A6-4C64-9048-62850D4058E8}" type="presParOf" srcId="{39E2D382-7B0D-4A16-8878-B25964EE3309}" destId="{5A4DD6AE-6B42-486A-95FF-B6CDC13AC61C}" srcOrd="6" destOrd="0" presId="urn:microsoft.com/office/officeart/2008/layout/LinedList"/>
    <dgm:cxn modelId="{F8ADAD3B-6059-4478-9510-C2E9A8101FE7}" type="presParOf" srcId="{39E2D382-7B0D-4A16-8878-B25964EE3309}" destId="{70C40CA8-DA99-464E-883F-B2E726F55DCD}" srcOrd="7" destOrd="0" presId="urn:microsoft.com/office/officeart/2008/layout/LinedList"/>
    <dgm:cxn modelId="{EB1D4C86-A75C-42B9-8EA7-DD76B0324319}" type="presParOf" srcId="{70C40CA8-DA99-464E-883F-B2E726F55DCD}" destId="{21D63731-96B0-4173-A333-5F7B4DF87F8E}" srcOrd="0" destOrd="0" presId="urn:microsoft.com/office/officeart/2008/layout/LinedList"/>
    <dgm:cxn modelId="{A705EE1E-7C91-477B-9589-B5825692DC75}" type="presParOf" srcId="{70C40CA8-DA99-464E-883F-B2E726F55DCD}" destId="{1DA24455-C7F5-4E47-A13D-23A86348CEA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78B92B0F-A2D8-45F0-A128-0554C68ECC23}"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2FAA0843-076B-47B8-86F5-2E980C72078C}">
      <dgm:prSet phldrT="[Text]" custT="1"/>
      <dgm:spPr/>
      <dgm:t>
        <a:bodyPr/>
        <a:lstStyle/>
        <a:p>
          <a:r>
            <a:rPr lang="en-US" sz="2400" b="0" dirty="0"/>
            <a:t>Overheating</a:t>
          </a:r>
        </a:p>
      </dgm:t>
    </dgm:pt>
    <dgm:pt modelId="{4F020992-AA83-465A-8DF6-7A3CDD488A26}" type="parTrans" cxnId="{2EDD47B7-A707-4A49-8230-2BC82D570E5F}">
      <dgm:prSet/>
      <dgm:spPr/>
      <dgm:t>
        <a:bodyPr/>
        <a:lstStyle/>
        <a:p>
          <a:endParaRPr lang="en-US"/>
        </a:p>
      </dgm:t>
    </dgm:pt>
    <dgm:pt modelId="{B1457F5E-A92F-473D-96A6-9174CC3D7DA5}" type="sibTrans" cxnId="{2EDD47B7-A707-4A49-8230-2BC82D570E5F}">
      <dgm:prSet/>
      <dgm:spPr/>
      <dgm:t>
        <a:bodyPr/>
        <a:lstStyle/>
        <a:p>
          <a:endParaRPr lang="en-US"/>
        </a:p>
      </dgm:t>
    </dgm:pt>
    <dgm:pt modelId="{985503E1-A930-4B81-B212-326C9A240282}">
      <dgm:prSet custT="1"/>
      <dgm:spPr/>
      <dgm:t>
        <a:bodyPr/>
        <a:lstStyle/>
        <a:p>
          <a:r>
            <a:rPr lang="en-US" sz="2400" b="0" dirty="0"/>
            <a:t>Structural failure</a:t>
          </a:r>
        </a:p>
      </dgm:t>
    </dgm:pt>
    <dgm:pt modelId="{F8BA6EB1-2E68-4AF0-95E0-542C305B49E5}" type="parTrans" cxnId="{3F46E809-1D66-4394-BB77-23E7CFF2CCDE}">
      <dgm:prSet/>
      <dgm:spPr/>
      <dgm:t>
        <a:bodyPr/>
        <a:lstStyle/>
        <a:p>
          <a:endParaRPr lang="en-US"/>
        </a:p>
      </dgm:t>
    </dgm:pt>
    <dgm:pt modelId="{7D17293B-FD4B-467D-8E95-FFF677A1156B}" type="sibTrans" cxnId="{3F46E809-1D66-4394-BB77-23E7CFF2CCDE}">
      <dgm:prSet/>
      <dgm:spPr/>
      <dgm:t>
        <a:bodyPr/>
        <a:lstStyle/>
        <a:p>
          <a:endParaRPr lang="en-US"/>
        </a:p>
      </dgm:t>
    </dgm:pt>
    <dgm:pt modelId="{0C7AA3F7-B2CC-439F-8531-70CFFF7011BF}">
      <dgm:prSet custT="1"/>
      <dgm:spPr/>
      <dgm:t>
        <a:bodyPr/>
        <a:lstStyle/>
        <a:p>
          <a:r>
            <a:rPr lang="en-US" sz="2400" b="0" dirty="0"/>
            <a:t>Corrosion due to scrubber acids</a:t>
          </a:r>
        </a:p>
      </dgm:t>
    </dgm:pt>
    <dgm:pt modelId="{A7B61E87-273E-4563-BFD4-FF114DC53FC8}" type="parTrans" cxnId="{216BFDB2-4A78-45B3-AD18-F8EC8535F057}">
      <dgm:prSet/>
      <dgm:spPr/>
      <dgm:t>
        <a:bodyPr/>
        <a:lstStyle/>
        <a:p>
          <a:endParaRPr lang="en-US"/>
        </a:p>
      </dgm:t>
    </dgm:pt>
    <dgm:pt modelId="{157D0DB2-532B-423D-B5B1-CF52C9A83ABD}" type="sibTrans" cxnId="{216BFDB2-4A78-45B3-AD18-F8EC8535F057}">
      <dgm:prSet/>
      <dgm:spPr/>
      <dgm:t>
        <a:bodyPr/>
        <a:lstStyle/>
        <a:p>
          <a:endParaRPr lang="en-US"/>
        </a:p>
      </dgm:t>
    </dgm:pt>
    <dgm:pt modelId="{6E8719C8-DDD4-410A-808B-3CC717C5D885}">
      <dgm:prSet custT="1"/>
      <dgm:spPr>
        <a:solidFill>
          <a:schemeClr val="accent6">
            <a:lumMod val="75000"/>
          </a:schemeClr>
        </a:solidFill>
      </dgm:spPr>
      <dgm:t>
        <a:bodyPr/>
        <a:lstStyle/>
        <a:p>
          <a:r>
            <a:rPr lang="en-US" sz="2400" b="0" dirty="0"/>
            <a:t>Failure of scrubber systems </a:t>
          </a:r>
        </a:p>
      </dgm:t>
    </dgm:pt>
    <dgm:pt modelId="{7AB28741-50AD-4C51-8809-8D75F4AA9A5B}" type="parTrans" cxnId="{63428DCE-A6EB-440F-A973-7BCDE2EDE26F}">
      <dgm:prSet/>
      <dgm:spPr/>
      <dgm:t>
        <a:bodyPr/>
        <a:lstStyle/>
        <a:p>
          <a:endParaRPr lang="en-US"/>
        </a:p>
      </dgm:t>
    </dgm:pt>
    <dgm:pt modelId="{0131D267-E397-4931-BCF4-31C099541B98}" type="sibTrans" cxnId="{63428DCE-A6EB-440F-A973-7BCDE2EDE26F}">
      <dgm:prSet/>
      <dgm:spPr/>
      <dgm:t>
        <a:bodyPr/>
        <a:lstStyle/>
        <a:p>
          <a:endParaRPr lang="en-US"/>
        </a:p>
      </dgm:t>
    </dgm:pt>
    <dgm:pt modelId="{DDF5C481-0C28-43B6-8C1C-79019B0FB8CA}" type="pres">
      <dgm:prSet presAssocID="{78B92B0F-A2D8-45F0-A128-0554C68ECC23}" presName="diagram" presStyleCnt="0">
        <dgm:presLayoutVars>
          <dgm:dir/>
          <dgm:resizeHandles val="exact"/>
        </dgm:presLayoutVars>
      </dgm:prSet>
      <dgm:spPr/>
      <dgm:t>
        <a:bodyPr/>
        <a:lstStyle/>
        <a:p>
          <a:endParaRPr lang="en-US"/>
        </a:p>
      </dgm:t>
    </dgm:pt>
    <dgm:pt modelId="{493327F1-7F73-47EE-AEF8-C2E76FEC9975}" type="pres">
      <dgm:prSet presAssocID="{2FAA0843-076B-47B8-86F5-2E980C72078C}" presName="node" presStyleLbl="node1" presStyleIdx="0" presStyleCnt="4">
        <dgm:presLayoutVars>
          <dgm:bulletEnabled val="1"/>
        </dgm:presLayoutVars>
      </dgm:prSet>
      <dgm:spPr/>
      <dgm:t>
        <a:bodyPr/>
        <a:lstStyle/>
        <a:p>
          <a:endParaRPr lang="en-US"/>
        </a:p>
      </dgm:t>
    </dgm:pt>
    <dgm:pt modelId="{7315D225-10FF-4269-A79E-9EDB60AECB2C}" type="pres">
      <dgm:prSet presAssocID="{B1457F5E-A92F-473D-96A6-9174CC3D7DA5}" presName="sibTrans" presStyleCnt="0"/>
      <dgm:spPr/>
    </dgm:pt>
    <dgm:pt modelId="{610DF9FC-87D6-4A0F-9937-CB7ED8DD41E3}" type="pres">
      <dgm:prSet presAssocID="{985503E1-A930-4B81-B212-326C9A240282}" presName="node" presStyleLbl="node1" presStyleIdx="1" presStyleCnt="4">
        <dgm:presLayoutVars>
          <dgm:bulletEnabled val="1"/>
        </dgm:presLayoutVars>
      </dgm:prSet>
      <dgm:spPr/>
      <dgm:t>
        <a:bodyPr/>
        <a:lstStyle/>
        <a:p>
          <a:endParaRPr lang="en-US"/>
        </a:p>
      </dgm:t>
    </dgm:pt>
    <dgm:pt modelId="{F463E82E-F9B9-482F-A9F2-C80B8484BFF0}" type="pres">
      <dgm:prSet presAssocID="{7D17293B-FD4B-467D-8E95-FFF677A1156B}" presName="sibTrans" presStyleCnt="0"/>
      <dgm:spPr/>
    </dgm:pt>
    <dgm:pt modelId="{32D24302-3663-4A48-8F89-7CE457C9F6E7}" type="pres">
      <dgm:prSet presAssocID="{0C7AA3F7-B2CC-439F-8531-70CFFF7011BF}" presName="node" presStyleLbl="node1" presStyleIdx="2" presStyleCnt="4">
        <dgm:presLayoutVars>
          <dgm:bulletEnabled val="1"/>
        </dgm:presLayoutVars>
      </dgm:prSet>
      <dgm:spPr/>
      <dgm:t>
        <a:bodyPr/>
        <a:lstStyle/>
        <a:p>
          <a:endParaRPr lang="en-US"/>
        </a:p>
      </dgm:t>
    </dgm:pt>
    <dgm:pt modelId="{AC0D5768-FA45-4547-88AE-8CED3ADDE93B}" type="pres">
      <dgm:prSet presAssocID="{157D0DB2-532B-423D-B5B1-CF52C9A83ABD}" presName="sibTrans" presStyleCnt="0"/>
      <dgm:spPr/>
    </dgm:pt>
    <dgm:pt modelId="{1556758E-5F5B-485A-AA1A-576E4C6C2A1A}" type="pres">
      <dgm:prSet presAssocID="{6E8719C8-DDD4-410A-808B-3CC717C5D885}" presName="node" presStyleLbl="node1" presStyleIdx="3" presStyleCnt="4">
        <dgm:presLayoutVars>
          <dgm:bulletEnabled val="1"/>
        </dgm:presLayoutVars>
      </dgm:prSet>
      <dgm:spPr/>
      <dgm:t>
        <a:bodyPr/>
        <a:lstStyle/>
        <a:p>
          <a:endParaRPr lang="en-US"/>
        </a:p>
      </dgm:t>
    </dgm:pt>
  </dgm:ptLst>
  <dgm:cxnLst>
    <dgm:cxn modelId="{952B7C73-CC04-4EC8-BB00-99154DBFCB54}" type="presOf" srcId="{985503E1-A930-4B81-B212-326C9A240282}" destId="{610DF9FC-87D6-4A0F-9937-CB7ED8DD41E3}" srcOrd="0" destOrd="0" presId="urn:microsoft.com/office/officeart/2005/8/layout/default"/>
    <dgm:cxn modelId="{216BFDB2-4A78-45B3-AD18-F8EC8535F057}" srcId="{78B92B0F-A2D8-45F0-A128-0554C68ECC23}" destId="{0C7AA3F7-B2CC-439F-8531-70CFFF7011BF}" srcOrd="2" destOrd="0" parTransId="{A7B61E87-273E-4563-BFD4-FF114DC53FC8}" sibTransId="{157D0DB2-532B-423D-B5B1-CF52C9A83ABD}"/>
    <dgm:cxn modelId="{3F46E809-1D66-4394-BB77-23E7CFF2CCDE}" srcId="{78B92B0F-A2D8-45F0-A128-0554C68ECC23}" destId="{985503E1-A930-4B81-B212-326C9A240282}" srcOrd="1" destOrd="0" parTransId="{F8BA6EB1-2E68-4AF0-95E0-542C305B49E5}" sibTransId="{7D17293B-FD4B-467D-8E95-FFF677A1156B}"/>
    <dgm:cxn modelId="{A274EB9A-46A8-4F7A-8F12-572592CB0836}" type="presOf" srcId="{2FAA0843-076B-47B8-86F5-2E980C72078C}" destId="{493327F1-7F73-47EE-AEF8-C2E76FEC9975}" srcOrd="0" destOrd="0" presId="urn:microsoft.com/office/officeart/2005/8/layout/default"/>
    <dgm:cxn modelId="{7FCCCEF5-DAE2-4578-A7B2-F4A2B955D9BE}" type="presOf" srcId="{6E8719C8-DDD4-410A-808B-3CC717C5D885}" destId="{1556758E-5F5B-485A-AA1A-576E4C6C2A1A}" srcOrd="0" destOrd="0" presId="urn:microsoft.com/office/officeart/2005/8/layout/default"/>
    <dgm:cxn modelId="{74AD4B9B-DA34-4A3F-871B-C6CB25E2A315}" type="presOf" srcId="{0C7AA3F7-B2CC-439F-8531-70CFFF7011BF}" destId="{32D24302-3663-4A48-8F89-7CE457C9F6E7}" srcOrd="0" destOrd="0" presId="urn:microsoft.com/office/officeart/2005/8/layout/default"/>
    <dgm:cxn modelId="{69B89A3D-0961-4AE6-80F7-1A5E7B010A09}" type="presOf" srcId="{78B92B0F-A2D8-45F0-A128-0554C68ECC23}" destId="{DDF5C481-0C28-43B6-8C1C-79019B0FB8CA}" srcOrd="0" destOrd="0" presId="urn:microsoft.com/office/officeart/2005/8/layout/default"/>
    <dgm:cxn modelId="{2EDD47B7-A707-4A49-8230-2BC82D570E5F}" srcId="{78B92B0F-A2D8-45F0-A128-0554C68ECC23}" destId="{2FAA0843-076B-47B8-86F5-2E980C72078C}" srcOrd="0" destOrd="0" parTransId="{4F020992-AA83-465A-8DF6-7A3CDD488A26}" sibTransId="{B1457F5E-A92F-473D-96A6-9174CC3D7DA5}"/>
    <dgm:cxn modelId="{63428DCE-A6EB-440F-A973-7BCDE2EDE26F}" srcId="{78B92B0F-A2D8-45F0-A128-0554C68ECC23}" destId="{6E8719C8-DDD4-410A-808B-3CC717C5D885}" srcOrd="3" destOrd="0" parTransId="{7AB28741-50AD-4C51-8809-8D75F4AA9A5B}" sibTransId="{0131D267-E397-4931-BCF4-31C099541B98}"/>
    <dgm:cxn modelId="{62E3A031-299B-4D1A-AE2E-8716272E81AC}" type="presParOf" srcId="{DDF5C481-0C28-43B6-8C1C-79019B0FB8CA}" destId="{493327F1-7F73-47EE-AEF8-C2E76FEC9975}" srcOrd="0" destOrd="0" presId="urn:microsoft.com/office/officeart/2005/8/layout/default"/>
    <dgm:cxn modelId="{C48787F2-9691-4477-902D-E456E4A2A70E}" type="presParOf" srcId="{DDF5C481-0C28-43B6-8C1C-79019B0FB8CA}" destId="{7315D225-10FF-4269-A79E-9EDB60AECB2C}" srcOrd="1" destOrd="0" presId="urn:microsoft.com/office/officeart/2005/8/layout/default"/>
    <dgm:cxn modelId="{3F2E3ED1-AE60-4FAC-906A-33FB14C04271}" type="presParOf" srcId="{DDF5C481-0C28-43B6-8C1C-79019B0FB8CA}" destId="{610DF9FC-87D6-4A0F-9937-CB7ED8DD41E3}" srcOrd="2" destOrd="0" presId="urn:microsoft.com/office/officeart/2005/8/layout/default"/>
    <dgm:cxn modelId="{C1943C56-734A-4E97-96EA-70E372A6F079}" type="presParOf" srcId="{DDF5C481-0C28-43B6-8C1C-79019B0FB8CA}" destId="{F463E82E-F9B9-482F-A9F2-C80B8484BFF0}" srcOrd="3" destOrd="0" presId="urn:microsoft.com/office/officeart/2005/8/layout/default"/>
    <dgm:cxn modelId="{9FABBA8F-F227-4EDA-A753-5E1BEA3D8FE5}" type="presParOf" srcId="{DDF5C481-0C28-43B6-8C1C-79019B0FB8CA}" destId="{32D24302-3663-4A48-8F89-7CE457C9F6E7}" srcOrd="4" destOrd="0" presId="urn:microsoft.com/office/officeart/2005/8/layout/default"/>
    <dgm:cxn modelId="{A54356A6-C578-4B8D-84C2-8A644DE17434}" type="presParOf" srcId="{DDF5C481-0C28-43B6-8C1C-79019B0FB8CA}" destId="{AC0D5768-FA45-4547-88AE-8CED3ADDE93B}" srcOrd="5" destOrd="0" presId="urn:microsoft.com/office/officeart/2005/8/layout/default"/>
    <dgm:cxn modelId="{7EE4586B-AD8D-4B7B-8930-8C905D9AFD2C}" type="presParOf" srcId="{DDF5C481-0C28-43B6-8C1C-79019B0FB8CA}" destId="{1556758E-5F5B-485A-AA1A-576E4C6C2A1A}"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78B92B0F-A2D8-45F0-A128-0554C68ECC23}"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2FAA0843-076B-47B8-86F5-2E980C72078C}">
      <dgm:prSet phldrT="[Text]" custT="1"/>
      <dgm:spPr/>
      <dgm:t>
        <a:bodyPr/>
        <a:lstStyle/>
        <a:p>
          <a:r>
            <a:rPr lang="en-US" sz="2400" b="0" dirty="0"/>
            <a:t>Type of incinerator being used in a community</a:t>
          </a:r>
        </a:p>
      </dgm:t>
    </dgm:pt>
    <dgm:pt modelId="{4F020992-AA83-465A-8DF6-7A3CDD488A26}" type="parTrans" cxnId="{2EDD47B7-A707-4A49-8230-2BC82D570E5F}">
      <dgm:prSet/>
      <dgm:spPr/>
      <dgm:t>
        <a:bodyPr/>
        <a:lstStyle/>
        <a:p>
          <a:endParaRPr lang="en-US"/>
        </a:p>
      </dgm:t>
    </dgm:pt>
    <dgm:pt modelId="{B1457F5E-A92F-473D-96A6-9174CC3D7DA5}" type="sibTrans" cxnId="{2EDD47B7-A707-4A49-8230-2BC82D570E5F}">
      <dgm:prSet/>
      <dgm:spPr/>
      <dgm:t>
        <a:bodyPr/>
        <a:lstStyle/>
        <a:p>
          <a:endParaRPr lang="en-US"/>
        </a:p>
      </dgm:t>
    </dgm:pt>
    <dgm:pt modelId="{A821F15B-859D-46CB-BD95-8F734738A11E}">
      <dgm:prSet custT="1"/>
      <dgm:spPr/>
      <dgm:t>
        <a:bodyPr/>
        <a:lstStyle/>
        <a:p>
          <a:r>
            <a:rPr lang="en-US" sz="2400" b="0" dirty="0"/>
            <a:t>Safe operating parameters</a:t>
          </a:r>
        </a:p>
      </dgm:t>
    </dgm:pt>
    <dgm:pt modelId="{1DB8B171-DCD8-4E06-A2B7-3FEAFBAA808F}" type="parTrans" cxnId="{8CBC3B3A-DC63-428D-B292-D29F03A0D782}">
      <dgm:prSet/>
      <dgm:spPr/>
      <dgm:t>
        <a:bodyPr/>
        <a:lstStyle/>
        <a:p>
          <a:endParaRPr lang="en-US"/>
        </a:p>
      </dgm:t>
    </dgm:pt>
    <dgm:pt modelId="{DD23ECEE-1AE6-4014-A50F-A524CF767F74}" type="sibTrans" cxnId="{8CBC3B3A-DC63-428D-B292-D29F03A0D782}">
      <dgm:prSet/>
      <dgm:spPr/>
      <dgm:t>
        <a:bodyPr/>
        <a:lstStyle/>
        <a:p>
          <a:endParaRPr lang="en-US"/>
        </a:p>
      </dgm:t>
    </dgm:pt>
    <dgm:pt modelId="{60DDB1B4-A306-4DD7-B488-BB3EEA1D9F9C}">
      <dgm:prSet custT="1"/>
      <dgm:spPr/>
      <dgm:t>
        <a:bodyPr/>
        <a:lstStyle/>
        <a:p>
          <a:r>
            <a:rPr lang="en-US" sz="2400" b="0" dirty="0"/>
            <a:t>Design of the incinerator</a:t>
          </a:r>
        </a:p>
      </dgm:t>
    </dgm:pt>
    <dgm:pt modelId="{1564A460-D4A9-4B5F-85D4-6597079A91C7}" type="parTrans" cxnId="{AEFE0239-8A2E-4A43-AD68-202D4DB3F801}">
      <dgm:prSet/>
      <dgm:spPr/>
      <dgm:t>
        <a:bodyPr/>
        <a:lstStyle/>
        <a:p>
          <a:endParaRPr lang="en-US"/>
        </a:p>
      </dgm:t>
    </dgm:pt>
    <dgm:pt modelId="{E950F010-919D-4325-83ED-D8233F0B90E1}" type="sibTrans" cxnId="{AEFE0239-8A2E-4A43-AD68-202D4DB3F801}">
      <dgm:prSet/>
      <dgm:spPr/>
      <dgm:t>
        <a:bodyPr/>
        <a:lstStyle/>
        <a:p>
          <a:endParaRPr lang="en-US"/>
        </a:p>
      </dgm:t>
    </dgm:pt>
    <dgm:pt modelId="{8792A20F-9D23-4432-AA74-34B5F8346C5C}">
      <dgm:prSet custT="1"/>
      <dgm:spPr>
        <a:solidFill>
          <a:schemeClr val="accent6">
            <a:lumMod val="75000"/>
          </a:schemeClr>
        </a:solidFill>
      </dgm:spPr>
      <dgm:t>
        <a:bodyPr/>
        <a:lstStyle/>
        <a:p>
          <a:r>
            <a:rPr lang="en-US" sz="2400" b="0" dirty="0"/>
            <a:t>Power generation hazards</a:t>
          </a:r>
        </a:p>
      </dgm:t>
    </dgm:pt>
    <dgm:pt modelId="{D7ACC466-FAE2-4F9C-9637-8060CF0F4D63}" type="parTrans" cxnId="{9F1BADFE-139A-47E7-AEAF-F1EA76105EF4}">
      <dgm:prSet/>
      <dgm:spPr/>
      <dgm:t>
        <a:bodyPr/>
        <a:lstStyle/>
        <a:p>
          <a:endParaRPr lang="en-US"/>
        </a:p>
      </dgm:t>
    </dgm:pt>
    <dgm:pt modelId="{4DAEDCFD-E145-40C4-BCA5-EA4E60215FD5}" type="sibTrans" cxnId="{9F1BADFE-139A-47E7-AEAF-F1EA76105EF4}">
      <dgm:prSet/>
      <dgm:spPr/>
      <dgm:t>
        <a:bodyPr/>
        <a:lstStyle/>
        <a:p>
          <a:endParaRPr lang="en-US"/>
        </a:p>
      </dgm:t>
    </dgm:pt>
    <dgm:pt modelId="{DDF5C481-0C28-43B6-8C1C-79019B0FB8CA}" type="pres">
      <dgm:prSet presAssocID="{78B92B0F-A2D8-45F0-A128-0554C68ECC23}" presName="diagram" presStyleCnt="0">
        <dgm:presLayoutVars>
          <dgm:dir/>
          <dgm:resizeHandles val="exact"/>
        </dgm:presLayoutVars>
      </dgm:prSet>
      <dgm:spPr/>
      <dgm:t>
        <a:bodyPr/>
        <a:lstStyle/>
        <a:p>
          <a:endParaRPr lang="en-US"/>
        </a:p>
      </dgm:t>
    </dgm:pt>
    <dgm:pt modelId="{493327F1-7F73-47EE-AEF8-C2E76FEC9975}" type="pres">
      <dgm:prSet presAssocID="{2FAA0843-076B-47B8-86F5-2E980C72078C}" presName="node" presStyleLbl="node1" presStyleIdx="0" presStyleCnt="4">
        <dgm:presLayoutVars>
          <dgm:bulletEnabled val="1"/>
        </dgm:presLayoutVars>
      </dgm:prSet>
      <dgm:spPr/>
      <dgm:t>
        <a:bodyPr/>
        <a:lstStyle/>
        <a:p>
          <a:endParaRPr lang="en-US"/>
        </a:p>
      </dgm:t>
    </dgm:pt>
    <dgm:pt modelId="{7315D225-10FF-4269-A79E-9EDB60AECB2C}" type="pres">
      <dgm:prSet presAssocID="{B1457F5E-A92F-473D-96A6-9174CC3D7DA5}" presName="sibTrans" presStyleCnt="0"/>
      <dgm:spPr/>
    </dgm:pt>
    <dgm:pt modelId="{C2BD1945-654C-4349-8AB2-38BB5963D32B}" type="pres">
      <dgm:prSet presAssocID="{A821F15B-859D-46CB-BD95-8F734738A11E}" presName="node" presStyleLbl="node1" presStyleIdx="1" presStyleCnt="4">
        <dgm:presLayoutVars>
          <dgm:bulletEnabled val="1"/>
        </dgm:presLayoutVars>
      </dgm:prSet>
      <dgm:spPr/>
      <dgm:t>
        <a:bodyPr/>
        <a:lstStyle/>
        <a:p>
          <a:endParaRPr lang="en-US"/>
        </a:p>
      </dgm:t>
    </dgm:pt>
    <dgm:pt modelId="{7E4E56EB-74F0-418E-A64E-17553A25D64F}" type="pres">
      <dgm:prSet presAssocID="{DD23ECEE-1AE6-4014-A50F-A524CF767F74}" presName="sibTrans" presStyleCnt="0"/>
      <dgm:spPr/>
    </dgm:pt>
    <dgm:pt modelId="{B9495BEF-E103-4D94-AA14-AC96A12422C2}" type="pres">
      <dgm:prSet presAssocID="{60DDB1B4-A306-4DD7-B488-BB3EEA1D9F9C}" presName="node" presStyleLbl="node1" presStyleIdx="2" presStyleCnt="4">
        <dgm:presLayoutVars>
          <dgm:bulletEnabled val="1"/>
        </dgm:presLayoutVars>
      </dgm:prSet>
      <dgm:spPr/>
      <dgm:t>
        <a:bodyPr/>
        <a:lstStyle/>
        <a:p>
          <a:endParaRPr lang="en-US"/>
        </a:p>
      </dgm:t>
    </dgm:pt>
    <dgm:pt modelId="{FE35DFE5-947D-4D0B-BDB1-79FA9F197E0E}" type="pres">
      <dgm:prSet presAssocID="{E950F010-919D-4325-83ED-D8233F0B90E1}" presName="sibTrans" presStyleCnt="0"/>
      <dgm:spPr/>
    </dgm:pt>
    <dgm:pt modelId="{F96F4F64-1E47-4CCB-8D59-D25F9F85B6AC}" type="pres">
      <dgm:prSet presAssocID="{8792A20F-9D23-4432-AA74-34B5F8346C5C}" presName="node" presStyleLbl="node1" presStyleIdx="3" presStyleCnt="4">
        <dgm:presLayoutVars>
          <dgm:bulletEnabled val="1"/>
        </dgm:presLayoutVars>
      </dgm:prSet>
      <dgm:spPr/>
      <dgm:t>
        <a:bodyPr/>
        <a:lstStyle/>
        <a:p>
          <a:endParaRPr lang="en-US"/>
        </a:p>
      </dgm:t>
    </dgm:pt>
  </dgm:ptLst>
  <dgm:cxnLst>
    <dgm:cxn modelId="{54353F81-24AE-4E44-9F63-3B0D0E25F311}" type="presOf" srcId="{60DDB1B4-A306-4DD7-B488-BB3EEA1D9F9C}" destId="{B9495BEF-E103-4D94-AA14-AC96A12422C2}" srcOrd="0" destOrd="0" presId="urn:microsoft.com/office/officeart/2005/8/layout/default"/>
    <dgm:cxn modelId="{CC3DD758-DF1B-4B97-9220-B5FED11F7081}" type="presOf" srcId="{A821F15B-859D-46CB-BD95-8F734738A11E}" destId="{C2BD1945-654C-4349-8AB2-38BB5963D32B}" srcOrd="0" destOrd="0" presId="urn:microsoft.com/office/officeart/2005/8/layout/default"/>
    <dgm:cxn modelId="{2EDD47B7-A707-4A49-8230-2BC82D570E5F}" srcId="{78B92B0F-A2D8-45F0-A128-0554C68ECC23}" destId="{2FAA0843-076B-47B8-86F5-2E980C72078C}" srcOrd="0" destOrd="0" parTransId="{4F020992-AA83-465A-8DF6-7A3CDD488A26}" sibTransId="{B1457F5E-A92F-473D-96A6-9174CC3D7DA5}"/>
    <dgm:cxn modelId="{013C429C-7491-477C-9B47-AE12D7A93596}" type="presOf" srcId="{2FAA0843-076B-47B8-86F5-2E980C72078C}" destId="{493327F1-7F73-47EE-AEF8-C2E76FEC9975}" srcOrd="0" destOrd="0" presId="urn:microsoft.com/office/officeart/2005/8/layout/default"/>
    <dgm:cxn modelId="{8CBC3B3A-DC63-428D-B292-D29F03A0D782}" srcId="{78B92B0F-A2D8-45F0-A128-0554C68ECC23}" destId="{A821F15B-859D-46CB-BD95-8F734738A11E}" srcOrd="1" destOrd="0" parTransId="{1DB8B171-DCD8-4E06-A2B7-3FEAFBAA808F}" sibTransId="{DD23ECEE-1AE6-4014-A50F-A524CF767F74}"/>
    <dgm:cxn modelId="{AEFE0239-8A2E-4A43-AD68-202D4DB3F801}" srcId="{78B92B0F-A2D8-45F0-A128-0554C68ECC23}" destId="{60DDB1B4-A306-4DD7-B488-BB3EEA1D9F9C}" srcOrd="2" destOrd="0" parTransId="{1564A460-D4A9-4B5F-85D4-6597079A91C7}" sibTransId="{E950F010-919D-4325-83ED-D8233F0B90E1}"/>
    <dgm:cxn modelId="{555D243C-5D9D-4297-82FC-599D190BDE3F}" type="presOf" srcId="{78B92B0F-A2D8-45F0-A128-0554C68ECC23}" destId="{DDF5C481-0C28-43B6-8C1C-79019B0FB8CA}" srcOrd="0" destOrd="0" presId="urn:microsoft.com/office/officeart/2005/8/layout/default"/>
    <dgm:cxn modelId="{9F1BADFE-139A-47E7-AEAF-F1EA76105EF4}" srcId="{78B92B0F-A2D8-45F0-A128-0554C68ECC23}" destId="{8792A20F-9D23-4432-AA74-34B5F8346C5C}" srcOrd="3" destOrd="0" parTransId="{D7ACC466-FAE2-4F9C-9637-8060CF0F4D63}" sibTransId="{4DAEDCFD-E145-40C4-BCA5-EA4E60215FD5}"/>
    <dgm:cxn modelId="{5AE0528E-288A-4A24-BF1A-26BB3C5AFE8E}" type="presOf" srcId="{8792A20F-9D23-4432-AA74-34B5F8346C5C}" destId="{F96F4F64-1E47-4CCB-8D59-D25F9F85B6AC}" srcOrd="0" destOrd="0" presId="urn:microsoft.com/office/officeart/2005/8/layout/default"/>
    <dgm:cxn modelId="{82163B87-30A3-4115-B7CC-27A2E0B23F28}" type="presParOf" srcId="{DDF5C481-0C28-43B6-8C1C-79019B0FB8CA}" destId="{493327F1-7F73-47EE-AEF8-C2E76FEC9975}" srcOrd="0" destOrd="0" presId="urn:microsoft.com/office/officeart/2005/8/layout/default"/>
    <dgm:cxn modelId="{04E95AF7-68C6-4188-A56F-E12D20DD1E1E}" type="presParOf" srcId="{DDF5C481-0C28-43B6-8C1C-79019B0FB8CA}" destId="{7315D225-10FF-4269-A79E-9EDB60AECB2C}" srcOrd="1" destOrd="0" presId="urn:microsoft.com/office/officeart/2005/8/layout/default"/>
    <dgm:cxn modelId="{58E46E86-55B1-42DA-8707-54B6B55F7F9F}" type="presParOf" srcId="{DDF5C481-0C28-43B6-8C1C-79019B0FB8CA}" destId="{C2BD1945-654C-4349-8AB2-38BB5963D32B}" srcOrd="2" destOrd="0" presId="urn:microsoft.com/office/officeart/2005/8/layout/default"/>
    <dgm:cxn modelId="{45E49E83-628B-48AC-8A2E-A216640F4017}" type="presParOf" srcId="{DDF5C481-0C28-43B6-8C1C-79019B0FB8CA}" destId="{7E4E56EB-74F0-418E-A64E-17553A25D64F}" srcOrd="3" destOrd="0" presId="urn:microsoft.com/office/officeart/2005/8/layout/default"/>
    <dgm:cxn modelId="{F6F451F6-2EBB-4F23-9289-9EC9FF24B8CF}" type="presParOf" srcId="{DDF5C481-0C28-43B6-8C1C-79019B0FB8CA}" destId="{B9495BEF-E103-4D94-AA14-AC96A12422C2}" srcOrd="4" destOrd="0" presId="urn:microsoft.com/office/officeart/2005/8/layout/default"/>
    <dgm:cxn modelId="{0A7DBA8B-CC5F-48EC-BADE-9616A64DAE82}" type="presParOf" srcId="{DDF5C481-0C28-43B6-8C1C-79019B0FB8CA}" destId="{FE35DFE5-947D-4D0B-BDB1-79FA9F197E0E}" srcOrd="5" destOrd="0" presId="urn:microsoft.com/office/officeart/2005/8/layout/default"/>
    <dgm:cxn modelId="{D4EC9BD6-C641-4C52-B60D-05CF2A840C97}" type="presParOf" srcId="{DDF5C481-0C28-43B6-8C1C-79019B0FB8CA}" destId="{F96F4F64-1E47-4CCB-8D59-D25F9F85B6A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8C12CF6F-F22F-40A6-841C-D42DDF6AD4D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1345DB1B-64B1-4DA0-A631-D2129B600CFB}">
      <dgm:prSet phldrT="[Text]" custT="1"/>
      <dgm:spPr/>
      <dgm:t>
        <a:bodyPr/>
        <a:lstStyle/>
        <a:p>
          <a:r>
            <a:rPr lang="en-US" sz="2000" b="0" dirty="0"/>
            <a:t>Fuel-fired incinerators are preheated for 30 minutes before use</a:t>
          </a:r>
        </a:p>
      </dgm:t>
    </dgm:pt>
    <dgm:pt modelId="{6277B0EF-4B5D-44CA-B2D5-FB2EE162EA1A}" type="parTrans" cxnId="{E2A885F5-C21B-4068-888E-F2A41A028167}">
      <dgm:prSet/>
      <dgm:spPr/>
      <dgm:t>
        <a:bodyPr/>
        <a:lstStyle/>
        <a:p>
          <a:endParaRPr lang="en-US"/>
        </a:p>
      </dgm:t>
    </dgm:pt>
    <dgm:pt modelId="{4F85C2DB-2982-49B2-AD1D-5B0109C9740A}" type="sibTrans" cxnId="{E2A885F5-C21B-4068-888E-F2A41A028167}">
      <dgm:prSet/>
      <dgm:spPr/>
      <dgm:t>
        <a:bodyPr/>
        <a:lstStyle/>
        <a:p>
          <a:endParaRPr lang="en-US"/>
        </a:p>
      </dgm:t>
    </dgm:pt>
    <dgm:pt modelId="{F17619FF-E602-4268-8EDA-7437968DAAFC}">
      <dgm:prSet custT="1"/>
      <dgm:spPr/>
      <dgm:t>
        <a:bodyPr/>
        <a:lstStyle/>
        <a:p>
          <a:r>
            <a:rPr lang="en-US" sz="2000" b="0" dirty="0"/>
            <a:t>Competent, trained personnel operate the unit at all times; request documentation of training and credentialing</a:t>
          </a:r>
        </a:p>
      </dgm:t>
    </dgm:pt>
    <dgm:pt modelId="{B714248C-7050-4848-9A15-0EB1F9D0AE79}" type="parTrans" cxnId="{96AEBDFC-9DFB-40F3-B588-27FEA8BFF0D3}">
      <dgm:prSet/>
      <dgm:spPr/>
      <dgm:t>
        <a:bodyPr/>
        <a:lstStyle/>
        <a:p>
          <a:endParaRPr lang="en-US"/>
        </a:p>
      </dgm:t>
    </dgm:pt>
    <dgm:pt modelId="{F6E88370-A0A5-4F74-AE3C-0C0F3112B421}" type="sibTrans" cxnId="{96AEBDFC-9DFB-40F3-B588-27FEA8BFF0D3}">
      <dgm:prSet/>
      <dgm:spPr/>
      <dgm:t>
        <a:bodyPr/>
        <a:lstStyle/>
        <a:p>
          <a:endParaRPr lang="en-US"/>
        </a:p>
      </dgm:t>
    </dgm:pt>
    <dgm:pt modelId="{500B61BF-8D5E-4D24-8A4C-6C2C0198F446}">
      <dgm:prSet custT="1"/>
      <dgm:spPr>
        <a:solidFill>
          <a:schemeClr val="accent6">
            <a:lumMod val="75000"/>
          </a:schemeClr>
        </a:solidFill>
      </dgm:spPr>
      <dgm:t>
        <a:bodyPr/>
        <a:lstStyle/>
        <a:p>
          <a:r>
            <a:rPr lang="en-US" sz="2000" b="0" dirty="0"/>
            <a:t>Ash compartment is cleaned on a regular basis; disposal is accomplished in an approved manner</a:t>
          </a:r>
        </a:p>
      </dgm:t>
    </dgm:pt>
    <dgm:pt modelId="{DA26EC37-471B-48BF-8730-68245AE0D160}" type="parTrans" cxnId="{9E77B15F-94B4-49E5-B079-85E96928AF0E}">
      <dgm:prSet/>
      <dgm:spPr/>
      <dgm:t>
        <a:bodyPr/>
        <a:lstStyle/>
        <a:p>
          <a:endParaRPr lang="en-US"/>
        </a:p>
      </dgm:t>
    </dgm:pt>
    <dgm:pt modelId="{36ECD9D9-6489-4F9C-AF86-F71FE0322A1A}" type="sibTrans" cxnId="{9E77B15F-94B4-49E5-B079-85E96928AF0E}">
      <dgm:prSet/>
      <dgm:spPr/>
      <dgm:t>
        <a:bodyPr/>
        <a:lstStyle/>
        <a:p>
          <a:endParaRPr lang="en-US"/>
        </a:p>
      </dgm:t>
    </dgm:pt>
    <dgm:pt modelId="{EBAC1101-1539-4924-939A-A8D472C01F33}">
      <dgm:prSet custT="1"/>
      <dgm:spPr>
        <a:solidFill>
          <a:schemeClr val="accent6">
            <a:lumMod val="50000"/>
          </a:schemeClr>
        </a:solidFill>
      </dgm:spPr>
      <dgm:t>
        <a:bodyPr/>
        <a:lstStyle/>
        <a:p>
          <a:r>
            <a:rPr lang="en-US" sz="2000" b="0" dirty="0"/>
            <a:t>No dense smoke or serious odors are emitted during operations</a:t>
          </a:r>
        </a:p>
      </dgm:t>
    </dgm:pt>
    <dgm:pt modelId="{9EC1D173-6706-4939-A45F-5F9202F81D69}" type="parTrans" cxnId="{01077698-6A56-4AB4-A555-7A5F8677015D}">
      <dgm:prSet/>
      <dgm:spPr/>
      <dgm:t>
        <a:bodyPr/>
        <a:lstStyle/>
        <a:p>
          <a:endParaRPr lang="en-US"/>
        </a:p>
      </dgm:t>
    </dgm:pt>
    <dgm:pt modelId="{059C6918-DFF7-4E42-8B94-641551EDA31B}" type="sibTrans" cxnId="{01077698-6A56-4AB4-A555-7A5F8677015D}">
      <dgm:prSet/>
      <dgm:spPr/>
      <dgm:t>
        <a:bodyPr/>
        <a:lstStyle/>
        <a:p>
          <a:endParaRPr lang="en-US"/>
        </a:p>
      </dgm:t>
    </dgm:pt>
    <dgm:pt modelId="{A7FA5A6F-831A-4774-A6C7-26D5230CBEC3}">
      <dgm:prSet custT="1"/>
      <dgm:spPr/>
      <dgm:t>
        <a:bodyPr/>
        <a:lstStyle/>
        <a:p>
          <a:r>
            <a:rPr lang="en-US" sz="2000" b="0" dirty="0"/>
            <a:t>Feed door closes fully after loading for the entire combustion cycle</a:t>
          </a:r>
        </a:p>
      </dgm:t>
    </dgm:pt>
    <dgm:pt modelId="{B5E02729-7CEB-4A38-8634-B522C4B39C73}" type="parTrans" cxnId="{418AACA8-70FE-48CE-A69B-107BA38AD8F0}">
      <dgm:prSet/>
      <dgm:spPr/>
      <dgm:t>
        <a:bodyPr/>
        <a:lstStyle/>
        <a:p>
          <a:endParaRPr lang="en-US"/>
        </a:p>
      </dgm:t>
    </dgm:pt>
    <dgm:pt modelId="{2859B759-21E7-47A9-8F29-79FF5E321FEE}" type="sibTrans" cxnId="{418AACA8-70FE-48CE-A69B-107BA38AD8F0}">
      <dgm:prSet/>
      <dgm:spPr/>
      <dgm:t>
        <a:bodyPr/>
        <a:lstStyle/>
        <a:p>
          <a:endParaRPr lang="en-US"/>
        </a:p>
      </dgm:t>
    </dgm:pt>
    <dgm:pt modelId="{35BCA71B-184A-476F-8AAD-97CCAF182EA8}" type="pres">
      <dgm:prSet presAssocID="{8C12CF6F-F22F-40A6-841C-D42DDF6AD4DF}" presName="linear" presStyleCnt="0">
        <dgm:presLayoutVars>
          <dgm:animLvl val="lvl"/>
          <dgm:resizeHandles val="exact"/>
        </dgm:presLayoutVars>
      </dgm:prSet>
      <dgm:spPr/>
      <dgm:t>
        <a:bodyPr/>
        <a:lstStyle/>
        <a:p>
          <a:endParaRPr lang="en-US"/>
        </a:p>
      </dgm:t>
    </dgm:pt>
    <dgm:pt modelId="{E02DCBB6-9D8C-4ABD-AB61-C3D73A6FC0A2}" type="pres">
      <dgm:prSet presAssocID="{1345DB1B-64B1-4DA0-A631-D2129B600CFB}" presName="parentText" presStyleLbl="node1" presStyleIdx="0" presStyleCnt="5">
        <dgm:presLayoutVars>
          <dgm:chMax val="0"/>
          <dgm:bulletEnabled val="1"/>
        </dgm:presLayoutVars>
      </dgm:prSet>
      <dgm:spPr/>
      <dgm:t>
        <a:bodyPr/>
        <a:lstStyle/>
        <a:p>
          <a:endParaRPr lang="en-US"/>
        </a:p>
      </dgm:t>
    </dgm:pt>
    <dgm:pt modelId="{2FC93E74-8026-4B4B-8899-1424686FB4D4}" type="pres">
      <dgm:prSet presAssocID="{4F85C2DB-2982-49B2-AD1D-5B0109C9740A}" presName="spacer" presStyleCnt="0"/>
      <dgm:spPr/>
    </dgm:pt>
    <dgm:pt modelId="{4CB9C280-7AF1-40DE-AD66-6D8873A6255D}" type="pres">
      <dgm:prSet presAssocID="{F17619FF-E602-4268-8EDA-7437968DAAFC}" presName="parentText" presStyleLbl="node1" presStyleIdx="1" presStyleCnt="5">
        <dgm:presLayoutVars>
          <dgm:chMax val="0"/>
          <dgm:bulletEnabled val="1"/>
        </dgm:presLayoutVars>
      </dgm:prSet>
      <dgm:spPr/>
      <dgm:t>
        <a:bodyPr/>
        <a:lstStyle/>
        <a:p>
          <a:endParaRPr lang="en-US"/>
        </a:p>
      </dgm:t>
    </dgm:pt>
    <dgm:pt modelId="{3F5C8F75-E5BB-40E9-AB6D-5003E2DD2EA7}" type="pres">
      <dgm:prSet presAssocID="{F6E88370-A0A5-4F74-AE3C-0C0F3112B421}" presName="spacer" presStyleCnt="0"/>
      <dgm:spPr/>
    </dgm:pt>
    <dgm:pt modelId="{C1F4FCBF-DAEA-459C-A9B6-135CE5A138AF}" type="pres">
      <dgm:prSet presAssocID="{A7FA5A6F-831A-4774-A6C7-26D5230CBEC3}" presName="parentText" presStyleLbl="node1" presStyleIdx="2" presStyleCnt="5">
        <dgm:presLayoutVars>
          <dgm:chMax val="0"/>
          <dgm:bulletEnabled val="1"/>
        </dgm:presLayoutVars>
      </dgm:prSet>
      <dgm:spPr/>
      <dgm:t>
        <a:bodyPr/>
        <a:lstStyle/>
        <a:p>
          <a:endParaRPr lang="en-US"/>
        </a:p>
      </dgm:t>
    </dgm:pt>
    <dgm:pt modelId="{2793291B-5DA4-4D71-B323-77726AB7E1EC}" type="pres">
      <dgm:prSet presAssocID="{2859B759-21E7-47A9-8F29-79FF5E321FEE}" presName="spacer" presStyleCnt="0"/>
      <dgm:spPr/>
    </dgm:pt>
    <dgm:pt modelId="{93C03DE9-F67C-40B7-9A6D-94AEF5CEADF1}" type="pres">
      <dgm:prSet presAssocID="{500B61BF-8D5E-4D24-8A4C-6C2C0198F446}" presName="parentText" presStyleLbl="node1" presStyleIdx="3" presStyleCnt="5">
        <dgm:presLayoutVars>
          <dgm:chMax val="0"/>
          <dgm:bulletEnabled val="1"/>
        </dgm:presLayoutVars>
      </dgm:prSet>
      <dgm:spPr/>
      <dgm:t>
        <a:bodyPr/>
        <a:lstStyle/>
        <a:p>
          <a:endParaRPr lang="en-US"/>
        </a:p>
      </dgm:t>
    </dgm:pt>
    <dgm:pt modelId="{E85CD24D-B17D-474E-89F9-05D50D30E321}" type="pres">
      <dgm:prSet presAssocID="{36ECD9D9-6489-4F9C-AF86-F71FE0322A1A}" presName="spacer" presStyleCnt="0"/>
      <dgm:spPr/>
    </dgm:pt>
    <dgm:pt modelId="{557BE409-8DD6-4696-A23B-F62CB97B7E9D}" type="pres">
      <dgm:prSet presAssocID="{EBAC1101-1539-4924-939A-A8D472C01F33}" presName="parentText" presStyleLbl="node1" presStyleIdx="4" presStyleCnt="5">
        <dgm:presLayoutVars>
          <dgm:chMax val="0"/>
          <dgm:bulletEnabled val="1"/>
        </dgm:presLayoutVars>
      </dgm:prSet>
      <dgm:spPr/>
      <dgm:t>
        <a:bodyPr/>
        <a:lstStyle/>
        <a:p>
          <a:endParaRPr lang="en-US"/>
        </a:p>
      </dgm:t>
    </dgm:pt>
  </dgm:ptLst>
  <dgm:cxnLst>
    <dgm:cxn modelId="{D0F3C48A-1E9A-4062-AC2F-6390E058A5D9}" type="presOf" srcId="{F17619FF-E602-4268-8EDA-7437968DAAFC}" destId="{4CB9C280-7AF1-40DE-AD66-6D8873A6255D}" srcOrd="0" destOrd="0" presId="urn:microsoft.com/office/officeart/2005/8/layout/vList2"/>
    <dgm:cxn modelId="{E2A885F5-C21B-4068-888E-F2A41A028167}" srcId="{8C12CF6F-F22F-40A6-841C-D42DDF6AD4DF}" destId="{1345DB1B-64B1-4DA0-A631-D2129B600CFB}" srcOrd="0" destOrd="0" parTransId="{6277B0EF-4B5D-44CA-B2D5-FB2EE162EA1A}" sibTransId="{4F85C2DB-2982-49B2-AD1D-5B0109C9740A}"/>
    <dgm:cxn modelId="{C8A01568-D458-4107-BFD5-417F473883B5}" type="presOf" srcId="{1345DB1B-64B1-4DA0-A631-D2129B600CFB}" destId="{E02DCBB6-9D8C-4ABD-AB61-C3D73A6FC0A2}" srcOrd="0" destOrd="0" presId="urn:microsoft.com/office/officeart/2005/8/layout/vList2"/>
    <dgm:cxn modelId="{96AEBDFC-9DFB-40F3-B588-27FEA8BFF0D3}" srcId="{8C12CF6F-F22F-40A6-841C-D42DDF6AD4DF}" destId="{F17619FF-E602-4268-8EDA-7437968DAAFC}" srcOrd="1" destOrd="0" parTransId="{B714248C-7050-4848-9A15-0EB1F9D0AE79}" sibTransId="{F6E88370-A0A5-4F74-AE3C-0C0F3112B421}"/>
    <dgm:cxn modelId="{01077698-6A56-4AB4-A555-7A5F8677015D}" srcId="{8C12CF6F-F22F-40A6-841C-D42DDF6AD4DF}" destId="{EBAC1101-1539-4924-939A-A8D472C01F33}" srcOrd="4" destOrd="0" parTransId="{9EC1D173-6706-4939-A45F-5F9202F81D69}" sibTransId="{059C6918-DFF7-4E42-8B94-641551EDA31B}"/>
    <dgm:cxn modelId="{9E77B15F-94B4-49E5-B079-85E96928AF0E}" srcId="{8C12CF6F-F22F-40A6-841C-D42DDF6AD4DF}" destId="{500B61BF-8D5E-4D24-8A4C-6C2C0198F446}" srcOrd="3" destOrd="0" parTransId="{DA26EC37-471B-48BF-8730-68245AE0D160}" sibTransId="{36ECD9D9-6489-4F9C-AF86-F71FE0322A1A}"/>
    <dgm:cxn modelId="{418AACA8-70FE-48CE-A69B-107BA38AD8F0}" srcId="{8C12CF6F-F22F-40A6-841C-D42DDF6AD4DF}" destId="{A7FA5A6F-831A-4774-A6C7-26D5230CBEC3}" srcOrd="2" destOrd="0" parTransId="{B5E02729-7CEB-4A38-8634-B522C4B39C73}" sibTransId="{2859B759-21E7-47A9-8F29-79FF5E321FEE}"/>
    <dgm:cxn modelId="{E03C23EB-EC74-49A9-932B-D15D6F62A096}" type="presOf" srcId="{A7FA5A6F-831A-4774-A6C7-26D5230CBEC3}" destId="{C1F4FCBF-DAEA-459C-A9B6-135CE5A138AF}" srcOrd="0" destOrd="0" presId="urn:microsoft.com/office/officeart/2005/8/layout/vList2"/>
    <dgm:cxn modelId="{34A737EC-DFC5-421F-985B-10C59379AC08}" type="presOf" srcId="{500B61BF-8D5E-4D24-8A4C-6C2C0198F446}" destId="{93C03DE9-F67C-40B7-9A6D-94AEF5CEADF1}" srcOrd="0" destOrd="0" presId="urn:microsoft.com/office/officeart/2005/8/layout/vList2"/>
    <dgm:cxn modelId="{D2C2A3E9-D1A8-42FC-84E1-33A6EE2FD73D}" type="presOf" srcId="{EBAC1101-1539-4924-939A-A8D472C01F33}" destId="{557BE409-8DD6-4696-A23B-F62CB97B7E9D}" srcOrd="0" destOrd="0" presId="urn:microsoft.com/office/officeart/2005/8/layout/vList2"/>
    <dgm:cxn modelId="{482891E4-5147-4D45-BF5A-CD8E400EB842}" type="presOf" srcId="{8C12CF6F-F22F-40A6-841C-D42DDF6AD4DF}" destId="{35BCA71B-184A-476F-8AAD-97CCAF182EA8}" srcOrd="0" destOrd="0" presId="urn:microsoft.com/office/officeart/2005/8/layout/vList2"/>
    <dgm:cxn modelId="{582C26A2-6CD2-4EDA-B8CF-9F20596F95A3}" type="presParOf" srcId="{35BCA71B-184A-476F-8AAD-97CCAF182EA8}" destId="{E02DCBB6-9D8C-4ABD-AB61-C3D73A6FC0A2}" srcOrd="0" destOrd="0" presId="urn:microsoft.com/office/officeart/2005/8/layout/vList2"/>
    <dgm:cxn modelId="{BC3137EB-E545-4535-AB51-2B3456D87034}" type="presParOf" srcId="{35BCA71B-184A-476F-8AAD-97CCAF182EA8}" destId="{2FC93E74-8026-4B4B-8899-1424686FB4D4}" srcOrd="1" destOrd="0" presId="urn:microsoft.com/office/officeart/2005/8/layout/vList2"/>
    <dgm:cxn modelId="{2371D529-5D18-4D65-B45B-9E66DA8D133C}" type="presParOf" srcId="{35BCA71B-184A-476F-8AAD-97CCAF182EA8}" destId="{4CB9C280-7AF1-40DE-AD66-6D8873A6255D}" srcOrd="2" destOrd="0" presId="urn:microsoft.com/office/officeart/2005/8/layout/vList2"/>
    <dgm:cxn modelId="{1AB866B4-7023-42D0-A09D-A2D4C0C535F6}" type="presParOf" srcId="{35BCA71B-184A-476F-8AAD-97CCAF182EA8}" destId="{3F5C8F75-E5BB-40E9-AB6D-5003E2DD2EA7}" srcOrd="3" destOrd="0" presId="urn:microsoft.com/office/officeart/2005/8/layout/vList2"/>
    <dgm:cxn modelId="{85DEF78F-377C-43D8-9855-DA280F2CF9FE}" type="presParOf" srcId="{35BCA71B-184A-476F-8AAD-97CCAF182EA8}" destId="{C1F4FCBF-DAEA-459C-A9B6-135CE5A138AF}" srcOrd="4" destOrd="0" presId="urn:microsoft.com/office/officeart/2005/8/layout/vList2"/>
    <dgm:cxn modelId="{47D03DDF-74C4-47D9-B630-86EDE4C23292}" type="presParOf" srcId="{35BCA71B-184A-476F-8AAD-97CCAF182EA8}" destId="{2793291B-5DA4-4D71-B323-77726AB7E1EC}" srcOrd="5" destOrd="0" presId="urn:microsoft.com/office/officeart/2005/8/layout/vList2"/>
    <dgm:cxn modelId="{BC33D608-7362-4AF8-BDDA-F10541ECB41A}" type="presParOf" srcId="{35BCA71B-184A-476F-8AAD-97CCAF182EA8}" destId="{93C03DE9-F67C-40B7-9A6D-94AEF5CEADF1}" srcOrd="6" destOrd="0" presId="urn:microsoft.com/office/officeart/2005/8/layout/vList2"/>
    <dgm:cxn modelId="{7FEB7A42-3229-488F-B79D-579DBAB0B4CF}" type="presParOf" srcId="{35BCA71B-184A-476F-8AAD-97CCAF182EA8}" destId="{E85CD24D-B17D-474E-89F9-05D50D30E321}" srcOrd="7" destOrd="0" presId="urn:microsoft.com/office/officeart/2005/8/layout/vList2"/>
    <dgm:cxn modelId="{D73495DC-6836-43D9-982B-92DA904D9BFC}" type="presParOf" srcId="{35BCA71B-184A-476F-8AAD-97CCAF182EA8}" destId="{557BE409-8DD6-4696-A23B-F62CB97B7E9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AAF78F3-2D77-43E1-9DEE-083D34418CA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1BC46CC9-1FFA-4F17-A5D6-87EBF6BEF81F}">
      <dgm:prSet phldrT="[Text]"/>
      <dgm:spPr/>
      <dgm:t>
        <a:bodyPr/>
        <a:lstStyle/>
        <a:p>
          <a:r>
            <a:rPr lang="en-US" dirty="0"/>
            <a:t>Burning of combustible waste</a:t>
          </a:r>
        </a:p>
      </dgm:t>
    </dgm:pt>
    <dgm:pt modelId="{A07E1478-5004-4F73-B201-B20C6B5EEDBD}" type="parTrans" cxnId="{AA1E3FC7-EB9C-41AB-AF3A-5C50E6563FA4}">
      <dgm:prSet/>
      <dgm:spPr/>
      <dgm:t>
        <a:bodyPr/>
        <a:lstStyle/>
        <a:p>
          <a:endParaRPr lang="en-US"/>
        </a:p>
      </dgm:t>
    </dgm:pt>
    <dgm:pt modelId="{2CA1912D-76AC-4636-ABE4-ABCB75099C72}" type="sibTrans" cxnId="{AA1E3FC7-EB9C-41AB-AF3A-5C50E6563FA4}">
      <dgm:prSet/>
      <dgm:spPr/>
      <dgm:t>
        <a:bodyPr/>
        <a:lstStyle/>
        <a:p>
          <a:endParaRPr lang="en-US"/>
        </a:p>
      </dgm:t>
    </dgm:pt>
    <dgm:pt modelId="{C27C49CF-D735-4DDB-AC08-054939A91C04}">
      <dgm:prSet/>
      <dgm:spPr/>
      <dgm:t>
        <a:bodyPr/>
        <a:lstStyle/>
        <a:p>
          <a:r>
            <a:rPr lang="en-US" dirty="0"/>
            <a:t>In metal drums or excavated pits</a:t>
          </a:r>
        </a:p>
      </dgm:t>
    </dgm:pt>
    <dgm:pt modelId="{A6152410-70CA-4F43-BDA4-82A4200F0291}" type="parTrans" cxnId="{7AFB2791-D085-4753-AAEE-8BE04FC7E1D5}">
      <dgm:prSet/>
      <dgm:spPr/>
      <dgm:t>
        <a:bodyPr/>
        <a:lstStyle/>
        <a:p>
          <a:endParaRPr lang="en-US"/>
        </a:p>
      </dgm:t>
    </dgm:pt>
    <dgm:pt modelId="{CD3DBAED-B5B4-49DC-8392-7E5E28DA6BC1}" type="sibTrans" cxnId="{7AFB2791-D085-4753-AAEE-8BE04FC7E1D5}">
      <dgm:prSet/>
      <dgm:spPr/>
      <dgm:t>
        <a:bodyPr/>
        <a:lstStyle/>
        <a:p>
          <a:endParaRPr lang="en-US"/>
        </a:p>
      </dgm:t>
    </dgm:pt>
    <dgm:pt modelId="{4F978840-C1E4-46C8-A16C-A3DA0946C8C1}">
      <dgm:prSet/>
      <dgm:spPr/>
      <dgm:t>
        <a:bodyPr/>
        <a:lstStyle/>
        <a:p>
          <a:r>
            <a:rPr lang="en-US" dirty="0"/>
            <a:t>In debris piles</a:t>
          </a:r>
        </a:p>
      </dgm:t>
    </dgm:pt>
    <dgm:pt modelId="{B2654EF8-FA89-4460-9C95-FC16FFF6B639}" type="parTrans" cxnId="{F39D9C9F-1659-4C8B-B5A4-E28AE58A9C6F}">
      <dgm:prSet/>
      <dgm:spPr/>
      <dgm:t>
        <a:bodyPr/>
        <a:lstStyle/>
        <a:p>
          <a:endParaRPr lang="en-US"/>
        </a:p>
      </dgm:t>
    </dgm:pt>
    <dgm:pt modelId="{81326665-8ACE-44B1-92CE-49F31829CF22}" type="sibTrans" cxnId="{F39D9C9F-1659-4C8B-B5A4-E28AE58A9C6F}">
      <dgm:prSet/>
      <dgm:spPr/>
      <dgm:t>
        <a:bodyPr/>
        <a:lstStyle/>
        <a:p>
          <a:endParaRPr lang="en-US"/>
        </a:p>
      </dgm:t>
    </dgm:pt>
    <dgm:pt modelId="{9BEEEF3C-F856-405E-AB98-4AB362643715}">
      <dgm:prSet/>
      <dgm:spPr/>
      <dgm:t>
        <a:bodyPr/>
        <a:lstStyle/>
        <a:p>
          <a:r>
            <a:rPr lang="en-US" dirty="0"/>
            <a:t>At construction or demolition sites (combustible construction materials)</a:t>
          </a:r>
        </a:p>
      </dgm:t>
    </dgm:pt>
    <dgm:pt modelId="{E467FDA1-A794-4D62-9B71-760DD5C26B42}" type="parTrans" cxnId="{B49E6A0C-1505-4C07-8FBC-A1E37A8F96F9}">
      <dgm:prSet/>
      <dgm:spPr/>
      <dgm:t>
        <a:bodyPr/>
        <a:lstStyle/>
        <a:p>
          <a:endParaRPr lang="en-US"/>
        </a:p>
      </dgm:t>
    </dgm:pt>
    <dgm:pt modelId="{B267C11A-6E99-4AFB-965A-98905294CE10}" type="sibTrans" cxnId="{B49E6A0C-1505-4C07-8FBC-A1E37A8F96F9}">
      <dgm:prSet/>
      <dgm:spPr/>
      <dgm:t>
        <a:bodyPr/>
        <a:lstStyle/>
        <a:p>
          <a:endParaRPr lang="en-US"/>
        </a:p>
      </dgm:t>
    </dgm:pt>
    <dgm:pt modelId="{7DE2ED00-8BF9-435A-9747-52104FAE7CFB}">
      <dgm:prSet phldrT="[Text]"/>
      <dgm:spPr/>
      <dgm:t>
        <a:bodyPr/>
        <a:lstStyle/>
        <a:p>
          <a:r>
            <a:rPr lang="en-US" dirty="0"/>
            <a:t>Usually organic waste such as trees, leaves, and brush</a:t>
          </a:r>
        </a:p>
      </dgm:t>
    </dgm:pt>
    <dgm:pt modelId="{C278AB56-9222-49B5-8BF5-FEAD9082371D}" type="parTrans" cxnId="{076558F0-9DE7-4E12-889B-543AC084867B}">
      <dgm:prSet/>
      <dgm:spPr/>
      <dgm:t>
        <a:bodyPr/>
        <a:lstStyle/>
        <a:p>
          <a:endParaRPr lang="en-US"/>
        </a:p>
      </dgm:t>
    </dgm:pt>
    <dgm:pt modelId="{11717E1F-C82C-49AF-9A07-434705F8E584}" type="sibTrans" cxnId="{076558F0-9DE7-4E12-889B-543AC084867B}">
      <dgm:prSet/>
      <dgm:spPr/>
      <dgm:t>
        <a:bodyPr/>
        <a:lstStyle/>
        <a:p>
          <a:endParaRPr lang="en-US"/>
        </a:p>
      </dgm:t>
    </dgm:pt>
    <dgm:pt modelId="{870A2BD4-3BBC-42E5-88DA-3DC0952FFA64}" type="pres">
      <dgm:prSet presAssocID="{EAAF78F3-2D77-43E1-9DEE-083D34418CAA}" presName="linear" presStyleCnt="0">
        <dgm:presLayoutVars>
          <dgm:dir/>
          <dgm:animLvl val="lvl"/>
          <dgm:resizeHandles val="exact"/>
        </dgm:presLayoutVars>
      </dgm:prSet>
      <dgm:spPr/>
      <dgm:t>
        <a:bodyPr/>
        <a:lstStyle/>
        <a:p>
          <a:endParaRPr lang="en-US"/>
        </a:p>
      </dgm:t>
    </dgm:pt>
    <dgm:pt modelId="{1DFBB06C-5016-4E76-BBA0-22105CCE73A5}" type="pres">
      <dgm:prSet presAssocID="{1BC46CC9-1FFA-4F17-A5D6-87EBF6BEF81F}" presName="parentLin" presStyleCnt="0"/>
      <dgm:spPr/>
      <dgm:t>
        <a:bodyPr/>
        <a:lstStyle/>
        <a:p>
          <a:endParaRPr lang="en-US"/>
        </a:p>
      </dgm:t>
    </dgm:pt>
    <dgm:pt modelId="{8343BF20-3660-4A9B-B59D-F33282D8B9F6}" type="pres">
      <dgm:prSet presAssocID="{1BC46CC9-1FFA-4F17-A5D6-87EBF6BEF81F}" presName="parentLeftMargin" presStyleLbl="node1" presStyleIdx="0" presStyleCnt="1"/>
      <dgm:spPr/>
      <dgm:t>
        <a:bodyPr/>
        <a:lstStyle/>
        <a:p>
          <a:endParaRPr lang="en-US"/>
        </a:p>
      </dgm:t>
    </dgm:pt>
    <dgm:pt modelId="{C7B24095-10EA-44C2-85E8-908A9D1B6C3D}" type="pres">
      <dgm:prSet presAssocID="{1BC46CC9-1FFA-4F17-A5D6-87EBF6BEF81F}" presName="parentText" presStyleLbl="node1" presStyleIdx="0" presStyleCnt="1">
        <dgm:presLayoutVars>
          <dgm:chMax val="0"/>
          <dgm:bulletEnabled val="1"/>
        </dgm:presLayoutVars>
      </dgm:prSet>
      <dgm:spPr/>
      <dgm:t>
        <a:bodyPr/>
        <a:lstStyle/>
        <a:p>
          <a:endParaRPr lang="en-US"/>
        </a:p>
      </dgm:t>
    </dgm:pt>
    <dgm:pt modelId="{CAE49308-0955-4062-9D29-946D081FD2DF}" type="pres">
      <dgm:prSet presAssocID="{1BC46CC9-1FFA-4F17-A5D6-87EBF6BEF81F}" presName="negativeSpace" presStyleCnt="0"/>
      <dgm:spPr/>
      <dgm:t>
        <a:bodyPr/>
        <a:lstStyle/>
        <a:p>
          <a:endParaRPr lang="en-US"/>
        </a:p>
      </dgm:t>
    </dgm:pt>
    <dgm:pt modelId="{AF043D26-AFAC-4A1C-829B-34388F9667F3}" type="pres">
      <dgm:prSet presAssocID="{1BC46CC9-1FFA-4F17-A5D6-87EBF6BEF81F}" presName="childText" presStyleLbl="conFgAcc1" presStyleIdx="0" presStyleCnt="1">
        <dgm:presLayoutVars>
          <dgm:bulletEnabled val="1"/>
        </dgm:presLayoutVars>
      </dgm:prSet>
      <dgm:spPr/>
      <dgm:t>
        <a:bodyPr/>
        <a:lstStyle/>
        <a:p>
          <a:endParaRPr lang="en-US"/>
        </a:p>
      </dgm:t>
    </dgm:pt>
  </dgm:ptLst>
  <dgm:cxnLst>
    <dgm:cxn modelId="{076558F0-9DE7-4E12-889B-543AC084867B}" srcId="{1BC46CC9-1FFA-4F17-A5D6-87EBF6BEF81F}" destId="{7DE2ED00-8BF9-435A-9747-52104FAE7CFB}" srcOrd="0" destOrd="0" parTransId="{C278AB56-9222-49B5-8BF5-FEAD9082371D}" sibTransId="{11717E1F-C82C-49AF-9A07-434705F8E584}"/>
    <dgm:cxn modelId="{AA1E3FC7-EB9C-41AB-AF3A-5C50E6563FA4}" srcId="{EAAF78F3-2D77-43E1-9DEE-083D34418CAA}" destId="{1BC46CC9-1FFA-4F17-A5D6-87EBF6BEF81F}" srcOrd="0" destOrd="0" parTransId="{A07E1478-5004-4F73-B201-B20C6B5EEDBD}" sibTransId="{2CA1912D-76AC-4636-ABE4-ABCB75099C72}"/>
    <dgm:cxn modelId="{18DC68E6-3B7D-46EB-9735-A148F7DAF66B}" type="presOf" srcId="{C27C49CF-D735-4DDB-AC08-054939A91C04}" destId="{AF043D26-AFAC-4A1C-829B-34388F9667F3}" srcOrd="0" destOrd="1" presId="urn:microsoft.com/office/officeart/2005/8/layout/list1"/>
    <dgm:cxn modelId="{FAFB6414-58E8-4A63-B639-C33A1326CC69}" type="presOf" srcId="{9BEEEF3C-F856-405E-AB98-4AB362643715}" destId="{AF043D26-AFAC-4A1C-829B-34388F9667F3}" srcOrd="0" destOrd="3" presId="urn:microsoft.com/office/officeart/2005/8/layout/list1"/>
    <dgm:cxn modelId="{5B579D13-0822-4277-AA13-8F8E135839BF}" type="presOf" srcId="{1BC46CC9-1FFA-4F17-A5D6-87EBF6BEF81F}" destId="{8343BF20-3660-4A9B-B59D-F33282D8B9F6}" srcOrd="0" destOrd="0" presId="urn:microsoft.com/office/officeart/2005/8/layout/list1"/>
    <dgm:cxn modelId="{B49E6A0C-1505-4C07-8FBC-A1E37A8F96F9}" srcId="{1BC46CC9-1FFA-4F17-A5D6-87EBF6BEF81F}" destId="{9BEEEF3C-F856-405E-AB98-4AB362643715}" srcOrd="3" destOrd="0" parTransId="{E467FDA1-A794-4D62-9B71-760DD5C26B42}" sibTransId="{B267C11A-6E99-4AFB-965A-98905294CE10}"/>
    <dgm:cxn modelId="{F39D9C9F-1659-4C8B-B5A4-E28AE58A9C6F}" srcId="{1BC46CC9-1FFA-4F17-A5D6-87EBF6BEF81F}" destId="{4F978840-C1E4-46C8-A16C-A3DA0946C8C1}" srcOrd="2" destOrd="0" parTransId="{B2654EF8-FA89-4460-9C95-FC16FFF6B639}" sibTransId="{81326665-8ACE-44B1-92CE-49F31829CF22}"/>
    <dgm:cxn modelId="{DF070C8B-42BB-47E0-9A99-DAA3121E8198}" type="presOf" srcId="{1BC46CC9-1FFA-4F17-A5D6-87EBF6BEF81F}" destId="{C7B24095-10EA-44C2-85E8-908A9D1B6C3D}" srcOrd="1" destOrd="0" presId="urn:microsoft.com/office/officeart/2005/8/layout/list1"/>
    <dgm:cxn modelId="{5531CFDD-AF2E-4DB8-8759-DBA3AF703362}" type="presOf" srcId="{4F978840-C1E4-46C8-A16C-A3DA0946C8C1}" destId="{AF043D26-AFAC-4A1C-829B-34388F9667F3}" srcOrd="0" destOrd="2" presId="urn:microsoft.com/office/officeart/2005/8/layout/list1"/>
    <dgm:cxn modelId="{7AFB2791-D085-4753-AAEE-8BE04FC7E1D5}" srcId="{1BC46CC9-1FFA-4F17-A5D6-87EBF6BEF81F}" destId="{C27C49CF-D735-4DDB-AC08-054939A91C04}" srcOrd="1" destOrd="0" parTransId="{A6152410-70CA-4F43-BDA4-82A4200F0291}" sibTransId="{CD3DBAED-B5B4-49DC-8392-7E5E28DA6BC1}"/>
    <dgm:cxn modelId="{55D2C0B6-8F5E-48EA-8CCF-07E4CA2E8C8C}" type="presOf" srcId="{EAAF78F3-2D77-43E1-9DEE-083D34418CAA}" destId="{870A2BD4-3BBC-42E5-88DA-3DC0952FFA64}" srcOrd="0" destOrd="0" presId="urn:microsoft.com/office/officeart/2005/8/layout/list1"/>
    <dgm:cxn modelId="{8499AFEE-F1F6-40A4-9382-099A29AA0563}" type="presOf" srcId="{7DE2ED00-8BF9-435A-9747-52104FAE7CFB}" destId="{AF043D26-AFAC-4A1C-829B-34388F9667F3}" srcOrd="0" destOrd="0" presId="urn:microsoft.com/office/officeart/2005/8/layout/list1"/>
    <dgm:cxn modelId="{87D18E19-A325-4794-B035-CC29900C476F}" type="presParOf" srcId="{870A2BD4-3BBC-42E5-88DA-3DC0952FFA64}" destId="{1DFBB06C-5016-4E76-BBA0-22105CCE73A5}" srcOrd="0" destOrd="0" presId="urn:microsoft.com/office/officeart/2005/8/layout/list1"/>
    <dgm:cxn modelId="{6A283011-9857-4B92-9E18-18FBBE1B98C0}" type="presParOf" srcId="{1DFBB06C-5016-4E76-BBA0-22105CCE73A5}" destId="{8343BF20-3660-4A9B-B59D-F33282D8B9F6}" srcOrd="0" destOrd="0" presId="urn:microsoft.com/office/officeart/2005/8/layout/list1"/>
    <dgm:cxn modelId="{3463528E-DC54-4D9D-A70D-F4AC5041EF37}" type="presParOf" srcId="{1DFBB06C-5016-4E76-BBA0-22105CCE73A5}" destId="{C7B24095-10EA-44C2-85E8-908A9D1B6C3D}" srcOrd="1" destOrd="0" presId="urn:microsoft.com/office/officeart/2005/8/layout/list1"/>
    <dgm:cxn modelId="{6DE7DDFC-8F35-495E-B1E8-8566C7AAC67D}" type="presParOf" srcId="{870A2BD4-3BBC-42E5-88DA-3DC0952FFA64}" destId="{CAE49308-0955-4062-9D29-946D081FD2DF}" srcOrd="1" destOrd="0" presId="urn:microsoft.com/office/officeart/2005/8/layout/list1"/>
    <dgm:cxn modelId="{6E85B170-E5AB-4BE6-A62A-3A968D539A06}" type="presParOf" srcId="{870A2BD4-3BBC-42E5-88DA-3DC0952FFA64}" destId="{AF043D26-AFAC-4A1C-829B-34388F9667F3}"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4877FE81-7F79-4EAF-9F04-BFEE4671A929}"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EFB1A96-3C69-41E6-A984-664F09645A04}">
      <dgm:prSet phldrT="[Text]" custT="1"/>
      <dgm:spPr/>
      <dgm:t>
        <a:bodyPr/>
        <a:lstStyle/>
        <a:p>
          <a:r>
            <a:rPr lang="en-US" sz="2000" b="0" dirty="0"/>
            <a:t>SDSs are available and in </a:t>
          </a:r>
          <a:r>
            <a:rPr lang="en-US" sz="2000" b="0" dirty="0" smtClean="0"/>
            <a:t> </a:t>
          </a:r>
          <a:r>
            <a:rPr lang="en-US" sz="2000" b="0" dirty="0"/>
            <a:t>appropriate locations </a:t>
          </a:r>
        </a:p>
      </dgm:t>
    </dgm:pt>
    <dgm:pt modelId="{03F5FA94-91FF-46FC-94A9-9E3B1B427373}" type="parTrans" cxnId="{EC77AE5B-9F9A-4014-BEA1-98ACC4A1061F}">
      <dgm:prSet/>
      <dgm:spPr/>
      <dgm:t>
        <a:bodyPr/>
        <a:lstStyle/>
        <a:p>
          <a:endParaRPr lang="en-US"/>
        </a:p>
      </dgm:t>
    </dgm:pt>
    <dgm:pt modelId="{B39DF6B2-95D6-42A1-B088-41556BE72A79}" type="sibTrans" cxnId="{EC77AE5B-9F9A-4014-BEA1-98ACC4A1061F}">
      <dgm:prSet/>
      <dgm:spPr/>
      <dgm:t>
        <a:bodyPr/>
        <a:lstStyle/>
        <a:p>
          <a:endParaRPr lang="en-US"/>
        </a:p>
      </dgm:t>
    </dgm:pt>
    <dgm:pt modelId="{76870472-21C2-4D95-A275-9C25E66A6707}">
      <dgm:prSet custT="1"/>
      <dgm:spPr>
        <a:solidFill>
          <a:schemeClr val="accent6">
            <a:lumMod val="75000"/>
          </a:schemeClr>
        </a:solidFill>
      </dgm:spPr>
      <dgm:t>
        <a:bodyPr/>
        <a:lstStyle/>
        <a:p>
          <a:r>
            <a:rPr lang="en-US" sz="2000" b="0" dirty="0"/>
            <a:t>Emergency response plan </a:t>
          </a:r>
          <a:r>
            <a:rPr lang="en-US" sz="2000" b="0" dirty="0" smtClean="0"/>
            <a:t>is </a:t>
          </a:r>
          <a:r>
            <a:rPr lang="en-US" sz="2000" b="0" dirty="0"/>
            <a:t>available and placed in the appropriate location</a:t>
          </a:r>
        </a:p>
      </dgm:t>
    </dgm:pt>
    <dgm:pt modelId="{493D9004-372B-4CF9-942E-A323B3DF6373}" type="parTrans" cxnId="{120C8BF5-546F-4EA6-9880-6D1C2A612D91}">
      <dgm:prSet/>
      <dgm:spPr/>
      <dgm:t>
        <a:bodyPr/>
        <a:lstStyle/>
        <a:p>
          <a:endParaRPr lang="en-US"/>
        </a:p>
      </dgm:t>
    </dgm:pt>
    <dgm:pt modelId="{3898AFF8-BACB-4BB9-B2E7-28C72E064E68}" type="sibTrans" cxnId="{120C8BF5-546F-4EA6-9880-6D1C2A612D91}">
      <dgm:prSet/>
      <dgm:spPr/>
      <dgm:t>
        <a:bodyPr/>
        <a:lstStyle/>
        <a:p>
          <a:endParaRPr lang="en-US"/>
        </a:p>
      </dgm:t>
    </dgm:pt>
    <dgm:pt modelId="{0A145856-3816-4729-9AB4-8087A2AF6E2F}" type="pres">
      <dgm:prSet presAssocID="{4877FE81-7F79-4EAF-9F04-BFEE4671A929}" presName="linear" presStyleCnt="0">
        <dgm:presLayoutVars>
          <dgm:animLvl val="lvl"/>
          <dgm:resizeHandles val="exact"/>
        </dgm:presLayoutVars>
      </dgm:prSet>
      <dgm:spPr/>
      <dgm:t>
        <a:bodyPr/>
        <a:lstStyle/>
        <a:p>
          <a:endParaRPr lang="en-US"/>
        </a:p>
      </dgm:t>
    </dgm:pt>
    <dgm:pt modelId="{5F7C8529-0B9A-41F9-96A9-047EC4AB9EF5}" type="pres">
      <dgm:prSet presAssocID="{DEFB1A96-3C69-41E6-A984-664F09645A04}" presName="parentText" presStyleLbl="node1" presStyleIdx="0" presStyleCnt="2">
        <dgm:presLayoutVars>
          <dgm:chMax val="0"/>
          <dgm:bulletEnabled val="1"/>
        </dgm:presLayoutVars>
      </dgm:prSet>
      <dgm:spPr/>
      <dgm:t>
        <a:bodyPr/>
        <a:lstStyle/>
        <a:p>
          <a:endParaRPr lang="en-US"/>
        </a:p>
      </dgm:t>
    </dgm:pt>
    <dgm:pt modelId="{CD407528-CB2C-4413-AD4B-04978B031F3F}" type="pres">
      <dgm:prSet presAssocID="{B39DF6B2-95D6-42A1-B088-41556BE72A79}" presName="spacer" presStyleCnt="0"/>
      <dgm:spPr/>
    </dgm:pt>
    <dgm:pt modelId="{B6904FB7-8338-4AB6-BF75-3715F4660898}" type="pres">
      <dgm:prSet presAssocID="{76870472-21C2-4D95-A275-9C25E66A6707}" presName="parentText" presStyleLbl="node1" presStyleIdx="1" presStyleCnt="2">
        <dgm:presLayoutVars>
          <dgm:chMax val="0"/>
          <dgm:bulletEnabled val="1"/>
        </dgm:presLayoutVars>
      </dgm:prSet>
      <dgm:spPr/>
      <dgm:t>
        <a:bodyPr/>
        <a:lstStyle/>
        <a:p>
          <a:endParaRPr lang="en-US"/>
        </a:p>
      </dgm:t>
    </dgm:pt>
  </dgm:ptLst>
  <dgm:cxnLst>
    <dgm:cxn modelId="{EC77AE5B-9F9A-4014-BEA1-98ACC4A1061F}" srcId="{4877FE81-7F79-4EAF-9F04-BFEE4671A929}" destId="{DEFB1A96-3C69-41E6-A984-664F09645A04}" srcOrd="0" destOrd="0" parTransId="{03F5FA94-91FF-46FC-94A9-9E3B1B427373}" sibTransId="{B39DF6B2-95D6-42A1-B088-41556BE72A79}"/>
    <dgm:cxn modelId="{8ED1EC12-964F-46E5-96D7-F2094F4BC047}" type="presOf" srcId="{DEFB1A96-3C69-41E6-A984-664F09645A04}" destId="{5F7C8529-0B9A-41F9-96A9-047EC4AB9EF5}" srcOrd="0" destOrd="0" presId="urn:microsoft.com/office/officeart/2005/8/layout/vList2"/>
    <dgm:cxn modelId="{120C8BF5-546F-4EA6-9880-6D1C2A612D91}" srcId="{4877FE81-7F79-4EAF-9F04-BFEE4671A929}" destId="{76870472-21C2-4D95-A275-9C25E66A6707}" srcOrd="1" destOrd="0" parTransId="{493D9004-372B-4CF9-942E-A323B3DF6373}" sibTransId="{3898AFF8-BACB-4BB9-B2E7-28C72E064E68}"/>
    <dgm:cxn modelId="{B2D94734-41B4-4D2A-9C0C-E4CBF05494D4}" type="presOf" srcId="{4877FE81-7F79-4EAF-9F04-BFEE4671A929}" destId="{0A145856-3816-4729-9AB4-8087A2AF6E2F}" srcOrd="0" destOrd="0" presId="urn:microsoft.com/office/officeart/2005/8/layout/vList2"/>
    <dgm:cxn modelId="{8B2540A0-E35E-49C9-9DF5-A9C8509B66BE}" type="presOf" srcId="{76870472-21C2-4D95-A275-9C25E66A6707}" destId="{B6904FB7-8338-4AB6-BF75-3715F4660898}" srcOrd="0" destOrd="0" presId="urn:microsoft.com/office/officeart/2005/8/layout/vList2"/>
    <dgm:cxn modelId="{71383143-5716-44F4-B4C0-ED689C64609C}" type="presParOf" srcId="{0A145856-3816-4729-9AB4-8087A2AF6E2F}" destId="{5F7C8529-0B9A-41F9-96A9-047EC4AB9EF5}" srcOrd="0" destOrd="0" presId="urn:microsoft.com/office/officeart/2005/8/layout/vList2"/>
    <dgm:cxn modelId="{21FEF626-F694-48BF-99F8-6B64316175D1}" type="presParOf" srcId="{0A145856-3816-4729-9AB4-8087A2AF6E2F}" destId="{CD407528-CB2C-4413-AD4B-04978B031F3F}" srcOrd="1" destOrd="0" presId="urn:microsoft.com/office/officeart/2005/8/layout/vList2"/>
    <dgm:cxn modelId="{F89AAB85-07B6-40FF-8967-06B8BB0423BE}" type="presParOf" srcId="{0A145856-3816-4729-9AB4-8087A2AF6E2F}" destId="{B6904FB7-8338-4AB6-BF75-3715F466089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03DF4-347D-4B04-8B99-7E4516A90A28}">
      <dsp:nvSpPr>
        <dsp:cNvPr id="0" name=""/>
        <dsp:cNvSpPr/>
      </dsp:nvSpPr>
      <dsp:spPr>
        <a:xfrm>
          <a:off x="2277" y="616840"/>
          <a:ext cx="2580679" cy="1548407"/>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x-none" sz="2200" kern="1200" dirty="0"/>
            <a:t>Inadequate housekeeping</a:t>
          </a:r>
          <a:endParaRPr lang="en-US" sz="2200" kern="1200" dirty="0"/>
        </a:p>
      </dsp:txBody>
      <dsp:txXfrm>
        <a:off x="2277" y="616840"/>
        <a:ext cx="2580679" cy="1548407"/>
      </dsp:txXfrm>
    </dsp:sp>
    <dsp:sp modelId="{653B9CBC-BCB8-4676-A6CA-E16E9992089F}">
      <dsp:nvSpPr>
        <dsp:cNvPr id="0" name=""/>
        <dsp:cNvSpPr/>
      </dsp:nvSpPr>
      <dsp:spPr>
        <a:xfrm>
          <a:off x="2595860" y="616840"/>
          <a:ext cx="2580679" cy="1548407"/>
        </a:xfrm>
        <a:prstGeom prst="rect">
          <a:avLst/>
        </a:prstGeom>
        <a:solidFill>
          <a:schemeClr val="accent2">
            <a:shade val="80000"/>
            <a:hueOff val="0"/>
            <a:satOff val="-2770"/>
            <a:lumOff val="71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x-none" sz="2200" kern="1200" dirty="0"/>
            <a:t>Unintentional ignition sources</a:t>
          </a:r>
          <a:endParaRPr lang="en-US" sz="2200" kern="1200" dirty="0"/>
        </a:p>
      </dsp:txBody>
      <dsp:txXfrm>
        <a:off x="2595860" y="616840"/>
        <a:ext cx="2580679" cy="1548407"/>
      </dsp:txXfrm>
    </dsp:sp>
    <dsp:sp modelId="{78A7BEED-C607-44EE-AAEF-9FAD048FCCA0}">
      <dsp:nvSpPr>
        <dsp:cNvPr id="0" name=""/>
        <dsp:cNvSpPr/>
      </dsp:nvSpPr>
      <dsp:spPr>
        <a:xfrm>
          <a:off x="5189443" y="616840"/>
          <a:ext cx="2580679" cy="1548407"/>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x-none" sz="2200" kern="1200" dirty="0"/>
            <a:t>Open burning</a:t>
          </a:r>
          <a:endParaRPr lang="en-US" sz="2200" kern="1200" dirty="0"/>
        </a:p>
      </dsp:txBody>
      <dsp:txXfrm>
        <a:off x="5189443" y="616840"/>
        <a:ext cx="2580679" cy="1548407"/>
      </dsp:txXfrm>
    </dsp:sp>
    <dsp:sp modelId="{6E67A25A-F784-474D-92F2-4D8E6B265A24}">
      <dsp:nvSpPr>
        <dsp:cNvPr id="0" name=""/>
        <dsp:cNvSpPr/>
      </dsp:nvSpPr>
      <dsp:spPr>
        <a:xfrm>
          <a:off x="1299068" y="2178151"/>
          <a:ext cx="2580679" cy="1548407"/>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x-none" sz="2200" kern="1200" dirty="0"/>
            <a:t>Improper use of electrical equipment</a:t>
          </a:r>
          <a:endParaRPr lang="en-US" sz="2200" kern="1200" dirty="0"/>
        </a:p>
      </dsp:txBody>
      <dsp:txXfrm>
        <a:off x="1299068" y="2178151"/>
        <a:ext cx="2580679" cy="1548407"/>
      </dsp:txXfrm>
    </dsp:sp>
    <dsp:sp modelId="{C7320DAE-03D3-4AFB-93B4-9F744A5F1788}">
      <dsp:nvSpPr>
        <dsp:cNvPr id="0" name=""/>
        <dsp:cNvSpPr/>
      </dsp:nvSpPr>
      <dsp:spPr>
        <a:xfrm>
          <a:off x="3892651" y="2178151"/>
          <a:ext cx="2580679" cy="1548407"/>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x-none" sz="2200" kern="1200" dirty="0"/>
            <a:t>Improper use and storage of flammable and combustible liquids</a:t>
          </a:r>
          <a:endParaRPr lang="en-US" sz="2200" kern="1200" dirty="0"/>
        </a:p>
      </dsp:txBody>
      <dsp:txXfrm>
        <a:off x="3892651" y="2178151"/>
        <a:ext cx="2580679" cy="154840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0760F-04CF-41B3-8DEB-AE65BC6944DC}">
      <dsp:nvSpPr>
        <dsp:cNvPr id="0" name=""/>
        <dsp:cNvSpPr/>
      </dsp:nvSpPr>
      <dsp:spPr>
        <a:xfrm>
          <a:off x="0" y="482460"/>
          <a:ext cx="3352800" cy="2968875"/>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60215" tIns="1353820" rIns="26021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Dead fuels in wildland-urban interface areas</a:t>
          </a:r>
        </a:p>
        <a:p>
          <a:pPr marL="228600" lvl="1" indent="-228600" algn="l" defTabSz="889000">
            <a:lnSpc>
              <a:spcPct val="90000"/>
            </a:lnSpc>
            <a:spcBef>
              <a:spcPct val="0"/>
            </a:spcBef>
            <a:spcAft>
              <a:spcPct val="15000"/>
            </a:spcAft>
            <a:buChar char="••"/>
          </a:pPr>
          <a:r>
            <a:rPr lang="en-US" sz="2000" b="0" kern="1200" dirty="0"/>
            <a:t>Natural areas such as forests and agricultural fields</a:t>
          </a:r>
        </a:p>
      </dsp:txBody>
      <dsp:txXfrm>
        <a:off x="0" y="482460"/>
        <a:ext cx="3352800" cy="2968875"/>
      </dsp:txXfrm>
    </dsp:sp>
    <dsp:sp modelId="{6C20E91B-EDAD-4EE6-9583-D66C544AD7D1}">
      <dsp:nvSpPr>
        <dsp:cNvPr id="0" name=""/>
        <dsp:cNvSpPr/>
      </dsp:nvSpPr>
      <dsp:spPr>
        <a:xfrm>
          <a:off x="152399" y="442664"/>
          <a:ext cx="3065411" cy="115939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710" tIns="0" rIns="88710" bIns="0" numCol="1" spcCol="1270" anchor="ctr" anchorCtr="0">
          <a:noAutofit/>
        </a:bodyPr>
        <a:lstStyle/>
        <a:p>
          <a:pPr lvl="0" algn="l" defTabSz="889000">
            <a:lnSpc>
              <a:spcPct val="90000"/>
            </a:lnSpc>
            <a:spcBef>
              <a:spcPct val="0"/>
            </a:spcBef>
            <a:spcAft>
              <a:spcPct val="35000"/>
            </a:spcAft>
          </a:pPr>
          <a:r>
            <a:rPr lang="x-none" sz="2000" b="0" u="none" kern="1200" dirty="0"/>
            <a:t>Prescribed burning </a:t>
          </a:r>
          <a:r>
            <a:rPr lang="en-US" sz="2000" b="0" u="none" kern="1200" dirty="0"/>
            <a:t>to control </a:t>
          </a:r>
          <a:r>
            <a:rPr lang="x-none" sz="2000" b="0" u="none" kern="1200" dirty="0"/>
            <a:t>vegetation</a:t>
          </a:r>
          <a:endParaRPr lang="en-US" sz="2000" b="0" kern="1200" dirty="0"/>
        </a:p>
      </dsp:txBody>
      <dsp:txXfrm>
        <a:off x="208996" y="499261"/>
        <a:ext cx="2952217" cy="10462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DD042-CD34-4A7B-B0EE-C0C05DE5287C}">
      <dsp:nvSpPr>
        <dsp:cNvPr id="0" name=""/>
        <dsp:cNvSpPr/>
      </dsp:nvSpPr>
      <dsp:spPr>
        <a:xfrm>
          <a:off x="0" y="705"/>
          <a:ext cx="3200400" cy="69384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Torches</a:t>
          </a:r>
          <a:endParaRPr lang="en-US" sz="1800" b="0" kern="1200" dirty="0"/>
        </a:p>
      </dsp:txBody>
      <dsp:txXfrm>
        <a:off x="33871" y="34576"/>
        <a:ext cx="3132658" cy="626102"/>
      </dsp:txXfrm>
    </dsp:sp>
    <dsp:sp modelId="{29B78C74-D10D-46E2-AB8A-55652F0C1F94}">
      <dsp:nvSpPr>
        <dsp:cNvPr id="0" name=""/>
        <dsp:cNvSpPr/>
      </dsp:nvSpPr>
      <dsp:spPr>
        <a:xfrm>
          <a:off x="0" y="708753"/>
          <a:ext cx="3200400" cy="693844"/>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Flaming</a:t>
          </a:r>
          <a:r>
            <a:rPr lang="x-none" sz="1800" b="0" u="none" kern="1200" dirty="0"/>
            <a:t> food or beverages in restaurants </a:t>
          </a:r>
          <a:endParaRPr lang="en-US" sz="1800" b="0" u="none" kern="1200" dirty="0"/>
        </a:p>
      </dsp:txBody>
      <dsp:txXfrm>
        <a:off x="33871" y="742624"/>
        <a:ext cx="3132658" cy="626102"/>
      </dsp:txXfrm>
    </dsp:sp>
    <dsp:sp modelId="{C9514E2A-3EA1-4257-A7F2-05914C23A410}">
      <dsp:nvSpPr>
        <dsp:cNvPr id="0" name=""/>
        <dsp:cNvSpPr/>
      </dsp:nvSpPr>
      <dsp:spPr>
        <a:xfrm>
          <a:off x="0" y="1416801"/>
          <a:ext cx="3200400" cy="693844"/>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Disposing of a worn or damaged American Flag</a:t>
          </a:r>
          <a:endParaRPr lang="en-US" sz="1800" b="0" u="none" kern="1200" dirty="0"/>
        </a:p>
      </dsp:txBody>
      <dsp:txXfrm>
        <a:off x="33871" y="1450672"/>
        <a:ext cx="3132658" cy="626102"/>
      </dsp:txXfrm>
    </dsp:sp>
    <dsp:sp modelId="{40F39309-1BD5-447A-8E43-BE1813FA82BF}">
      <dsp:nvSpPr>
        <dsp:cNvPr id="0" name=""/>
        <dsp:cNvSpPr/>
      </dsp:nvSpPr>
      <dsp:spPr>
        <a:xfrm>
          <a:off x="0" y="2124849"/>
          <a:ext cx="3200400" cy="693844"/>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Recreational fires</a:t>
          </a:r>
          <a:endParaRPr lang="en-US" sz="1800" b="0" u="none" kern="1200" dirty="0"/>
        </a:p>
      </dsp:txBody>
      <dsp:txXfrm>
        <a:off x="33871" y="2158720"/>
        <a:ext cx="3132658" cy="6261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8057B-9AB9-4851-B413-5084F1AE1413}">
      <dsp:nvSpPr>
        <dsp:cNvPr id="0" name=""/>
        <dsp:cNvSpPr/>
      </dsp:nvSpPr>
      <dsp:spPr>
        <a:xfrm>
          <a:off x="0" y="2376"/>
          <a:ext cx="4814454" cy="517663"/>
        </a:xfrm>
        <a:prstGeom prst="round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Overloaded wiring or receptacles</a:t>
          </a:r>
          <a:endParaRPr lang="en-US" sz="2000" b="0" kern="1200" dirty="0"/>
        </a:p>
      </dsp:txBody>
      <dsp:txXfrm>
        <a:off x="25270" y="27646"/>
        <a:ext cx="4763914" cy="467123"/>
      </dsp:txXfrm>
    </dsp:sp>
    <dsp:sp modelId="{C45EB02E-B367-4C7C-8070-EB73297F9745}">
      <dsp:nvSpPr>
        <dsp:cNvPr id="0" name=""/>
        <dsp:cNvSpPr/>
      </dsp:nvSpPr>
      <dsp:spPr>
        <a:xfrm>
          <a:off x="0" y="526010"/>
          <a:ext cx="4814454" cy="718051"/>
        </a:xfrm>
        <a:prstGeom prst="roundRect">
          <a:avLst/>
        </a:prstGeom>
        <a:gradFill rotWithShape="0">
          <a:gsLst>
            <a:gs pos="0">
              <a:schemeClr val="accent2">
                <a:shade val="80000"/>
                <a:hueOff val="0"/>
                <a:satOff val="-2770"/>
                <a:lumOff val="7112"/>
                <a:alphaOff val="0"/>
                <a:tint val="50000"/>
                <a:satMod val="300000"/>
              </a:schemeClr>
            </a:gs>
            <a:gs pos="35000">
              <a:schemeClr val="accent2">
                <a:shade val="80000"/>
                <a:hueOff val="0"/>
                <a:satOff val="-2770"/>
                <a:lumOff val="7112"/>
                <a:alphaOff val="0"/>
                <a:tint val="37000"/>
                <a:satMod val="300000"/>
              </a:schemeClr>
            </a:gs>
            <a:gs pos="100000">
              <a:schemeClr val="accent2">
                <a:shade val="80000"/>
                <a:hueOff val="0"/>
                <a:satOff val="-2770"/>
                <a:lumOff val="711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Daisy chains </a:t>
          </a:r>
          <a:endParaRPr lang="en-US" sz="2000" b="0" u="none" kern="1200" dirty="0"/>
        </a:p>
      </dsp:txBody>
      <dsp:txXfrm>
        <a:off x="35052" y="561062"/>
        <a:ext cx="4744350" cy="647947"/>
      </dsp:txXfrm>
    </dsp:sp>
    <dsp:sp modelId="{E022D6C5-7C47-403D-9DA6-B278DF1ABA02}">
      <dsp:nvSpPr>
        <dsp:cNvPr id="0" name=""/>
        <dsp:cNvSpPr/>
      </dsp:nvSpPr>
      <dsp:spPr>
        <a:xfrm>
          <a:off x="0" y="1250032"/>
          <a:ext cx="4814454" cy="710695"/>
        </a:xfrm>
        <a:prstGeom prst="roundRect">
          <a:avLst/>
        </a:prstGeom>
        <a:gradFill rotWithShape="0">
          <a:gsLst>
            <a:gs pos="0">
              <a:schemeClr val="accent2">
                <a:shade val="80000"/>
                <a:hueOff val="0"/>
                <a:satOff val="-5541"/>
                <a:lumOff val="14224"/>
                <a:alphaOff val="0"/>
                <a:tint val="50000"/>
                <a:satMod val="300000"/>
              </a:schemeClr>
            </a:gs>
            <a:gs pos="35000">
              <a:schemeClr val="accent2">
                <a:shade val="80000"/>
                <a:hueOff val="0"/>
                <a:satOff val="-5541"/>
                <a:lumOff val="14224"/>
                <a:alphaOff val="0"/>
                <a:tint val="37000"/>
                <a:satMod val="300000"/>
              </a:schemeClr>
            </a:gs>
            <a:gs pos="100000">
              <a:schemeClr val="accent2">
                <a:shade val="80000"/>
                <a:hueOff val="0"/>
                <a:satOff val="-5541"/>
                <a:lumOff val="1422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Frayed or damaged extension cords </a:t>
          </a:r>
          <a:endParaRPr lang="en-US" sz="2000" b="0" u="none" kern="1200" dirty="0"/>
        </a:p>
      </dsp:txBody>
      <dsp:txXfrm>
        <a:off x="34693" y="1284725"/>
        <a:ext cx="4745068" cy="641309"/>
      </dsp:txXfrm>
    </dsp:sp>
    <dsp:sp modelId="{9D64137C-CFBB-47EA-8327-DC7DAED032CD}">
      <dsp:nvSpPr>
        <dsp:cNvPr id="0" name=""/>
        <dsp:cNvSpPr/>
      </dsp:nvSpPr>
      <dsp:spPr>
        <a:xfrm>
          <a:off x="0" y="1966698"/>
          <a:ext cx="4814454" cy="1109508"/>
        </a:xfrm>
        <a:prstGeom prst="roundRect">
          <a:avLst/>
        </a:prstGeom>
        <a:gradFill rotWithShape="0">
          <a:gsLst>
            <a:gs pos="0">
              <a:schemeClr val="accent2">
                <a:shade val="80000"/>
                <a:hueOff val="0"/>
                <a:satOff val="-8311"/>
                <a:lumOff val="21337"/>
                <a:alphaOff val="0"/>
                <a:tint val="50000"/>
                <a:satMod val="300000"/>
              </a:schemeClr>
            </a:gs>
            <a:gs pos="35000">
              <a:schemeClr val="accent2">
                <a:shade val="80000"/>
                <a:hueOff val="0"/>
                <a:satOff val="-8311"/>
                <a:lumOff val="21337"/>
                <a:alphaOff val="0"/>
                <a:tint val="37000"/>
                <a:satMod val="300000"/>
              </a:schemeClr>
            </a:gs>
            <a:gs pos="100000">
              <a:schemeClr val="accent2">
                <a:shade val="80000"/>
                <a:hueOff val="0"/>
                <a:satOff val="-8311"/>
                <a:lumOff val="2133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Extension cords used for permanent wiring, affixed to walls, or run through doors, ceilings, or joists </a:t>
          </a:r>
          <a:endParaRPr lang="en-US" sz="2000" b="0" u="none" kern="1200" dirty="0"/>
        </a:p>
      </dsp:txBody>
      <dsp:txXfrm>
        <a:off x="54162" y="2020860"/>
        <a:ext cx="4706130" cy="1001184"/>
      </dsp:txXfrm>
    </dsp:sp>
    <dsp:sp modelId="{7BAA9B29-B04B-4D39-B863-9B000D2C11EC}">
      <dsp:nvSpPr>
        <dsp:cNvPr id="0" name=""/>
        <dsp:cNvSpPr/>
      </dsp:nvSpPr>
      <dsp:spPr>
        <a:xfrm>
          <a:off x="0" y="3082177"/>
          <a:ext cx="4814454" cy="1109508"/>
        </a:xfrm>
        <a:prstGeom prst="roundRect">
          <a:avLst/>
        </a:prstGeom>
        <a:gradFill rotWithShape="0">
          <a:gsLst>
            <a:gs pos="0">
              <a:schemeClr val="accent2">
                <a:shade val="80000"/>
                <a:hueOff val="0"/>
                <a:satOff val="-11081"/>
                <a:lumOff val="28449"/>
                <a:alphaOff val="0"/>
                <a:tint val="50000"/>
                <a:satMod val="300000"/>
              </a:schemeClr>
            </a:gs>
            <a:gs pos="35000">
              <a:schemeClr val="accent2">
                <a:shade val="80000"/>
                <a:hueOff val="0"/>
                <a:satOff val="-11081"/>
                <a:lumOff val="28449"/>
                <a:alphaOff val="0"/>
                <a:tint val="37000"/>
                <a:satMod val="300000"/>
              </a:schemeClr>
            </a:gs>
            <a:gs pos="100000">
              <a:schemeClr val="accent2">
                <a:shade val="80000"/>
                <a:hueOff val="0"/>
                <a:satOff val="-11081"/>
                <a:lumOff val="284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Extension cords that are undersized in amperage capacity for the equipment plugged into them</a:t>
          </a:r>
          <a:endParaRPr lang="en-US" sz="2000" b="0" u="none" kern="1200" dirty="0"/>
        </a:p>
      </dsp:txBody>
      <dsp:txXfrm>
        <a:off x="54162" y="3136339"/>
        <a:ext cx="4706130" cy="100118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8057B-9AB9-4851-B413-5084F1AE1413}">
      <dsp:nvSpPr>
        <dsp:cNvPr id="0" name=""/>
        <dsp:cNvSpPr/>
      </dsp:nvSpPr>
      <dsp:spPr>
        <a:xfrm>
          <a:off x="0" y="22608"/>
          <a:ext cx="4381500" cy="40424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Tools that can cause electrical shorts</a:t>
          </a:r>
          <a:endParaRPr lang="en-US" sz="2000" b="0" kern="1200" dirty="0"/>
        </a:p>
      </dsp:txBody>
      <dsp:txXfrm>
        <a:off x="19734" y="42342"/>
        <a:ext cx="4342032" cy="364776"/>
      </dsp:txXfrm>
    </dsp:sp>
    <dsp:sp modelId="{554C6164-A958-4342-9C30-86B7CD27C42A}">
      <dsp:nvSpPr>
        <dsp:cNvPr id="0" name=""/>
        <dsp:cNvSpPr/>
      </dsp:nvSpPr>
      <dsp:spPr>
        <a:xfrm>
          <a:off x="0" y="519013"/>
          <a:ext cx="4381500" cy="5990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Unprotected temporary lights</a:t>
          </a:r>
          <a:endParaRPr lang="en-US" sz="2000" b="0" u="none" kern="1200" dirty="0"/>
        </a:p>
      </dsp:txBody>
      <dsp:txXfrm>
        <a:off x="29243" y="548256"/>
        <a:ext cx="4323014" cy="540554"/>
      </dsp:txXfrm>
    </dsp:sp>
    <dsp:sp modelId="{2F7C83F6-1170-4591-9179-378BBDB38324}">
      <dsp:nvSpPr>
        <dsp:cNvPr id="0" name=""/>
        <dsp:cNvSpPr/>
      </dsp:nvSpPr>
      <dsp:spPr>
        <a:xfrm>
          <a:off x="0" y="1210213"/>
          <a:ext cx="4381500" cy="5990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Tampering with grounded circuits </a:t>
          </a:r>
          <a:endParaRPr lang="en-US" sz="2000" b="0" u="none" kern="1200" dirty="0"/>
        </a:p>
      </dsp:txBody>
      <dsp:txXfrm>
        <a:off x="29243" y="1239456"/>
        <a:ext cx="4323014" cy="54055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EE9C6-7D12-49E2-9B3C-F2B9DF51737D}">
      <dsp:nvSpPr>
        <dsp:cNvPr id="0" name=""/>
        <dsp:cNvSpPr/>
      </dsp:nvSpPr>
      <dsp:spPr>
        <a:xfrm>
          <a:off x="0" y="482"/>
          <a:ext cx="2933699" cy="119019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Unauthorized alterations to electrical systems</a:t>
          </a:r>
          <a:endParaRPr lang="en-US" sz="2000" b="0" u="none" kern="1200" dirty="0"/>
        </a:p>
      </dsp:txBody>
      <dsp:txXfrm>
        <a:off x="58100" y="58582"/>
        <a:ext cx="2817499" cy="1073993"/>
      </dsp:txXfrm>
    </dsp:sp>
    <dsp:sp modelId="{E16BE77C-A61C-4A10-A07A-67158D2F01F6}">
      <dsp:nvSpPr>
        <dsp:cNvPr id="0" name=""/>
        <dsp:cNvSpPr/>
      </dsp:nvSpPr>
      <dsp:spPr>
        <a:xfrm>
          <a:off x="0" y="1204231"/>
          <a:ext cx="2933699" cy="1617747"/>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Disabled or bypassed shutoff switches, circuit breakers, or other required electrical disconnects</a:t>
          </a:r>
          <a:endParaRPr lang="en-US" sz="2000" b="0" u="none" kern="1200" dirty="0"/>
        </a:p>
      </dsp:txBody>
      <dsp:txXfrm>
        <a:off x="78972" y="1283203"/>
        <a:ext cx="2775755" cy="145980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5BAC5-D076-4F3E-947B-EF2EFA62CAA6}">
      <dsp:nvSpPr>
        <dsp:cNvPr id="0" name=""/>
        <dsp:cNvSpPr/>
      </dsp:nvSpPr>
      <dsp:spPr>
        <a:xfrm>
          <a:off x="0" y="530"/>
          <a:ext cx="7772400" cy="0"/>
        </a:xfrm>
        <a:prstGeom prst="line">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22767C7-2913-4399-A9D3-F4A7F9A586F7}">
      <dsp:nvSpPr>
        <dsp:cNvPr id="0" name=""/>
        <dsp:cNvSpPr/>
      </dsp:nvSpPr>
      <dsp:spPr>
        <a:xfrm>
          <a:off x="0" y="530"/>
          <a:ext cx="7772400" cy="86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kern="1200" dirty="0"/>
            <a:t>Present potential ignition sources</a:t>
          </a:r>
        </a:p>
      </dsp:txBody>
      <dsp:txXfrm>
        <a:off x="0" y="530"/>
        <a:ext cx="7772400" cy="868467"/>
      </dsp:txXfrm>
    </dsp:sp>
    <dsp:sp modelId="{14388FE3-51FE-4FC7-A8EE-D07873683AFE}">
      <dsp:nvSpPr>
        <dsp:cNvPr id="0" name=""/>
        <dsp:cNvSpPr/>
      </dsp:nvSpPr>
      <dsp:spPr>
        <a:xfrm>
          <a:off x="0" y="868998"/>
          <a:ext cx="7772400" cy="0"/>
        </a:xfrm>
        <a:prstGeom prst="line">
          <a:avLst/>
        </a:prstGeom>
        <a:solidFill>
          <a:schemeClr val="accent2">
            <a:shade val="80000"/>
            <a:hueOff val="0"/>
            <a:satOff val="-2770"/>
            <a:lumOff val="7112"/>
            <a:alphaOff val="0"/>
          </a:schemeClr>
        </a:solidFill>
        <a:ln w="25400" cap="flat" cmpd="sng" algn="ctr">
          <a:solidFill>
            <a:schemeClr val="accent2">
              <a:shade val="80000"/>
              <a:hueOff val="0"/>
              <a:satOff val="-2770"/>
              <a:lumOff val="711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94212FC-FDC4-466C-B4E3-632FBB6C9D9C}">
      <dsp:nvSpPr>
        <dsp:cNvPr id="0" name=""/>
        <dsp:cNvSpPr/>
      </dsp:nvSpPr>
      <dsp:spPr>
        <a:xfrm>
          <a:off x="0" y="868998"/>
          <a:ext cx="7772400" cy="86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kern="1200" dirty="0"/>
            <a:t>Increase the danger of electrocution or shock</a:t>
          </a:r>
        </a:p>
      </dsp:txBody>
      <dsp:txXfrm>
        <a:off x="0" y="868998"/>
        <a:ext cx="7772400" cy="868467"/>
      </dsp:txXfrm>
    </dsp:sp>
    <dsp:sp modelId="{535ECA2A-564F-484C-AC67-EEBAC31E2A53}">
      <dsp:nvSpPr>
        <dsp:cNvPr id="0" name=""/>
        <dsp:cNvSpPr/>
      </dsp:nvSpPr>
      <dsp:spPr>
        <a:xfrm>
          <a:off x="0" y="1737466"/>
          <a:ext cx="7772400" cy="0"/>
        </a:xfrm>
        <a:prstGeom prst="line">
          <a:avLst/>
        </a:prstGeom>
        <a:solidFill>
          <a:schemeClr val="accent2">
            <a:shade val="80000"/>
            <a:hueOff val="0"/>
            <a:satOff val="-5541"/>
            <a:lumOff val="14224"/>
            <a:alphaOff val="0"/>
          </a:schemeClr>
        </a:solidFill>
        <a:ln w="25400" cap="flat" cmpd="sng" algn="ctr">
          <a:solidFill>
            <a:schemeClr val="accent2">
              <a:shade val="80000"/>
              <a:hueOff val="0"/>
              <a:satOff val="-5541"/>
              <a:lumOff val="14224"/>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8DD746F-BA18-4E69-A367-8317F189E292}">
      <dsp:nvSpPr>
        <dsp:cNvPr id="0" name=""/>
        <dsp:cNvSpPr/>
      </dsp:nvSpPr>
      <dsp:spPr>
        <a:xfrm>
          <a:off x="0" y="1737466"/>
          <a:ext cx="7772400" cy="86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kern="1200" dirty="0"/>
            <a:t>General-purpose electrical equipment can cause explosions in certain atmospheres</a:t>
          </a:r>
        </a:p>
      </dsp:txBody>
      <dsp:txXfrm>
        <a:off x="0" y="1737466"/>
        <a:ext cx="7772400" cy="868467"/>
      </dsp:txXfrm>
    </dsp:sp>
    <dsp:sp modelId="{9F7C06DB-1454-4B46-8654-408BB95E2F5E}">
      <dsp:nvSpPr>
        <dsp:cNvPr id="0" name=""/>
        <dsp:cNvSpPr/>
      </dsp:nvSpPr>
      <dsp:spPr>
        <a:xfrm>
          <a:off x="0" y="2605933"/>
          <a:ext cx="7772400" cy="0"/>
        </a:xfrm>
        <a:prstGeom prst="line">
          <a:avLst/>
        </a:prstGeom>
        <a:solidFill>
          <a:schemeClr val="accent2">
            <a:shade val="80000"/>
            <a:hueOff val="0"/>
            <a:satOff val="-8311"/>
            <a:lumOff val="21337"/>
            <a:alphaOff val="0"/>
          </a:schemeClr>
        </a:solidFill>
        <a:ln w="25400" cap="flat" cmpd="sng" algn="ctr">
          <a:solidFill>
            <a:schemeClr val="accent2">
              <a:shade val="80000"/>
              <a:hueOff val="0"/>
              <a:satOff val="-8311"/>
              <a:lumOff val="21337"/>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F342CB2-D3B7-421E-B547-855C5F7304BF}">
      <dsp:nvSpPr>
        <dsp:cNvPr id="0" name=""/>
        <dsp:cNvSpPr/>
      </dsp:nvSpPr>
      <dsp:spPr>
        <a:xfrm>
          <a:off x="0" y="2605933"/>
          <a:ext cx="7772400" cy="86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kern="1200" dirty="0"/>
            <a:t>Equipment used in areas where explosive concentrations of dusts or vapors may exist</a:t>
          </a:r>
        </a:p>
      </dsp:txBody>
      <dsp:txXfrm>
        <a:off x="0" y="2605933"/>
        <a:ext cx="7772400" cy="868467"/>
      </dsp:txXfrm>
    </dsp:sp>
    <dsp:sp modelId="{86729BED-C1F1-44AF-BA40-DF34E643702A}">
      <dsp:nvSpPr>
        <dsp:cNvPr id="0" name=""/>
        <dsp:cNvSpPr/>
      </dsp:nvSpPr>
      <dsp:spPr>
        <a:xfrm>
          <a:off x="0" y="3474401"/>
          <a:ext cx="7772400" cy="0"/>
        </a:xfrm>
        <a:prstGeom prst="line">
          <a:avLst/>
        </a:prstGeom>
        <a:solidFill>
          <a:schemeClr val="accent2">
            <a:shade val="80000"/>
            <a:hueOff val="0"/>
            <a:satOff val="-11081"/>
            <a:lumOff val="28449"/>
            <a:alphaOff val="0"/>
          </a:schemeClr>
        </a:solidFill>
        <a:ln w="25400" cap="flat" cmpd="sng" algn="ctr">
          <a:solidFill>
            <a:schemeClr val="accent2">
              <a:shade val="80000"/>
              <a:hueOff val="0"/>
              <a:satOff val="-11081"/>
              <a:lumOff val="2844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5A9D3AC-8542-4586-BB8D-9A42C68B3613}">
      <dsp:nvSpPr>
        <dsp:cNvPr id="0" name=""/>
        <dsp:cNvSpPr/>
      </dsp:nvSpPr>
      <dsp:spPr>
        <a:xfrm>
          <a:off x="0" y="3474401"/>
          <a:ext cx="7772400" cy="86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kern="1200" dirty="0"/>
            <a:t>Motors in particular may need to be nonsparking and intrinsically safe equipment</a:t>
          </a:r>
        </a:p>
      </dsp:txBody>
      <dsp:txXfrm>
        <a:off x="0" y="3474401"/>
        <a:ext cx="7772400" cy="86846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197EE-49D5-4F33-B421-6E4BE30BE8C5}">
      <dsp:nvSpPr>
        <dsp:cNvPr id="0" name=""/>
        <dsp:cNvSpPr/>
      </dsp:nvSpPr>
      <dsp:spPr>
        <a:xfrm>
          <a:off x="0" y="199470"/>
          <a:ext cx="7924800" cy="6426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249936" rIns="615053"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Flammable vapors and gases may be present </a:t>
          </a:r>
          <a:endParaRPr lang="en-US" sz="1800" b="0" kern="1200" dirty="0"/>
        </a:p>
      </dsp:txBody>
      <dsp:txXfrm>
        <a:off x="0" y="199470"/>
        <a:ext cx="7924800" cy="642600"/>
      </dsp:txXfrm>
    </dsp:sp>
    <dsp:sp modelId="{3995D8EC-D868-481B-8D89-E6DF9EB268D2}">
      <dsp:nvSpPr>
        <dsp:cNvPr id="0" name=""/>
        <dsp:cNvSpPr/>
      </dsp:nvSpPr>
      <dsp:spPr>
        <a:xfrm>
          <a:off x="396240" y="22350"/>
          <a:ext cx="5547360" cy="354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x-none" sz="2000" b="0" u="none" kern="1200" dirty="0"/>
            <a:t>Class I locations</a:t>
          </a:r>
          <a:endParaRPr lang="en-US" sz="2000" b="0" kern="1200" dirty="0"/>
        </a:p>
      </dsp:txBody>
      <dsp:txXfrm>
        <a:off x="413533" y="39643"/>
        <a:ext cx="5512774" cy="319654"/>
      </dsp:txXfrm>
    </dsp:sp>
    <dsp:sp modelId="{78B87F25-8A34-4DD5-8071-2E7FAE52C031}">
      <dsp:nvSpPr>
        <dsp:cNvPr id="0" name=""/>
        <dsp:cNvSpPr/>
      </dsp:nvSpPr>
      <dsp:spPr>
        <a:xfrm>
          <a:off x="0" y="1083990"/>
          <a:ext cx="7924800" cy="642600"/>
        </a:xfrm>
        <a:prstGeom prst="rect">
          <a:avLst/>
        </a:prstGeom>
        <a:solidFill>
          <a:schemeClr val="lt1">
            <a:alpha val="90000"/>
            <a:hueOff val="0"/>
            <a:satOff val="0"/>
            <a:lumOff val="0"/>
            <a:alphaOff val="0"/>
          </a:schemeClr>
        </a:solidFill>
        <a:ln w="9525" cap="flat" cmpd="sng" algn="ctr">
          <a:solidFill>
            <a:schemeClr val="accent2">
              <a:shade val="80000"/>
              <a:hueOff val="0"/>
              <a:satOff val="-2770"/>
              <a:lumOff val="711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249936" rIns="615053"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Combustible dust may be found </a:t>
          </a:r>
          <a:endParaRPr lang="en-US" sz="1800" b="0" u="none" kern="1200" dirty="0"/>
        </a:p>
      </dsp:txBody>
      <dsp:txXfrm>
        <a:off x="0" y="1083990"/>
        <a:ext cx="7924800" cy="642600"/>
      </dsp:txXfrm>
    </dsp:sp>
    <dsp:sp modelId="{C93C0523-23CA-4B36-B386-06A54A3EB654}">
      <dsp:nvSpPr>
        <dsp:cNvPr id="0" name=""/>
        <dsp:cNvSpPr/>
      </dsp:nvSpPr>
      <dsp:spPr>
        <a:xfrm>
          <a:off x="396240" y="906870"/>
          <a:ext cx="5547360" cy="35424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x-none" sz="2000" b="0" u="none" kern="1200"/>
            <a:t>Class II locations</a:t>
          </a:r>
          <a:endParaRPr lang="en-US" sz="2000" b="0" u="none" kern="1200" dirty="0"/>
        </a:p>
      </dsp:txBody>
      <dsp:txXfrm>
        <a:off x="413533" y="924163"/>
        <a:ext cx="5512774" cy="319654"/>
      </dsp:txXfrm>
    </dsp:sp>
    <dsp:sp modelId="{84451A32-874D-4F0D-83F9-D545C2354165}">
      <dsp:nvSpPr>
        <dsp:cNvPr id="0" name=""/>
        <dsp:cNvSpPr/>
      </dsp:nvSpPr>
      <dsp:spPr>
        <a:xfrm>
          <a:off x="0" y="1968510"/>
          <a:ext cx="7924800" cy="6426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249936" rIns="615053"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Ignitable fibers may pose a hazard</a:t>
          </a:r>
          <a:endParaRPr lang="en-US" sz="1800" b="0" u="none" kern="1200" dirty="0"/>
        </a:p>
      </dsp:txBody>
      <dsp:txXfrm>
        <a:off x="0" y="1968510"/>
        <a:ext cx="7924800" cy="642600"/>
      </dsp:txXfrm>
    </dsp:sp>
    <dsp:sp modelId="{9199B1FB-FB83-4761-AE23-E7FF1EFBE147}">
      <dsp:nvSpPr>
        <dsp:cNvPr id="0" name=""/>
        <dsp:cNvSpPr/>
      </dsp:nvSpPr>
      <dsp:spPr>
        <a:xfrm>
          <a:off x="396240" y="1791390"/>
          <a:ext cx="5547360" cy="3542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x-none" sz="2000" b="0" u="none" kern="1200" dirty="0"/>
            <a:t>Class III</a:t>
          </a:r>
          <a:r>
            <a:rPr lang="en-US" sz="2000" b="0" u="none" kern="1200" dirty="0"/>
            <a:t> locations</a:t>
          </a:r>
        </a:p>
      </dsp:txBody>
      <dsp:txXfrm>
        <a:off x="413533" y="1808683"/>
        <a:ext cx="5512774" cy="319654"/>
      </dsp:txXfrm>
    </dsp:sp>
    <dsp:sp modelId="{672A40E1-4BCD-46B4-BE2C-D3A16800DC3E}">
      <dsp:nvSpPr>
        <dsp:cNvPr id="0" name=""/>
        <dsp:cNvSpPr/>
      </dsp:nvSpPr>
      <dsp:spPr>
        <a:xfrm>
          <a:off x="0" y="2853030"/>
          <a:ext cx="7924800" cy="642600"/>
        </a:xfrm>
        <a:prstGeom prst="rect">
          <a:avLst/>
        </a:prstGeom>
        <a:solidFill>
          <a:schemeClr val="lt1">
            <a:alpha val="90000"/>
            <a:hueOff val="0"/>
            <a:satOff val="0"/>
            <a:lumOff val="0"/>
            <a:alphaOff val="0"/>
          </a:schemeClr>
        </a:solidFill>
        <a:ln w="9525" cap="flat" cmpd="sng" algn="ctr">
          <a:solidFill>
            <a:schemeClr val="accent2">
              <a:shade val="80000"/>
              <a:hueOff val="0"/>
              <a:satOff val="-8311"/>
              <a:lumOff val="2133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249936"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Based on materials and divisions based on operating conditions</a:t>
          </a:r>
          <a:endParaRPr lang="en-US" sz="1800" b="0" u="none" kern="1200" dirty="0"/>
        </a:p>
      </dsp:txBody>
      <dsp:txXfrm>
        <a:off x="0" y="2853030"/>
        <a:ext cx="7924800" cy="642600"/>
      </dsp:txXfrm>
    </dsp:sp>
    <dsp:sp modelId="{FE8308AF-CD42-460A-A188-3241B07267AC}">
      <dsp:nvSpPr>
        <dsp:cNvPr id="0" name=""/>
        <dsp:cNvSpPr/>
      </dsp:nvSpPr>
      <dsp:spPr>
        <a:xfrm>
          <a:off x="396240" y="2675910"/>
          <a:ext cx="5547360" cy="35424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en-US" sz="2000" b="0" kern="1200" dirty="0"/>
            <a:t>Further breakdown</a:t>
          </a:r>
          <a:endParaRPr lang="en-US" sz="2000" b="0" u="none" kern="1200" dirty="0"/>
        </a:p>
      </dsp:txBody>
      <dsp:txXfrm>
        <a:off x="413533" y="2693203"/>
        <a:ext cx="5512774" cy="319654"/>
      </dsp:txXfrm>
    </dsp:sp>
    <dsp:sp modelId="{AF93582E-B825-4E7A-B382-D2B7CB7303E4}">
      <dsp:nvSpPr>
        <dsp:cNvPr id="0" name=""/>
        <dsp:cNvSpPr/>
      </dsp:nvSpPr>
      <dsp:spPr>
        <a:xfrm>
          <a:off x="0" y="3737550"/>
          <a:ext cx="7924800" cy="8883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249936"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Enable protective measures to be taken that account for both cost and safety</a:t>
          </a:r>
        </a:p>
      </dsp:txBody>
      <dsp:txXfrm>
        <a:off x="0" y="3737550"/>
        <a:ext cx="7924800" cy="888300"/>
      </dsp:txXfrm>
    </dsp:sp>
    <dsp:sp modelId="{B5188630-D162-43C5-B7AD-967031E9114B}">
      <dsp:nvSpPr>
        <dsp:cNvPr id="0" name=""/>
        <dsp:cNvSpPr/>
      </dsp:nvSpPr>
      <dsp:spPr>
        <a:xfrm>
          <a:off x="396240" y="3560430"/>
          <a:ext cx="5547360" cy="3542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en-US" sz="2000" b="0" kern="1200" dirty="0"/>
            <a:t>Analyzing locations</a:t>
          </a:r>
        </a:p>
      </dsp:txBody>
      <dsp:txXfrm>
        <a:off x="413533" y="3577723"/>
        <a:ext cx="5512774" cy="31965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9D28D-022C-4D09-B502-728554F9D0DD}">
      <dsp:nvSpPr>
        <dsp:cNvPr id="0" name=""/>
        <dsp:cNvSpPr/>
      </dsp:nvSpPr>
      <dsp:spPr>
        <a:xfrm>
          <a:off x="0" y="1684"/>
          <a:ext cx="5029199" cy="1005285"/>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Improperly dispensing, mixing, or transferring flammable and combustible liquids </a:t>
          </a:r>
          <a:endParaRPr lang="en-US" sz="2000" b="0" kern="1200" dirty="0"/>
        </a:p>
      </dsp:txBody>
      <dsp:txXfrm>
        <a:off x="49074" y="50758"/>
        <a:ext cx="4931051" cy="907137"/>
      </dsp:txXfrm>
    </dsp:sp>
    <dsp:sp modelId="{95A43AE1-59E3-41BA-B4E5-E6560BE263D4}">
      <dsp:nvSpPr>
        <dsp:cNvPr id="0" name=""/>
        <dsp:cNvSpPr/>
      </dsp:nvSpPr>
      <dsp:spPr>
        <a:xfrm>
          <a:off x="0" y="1020132"/>
          <a:ext cx="5029199" cy="1005285"/>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Using flammable liquids for cleaning</a:t>
          </a:r>
          <a:endParaRPr lang="en-US" sz="2000" b="0" u="none" kern="1200" dirty="0"/>
        </a:p>
      </dsp:txBody>
      <dsp:txXfrm>
        <a:off x="49074" y="1069206"/>
        <a:ext cx="4931051" cy="907137"/>
      </dsp:txXfrm>
    </dsp:sp>
    <dsp:sp modelId="{326BAA7D-3D68-42AC-9CE2-6C4D8D18F44F}">
      <dsp:nvSpPr>
        <dsp:cNvPr id="0" name=""/>
        <dsp:cNvSpPr/>
      </dsp:nvSpPr>
      <dsp:spPr>
        <a:xfrm>
          <a:off x="0" y="2038581"/>
          <a:ext cx="5029199" cy="1005285"/>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Storing flammable or combustible liquids in unapproved containers or location</a:t>
          </a:r>
          <a:endParaRPr lang="en-US" sz="2000" b="0" u="none" kern="1200" dirty="0"/>
        </a:p>
      </dsp:txBody>
      <dsp:txXfrm>
        <a:off x="49074" y="2087655"/>
        <a:ext cx="4931051" cy="907137"/>
      </dsp:txXfrm>
    </dsp:sp>
    <dsp:sp modelId="{CF7A7899-A04E-4C87-BB54-3315AF45F177}">
      <dsp:nvSpPr>
        <dsp:cNvPr id="0" name=""/>
        <dsp:cNvSpPr/>
      </dsp:nvSpPr>
      <dsp:spPr>
        <a:xfrm>
          <a:off x="0" y="3057029"/>
          <a:ext cx="5029199" cy="1005285"/>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Using a flammable liquid such as gasoline to ignite a solid fuel, such as charcoal briquettes</a:t>
          </a:r>
          <a:endParaRPr lang="en-US" sz="2000" b="0" u="none" kern="1200" dirty="0"/>
        </a:p>
      </dsp:txBody>
      <dsp:txXfrm>
        <a:off x="49074" y="3106103"/>
        <a:ext cx="4931051" cy="90713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E8DCC-E1A9-4CB0-9F0D-0B0F05091E43}">
      <dsp:nvSpPr>
        <dsp:cNvPr id="0" name=""/>
        <dsp:cNvSpPr/>
      </dsp:nvSpPr>
      <dsp:spPr>
        <a:xfrm>
          <a:off x="0" y="277537"/>
          <a:ext cx="7924800" cy="696937"/>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312420"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M</a:t>
          </a:r>
          <a:r>
            <a:rPr lang="x-none" sz="1800" b="0" u="none" kern="1200" dirty="0"/>
            <a:t>ust be kept in covered safety containers when </a:t>
          </a:r>
          <a:r>
            <a:rPr lang="x-none" sz="1800" b="0" u="none" kern="1200" dirty="0" smtClean="0"/>
            <a:t>not in </a:t>
          </a:r>
          <a:r>
            <a:rPr lang="x-none" sz="1800" b="0" u="none" kern="1200" dirty="0"/>
            <a:t>use</a:t>
          </a:r>
          <a:endParaRPr lang="en-US" sz="1800" b="0" kern="1200" dirty="0"/>
        </a:p>
      </dsp:txBody>
      <dsp:txXfrm>
        <a:off x="0" y="277537"/>
        <a:ext cx="7924800" cy="696937"/>
      </dsp:txXfrm>
    </dsp:sp>
    <dsp:sp modelId="{D9901004-A9B0-43E8-AEAA-817DDA8D87AE}">
      <dsp:nvSpPr>
        <dsp:cNvPr id="0" name=""/>
        <dsp:cNvSpPr/>
      </dsp:nvSpPr>
      <dsp:spPr>
        <a:xfrm>
          <a:off x="396240" y="56137"/>
          <a:ext cx="5547360" cy="442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x-none" sz="2000" b="0" u="none" kern="1200" dirty="0"/>
            <a:t>Classes IA through IC and Class II liquids</a:t>
          </a:r>
          <a:endParaRPr lang="en-US" sz="2000" b="0" kern="1200" dirty="0"/>
        </a:p>
      </dsp:txBody>
      <dsp:txXfrm>
        <a:off x="417856" y="77753"/>
        <a:ext cx="5504128" cy="399568"/>
      </dsp:txXfrm>
    </dsp:sp>
    <dsp:sp modelId="{70583D3E-C559-44A0-8384-CFD122103726}">
      <dsp:nvSpPr>
        <dsp:cNvPr id="0" name=""/>
        <dsp:cNvSpPr/>
      </dsp:nvSpPr>
      <dsp:spPr>
        <a:xfrm>
          <a:off x="0" y="1276875"/>
          <a:ext cx="7924800" cy="945000"/>
        </a:xfrm>
        <a:prstGeom prst="rect">
          <a:avLst/>
        </a:prstGeom>
        <a:solidFill>
          <a:schemeClr val="lt1">
            <a:alpha val="90000"/>
            <a:hueOff val="0"/>
            <a:satOff val="0"/>
            <a:lumOff val="0"/>
            <a:alphaOff val="0"/>
          </a:schemeClr>
        </a:solidFill>
        <a:ln w="9525" cap="flat" cmpd="sng" algn="ctr">
          <a:solidFill>
            <a:schemeClr val="accent2">
              <a:shade val="80000"/>
              <a:hueOff val="0"/>
              <a:satOff val="-3694"/>
              <a:lumOff val="948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312420"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M</a:t>
          </a:r>
          <a:r>
            <a:rPr lang="x-none" sz="1800" b="0" u="none" kern="1200" dirty="0"/>
            <a:t>ust not be used in </a:t>
          </a:r>
          <a:r>
            <a:rPr lang="x-none" sz="1800" b="0" u="none" kern="1200" dirty="0" smtClean="0"/>
            <a:t>presence </a:t>
          </a:r>
          <a:r>
            <a:rPr lang="x-none" sz="1800" b="0" u="none" kern="1200" dirty="0"/>
            <a:t>of </a:t>
          </a:r>
          <a:r>
            <a:rPr lang="x-none" sz="1800" b="0" u="none" kern="1200" dirty="0" smtClean="0"/>
            <a:t>possible </a:t>
          </a:r>
          <a:r>
            <a:rPr lang="x-none" sz="1800" b="0" u="none" kern="1200" dirty="0"/>
            <a:t>ignition source such as open flames, electrical arcs, or heating elements</a:t>
          </a:r>
          <a:endParaRPr lang="en-US" sz="1800" b="0" u="none" kern="1200" dirty="0"/>
        </a:p>
      </dsp:txBody>
      <dsp:txXfrm>
        <a:off x="0" y="1276875"/>
        <a:ext cx="7924800" cy="945000"/>
      </dsp:txXfrm>
    </dsp:sp>
    <dsp:sp modelId="{EA3A257F-7CC5-41E0-96AC-EEA687A6563B}">
      <dsp:nvSpPr>
        <dsp:cNvPr id="0" name=""/>
        <dsp:cNvSpPr/>
      </dsp:nvSpPr>
      <dsp:spPr>
        <a:xfrm>
          <a:off x="396240" y="1055475"/>
          <a:ext cx="5547360" cy="44280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x-none" sz="2000" b="0" u="none" kern="1200" dirty="0"/>
            <a:t>Classes IA through IC liquids</a:t>
          </a:r>
          <a:endParaRPr lang="en-US" sz="2000" b="0" u="none" kern="1200" dirty="0"/>
        </a:p>
      </dsp:txBody>
      <dsp:txXfrm>
        <a:off x="417856" y="1077091"/>
        <a:ext cx="5504128" cy="399568"/>
      </dsp:txXfrm>
    </dsp:sp>
    <dsp:sp modelId="{7E1C1498-6B9D-405F-9299-8D051CEB9128}">
      <dsp:nvSpPr>
        <dsp:cNvPr id="0" name=""/>
        <dsp:cNvSpPr/>
      </dsp:nvSpPr>
      <dsp:spPr>
        <a:xfrm>
          <a:off x="0" y="2524275"/>
          <a:ext cx="7924800" cy="992250"/>
        </a:xfrm>
        <a:prstGeom prst="rect">
          <a:avLst/>
        </a:prstGeom>
        <a:solidFill>
          <a:schemeClr val="lt1">
            <a:alpha val="90000"/>
            <a:hueOff val="0"/>
            <a:satOff val="0"/>
            <a:lumOff val="0"/>
            <a:alphaOff val="0"/>
          </a:schemeClr>
        </a:solidFill>
        <a:ln w="9525" cap="flat" cmpd="sng" algn="ctr">
          <a:solidFill>
            <a:schemeClr val="accent2">
              <a:shade val="80000"/>
              <a:hueOff val="0"/>
              <a:satOff val="-7387"/>
              <a:lumOff val="1896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312420" rIns="615053"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C</a:t>
          </a:r>
          <a:r>
            <a:rPr lang="x-none" sz="1800" b="0" u="none" kern="1200" dirty="0"/>
            <a:t>annot be stored in containers that are pressurized with air</a:t>
          </a:r>
          <a:endParaRPr lang="en-US" sz="1800" b="0" u="none" kern="1200" dirty="0"/>
        </a:p>
        <a:p>
          <a:pPr marL="171450" lvl="1" indent="-171450" algn="l" defTabSz="800100">
            <a:lnSpc>
              <a:spcPct val="90000"/>
            </a:lnSpc>
            <a:spcBef>
              <a:spcPct val="0"/>
            </a:spcBef>
            <a:spcAft>
              <a:spcPct val="15000"/>
            </a:spcAft>
            <a:buChar char="••"/>
          </a:pPr>
          <a:r>
            <a:rPr lang="en-US" sz="1800" b="0" u="none" kern="1200" dirty="0" smtClean="0"/>
            <a:t>M</a:t>
          </a:r>
          <a:r>
            <a:rPr lang="x-none" sz="1800" b="0" u="none" kern="1200" dirty="0" smtClean="0"/>
            <a:t>ay </a:t>
          </a:r>
          <a:r>
            <a:rPr lang="x-none" sz="1800" b="0" u="none" kern="1200" dirty="0"/>
            <a:t>be stored in </a:t>
          </a:r>
          <a:r>
            <a:rPr lang="x-none" sz="1800" b="0" u="none" kern="1200" dirty="0" smtClean="0"/>
            <a:t>containers </a:t>
          </a:r>
          <a:r>
            <a:rPr lang="x-none" sz="1800" b="0" u="none" kern="1200" dirty="0"/>
            <a:t>pressurized with an inert gas</a:t>
          </a:r>
          <a:endParaRPr lang="en-US" sz="1800" b="0" u="none" kern="1200" dirty="0"/>
        </a:p>
      </dsp:txBody>
      <dsp:txXfrm>
        <a:off x="0" y="2524275"/>
        <a:ext cx="7924800" cy="992250"/>
      </dsp:txXfrm>
    </dsp:sp>
    <dsp:sp modelId="{3582580C-B98B-464D-A4C8-B16629E215F8}">
      <dsp:nvSpPr>
        <dsp:cNvPr id="0" name=""/>
        <dsp:cNvSpPr/>
      </dsp:nvSpPr>
      <dsp:spPr>
        <a:xfrm>
          <a:off x="396240" y="2302875"/>
          <a:ext cx="5547360" cy="44280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x-none" sz="2000" b="0" u="none" kern="1200" dirty="0"/>
            <a:t>Classes IA through IC liquids</a:t>
          </a:r>
          <a:endParaRPr lang="en-US" sz="2000" b="0" u="none" kern="1200" dirty="0"/>
        </a:p>
      </dsp:txBody>
      <dsp:txXfrm>
        <a:off x="417856" y="2324491"/>
        <a:ext cx="5504128" cy="399568"/>
      </dsp:txXfrm>
    </dsp:sp>
    <dsp:sp modelId="{C44E2C70-BA9E-461C-BC1E-3DACE0165B11}">
      <dsp:nvSpPr>
        <dsp:cNvPr id="0" name=""/>
        <dsp:cNvSpPr/>
      </dsp:nvSpPr>
      <dsp:spPr>
        <a:xfrm>
          <a:off x="0" y="3818925"/>
          <a:ext cx="7924800" cy="696937"/>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312420" rIns="615053"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Appropriate</a:t>
          </a:r>
          <a:r>
            <a:rPr lang="en-US" sz="1800" b="0" u="none" kern="1200" dirty="0"/>
            <a:t> </a:t>
          </a:r>
          <a:r>
            <a:rPr lang="x-none" sz="1800" b="0" u="none" kern="1200" dirty="0"/>
            <a:t>procedures must always be followed </a:t>
          </a:r>
          <a:endParaRPr lang="en-US" sz="1800" b="0" u="none" kern="1200" dirty="0"/>
        </a:p>
      </dsp:txBody>
      <dsp:txXfrm>
        <a:off x="0" y="3818925"/>
        <a:ext cx="7924800" cy="696937"/>
      </dsp:txXfrm>
    </dsp:sp>
    <dsp:sp modelId="{D804FF8F-882F-4739-B38A-FCC65CA04031}">
      <dsp:nvSpPr>
        <dsp:cNvPr id="0" name=""/>
        <dsp:cNvSpPr/>
      </dsp:nvSpPr>
      <dsp:spPr>
        <a:xfrm>
          <a:off x="396240" y="3597525"/>
          <a:ext cx="5547360" cy="442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en-US" sz="2000" b="0" u="none" kern="1200" dirty="0"/>
            <a:t>Electrical bonding and grounding</a:t>
          </a:r>
        </a:p>
      </dsp:txBody>
      <dsp:txXfrm>
        <a:off x="417856" y="3619141"/>
        <a:ext cx="5504128" cy="39956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9D28D-022C-4D09-B502-728554F9D0DD}">
      <dsp:nvSpPr>
        <dsp:cNvPr id="0" name=""/>
        <dsp:cNvSpPr/>
      </dsp:nvSpPr>
      <dsp:spPr>
        <a:xfrm>
          <a:off x="0" y="0"/>
          <a:ext cx="3657600" cy="231952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Loading and unloading stations for Classes IA through IC liquids must be located no closer than 25 feet (8 m) from storage tanks, property lines, or adjacent buildings </a:t>
          </a:r>
        </a:p>
      </dsp:txBody>
      <dsp:txXfrm>
        <a:off x="113230" y="113230"/>
        <a:ext cx="3431140" cy="20930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905C3-57B3-4272-AF3F-3114D2DCA0CD}">
      <dsp:nvSpPr>
        <dsp:cNvPr id="0" name=""/>
        <dsp:cNvSpPr/>
      </dsp:nvSpPr>
      <dsp:spPr>
        <a:xfrm>
          <a:off x="0" y="74799"/>
          <a:ext cx="4724399" cy="16731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In terms of fire and life safety, housekeeping involves creating and maintaining a clean and safe environment</a:t>
          </a:r>
        </a:p>
      </dsp:txBody>
      <dsp:txXfrm>
        <a:off x="81674" y="156473"/>
        <a:ext cx="4561051" cy="1509752"/>
      </dsp:txXfrm>
    </dsp:sp>
    <dsp:sp modelId="{AF708499-2FDC-4B4E-A85E-F5DFDC264D99}">
      <dsp:nvSpPr>
        <dsp:cNvPr id="0" name=""/>
        <dsp:cNvSpPr/>
      </dsp:nvSpPr>
      <dsp:spPr>
        <a:xfrm>
          <a:off x="0" y="1935100"/>
          <a:ext cx="4724399" cy="16731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Enforcing appropriate sections of the locally adopted fire code can help increase safety and reduce or eliminate fire hazards</a:t>
          </a:r>
        </a:p>
      </dsp:txBody>
      <dsp:txXfrm>
        <a:off x="81674" y="2016774"/>
        <a:ext cx="4561051" cy="150975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9D28D-022C-4D09-B502-728554F9D0DD}">
      <dsp:nvSpPr>
        <dsp:cNvPr id="0" name=""/>
        <dsp:cNvSpPr/>
      </dsp:nvSpPr>
      <dsp:spPr>
        <a:xfrm>
          <a:off x="0" y="5551"/>
          <a:ext cx="4191000" cy="160515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Loading/unloading stations for Class II and Classes IIIA and IIIB liquids must be located no closer than 15 feet (5 m) from these same objects</a:t>
          </a:r>
        </a:p>
      </dsp:txBody>
      <dsp:txXfrm>
        <a:off x="78357" y="83908"/>
        <a:ext cx="4034286" cy="1448443"/>
      </dsp:txXfrm>
    </dsp:sp>
    <dsp:sp modelId="{6A90B9A4-AF5B-413D-9C2B-2EE3CA7E7488}">
      <dsp:nvSpPr>
        <dsp:cNvPr id="0" name=""/>
        <dsp:cNvSpPr/>
      </dsp:nvSpPr>
      <dsp:spPr>
        <a:xfrm>
          <a:off x="0" y="1757589"/>
          <a:ext cx="4191000" cy="755049"/>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Loading/unloading stations must be constructed on level ground</a:t>
          </a:r>
        </a:p>
      </dsp:txBody>
      <dsp:txXfrm>
        <a:off x="36858" y="1794447"/>
        <a:ext cx="4117284" cy="681333"/>
      </dsp:txXfrm>
    </dsp:sp>
    <dsp:sp modelId="{418BBF14-3174-4095-B8B2-0DFD3A867368}">
      <dsp:nvSpPr>
        <dsp:cNvPr id="0" name=""/>
        <dsp:cNvSpPr/>
      </dsp:nvSpPr>
      <dsp:spPr>
        <a:xfrm>
          <a:off x="0" y="2659519"/>
          <a:ext cx="4191000" cy="936632"/>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Curbs, drains, natural ground slope, or other means are required</a:t>
          </a:r>
        </a:p>
      </dsp:txBody>
      <dsp:txXfrm>
        <a:off x="45723" y="2705242"/>
        <a:ext cx="4099554" cy="845186"/>
      </dsp:txXfrm>
    </dsp:sp>
    <dsp:sp modelId="{B9745986-D17B-41EA-BA5C-23C071815F9D}">
      <dsp:nvSpPr>
        <dsp:cNvPr id="0" name=""/>
        <dsp:cNvSpPr/>
      </dsp:nvSpPr>
      <dsp:spPr>
        <a:xfrm>
          <a:off x="0" y="3743031"/>
          <a:ext cx="4191000" cy="848817"/>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Adequate ventilation must be maintained</a:t>
          </a:r>
        </a:p>
      </dsp:txBody>
      <dsp:txXfrm>
        <a:off x="41436" y="3784467"/>
        <a:ext cx="4108128" cy="76594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4337B-D533-4CEB-BCD6-BAFD950620A8}">
      <dsp:nvSpPr>
        <dsp:cNvPr id="0" name=""/>
        <dsp:cNvSpPr/>
      </dsp:nvSpPr>
      <dsp:spPr>
        <a:xfrm>
          <a:off x="0" y="747225"/>
          <a:ext cx="7772400" cy="133087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Some types of liquids, including light fuel oils, toluene, gasoline, and jet fuels can develop static electrical charges on their surfaces</a:t>
          </a:r>
          <a:endParaRPr lang="en-US" sz="2400" b="0" kern="1200" dirty="0"/>
        </a:p>
      </dsp:txBody>
      <dsp:txXfrm>
        <a:off x="64968" y="812193"/>
        <a:ext cx="7642464" cy="1200939"/>
      </dsp:txXfrm>
    </dsp:sp>
    <dsp:sp modelId="{4C4813C8-9F43-4832-B95D-D80175FA34B9}">
      <dsp:nvSpPr>
        <dsp:cNvPr id="0" name=""/>
        <dsp:cNvSpPr/>
      </dsp:nvSpPr>
      <dsp:spPr>
        <a:xfrm>
          <a:off x="0" y="2265300"/>
          <a:ext cx="7772400" cy="1330875"/>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If a static discharge occurs at the same time that a flammable mixture is near, a fire or explosion can result</a:t>
          </a:r>
        </a:p>
      </dsp:txBody>
      <dsp:txXfrm>
        <a:off x="64968" y="2330268"/>
        <a:ext cx="7642464" cy="120093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B721E5-E274-42F3-BFDA-A0DEA415E6D9}">
      <dsp:nvSpPr>
        <dsp:cNvPr id="0" name=""/>
        <dsp:cNvSpPr/>
      </dsp:nvSpPr>
      <dsp:spPr>
        <a:xfrm>
          <a:off x="0" y="204"/>
          <a:ext cx="7315200" cy="81259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Tanks must be bonded together with a metal chain or strap</a:t>
          </a:r>
        </a:p>
      </dsp:txBody>
      <dsp:txXfrm>
        <a:off x="39668" y="39872"/>
        <a:ext cx="7235864" cy="73325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2A440-2B95-4767-B098-29B3C79AF655}">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Bonding and grounding are also necessary when Class II or Classes IIIA and IIIB liquids are loaded into containers that have previously contained Classes IA through IC liquids</a:t>
          </a:r>
          <a:endParaRPr lang="en-US" sz="2000" b="0" kern="1200" dirty="0"/>
        </a:p>
      </dsp:txBody>
      <dsp:txXfrm>
        <a:off x="59399" y="218698"/>
        <a:ext cx="7653602" cy="1098002"/>
      </dsp:txXfrm>
    </dsp:sp>
    <dsp:sp modelId="{E0024AD3-1725-41F8-B178-3B2AC420C9B5}">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All bonding connections must be completed before dome covers, lids, or caps are removed</a:t>
          </a:r>
        </a:p>
      </dsp:txBody>
      <dsp:txXfrm>
        <a:off x="59399" y="1622699"/>
        <a:ext cx="7653602" cy="1098002"/>
      </dsp:txXfrm>
    </dsp:sp>
    <dsp:sp modelId="{72E266AA-A40E-4960-A0BD-E070479534E6}">
      <dsp:nvSpPr>
        <dsp:cNvPr id="0" name=""/>
        <dsp:cNvSpPr/>
      </dsp:nvSpPr>
      <dsp:spPr>
        <a:xfrm>
          <a:off x="0" y="2971800"/>
          <a:ext cx="77724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Bonding is also needed between the dispensing device and receiving containers</a:t>
          </a:r>
        </a:p>
      </dsp:txBody>
      <dsp:txXfrm>
        <a:off x="59399" y="3031199"/>
        <a:ext cx="7653602" cy="109800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2A440-2B95-4767-B098-29B3C79AF655}">
      <dsp:nvSpPr>
        <dsp:cNvPr id="0" name=""/>
        <dsp:cNvSpPr/>
      </dsp:nvSpPr>
      <dsp:spPr>
        <a:xfrm>
          <a:off x="0" y="180"/>
          <a:ext cx="7772400" cy="97344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altLang="en-US" sz="2000" kern="1200" dirty="0"/>
            <a:t>Perhaps </a:t>
          </a:r>
          <a:r>
            <a:rPr lang="en-US" altLang="en-US" sz="2000" kern="1200" dirty="0" smtClean="0"/>
            <a:t>the </a:t>
          </a:r>
          <a:r>
            <a:rPr lang="en-US" altLang="en-US" sz="2000" kern="1200" dirty="0"/>
            <a:t>safest procedure for dispensing from a fire-protection standpoint</a:t>
          </a:r>
          <a:endParaRPr lang="en-US" sz="2000" b="0" kern="1200" dirty="0"/>
        </a:p>
      </dsp:txBody>
      <dsp:txXfrm>
        <a:off x="47519" y="47699"/>
        <a:ext cx="7677362" cy="878402"/>
      </dsp:txXfrm>
    </dsp:sp>
    <dsp:sp modelId="{995325B4-39AE-4FB2-ADB3-BE3D1767C838}">
      <dsp:nvSpPr>
        <dsp:cNvPr id="0" name=""/>
        <dsp:cNvSpPr/>
      </dsp:nvSpPr>
      <dsp:spPr>
        <a:xfrm>
          <a:off x="0" y="1123380"/>
          <a:ext cx="7772400" cy="97344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Dispensing equipment must be kept in specially designed rooms or outside the structure</a:t>
          </a:r>
        </a:p>
      </dsp:txBody>
      <dsp:txXfrm>
        <a:off x="47519" y="1170899"/>
        <a:ext cx="7677362" cy="878402"/>
      </dsp:txXfrm>
    </dsp:sp>
    <dsp:sp modelId="{74148274-7E3D-45D9-AEB5-84BA401663CF}">
      <dsp:nvSpPr>
        <dsp:cNvPr id="0" name=""/>
        <dsp:cNvSpPr/>
      </dsp:nvSpPr>
      <dsp:spPr>
        <a:xfrm>
          <a:off x="0" y="2246580"/>
          <a:ext cx="7772400" cy="97344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Piping materials must resist any corrosion from the material being transferred</a:t>
          </a:r>
        </a:p>
      </dsp:txBody>
      <dsp:txXfrm>
        <a:off x="47519" y="2294099"/>
        <a:ext cx="7677362" cy="878402"/>
      </dsp:txXfrm>
    </dsp:sp>
    <dsp:sp modelId="{DE684972-47F1-4A5E-A93A-62C92B0A7D9D}">
      <dsp:nvSpPr>
        <dsp:cNvPr id="0" name=""/>
        <dsp:cNvSpPr/>
      </dsp:nvSpPr>
      <dsp:spPr>
        <a:xfrm>
          <a:off x="0" y="3369780"/>
          <a:ext cx="7772400" cy="97344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Piping must </a:t>
          </a:r>
          <a:r>
            <a:rPr lang="en-US" sz="2000" b="0" kern="1200" dirty="0" smtClean="0"/>
            <a:t>be </a:t>
          </a:r>
          <a:r>
            <a:rPr lang="en-US" sz="2000" b="0" kern="1200" dirty="0"/>
            <a:t>able to withstand the maximum service pressure and </a:t>
          </a:r>
          <a:r>
            <a:rPr lang="en-US" sz="2000" b="0" kern="1200" dirty="0" smtClean="0"/>
            <a:t>temperature, thermal shock, </a:t>
          </a:r>
          <a:r>
            <a:rPr lang="en-US" sz="2000" b="0" kern="1200" dirty="0"/>
            <a:t>and physical damage</a:t>
          </a:r>
        </a:p>
      </dsp:txBody>
      <dsp:txXfrm>
        <a:off x="47519" y="3417299"/>
        <a:ext cx="7677362" cy="87840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2A440-2B95-4767-B098-29B3C79AF655}">
      <dsp:nvSpPr>
        <dsp:cNvPr id="0" name=""/>
        <dsp:cNvSpPr/>
      </dsp:nvSpPr>
      <dsp:spPr>
        <a:xfrm>
          <a:off x="0" y="2735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All transfer systems must be designed so that liquids do not continue to flow by gravity or by siphoning if a pipe breaks</a:t>
          </a:r>
          <a:endParaRPr lang="en-US" sz="2000" b="0" kern="1200" dirty="0"/>
        </a:p>
      </dsp:txBody>
      <dsp:txXfrm>
        <a:off x="59399" y="332998"/>
        <a:ext cx="7653602" cy="1098002"/>
      </dsp:txXfrm>
    </dsp:sp>
    <dsp:sp modelId="{97B7E3CA-E27A-4BDF-9265-CD9FAD6DBCAA}">
      <dsp:nvSpPr>
        <dsp:cNvPr id="0" name=""/>
        <dsp:cNvSpPr/>
      </dsp:nvSpPr>
      <dsp:spPr>
        <a:xfrm>
          <a:off x="0" y="16776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Control valves must be located at easily accessible points along the piping to control the flow</a:t>
          </a:r>
          <a:endParaRPr lang="en-US" sz="2000" b="0" u="none" kern="1200" dirty="0"/>
        </a:p>
      </dsp:txBody>
      <dsp:txXfrm>
        <a:off x="59399" y="1736999"/>
        <a:ext cx="7653602" cy="1098002"/>
      </dsp:txXfrm>
    </dsp:sp>
    <dsp:sp modelId="{005BABF7-4B82-4A3C-A604-6D5FA1064726}">
      <dsp:nvSpPr>
        <dsp:cNvPr id="0" name=""/>
        <dsp:cNvSpPr/>
      </dsp:nvSpPr>
      <dsp:spPr>
        <a:xfrm>
          <a:off x="0" y="3081600"/>
          <a:ext cx="77724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E</a:t>
          </a:r>
          <a:r>
            <a:rPr lang="x-none" sz="2000" b="0" u="none" kern="1200" dirty="0"/>
            <a:t>nsure that all piping and connections are inspected on a regular basis for signs of deterioration or leakage and replaced as necessary</a:t>
          </a:r>
          <a:endParaRPr lang="en-US" sz="2000" b="0" u="none" kern="1200" dirty="0"/>
        </a:p>
      </dsp:txBody>
      <dsp:txXfrm>
        <a:off x="59399" y="3140999"/>
        <a:ext cx="7653602" cy="109800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9D9F2-B7F6-4509-A481-CA73DB01A3E2}">
      <dsp:nvSpPr>
        <dsp:cNvPr id="0" name=""/>
        <dsp:cNvSpPr/>
      </dsp:nvSpPr>
      <dsp:spPr>
        <a:xfrm>
          <a:off x="0" y="2414"/>
          <a:ext cx="7772400" cy="888834"/>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Usually transferred by replacing storage cylinders or refilling cylinders or tanks</a:t>
          </a:r>
          <a:endParaRPr lang="en-US" sz="2000" b="0" kern="1200" dirty="0"/>
        </a:p>
      </dsp:txBody>
      <dsp:txXfrm>
        <a:off x="43389" y="45803"/>
        <a:ext cx="7685622" cy="802056"/>
      </dsp:txXfrm>
    </dsp:sp>
    <dsp:sp modelId="{AE407392-7743-4DF4-8731-7D1932C3DE56}">
      <dsp:nvSpPr>
        <dsp:cNvPr id="0" name=""/>
        <dsp:cNvSpPr/>
      </dsp:nvSpPr>
      <dsp:spPr>
        <a:xfrm>
          <a:off x="0" y="902948"/>
          <a:ext cx="7772400" cy="888834"/>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Must be a standard procedure for all disconnect and transfer operations</a:t>
          </a:r>
        </a:p>
      </dsp:txBody>
      <dsp:txXfrm>
        <a:off x="43389" y="946337"/>
        <a:ext cx="7685622" cy="802056"/>
      </dsp:txXfrm>
    </dsp:sp>
    <dsp:sp modelId="{ACE158FD-0193-4884-9F51-25294E2D85EA}">
      <dsp:nvSpPr>
        <dsp:cNvPr id="0" name=""/>
        <dsp:cNvSpPr/>
      </dsp:nvSpPr>
      <dsp:spPr>
        <a:xfrm>
          <a:off x="0" y="1803482"/>
          <a:ext cx="7772400" cy="888834"/>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When deliveries are made, the receiver must verify that the cylinders are in good condition and labeled properly</a:t>
          </a:r>
        </a:p>
      </dsp:txBody>
      <dsp:txXfrm>
        <a:off x="43389" y="1846871"/>
        <a:ext cx="7685622" cy="802056"/>
      </dsp:txXfrm>
    </dsp:sp>
    <dsp:sp modelId="{C040368F-C8F0-4926-BC26-2B0E9E4B0598}">
      <dsp:nvSpPr>
        <dsp:cNvPr id="0" name=""/>
        <dsp:cNvSpPr/>
      </dsp:nvSpPr>
      <dsp:spPr>
        <a:xfrm>
          <a:off x="0" y="2704017"/>
          <a:ext cx="7772400" cy="888834"/>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Written </a:t>
          </a:r>
          <a:r>
            <a:rPr lang="en-US" sz="2000" b="0" kern="1200" dirty="0"/>
            <a:t>SOP must be in place</a:t>
          </a:r>
        </a:p>
      </dsp:txBody>
      <dsp:txXfrm>
        <a:off x="43389" y="2747406"/>
        <a:ext cx="7685622" cy="802056"/>
      </dsp:txXfrm>
    </dsp:sp>
    <dsp:sp modelId="{6F5513F9-0941-4A6E-B292-9B23ABB2671B}">
      <dsp:nvSpPr>
        <dsp:cNvPr id="0" name=""/>
        <dsp:cNvSpPr/>
      </dsp:nvSpPr>
      <dsp:spPr>
        <a:xfrm>
          <a:off x="0" y="3604551"/>
          <a:ext cx="7772400" cy="888834"/>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Delivery truck drivers must be warned when unloading operations are in progress so </a:t>
          </a:r>
          <a:r>
            <a:rPr lang="en-US" sz="2000" b="0" kern="1200" dirty="0" smtClean="0"/>
            <a:t>they </a:t>
          </a:r>
          <a:r>
            <a:rPr lang="en-US" sz="2000" b="0" kern="1200" dirty="0"/>
            <a:t>do not attempt to drive away while hoses are still connected</a:t>
          </a:r>
        </a:p>
      </dsp:txBody>
      <dsp:txXfrm>
        <a:off x="43389" y="3647940"/>
        <a:ext cx="7685622" cy="80205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F7B5B0-3B90-4E77-9C27-E30E84619CC0}">
      <dsp:nvSpPr>
        <dsp:cNvPr id="0" name=""/>
        <dsp:cNvSpPr/>
      </dsp:nvSpPr>
      <dsp:spPr>
        <a:xfrm>
          <a:off x="3230879" y="356"/>
          <a:ext cx="4846320" cy="659470"/>
        </a:xfrm>
        <a:prstGeom prst="rightArrow">
          <a:avLst>
            <a:gd name="adj1" fmla="val 75000"/>
            <a:gd name="adj2" fmla="val 50000"/>
          </a:avLst>
        </a:prstGeom>
        <a:solidFill>
          <a:schemeClr val="accent2">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b="0" u="none" kern="1200" dirty="0"/>
            <a:t>Must be clear; name of the gas</a:t>
          </a:r>
          <a:endParaRPr lang="en-US" sz="2000" b="0" kern="1200" dirty="0"/>
        </a:p>
      </dsp:txBody>
      <dsp:txXfrm>
        <a:off x="3230879" y="82790"/>
        <a:ext cx="4599019" cy="494602"/>
      </dsp:txXfrm>
    </dsp:sp>
    <dsp:sp modelId="{4F7D9538-BE41-4231-B514-294E0103340D}">
      <dsp:nvSpPr>
        <dsp:cNvPr id="0" name=""/>
        <dsp:cNvSpPr/>
      </dsp:nvSpPr>
      <dsp:spPr>
        <a:xfrm>
          <a:off x="0" y="356"/>
          <a:ext cx="3230880" cy="65947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0" u="none" kern="1200" dirty="0"/>
            <a:t>Labels</a:t>
          </a:r>
          <a:endParaRPr lang="en-US" sz="2000" b="0" kern="1200" dirty="0"/>
        </a:p>
      </dsp:txBody>
      <dsp:txXfrm>
        <a:off x="32193" y="32549"/>
        <a:ext cx="3166494" cy="595084"/>
      </dsp:txXfrm>
    </dsp:sp>
    <dsp:sp modelId="{91C6D10E-DCDE-4D8A-9369-694F022248E8}">
      <dsp:nvSpPr>
        <dsp:cNvPr id="0" name=""/>
        <dsp:cNvSpPr/>
      </dsp:nvSpPr>
      <dsp:spPr>
        <a:xfrm>
          <a:off x="3230879" y="755946"/>
          <a:ext cx="4846320" cy="961187"/>
        </a:xfrm>
        <a:prstGeom prst="rightArrow">
          <a:avLst>
            <a:gd name="adj1" fmla="val 75000"/>
            <a:gd name="adj2" fmla="val 50000"/>
          </a:avLst>
        </a:prstGeom>
        <a:solidFill>
          <a:schemeClr val="accent2">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Can be useful; but must not be relied upon totally</a:t>
          </a:r>
        </a:p>
      </dsp:txBody>
      <dsp:txXfrm>
        <a:off x="3230879" y="876094"/>
        <a:ext cx="4485875" cy="720891"/>
      </dsp:txXfrm>
    </dsp:sp>
    <dsp:sp modelId="{F3444897-A6E9-47B4-9FBE-9D1B166732A8}">
      <dsp:nvSpPr>
        <dsp:cNvPr id="0" name=""/>
        <dsp:cNvSpPr/>
      </dsp:nvSpPr>
      <dsp:spPr>
        <a:xfrm>
          <a:off x="0" y="755946"/>
          <a:ext cx="3230880" cy="961187"/>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0" kern="1200" dirty="0"/>
            <a:t>Color coding</a:t>
          </a:r>
        </a:p>
      </dsp:txBody>
      <dsp:txXfrm>
        <a:off x="46921" y="802867"/>
        <a:ext cx="3137038" cy="867345"/>
      </dsp:txXfrm>
    </dsp:sp>
    <dsp:sp modelId="{46D4EA51-78F7-4C24-87A6-DE9F5F8B497C}">
      <dsp:nvSpPr>
        <dsp:cNvPr id="0" name=""/>
        <dsp:cNvSpPr/>
      </dsp:nvSpPr>
      <dsp:spPr>
        <a:xfrm>
          <a:off x="3231668" y="1813252"/>
          <a:ext cx="4841587" cy="1777284"/>
        </a:xfrm>
        <a:prstGeom prst="rightArrow">
          <a:avLst>
            <a:gd name="adj1" fmla="val 75000"/>
            <a:gd name="adj2" fmla="val 50000"/>
          </a:avLst>
        </a:prstGeom>
        <a:solidFill>
          <a:schemeClr val="accent2">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Must be properly maintained</a:t>
          </a:r>
        </a:p>
        <a:p>
          <a:pPr marL="228600" lvl="1" indent="-228600" algn="l" defTabSz="889000">
            <a:lnSpc>
              <a:spcPct val="90000"/>
            </a:lnSpc>
            <a:spcBef>
              <a:spcPct val="0"/>
            </a:spcBef>
            <a:spcAft>
              <a:spcPct val="15000"/>
            </a:spcAft>
            <a:buChar char="••"/>
          </a:pPr>
          <a:r>
            <a:rPr lang="en-US" sz="2000" b="0" kern="1200" dirty="0"/>
            <a:t>Replaced at least every 5 years</a:t>
          </a:r>
        </a:p>
        <a:p>
          <a:pPr marL="228600" lvl="1" indent="-228600" algn="l" defTabSz="889000">
            <a:lnSpc>
              <a:spcPct val="90000"/>
            </a:lnSpc>
            <a:spcBef>
              <a:spcPct val="0"/>
            </a:spcBef>
            <a:spcAft>
              <a:spcPct val="15000"/>
            </a:spcAft>
            <a:buChar char="••"/>
          </a:pPr>
          <a:r>
            <a:rPr lang="en-US" sz="2000" b="0" kern="1200" dirty="0"/>
            <a:t>Must be stored away from direct sunlight</a:t>
          </a:r>
        </a:p>
      </dsp:txBody>
      <dsp:txXfrm>
        <a:off x="3231668" y="2035413"/>
        <a:ext cx="4175106" cy="1332963"/>
      </dsp:txXfrm>
    </dsp:sp>
    <dsp:sp modelId="{03D2FB9B-3ACC-4F3F-AC57-A1D6E5865937}">
      <dsp:nvSpPr>
        <dsp:cNvPr id="0" name=""/>
        <dsp:cNvSpPr/>
      </dsp:nvSpPr>
      <dsp:spPr>
        <a:xfrm>
          <a:off x="3943" y="1981201"/>
          <a:ext cx="3227724" cy="1441387"/>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0" kern="1200" dirty="0"/>
            <a:t>Loading hose</a:t>
          </a:r>
        </a:p>
      </dsp:txBody>
      <dsp:txXfrm>
        <a:off x="74306" y="2051564"/>
        <a:ext cx="3086998" cy="1300661"/>
      </dsp:txXfrm>
    </dsp:sp>
    <dsp:sp modelId="{AF410CE0-A176-4116-A930-772B056A4190}">
      <dsp:nvSpPr>
        <dsp:cNvPr id="0" name=""/>
        <dsp:cNvSpPr/>
      </dsp:nvSpPr>
      <dsp:spPr>
        <a:xfrm>
          <a:off x="3230879" y="3686655"/>
          <a:ext cx="4846320" cy="961187"/>
        </a:xfrm>
        <a:prstGeom prst="rightArrow">
          <a:avLst>
            <a:gd name="adj1" fmla="val 75000"/>
            <a:gd name="adj2" fmla="val 50000"/>
          </a:avLst>
        </a:prstGeom>
        <a:solidFill>
          <a:schemeClr val="accent2">
            <a:alpha val="90000"/>
            <a:tint val="40000"/>
            <a:hueOff val="0"/>
            <a:satOff val="0"/>
            <a:lumOff val="0"/>
            <a:alphaOff val="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Generally not required if the hose has vapor-tight connections</a:t>
          </a:r>
        </a:p>
      </dsp:txBody>
      <dsp:txXfrm>
        <a:off x="3230879" y="3806803"/>
        <a:ext cx="4485875" cy="720891"/>
      </dsp:txXfrm>
    </dsp:sp>
    <dsp:sp modelId="{321F9778-ABD8-45D7-8C68-CC495EF783B5}">
      <dsp:nvSpPr>
        <dsp:cNvPr id="0" name=""/>
        <dsp:cNvSpPr/>
      </dsp:nvSpPr>
      <dsp:spPr>
        <a:xfrm>
          <a:off x="0" y="3686655"/>
          <a:ext cx="3230880" cy="961187"/>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0" kern="1200" dirty="0"/>
            <a:t>Bonding</a:t>
          </a:r>
        </a:p>
      </dsp:txBody>
      <dsp:txXfrm>
        <a:off x="46921" y="3733576"/>
        <a:ext cx="3137038" cy="867345"/>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B1D67-4C3B-4B55-9648-2CB7CB2FE954}">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Spills are not as dangerous as the release of liquids or gases</a:t>
          </a:r>
        </a:p>
      </dsp:txBody>
      <dsp:txXfrm>
        <a:off x="379511" y="892"/>
        <a:ext cx="3339703" cy="2003821"/>
      </dsp:txXfrm>
    </dsp:sp>
    <dsp:sp modelId="{A106F3D1-531C-45C2-833E-B0878F70FB9B}">
      <dsp:nvSpPr>
        <dsp:cNvPr id="0" name=""/>
        <dsp:cNvSpPr/>
      </dsp:nvSpPr>
      <dsp:spPr>
        <a:xfrm>
          <a:off x="4053185" y="892"/>
          <a:ext cx="3339703" cy="2003821"/>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Easier to contain and </a:t>
          </a:r>
          <a:br>
            <a:rPr lang="en-US" sz="2000" b="0" kern="1200" dirty="0"/>
          </a:br>
          <a:r>
            <a:rPr lang="en-US" sz="2000" b="0" kern="1200" dirty="0"/>
            <a:t>clean up</a:t>
          </a:r>
        </a:p>
      </dsp:txBody>
      <dsp:txXfrm>
        <a:off x="4053185" y="892"/>
        <a:ext cx="3339703" cy="2003821"/>
      </dsp:txXfrm>
    </dsp:sp>
    <dsp:sp modelId="{E67732EB-6B28-4C8F-BBBC-E2680D288FF8}">
      <dsp:nvSpPr>
        <dsp:cNvPr id="0" name=""/>
        <dsp:cNvSpPr/>
      </dsp:nvSpPr>
      <dsp:spPr>
        <a:xfrm>
          <a:off x="2216348" y="2338685"/>
          <a:ext cx="3339703" cy="2003821"/>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Disposal of spills must conform to the appropriate federal regulations for hazardous materials</a:t>
          </a:r>
        </a:p>
      </dsp:txBody>
      <dsp:txXfrm>
        <a:off x="2216348" y="2338685"/>
        <a:ext cx="3339703" cy="200382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BBAF4-BA94-426D-89CF-BC9EADB40DB2}">
      <dsp:nvSpPr>
        <dsp:cNvPr id="0" name=""/>
        <dsp:cNvSpPr/>
      </dsp:nvSpPr>
      <dsp:spPr>
        <a:xfrm>
          <a:off x="0" y="2735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May be found on railway lines, highways, and at loading and unloading facilities</a:t>
          </a:r>
          <a:endParaRPr lang="en-US" sz="2000" b="0" kern="1200" dirty="0"/>
        </a:p>
      </dsp:txBody>
      <dsp:txXfrm>
        <a:off x="59399" y="332998"/>
        <a:ext cx="7653602" cy="1098002"/>
      </dsp:txXfrm>
    </dsp:sp>
    <dsp:sp modelId="{727B7B03-13E0-4018-B20D-5B1A4F1F3B37}">
      <dsp:nvSpPr>
        <dsp:cNvPr id="0" name=""/>
        <dsp:cNvSpPr/>
      </dsp:nvSpPr>
      <dsp:spPr>
        <a:xfrm>
          <a:off x="0" y="16776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Boxcars, cargo trucks, and delivery vehicles are less obvious</a:t>
          </a:r>
        </a:p>
      </dsp:txBody>
      <dsp:txXfrm>
        <a:off x="59399" y="1736999"/>
        <a:ext cx="7653602" cy="1098002"/>
      </dsp:txXfrm>
    </dsp:sp>
    <dsp:sp modelId="{4DA7166E-60D2-468F-8CC5-56E8DF02E8D6}">
      <dsp:nvSpPr>
        <dsp:cNvPr id="0" name=""/>
        <dsp:cNvSpPr/>
      </dsp:nvSpPr>
      <dsp:spPr>
        <a:xfrm>
          <a:off x="0" y="3081600"/>
          <a:ext cx="77724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Shipments may be contained on pallets or in mixed shipments of other products</a:t>
          </a:r>
        </a:p>
      </dsp:txBody>
      <dsp:txXfrm>
        <a:off x="59399" y="3140999"/>
        <a:ext cx="7653602"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905C3-57B3-4272-AF3F-3114D2DCA0CD}">
      <dsp:nvSpPr>
        <dsp:cNvPr id="0" name=""/>
        <dsp:cNvSpPr/>
      </dsp:nvSpPr>
      <dsp:spPr>
        <a:xfrm>
          <a:off x="0" y="179"/>
          <a:ext cx="3733800" cy="94943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Accumulations of trash or litter, particularly near ignition sources </a:t>
          </a:r>
          <a:endParaRPr lang="en-US" sz="2000" b="0" kern="1200" dirty="0"/>
        </a:p>
      </dsp:txBody>
      <dsp:txXfrm>
        <a:off x="46348" y="46527"/>
        <a:ext cx="3641104" cy="856740"/>
      </dsp:txXfrm>
    </dsp:sp>
    <dsp:sp modelId="{7AF2A3A0-7AEF-4F51-AEBD-3EE4457E2093}">
      <dsp:nvSpPr>
        <dsp:cNvPr id="0" name=""/>
        <dsp:cNvSpPr/>
      </dsp:nvSpPr>
      <dsp:spPr>
        <a:xfrm>
          <a:off x="0" y="962047"/>
          <a:ext cx="3733800" cy="949436"/>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Oily rags in open waste containers</a:t>
          </a:r>
          <a:endParaRPr lang="en-US" sz="2000" b="0" u="none" kern="1200" dirty="0"/>
        </a:p>
      </dsp:txBody>
      <dsp:txXfrm>
        <a:off x="46348" y="1008395"/>
        <a:ext cx="3641104" cy="856740"/>
      </dsp:txXfrm>
    </dsp:sp>
    <dsp:sp modelId="{3A83110B-C082-4852-9472-72C89FB72236}">
      <dsp:nvSpPr>
        <dsp:cNvPr id="0" name=""/>
        <dsp:cNvSpPr/>
      </dsp:nvSpPr>
      <dsp:spPr>
        <a:xfrm>
          <a:off x="0" y="1923915"/>
          <a:ext cx="3733800" cy="949436"/>
        </a:xfrm>
        <a:prstGeom prst="roundRect">
          <a:avLst/>
        </a:prstGeom>
        <a:solidFill>
          <a:srgbClr val="1818B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Overgrown grass, weeds, and brush</a:t>
          </a:r>
          <a:endParaRPr lang="en-US" sz="2000" b="0" u="none" kern="1200" dirty="0"/>
        </a:p>
      </dsp:txBody>
      <dsp:txXfrm>
        <a:off x="46348" y="1970263"/>
        <a:ext cx="3641104" cy="856740"/>
      </dsp:txXfrm>
    </dsp:sp>
    <dsp:sp modelId="{AE4594F3-28D4-4D86-AFA4-A33BD6D4F46F}">
      <dsp:nvSpPr>
        <dsp:cNvPr id="0" name=""/>
        <dsp:cNvSpPr/>
      </dsp:nvSpPr>
      <dsp:spPr>
        <a:xfrm>
          <a:off x="0" y="2885783"/>
          <a:ext cx="3733800" cy="949436"/>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Obstructions that prevent </a:t>
          </a:r>
          <a:r>
            <a:rPr lang="x-none" sz="2000" b="0" u="none" kern="1200" dirty="0" smtClean="0"/>
            <a:t>safe </a:t>
          </a:r>
          <a:r>
            <a:rPr lang="x-none" sz="2000" b="0" u="none" kern="1200" dirty="0"/>
            <a:t>and orderly exit and/or clear exit access </a:t>
          </a:r>
          <a:endParaRPr lang="en-US" sz="2000" b="0" u="none" kern="1200" dirty="0"/>
        </a:p>
      </dsp:txBody>
      <dsp:txXfrm>
        <a:off x="46348" y="2932131"/>
        <a:ext cx="3641104" cy="85674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5927D-494F-40DB-8570-815CD3BD9713}">
      <dsp:nvSpPr>
        <dsp:cNvPr id="0" name=""/>
        <dsp:cNvSpPr/>
      </dsp:nvSpPr>
      <dsp:spPr>
        <a:xfrm>
          <a:off x="0" y="2735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Must be familiar with the local fire and zoning codes that regulate the parking</a:t>
          </a:r>
        </a:p>
      </dsp:txBody>
      <dsp:txXfrm>
        <a:off x="59399" y="332998"/>
        <a:ext cx="7653602" cy="1098002"/>
      </dsp:txXfrm>
    </dsp:sp>
    <dsp:sp modelId="{301BFC78-2478-4F7D-9463-A606B855EEA4}">
      <dsp:nvSpPr>
        <dsp:cNvPr id="0" name=""/>
        <dsp:cNvSpPr/>
      </dsp:nvSpPr>
      <dsp:spPr>
        <a:xfrm>
          <a:off x="0" y="16776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Other ordinances may regulate the streets or roads</a:t>
          </a:r>
        </a:p>
      </dsp:txBody>
      <dsp:txXfrm>
        <a:off x="59399" y="1736999"/>
        <a:ext cx="7653602" cy="1098002"/>
      </dsp:txXfrm>
    </dsp:sp>
    <dsp:sp modelId="{A9DFAD89-6729-46A1-8201-C98BC87F0891}">
      <dsp:nvSpPr>
        <dsp:cNvPr id="0" name=""/>
        <dsp:cNvSpPr/>
      </dsp:nvSpPr>
      <dsp:spPr>
        <a:xfrm>
          <a:off x="0" y="3081600"/>
          <a:ext cx="7772400" cy="1216800"/>
        </a:xfrm>
        <a:prstGeom prst="roundRect">
          <a:avLst/>
        </a:prstGeom>
        <a:solidFill>
          <a:srgbClr val="1818B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Small </a:t>
          </a:r>
          <a:r>
            <a:rPr lang="en-US" sz="2000" b="0" u="none" kern="1200" dirty="0"/>
            <a:t>commodities may be mixed in with others that create a much greater hazard; vehicles containing them may not be required to have markings</a:t>
          </a:r>
        </a:p>
      </dsp:txBody>
      <dsp:txXfrm>
        <a:off x="59399" y="3140999"/>
        <a:ext cx="7653602" cy="109800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7A3B5-9AA0-4322-B27B-C05A81385A87}">
      <dsp:nvSpPr>
        <dsp:cNvPr id="0" name=""/>
        <dsp:cNvSpPr/>
      </dsp:nvSpPr>
      <dsp:spPr>
        <a:xfrm>
          <a:off x="948" y="1175928"/>
          <a:ext cx="3700239" cy="222014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Verify that workers are properly trained and under competent supervision</a:t>
          </a:r>
          <a:endParaRPr lang="en-US" sz="2400" b="0" u="none" kern="1200" dirty="0"/>
        </a:p>
      </dsp:txBody>
      <dsp:txXfrm>
        <a:off x="948" y="1175928"/>
        <a:ext cx="3700239" cy="2220143"/>
      </dsp:txXfrm>
    </dsp:sp>
    <dsp:sp modelId="{E8390768-55F4-46F5-B7B6-F083784B64C5}">
      <dsp:nvSpPr>
        <dsp:cNvPr id="0" name=""/>
        <dsp:cNvSpPr/>
      </dsp:nvSpPr>
      <dsp:spPr>
        <a:xfrm>
          <a:off x="4071211" y="1175928"/>
          <a:ext cx="3700239" cy="2220143"/>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Review a company’s administrative and engineering control policies/guidelines to expose potential unsafe behaviors</a:t>
          </a:r>
        </a:p>
      </dsp:txBody>
      <dsp:txXfrm>
        <a:off x="4071211" y="1175928"/>
        <a:ext cx="3700239" cy="222014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EB4DF-FDC2-47AB-8D3E-84364C0626A6}">
      <dsp:nvSpPr>
        <dsp:cNvPr id="0" name=""/>
        <dsp:cNvSpPr/>
      </dsp:nvSpPr>
      <dsp:spPr>
        <a:xfrm>
          <a:off x="0" y="20319"/>
          <a:ext cx="5181600" cy="786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Use only cylinders approved for interstate transportation</a:t>
          </a:r>
          <a:endParaRPr lang="en-US" sz="2000" b="0" kern="1200" dirty="0"/>
        </a:p>
      </dsp:txBody>
      <dsp:txXfrm>
        <a:off x="38381" y="58700"/>
        <a:ext cx="5104838" cy="709478"/>
      </dsp:txXfrm>
    </dsp:sp>
    <dsp:sp modelId="{EDC3EBF9-A5FE-4739-A5DA-F34CCBBA9608}">
      <dsp:nvSpPr>
        <dsp:cNvPr id="0" name=""/>
        <dsp:cNvSpPr/>
      </dsp:nvSpPr>
      <dsp:spPr>
        <a:xfrm>
          <a:off x="0" y="829599"/>
          <a:ext cx="5181600" cy="78624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Ensure </a:t>
          </a:r>
          <a:r>
            <a:rPr lang="x-none" sz="2000" b="0" u="none" kern="1200" dirty="0" smtClean="0"/>
            <a:t>numbers </a:t>
          </a:r>
          <a:r>
            <a:rPr lang="x-none" sz="2000" b="0" u="none" kern="1200" dirty="0"/>
            <a:t>or marks stamped on cylinders remain in place and unchanged</a:t>
          </a:r>
          <a:endParaRPr lang="en-US" sz="2000" b="0" kern="1200" dirty="0"/>
        </a:p>
      </dsp:txBody>
      <dsp:txXfrm>
        <a:off x="38381" y="867980"/>
        <a:ext cx="5104838" cy="709478"/>
      </dsp:txXfrm>
    </dsp:sp>
    <dsp:sp modelId="{B61AE946-E1BC-4E20-A0F5-E578F8170357}">
      <dsp:nvSpPr>
        <dsp:cNvPr id="0" name=""/>
        <dsp:cNvSpPr/>
      </dsp:nvSpPr>
      <dsp:spPr>
        <a:xfrm>
          <a:off x="0" y="1638879"/>
          <a:ext cx="5181600" cy="7862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Roll cylinders on their bottom edges instead of dragging</a:t>
          </a:r>
          <a:endParaRPr lang="en-US" sz="2000" b="0" u="none" kern="1200" dirty="0"/>
        </a:p>
      </dsp:txBody>
      <dsp:txXfrm>
        <a:off x="38381" y="1677260"/>
        <a:ext cx="5104838" cy="709478"/>
      </dsp:txXfrm>
    </dsp:sp>
    <dsp:sp modelId="{CF4293A3-2AC8-42FB-AB1C-708B705AE636}">
      <dsp:nvSpPr>
        <dsp:cNvPr id="0" name=""/>
        <dsp:cNvSpPr/>
      </dsp:nvSpPr>
      <dsp:spPr>
        <a:xfrm>
          <a:off x="0" y="2448160"/>
          <a:ext cx="5181600" cy="7862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Protect cylinders from cuts or other physical damage </a:t>
          </a:r>
        </a:p>
      </dsp:txBody>
      <dsp:txXfrm>
        <a:off x="38381" y="2486541"/>
        <a:ext cx="5104838" cy="709478"/>
      </dsp:txXfrm>
    </dsp:sp>
    <dsp:sp modelId="{30072418-3D6C-4390-8171-EEA31659E6E0}">
      <dsp:nvSpPr>
        <dsp:cNvPr id="0" name=""/>
        <dsp:cNvSpPr/>
      </dsp:nvSpPr>
      <dsp:spPr>
        <a:xfrm>
          <a:off x="0" y="3257440"/>
          <a:ext cx="5181600" cy="7862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Use manufacturer-approved lifting devices and methods for moving cylinders </a:t>
          </a:r>
        </a:p>
      </dsp:txBody>
      <dsp:txXfrm>
        <a:off x="38381" y="3295821"/>
        <a:ext cx="5104838" cy="70947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EB4DF-FDC2-47AB-8D3E-84364C0626A6}">
      <dsp:nvSpPr>
        <dsp:cNvPr id="0" name=""/>
        <dsp:cNvSpPr/>
      </dsp:nvSpPr>
      <dsp:spPr>
        <a:xfrm>
          <a:off x="0" y="404"/>
          <a:ext cx="5181600" cy="863461"/>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Ensure </a:t>
          </a:r>
          <a:r>
            <a:rPr lang="x-none" sz="1800" b="0" u="none" kern="1200" dirty="0" smtClean="0"/>
            <a:t>employees </a:t>
          </a:r>
          <a:r>
            <a:rPr lang="x-none" sz="1800" b="0" u="none" kern="1200" dirty="0"/>
            <a:t>do not drop cylinders or let them strike each other</a:t>
          </a:r>
          <a:endParaRPr lang="en-US" sz="1800" b="0" kern="1200" dirty="0"/>
        </a:p>
      </dsp:txBody>
      <dsp:txXfrm>
        <a:off x="42151" y="42555"/>
        <a:ext cx="5097298" cy="779159"/>
      </dsp:txXfrm>
    </dsp:sp>
    <dsp:sp modelId="{762B1FCB-F7B1-4B36-BDD1-C3E34CDFB5CB}">
      <dsp:nvSpPr>
        <dsp:cNvPr id="0" name=""/>
        <dsp:cNvSpPr/>
      </dsp:nvSpPr>
      <dsp:spPr>
        <a:xfrm>
          <a:off x="0" y="876536"/>
          <a:ext cx="5181600" cy="863461"/>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Ensure </a:t>
          </a:r>
          <a:r>
            <a:rPr lang="en-US" sz="1800" b="0" u="none" kern="1200" dirty="0" smtClean="0"/>
            <a:t>employees </a:t>
          </a:r>
          <a:r>
            <a:rPr lang="en-US" sz="1800" b="0" u="none" kern="1200" dirty="0"/>
            <a:t>do not use cylinders for rollers, supports, or any purpose other than to contain gas </a:t>
          </a:r>
        </a:p>
      </dsp:txBody>
      <dsp:txXfrm>
        <a:off x="42151" y="918687"/>
        <a:ext cx="5097298" cy="779159"/>
      </dsp:txXfrm>
    </dsp:sp>
    <dsp:sp modelId="{2F74885C-A5DB-4314-9E35-B1EBB76783FF}">
      <dsp:nvSpPr>
        <dsp:cNvPr id="0" name=""/>
        <dsp:cNvSpPr/>
      </dsp:nvSpPr>
      <dsp:spPr>
        <a:xfrm>
          <a:off x="0" y="1752669"/>
          <a:ext cx="5181600" cy="863461"/>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Ensure </a:t>
          </a:r>
          <a:r>
            <a:rPr lang="en-US" sz="1800" b="0" u="none" kern="1200" dirty="0" smtClean="0"/>
            <a:t>employees </a:t>
          </a:r>
          <a:r>
            <a:rPr lang="en-US" sz="1800" b="0" u="none" kern="1200" dirty="0"/>
            <a:t>do not tamper with safety devices</a:t>
          </a:r>
        </a:p>
      </dsp:txBody>
      <dsp:txXfrm>
        <a:off x="42151" y="1794820"/>
        <a:ext cx="5097298" cy="779159"/>
      </dsp:txXfrm>
    </dsp:sp>
    <dsp:sp modelId="{5CD98C26-CF76-4218-8932-EC0EE88258D1}">
      <dsp:nvSpPr>
        <dsp:cNvPr id="0" name=""/>
        <dsp:cNvSpPr/>
      </dsp:nvSpPr>
      <dsp:spPr>
        <a:xfrm>
          <a:off x="0" y="2628801"/>
          <a:ext cx="5181600" cy="863461"/>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Contact </a:t>
          </a:r>
          <a:r>
            <a:rPr lang="en-US" sz="1800" b="0" u="none" kern="1200" dirty="0" smtClean="0"/>
            <a:t>supplier </a:t>
          </a:r>
          <a:r>
            <a:rPr lang="en-US" sz="1800" b="0" u="none" kern="1200" dirty="0"/>
            <a:t>or manufacturer when in doubt about </a:t>
          </a:r>
          <a:r>
            <a:rPr lang="en-US" sz="1800" b="0" u="none" kern="1200" dirty="0" smtClean="0"/>
            <a:t>proper </a:t>
          </a:r>
          <a:r>
            <a:rPr lang="en-US" sz="1800" b="0" u="none" kern="1200" dirty="0"/>
            <a:t>handling</a:t>
          </a:r>
        </a:p>
      </dsp:txBody>
      <dsp:txXfrm>
        <a:off x="42151" y="2670952"/>
        <a:ext cx="5097298" cy="779159"/>
      </dsp:txXfrm>
    </dsp:sp>
    <dsp:sp modelId="{E1D94ACA-6AB6-4212-9AB9-B092744E5DF3}">
      <dsp:nvSpPr>
        <dsp:cNvPr id="0" name=""/>
        <dsp:cNvSpPr/>
      </dsp:nvSpPr>
      <dsp:spPr>
        <a:xfrm>
          <a:off x="0" y="3504933"/>
          <a:ext cx="5181600" cy="863461"/>
        </a:xfrm>
        <a:prstGeom prst="roundRect">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Mark empty cylinders with the word </a:t>
          </a:r>
          <a:r>
            <a:rPr lang="en-US" sz="1800" b="0" i="1" u="none" kern="1200" dirty="0"/>
            <a:t>Empty</a:t>
          </a:r>
          <a:r>
            <a:rPr lang="en-US" sz="1800" b="0" u="none" kern="1200" dirty="0"/>
            <a:t> or the letters </a:t>
          </a:r>
          <a:r>
            <a:rPr lang="en-US" sz="1800" b="0" i="1" u="none" kern="1200" dirty="0"/>
            <a:t>MT</a:t>
          </a:r>
          <a:r>
            <a:rPr lang="en-US" sz="1800" b="0" u="none" kern="1200" dirty="0"/>
            <a:t>; secure </a:t>
          </a:r>
          <a:r>
            <a:rPr lang="en-US" sz="1800" b="0" u="none" kern="1200" dirty="0" smtClean="0"/>
            <a:t>valve </a:t>
          </a:r>
          <a:r>
            <a:rPr lang="en-US" sz="1800" b="0" u="none" kern="1200" dirty="0"/>
            <a:t>caps in place</a:t>
          </a:r>
        </a:p>
      </dsp:txBody>
      <dsp:txXfrm>
        <a:off x="42151" y="3547084"/>
        <a:ext cx="5097298" cy="77915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EBF02-CB17-42C1-BCE0-2A2D651A2FD9}">
      <dsp:nvSpPr>
        <dsp:cNvPr id="0" name=""/>
        <dsp:cNvSpPr/>
      </dsp:nvSpPr>
      <dsp:spPr>
        <a:xfrm>
          <a:off x="0" y="70242"/>
          <a:ext cx="7772400" cy="79450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Prohibit smoking in </a:t>
          </a:r>
          <a:r>
            <a:rPr lang="x-none" sz="2000" b="0" u="none" kern="1200" dirty="0" smtClean="0"/>
            <a:t>area </a:t>
          </a:r>
          <a:r>
            <a:rPr lang="x-none" sz="2000" b="0" u="none" kern="1200" dirty="0"/>
            <a:t>where cylinders are stored or used</a:t>
          </a:r>
          <a:endParaRPr lang="en-US" sz="2000" b="0" kern="1200" dirty="0"/>
        </a:p>
      </dsp:txBody>
      <dsp:txXfrm>
        <a:off x="38784" y="109026"/>
        <a:ext cx="7694832" cy="716935"/>
      </dsp:txXfrm>
    </dsp:sp>
    <dsp:sp modelId="{E5109508-8B32-4E01-B87F-7EB562C7BEA3}">
      <dsp:nvSpPr>
        <dsp:cNvPr id="0" name=""/>
        <dsp:cNvSpPr/>
      </dsp:nvSpPr>
      <dsp:spPr>
        <a:xfrm>
          <a:off x="0" y="922345"/>
          <a:ext cx="7772400" cy="794503"/>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Provide adequate ventilation to prevent accumulation of </a:t>
          </a:r>
          <a:r>
            <a:rPr lang="x-none" sz="2000" b="0" u="none" kern="1200" dirty="0" smtClean="0"/>
            <a:t>flammable </a:t>
          </a:r>
          <a:r>
            <a:rPr lang="x-none" sz="2000" b="0" u="none" kern="1200" dirty="0"/>
            <a:t>gas vapors</a:t>
          </a:r>
          <a:endParaRPr lang="en-US" sz="2000" b="0" u="none" kern="1200" dirty="0"/>
        </a:p>
      </dsp:txBody>
      <dsp:txXfrm>
        <a:off x="38784" y="961129"/>
        <a:ext cx="7694832" cy="716935"/>
      </dsp:txXfrm>
    </dsp:sp>
    <dsp:sp modelId="{165C358F-EA42-48FB-86B6-0C6E5EFCDC50}">
      <dsp:nvSpPr>
        <dsp:cNvPr id="0" name=""/>
        <dsp:cNvSpPr/>
      </dsp:nvSpPr>
      <dsp:spPr>
        <a:xfrm>
          <a:off x="0" y="1774448"/>
          <a:ext cx="7772400" cy="794503"/>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Enclose electrical elements in glass to prevent direct contact with flammable gases, and keep electric lights in a fixed position</a:t>
          </a:r>
          <a:endParaRPr lang="en-US" sz="2000" b="0" u="none" kern="1200" dirty="0"/>
        </a:p>
      </dsp:txBody>
      <dsp:txXfrm>
        <a:off x="38784" y="1813232"/>
        <a:ext cx="7694832" cy="716935"/>
      </dsp:txXfrm>
    </dsp:sp>
    <dsp:sp modelId="{2CC893A7-6CC8-48F4-9835-E159FCA2FC53}">
      <dsp:nvSpPr>
        <dsp:cNvPr id="0" name=""/>
        <dsp:cNvSpPr/>
      </dsp:nvSpPr>
      <dsp:spPr>
        <a:xfrm>
          <a:off x="0" y="2626551"/>
          <a:ext cx="7772400" cy="794503"/>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Locate electrical switch devices outside the storage room and ensure </a:t>
          </a:r>
          <a:r>
            <a:rPr lang="x-none" sz="2000" b="0" u="none" kern="1200" dirty="0" smtClean="0"/>
            <a:t>they </a:t>
          </a:r>
          <a:r>
            <a:rPr lang="x-none" sz="2000" b="0" u="none" kern="1200" dirty="0"/>
            <a:t>are designed to be explosion-resistant</a:t>
          </a:r>
          <a:endParaRPr lang="en-US" sz="2000" b="0" u="none" kern="1200" dirty="0"/>
        </a:p>
      </dsp:txBody>
      <dsp:txXfrm>
        <a:off x="38784" y="2665335"/>
        <a:ext cx="7694832" cy="716935"/>
      </dsp:txXfrm>
    </dsp:sp>
    <dsp:sp modelId="{9A96C9B4-781D-42E7-A3F0-B51D216FD2C6}">
      <dsp:nvSpPr>
        <dsp:cNvPr id="0" name=""/>
        <dsp:cNvSpPr/>
      </dsp:nvSpPr>
      <dsp:spPr>
        <a:xfrm>
          <a:off x="0" y="3478654"/>
          <a:ext cx="7772400" cy="794503"/>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Equip glass light enclosures with a guard to prevent breakage</a:t>
          </a:r>
          <a:endParaRPr lang="en-US" sz="2000" b="0" u="none" kern="1200" dirty="0"/>
        </a:p>
      </dsp:txBody>
      <dsp:txXfrm>
        <a:off x="38784" y="3517438"/>
        <a:ext cx="7694832" cy="71693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E3176-EFDB-4E70-BE0B-6DFEDE6C38B0}">
      <dsp:nvSpPr>
        <dsp:cNvPr id="0" name=""/>
        <dsp:cNvSpPr/>
      </dsp:nvSpPr>
      <dsp:spPr>
        <a:xfrm>
          <a:off x="0" y="1572"/>
          <a:ext cx="5295899" cy="862829"/>
        </a:xfrm>
        <a:prstGeom prst="round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Cover cylinder valves with safety caps when cylinders are not in use </a:t>
          </a:r>
          <a:r>
            <a:rPr lang="x-none" sz="1800" b="0" u="none" kern="1200" dirty="0" smtClean="0"/>
            <a:t>to </a:t>
          </a:r>
          <a:r>
            <a:rPr lang="x-none" sz="1800" b="0" u="none" kern="1200" dirty="0"/>
            <a:t>protect valves and male threads</a:t>
          </a:r>
          <a:endParaRPr lang="en-US" sz="1800" b="0" kern="1200" dirty="0"/>
        </a:p>
      </dsp:txBody>
      <dsp:txXfrm>
        <a:off x="42120" y="43692"/>
        <a:ext cx="5211659" cy="778589"/>
      </dsp:txXfrm>
    </dsp:sp>
    <dsp:sp modelId="{927A0C00-03C8-485D-99A8-FDF2CA0EFF05}">
      <dsp:nvSpPr>
        <dsp:cNvPr id="0" name=""/>
        <dsp:cNvSpPr/>
      </dsp:nvSpPr>
      <dsp:spPr>
        <a:xfrm>
          <a:off x="0" y="877044"/>
          <a:ext cx="5295899" cy="862829"/>
        </a:xfrm>
        <a:prstGeom prst="roundRect">
          <a:avLst/>
        </a:prstGeom>
        <a:gradFill rotWithShape="0">
          <a:gsLst>
            <a:gs pos="0">
              <a:schemeClr val="accent2">
                <a:shade val="80000"/>
                <a:hueOff val="0"/>
                <a:satOff val="-2770"/>
                <a:lumOff val="7112"/>
                <a:alphaOff val="0"/>
                <a:tint val="50000"/>
                <a:satMod val="300000"/>
              </a:schemeClr>
            </a:gs>
            <a:gs pos="35000">
              <a:schemeClr val="accent2">
                <a:shade val="80000"/>
                <a:hueOff val="0"/>
                <a:satOff val="-2770"/>
                <a:lumOff val="7112"/>
                <a:alphaOff val="0"/>
                <a:tint val="37000"/>
                <a:satMod val="300000"/>
              </a:schemeClr>
            </a:gs>
            <a:gs pos="100000">
              <a:schemeClr val="accent2">
                <a:shade val="80000"/>
                <a:hueOff val="0"/>
                <a:satOff val="-2770"/>
                <a:lumOff val="711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Anchor stored cylinders to a wall or other secure object with chains around the tank so </a:t>
          </a:r>
          <a:r>
            <a:rPr lang="x-none" sz="1800" b="0" u="none" kern="1200" dirty="0" smtClean="0"/>
            <a:t>they </a:t>
          </a:r>
          <a:r>
            <a:rPr lang="x-none" sz="1800" b="0" u="none" kern="1200" dirty="0"/>
            <a:t>cannot be knocked over accidentally</a:t>
          </a:r>
          <a:endParaRPr lang="en-US" sz="1800" b="0" u="none" kern="1200" dirty="0"/>
        </a:p>
      </dsp:txBody>
      <dsp:txXfrm>
        <a:off x="42120" y="919164"/>
        <a:ext cx="5211659" cy="778589"/>
      </dsp:txXfrm>
    </dsp:sp>
    <dsp:sp modelId="{8DAC18F9-E8F0-4736-87F4-E1BE6CE0F0F7}">
      <dsp:nvSpPr>
        <dsp:cNvPr id="0" name=""/>
        <dsp:cNvSpPr/>
      </dsp:nvSpPr>
      <dsp:spPr>
        <a:xfrm>
          <a:off x="0" y="1752515"/>
          <a:ext cx="5295899" cy="862829"/>
        </a:xfrm>
        <a:prstGeom prst="roundRect">
          <a:avLst/>
        </a:prstGeom>
        <a:gradFill rotWithShape="0">
          <a:gsLst>
            <a:gs pos="0">
              <a:schemeClr val="accent2">
                <a:shade val="80000"/>
                <a:hueOff val="0"/>
                <a:satOff val="-5541"/>
                <a:lumOff val="14224"/>
                <a:alphaOff val="0"/>
                <a:tint val="50000"/>
                <a:satMod val="300000"/>
              </a:schemeClr>
            </a:gs>
            <a:gs pos="35000">
              <a:schemeClr val="accent2">
                <a:shade val="80000"/>
                <a:hueOff val="0"/>
                <a:satOff val="-5541"/>
                <a:lumOff val="14224"/>
                <a:alphaOff val="0"/>
                <a:tint val="37000"/>
                <a:satMod val="300000"/>
              </a:schemeClr>
            </a:gs>
            <a:gs pos="100000">
              <a:schemeClr val="accent2">
                <a:shade val="80000"/>
                <a:hueOff val="0"/>
                <a:satOff val="-5541"/>
                <a:lumOff val="1422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Nest bulk cylinders as opposed to anchoring and chaining them</a:t>
          </a:r>
          <a:endParaRPr lang="en-US" sz="1800" b="0" u="none" kern="1200" dirty="0"/>
        </a:p>
      </dsp:txBody>
      <dsp:txXfrm>
        <a:off x="42120" y="1794635"/>
        <a:ext cx="5211659" cy="778589"/>
      </dsp:txXfrm>
    </dsp:sp>
    <dsp:sp modelId="{66ED7027-AA74-40D7-B7B6-D93EC8191364}">
      <dsp:nvSpPr>
        <dsp:cNvPr id="0" name=""/>
        <dsp:cNvSpPr/>
      </dsp:nvSpPr>
      <dsp:spPr>
        <a:xfrm>
          <a:off x="0" y="2627987"/>
          <a:ext cx="5295899" cy="862829"/>
        </a:xfrm>
        <a:prstGeom prst="roundRect">
          <a:avLst/>
        </a:prstGeom>
        <a:gradFill rotWithShape="0">
          <a:gsLst>
            <a:gs pos="0">
              <a:schemeClr val="accent2">
                <a:shade val="80000"/>
                <a:hueOff val="0"/>
                <a:satOff val="-8311"/>
                <a:lumOff val="21337"/>
                <a:alphaOff val="0"/>
                <a:tint val="50000"/>
                <a:satMod val="300000"/>
              </a:schemeClr>
            </a:gs>
            <a:gs pos="35000">
              <a:schemeClr val="accent2">
                <a:shade val="80000"/>
                <a:hueOff val="0"/>
                <a:satOff val="-8311"/>
                <a:lumOff val="21337"/>
                <a:alphaOff val="0"/>
                <a:tint val="37000"/>
                <a:satMod val="300000"/>
              </a:schemeClr>
            </a:gs>
            <a:gs pos="100000">
              <a:schemeClr val="accent2">
                <a:shade val="80000"/>
                <a:hueOff val="0"/>
                <a:satOff val="-8311"/>
                <a:lumOff val="2133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Ensure that </a:t>
          </a:r>
          <a:r>
            <a:rPr lang="x-none" sz="1800" b="0" u="none" kern="1200" dirty="0" smtClean="0"/>
            <a:t>owner/occupant </a:t>
          </a:r>
          <a:r>
            <a:rPr lang="x-none" sz="1800" b="0" u="none" kern="1200" dirty="0"/>
            <a:t>provides a written list of procedures for handling and storage of all gases present</a:t>
          </a:r>
          <a:endParaRPr lang="en-US" sz="1800" b="0" u="none" kern="1200" dirty="0"/>
        </a:p>
      </dsp:txBody>
      <dsp:txXfrm>
        <a:off x="42120" y="2670107"/>
        <a:ext cx="5211659" cy="778589"/>
      </dsp:txXfrm>
    </dsp:sp>
    <dsp:sp modelId="{40E2552E-0FEB-4E67-8570-796822F5AF62}">
      <dsp:nvSpPr>
        <dsp:cNvPr id="0" name=""/>
        <dsp:cNvSpPr/>
      </dsp:nvSpPr>
      <dsp:spPr>
        <a:xfrm>
          <a:off x="0" y="3503458"/>
          <a:ext cx="5295899" cy="862829"/>
        </a:xfrm>
        <a:prstGeom prst="roundRect">
          <a:avLst/>
        </a:prstGeom>
        <a:gradFill rotWithShape="0">
          <a:gsLst>
            <a:gs pos="0">
              <a:schemeClr val="accent2">
                <a:shade val="80000"/>
                <a:hueOff val="0"/>
                <a:satOff val="-11081"/>
                <a:lumOff val="28449"/>
                <a:alphaOff val="0"/>
                <a:tint val="50000"/>
                <a:satMod val="300000"/>
              </a:schemeClr>
            </a:gs>
            <a:gs pos="35000">
              <a:schemeClr val="accent2">
                <a:shade val="80000"/>
                <a:hueOff val="0"/>
                <a:satOff val="-11081"/>
                <a:lumOff val="28449"/>
                <a:alphaOff val="0"/>
                <a:tint val="37000"/>
                <a:satMod val="300000"/>
              </a:schemeClr>
            </a:gs>
            <a:gs pos="100000">
              <a:schemeClr val="accent2">
                <a:shade val="80000"/>
                <a:hueOff val="0"/>
                <a:satOff val="-11081"/>
                <a:lumOff val="284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Store and/or use cylinders at ground (grade) level and in areas that have sufficient ventilation</a:t>
          </a:r>
          <a:endParaRPr lang="en-US" sz="1800" b="0" u="none" kern="1200" dirty="0"/>
        </a:p>
      </dsp:txBody>
      <dsp:txXfrm>
        <a:off x="42120" y="3545578"/>
        <a:ext cx="5211659" cy="77858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33330-93DC-45FF-A24E-583FAFC4D5D3}">
      <dsp:nvSpPr>
        <dsp:cNvPr id="0" name=""/>
        <dsp:cNvSpPr/>
      </dsp:nvSpPr>
      <dsp:spPr>
        <a:xfrm>
          <a:off x="0" y="67500"/>
          <a:ext cx="7772400" cy="7956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Always disconnect a cutting torch head or instrument from the supply hose before storing it in a tool box or cabinet</a:t>
          </a:r>
          <a:endParaRPr lang="en-US" sz="2000" b="0" kern="1200" dirty="0"/>
        </a:p>
      </dsp:txBody>
      <dsp:txXfrm>
        <a:off x="38838" y="106338"/>
        <a:ext cx="7694724" cy="717924"/>
      </dsp:txXfrm>
    </dsp:sp>
    <dsp:sp modelId="{685C4449-DCE2-446A-ABB5-97CC3BC9C732}">
      <dsp:nvSpPr>
        <dsp:cNvPr id="0" name=""/>
        <dsp:cNvSpPr/>
      </dsp:nvSpPr>
      <dsp:spPr>
        <a:xfrm>
          <a:off x="0" y="920700"/>
          <a:ext cx="7772400" cy="79560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Ensure that oxygen cylinders, hoses, and connections are free of oil, grease, or other hydrocarbon (petroleum-based) lubricants </a:t>
          </a:r>
          <a:endParaRPr lang="en-US" sz="2000" b="0" u="none" kern="1200" dirty="0"/>
        </a:p>
      </dsp:txBody>
      <dsp:txXfrm>
        <a:off x="38838" y="959538"/>
        <a:ext cx="7694724" cy="717924"/>
      </dsp:txXfrm>
    </dsp:sp>
    <dsp:sp modelId="{CBE564FB-99A6-4CF7-BB8F-EBF6DE8E8275}">
      <dsp:nvSpPr>
        <dsp:cNvPr id="0" name=""/>
        <dsp:cNvSpPr/>
      </dsp:nvSpPr>
      <dsp:spPr>
        <a:xfrm>
          <a:off x="0" y="1773900"/>
          <a:ext cx="7772400" cy="7956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Secure cylinders properly with caps in place</a:t>
          </a:r>
          <a:endParaRPr lang="en-US" sz="2000" b="0" u="none" kern="1200" dirty="0"/>
        </a:p>
      </dsp:txBody>
      <dsp:txXfrm>
        <a:off x="38838" y="1812738"/>
        <a:ext cx="7694724" cy="717924"/>
      </dsp:txXfrm>
    </dsp:sp>
    <dsp:sp modelId="{0F0B5845-1274-4725-BF6C-3DE3D5C47FF6}">
      <dsp:nvSpPr>
        <dsp:cNvPr id="0" name=""/>
        <dsp:cNvSpPr/>
      </dsp:nvSpPr>
      <dsp:spPr>
        <a:xfrm>
          <a:off x="0" y="2627100"/>
          <a:ext cx="7772400" cy="7956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Maintain gas cylinders as prescribed by DOT specifications</a:t>
          </a:r>
          <a:endParaRPr lang="en-US" sz="2000" b="0" u="none" kern="1200" dirty="0"/>
        </a:p>
      </dsp:txBody>
      <dsp:txXfrm>
        <a:off x="38838" y="2665938"/>
        <a:ext cx="7694724" cy="717924"/>
      </dsp:txXfrm>
    </dsp:sp>
    <dsp:sp modelId="{8D8AC850-075E-483A-94EB-448AD4426EC9}">
      <dsp:nvSpPr>
        <dsp:cNvPr id="0" name=""/>
        <dsp:cNvSpPr/>
      </dsp:nvSpPr>
      <dsp:spPr>
        <a:xfrm>
          <a:off x="0" y="3480300"/>
          <a:ext cx="7772400" cy="7956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Store incompatible gases in separate areas</a:t>
          </a:r>
          <a:endParaRPr lang="en-US" sz="2000" b="0" u="none" kern="1200" dirty="0"/>
        </a:p>
      </dsp:txBody>
      <dsp:txXfrm>
        <a:off x="38838" y="3519138"/>
        <a:ext cx="7694724" cy="71792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33330-93DC-45FF-A24E-583FAFC4D5D3}">
      <dsp:nvSpPr>
        <dsp:cNvPr id="0" name=""/>
        <dsp:cNvSpPr/>
      </dsp:nvSpPr>
      <dsp:spPr>
        <a:xfrm>
          <a:off x="0" y="180"/>
          <a:ext cx="77724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Store cylinders in an area that is clean and free of accumulated combustible materials</a:t>
          </a:r>
          <a:endParaRPr lang="en-US" sz="2000" b="0" kern="1200" dirty="0"/>
        </a:p>
      </dsp:txBody>
      <dsp:txXfrm>
        <a:off x="47519" y="47699"/>
        <a:ext cx="7677362" cy="878402"/>
      </dsp:txXfrm>
    </dsp:sp>
    <dsp:sp modelId="{4088EAF6-942D-4044-88A1-1AC88FF8C3CB}">
      <dsp:nvSpPr>
        <dsp:cNvPr id="0" name=""/>
        <dsp:cNvSpPr/>
      </dsp:nvSpPr>
      <dsp:spPr>
        <a:xfrm>
          <a:off x="0" y="1123380"/>
          <a:ext cx="77724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Remove cylinders that have been abused, dented, arc-struck, damaged, or are severely corroded from service and replace</a:t>
          </a:r>
          <a:endParaRPr lang="en-US" sz="2000" b="0" u="none" kern="1200" dirty="0"/>
        </a:p>
      </dsp:txBody>
      <dsp:txXfrm>
        <a:off x="47519" y="1170899"/>
        <a:ext cx="7677362" cy="878402"/>
      </dsp:txXfrm>
    </dsp:sp>
    <dsp:sp modelId="{38F893B9-09CE-4974-96FB-3A75BC06B337}">
      <dsp:nvSpPr>
        <dsp:cNvPr id="0" name=""/>
        <dsp:cNvSpPr/>
      </dsp:nvSpPr>
      <dsp:spPr>
        <a:xfrm>
          <a:off x="0" y="2246580"/>
          <a:ext cx="7772400" cy="9734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Remove cylinders that have expired hydrostatic test dates from service</a:t>
          </a:r>
          <a:endParaRPr lang="en-US" sz="2000" b="0" u="none" kern="1200" dirty="0"/>
        </a:p>
      </dsp:txBody>
      <dsp:txXfrm>
        <a:off x="47519" y="2294099"/>
        <a:ext cx="7677362" cy="878402"/>
      </dsp:txXfrm>
    </dsp:sp>
    <dsp:sp modelId="{A6505BB9-DD5D-47BA-9DAC-1E63C955C4FE}">
      <dsp:nvSpPr>
        <dsp:cNvPr id="0" name=""/>
        <dsp:cNvSpPr/>
      </dsp:nvSpPr>
      <dsp:spPr>
        <a:xfrm>
          <a:off x="0" y="3369780"/>
          <a:ext cx="7772400" cy="9734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Install and maintain pressure-relief devices with appropriate settings and adequate pressure-relief capacities</a:t>
          </a:r>
          <a:endParaRPr lang="en-US" sz="2000" b="0" u="none" kern="1200" dirty="0"/>
        </a:p>
      </dsp:txBody>
      <dsp:txXfrm>
        <a:off x="47519" y="3417299"/>
        <a:ext cx="7677362" cy="87840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33330-93DC-45FF-A24E-583FAFC4D5D3}">
      <dsp:nvSpPr>
        <dsp:cNvPr id="0" name=""/>
        <dsp:cNvSpPr/>
      </dsp:nvSpPr>
      <dsp:spPr>
        <a:xfrm>
          <a:off x="0" y="72"/>
          <a:ext cx="3810000" cy="75286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Electrical hazard conditions</a:t>
          </a:r>
          <a:r>
            <a:rPr lang="en-US" sz="2000" b="0" u="none" kern="1200" dirty="0"/>
            <a:t> (pictured)</a:t>
          </a:r>
          <a:endParaRPr lang="en-US" sz="2000" b="0" kern="1200" dirty="0"/>
        </a:p>
      </dsp:txBody>
      <dsp:txXfrm>
        <a:off x="36752" y="36824"/>
        <a:ext cx="3736496" cy="679363"/>
      </dsp:txXfrm>
    </dsp:sp>
    <dsp:sp modelId="{8FF4EAEC-2B90-4778-A270-DC1F2E061842}">
      <dsp:nvSpPr>
        <dsp:cNvPr id="0" name=""/>
        <dsp:cNvSpPr/>
      </dsp:nvSpPr>
      <dsp:spPr>
        <a:xfrm>
          <a:off x="0" y="766566"/>
          <a:ext cx="3810000" cy="752867"/>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Material storage facilities</a:t>
          </a:r>
          <a:endParaRPr lang="en-US" sz="2000" b="0" u="none" kern="1200" dirty="0"/>
        </a:p>
      </dsp:txBody>
      <dsp:txXfrm>
        <a:off x="36752" y="803318"/>
        <a:ext cx="3736496" cy="679363"/>
      </dsp:txXfrm>
    </dsp:sp>
    <dsp:sp modelId="{BB1BD4EC-220A-442A-9A62-4C40E7421D49}">
      <dsp:nvSpPr>
        <dsp:cNvPr id="0" name=""/>
        <dsp:cNvSpPr/>
      </dsp:nvSpPr>
      <dsp:spPr>
        <a:xfrm>
          <a:off x="0" y="1533060"/>
          <a:ext cx="3810000" cy="752867"/>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Recycling facilities</a:t>
          </a:r>
          <a:endParaRPr lang="en-US" sz="2000" b="0" u="none" kern="1200" dirty="0"/>
        </a:p>
      </dsp:txBody>
      <dsp:txXfrm>
        <a:off x="36752" y="1569812"/>
        <a:ext cx="3736496" cy="679363"/>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33330-93DC-45FF-A24E-583FAFC4D5D3}">
      <dsp:nvSpPr>
        <dsp:cNvPr id="0" name=""/>
        <dsp:cNvSpPr/>
      </dsp:nvSpPr>
      <dsp:spPr>
        <a:xfrm>
          <a:off x="0" y="7222"/>
          <a:ext cx="3810000" cy="979728"/>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Typically the responsibility of qualified electrical inspectors</a:t>
          </a:r>
        </a:p>
      </dsp:txBody>
      <dsp:txXfrm>
        <a:off x="47826" y="55048"/>
        <a:ext cx="3714348" cy="884076"/>
      </dsp:txXfrm>
    </dsp:sp>
    <dsp:sp modelId="{4DD84E89-C61D-4589-821B-0A1A4163C02C}">
      <dsp:nvSpPr>
        <dsp:cNvPr id="0" name=""/>
        <dsp:cNvSpPr/>
      </dsp:nvSpPr>
      <dsp:spPr>
        <a:xfrm>
          <a:off x="0" y="1047431"/>
          <a:ext cx="3810000" cy="979728"/>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I</a:t>
          </a:r>
          <a:r>
            <a:rPr lang="x-none" sz="1800" b="0" u="none" kern="1200" dirty="0"/>
            <a:t>nspectors should have a basic knowledge of electrical theory</a:t>
          </a:r>
          <a:endParaRPr lang="en-US" sz="1800" b="0" u="none" kern="1200" dirty="0"/>
        </a:p>
      </dsp:txBody>
      <dsp:txXfrm>
        <a:off x="47826" y="1095257"/>
        <a:ext cx="3714348" cy="884076"/>
      </dsp:txXfrm>
    </dsp:sp>
    <dsp:sp modelId="{4595B88A-5C46-4097-B572-519F46BD7BB5}">
      <dsp:nvSpPr>
        <dsp:cNvPr id="0" name=""/>
        <dsp:cNvSpPr/>
      </dsp:nvSpPr>
      <dsp:spPr>
        <a:xfrm>
          <a:off x="0" y="2087640"/>
          <a:ext cx="3810000" cy="979728"/>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I</a:t>
          </a:r>
          <a:r>
            <a:rPr lang="x-none" sz="1800" b="0" u="none" kern="1200" dirty="0"/>
            <a:t>nspector needs to be able to recognize potential electrical hazards</a:t>
          </a:r>
          <a:endParaRPr lang="en-US" sz="1800" b="0" u="none" kern="1200" dirty="0"/>
        </a:p>
      </dsp:txBody>
      <dsp:txXfrm>
        <a:off x="47826" y="2135466"/>
        <a:ext cx="3714348" cy="884076"/>
      </dsp:txXfrm>
    </dsp:sp>
    <dsp:sp modelId="{C8408440-6895-4A08-A9F8-A133C964E8B3}">
      <dsp:nvSpPr>
        <dsp:cNvPr id="0" name=""/>
        <dsp:cNvSpPr/>
      </dsp:nvSpPr>
      <dsp:spPr>
        <a:xfrm>
          <a:off x="0" y="3127848"/>
          <a:ext cx="3810000" cy="979728"/>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R</a:t>
          </a:r>
          <a:r>
            <a:rPr lang="x-none" sz="1800" b="0" u="none" kern="1200" dirty="0"/>
            <a:t>eport any concerns to electrical inspectors for correction</a:t>
          </a:r>
          <a:endParaRPr lang="en-US" sz="1800" b="0" u="none" kern="1200" dirty="0"/>
        </a:p>
      </dsp:txBody>
      <dsp:txXfrm>
        <a:off x="47826" y="3175674"/>
        <a:ext cx="3714348" cy="8840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905C3-57B3-4272-AF3F-3114D2DCA0CD}">
      <dsp:nvSpPr>
        <dsp:cNvPr id="0" name=""/>
        <dsp:cNvSpPr/>
      </dsp:nvSpPr>
      <dsp:spPr>
        <a:xfrm>
          <a:off x="0" y="580"/>
          <a:ext cx="4572000" cy="69208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Open flame</a:t>
          </a:r>
          <a:endParaRPr lang="en-US" sz="2000" b="0" kern="1200" dirty="0"/>
        </a:p>
      </dsp:txBody>
      <dsp:txXfrm>
        <a:off x="33785" y="34365"/>
        <a:ext cx="4504430" cy="624516"/>
      </dsp:txXfrm>
    </dsp:sp>
    <dsp:sp modelId="{47EB36A5-514A-48C8-AB00-9641F88103D9}">
      <dsp:nvSpPr>
        <dsp:cNvPr id="0" name=""/>
        <dsp:cNvSpPr/>
      </dsp:nvSpPr>
      <dsp:spPr>
        <a:xfrm>
          <a:off x="0" y="705210"/>
          <a:ext cx="4572000" cy="692086"/>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Spark</a:t>
          </a:r>
          <a:endParaRPr lang="en-US" sz="2000" b="0" u="none" kern="1200" dirty="0"/>
        </a:p>
      </dsp:txBody>
      <dsp:txXfrm>
        <a:off x="33785" y="738995"/>
        <a:ext cx="4504430" cy="624516"/>
      </dsp:txXfrm>
    </dsp:sp>
    <dsp:sp modelId="{AECEEB8F-BB8D-42C6-889A-5624EC4CE8C6}">
      <dsp:nvSpPr>
        <dsp:cNvPr id="0" name=""/>
        <dsp:cNvSpPr/>
      </dsp:nvSpPr>
      <dsp:spPr>
        <a:xfrm>
          <a:off x="0" y="1409841"/>
          <a:ext cx="4572000" cy="692086"/>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Heat that friction creates</a:t>
          </a:r>
          <a:endParaRPr lang="en-US" sz="2000" b="0" u="none" kern="1200" dirty="0"/>
        </a:p>
      </dsp:txBody>
      <dsp:txXfrm>
        <a:off x="33785" y="1443626"/>
        <a:ext cx="4504430" cy="624516"/>
      </dsp:txXfrm>
    </dsp:sp>
    <dsp:sp modelId="{9FED8469-E116-4195-88C8-6372EADB19E1}">
      <dsp:nvSpPr>
        <dsp:cNvPr id="0" name=""/>
        <dsp:cNvSpPr/>
      </dsp:nvSpPr>
      <dsp:spPr>
        <a:xfrm>
          <a:off x="0" y="2114471"/>
          <a:ext cx="4572000" cy="692086"/>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Heating device</a:t>
          </a:r>
          <a:endParaRPr lang="en-US" sz="2000" b="0" u="none" kern="1200" dirty="0"/>
        </a:p>
      </dsp:txBody>
      <dsp:txXfrm>
        <a:off x="33785" y="2148256"/>
        <a:ext cx="4504430" cy="624516"/>
      </dsp:txXfrm>
    </dsp:sp>
    <dsp:sp modelId="{0FEEE9FA-3858-4523-BE34-5674D272200C}">
      <dsp:nvSpPr>
        <dsp:cNvPr id="0" name=""/>
        <dsp:cNvSpPr/>
      </dsp:nvSpPr>
      <dsp:spPr>
        <a:xfrm>
          <a:off x="0" y="2819102"/>
          <a:ext cx="4572000" cy="692086"/>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Overheated circuit, or damaged cord or electrical equipment </a:t>
          </a:r>
          <a:endParaRPr lang="en-US" sz="2000" b="0" u="none" kern="1200" dirty="0"/>
        </a:p>
      </dsp:txBody>
      <dsp:txXfrm>
        <a:off x="33785" y="2852887"/>
        <a:ext cx="4504430" cy="624516"/>
      </dsp:txXfrm>
    </dsp:sp>
    <dsp:sp modelId="{D5EB9449-27D0-4477-8C1E-792773754FEA}">
      <dsp:nvSpPr>
        <dsp:cNvPr id="0" name=""/>
        <dsp:cNvSpPr/>
      </dsp:nvSpPr>
      <dsp:spPr>
        <a:xfrm>
          <a:off x="0" y="3523732"/>
          <a:ext cx="4572000" cy="692086"/>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Any number of other sources</a:t>
          </a:r>
          <a:endParaRPr lang="en-US" sz="2000" b="0" u="none" kern="1200" dirty="0"/>
        </a:p>
      </dsp:txBody>
      <dsp:txXfrm>
        <a:off x="33785" y="3557517"/>
        <a:ext cx="4504430" cy="624516"/>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C4966-6E6D-493B-AEF3-3A66DB98715B}">
      <dsp:nvSpPr>
        <dsp:cNvPr id="0" name=""/>
        <dsp:cNvSpPr/>
      </dsp:nvSpPr>
      <dsp:spPr>
        <a:xfrm>
          <a:off x="0" y="0"/>
          <a:ext cx="7391400" cy="0"/>
        </a:xfrm>
        <a:prstGeom prst="line">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216C9B5-3659-41A4-B725-E091D7913CFE}">
      <dsp:nvSpPr>
        <dsp:cNvPr id="0" name=""/>
        <dsp:cNvSpPr/>
      </dsp:nvSpPr>
      <dsp:spPr>
        <a:xfrm>
          <a:off x="0" y="0"/>
          <a:ext cx="7391400" cy="1371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0" u="none" kern="1200" dirty="0"/>
            <a:t>M</a:t>
          </a:r>
          <a:r>
            <a:rPr lang="x-none" sz="2800" b="0" u="none" kern="1200" dirty="0"/>
            <a:t>ay be prone to arcing and subsequent overheating of surrounding materials to their ignition point</a:t>
          </a:r>
          <a:endParaRPr lang="en-US" sz="2800" b="0" kern="1200" dirty="0"/>
        </a:p>
      </dsp:txBody>
      <dsp:txXfrm>
        <a:off x="0" y="0"/>
        <a:ext cx="7391400" cy="1371599"/>
      </dsp:txXfrm>
    </dsp:sp>
    <dsp:sp modelId="{73C87213-A2C7-4B30-A744-7E96E2744ABA}">
      <dsp:nvSpPr>
        <dsp:cNvPr id="0" name=""/>
        <dsp:cNvSpPr/>
      </dsp:nvSpPr>
      <dsp:spPr>
        <a:xfrm>
          <a:off x="0" y="1371599"/>
          <a:ext cx="7391400" cy="0"/>
        </a:xfrm>
        <a:prstGeom prst="line">
          <a:avLst/>
        </a:prstGeom>
        <a:gradFill rotWithShape="0">
          <a:gsLst>
            <a:gs pos="0">
              <a:schemeClr val="accent2">
                <a:shade val="80000"/>
                <a:hueOff val="0"/>
                <a:satOff val="-11081"/>
                <a:lumOff val="28449"/>
                <a:alphaOff val="0"/>
                <a:shade val="51000"/>
                <a:satMod val="130000"/>
              </a:schemeClr>
            </a:gs>
            <a:gs pos="8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702DD35-C657-421F-B965-B9A5ED61009D}">
      <dsp:nvSpPr>
        <dsp:cNvPr id="0" name=""/>
        <dsp:cNvSpPr/>
      </dsp:nvSpPr>
      <dsp:spPr>
        <a:xfrm>
          <a:off x="0" y="1371599"/>
          <a:ext cx="7391400" cy="1371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x-none" sz="2800" b="0" u="none" kern="1200" dirty="0"/>
            <a:t>Wear may be due to improper equipment maintenance or equipment that has reached the end of its lifespan</a:t>
          </a:r>
          <a:endParaRPr lang="en-US" sz="2800" b="0" u="none" kern="1200" dirty="0"/>
        </a:p>
      </dsp:txBody>
      <dsp:txXfrm>
        <a:off x="0" y="1371599"/>
        <a:ext cx="7391400" cy="1371599"/>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922D37-2064-4730-A9D6-4C826B05E0C5}">
      <dsp:nvSpPr>
        <dsp:cNvPr id="0" name=""/>
        <dsp:cNvSpPr/>
      </dsp:nvSpPr>
      <dsp:spPr>
        <a:xfrm>
          <a:off x="379511" y="892"/>
          <a:ext cx="3339703" cy="2003821"/>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Arcing inside electrical equipment may heat the appliance housing or nearby materials to ignition temperature</a:t>
          </a:r>
        </a:p>
      </dsp:txBody>
      <dsp:txXfrm>
        <a:off x="379511" y="892"/>
        <a:ext cx="3339703" cy="2003821"/>
      </dsp:txXfrm>
    </dsp:sp>
    <dsp:sp modelId="{7B55A63D-9EF4-4816-8F0F-CB27C1912CF7}">
      <dsp:nvSpPr>
        <dsp:cNvPr id="0" name=""/>
        <dsp:cNvSpPr/>
      </dsp:nvSpPr>
      <dsp:spPr>
        <a:xfrm>
          <a:off x="4053185" y="892"/>
          <a:ext cx="3339703" cy="2003821"/>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Arcing can ignite combustible materials</a:t>
          </a:r>
        </a:p>
      </dsp:txBody>
      <dsp:txXfrm>
        <a:off x="4053185" y="892"/>
        <a:ext cx="3339703" cy="2003821"/>
      </dsp:txXfrm>
    </dsp:sp>
    <dsp:sp modelId="{9AAAE4C1-F1CD-47D9-A202-56A8633FA189}">
      <dsp:nvSpPr>
        <dsp:cNvPr id="0" name=""/>
        <dsp:cNvSpPr/>
      </dsp:nvSpPr>
      <dsp:spPr>
        <a:xfrm>
          <a:off x="1752597" y="2338685"/>
          <a:ext cx="4267205" cy="2003821"/>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smtClean="0"/>
            <a:t>Ignition </a:t>
          </a:r>
          <a:r>
            <a:rPr lang="en-US" sz="2000" b="0" kern="1200" dirty="0"/>
            <a:t>usually occurs when electrical connections </a:t>
          </a:r>
          <a:r>
            <a:rPr lang="en-US" sz="2000" b="0" kern="1200" dirty="0" smtClean="0"/>
            <a:t>become </a:t>
          </a:r>
          <a:r>
            <a:rPr lang="en-US" sz="2000" b="0" kern="1200" dirty="0"/>
            <a:t>loose through usage, vibration, or normal wear</a:t>
          </a:r>
        </a:p>
      </dsp:txBody>
      <dsp:txXfrm>
        <a:off x="1752597" y="2338685"/>
        <a:ext cx="4267205" cy="200382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B04428-2669-493A-ABC6-89C89BFE8169}">
      <dsp:nvSpPr>
        <dsp:cNvPr id="0" name=""/>
        <dsp:cNvSpPr/>
      </dsp:nvSpPr>
      <dsp:spPr>
        <a:xfrm>
          <a:off x="3278" y="49264"/>
          <a:ext cx="3955843" cy="988960"/>
        </a:xfrm>
        <a:prstGeom prst="roundRect">
          <a:avLst>
            <a:gd name="adj" fmla="val 10000"/>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0" kern="1200" dirty="0"/>
            <a:t>Overloading </a:t>
          </a:r>
          <a:r>
            <a:rPr lang="en-US" sz="2000" b="0" kern="1200" dirty="0" smtClean="0"/>
            <a:t>circuit </a:t>
          </a:r>
          <a:r>
            <a:rPr lang="en-US" sz="2000" b="0" kern="1200" dirty="0"/>
            <a:t>beyond its design capabilities</a:t>
          </a:r>
        </a:p>
      </dsp:txBody>
      <dsp:txXfrm>
        <a:off x="32244" y="78230"/>
        <a:ext cx="3897911" cy="931028"/>
      </dsp:txXfrm>
    </dsp:sp>
    <dsp:sp modelId="{BECE0618-A34C-4BFB-8E7C-D7344ACA5AAF}">
      <dsp:nvSpPr>
        <dsp:cNvPr id="0" name=""/>
        <dsp:cNvSpPr/>
      </dsp:nvSpPr>
      <dsp:spPr>
        <a:xfrm rot="5400000">
          <a:off x="1894665" y="1124759"/>
          <a:ext cx="173068" cy="173068"/>
        </a:xfrm>
        <a:prstGeom prst="rightArrow">
          <a:avLst>
            <a:gd name="adj1" fmla="val 66700"/>
            <a:gd name="adj2" fmla="val 50000"/>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0B0BBD2-C796-4686-8341-14BA277BA57F}">
      <dsp:nvSpPr>
        <dsp:cNvPr id="0" name=""/>
        <dsp:cNvSpPr/>
      </dsp:nvSpPr>
      <dsp:spPr>
        <a:xfrm>
          <a:off x="3278" y="1384361"/>
          <a:ext cx="3955843" cy="988960"/>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0" kern="1200" dirty="0"/>
            <a:t>Overloads results in exponential growth of heat</a:t>
          </a:r>
        </a:p>
      </dsp:txBody>
      <dsp:txXfrm>
        <a:off x="32244" y="1413327"/>
        <a:ext cx="3897911" cy="931028"/>
      </dsp:txXfrm>
    </dsp:sp>
    <dsp:sp modelId="{6C4E052E-9013-4CA2-B3E6-65314A1C55CD}">
      <dsp:nvSpPr>
        <dsp:cNvPr id="0" name=""/>
        <dsp:cNvSpPr/>
      </dsp:nvSpPr>
      <dsp:spPr>
        <a:xfrm rot="5400000">
          <a:off x="1894665" y="2459856"/>
          <a:ext cx="173068" cy="173068"/>
        </a:xfrm>
        <a:prstGeom prst="rightArrow">
          <a:avLst>
            <a:gd name="adj1" fmla="val 66700"/>
            <a:gd name="adj2" fmla="val 50000"/>
          </a:avLst>
        </a:prstGeom>
        <a:gradFill rotWithShape="0">
          <a:gsLst>
            <a:gs pos="0">
              <a:schemeClr val="accent2">
                <a:shade val="90000"/>
                <a:hueOff val="0"/>
                <a:satOff val="-10729"/>
                <a:lumOff val="25905"/>
                <a:alphaOff val="0"/>
                <a:shade val="51000"/>
                <a:satMod val="130000"/>
              </a:schemeClr>
            </a:gs>
            <a:gs pos="80000">
              <a:schemeClr val="accent2">
                <a:shade val="90000"/>
                <a:hueOff val="0"/>
                <a:satOff val="-10729"/>
                <a:lumOff val="25905"/>
                <a:alphaOff val="0"/>
                <a:shade val="93000"/>
                <a:satMod val="130000"/>
              </a:schemeClr>
            </a:gs>
            <a:gs pos="100000">
              <a:schemeClr val="accent2">
                <a:shade val="90000"/>
                <a:hueOff val="0"/>
                <a:satOff val="-10729"/>
                <a:lumOff val="2590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C89561D-F4AB-4868-9311-E5C1D670744A}">
      <dsp:nvSpPr>
        <dsp:cNvPr id="0" name=""/>
        <dsp:cNvSpPr/>
      </dsp:nvSpPr>
      <dsp:spPr>
        <a:xfrm>
          <a:off x="3278" y="2719458"/>
          <a:ext cx="3955843" cy="988960"/>
        </a:xfrm>
        <a:prstGeom prst="roundRect">
          <a:avLst>
            <a:gd name="adj" fmla="val 10000"/>
          </a:avLst>
        </a:prstGeom>
        <a:gradFill rotWithShape="0">
          <a:gsLst>
            <a:gs pos="0">
              <a:schemeClr val="accent2">
                <a:shade val="80000"/>
                <a:hueOff val="0"/>
                <a:satOff val="-11081"/>
                <a:lumOff val="28449"/>
                <a:alphaOff val="0"/>
                <a:shade val="51000"/>
                <a:satMod val="130000"/>
              </a:schemeClr>
            </a:gs>
            <a:gs pos="10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gra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0" kern="1200" dirty="0"/>
            <a:t>Exposes nearby combustibles to heat and may ignite</a:t>
          </a:r>
        </a:p>
      </dsp:txBody>
      <dsp:txXfrm>
        <a:off x="32244" y="2748424"/>
        <a:ext cx="3897911" cy="931028"/>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979E8-DE01-415E-8EF8-41FE85F41315}">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Unpermitted electrical work</a:t>
          </a:r>
        </a:p>
      </dsp:txBody>
      <dsp:txXfrm>
        <a:off x="379511" y="892"/>
        <a:ext cx="3339703" cy="2003821"/>
      </dsp:txXfrm>
    </dsp:sp>
    <dsp:sp modelId="{A82EA7A6-C317-4B20-8FD4-570204149DD7}">
      <dsp:nvSpPr>
        <dsp:cNvPr id="0" name=""/>
        <dsp:cNvSpPr/>
      </dsp:nvSpPr>
      <dsp:spPr>
        <a:xfrm>
          <a:off x="4053185" y="892"/>
          <a:ext cx="3339703" cy="2003821"/>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Unskilled technicians</a:t>
          </a:r>
        </a:p>
      </dsp:txBody>
      <dsp:txXfrm>
        <a:off x="4053185" y="892"/>
        <a:ext cx="3339703" cy="2003821"/>
      </dsp:txXfrm>
    </dsp:sp>
    <dsp:sp modelId="{F377CCE2-48EF-4A15-A572-B6232E099467}">
      <dsp:nvSpPr>
        <dsp:cNvPr id="0" name=""/>
        <dsp:cNvSpPr/>
      </dsp:nvSpPr>
      <dsp:spPr>
        <a:xfrm>
          <a:off x="2216348" y="2338685"/>
          <a:ext cx="3339703" cy="2003821"/>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Installation mistakes</a:t>
          </a:r>
        </a:p>
      </dsp:txBody>
      <dsp:txXfrm>
        <a:off x="2216348" y="2338685"/>
        <a:ext cx="3339703" cy="2003821"/>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C7BE94-6A1F-4F67-AA4A-27BBF045D76E}">
      <dsp:nvSpPr>
        <dsp:cNvPr id="0" name=""/>
        <dsp:cNvSpPr/>
      </dsp:nvSpPr>
      <dsp:spPr>
        <a:xfrm>
          <a:off x="0" y="312412"/>
          <a:ext cx="7772400" cy="1356074"/>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37388"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Consult to help determine the cause</a:t>
          </a:r>
        </a:p>
        <a:p>
          <a:pPr marL="171450" lvl="1" indent="-171450" algn="l" defTabSz="800100">
            <a:lnSpc>
              <a:spcPct val="90000"/>
            </a:lnSpc>
            <a:spcBef>
              <a:spcPct val="0"/>
            </a:spcBef>
            <a:spcAft>
              <a:spcPct val="15000"/>
            </a:spcAft>
            <a:buChar char="••"/>
          </a:pPr>
          <a:r>
            <a:rPr lang="en-US" sz="1800" kern="1200" dirty="0"/>
            <a:t>Created at the time of system design or certificate of occupancy</a:t>
          </a:r>
        </a:p>
      </dsp:txBody>
      <dsp:txXfrm>
        <a:off x="0" y="312412"/>
        <a:ext cx="7772400" cy="1356074"/>
      </dsp:txXfrm>
    </dsp:sp>
    <dsp:sp modelId="{07BE304D-55A6-43B5-99F0-DA9EC8A0A14A}">
      <dsp:nvSpPr>
        <dsp:cNvPr id="0" name=""/>
        <dsp:cNvSpPr/>
      </dsp:nvSpPr>
      <dsp:spPr>
        <a:xfrm>
          <a:off x="388620" y="2452"/>
          <a:ext cx="5440680" cy="6199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977900">
            <a:lnSpc>
              <a:spcPct val="90000"/>
            </a:lnSpc>
            <a:spcBef>
              <a:spcPct val="0"/>
            </a:spcBef>
            <a:spcAft>
              <a:spcPct val="35000"/>
            </a:spcAft>
          </a:pPr>
          <a:r>
            <a:rPr lang="en-US" sz="2200" kern="1200" dirty="0"/>
            <a:t>Permit/electrical plan</a:t>
          </a:r>
        </a:p>
      </dsp:txBody>
      <dsp:txXfrm>
        <a:off x="418882" y="32714"/>
        <a:ext cx="5380156" cy="559396"/>
      </dsp:txXfrm>
    </dsp:sp>
    <dsp:sp modelId="{C5518626-5156-43AD-8898-8961DA260DE5}">
      <dsp:nvSpPr>
        <dsp:cNvPr id="0" name=""/>
        <dsp:cNvSpPr/>
      </dsp:nvSpPr>
      <dsp:spPr>
        <a:xfrm>
          <a:off x="0" y="2091847"/>
          <a:ext cx="7772400" cy="22491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37388"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M</a:t>
          </a:r>
          <a:r>
            <a:rPr lang="x-none" sz="1800" b="0" u="none" kern="1200" dirty="0"/>
            <a:t>anufacturer’s specifications and requirements</a:t>
          </a:r>
          <a:endParaRPr lang="en-US" sz="1800" b="0" kern="1200" dirty="0"/>
        </a:p>
        <a:p>
          <a:pPr marL="171450" lvl="1" indent="-171450" algn="l" defTabSz="800100">
            <a:lnSpc>
              <a:spcPct val="90000"/>
            </a:lnSpc>
            <a:spcBef>
              <a:spcPct val="0"/>
            </a:spcBef>
            <a:spcAft>
              <a:spcPct val="15000"/>
            </a:spcAft>
            <a:buChar char="••"/>
          </a:pPr>
          <a:r>
            <a:rPr lang="en-US" sz="1800" b="0" u="none" kern="1200" dirty="0"/>
            <a:t>T</a:t>
          </a:r>
          <a:r>
            <a:rPr lang="x-none" sz="1800" b="0" u="none" kern="1200" dirty="0"/>
            <a:t>hose specified by the electrical engineer </a:t>
          </a:r>
          <a:endParaRPr lang="en-US" sz="1800" b="0" kern="1200" dirty="0"/>
        </a:p>
        <a:p>
          <a:pPr marL="171450" lvl="1" indent="-171450" algn="l" defTabSz="800100">
            <a:lnSpc>
              <a:spcPct val="90000"/>
            </a:lnSpc>
            <a:spcBef>
              <a:spcPct val="0"/>
            </a:spcBef>
            <a:spcAft>
              <a:spcPct val="15000"/>
            </a:spcAft>
            <a:buChar char="••"/>
          </a:pPr>
          <a:r>
            <a:rPr lang="en-US" sz="1800" b="0" kern="1200" dirty="0"/>
            <a:t>NFPA® 70®, </a:t>
          </a:r>
          <a:r>
            <a:rPr lang="en-US" sz="1800" b="0" i="1" kern="1200" dirty="0"/>
            <a:t>National Electrical Code</a:t>
          </a:r>
          <a:r>
            <a:rPr lang="en-US" sz="1800" b="0" kern="1200" dirty="0"/>
            <a:t>®</a:t>
          </a:r>
        </a:p>
        <a:p>
          <a:pPr marL="171450" lvl="1" indent="-171450" algn="l" defTabSz="800100">
            <a:lnSpc>
              <a:spcPct val="90000"/>
            </a:lnSpc>
            <a:spcBef>
              <a:spcPct val="0"/>
            </a:spcBef>
            <a:spcAft>
              <a:spcPct val="15000"/>
            </a:spcAft>
            <a:buChar char="••"/>
          </a:pPr>
          <a:r>
            <a:rPr lang="en-US" sz="1800" b="0" kern="1200" dirty="0"/>
            <a:t>ICC Electrical Code™ from </a:t>
          </a:r>
          <a:r>
            <a:rPr lang="en-US" sz="1800" b="0" kern="1200" dirty="0" smtClean="0"/>
            <a:t>International </a:t>
          </a:r>
          <a:r>
            <a:rPr lang="en-US" sz="1800" b="0" kern="1200" dirty="0"/>
            <a:t>Code Council® (ICC®)</a:t>
          </a:r>
        </a:p>
        <a:p>
          <a:pPr marL="171450" lvl="1" indent="-171450" algn="l" defTabSz="800100">
            <a:lnSpc>
              <a:spcPct val="90000"/>
            </a:lnSpc>
            <a:spcBef>
              <a:spcPct val="0"/>
            </a:spcBef>
            <a:spcAft>
              <a:spcPct val="15000"/>
            </a:spcAft>
            <a:buChar char="••"/>
          </a:pPr>
          <a:r>
            <a:rPr lang="en-US" sz="1800" b="0" kern="1200" dirty="0"/>
            <a:t>Any other applicable codes and standards</a:t>
          </a:r>
        </a:p>
      </dsp:txBody>
      <dsp:txXfrm>
        <a:off x="0" y="2091847"/>
        <a:ext cx="7772400" cy="2249100"/>
      </dsp:txXfrm>
    </dsp:sp>
    <dsp:sp modelId="{BE42DB58-1BC2-4A2F-9047-431C80523F29}">
      <dsp:nvSpPr>
        <dsp:cNvPr id="0" name=""/>
        <dsp:cNvSpPr/>
      </dsp:nvSpPr>
      <dsp:spPr>
        <a:xfrm>
          <a:off x="388620" y="1781887"/>
          <a:ext cx="5440680" cy="61992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977900">
            <a:lnSpc>
              <a:spcPct val="90000"/>
            </a:lnSpc>
            <a:spcBef>
              <a:spcPct val="0"/>
            </a:spcBef>
            <a:spcAft>
              <a:spcPct val="35000"/>
            </a:spcAft>
          </a:pPr>
          <a:r>
            <a:rPr lang="en-US" sz="2200" kern="1200" dirty="0"/>
            <a:t>Requirements</a:t>
          </a:r>
        </a:p>
      </dsp:txBody>
      <dsp:txXfrm>
        <a:off x="418882" y="1812149"/>
        <a:ext cx="5380156" cy="559396"/>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E6EF79-45AA-4164-9DE8-ECB9710B59BC}">
      <dsp:nvSpPr>
        <dsp:cNvPr id="0" name=""/>
        <dsp:cNvSpPr/>
      </dsp:nvSpPr>
      <dsp:spPr>
        <a:xfrm>
          <a:off x="0" y="180"/>
          <a:ext cx="77724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S</a:t>
          </a:r>
          <a:r>
            <a:rPr lang="x-none" sz="2000" b="0" u="none" kern="1200" dirty="0"/>
            <a:t>ignificant contributing factor in fires caused by electricity</a:t>
          </a:r>
          <a:endParaRPr lang="en-US" sz="2000" b="0" kern="1200" dirty="0"/>
        </a:p>
      </dsp:txBody>
      <dsp:txXfrm>
        <a:off x="47519" y="47699"/>
        <a:ext cx="7677362" cy="878402"/>
      </dsp:txXfrm>
    </dsp:sp>
    <dsp:sp modelId="{FD442651-0C96-4EE6-A878-889435BABB18}">
      <dsp:nvSpPr>
        <dsp:cNvPr id="0" name=""/>
        <dsp:cNvSpPr/>
      </dsp:nvSpPr>
      <dsp:spPr>
        <a:xfrm>
          <a:off x="0" y="1123380"/>
          <a:ext cx="77724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Usually, the affected equipment is not suited for the type of installation, location, or intended use</a:t>
          </a:r>
          <a:endParaRPr lang="en-US" sz="2000" b="0" u="none" kern="1200" dirty="0"/>
        </a:p>
      </dsp:txBody>
      <dsp:txXfrm>
        <a:off x="47519" y="1170899"/>
        <a:ext cx="7677362" cy="878402"/>
      </dsp:txXfrm>
    </dsp:sp>
    <dsp:sp modelId="{8D933431-9A4D-4951-A61C-56AEBCE4FF4F}">
      <dsp:nvSpPr>
        <dsp:cNvPr id="0" name=""/>
        <dsp:cNvSpPr/>
      </dsp:nvSpPr>
      <dsp:spPr>
        <a:xfrm>
          <a:off x="0" y="2246580"/>
          <a:ext cx="7772400" cy="97344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Most fires in electrical equipment are caused by arcing or overheating of surrounding materials</a:t>
          </a:r>
          <a:endParaRPr lang="en-US" sz="2000" b="0" u="none" kern="1200" dirty="0"/>
        </a:p>
      </dsp:txBody>
      <dsp:txXfrm>
        <a:off x="47519" y="2294099"/>
        <a:ext cx="7677362" cy="878402"/>
      </dsp:txXfrm>
    </dsp:sp>
    <dsp:sp modelId="{8BD45759-B17F-47C2-B437-AB2FCA529220}">
      <dsp:nvSpPr>
        <dsp:cNvPr id="0" name=""/>
        <dsp:cNvSpPr/>
      </dsp:nvSpPr>
      <dsp:spPr>
        <a:xfrm>
          <a:off x="0" y="3369780"/>
          <a:ext cx="7772400" cy="9734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As changes are made to an electrical system, a building custodian or responsible party should track the changes</a:t>
          </a:r>
          <a:endParaRPr lang="en-US" sz="2000" b="0" u="none" kern="1200" dirty="0"/>
        </a:p>
      </dsp:txBody>
      <dsp:txXfrm>
        <a:off x="47519" y="3417299"/>
        <a:ext cx="7677362" cy="878402"/>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779CA-9833-4937-B37A-BD9048209163}">
      <dsp:nvSpPr>
        <dsp:cNvPr id="0" name=""/>
        <dsp:cNvSpPr/>
      </dsp:nvSpPr>
      <dsp:spPr>
        <a:xfrm>
          <a:off x="0" y="998"/>
          <a:ext cx="3429000" cy="101489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Storing products too close to ceilings</a:t>
          </a:r>
          <a:endParaRPr lang="en-US" sz="2000" b="0" kern="1200" dirty="0"/>
        </a:p>
      </dsp:txBody>
      <dsp:txXfrm>
        <a:off x="49543" y="50541"/>
        <a:ext cx="3329914" cy="915809"/>
      </dsp:txXfrm>
    </dsp:sp>
    <dsp:sp modelId="{ACC3C010-31F2-4065-AB89-41E3DAC99535}">
      <dsp:nvSpPr>
        <dsp:cNvPr id="0" name=""/>
        <dsp:cNvSpPr/>
      </dsp:nvSpPr>
      <dsp:spPr>
        <a:xfrm>
          <a:off x="0" y="1029252"/>
          <a:ext cx="3429000" cy="1014895"/>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Obstructing or blocking fire sprinkler system components</a:t>
          </a:r>
          <a:endParaRPr lang="en-US" sz="2000" b="0" u="none" kern="1200" dirty="0"/>
        </a:p>
      </dsp:txBody>
      <dsp:txXfrm>
        <a:off x="49543" y="1078795"/>
        <a:ext cx="3329914" cy="915809"/>
      </dsp:txXfrm>
    </dsp:sp>
    <dsp:sp modelId="{4558A3D3-545A-486A-BB8A-8E8B398063AA}">
      <dsp:nvSpPr>
        <dsp:cNvPr id="0" name=""/>
        <dsp:cNvSpPr/>
      </dsp:nvSpPr>
      <dsp:spPr>
        <a:xfrm>
          <a:off x="0" y="2057506"/>
          <a:ext cx="3429000" cy="1014895"/>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Improperly storing flammable liquids</a:t>
          </a:r>
          <a:endParaRPr lang="en-US" sz="2000" b="0" u="none" kern="1200" dirty="0"/>
        </a:p>
      </dsp:txBody>
      <dsp:txXfrm>
        <a:off x="49543" y="2107049"/>
        <a:ext cx="3329914" cy="915809"/>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236B7-80A5-4ADC-8AE3-B6555A00523B}">
      <dsp:nvSpPr>
        <dsp:cNvPr id="0" name=""/>
        <dsp:cNvSpPr/>
      </dsp:nvSpPr>
      <dsp:spPr>
        <a:xfrm>
          <a:off x="0" y="427050"/>
          <a:ext cx="7772400" cy="1615949"/>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562356"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May increase </a:t>
          </a:r>
          <a:r>
            <a:rPr lang="en-US" sz="2000" b="0" kern="1200" dirty="0" smtClean="0"/>
            <a:t>fuel </a:t>
          </a:r>
          <a:r>
            <a:rPr lang="en-US" sz="2000" b="0" kern="1200" dirty="0"/>
            <a:t>load</a:t>
          </a:r>
        </a:p>
        <a:p>
          <a:pPr marL="228600" lvl="1" indent="-228600" algn="l" defTabSz="889000">
            <a:lnSpc>
              <a:spcPct val="90000"/>
            </a:lnSpc>
            <a:spcBef>
              <a:spcPct val="0"/>
            </a:spcBef>
            <a:spcAft>
              <a:spcPct val="15000"/>
            </a:spcAft>
            <a:buChar char="••"/>
          </a:pPr>
          <a:r>
            <a:rPr lang="en-US" sz="2000" b="0" kern="1200" dirty="0"/>
            <a:t>Can result in a hazard that is under-protected, even in a facility with an automatic sprinkler system </a:t>
          </a:r>
        </a:p>
      </dsp:txBody>
      <dsp:txXfrm>
        <a:off x="0" y="427050"/>
        <a:ext cx="7772400" cy="1615949"/>
      </dsp:txXfrm>
    </dsp:sp>
    <dsp:sp modelId="{5BD5C2A4-3DF5-403D-B01D-D485D1A77A04}">
      <dsp:nvSpPr>
        <dsp:cNvPr id="0" name=""/>
        <dsp:cNvSpPr/>
      </dsp:nvSpPr>
      <dsp:spPr>
        <a:xfrm>
          <a:off x="388620" y="28530"/>
          <a:ext cx="5440680" cy="7970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977900">
            <a:lnSpc>
              <a:spcPct val="90000"/>
            </a:lnSpc>
            <a:spcBef>
              <a:spcPct val="0"/>
            </a:spcBef>
            <a:spcAft>
              <a:spcPct val="35000"/>
            </a:spcAft>
          </a:pPr>
          <a:r>
            <a:rPr lang="en-US" sz="2200" b="0" kern="1200" dirty="0"/>
            <a:t>Changes in contents</a:t>
          </a:r>
        </a:p>
      </dsp:txBody>
      <dsp:txXfrm>
        <a:off x="427528" y="67438"/>
        <a:ext cx="5362864" cy="719224"/>
      </dsp:txXfrm>
    </dsp:sp>
    <dsp:sp modelId="{50EAEE09-A2E0-4CF7-A6A3-852B4EC796A9}">
      <dsp:nvSpPr>
        <dsp:cNvPr id="0" name=""/>
        <dsp:cNvSpPr/>
      </dsp:nvSpPr>
      <dsp:spPr>
        <a:xfrm>
          <a:off x="0" y="2587319"/>
          <a:ext cx="7772400" cy="19561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562356"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Includes changes in height</a:t>
          </a:r>
        </a:p>
        <a:p>
          <a:pPr marL="228600" lvl="1" indent="-228600" algn="l" defTabSz="889000">
            <a:lnSpc>
              <a:spcPct val="90000"/>
            </a:lnSpc>
            <a:spcBef>
              <a:spcPct val="0"/>
            </a:spcBef>
            <a:spcAft>
              <a:spcPct val="15000"/>
            </a:spcAft>
            <a:buChar char="••"/>
          </a:pPr>
          <a:r>
            <a:rPr lang="en-US" sz="2000" b="0" kern="1200" dirty="0"/>
            <a:t>Storage systems</a:t>
          </a:r>
        </a:p>
        <a:p>
          <a:pPr marL="228600" lvl="1" indent="-228600" algn="l" defTabSz="889000">
            <a:lnSpc>
              <a:spcPct val="90000"/>
            </a:lnSpc>
            <a:spcBef>
              <a:spcPct val="0"/>
            </a:spcBef>
            <a:spcAft>
              <a:spcPct val="15000"/>
            </a:spcAft>
            <a:buChar char="••"/>
          </a:pPr>
          <a:r>
            <a:rPr lang="en-US" sz="2000" b="0" kern="1200" dirty="0"/>
            <a:t>In-rack sprinkler arrangements</a:t>
          </a:r>
        </a:p>
        <a:p>
          <a:pPr marL="228600" lvl="1" indent="-228600" algn="l" defTabSz="889000">
            <a:lnSpc>
              <a:spcPct val="90000"/>
            </a:lnSpc>
            <a:spcBef>
              <a:spcPct val="0"/>
            </a:spcBef>
            <a:spcAft>
              <a:spcPct val="15000"/>
            </a:spcAft>
            <a:buChar char="••"/>
          </a:pPr>
          <a:r>
            <a:rPr lang="en-US" sz="2000" b="0" kern="1200" dirty="0"/>
            <a:t>Width of access aisles</a:t>
          </a:r>
        </a:p>
      </dsp:txBody>
      <dsp:txXfrm>
        <a:off x="0" y="2587319"/>
        <a:ext cx="7772400" cy="1956150"/>
      </dsp:txXfrm>
    </dsp:sp>
    <dsp:sp modelId="{C803428F-8AF1-47CC-8883-DEBF1EF00CCE}">
      <dsp:nvSpPr>
        <dsp:cNvPr id="0" name=""/>
        <dsp:cNvSpPr/>
      </dsp:nvSpPr>
      <dsp:spPr>
        <a:xfrm>
          <a:off x="388620" y="2188799"/>
          <a:ext cx="5440680" cy="7970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977900">
            <a:lnSpc>
              <a:spcPct val="90000"/>
            </a:lnSpc>
            <a:spcBef>
              <a:spcPct val="0"/>
            </a:spcBef>
            <a:spcAft>
              <a:spcPct val="35000"/>
            </a:spcAft>
          </a:pPr>
          <a:r>
            <a:rPr lang="en-US" sz="2200" b="0" kern="1200" dirty="0"/>
            <a:t>Changes in storage arrangement</a:t>
          </a:r>
        </a:p>
      </dsp:txBody>
      <dsp:txXfrm>
        <a:off x="427528" y="2227707"/>
        <a:ext cx="5362864" cy="719224"/>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8640D-9ED9-486A-9B3B-EB294825920C}">
      <dsp:nvSpPr>
        <dsp:cNvPr id="0" name=""/>
        <dsp:cNvSpPr/>
      </dsp:nvSpPr>
      <dsp:spPr>
        <a:xfrm>
          <a:off x="0" y="6640"/>
          <a:ext cx="5105400" cy="97811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Thousands </a:t>
          </a:r>
          <a:r>
            <a:rPr lang="en-US" sz="1800" b="0" kern="1200" dirty="0"/>
            <a:t>of square feet (m</a:t>
          </a:r>
          <a:r>
            <a:rPr lang="en-US" sz="1800" b="0" kern="1200" baseline="30000" dirty="0"/>
            <a:t>2</a:t>
          </a:r>
          <a:r>
            <a:rPr lang="en-US" sz="1800" b="0" kern="1200" dirty="0"/>
            <a:t>) of space under a high roof </a:t>
          </a:r>
        </a:p>
      </dsp:txBody>
      <dsp:txXfrm>
        <a:off x="47748" y="54388"/>
        <a:ext cx="5009904" cy="882623"/>
      </dsp:txXfrm>
    </dsp:sp>
    <dsp:sp modelId="{304BF0E4-3F6D-4F55-9193-1D17B42A385C}">
      <dsp:nvSpPr>
        <dsp:cNvPr id="0" name=""/>
        <dsp:cNvSpPr/>
      </dsp:nvSpPr>
      <dsp:spPr>
        <a:xfrm>
          <a:off x="0" y="1030840"/>
          <a:ext cx="5105400" cy="978119"/>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Products </a:t>
          </a:r>
          <a:r>
            <a:rPr lang="en-US" sz="1800" b="0" kern="1200" dirty="0" smtClean="0"/>
            <a:t>stored </a:t>
          </a:r>
          <a:r>
            <a:rPr lang="en-US" sz="1800" b="0" kern="1200" dirty="0"/>
            <a:t>and sold from high-piled shelving</a:t>
          </a:r>
        </a:p>
      </dsp:txBody>
      <dsp:txXfrm>
        <a:off x="47748" y="1078588"/>
        <a:ext cx="5009904" cy="882623"/>
      </dsp:txXfrm>
    </dsp:sp>
    <dsp:sp modelId="{8033A541-32F3-4105-9022-C1691EEA093C}">
      <dsp:nvSpPr>
        <dsp:cNvPr id="0" name=""/>
        <dsp:cNvSpPr/>
      </dsp:nvSpPr>
      <dsp:spPr>
        <a:xfrm>
          <a:off x="0" y="2055040"/>
          <a:ext cx="5105400" cy="978119"/>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Products range from lawn and garden supplies to hardware and appliances</a:t>
          </a:r>
        </a:p>
      </dsp:txBody>
      <dsp:txXfrm>
        <a:off x="47748" y="2102788"/>
        <a:ext cx="5009904" cy="882623"/>
      </dsp:txXfrm>
    </dsp:sp>
    <dsp:sp modelId="{70ED4DAF-FC2E-4ADB-B83F-C57810819D73}">
      <dsp:nvSpPr>
        <dsp:cNvPr id="0" name=""/>
        <dsp:cNvSpPr/>
      </dsp:nvSpPr>
      <dsp:spPr>
        <a:xfrm>
          <a:off x="0" y="3079240"/>
          <a:ext cx="5105400" cy="978119"/>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Combustible materials such as lumber and tires may be stored inside the store, outside the store, or both</a:t>
          </a:r>
        </a:p>
      </dsp:txBody>
      <dsp:txXfrm>
        <a:off x="47748" y="3126988"/>
        <a:ext cx="5009904" cy="882623"/>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30FAD-A564-444E-A0D1-91FB123DDFC3}">
      <dsp:nvSpPr>
        <dsp:cNvPr id="0" name=""/>
        <dsp:cNvSpPr/>
      </dsp:nvSpPr>
      <dsp:spPr>
        <a:xfrm>
          <a:off x="0" y="312412"/>
          <a:ext cx="8534400" cy="1752975"/>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62364" tIns="437388" rIns="662364" bIns="142240" numCol="1" spcCol="1270" anchor="t" anchorCtr="0">
          <a:noAutofit/>
        </a:bodyPr>
        <a:lstStyle/>
        <a:p>
          <a:pPr marL="228600" lvl="1" indent="-228600" algn="l" defTabSz="889000">
            <a:lnSpc>
              <a:spcPct val="90000"/>
            </a:lnSpc>
            <a:spcBef>
              <a:spcPct val="0"/>
            </a:spcBef>
            <a:spcAft>
              <a:spcPct val="15000"/>
            </a:spcAft>
            <a:buChar char="••"/>
          </a:pPr>
          <a:r>
            <a:rPr lang="en-US" sz="2000" b="0" u="none" kern="1200" dirty="0"/>
            <a:t>S</a:t>
          </a:r>
          <a:r>
            <a:rPr lang="x-none" sz="2000" b="0" u="none" kern="1200" dirty="0"/>
            <a:t>tore owners </a:t>
          </a:r>
          <a:r>
            <a:rPr lang="x-none" sz="2000" b="0" u="none" kern="1200" dirty="0" smtClean="0"/>
            <a:t>usually </a:t>
          </a:r>
          <a:r>
            <a:rPr lang="x-none" sz="2000" b="0" u="none" kern="1200" dirty="0"/>
            <a:t>responsible for </a:t>
          </a:r>
          <a:r>
            <a:rPr lang="x-none" sz="2000" b="0" u="none" kern="1200" dirty="0" smtClean="0"/>
            <a:t>design</a:t>
          </a:r>
          <a:r>
            <a:rPr lang="x-none" sz="2000" b="0" u="none" kern="1200" dirty="0"/>
            <a:t>, installation, and maintenance of these systems</a:t>
          </a:r>
          <a:endParaRPr lang="en-US" sz="2000" b="0" kern="1200" dirty="0"/>
        </a:p>
        <a:p>
          <a:pPr marL="228600" lvl="1" indent="-228600" algn="l" defTabSz="889000">
            <a:lnSpc>
              <a:spcPct val="90000"/>
            </a:lnSpc>
            <a:spcBef>
              <a:spcPct val="0"/>
            </a:spcBef>
            <a:spcAft>
              <a:spcPct val="15000"/>
            </a:spcAft>
            <a:buChar char="••"/>
          </a:pPr>
          <a:r>
            <a:rPr lang="en-US" sz="2000" kern="1200" dirty="0"/>
            <a:t>Inspectors verify that </a:t>
          </a:r>
          <a:r>
            <a:rPr lang="en-US" sz="2000" kern="1200" dirty="0" smtClean="0"/>
            <a:t>systems </a:t>
          </a:r>
          <a:r>
            <a:rPr lang="en-US" sz="2000" kern="1200" dirty="0"/>
            <a:t>have been maintained according to </a:t>
          </a:r>
          <a:r>
            <a:rPr lang="en-US" sz="2000" kern="1200" dirty="0" smtClean="0"/>
            <a:t>manufacturer’s </a:t>
          </a:r>
          <a:r>
            <a:rPr lang="en-US" sz="2000" kern="1200" dirty="0"/>
            <a:t>specifications</a:t>
          </a:r>
          <a:endParaRPr lang="en-US" sz="2000" b="0" kern="1200" dirty="0"/>
        </a:p>
      </dsp:txBody>
      <dsp:txXfrm>
        <a:off x="0" y="312412"/>
        <a:ext cx="8534400" cy="1752975"/>
      </dsp:txXfrm>
    </dsp:sp>
    <dsp:sp modelId="{8250410F-784A-49F3-8404-71B5431D0705}">
      <dsp:nvSpPr>
        <dsp:cNvPr id="0" name=""/>
        <dsp:cNvSpPr/>
      </dsp:nvSpPr>
      <dsp:spPr>
        <a:xfrm>
          <a:off x="426720" y="2452"/>
          <a:ext cx="5974080" cy="6199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5806" tIns="0" rIns="225806" bIns="0" numCol="1" spcCol="1270" anchor="ctr" anchorCtr="0">
          <a:noAutofit/>
        </a:bodyPr>
        <a:lstStyle/>
        <a:p>
          <a:pPr lvl="0" algn="l" defTabSz="977900">
            <a:lnSpc>
              <a:spcPct val="90000"/>
            </a:lnSpc>
            <a:spcBef>
              <a:spcPct val="0"/>
            </a:spcBef>
            <a:spcAft>
              <a:spcPct val="35000"/>
            </a:spcAft>
          </a:pPr>
          <a:r>
            <a:rPr lang="en-US" sz="2200" b="0" u="none" kern="1200" dirty="0"/>
            <a:t>Responsibilities</a:t>
          </a:r>
          <a:endParaRPr lang="en-US" sz="2200" b="0" kern="1200" dirty="0"/>
        </a:p>
      </dsp:txBody>
      <dsp:txXfrm>
        <a:off x="456982" y="32714"/>
        <a:ext cx="5913556" cy="559396"/>
      </dsp:txXfrm>
    </dsp:sp>
    <dsp:sp modelId="{B38D0686-4D37-4B99-A7DB-7CDA849B64B3}">
      <dsp:nvSpPr>
        <dsp:cNvPr id="0" name=""/>
        <dsp:cNvSpPr/>
      </dsp:nvSpPr>
      <dsp:spPr>
        <a:xfrm>
          <a:off x="0" y="2488747"/>
          <a:ext cx="8534400" cy="18522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62364" tIns="437388" rIns="662364"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Supervised automatic sprinkler systems</a:t>
          </a:r>
        </a:p>
        <a:p>
          <a:pPr marL="228600" lvl="1" indent="-228600" algn="l" defTabSz="889000">
            <a:lnSpc>
              <a:spcPct val="90000"/>
            </a:lnSpc>
            <a:spcBef>
              <a:spcPct val="0"/>
            </a:spcBef>
            <a:spcAft>
              <a:spcPct val="15000"/>
            </a:spcAft>
            <a:buChar char="••"/>
          </a:pPr>
          <a:r>
            <a:rPr lang="en-US" sz="2000" b="0" kern="1200" dirty="0"/>
            <a:t>Fire hose valves in areas of high-piled storage</a:t>
          </a:r>
        </a:p>
        <a:p>
          <a:pPr marL="228600" lvl="1" indent="-228600" algn="l" defTabSz="889000">
            <a:lnSpc>
              <a:spcPct val="90000"/>
            </a:lnSpc>
            <a:spcBef>
              <a:spcPct val="0"/>
            </a:spcBef>
            <a:spcAft>
              <a:spcPct val="15000"/>
            </a:spcAft>
            <a:buChar char="••"/>
          </a:pPr>
          <a:r>
            <a:rPr lang="en-US" sz="2000" b="0" kern="1200" dirty="0"/>
            <a:t>Smoke removal systems</a:t>
          </a:r>
        </a:p>
        <a:p>
          <a:pPr marL="228600" lvl="1" indent="-228600" algn="l" defTabSz="889000">
            <a:lnSpc>
              <a:spcPct val="90000"/>
            </a:lnSpc>
            <a:spcBef>
              <a:spcPct val="0"/>
            </a:spcBef>
            <a:spcAft>
              <a:spcPct val="15000"/>
            </a:spcAft>
            <a:buChar char="••"/>
          </a:pPr>
          <a:r>
            <a:rPr lang="en-US" sz="2000" b="0" kern="1200" dirty="0"/>
            <a:t>Portable fire extinguishers </a:t>
          </a:r>
        </a:p>
      </dsp:txBody>
      <dsp:txXfrm>
        <a:off x="0" y="2488747"/>
        <a:ext cx="8534400" cy="1852200"/>
      </dsp:txXfrm>
    </dsp:sp>
    <dsp:sp modelId="{C436D69F-A270-4F2D-A9FD-31E2E1036D99}">
      <dsp:nvSpPr>
        <dsp:cNvPr id="0" name=""/>
        <dsp:cNvSpPr/>
      </dsp:nvSpPr>
      <dsp:spPr>
        <a:xfrm>
          <a:off x="426720" y="2178787"/>
          <a:ext cx="5974080" cy="61992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5806" tIns="0" rIns="225806" bIns="0" numCol="1" spcCol="1270" anchor="ctr" anchorCtr="0">
          <a:noAutofit/>
        </a:bodyPr>
        <a:lstStyle/>
        <a:p>
          <a:pPr lvl="0" algn="l" defTabSz="977900">
            <a:lnSpc>
              <a:spcPct val="90000"/>
            </a:lnSpc>
            <a:spcBef>
              <a:spcPct val="0"/>
            </a:spcBef>
            <a:spcAft>
              <a:spcPct val="35000"/>
            </a:spcAft>
          </a:pPr>
          <a:r>
            <a:rPr lang="en-US" sz="2200" b="0" u="none" kern="1200" dirty="0"/>
            <a:t>F</a:t>
          </a:r>
          <a:r>
            <a:rPr lang="x-none" sz="2200" b="0" u="none" kern="1200" dirty="0"/>
            <a:t>ire protection systems</a:t>
          </a:r>
          <a:endParaRPr lang="en-US" sz="2200" b="0" u="none" kern="1200" dirty="0"/>
        </a:p>
      </dsp:txBody>
      <dsp:txXfrm>
        <a:off x="456982" y="2209049"/>
        <a:ext cx="5913556" cy="5593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9DC0B-674E-40EF-B6AA-E48913057DD4}">
      <dsp:nvSpPr>
        <dsp:cNvPr id="0" name=""/>
        <dsp:cNvSpPr/>
      </dsp:nvSpPr>
      <dsp:spPr>
        <a:xfrm>
          <a:off x="2366" y="193259"/>
          <a:ext cx="1877317" cy="12954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Disposing of smoking materials improperly</a:t>
          </a:r>
          <a:endParaRPr lang="en-US" sz="1800" b="0" kern="1200" dirty="0"/>
        </a:p>
      </dsp:txBody>
      <dsp:txXfrm>
        <a:off x="2366" y="193259"/>
        <a:ext cx="1877317" cy="1295405"/>
      </dsp:txXfrm>
    </dsp:sp>
    <dsp:sp modelId="{8381233F-1BD9-4248-97E5-979E4673B689}">
      <dsp:nvSpPr>
        <dsp:cNvPr id="0" name=""/>
        <dsp:cNvSpPr/>
      </dsp:nvSpPr>
      <dsp:spPr>
        <a:xfrm>
          <a:off x="2067416" y="193259"/>
          <a:ext cx="1877317" cy="12954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Igniting a flame in a flammable atmosphere</a:t>
          </a:r>
          <a:endParaRPr lang="en-US" sz="1800" b="0" u="none" kern="1200" dirty="0"/>
        </a:p>
      </dsp:txBody>
      <dsp:txXfrm>
        <a:off x="2067416" y="193259"/>
        <a:ext cx="1877317" cy="1295405"/>
      </dsp:txXfrm>
    </dsp:sp>
    <dsp:sp modelId="{83F00C1E-347B-4D28-91B6-1AD055029FED}">
      <dsp:nvSpPr>
        <dsp:cNvPr id="0" name=""/>
        <dsp:cNvSpPr/>
      </dsp:nvSpPr>
      <dsp:spPr>
        <a:xfrm>
          <a:off x="4132465" y="193259"/>
          <a:ext cx="1877317" cy="12954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Ignoring prohibitions on open flames or smoking</a:t>
          </a:r>
          <a:endParaRPr lang="en-US" sz="1800" b="0" u="none" kern="1200" dirty="0"/>
        </a:p>
      </dsp:txBody>
      <dsp:txXfrm>
        <a:off x="4132465" y="193259"/>
        <a:ext cx="1877317" cy="1295405"/>
      </dsp:txXfrm>
    </dsp:sp>
    <dsp:sp modelId="{15C51E49-82DB-413C-A8D5-95E805A5A4F5}">
      <dsp:nvSpPr>
        <dsp:cNvPr id="0" name=""/>
        <dsp:cNvSpPr/>
      </dsp:nvSpPr>
      <dsp:spPr>
        <a:xfrm>
          <a:off x="6197515" y="193259"/>
          <a:ext cx="1877317" cy="12954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Leaving </a:t>
          </a:r>
          <a:r>
            <a:rPr lang="en-US" sz="1800" b="0" u="none" kern="1200" dirty="0"/>
            <a:t>items</a:t>
          </a:r>
          <a:r>
            <a:rPr lang="x-none" sz="1800" b="0" u="none" kern="1200" dirty="0"/>
            <a:t> unattended on a stove </a:t>
          </a:r>
          <a:endParaRPr lang="en-US" sz="1800" b="0" u="none" kern="1200" dirty="0"/>
        </a:p>
      </dsp:txBody>
      <dsp:txXfrm>
        <a:off x="6197515" y="193259"/>
        <a:ext cx="1877317" cy="1295405"/>
      </dsp:txXfrm>
    </dsp:sp>
    <dsp:sp modelId="{864CDAAC-ECAC-48D4-8A0B-587050A9AF3B}">
      <dsp:nvSpPr>
        <dsp:cNvPr id="0" name=""/>
        <dsp:cNvSpPr/>
      </dsp:nvSpPr>
      <dsp:spPr>
        <a:xfrm>
          <a:off x="2366" y="1676397"/>
          <a:ext cx="1877317" cy="12954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Placing portable heating devices too close to combustible materials</a:t>
          </a:r>
          <a:endParaRPr lang="en-US" sz="1800" b="0" u="none" kern="1200" dirty="0"/>
        </a:p>
      </dsp:txBody>
      <dsp:txXfrm>
        <a:off x="2366" y="1676397"/>
        <a:ext cx="1877317" cy="1295405"/>
      </dsp:txXfrm>
    </dsp:sp>
    <dsp:sp modelId="{BAFEE7C7-91F3-4358-8BB2-78073B2951EA}">
      <dsp:nvSpPr>
        <dsp:cNvPr id="0" name=""/>
        <dsp:cNvSpPr/>
      </dsp:nvSpPr>
      <dsp:spPr>
        <a:xfrm>
          <a:off x="2067416" y="1676397"/>
          <a:ext cx="1877317" cy="12954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Leaving any open fire unattended</a:t>
          </a:r>
          <a:endParaRPr lang="en-US" sz="1800" b="0" u="none" kern="1200" dirty="0"/>
        </a:p>
      </dsp:txBody>
      <dsp:txXfrm>
        <a:off x="2067416" y="1676397"/>
        <a:ext cx="1877317" cy="1295405"/>
      </dsp:txXfrm>
    </dsp:sp>
    <dsp:sp modelId="{FF76E671-FFDE-4A26-99F0-4E2E8095E062}">
      <dsp:nvSpPr>
        <dsp:cNvPr id="0" name=""/>
        <dsp:cNvSpPr/>
      </dsp:nvSpPr>
      <dsp:spPr>
        <a:xfrm>
          <a:off x="4132465" y="1676397"/>
          <a:ext cx="1877317" cy="12954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u="none" kern="1200" dirty="0"/>
            <a:t>F</a:t>
          </a:r>
          <a:r>
            <a:rPr lang="x-none" sz="1800" b="0" u="none" kern="1200" dirty="0"/>
            <a:t>ailing to verify that fire is completely out</a:t>
          </a:r>
          <a:endParaRPr lang="en-US" sz="1800" b="0" u="none" kern="1200" dirty="0"/>
        </a:p>
      </dsp:txBody>
      <dsp:txXfrm>
        <a:off x="4132465" y="1676397"/>
        <a:ext cx="1877317" cy="1295405"/>
      </dsp:txXfrm>
    </dsp:sp>
    <dsp:sp modelId="{A4E98338-6C90-4569-966E-1FF18116A0B4}">
      <dsp:nvSpPr>
        <dsp:cNvPr id="0" name=""/>
        <dsp:cNvSpPr/>
      </dsp:nvSpPr>
      <dsp:spPr>
        <a:xfrm>
          <a:off x="6197515" y="1676397"/>
          <a:ext cx="1877317" cy="12954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Allowing children access </a:t>
          </a:r>
          <a:r>
            <a:rPr lang="en-US" sz="1800" b="0" u="none" kern="1200" dirty="0"/>
            <a:t>to ignition sources</a:t>
          </a:r>
        </a:p>
      </dsp:txBody>
      <dsp:txXfrm>
        <a:off x="6197515" y="1676397"/>
        <a:ext cx="1877317" cy="1295405"/>
      </dsp:txXfrm>
    </dsp:sp>
    <dsp:sp modelId="{978E4B52-D3FF-488A-93BE-8449D550E32D}">
      <dsp:nvSpPr>
        <dsp:cNvPr id="0" name=""/>
        <dsp:cNvSpPr/>
      </dsp:nvSpPr>
      <dsp:spPr>
        <a:xfrm>
          <a:off x="1034891" y="3159534"/>
          <a:ext cx="1877317" cy="12954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Using candles improperly</a:t>
          </a:r>
          <a:endParaRPr lang="en-US" sz="1800" b="0" u="none" kern="1200" dirty="0"/>
        </a:p>
      </dsp:txBody>
      <dsp:txXfrm>
        <a:off x="1034891" y="3159534"/>
        <a:ext cx="1877317" cy="1295405"/>
      </dsp:txXfrm>
    </dsp:sp>
    <dsp:sp modelId="{B950B8D4-1AA2-4B22-9FB6-B9A62E775395}">
      <dsp:nvSpPr>
        <dsp:cNvPr id="0" name=""/>
        <dsp:cNvSpPr/>
      </dsp:nvSpPr>
      <dsp:spPr>
        <a:xfrm>
          <a:off x="3099941" y="3159534"/>
          <a:ext cx="1877317" cy="12954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Plugging too many electrical appliances into a circuit </a:t>
          </a:r>
          <a:endParaRPr lang="en-US" sz="1800" b="0" u="none" kern="1200" dirty="0"/>
        </a:p>
      </dsp:txBody>
      <dsp:txXfrm>
        <a:off x="3099941" y="3159534"/>
        <a:ext cx="1877317" cy="1295405"/>
      </dsp:txXfrm>
    </dsp:sp>
    <dsp:sp modelId="{16A819F9-E316-4DEC-8FD5-4C9AAC96B04C}">
      <dsp:nvSpPr>
        <dsp:cNvPr id="0" name=""/>
        <dsp:cNvSpPr/>
      </dsp:nvSpPr>
      <dsp:spPr>
        <a:xfrm>
          <a:off x="5164990" y="3159534"/>
          <a:ext cx="1877317" cy="1295405"/>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x-none" sz="1800" b="0" u="none" kern="1200" dirty="0"/>
            <a:t>Failing to control or supervise hotwork</a:t>
          </a:r>
          <a:endParaRPr lang="en-US" sz="1800" b="0" u="none" kern="1200" dirty="0"/>
        </a:p>
      </dsp:txBody>
      <dsp:txXfrm>
        <a:off x="5164990" y="3159534"/>
        <a:ext cx="1877317" cy="1295405"/>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EB609-6486-458E-B2E7-8F6E04F97803}">
      <dsp:nvSpPr>
        <dsp:cNvPr id="0" name=""/>
        <dsp:cNvSpPr/>
      </dsp:nvSpPr>
      <dsp:spPr>
        <a:xfrm>
          <a:off x="0" y="164"/>
          <a:ext cx="7010400" cy="107607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x-none" sz="2200" b="0" u="none" kern="1200" dirty="0"/>
            <a:t>Recognize appropriate distances between materials</a:t>
          </a:r>
          <a:endParaRPr lang="en-US" sz="2200" b="0" kern="1200" dirty="0"/>
        </a:p>
      </dsp:txBody>
      <dsp:txXfrm>
        <a:off x="52530" y="52694"/>
        <a:ext cx="6905340" cy="971014"/>
      </dsp:txXfrm>
    </dsp:sp>
    <dsp:sp modelId="{479F2F0D-488B-4B32-8D9F-036E5287A588}">
      <dsp:nvSpPr>
        <dsp:cNvPr id="0" name=""/>
        <dsp:cNvSpPr/>
      </dsp:nvSpPr>
      <dsp:spPr>
        <a:xfrm>
          <a:off x="0" y="1089163"/>
          <a:ext cx="7010400" cy="1076074"/>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x-none" sz="2200" b="0" u="none" kern="1200" dirty="0"/>
            <a:t>Note housekeeping issues</a:t>
          </a:r>
          <a:endParaRPr lang="en-US" sz="2200" b="0" u="none" kern="1200" dirty="0"/>
        </a:p>
      </dsp:txBody>
      <dsp:txXfrm>
        <a:off x="52530" y="1141693"/>
        <a:ext cx="6905340" cy="971014"/>
      </dsp:txXfrm>
    </dsp:sp>
    <dsp:sp modelId="{4A0D7EFA-7262-4519-A965-25F932C8DE91}">
      <dsp:nvSpPr>
        <dsp:cNvPr id="0" name=""/>
        <dsp:cNvSpPr/>
      </dsp:nvSpPr>
      <dsp:spPr>
        <a:xfrm>
          <a:off x="0" y="2178161"/>
          <a:ext cx="7010400" cy="1076074"/>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x-none" sz="2200" b="0" u="none" kern="1200" dirty="0"/>
            <a:t>Be aware of fire protection measures specified for materials regardless of location</a:t>
          </a:r>
          <a:endParaRPr lang="en-US" sz="2200" b="0" u="none" kern="1200" dirty="0"/>
        </a:p>
      </dsp:txBody>
      <dsp:txXfrm>
        <a:off x="52530" y="2230691"/>
        <a:ext cx="6905340" cy="971014"/>
      </dsp:txXfrm>
    </dsp:sp>
    <dsp:sp modelId="{AB9C1C17-08AC-4636-9941-8C72BAB344A3}">
      <dsp:nvSpPr>
        <dsp:cNvPr id="0" name=""/>
        <dsp:cNvSpPr/>
      </dsp:nvSpPr>
      <dsp:spPr>
        <a:xfrm>
          <a:off x="0" y="3267160"/>
          <a:ext cx="7010400" cy="1076074"/>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u="none" kern="1200" dirty="0"/>
            <a:t>Be aware of code requirements for minimum aisle widths, compatible materials, and fire protection systems</a:t>
          </a:r>
        </a:p>
      </dsp:txBody>
      <dsp:txXfrm>
        <a:off x="52530" y="3319690"/>
        <a:ext cx="6905340" cy="971014"/>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04F9F-CF51-43D6-A7CE-484A947F1473}">
      <dsp:nvSpPr>
        <dsp:cNvPr id="0" name=""/>
        <dsp:cNvSpPr/>
      </dsp:nvSpPr>
      <dsp:spPr>
        <a:xfrm>
          <a:off x="855" y="2344"/>
          <a:ext cx="3337470" cy="2002482"/>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kern="1200" dirty="0"/>
            <a:t>Pallet storage</a:t>
          </a:r>
        </a:p>
      </dsp:txBody>
      <dsp:txXfrm>
        <a:off x="855" y="2344"/>
        <a:ext cx="3337470" cy="2002482"/>
      </dsp:txXfrm>
    </dsp:sp>
    <dsp:sp modelId="{5EF1C843-1254-4B4B-9404-91FE7CE26585}">
      <dsp:nvSpPr>
        <dsp:cNvPr id="0" name=""/>
        <dsp:cNvSpPr/>
      </dsp:nvSpPr>
      <dsp:spPr>
        <a:xfrm>
          <a:off x="3672073" y="2344"/>
          <a:ext cx="3337470" cy="2002482"/>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kern="1200" dirty="0"/>
            <a:t>Rack storage</a:t>
          </a:r>
        </a:p>
      </dsp:txBody>
      <dsp:txXfrm>
        <a:off x="3672073" y="2344"/>
        <a:ext cx="3337470" cy="2002482"/>
      </dsp:txXfrm>
    </dsp:sp>
    <dsp:sp modelId="{3FF9360A-043D-45F0-861E-BDF616A74903}">
      <dsp:nvSpPr>
        <dsp:cNvPr id="0" name=""/>
        <dsp:cNvSpPr/>
      </dsp:nvSpPr>
      <dsp:spPr>
        <a:xfrm>
          <a:off x="1836464" y="2338573"/>
          <a:ext cx="3337470" cy="2002482"/>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kern="1200" dirty="0"/>
            <a:t>Solid piling</a:t>
          </a:r>
        </a:p>
      </dsp:txBody>
      <dsp:txXfrm>
        <a:off x="1836464" y="2338573"/>
        <a:ext cx="3337470" cy="2002482"/>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EB609-6486-458E-B2E7-8F6E04F97803}">
      <dsp:nvSpPr>
        <dsp:cNvPr id="0" name=""/>
        <dsp:cNvSpPr/>
      </dsp:nvSpPr>
      <dsp:spPr>
        <a:xfrm>
          <a:off x="0" y="159299"/>
          <a:ext cx="7010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u="none" kern="1200" dirty="0"/>
            <a:t>U</a:t>
          </a:r>
          <a:r>
            <a:rPr lang="x-none" sz="2200" b="0" u="none" kern="1200" dirty="0"/>
            <a:t>ses pallets to store materials </a:t>
          </a:r>
          <a:endParaRPr lang="en-US" sz="2200" b="0" kern="1200" dirty="0"/>
        </a:p>
      </dsp:txBody>
      <dsp:txXfrm>
        <a:off x="59399" y="218698"/>
        <a:ext cx="6891602" cy="1098002"/>
      </dsp:txXfrm>
    </dsp:sp>
    <dsp:sp modelId="{296B3E02-9E90-4168-B44B-1F164E19D140}">
      <dsp:nvSpPr>
        <dsp:cNvPr id="0" name=""/>
        <dsp:cNvSpPr/>
      </dsp:nvSpPr>
      <dsp:spPr>
        <a:xfrm>
          <a:off x="0" y="1563300"/>
          <a:ext cx="7010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kern="1200" dirty="0"/>
            <a:t>Multiple stacked pallets make it more difficult for water from a sprinkler to reach, wet, and control a fire</a:t>
          </a:r>
        </a:p>
      </dsp:txBody>
      <dsp:txXfrm>
        <a:off x="59399" y="1622699"/>
        <a:ext cx="6891602" cy="1098002"/>
      </dsp:txXfrm>
    </dsp:sp>
    <dsp:sp modelId="{9BBDF25C-43B5-4023-A544-8F7699404F25}">
      <dsp:nvSpPr>
        <dsp:cNvPr id="0" name=""/>
        <dsp:cNvSpPr/>
      </dsp:nvSpPr>
      <dsp:spPr>
        <a:xfrm>
          <a:off x="0" y="2967300"/>
          <a:ext cx="7010400" cy="1216800"/>
        </a:xfrm>
        <a:prstGeom prst="roundRect">
          <a:avLst/>
        </a:prstGeom>
        <a:solidFill>
          <a:srgbClr val="1818B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kern="1200" dirty="0"/>
            <a:t>May include encapsulating the pallets with plastic wrap, which creates additional hazards</a:t>
          </a:r>
        </a:p>
      </dsp:txBody>
      <dsp:txXfrm>
        <a:off x="59399" y="3026699"/>
        <a:ext cx="6891602" cy="1098002"/>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C24FF-65BA-430C-A3E9-D668C35835D5}">
      <dsp:nvSpPr>
        <dsp:cNvPr id="0" name=""/>
        <dsp:cNvSpPr/>
      </dsp:nvSpPr>
      <dsp:spPr>
        <a:xfrm>
          <a:off x="0" y="2999"/>
          <a:ext cx="5334000" cy="97929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Materials are generally stacked in a way that allows several pallets to be stacked on top of each other</a:t>
          </a:r>
        </a:p>
      </dsp:txBody>
      <dsp:txXfrm>
        <a:off x="47805" y="50804"/>
        <a:ext cx="5238390" cy="883680"/>
      </dsp:txXfrm>
    </dsp:sp>
    <dsp:sp modelId="{86B28BD6-95B1-4B38-AF70-69ABB4CE3AA7}">
      <dsp:nvSpPr>
        <dsp:cNvPr id="0" name=""/>
        <dsp:cNvSpPr/>
      </dsp:nvSpPr>
      <dsp:spPr>
        <a:xfrm>
          <a:off x="0" y="1071569"/>
          <a:ext cx="5334000" cy="97929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Air space </a:t>
          </a:r>
          <a:r>
            <a:rPr lang="en-US" sz="1800" b="0" kern="1200" dirty="0" smtClean="0"/>
            <a:t>between </a:t>
          </a:r>
          <a:r>
            <a:rPr lang="en-US" sz="1800" b="0" kern="1200" dirty="0"/>
            <a:t>top and bottom layers of the pallets provides a natural path for promoting the spread of fire</a:t>
          </a:r>
        </a:p>
      </dsp:txBody>
      <dsp:txXfrm>
        <a:off x="47805" y="1119374"/>
        <a:ext cx="5238390" cy="883680"/>
      </dsp:txXfrm>
    </dsp:sp>
    <dsp:sp modelId="{C5F0BCB8-C342-49CF-8CD6-D6520D79E1DA}">
      <dsp:nvSpPr>
        <dsp:cNvPr id="0" name=""/>
        <dsp:cNvSpPr/>
      </dsp:nvSpPr>
      <dsp:spPr>
        <a:xfrm>
          <a:off x="0" y="2140140"/>
          <a:ext cx="5334000" cy="97929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Materials on pallets are often completely encapsulated in plastic wrap</a:t>
          </a:r>
        </a:p>
      </dsp:txBody>
      <dsp:txXfrm>
        <a:off x="47805" y="2187945"/>
        <a:ext cx="5238390" cy="883680"/>
      </dsp:txXfrm>
    </dsp:sp>
    <dsp:sp modelId="{A15A65AD-29BC-48F3-95D4-E8811DBBF497}">
      <dsp:nvSpPr>
        <dsp:cNvPr id="0" name=""/>
        <dsp:cNvSpPr/>
      </dsp:nvSpPr>
      <dsp:spPr>
        <a:xfrm>
          <a:off x="0" y="3208710"/>
          <a:ext cx="5334000" cy="97929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Plastic encapsulation prevents water from a fire suppression system from penetrating the surface of the materials stored</a:t>
          </a:r>
        </a:p>
      </dsp:txBody>
      <dsp:txXfrm>
        <a:off x="47805" y="3256515"/>
        <a:ext cx="5238390" cy="883680"/>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C24FF-65BA-430C-A3E9-D668C35835D5}">
      <dsp:nvSpPr>
        <dsp:cNvPr id="0" name=""/>
        <dsp:cNvSpPr/>
      </dsp:nvSpPr>
      <dsp:spPr>
        <a:xfrm>
          <a:off x="0" y="1723"/>
          <a:ext cx="3048000" cy="146295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Packing/wrapping materials also add to the fuel load; may be regulated for type and amount used</a:t>
          </a:r>
        </a:p>
      </dsp:txBody>
      <dsp:txXfrm>
        <a:off x="71416" y="73139"/>
        <a:ext cx="2905168" cy="1320125"/>
      </dsp:txXfrm>
    </dsp:sp>
    <dsp:sp modelId="{0117F619-B7B3-4AD4-AFF5-D2FFBFB801E9}">
      <dsp:nvSpPr>
        <dsp:cNvPr id="0" name=""/>
        <dsp:cNvSpPr/>
      </dsp:nvSpPr>
      <dsp:spPr>
        <a:xfrm>
          <a:off x="0" y="1478321"/>
          <a:ext cx="3048000" cy="1462957"/>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Pallets stacked several layers high prevent water from sprinklers from reaching bottom layers</a:t>
          </a:r>
        </a:p>
      </dsp:txBody>
      <dsp:txXfrm>
        <a:off x="71416" y="1549737"/>
        <a:ext cx="2905168" cy="1320125"/>
      </dsp:txXfrm>
    </dsp:sp>
    <dsp:sp modelId="{95EEE8A7-5AB7-4611-9F9B-1B4219E54B0E}">
      <dsp:nvSpPr>
        <dsp:cNvPr id="0" name=""/>
        <dsp:cNvSpPr/>
      </dsp:nvSpPr>
      <dsp:spPr>
        <a:xfrm>
          <a:off x="0" y="2954919"/>
          <a:ext cx="3048000" cy="1462957"/>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Plastic pallets will change the commodity class if the sprinkler system was not designed for Group A plastics</a:t>
          </a:r>
        </a:p>
      </dsp:txBody>
      <dsp:txXfrm>
        <a:off x="71416" y="3026335"/>
        <a:ext cx="2905168" cy="1320125"/>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C24FF-65BA-430C-A3E9-D668C35835D5}">
      <dsp:nvSpPr>
        <dsp:cNvPr id="0" name=""/>
        <dsp:cNvSpPr/>
      </dsp:nvSpPr>
      <dsp:spPr>
        <a:xfrm>
          <a:off x="0" y="34619"/>
          <a:ext cx="3657600" cy="9921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U</a:t>
          </a:r>
          <a:r>
            <a:rPr lang="x-none" sz="1800" b="0" u="none" kern="1200" dirty="0"/>
            <a:t>ses a structural framework (racks) onto which pallets or other materials are placed </a:t>
          </a:r>
          <a:endParaRPr lang="en-US" sz="1800" b="0" kern="1200" dirty="0"/>
        </a:p>
      </dsp:txBody>
      <dsp:txXfrm>
        <a:off x="48433" y="83052"/>
        <a:ext cx="3560734" cy="895294"/>
      </dsp:txXfrm>
    </dsp:sp>
    <dsp:sp modelId="{3D1F08BD-5ED6-4AD8-AB2D-4898731E8481}">
      <dsp:nvSpPr>
        <dsp:cNvPr id="0" name=""/>
        <dsp:cNvSpPr/>
      </dsp:nvSpPr>
      <dsp:spPr>
        <a:xfrm>
          <a:off x="0" y="1179420"/>
          <a:ext cx="3657600" cy="99216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Height varies depending </a:t>
          </a:r>
          <a:r>
            <a:rPr lang="en-US" sz="1800" b="0" kern="1200" dirty="0" smtClean="0"/>
            <a:t>on </a:t>
          </a:r>
          <a:r>
            <a:rPr lang="en-US" sz="1800" b="0" kern="1200" dirty="0"/>
            <a:t>inside height </a:t>
          </a:r>
          <a:r>
            <a:rPr lang="en-US" sz="1800" b="0" kern="1200" dirty="0" smtClean="0"/>
            <a:t>and </a:t>
          </a:r>
          <a:r>
            <a:rPr lang="en-US" sz="1800" b="0" kern="1200" dirty="0"/>
            <a:t>equipment available to load and retrieve items</a:t>
          </a:r>
        </a:p>
      </dsp:txBody>
      <dsp:txXfrm>
        <a:off x="48433" y="1227853"/>
        <a:ext cx="3560734" cy="895294"/>
      </dsp:txXfrm>
    </dsp:sp>
    <dsp:sp modelId="{5ED6C191-6F79-428B-81FA-443BE5431EB7}">
      <dsp:nvSpPr>
        <dsp:cNvPr id="0" name=""/>
        <dsp:cNvSpPr/>
      </dsp:nvSpPr>
      <dsp:spPr>
        <a:xfrm>
          <a:off x="0" y="2324220"/>
          <a:ext cx="3657600" cy="99216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Warehouses and retail outlets may have sprinklers located within the racks themselves</a:t>
          </a:r>
        </a:p>
      </dsp:txBody>
      <dsp:txXfrm>
        <a:off x="48433" y="2372653"/>
        <a:ext cx="3560734" cy="895294"/>
      </dsp:txXfrm>
    </dsp:sp>
    <dsp:sp modelId="{1A279CA0-A441-4000-8ADC-2093D4EF18E8}">
      <dsp:nvSpPr>
        <dsp:cNvPr id="0" name=""/>
        <dsp:cNvSpPr/>
      </dsp:nvSpPr>
      <dsp:spPr>
        <a:xfrm>
          <a:off x="0" y="3469020"/>
          <a:ext cx="3657600" cy="99216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Requirements may be found in NFPA® 13, </a:t>
          </a:r>
          <a:r>
            <a:rPr lang="en-US" sz="1800" b="0" i="1" kern="1200" dirty="0"/>
            <a:t>Standard for the Installation of Sprinkler Systems</a:t>
          </a:r>
          <a:endParaRPr lang="en-US" sz="1800" b="0" kern="1200" dirty="0"/>
        </a:p>
      </dsp:txBody>
      <dsp:txXfrm>
        <a:off x="48433" y="3517453"/>
        <a:ext cx="3560734" cy="895294"/>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C24FF-65BA-430C-A3E9-D668C35835D5}">
      <dsp:nvSpPr>
        <dsp:cNvPr id="0" name=""/>
        <dsp:cNvSpPr/>
      </dsp:nvSpPr>
      <dsp:spPr>
        <a:xfrm>
          <a:off x="0" y="106442"/>
          <a:ext cx="5029199"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Presents the most challenging fire protection problem because it exposes more surface area to a fire</a:t>
          </a:r>
        </a:p>
      </dsp:txBody>
      <dsp:txXfrm>
        <a:off x="59399" y="165841"/>
        <a:ext cx="4910401" cy="1098002"/>
      </dsp:txXfrm>
    </dsp:sp>
    <dsp:sp modelId="{6E44952C-63EE-4653-94C1-133D26418E8B}">
      <dsp:nvSpPr>
        <dsp:cNvPr id="0" name=""/>
        <dsp:cNvSpPr/>
      </dsp:nvSpPr>
      <dsp:spPr>
        <a:xfrm>
          <a:off x="0" y="1510443"/>
          <a:ext cx="5029199" cy="12168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Provides pathways for the spread of fire, such as flue spaces</a:t>
          </a:r>
        </a:p>
      </dsp:txBody>
      <dsp:txXfrm>
        <a:off x="59399" y="1569842"/>
        <a:ext cx="4910401" cy="1098002"/>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C24FF-65BA-430C-A3E9-D668C35835D5}">
      <dsp:nvSpPr>
        <dsp:cNvPr id="0" name=""/>
        <dsp:cNvSpPr/>
      </dsp:nvSpPr>
      <dsp:spPr>
        <a:xfrm>
          <a:off x="0" y="43"/>
          <a:ext cx="5181600" cy="90163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I</a:t>
          </a:r>
          <a:r>
            <a:rPr lang="x-none" sz="2000" b="0" u="none" kern="1200" dirty="0"/>
            <a:t>nvolves stacking materials directly on top of each </a:t>
          </a:r>
          <a:r>
            <a:rPr lang="x-none" sz="2000" b="0" u="none" kern="1200" dirty="0" smtClean="0"/>
            <a:t>other</a:t>
          </a:r>
          <a:r>
            <a:rPr lang="en-US" sz="2000" b="0" u="none" kern="1200" dirty="0" smtClean="0"/>
            <a:t> </a:t>
          </a:r>
          <a:r>
            <a:rPr lang="x-none" sz="2000" b="0" u="none" kern="1200" dirty="0" smtClean="0"/>
            <a:t>manually </a:t>
          </a:r>
          <a:r>
            <a:rPr lang="x-none" sz="2000" b="0" u="none" kern="1200" dirty="0"/>
            <a:t>or with a forklift </a:t>
          </a:r>
          <a:endParaRPr lang="en-US" sz="2000" b="0" kern="1200" dirty="0"/>
        </a:p>
      </dsp:txBody>
      <dsp:txXfrm>
        <a:off x="44014" y="44057"/>
        <a:ext cx="5093572" cy="813608"/>
      </dsp:txXfrm>
    </dsp:sp>
    <dsp:sp modelId="{4DDE08BB-3533-441F-8BA4-41BADD4C916A}">
      <dsp:nvSpPr>
        <dsp:cNvPr id="0" name=""/>
        <dsp:cNvSpPr/>
      </dsp:nvSpPr>
      <dsp:spPr>
        <a:xfrm>
          <a:off x="0" y="913984"/>
          <a:ext cx="5181600" cy="679833"/>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Gives a fire the least chance to develop</a:t>
          </a:r>
        </a:p>
      </dsp:txBody>
      <dsp:txXfrm>
        <a:off x="33187" y="947171"/>
        <a:ext cx="5115226" cy="613459"/>
      </dsp:txXfrm>
    </dsp:sp>
    <dsp:sp modelId="{88CEEBE3-3B9D-405D-89F5-351E6B9C409F}">
      <dsp:nvSpPr>
        <dsp:cNvPr id="0" name=""/>
        <dsp:cNvSpPr/>
      </dsp:nvSpPr>
      <dsp:spPr>
        <a:xfrm>
          <a:off x="0" y="1564367"/>
          <a:ext cx="5181600" cy="679833"/>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Limits the air space between the fuel units</a:t>
          </a:r>
        </a:p>
      </dsp:txBody>
      <dsp:txXfrm>
        <a:off x="33187" y="1597554"/>
        <a:ext cx="5115226" cy="613459"/>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9437B-5D8E-4B82-8C66-4BAE40731D3C}">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Vehicle tires</a:t>
          </a:r>
        </a:p>
      </dsp:txBody>
      <dsp:txXfrm>
        <a:off x="379511" y="892"/>
        <a:ext cx="3339703" cy="2003821"/>
      </dsp:txXfrm>
    </dsp:sp>
    <dsp:sp modelId="{0652EAC0-0B57-46ED-9E3D-AD512F9E5106}">
      <dsp:nvSpPr>
        <dsp:cNvPr id="0" name=""/>
        <dsp:cNvSpPr/>
      </dsp:nvSpPr>
      <dsp:spPr>
        <a:xfrm>
          <a:off x="4053185" y="892"/>
          <a:ext cx="3339703" cy="2003821"/>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Plastics</a:t>
          </a:r>
        </a:p>
      </dsp:txBody>
      <dsp:txXfrm>
        <a:off x="4053185" y="892"/>
        <a:ext cx="3339703" cy="2003821"/>
      </dsp:txXfrm>
    </dsp:sp>
    <dsp:sp modelId="{147BC017-4FE5-454E-877B-4285E19B4ABB}">
      <dsp:nvSpPr>
        <dsp:cNvPr id="0" name=""/>
        <dsp:cNvSpPr/>
      </dsp:nvSpPr>
      <dsp:spPr>
        <a:xfrm>
          <a:off x="379511" y="2338685"/>
          <a:ext cx="3339703" cy="2003821"/>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Flammable liquids</a:t>
          </a:r>
        </a:p>
      </dsp:txBody>
      <dsp:txXfrm>
        <a:off x="379511" y="2338685"/>
        <a:ext cx="3339703" cy="2003821"/>
      </dsp:txXfrm>
    </dsp:sp>
    <dsp:sp modelId="{F92EE06F-58D4-4D5E-AA73-E9E4304B8682}">
      <dsp:nvSpPr>
        <dsp:cNvPr id="0" name=""/>
        <dsp:cNvSpPr/>
      </dsp:nvSpPr>
      <dsp:spPr>
        <a:xfrm>
          <a:off x="4114802" y="2339578"/>
          <a:ext cx="3339703" cy="2003821"/>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Unused pallets</a:t>
          </a:r>
        </a:p>
      </dsp:txBody>
      <dsp:txXfrm>
        <a:off x="4114802" y="2339578"/>
        <a:ext cx="3339703" cy="2003821"/>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CB988-E0A3-4AD5-B5DB-B4E1A1A05A8E}">
      <dsp:nvSpPr>
        <dsp:cNvPr id="0" name=""/>
        <dsp:cNvSpPr/>
      </dsp:nvSpPr>
      <dsp:spPr>
        <a:xfrm>
          <a:off x="0" y="214799"/>
          <a:ext cx="4343400" cy="6552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37096" tIns="270764" rIns="337096"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R</a:t>
          </a:r>
          <a:r>
            <a:rPr lang="x-none" sz="1800" b="0" u="none" kern="1200" dirty="0"/>
            <a:t>eview storage documentation</a:t>
          </a:r>
          <a:endParaRPr lang="en-US" sz="1800" b="0" kern="1200" dirty="0"/>
        </a:p>
      </dsp:txBody>
      <dsp:txXfrm>
        <a:off x="0" y="214799"/>
        <a:ext cx="4343400" cy="655200"/>
      </dsp:txXfrm>
    </dsp:sp>
    <dsp:sp modelId="{07EB6769-862C-4F7E-AE87-2CEB028BCCD3}">
      <dsp:nvSpPr>
        <dsp:cNvPr id="0" name=""/>
        <dsp:cNvSpPr/>
      </dsp:nvSpPr>
      <dsp:spPr>
        <a:xfrm>
          <a:off x="217170" y="22919"/>
          <a:ext cx="3040380" cy="3837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919" tIns="0" rIns="114919" bIns="0" numCol="1" spcCol="1270" anchor="ctr" anchorCtr="0">
          <a:noAutofit/>
        </a:bodyPr>
        <a:lstStyle/>
        <a:p>
          <a:pPr lvl="0" algn="l" defTabSz="889000">
            <a:lnSpc>
              <a:spcPct val="90000"/>
            </a:lnSpc>
            <a:spcBef>
              <a:spcPct val="0"/>
            </a:spcBef>
            <a:spcAft>
              <a:spcPct val="35000"/>
            </a:spcAft>
          </a:pPr>
          <a:r>
            <a:rPr lang="en-US" sz="2000" kern="1200" dirty="0"/>
            <a:t>Before you go</a:t>
          </a:r>
        </a:p>
      </dsp:txBody>
      <dsp:txXfrm>
        <a:off x="235904" y="41653"/>
        <a:ext cx="3002912" cy="346292"/>
      </dsp:txXfrm>
    </dsp:sp>
    <dsp:sp modelId="{A08B1553-78CC-4098-8E9E-412E533EC938}">
      <dsp:nvSpPr>
        <dsp:cNvPr id="0" name=""/>
        <dsp:cNvSpPr/>
      </dsp:nvSpPr>
      <dsp:spPr>
        <a:xfrm>
          <a:off x="0" y="1132080"/>
          <a:ext cx="4343400" cy="31122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37096" tIns="270764" rIns="337096"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Building construction characteristics</a:t>
          </a:r>
        </a:p>
        <a:p>
          <a:pPr marL="171450" lvl="1" indent="-171450" algn="l" defTabSz="800100">
            <a:lnSpc>
              <a:spcPct val="90000"/>
            </a:lnSpc>
            <a:spcBef>
              <a:spcPct val="0"/>
            </a:spcBef>
            <a:spcAft>
              <a:spcPct val="15000"/>
            </a:spcAft>
            <a:buChar char="••"/>
          </a:pPr>
          <a:r>
            <a:rPr lang="en-US" sz="1800" b="0" kern="1200" dirty="0"/>
            <a:t>Location of fire walls, fire door assemblies, and fire barriers</a:t>
          </a:r>
        </a:p>
        <a:p>
          <a:pPr marL="171450" lvl="1" indent="-171450" algn="l" defTabSz="800100">
            <a:lnSpc>
              <a:spcPct val="90000"/>
            </a:lnSpc>
            <a:spcBef>
              <a:spcPct val="0"/>
            </a:spcBef>
            <a:spcAft>
              <a:spcPct val="15000"/>
            </a:spcAft>
            <a:buChar char="••"/>
          </a:pPr>
          <a:r>
            <a:rPr lang="en-US" sz="1800" b="0" kern="1200" dirty="0"/>
            <a:t>Types and classifications of stored commodities, including plastics </a:t>
          </a:r>
        </a:p>
        <a:p>
          <a:pPr marL="171450" lvl="1" indent="-171450" algn="l" defTabSz="800100">
            <a:lnSpc>
              <a:spcPct val="90000"/>
            </a:lnSpc>
            <a:spcBef>
              <a:spcPct val="0"/>
            </a:spcBef>
            <a:spcAft>
              <a:spcPct val="15000"/>
            </a:spcAft>
            <a:buChar char="••"/>
          </a:pPr>
          <a:r>
            <a:rPr lang="en-US" sz="1800" b="0" kern="1200" dirty="0"/>
            <a:t>Type of packing material used</a:t>
          </a:r>
        </a:p>
        <a:p>
          <a:pPr marL="171450" lvl="1" indent="-171450" algn="l" defTabSz="800100">
            <a:lnSpc>
              <a:spcPct val="90000"/>
            </a:lnSpc>
            <a:spcBef>
              <a:spcPct val="0"/>
            </a:spcBef>
            <a:spcAft>
              <a:spcPct val="15000"/>
            </a:spcAft>
            <a:buChar char="••"/>
          </a:pPr>
          <a:r>
            <a:rPr lang="en-US" sz="1800" b="0" kern="1200" dirty="0"/>
            <a:t>Methods of storage</a:t>
          </a:r>
        </a:p>
        <a:p>
          <a:pPr marL="171450" lvl="1" indent="-171450" algn="l" defTabSz="800100">
            <a:lnSpc>
              <a:spcPct val="90000"/>
            </a:lnSpc>
            <a:spcBef>
              <a:spcPct val="0"/>
            </a:spcBef>
            <a:spcAft>
              <a:spcPct val="15000"/>
            </a:spcAft>
            <a:buChar char="••"/>
          </a:pPr>
          <a:r>
            <a:rPr lang="en-US" sz="1800" b="0" kern="1200" dirty="0"/>
            <a:t>Maximum storage height of commodities</a:t>
          </a:r>
        </a:p>
      </dsp:txBody>
      <dsp:txXfrm>
        <a:off x="0" y="1132080"/>
        <a:ext cx="4343400" cy="3112200"/>
      </dsp:txXfrm>
    </dsp:sp>
    <dsp:sp modelId="{96EFFC04-8F51-4516-8E12-2A5B9129BC9F}">
      <dsp:nvSpPr>
        <dsp:cNvPr id="0" name=""/>
        <dsp:cNvSpPr/>
      </dsp:nvSpPr>
      <dsp:spPr>
        <a:xfrm>
          <a:off x="217170" y="940199"/>
          <a:ext cx="3040380" cy="383760"/>
        </a:xfrm>
        <a:prstGeom prst="roundRect">
          <a:avLst/>
        </a:prstGeom>
        <a:gradFill rotWithShape="0">
          <a:gsLst>
            <a:gs pos="0">
              <a:schemeClr val="accent2">
                <a:shade val="80000"/>
                <a:hueOff val="0"/>
                <a:satOff val="-11081"/>
                <a:lumOff val="28449"/>
                <a:alphaOff val="0"/>
                <a:shade val="51000"/>
                <a:satMod val="130000"/>
              </a:schemeClr>
            </a:gs>
            <a:gs pos="10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919" tIns="0" rIns="114919" bIns="0" numCol="1" spcCol="1270" anchor="ctr" anchorCtr="0">
          <a:noAutofit/>
        </a:bodyPr>
        <a:lstStyle/>
        <a:p>
          <a:pPr lvl="0" algn="l" defTabSz="889000">
            <a:lnSpc>
              <a:spcPct val="90000"/>
            </a:lnSpc>
            <a:spcBef>
              <a:spcPct val="0"/>
            </a:spcBef>
            <a:spcAft>
              <a:spcPct val="35000"/>
            </a:spcAft>
          </a:pPr>
          <a:r>
            <a:rPr lang="en-US" sz="2000" kern="1200" dirty="0"/>
            <a:t>Onsite</a:t>
          </a:r>
        </a:p>
      </dsp:txBody>
      <dsp:txXfrm>
        <a:off x="235904" y="958933"/>
        <a:ext cx="3002912" cy="3462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9DC0B-674E-40EF-B6AA-E48913057DD4}">
      <dsp:nvSpPr>
        <dsp:cNvPr id="0" name=""/>
        <dsp:cNvSpPr/>
      </dsp:nvSpPr>
      <dsp:spPr>
        <a:xfrm>
          <a:off x="883" y="582639"/>
          <a:ext cx="3446301" cy="157577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Agricultural commissioner</a:t>
          </a:r>
        </a:p>
      </dsp:txBody>
      <dsp:txXfrm>
        <a:off x="883" y="582639"/>
        <a:ext cx="3446301" cy="1575773"/>
      </dsp:txXfrm>
    </dsp:sp>
    <dsp:sp modelId="{CBED3D3A-078C-478B-B25E-95D8C4CBD2D9}">
      <dsp:nvSpPr>
        <dsp:cNvPr id="0" name=""/>
        <dsp:cNvSpPr/>
      </dsp:nvSpPr>
      <dsp:spPr>
        <a:xfrm>
          <a:off x="3791815" y="589266"/>
          <a:ext cx="3446301" cy="1562518"/>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Air quality management district</a:t>
          </a:r>
        </a:p>
      </dsp:txBody>
      <dsp:txXfrm>
        <a:off x="3791815" y="589266"/>
        <a:ext cx="3446301" cy="1562518"/>
      </dsp:txXfrm>
    </dsp:sp>
    <dsp:sp modelId="{D6E23F14-3861-4908-B52D-A4EA5F5C1B86}">
      <dsp:nvSpPr>
        <dsp:cNvPr id="0" name=""/>
        <dsp:cNvSpPr/>
      </dsp:nvSpPr>
      <dsp:spPr>
        <a:xfrm>
          <a:off x="1896349" y="2503042"/>
          <a:ext cx="3446301" cy="1562518"/>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Fire district</a:t>
          </a:r>
        </a:p>
      </dsp:txBody>
      <dsp:txXfrm>
        <a:off x="1896349" y="2503042"/>
        <a:ext cx="3446301" cy="1562518"/>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95D0F-3F48-4275-8097-7F7C65991979}">
      <dsp:nvSpPr>
        <dsp:cNvPr id="0" name=""/>
        <dsp:cNvSpPr/>
      </dsp:nvSpPr>
      <dsp:spPr>
        <a:xfrm>
          <a:off x="0" y="292177"/>
          <a:ext cx="5334000" cy="4343549"/>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13978" tIns="437388" rIns="413978"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Type and design of automatic sprinkler system; fire pump if provided</a:t>
          </a:r>
        </a:p>
        <a:p>
          <a:pPr marL="171450" lvl="1" indent="-171450" algn="l" defTabSz="800100">
            <a:lnSpc>
              <a:spcPct val="90000"/>
            </a:lnSpc>
            <a:spcBef>
              <a:spcPct val="0"/>
            </a:spcBef>
            <a:spcAft>
              <a:spcPct val="15000"/>
            </a:spcAft>
            <a:buChar char="••"/>
          </a:pPr>
          <a:r>
            <a:rPr lang="en-US" sz="1800" b="0" kern="1200" dirty="0"/>
            <a:t>Type of water system; meet minimum flow and pressure</a:t>
          </a:r>
        </a:p>
        <a:p>
          <a:pPr marL="171450" lvl="1" indent="-171450" algn="l" defTabSz="800100">
            <a:lnSpc>
              <a:spcPct val="90000"/>
            </a:lnSpc>
            <a:spcBef>
              <a:spcPct val="0"/>
            </a:spcBef>
            <a:spcAft>
              <a:spcPct val="15000"/>
            </a:spcAft>
            <a:buChar char="••"/>
          </a:pPr>
          <a:r>
            <a:rPr lang="en-US" sz="1800" b="0" kern="1200" dirty="0"/>
            <a:t>Locations of water sources, hydrants, standpipes, and fire department connections</a:t>
          </a:r>
        </a:p>
        <a:p>
          <a:pPr marL="171450" lvl="1" indent="-171450" algn="l" defTabSz="800100">
            <a:lnSpc>
              <a:spcPct val="90000"/>
            </a:lnSpc>
            <a:spcBef>
              <a:spcPct val="0"/>
            </a:spcBef>
            <a:spcAft>
              <a:spcPct val="15000"/>
            </a:spcAft>
            <a:buChar char="••"/>
          </a:pPr>
          <a:r>
            <a:rPr lang="en-US" sz="1800" b="0" kern="1200" dirty="0"/>
            <a:t>Locations and types of smoke and fire detectors</a:t>
          </a:r>
        </a:p>
        <a:p>
          <a:pPr marL="171450" lvl="1" indent="-171450" algn="l" defTabSz="800100">
            <a:lnSpc>
              <a:spcPct val="90000"/>
            </a:lnSpc>
            <a:spcBef>
              <a:spcPct val="0"/>
            </a:spcBef>
            <a:spcAft>
              <a:spcPct val="15000"/>
            </a:spcAft>
            <a:buChar char="••"/>
          </a:pPr>
          <a:r>
            <a:rPr lang="en-US" sz="1800" b="0" kern="1200" dirty="0"/>
            <a:t>Method of smoke removal</a:t>
          </a:r>
        </a:p>
        <a:p>
          <a:pPr marL="171450" lvl="1" indent="-171450" algn="l" defTabSz="800100">
            <a:lnSpc>
              <a:spcPct val="90000"/>
            </a:lnSpc>
            <a:spcBef>
              <a:spcPct val="0"/>
            </a:spcBef>
            <a:spcAft>
              <a:spcPct val="15000"/>
            </a:spcAft>
            <a:buChar char="••"/>
          </a:pPr>
          <a:r>
            <a:rPr lang="en-US" sz="1800" b="0" kern="1200" dirty="0"/>
            <a:t>Training records for facility personnel</a:t>
          </a:r>
        </a:p>
        <a:p>
          <a:pPr marL="171450" lvl="1" indent="-171450" algn="l" defTabSz="800100">
            <a:lnSpc>
              <a:spcPct val="90000"/>
            </a:lnSpc>
            <a:spcBef>
              <a:spcPct val="0"/>
            </a:spcBef>
            <a:spcAft>
              <a:spcPct val="15000"/>
            </a:spcAft>
            <a:buChar char="••"/>
          </a:pPr>
          <a:r>
            <a:rPr lang="en-US" sz="1800" b="0" kern="1200" dirty="0"/>
            <a:t>Disposal method/storage of waste and packing materials</a:t>
          </a:r>
        </a:p>
        <a:p>
          <a:pPr marL="171450" lvl="1" indent="-171450" algn="l" defTabSz="800100">
            <a:lnSpc>
              <a:spcPct val="90000"/>
            </a:lnSpc>
            <a:spcBef>
              <a:spcPct val="0"/>
            </a:spcBef>
            <a:spcAft>
              <a:spcPct val="15000"/>
            </a:spcAft>
            <a:buChar char="••"/>
          </a:pPr>
          <a:r>
            <a:rPr lang="en-US" sz="1800" b="0" kern="1200" dirty="0"/>
            <a:t>Aisles and doors are clear</a:t>
          </a:r>
        </a:p>
      </dsp:txBody>
      <dsp:txXfrm>
        <a:off x="0" y="292177"/>
        <a:ext cx="5334000" cy="4343549"/>
      </dsp:txXfrm>
    </dsp:sp>
    <dsp:sp modelId="{97B0C621-1CFF-466F-9868-0E4541D73D57}">
      <dsp:nvSpPr>
        <dsp:cNvPr id="0" name=""/>
        <dsp:cNvSpPr/>
      </dsp:nvSpPr>
      <dsp:spPr>
        <a:xfrm>
          <a:off x="266439" y="0"/>
          <a:ext cx="3730153" cy="67279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1129" tIns="0" rIns="141129" bIns="0" numCol="1" spcCol="1270" anchor="ctr" anchorCtr="0">
          <a:noAutofit/>
        </a:bodyPr>
        <a:lstStyle/>
        <a:p>
          <a:pPr lvl="0" algn="l" defTabSz="889000">
            <a:lnSpc>
              <a:spcPct val="90000"/>
            </a:lnSpc>
            <a:spcBef>
              <a:spcPct val="0"/>
            </a:spcBef>
            <a:spcAft>
              <a:spcPct val="35000"/>
            </a:spcAft>
          </a:pPr>
          <a:r>
            <a:rPr lang="en-US" sz="2000" kern="1200" dirty="0"/>
            <a:t>Onsite</a:t>
          </a:r>
        </a:p>
      </dsp:txBody>
      <dsp:txXfrm>
        <a:off x="299282" y="32843"/>
        <a:ext cx="3664467" cy="607109"/>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36A0F-A2BF-4C38-8408-AFD07577C946}">
      <dsp:nvSpPr>
        <dsp:cNvPr id="0" name=""/>
        <dsp:cNvSpPr/>
      </dsp:nvSpPr>
      <dsp:spPr>
        <a:xfrm>
          <a:off x="0" y="420862"/>
          <a:ext cx="7772400" cy="1289925"/>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541528"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Methods used to change inventory</a:t>
          </a:r>
        </a:p>
        <a:p>
          <a:pPr marL="228600" lvl="1" indent="-228600" algn="l" defTabSz="889000">
            <a:lnSpc>
              <a:spcPct val="90000"/>
            </a:lnSpc>
            <a:spcBef>
              <a:spcPct val="0"/>
            </a:spcBef>
            <a:spcAft>
              <a:spcPct val="15000"/>
            </a:spcAft>
            <a:buChar char="••"/>
          </a:pPr>
          <a:r>
            <a:rPr lang="en-US" sz="2000" b="0" kern="1200" dirty="0" smtClean="0"/>
            <a:t>Way </a:t>
          </a:r>
          <a:r>
            <a:rPr lang="en-US" sz="2000" b="0" kern="1200" dirty="0"/>
            <a:t>inventory is located and positioned</a:t>
          </a:r>
        </a:p>
      </dsp:txBody>
      <dsp:txXfrm>
        <a:off x="0" y="420862"/>
        <a:ext cx="7772400" cy="1289925"/>
      </dsp:txXfrm>
    </dsp:sp>
    <dsp:sp modelId="{90A75D76-5F29-4002-BBD2-D8D119A71840}">
      <dsp:nvSpPr>
        <dsp:cNvPr id="0" name=""/>
        <dsp:cNvSpPr/>
      </dsp:nvSpPr>
      <dsp:spPr>
        <a:xfrm>
          <a:off x="388620" y="37102"/>
          <a:ext cx="5440680" cy="7675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977900">
            <a:lnSpc>
              <a:spcPct val="90000"/>
            </a:lnSpc>
            <a:spcBef>
              <a:spcPct val="0"/>
            </a:spcBef>
            <a:spcAft>
              <a:spcPct val="35000"/>
            </a:spcAft>
          </a:pPr>
          <a:r>
            <a:rPr lang="en-US" sz="2200" b="0" kern="1200" dirty="0"/>
            <a:t>Request information</a:t>
          </a:r>
        </a:p>
      </dsp:txBody>
      <dsp:txXfrm>
        <a:off x="426087" y="74569"/>
        <a:ext cx="5365746" cy="692586"/>
      </dsp:txXfrm>
    </dsp:sp>
    <dsp:sp modelId="{3E9F9473-F2F1-43DC-92A1-FF41F6B09D84}">
      <dsp:nvSpPr>
        <dsp:cNvPr id="0" name=""/>
        <dsp:cNvSpPr/>
      </dsp:nvSpPr>
      <dsp:spPr>
        <a:xfrm>
          <a:off x="0" y="2234947"/>
          <a:ext cx="7772400" cy="18427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541528"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If there is a pattern of higher activity in the warehouse when it approaches capacity or when higher-risk materials are stored</a:t>
          </a:r>
        </a:p>
        <a:p>
          <a:pPr marL="228600" lvl="1" indent="-228600" algn="l" defTabSz="889000">
            <a:lnSpc>
              <a:spcPct val="90000"/>
            </a:lnSpc>
            <a:spcBef>
              <a:spcPct val="0"/>
            </a:spcBef>
            <a:spcAft>
              <a:spcPct val="15000"/>
            </a:spcAft>
            <a:buChar char="••"/>
          </a:pPr>
          <a:r>
            <a:rPr lang="en-US" sz="2000" b="0" kern="1200" dirty="0"/>
            <a:t>Return to conduct an inspection at those times</a:t>
          </a:r>
        </a:p>
      </dsp:txBody>
      <dsp:txXfrm>
        <a:off x="0" y="2234947"/>
        <a:ext cx="7772400" cy="1842750"/>
      </dsp:txXfrm>
    </dsp:sp>
    <dsp:sp modelId="{8D4B8578-5D08-4599-998A-F87BBEDF3FB2}">
      <dsp:nvSpPr>
        <dsp:cNvPr id="0" name=""/>
        <dsp:cNvSpPr/>
      </dsp:nvSpPr>
      <dsp:spPr>
        <a:xfrm>
          <a:off x="388620" y="1851187"/>
          <a:ext cx="5440680" cy="76752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977900">
            <a:lnSpc>
              <a:spcPct val="90000"/>
            </a:lnSpc>
            <a:spcBef>
              <a:spcPct val="0"/>
            </a:spcBef>
            <a:spcAft>
              <a:spcPct val="35000"/>
            </a:spcAft>
          </a:pPr>
          <a:r>
            <a:rPr lang="en-US" sz="2200" b="0" kern="1200" dirty="0"/>
            <a:t>Look for patterns</a:t>
          </a:r>
        </a:p>
      </dsp:txBody>
      <dsp:txXfrm>
        <a:off x="426087" y="1888654"/>
        <a:ext cx="5365746" cy="692586"/>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681BB-3544-4AC8-827C-996BF541B236}">
      <dsp:nvSpPr>
        <dsp:cNvPr id="0" name=""/>
        <dsp:cNvSpPr/>
      </dsp:nvSpPr>
      <dsp:spPr>
        <a:xfrm>
          <a:off x="0" y="449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Introduction of high-risk commodities</a:t>
          </a:r>
        </a:p>
      </dsp:txBody>
      <dsp:txXfrm>
        <a:off x="59399" y="104398"/>
        <a:ext cx="7653602" cy="1098002"/>
      </dsp:txXfrm>
    </dsp:sp>
    <dsp:sp modelId="{F65680D5-B645-43C5-9F35-5FC4513E9D2D}">
      <dsp:nvSpPr>
        <dsp:cNvPr id="0" name=""/>
        <dsp:cNvSpPr/>
      </dsp:nvSpPr>
      <dsp:spPr>
        <a:xfrm>
          <a:off x="0" y="14490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Maintaining </a:t>
          </a:r>
          <a:r>
            <a:rPr lang="en-US" sz="2400" b="0" kern="1200" dirty="0" smtClean="0"/>
            <a:t>required </a:t>
          </a:r>
          <a:r>
            <a:rPr lang="en-US" sz="2400" b="0" kern="1200" dirty="0"/>
            <a:t>clearances between automatic sprinklers and </a:t>
          </a:r>
          <a:r>
            <a:rPr lang="en-US" sz="2400" b="0" kern="1200" dirty="0" smtClean="0"/>
            <a:t>stored </a:t>
          </a:r>
          <a:r>
            <a:rPr lang="en-US" sz="2400" b="0" kern="1200" dirty="0"/>
            <a:t>materials</a:t>
          </a:r>
        </a:p>
      </dsp:txBody>
      <dsp:txXfrm>
        <a:off x="59399" y="1508399"/>
        <a:ext cx="7653602" cy="1098002"/>
      </dsp:txXfrm>
    </dsp:sp>
    <dsp:sp modelId="{01C171E4-46A6-4F35-9211-F477A31BB87B}">
      <dsp:nvSpPr>
        <dsp:cNvPr id="0" name=""/>
        <dsp:cNvSpPr/>
      </dsp:nvSpPr>
      <dsp:spPr>
        <a:xfrm>
          <a:off x="0" y="2853000"/>
          <a:ext cx="7772400" cy="1216800"/>
        </a:xfrm>
        <a:prstGeom prst="roundRect">
          <a:avLst/>
        </a:prstGeom>
        <a:solidFill>
          <a:schemeClr val="accent6">
            <a:lumMod val="75000"/>
          </a:schemeClr>
        </a:solidFill>
        <a:ln>
          <a:solidFill>
            <a:schemeClr val="accent1"/>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Maintaining specified aisle dimensions</a:t>
          </a:r>
        </a:p>
      </dsp:txBody>
      <dsp:txXfrm>
        <a:off x="59399" y="2912399"/>
        <a:ext cx="7653602" cy="1098002"/>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8736A-2CF9-4690-AEC3-9AF6B6D36C19}">
      <dsp:nvSpPr>
        <dsp:cNvPr id="0" name=""/>
        <dsp:cNvSpPr/>
      </dsp:nvSpPr>
      <dsp:spPr>
        <a:xfrm>
          <a:off x="0" y="170888"/>
          <a:ext cx="3581400" cy="52803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Fire detection and reporting systems </a:t>
          </a:r>
        </a:p>
      </dsp:txBody>
      <dsp:txXfrm>
        <a:off x="25776" y="196664"/>
        <a:ext cx="3529848" cy="476482"/>
      </dsp:txXfrm>
    </dsp:sp>
    <dsp:sp modelId="{9F9018D2-114A-405E-BEE5-E66B7574249E}">
      <dsp:nvSpPr>
        <dsp:cNvPr id="0" name=""/>
        <dsp:cNvSpPr/>
      </dsp:nvSpPr>
      <dsp:spPr>
        <a:xfrm>
          <a:off x="0" y="914401"/>
          <a:ext cx="3581400" cy="528034"/>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Security systems </a:t>
          </a:r>
        </a:p>
      </dsp:txBody>
      <dsp:txXfrm>
        <a:off x="25776" y="940177"/>
        <a:ext cx="3529848" cy="476482"/>
      </dsp:txXfrm>
    </dsp:sp>
    <dsp:sp modelId="{C432B796-520E-4155-9E49-98E51570D342}">
      <dsp:nvSpPr>
        <dsp:cNvPr id="0" name=""/>
        <dsp:cNvSpPr/>
      </dsp:nvSpPr>
      <dsp:spPr>
        <a:xfrm>
          <a:off x="0" y="1662993"/>
          <a:ext cx="3581400" cy="528034"/>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Structural and electrical systems </a:t>
          </a:r>
        </a:p>
      </dsp:txBody>
      <dsp:txXfrm>
        <a:off x="25776" y="1688769"/>
        <a:ext cx="3529848" cy="476482"/>
      </dsp:txXfrm>
    </dsp:sp>
    <dsp:sp modelId="{8811B8CA-8FDD-4AA5-853F-4557737E73AC}">
      <dsp:nvSpPr>
        <dsp:cNvPr id="0" name=""/>
        <dsp:cNvSpPr/>
      </dsp:nvSpPr>
      <dsp:spPr>
        <a:xfrm>
          <a:off x="0" y="2261005"/>
          <a:ext cx="3581400" cy="528034"/>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Storage methods and practices </a:t>
          </a:r>
        </a:p>
      </dsp:txBody>
      <dsp:txXfrm>
        <a:off x="25776" y="2286781"/>
        <a:ext cx="3529848" cy="476482"/>
      </dsp:txXfrm>
    </dsp:sp>
    <dsp:sp modelId="{8DA807ED-59B6-4001-BD04-4A0CFFB2E0CF}">
      <dsp:nvSpPr>
        <dsp:cNvPr id="0" name=""/>
        <dsp:cNvSpPr/>
      </dsp:nvSpPr>
      <dsp:spPr>
        <a:xfrm>
          <a:off x="0" y="2856020"/>
          <a:ext cx="3581400" cy="528034"/>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Locator and lot identification systems </a:t>
          </a:r>
        </a:p>
      </dsp:txBody>
      <dsp:txXfrm>
        <a:off x="25776" y="2881796"/>
        <a:ext cx="3529848" cy="476482"/>
      </dsp:txXfrm>
    </dsp:sp>
    <dsp:sp modelId="{A0E6E325-2993-4348-9707-A8EA54566F0F}">
      <dsp:nvSpPr>
        <dsp:cNvPr id="0" name=""/>
        <dsp:cNvSpPr/>
      </dsp:nvSpPr>
      <dsp:spPr>
        <a:xfrm>
          <a:off x="0" y="3454032"/>
          <a:ext cx="3581400" cy="740794"/>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Descriptive inventories, weight tickets, warehouse receipt, service orders </a:t>
          </a:r>
        </a:p>
      </dsp:txBody>
      <dsp:txXfrm>
        <a:off x="36163" y="3490195"/>
        <a:ext cx="3509074" cy="668468"/>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8736A-2CF9-4690-AEC3-9AF6B6D36C19}">
      <dsp:nvSpPr>
        <dsp:cNvPr id="0" name=""/>
        <dsp:cNvSpPr/>
      </dsp:nvSpPr>
      <dsp:spPr>
        <a:xfrm>
          <a:off x="0" y="1330"/>
          <a:ext cx="4800600" cy="652366"/>
        </a:xfrm>
        <a:prstGeom prst="round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B</a:t>
          </a:r>
          <a:r>
            <a:rPr lang="x-none" sz="1800" b="0" u="none" kern="1200" dirty="0"/>
            <a:t>e alert for conditions that will contribute to rapid fire growth</a:t>
          </a:r>
          <a:endParaRPr lang="en-US" sz="1800" b="0" kern="1200" dirty="0"/>
        </a:p>
      </dsp:txBody>
      <dsp:txXfrm>
        <a:off x="31846" y="33176"/>
        <a:ext cx="4736908" cy="588674"/>
      </dsp:txXfrm>
    </dsp:sp>
    <dsp:sp modelId="{6A909EE4-3A5A-465B-8376-B4F5B41BE5CA}">
      <dsp:nvSpPr>
        <dsp:cNvPr id="0" name=""/>
        <dsp:cNvSpPr/>
      </dsp:nvSpPr>
      <dsp:spPr>
        <a:xfrm>
          <a:off x="0" y="666858"/>
          <a:ext cx="4800600" cy="652366"/>
        </a:xfrm>
        <a:prstGeom prst="roundRect">
          <a:avLst/>
        </a:prstGeom>
        <a:gradFill rotWithShape="0">
          <a:gsLst>
            <a:gs pos="0">
              <a:schemeClr val="accent2">
                <a:shade val="80000"/>
                <a:hueOff val="0"/>
                <a:satOff val="-1847"/>
                <a:lumOff val="4741"/>
                <a:alphaOff val="0"/>
                <a:tint val="50000"/>
                <a:satMod val="300000"/>
              </a:schemeClr>
            </a:gs>
            <a:gs pos="35000">
              <a:schemeClr val="accent2">
                <a:shade val="80000"/>
                <a:hueOff val="0"/>
                <a:satOff val="-1847"/>
                <a:lumOff val="4741"/>
                <a:alphaOff val="0"/>
                <a:tint val="37000"/>
                <a:satMod val="300000"/>
              </a:schemeClr>
            </a:gs>
            <a:gs pos="100000">
              <a:schemeClr val="accent2">
                <a:shade val="80000"/>
                <a:hueOff val="0"/>
                <a:satOff val="-1847"/>
                <a:lumOff val="474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A</a:t>
          </a:r>
          <a:r>
            <a:rPr lang="x-none" sz="1800" b="0" u="none" kern="1200" dirty="0"/>
            <a:t>ssess </a:t>
          </a:r>
          <a:r>
            <a:rPr lang="x-none" sz="1800" b="0" u="none" kern="1200" dirty="0" smtClean="0"/>
            <a:t>configuration </a:t>
          </a:r>
          <a:r>
            <a:rPr lang="x-none" sz="1800" b="0" u="none" kern="1200" dirty="0"/>
            <a:t>and type of fuels within the structure</a:t>
          </a:r>
          <a:endParaRPr lang="en-US" sz="1800" b="0" u="none" kern="1200" dirty="0"/>
        </a:p>
      </dsp:txBody>
      <dsp:txXfrm>
        <a:off x="31846" y="698704"/>
        <a:ext cx="4736908" cy="588674"/>
      </dsp:txXfrm>
    </dsp:sp>
    <dsp:sp modelId="{C42C714C-3A9F-4086-B4E4-3DC3755D9FCA}">
      <dsp:nvSpPr>
        <dsp:cNvPr id="0" name=""/>
        <dsp:cNvSpPr/>
      </dsp:nvSpPr>
      <dsp:spPr>
        <a:xfrm>
          <a:off x="0" y="1332387"/>
          <a:ext cx="4800600" cy="652366"/>
        </a:xfrm>
        <a:prstGeom prst="roundRect">
          <a:avLst/>
        </a:prstGeom>
        <a:gradFill rotWithShape="0">
          <a:gsLst>
            <a:gs pos="0">
              <a:schemeClr val="accent2">
                <a:shade val="80000"/>
                <a:hueOff val="0"/>
                <a:satOff val="-3694"/>
                <a:lumOff val="9483"/>
                <a:alphaOff val="0"/>
                <a:tint val="50000"/>
                <a:satMod val="300000"/>
              </a:schemeClr>
            </a:gs>
            <a:gs pos="35000">
              <a:schemeClr val="accent2">
                <a:shade val="80000"/>
                <a:hueOff val="0"/>
                <a:satOff val="-3694"/>
                <a:lumOff val="9483"/>
                <a:alphaOff val="0"/>
                <a:tint val="37000"/>
                <a:satMod val="300000"/>
              </a:schemeClr>
            </a:gs>
            <a:gs pos="100000">
              <a:schemeClr val="accent2">
                <a:shade val="80000"/>
                <a:hueOff val="0"/>
                <a:satOff val="-3694"/>
                <a:lumOff val="948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V</a:t>
          </a:r>
          <a:r>
            <a:rPr lang="x-none" sz="1800" b="0" u="none" kern="1200" dirty="0"/>
            <a:t>erify that</a:t>
          </a:r>
          <a:r>
            <a:rPr lang="en-US" sz="1800" b="0" u="none" kern="1200" dirty="0"/>
            <a:t> </a:t>
          </a:r>
          <a:r>
            <a:rPr lang="x-none" sz="1800" b="0" u="none" kern="1200" dirty="0"/>
            <a:t>storage methods do not impede fire detection systems </a:t>
          </a:r>
          <a:endParaRPr lang="en-US" sz="1800" b="0" u="none" kern="1200" dirty="0"/>
        </a:p>
      </dsp:txBody>
      <dsp:txXfrm>
        <a:off x="31846" y="1364233"/>
        <a:ext cx="4736908" cy="588674"/>
      </dsp:txXfrm>
    </dsp:sp>
    <dsp:sp modelId="{0EE1FA04-B0E6-4CF0-BA1D-99E88513E833}">
      <dsp:nvSpPr>
        <dsp:cNvPr id="0" name=""/>
        <dsp:cNvSpPr/>
      </dsp:nvSpPr>
      <dsp:spPr>
        <a:xfrm>
          <a:off x="0" y="1997916"/>
          <a:ext cx="4800600" cy="652366"/>
        </a:xfrm>
        <a:prstGeom prst="roundRect">
          <a:avLst/>
        </a:prstGeom>
        <a:gradFill rotWithShape="0">
          <a:gsLst>
            <a:gs pos="0">
              <a:schemeClr val="accent2">
                <a:shade val="80000"/>
                <a:hueOff val="0"/>
                <a:satOff val="-5541"/>
                <a:lumOff val="14224"/>
                <a:alphaOff val="0"/>
                <a:tint val="50000"/>
                <a:satMod val="300000"/>
              </a:schemeClr>
            </a:gs>
            <a:gs pos="35000">
              <a:schemeClr val="accent2">
                <a:shade val="80000"/>
                <a:hueOff val="0"/>
                <a:satOff val="-5541"/>
                <a:lumOff val="14224"/>
                <a:alphaOff val="0"/>
                <a:tint val="37000"/>
                <a:satMod val="300000"/>
              </a:schemeClr>
            </a:gs>
            <a:gs pos="100000">
              <a:schemeClr val="accent2">
                <a:shade val="80000"/>
                <a:hueOff val="0"/>
                <a:satOff val="-5541"/>
                <a:lumOff val="1422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D</a:t>
          </a:r>
          <a:r>
            <a:rPr lang="x-none" sz="1800" b="0" u="none" kern="1200" dirty="0"/>
            <a:t>iligently inspect </a:t>
          </a:r>
          <a:r>
            <a:rPr lang="x-none" sz="1800" b="0" u="none" kern="1200" dirty="0" smtClean="0"/>
            <a:t>automatic </a:t>
          </a:r>
          <a:r>
            <a:rPr lang="x-none" sz="1800" b="0" u="none" kern="1200" dirty="0"/>
            <a:t>sprinkler system</a:t>
          </a:r>
          <a:r>
            <a:rPr lang="en-US" sz="1800" b="0" u="none" kern="1200" dirty="0"/>
            <a:t>s</a:t>
          </a:r>
        </a:p>
      </dsp:txBody>
      <dsp:txXfrm>
        <a:off x="31846" y="2029762"/>
        <a:ext cx="4736908" cy="588674"/>
      </dsp:txXfrm>
    </dsp:sp>
    <dsp:sp modelId="{AAFD3563-8F50-4E5A-8E8B-C7E7A6E0C3E4}">
      <dsp:nvSpPr>
        <dsp:cNvPr id="0" name=""/>
        <dsp:cNvSpPr/>
      </dsp:nvSpPr>
      <dsp:spPr>
        <a:xfrm>
          <a:off x="0" y="2663445"/>
          <a:ext cx="4800600" cy="652366"/>
        </a:xfrm>
        <a:prstGeom prst="roundRect">
          <a:avLst/>
        </a:prstGeom>
        <a:gradFill rotWithShape="0">
          <a:gsLst>
            <a:gs pos="0">
              <a:schemeClr val="accent2">
                <a:shade val="80000"/>
                <a:hueOff val="0"/>
                <a:satOff val="-7387"/>
                <a:lumOff val="18966"/>
                <a:alphaOff val="0"/>
                <a:tint val="50000"/>
                <a:satMod val="300000"/>
              </a:schemeClr>
            </a:gs>
            <a:gs pos="35000">
              <a:schemeClr val="accent2">
                <a:shade val="80000"/>
                <a:hueOff val="0"/>
                <a:satOff val="-7387"/>
                <a:lumOff val="18966"/>
                <a:alphaOff val="0"/>
                <a:tint val="37000"/>
                <a:satMod val="300000"/>
              </a:schemeClr>
            </a:gs>
            <a:gs pos="100000">
              <a:schemeClr val="accent2">
                <a:shade val="80000"/>
                <a:hueOff val="0"/>
                <a:satOff val="-7387"/>
                <a:lumOff val="1896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E</a:t>
          </a:r>
          <a:r>
            <a:rPr lang="x-none" sz="1800" b="0" u="none" kern="1200" dirty="0"/>
            <a:t>xamine records to verify </a:t>
          </a:r>
          <a:r>
            <a:rPr lang="en-US" sz="1800" b="0" u="none" kern="1200" dirty="0"/>
            <a:t>sprinklers are f</a:t>
          </a:r>
          <a:r>
            <a:rPr lang="en-US" sz="1800" b="0" kern="1200" dirty="0"/>
            <a:t>unctional and </a:t>
          </a:r>
          <a:r>
            <a:rPr lang="en-US" sz="1800" b="0" kern="1200" dirty="0" smtClean="0"/>
            <a:t>serviced </a:t>
          </a:r>
          <a:r>
            <a:rPr lang="en-US" sz="1800" b="0" kern="1200" dirty="0"/>
            <a:t>as required</a:t>
          </a:r>
          <a:endParaRPr lang="en-US" sz="1800" b="0" u="none" kern="1200" dirty="0"/>
        </a:p>
      </dsp:txBody>
      <dsp:txXfrm>
        <a:off x="31846" y="2695291"/>
        <a:ext cx="4736908" cy="588674"/>
      </dsp:txXfrm>
    </dsp:sp>
    <dsp:sp modelId="{186180FE-8BB7-444F-BCAA-A55460FE44DB}">
      <dsp:nvSpPr>
        <dsp:cNvPr id="0" name=""/>
        <dsp:cNvSpPr/>
      </dsp:nvSpPr>
      <dsp:spPr>
        <a:xfrm>
          <a:off x="0" y="3328974"/>
          <a:ext cx="4800600" cy="652366"/>
        </a:xfrm>
        <a:prstGeom prst="roundRect">
          <a:avLst/>
        </a:prstGeom>
        <a:gradFill rotWithShape="0">
          <a:gsLst>
            <a:gs pos="0">
              <a:schemeClr val="accent2">
                <a:shade val="80000"/>
                <a:hueOff val="0"/>
                <a:satOff val="-9234"/>
                <a:lumOff val="23707"/>
                <a:alphaOff val="0"/>
                <a:tint val="50000"/>
                <a:satMod val="300000"/>
              </a:schemeClr>
            </a:gs>
            <a:gs pos="35000">
              <a:schemeClr val="accent2">
                <a:shade val="80000"/>
                <a:hueOff val="0"/>
                <a:satOff val="-9234"/>
                <a:lumOff val="23707"/>
                <a:alphaOff val="0"/>
                <a:tint val="37000"/>
                <a:satMod val="300000"/>
              </a:schemeClr>
            </a:gs>
            <a:gs pos="100000">
              <a:schemeClr val="accent2">
                <a:shade val="80000"/>
                <a:hueOff val="0"/>
                <a:satOff val="-9234"/>
                <a:lumOff val="2370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Examine</a:t>
          </a:r>
          <a:r>
            <a:rPr lang="en-US" sz="1800" b="0" u="none" kern="1200" dirty="0"/>
            <a:t> </a:t>
          </a:r>
          <a:r>
            <a:rPr lang="x-none" sz="1800" b="0" u="none" kern="1200" dirty="0"/>
            <a:t>storage heights to determine whether materials are too close to </a:t>
          </a:r>
          <a:r>
            <a:rPr lang="x-none" sz="1800" b="0" u="none" kern="1200" dirty="0" smtClean="0"/>
            <a:t>sprinklers</a:t>
          </a:r>
          <a:endParaRPr lang="en-US" sz="1800" b="0" u="none" kern="1200" dirty="0"/>
        </a:p>
      </dsp:txBody>
      <dsp:txXfrm>
        <a:off x="31846" y="3360820"/>
        <a:ext cx="4736908" cy="588674"/>
      </dsp:txXfrm>
    </dsp:sp>
    <dsp:sp modelId="{9FA8B971-371B-48C6-9499-F11AC7F00A84}">
      <dsp:nvSpPr>
        <dsp:cNvPr id="0" name=""/>
        <dsp:cNvSpPr/>
      </dsp:nvSpPr>
      <dsp:spPr>
        <a:xfrm>
          <a:off x="0" y="3994503"/>
          <a:ext cx="4800600" cy="652366"/>
        </a:xfrm>
        <a:prstGeom prst="roundRect">
          <a:avLst/>
        </a:prstGeom>
        <a:gradFill rotWithShape="0">
          <a:gsLst>
            <a:gs pos="0">
              <a:schemeClr val="accent2">
                <a:shade val="80000"/>
                <a:hueOff val="0"/>
                <a:satOff val="-11081"/>
                <a:lumOff val="28449"/>
                <a:alphaOff val="0"/>
                <a:tint val="50000"/>
                <a:satMod val="300000"/>
              </a:schemeClr>
            </a:gs>
            <a:gs pos="35000">
              <a:schemeClr val="accent2">
                <a:shade val="80000"/>
                <a:hueOff val="0"/>
                <a:satOff val="-11081"/>
                <a:lumOff val="28449"/>
                <a:alphaOff val="0"/>
                <a:tint val="37000"/>
                <a:satMod val="300000"/>
              </a:schemeClr>
            </a:gs>
            <a:gs pos="100000">
              <a:schemeClr val="accent2">
                <a:shade val="80000"/>
                <a:hueOff val="0"/>
                <a:satOff val="-11081"/>
                <a:lumOff val="284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Consult </a:t>
          </a:r>
          <a:r>
            <a:rPr lang="x-none" sz="1800" b="0" u="none" kern="1200" dirty="0"/>
            <a:t>NFPA® 25</a:t>
          </a:r>
          <a:endParaRPr lang="en-US" sz="1800" b="0" u="none" kern="1200" dirty="0"/>
        </a:p>
      </dsp:txBody>
      <dsp:txXfrm>
        <a:off x="31846" y="4026349"/>
        <a:ext cx="4736908" cy="588674"/>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142C1-430B-4ECB-9BB2-E8CC0429FC52}">
      <dsp:nvSpPr>
        <dsp:cNvPr id="0" name=""/>
        <dsp:cNvSpPr/>
      </dsp:nvSpPr>
      <dsp:spPr>
        <a:xfrm>
          <a:off x="0" y="125519"/>
          <a:ext cx="8458200" cy="7938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56450" tIns="166624" rIns="65645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Store or stack noncombustible materials to act as a barrier between yards and adjacent property</a:t>
          </a:r>
        </a:p>
      </dsp:txBody>
      <dsp:txXfrm>
        <a:off x="0" y="125519"/>
        <a:ext cx="8458200" cy="793800"/>
      </dsp:txXfrm>
    </dsp:sp>
    <dsp:sp modelId="{5118B5B8-49F1-4CB7-83D0-DC11CB03C7D0}">
      <dsp:nvSpPr>
        <dsp:cNvPr id="0" name=""/>
        <dsp:cNvSpPr/>
      </dsp:nvSpPr>
      <dsp:spPr>
        <a:xfrm>
          <a:off x="422910" y="7439"/>
          <a:ext cx="5920740" cy="2361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3790" tIns="0" rIns="223790" bIns="0" numCol="1" spcCol="1270" anchor="ctr" anchorCtr="0">
          <a:noAutofit/>
        </a:bodyPr>
        <a:lstStyle/>
        <a:p>
          <a:pPr lvl="0" algn="l" defTabSz="889000">
            <a:lnSpc>
              <a:spcPct val="90000"/>
            </a:lnSpc>
            <a:spcBef>
              <a:spcPct val="0"/>
            </a:spcBef>
            <a:spcAft>
              <a:spcPct val="35000"/>
            </a:spcAft>
          </a:pPr>
          <a:r>
            <a:rPr lang="en-US" sz="2000" b="0" kern="1200" dirty="0"/>
            <a:t>Perimeter storage</a:t>
          </a:r>
        </a:p>
      </dsp:txBody>
      <dsp:txXfrm>
        <a:off x="434438" y="18967"/>
        <a:ext cx="5897684" cy="213104"/>
      </dsp:txXfrm>
    </dsp:sp>
    <dsp:sp modelId="{9FCCC9BB-874A-4E16-B733-56E2BEF74FC5}">
      <dsp:nvSpPr>
        <dsp:cNvPr id="0" name=""/>
        <dsp:cNvSpPr/>
      </dsp:nvSpPr>
      <dsp:spPr>
        <a:xfrm>
          <a:off x="0" y="1080599"/>
          <a:ext cx="8458200" cy="1386000"/>
        </a:xfrm>
        <a:prstGeom prst="rect">
          <a:avLst/>
        </a:prstGeom>
        <a:solidFill>
          <a:schemeClr val="lt1">
            <a:alpha val="90000"/>
            <a:hueOff val="0"/>
            <a:satOff val="0"/>
            <a:lumOff val="0"/>
            <a:alphaOff val="0"/>
          </a:schemeClr>
        </a:solidFill>
        <a:ln w="9525" cap="flat" cmpd="sng" algn="ctr">
          <a:solidFill>
            <a:schemeClr val="accent2">
              <a:shade val="80000"/>
              <a:hueOff val="0"/>
              <a:satOff val="-3694"/>
              <a:lumOff val="948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56450" tIns="166624" rIns="65645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Maintain </a:t>
          </a:r>
          <a:r>
            <a:rPr lang="en-US" sz="1800" b="0" kern="1200" dirty="0" smtClean="0"/>
            <a:t>required </a:t>
          </a:r>
          <a:r>
            <a:rPr lang="en-US" sz="1800" b="0" kern="1200" dirty="0"/>
            <a:t>distances between materials specified in the fire code</a:t>
          </a:r>
        </a:p>
        <a:p>
          <a:pPr marL="171450" lvl="1" indent="-171450" algn="l" defTabSz="800100">
            <a:lnSpc>
              <a:spcPct val="90000"/>
            </a:lnSpc>
            <a:spcBef>
              <a:spcPct val="0"/>
            </a:spcBef>
            <a:spcAft>
              <a:spcPct val="15000"/>
            </a:spcAft>
            <a:buChar char="••"/>
          </a:pPr>
          <a:r>
            <a:rPr lang="en-US" sz="1800" b="0" kern="1200" dirty="0"/>
            <a:t>If separation is not possible, fire-resistive walls can be used</a:t>
          </a:r>
        </a:p>
        <a:p>
          <a:pPr marL="171450" lvl="1" indent="-171450" algn="l" defTabSz="800100">
            <a:lnSpc>
              <a:spcPct val="90000"/>
            </a:lnSpc>
            <a:spcBef>
              <a:spcPct val="0"/>
            </a:spcBef>
            <a:spcAft>
              <a:spcPct val="15000"/>
            </a:spcAft>
            <a:buChar char="••"/>
          </a:pPr>
          <a:r>
            <a:rPr lang="en-US" sz="1800" b="0" kern="1200" dirty="0"/>
            <a:t>Height and area of storage can be reduced</a:t>
          </a:r>
        </a:p>
      </dsp:txBody>
      <dsp:txXfrm>
        <a:off x="0" y="1080599"/>
        <a:ext cx="8458200" cy="1386000"/>
      </dsp:txXfrm>
    </dsp:sp>
    <dsp:sp modelId="{BB17597A-1BD2-492B-A25A-E34E6CC896A4}">
      <dsp:nvSpPr>
        <dsp:cNvPr id="0" name=""/>
        <dsp:cNvSpPr/>
      </dsp:nvSpPr>
      <dsp:spPr>
        <a:xfrm>
          <a:off x="422910" y="962519"/>
          <a:ext cx="5920740" cy="23616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3790" tIns="0" rIns="223790" bIns="0" numCol="1" spcCol="1270" anchor="ctr" anchorCtr="0">
          <a:noAutofit/>
        </a:bodyPr>
        <a:lstStyle/>
        <a:p>
          <a:pPr lvl="0" algn="l" defTabSz="889000">
            <a:lnSpc>
              <a:spcPct val="90000"/>
            </a:lnSpc>
            <a:spcBef>
              <a:spcPct val="0"/>
            </a:spcBef>
            <a:spcAft>
              <a:spcPct val="35000"/>
            </a:spcAft>
          </a:pPr>
          <a:r>
            <a:rPr lang="en-US" sz="2000" b="0" kern="1200" dirty="0"/>
            <a:t>Separation distances</a:t>
          </a:r>
        </a:p>
      </dsp:txBody>
      <dsp:txXfrm>
        <a:off x="434438" y="974047"/>
        <a:ext cx="5897684" cy="213104"/>
      </dsp:txXfrm>
    </dsp:sp>
    <dsp:sp modelId="{47BA4732-BF46-4DCB-9978-749E6D566FC1}">
      <dsp:nvSpPr>
        <dsp:cNvPr id="0" name=""/>
        <dsp:cNvSpPr/>
      </dsp:nvSpPr>
      <dsp:spPr>
        <a:xfrm>
          <a:off x="0" y="2627879"/>
          <a:ext cx="8458200" cy="1134000"/>
        </a:xfrm>
        <a:prstGeom prst="rect">
          <a:avLst/>
        </a:prstGeom>
        <a:solidFill>
          <a:schemeClr val="lt1">
            <a:alpha val="90000"/>
            <a:hueOff val="0"/>
            <a:satOff val="0"/>
            <a:lumOff val="0"/>
            <a:alphaOff val="0"/>
          </a:schemeClr>
        </a:solidFill>
        <a:ln w="9525" cap="flat" cmpd="sng" algn="ctr">
          <a:solidFill>
            <a:schemeClr val="accent2">
              <a:shade val="80000"/>
              <a:hueOff val="0"/>
              <a:satOff val="-7387"/>
              <a:lumOff val="1896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56450" tIns="166624" rIns="65645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Control weeds and vegetation away from storage areas</a:t>
          </a:r>
        </a:p>
        <a:p>
          <a:pPr marL="171450" lvl="1" indent="-171450" algn="l" defTabSz="800100">
            <a:lnSpc>
              <a:spcPct val="90000"/>
            </a:lnSpc>
            <a:spcBef>
              <a:spcPct val="0"/>
            </a:spcBef>
            <a:spcAft>
              <a:spcPct val="15000"/>
            </a:spcAft>
            <a:buChar char="••"/>
          </a:pPr>
          <a:r>
            <a:rPr lang="en-US" sz="1800" b="0" kern="1200" dirty="0"/>
            <a:t>Mow areas prone to growth</a:t>
          </a:r>
        </a:p>
        <a:p>
          <a:pPr marL="171450" lvl="1" indent="-171450" algn="l" defTabSz="800100">
            <a:lnSpc>
              <a:spcPct val="90000"/>
            </a:lnSpc>
            <a:spcBef>
              <a:spcPct val="0"/>
            </a:spcBef>
            <a:spcAft>
              <a:spcPct val="15000"/>
            </a:spcAft>
            <a:buChar char="••"/>
          </a:pPr>
          <a:r>
            <a:rPr lang="en-US" sz="1800" b="0" kern="1200" dirty="0"/>
            <a:t>Treat </a:t>
          </a:r>
          <a:r>
            <a:rPr lang="en-US" sz="1800" b="0" kern="1200" dirty="0" smtClean="0"/>
            <a:t>with effective </a:t>
          </a:r>
          <a:r>
            <a:rPr lang="en-US" sz="1800" b="0" kern="1200" dirty="0"/>
            <a:t>weed-control herbicide </a:t>
          </a:r>
        </a:p>
      </dsp:txBody>
      <dsp:txXfrm>
        <a:off x="0" y="2627879"/>
        <a:ext cx="8458200" cy="1134000"/>
      </dsp:txXfrm>
    </dsp:sp>
    <dsp:sp modelId="{D2F1CFD5-A611-4B22-9C42-E1671873D66B}">
      <dsp:nvSpPr>
        <dsp:cNvPr id="0" name=""/>
        <dsp:cNvSpPr/>
      </dsp:nvSpPr>
      <dsp:spPr>
        <a:xfrm>
          <a:off x="422910" y="2509799"/>
          <a:ext cx="5920740" cy="236160"/>
        </a:xfrm>
        <a:prstGeom prst="round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3790" tIns="0" rIns="223790" bIns="0" numCol="1" spcCol="1270" anchor="ctr" anchorCtr="0">
          <a:noAutofit/>
        </a:bodyPr>
        <a:lstStyle/>
        <a:p>
          <a:pPr lvl="0" algn="l" defTabSz="889000">
            <a:lnSpc>
              <a:spcPct val="90000"/>
            </a:lnSpc>
            <a:spcBef>
              <a:spcPct val="0"/>
            </a:spcBef>
            <a:spcAft>
              <a:spcPct val="35000"/>
            </a:spcAft>
          </a:pPr>
          <a:r>
            <a:rPr lang="en-US" sz="2000" b="0" kern="1200" dirty="0"/>
            <a:t>Vegetation</a:t>
          </a:r>
        </a:p>
      </dsp:txBody>
      <dsp:txXfrm>
        <a:off x="434438" y="2521327"/>
        <a:ext cx="5897684" cy="213104"/>
      </dsp:txXfrm>
    </dsp:sp>
    <dsp:sp modelId="{57EED3D3-D045-4AC5-A932-EC5CE0BD3E0B}">
      <dsp:nvSpPr>
        <dsp:cNvPr id="0" name=""/>
        <dsp:cNvSpPr/>
      </dsp:nvSpPr>
      <dsp:spPr>
        <a:xfrm>
          <a:off x="0" y="3923160"/>
          <a:ext cx="8458200" cy="7938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56450" tIns="166624" rIns="65645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Do not allow materials such as sawdust, dry vegetable matter, and bark to accumulate</a:t>
          </a:r>
        </a:p>
      </dsp:txBody>
      <dsp:txXfrm>
        <a:off x="0" y="3923160"/>
        <a:ext cx="8458200" cy="793800"/>
      </dsp:txXfrm>
    </dsp:sp>
    <dsp:sp modelId="{401CAC07-12BC-4F13-AD30-878B82496AEE}">
      <dsp:nvSpPr>
        <dsp:cNvPr id="0" name=""/>
        <dsp:cNvSpPr/>
      </dsp:nvSpPr>
      <dsp:spPr>
        <a:xfrm>
          <a:off x="422910" y="3805080"/>
          <a:ext cx="5920740" cy="23616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3790" tIns="0" rIns="223790" bIns="0" numCol="1" spcCol="1270" anchor="ctr" anchorCtr="0">
          <a:noAutofit/>
        </a:bodyPr>
        <a:lstStyle/>
        <a:p>
          <a:pPr lvl="0" algn="l" defTabSz="889000">
            <a:lnSpc>
              <a:spcPct val="90000"/>
            </a:lnSpc>
            <a:spcBef>
              <a:spcPct val="0"/>
            </a:spcBef>
            <a:spcAft>
              <a:spcPct val="35000"/>
            </a:spcAft>
          </a:pPr>
          <a:r>
            <a:rPr lang="en-US" sz="2000" b="0" kern="1200" dirty="0"/>
            <a:t>Waste</a:t>
          </a:r>
        </a:p>
      </dsp:txBody>
      <dsp:txXfrm>
        <a:off x="434438" y="3816608"/>
        <a:ext cx="5897684" cy="213104"/>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0561A-F3CC-402A-A729-693936C87C4F}">
      <dsp:nvSpPr>
        <dsp:cNvPr id="0" name=""/>
        <dsp:cNvSpPr/>
      </dsp:nvSpPr>
      <dsp:spPr>
        <a:xfrm>
          <a:off x="0" y="261121"/>
          <a:ext cx="3716482" cy="15120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88440" tIns="333248" rIns="28844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Permit smoking and hot-work operations only in designated areas</a:t>
          </a:r>
        </a:p>
        <a:p>
          <a:pPr marL="171450" lvl="1" indent="-171450" algn="l" defTabSz="800100">
            <a:lnSpc>
              <a:spcPct val="90000"/>
            </a:lnSpc>
            <a:spcBef>
              <a:spcPct val="0"/>
            </a:spcBef>
            <a:spcAft>
              <a:spcPct val="15000"/>
            </a:spcAft>
            <a:buChar char="••"/>
          </a:pPr>
          <a:r>
            <a:rPr lang="en-US" sz="1800" b="0" kern="1200" dirty="0"/>
            <a:t>Signs should be posted</a:t>
          </a:r>
        </a:p>
      </dsp:txBody>
      <dsp:txXfrm>
        <a:off x="0" y="261121"/>
        <a:ext cx="3716482" cy="1512000"/>
      </dsp:txXfrm>
    </dsp:sp>
    <dsp:sp modelId="{592E8BDA-AFB0-4761-9820-ECE723BD3629}">
      <dsp:nvSpPr>
        <dsp:cNvPr id="0" name=""/>
        <dsp:cNvSpPr/>
      </dsp:nvSpPr>
      <dsp:spPr>
        <a:xfrm>
          <a:off x="185824" y="24961"/>
          <a:ext cx="2601537" cy="4723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8332" tIns="0" rIns="98332" bIns="0" numCol="1" spcCol="1270" anchor="ctr" anchorCtr="0">
          <a:noAutofit/>
        </a:bodyPr>
        <a:lstStyle/>
        <a:p>
          <a:pPr lvl="0" algn="l" defTabSz="800100">
            <a:lnSpc>
              <a:spcPct val="90000"/>
            </a:lnSpc>
            <a:spcBef>
              <a:spcPct val="0"/>
            </a:spcBef>
            <a:spcAft>
              <a:spcPct val="35000"/>
            </a:spcAft>
          </a:pPr>
          <a:r>
            <a:rPr lang="en-US" sz="1800" b="0" kern="1200" dirty="0"/>
            <a:t>Smoking and hot-work</a:t>
          </a:r>
        </a:p>
      </dsp:txBody>
      <dsp:txXfrm>
        <a:off x="208881" y="48018"/>
        <a:ext cx="2555423" cy="426206"/>
      </dsp:txXfrm>
    </dsp:sp>
    <dsp:sp modelId="{DD3EC19E-0330-4293-B1F4-9D4A27DC0D89}">
      <dsp:nvSpPr>
        <dsp:cNvPr id="0" name=""/>
        <dsp:cNvSpPr/>
      </dsp:nvSpPr>
      <dsp:spPr>
        <a:xfrm>
          <a:off x="0" y="2095681"/>
          <a:ext cx="3716482" cy="22680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88440" tIns="333248" rIns="28844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Do not allow portable heating devices or open fires in </a:t>
          </a:r>
          <a:r>
            <a:rPr lang="en-US" sz="1800" b="0" kern="1200" dirty="0" smtClean="0"/>
            <a:t>lumber </a:t>
          </a:r>
          <a:r>
            <a:rPr lang="en-US" sz="1800" b="0" kern="1200" dirty="0"/>
            <a:t>storage area</a:t>
          </a:r>
        </a:p>
        <a:p>
          <a:pPr marL="171450" lvl="1" indent="-171450" algn="l" defTabSz="800100">
            <a:lnSpc>
              <a:spcPct val="90000"/>
            </a:lnSpc>
            <a:spcBef>
              <a:spcPct val="0"/>
            </a:spcBef>
            <a:spcAft>
              <a:spcPct val="15000"/>
            </a:spcAft>
            <a:buChar char="••"/>
          </a:pPr>
          <a:r>
            <a:rPr lang="en-US" sz="1800" b="0" kern="1200" dirty="0"/>
            <a:t>If permitted, they should be limited to approved-type equipment installed in an appropriate manner</a:t>
          </a:r>
        </a:p>
      </dsp:txBody>
      <dsp:txXfrm>
        <a:off x="0" y="2095681"/>
        <a:ext cx="3716482" cy="2268000"/>
      </dsp:txXfrm>
    </dsp:sp>
    <dsp:sp modelId="{E8D96D94-714A-4B39-868C-520270C27CFB}">
      <dsp:nvSpPr>
        <dsp:cNvPr id="0" name=""/>
        <dsp:cNvSpPr/>
      </dsp:nvSpPr>
      <dsp:spPr>
        <a:xfrm>
          <a:off x="185824" y="1859521"/>
          <a:ext cx="2601537" cy="47232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8332" tIns="0" rIns="98332" bIns="0" numCol="1" spcCol="1270" anchor="ctr" anchorCtr="0">
          <a:noAutofit/>
        </a:bodyPr>
        <a:lstStyle/>
        <a:p>
          <a:pPr lvl="0" algn="l" defTabSz="800100">
            <a:lnSpc>
              <a:spcPct val="90000"/>
            </a:lnSpc>
            <a:spcBef>
              <a:spcPct val="0"/>
            </a:spcBef>
            <a:spcAft>
              <a:spcPct val="35000"/>
            </a:spcAft>
          </a:pPr>
          <a:r>
            <a:rPr lang="en-US" sz="1800" b="0" kern="1200" dirty="0"/>
            <a:t>Heating devices</a:t>
          </a:r>
        </a:p>
      </dsp:txBody>
      <dsp:txXfrm>
        <a:off x="208881" y="1882578"/>
        <a:ext cx="2555423" cy="426206"/>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26EBF-FDBA-4231-A385-C5AD772B3844}">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H</a:t>
          </a:r>
          <a:r>
            <a:rPr lang="x-none" sz="2000" b="0" u="none" kern="1200" dirty="0"/>
            <a:t>igh fuel load </a:t>
          </a:r>
          <a:r>
            <a:rPr lang="en-US" sz="2000" b="0" u="none" kern="1200" dirty="0"/>
            <a:t>is </a:t>
          </a:r>
          <a:r>
            <a:rPr lang="x-none" sz="2000" b="0" u="none" kern="1200" dirty="0"/>
            <a:t>created by</a:t>
          </a:r>
          <a:r>
            <a:rPr lang="en-US" sz="2000" b="0" u="none" kern="1200" dirty="0"/>
            <a:t> </a:t>
          </a:r>
          <a:r>
            <a:rPr lang="x-none" sz="2000" b="0" u="none" kern="1200" dirty="0"/>
            <a:t>large quantities of combustible materials stored on the site </a:t>
          </a:r>
          <a:endParaRPr lang="en-US" sz="2000" b="0" kern="1200" dirty="0"/>
        </a:p>
      </dsp:txBody>
      <dsp:txXfrm>
        <a:off x="59399" y="218698"/>
        <a:ext cx="7653602" cy="1098002"/>
      </dsp:txXfrm>
    </dsp:sp>
    <dsp:sp modelId="{E674FAD5-08B4-482E-9FE1-00F176247035}">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Quantity and variety</a:t>
          </a:r>
          <a:r>
            <a:rPr lang="en-US" sz="2000" b="0" u="none" kern="1200" dirty="0"/>
            <a:t> </a:t>
          </a:r>
          <a:r>
            <a:rPr lang="x-none" sz="2000" b="0" u="none" kern="1200" dirty="0"/>
            <a:t>these materials</a:t>
          </a:r>
          <a:r>
            <a:rPr lang="en-US" sz="2000" b="0" u="none" kern="1200" dirty="0"/>
            <a:t> </a:t>
          </a:r>
          <a:r>
            <a:rPr lang="x-none" sz="2000" b="0" u="none" kern="1200" dirty="0"/>
            <a:t>contribute</a:t>
          </a:r>
          <a:r>
            <a:rPr lang="en-US" sz="2000" b="0" u="none" kern="1200" dirty="0"/>
            <a:t>s</a:t>
          </a:r>
          <a:r>
            <a:rPr lang="x-none" sz="2000" b="0" u="none" kern="1200" dirty="0"/>
            <a:t> to a fire that can overwhelm local fire suppression resources</a:t>
          </a:r>
          <a:endParaRPr lang="en-US" sz="2000" b="0" u="none" kern="1200" dirty="0"/>
        </a:p>
      </dsp:txBody>
      <dsp:txXfrm>
        <a:off x="59399" y="1622699"/>
        <a:ext cx="7653602" cy="1098002"/>
      </dsp:txXfrm>
    </dsp:sp>
    <dsp:sp modelId="{1A6D77E4-BCDB-40F9-8557-D2B6F9C06415}">
      <dsp:nvSpPr>
        <dsp:cNvPr id="0" name=""/>
        <dsp:cNvSpPr/>
      </dsp:nvSpPr>
      <dsp:spPr>
        <a:xfrm>
          <a:off x="0" y="2967300"/>
          <a:ext cx="77724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M</a:t>
          </a:r>
          <a:r>
            <a:rPr lang="x-none" sz="2000" b="0" u="none" kern="1200" dirty="0"/>
            <a:t>ay be required to adhere to different building code requirements</a:t>
          </a:r>
          <a:endParaRPr lang="en-US" sz="2000" b="0" u="none" kern="1200" dirty="0"/>
        </a:p>
      </dsp:txBody>
      <dsp:txXfrm>
        <a:off x="59399" y="3026699"/>
        <a:ext cx="7653602" cy="1098002"/>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D1F94-282E-41A8-AD58-8829CE46023C}">
      <dsp:nvSpPr>
        <dsp:cNvPr id="0" name=""/>
        <dsp:cNvSpPr/>
      </dsp:nvSpPr>
      <dsp:spPr>
        <a:xfrm>
          <a:off x="0" y="592931"/>
          <a:ext cx="2428875" cy="145732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Large, undivided stacks of materials</a:t>
          </a:r>
        </a:p>
      </dsp:txBody>
      <dsp:txXfrm>
        <a:off x="0" y="592931"/>
        <a:ext cx="2428875" cy="1457324"/>
      </dsp:txXfrm>
    </dsp:sp>
    <dsp:sp modelId="{116C8560-43BC-4F47-BC2C-C746490D1FD5}">
      <dsp:nvSpPr>
        <dsp:cNvPr id="0" name=""/>
        <dsp:cNvSpPr/>
      </dsp:nvSpPr>
      <dsp:spPr>
        <a:xfrm>
          <a:off x="2671762" y="592931"/>
          <a:ext cx="2428875" cy="1457324"/>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Congested storage conditions </a:t>
          </a:r>
        </a:p>
      </dsp:txBody>
      <dsp:txXfrm>
        <a:off x="2671762" y="592931"/>
        <a:ext cx="2428875" cy="1457324"/>
      </dsp:txXfrm>
    </dsp:sp>
    <dsp:sp modelId="{AE75550D-C6F6-4753-B53B-7A973C70196E}">
      <dsp:nvSpPr>
        <dsp:cNvPr id="0" name=""/>
        <dsp:cNvSpPr/>
      </dsp:nvSpPr>
      <dsp:spPr>
        <a:xfrm>
          <a:off x="5343525" y="592931"/>
          <a:ext cx="2428875" cy="1457324"/>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Delayed fire detection </a:t>
          </a:r>
        </a:p>
      </dsp:txBody>
      <dsp:txXfrm>
        <a:off x="5343525" y="592931"/>
        <a:ext cx="2428875" cy="1457324"/>
      </dsp:txXfrm>
    </dsp:sp>
    <dsp:sp modelId="{55D1CB5A-5EC7-4F2C-92BA-E6C521F0CF61}">
      <dsp:nvSpPr>
        <dsp:cNvPr id="0" name=""/>
        <dsp:cNvSpPr/>
      </dsp:nvSpPr>
      <dsp:spPr>
        <a:xfrm>
          <a:off x="1335881" y="2293143"/>
          <a:ext cx="2428875" cy="1457324"/>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Inadequate fire protection </a:t>
          </a:r>
        </a:p>
      </dsp:txBody>
      <dsp:txXfrm>
        <a:off x="1335881" y="2293143"/>
        <a:ext cx="2428875" cy="1457324"/>
      </dsp:txXfrm>
    </dsp:sp>
    <dsp:sp modelId="{46876E92-7AF1-4484-85BB-CDDB920AA349}">
      <dsp:nvSpPr>
        <dsp:cNvPr id="0" name=""/>
        <dsp:cNvSpPr/>
      </dsp:nvSpPr>
      <dsp:spPr>
        <a:xfrm>
          <a:off x="4007643" y="2293143"/>
          <a:ext cx="2428875" cy="1457324"/>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Combinations of Class A and Class B materials in close proximity</a:t>
          </a:r>
        </a:p>
      </dsp:txBody>
      <dsp:txXfrm>
        <a:off x="4007643" y="2293143"/>
        <a:ext cx="2428875" cy="1457324"/>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01F80-A474-4BC1-9546-5D64AC4FC524}">
      <dsp:nvSpPr>
        <dsp:cNvPr id="0" name=""/>
        <dsp:cNvSpPr/>
      </dsp:nvSpPr>
      <dsp:spPr>
        <a:xfrm>
          <a:off x="0" y="907"/>
          <a:ext cx="3733800" cy="709518"/>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Lumber stacks must be located on solid ground</a:t>
          </a:r>
        </a:p>
      </dsp:txBody>
      <dsp:txXfrm>
        <a:off x="34636" y="35543"/>
        <a:ext cx="3664528" cy="640246"/>
      </dsp:txXfrm>
    </dsp:sp>
    <dsp:sp modelId="{FD1CD58A-C0EC-4ED4-ABA3-175A0AF7BD51}">
      <dsp:nvSpPr>
        <dsp:cNvPr id="0" name=""/>
        <dsp:cNvSpPr/>
      </dsp:nvSpPr>
      <dsp:spPr>
        <a:xfrm>
          <a:off x="0" y="724740"/>
          <a:ext cx="3733800" cy="709518"/>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Preferably paved</a:t>
          </a:r>
        </a:p>
      </dsp:txBody>
      <dsp:txXfrm>
        <a:off x="34636" y="759376"/>
        <a:ext cx="3664528" cy="640246"/>
      </dsp:txXfrm>
    </dsp:sp>
    <dsp:sp modelId="{F89B3E76-530D-4779-BCCC-550B2F5A52DD}">
      <dsp:nvSpPr>
        <dsp:cNvPr id="0" name=""/>
        <dsp:cNvSpPr/>
      </dsp:nvSpPr>
      <dsp:spPr>
        <a:xfrm>
          <a:off x="0" y="1448574"/>
          <a:ext cx="3733800" cy="709518"/>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Surfaced with materials such as cinders, fine gravel, or stone </a:t>
          </a:r>
        </a:p>
      </dsp:txBody>
      <dsp:txXfrm>
        <a:off x="34636" y="1483210"/>
        <a:ext cx="3664528" cy="6402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060F1-9882-4B44-8EC5-BFF0C8DCE1F5}">
      <dsp:nvSpPr>
        <dsp:cNvPr id="0" name=""/>
        <dsp:cNvSpPr/>
      </dsp:nvSpPr>
      <dsp:spPr>
        <a:xfrm>
          <a:off x="0" y="55559"/>
          <a:ext cx="7924800" cy="6364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Permissible (or forbidden) times, air quality, or weather conditions</a:t>
          </a:r>
        </a:p>
      </dsp:txBody>
      <dsp:txXfrm>
        <a:off x="31070" y="86629"/>
        <a:ext cx="7862660" cy="574340"/>
      </dsp:txXfrm>
    </dsp:sp>
    <dsp:sp modelId="{A457B8E8-5D73-4A5C-BB5C-998B66748171}">
      <dsp:nvSpPr>
        <dsp:cNvPr id="0" name=""/>
        <dsp:cNvSpPr/>
      </dsp:nvSpPr>
      <dsp:spPr>
        <a:xfrm>
          <a:off x="0" y="789959"/>
          <a:ext cx="7924800" cy="636480"/>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Mandatory attendance during the burning period</a:t>
          </a:r>
        </a:p>
      </dsp:txBody>
      <dsp:txXfrm>
        <a:off x="31070" y="821029"/>
        <a:ext cx="7862660" cy="574340"/>
      </dsp:txXfrm>
    </dsp:sp>
    <dsp:sp modelId="{D20372F4-9A44-4C4A-87EC-5B8B2258FBD6}">
      <dsp:nvSpPr>
        <dsp:cNvPr id="0" name=""/>
        <dsp:cNvSpPr/>
      </dsp:nvSpPr>
      <dsp:spPr>
        <a:xfrm>
          <a:off x="0" y="1524359"/>
          <a:ext cx="7924800" cy="636480"/>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Availability of fire extinguishing equipment</a:t>
          </a:r>
        </a:p>
      </dsp:txBody>
      <dsp:txXfrm>
        <a:off x="31070" y="1555429"/>
        <a:ext cx="7862660" cy="574340"/>
      </dsp:txXfrm>
    </dsp:sp>
    <dsp:sp modelId="{D0FE40FD-FC09-44CB-9102-8BC441571523}">
      <dsp:nvSpPr>
        <dsp:cNvPr id="0" name=""/>
        <dsp:cNvSpPr/>
      </dsp:nvSpPr>
      <dsp:spPr>
        <a:xfrm>
          <a:off x="0" y="2258759"/>
          <a:ext cx="7924800" cy="636480"/>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Separation distances from exposure buildings or properties</a:t>
          </a:r>
        </a:p>
      </dsp:txBody>
      <dsp:txXfrm>
        <a:off x="31070" y="2289829"/>
        <a:ext cx="7862660" cy="574340"/>
      </dsp:txXfrm>
    </dsp:sp>
    <dsp:sp modelId="{275DADD9-2345-4D32-A574-A4FECAA37985}">
      <dsp:nvSpPr>
        <dsp:cNvPr id="0" name=""/>
        <dsp:cNvSpPr/>
      </dsp:nvSpPr>
      <dsp:spPr>
        <a:xfrm>
          <a:off x="0" y="2993159"/>
          <a:ext cx="7924800" cy="636480"/>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Clearance of vegetation around the burn site</a:t>
          </a:r>
        </a:p>
      </dsp:txBody>
      <dsp:txXfrm>
        <a:off x="31070" y="3024229"/>
        <a:ext cx="7862660" cy="574340"/>
      </dsp:txXfrm>
    </dsp:sp>
    <dsp:sp modelId="{7EFB42B7-9502-4DC2-B922-15124967743D}">
      <dsp:nvSpPr>
        <dsp:cNvPr id="0" name=""/>
        <dsp:cNvSpPr/>
      </dsp:nvSpPr>
      <dsp:spPr>
        <a:xfrm>
          <a:off x="0" y="3727559"/>
          <a:ext cx="7924800" cy="63648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Acceptable fuels used to ignite combustible materials</a:t>
          </a:r>
        </a:p>
      </dsp:txBody>
      <dsp:txXfrm>
        <a:off x="31070" y="3758629"/>
        <a:ext cx="7862660" cy="574340"/>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01F80-A474-4BC1-9546-5D64AC4FC524}">
      <dsp:nvSpPr>
        <dsp:cNvPr id="0" name=""/>
        <dsp:cNvSpPr/>
      </dsp:nvSpPr>
      <dsp:spPr>
        <a:xfrm>
          <a:off x="0" y="2309"/>
          <a:ext cx="3733800" cy="1081753"/>
        </a:xfrm>
        <a:prstGeom prst="round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Heights of stacks must not exceed 20 feet (6 m)</a:t>
          </a:r>
        </a:p>
      </dsp:txBody>
      <dsp:txXfrm>
        <a:off x="52807" y="55116"/>
        <a:ext cx="3628186" cy="976139"/>
      </dsp:txXfrm>
    </dsp:sp>
    <dsp:sp modelId="{80A3D196-3F60-4F1B-B03A-701237B66CBD}">
      <dsp:nvSpPr>
        <dsp:cNvPr id="0" name=""/>
        <dsp:cNvSpPr/>
      </dsp:nvSpPr>
      <dsp:spPr>
        <a:xfrm>
          <a:off x="0" y="1096452"/>
          <a:ext cx="3733800" cy="1081753"/>
        </a:xfrm>
        <a:prstGeom prst="roundRect">
          <a:avLst/>
        </a:prstGeom>
        <a:gradFill rotWithShape="0">
          <a:gsLst>
            <a:gs pos="0">
              <a:schemeClr val="accent2">
                <a:shade val="80000"/>
                <a:hueOff val="0"/>
                <a:satOff val="-3694"/>
                <a:lumOff val="9483"/>
                <a:alphaOff val="0"/>
                <a:tint val="50000"/>
                <a:satMod val="300000"/>
              </a:schemeClr>
            </a:gs>
            <a:gs pos="35000">
              <a:schemeClr val="accent2">
                <a:shade val="80000"/>
                <a:hueOff val="0"/>
                <a:satOff val="-3694"/>
                <a:lumOff val="9483"/>
                <a:alphaOff val="0"/>
                <a:tint val="37000"/>
                <a:satMod val="300000"/>
              </a:schemeClr>
            </a:gs>
            <a:gs pos="100000">
              <a:schemeClr val="accent2">
                <a:shade val="80000"/>
                <a:hueOff val="0"/>
                <a:satOff val="-3694"/>
                <a:lumOff val="948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Gates and driveways must be wide enough to accommodate </a:t>
          </a:r>
          <a:r>
            <a:rPr lang="en-US" sz="1800" b="0" kern="1200" dirty="0" smtClean="0"/>
            <a:t>fire </a:t>
          </a:r>
          <a:r>
            <a:rPr lang="en-US" sz="1800" b="0" kern="1200" dirty="0"/>
            <a:t>department’s largest vehicle </a:t>
          </a:r>
        </a:p>
      </dsp:txBody>
      <dsp:txXfrm>
        <a:off x="52807" y="1149259"/>
        <a:ext cx="3628186" cy="976139"/>
      </dsp:txXfrm>
    </dsp:sp>
    <dsp:sp modelId="{483B7B85-7366-40E6-95B9-713D0383FEEB}">
      <dsp:nvSpPr>
        <dsp:cNvPr id="0" name=""/>
        <dsp:cNvSpPr/>
      </dsp:nvSpPr>
      <dsp:spPr>
        <a:xfrm>
          <a:off x="0" y="2190594"/>
          <a:ext cx="3733800" cy="1081753"/>
        </a:xfrm>
        <a:prstGeom prst="roundRect">
          <a:avLst/>
        </a:prstGeom>
        <a:gradFill rotWithShape="0">
          <a:gsLst>
            <a:gs pos="0">
              <a:schemeClr val="accent2">
                <a:shade val="80000"/>
                <a:hueOff val="0"/>
                <a:satOff val="-7387"/>
                <a:lumOff val="18966"/>
                <a:alphaOff val="0"/>
                <a:tint val="50000"/>
                <a:satMod val="300000"/>
              </a:schemeClr>
            </a:gs>
            <a:gs pos="35000">
              <a:schemeClr val="accent2">
                <a:shade val="80000"/>
                <a:hueOff val="0"/>
                <a:satOff val="-7387"/>
                <a:lumOff val="18966"/>
                <a:alphaOff val="0"/>
                <a:tint val="37000"/>
                <a:satMod val="300000"/>
              </a:schemeClr>
            </a:gs>
            <a:gs pos="100000">
              <a:schemeClr val="accent2">
                <a:shade val="80000"/>
                <a:hueOff val="0"/>
                <a:satOff val="-7387"/>
                <a:lumOff val="1896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Turning radius of all driveways must meet </a:t>
          </a:r>
          <a:r>
            <a:rPr lang="en-US" sz="1800" b="0" kern="1200" dirty="0" smtClean="0"/>
            <a:t>requirements </a:t>
          </a:r>
          <a:r>
            <a:rPr lang="en-US" sz="1800" b="0" kern="1200" dirty="0"/>
            <a:t>of </a:t>
          </a:r>
          <a:r>
            <a:rPr lang="en-US" sz="1800" b="0" kern="1200" dirty="0" smtClean="0"/>
            <a:t>largest </a:t>
          </a:r>
          <a:r>
            <a:rPr lang="en-US" sz="1800" b="0" kern="1200" dirty="0"/>
            <a:t>fire apparatus that could respond to that location </a:t>
          </a:r>
        </a:p>
      </dsp:txBody>
      <dsp:txXfrm>
        <a:off x="52807" y="2243401"/>
        <a:ext cx="3628186" cy="976139"/>
      </dsp:txXfrm>
    </dsp:sp>
    <dsp:sp modelId="{6B12EDBA-C421-4EE7-AC2E-CA75E02B3D20}">
      <dsp:nvSpPr>
        <dsp:cNvPr id="0" name=""/>
        <dsp:cNvSpPr/>
      </dsp:nvSpPr>
      <dsp:spPr>
        <a:xfrm>
          <a:off x="0" y="3284736"/>
          <a:ext cx="3733800" cy="1081753"/>
        </a:xfrm>
        <a:prstGeom prst="roundRect">
          <a:avLst/>
        </a:prstGeom>
        <a:gradFill rotWithShape="0">
          <a:gsLst>
            <a:gs pos="0">
              <a:schemeClr val="accent2">
                <a:shade val="80000"/>
                <a:hueOff val="0"/>
                <a:satOff val="-11081"/>
                <a:lumOff val="28449"/>
                <a:alphaOff val="0"/>
                <a:tint val="50000"/>
                <a:satMod val="300000"/>
              </a:schemeClr>
            </a:gs>
            <a:gs pos="35000">
              <a:schemeClr val="accent2">
                <a:shade val="80000"/>
                <a:hueOff val="0"/>
                <a:satOff val="-11081"/>
                <a:lumOff val="28449"/>
                <a:alphaOff val="0"/>
                <a:tint val="37000"/>
                <a:satMod val="300000"/>
              </a:schemeClr>
            </a:gs>
            <a:gs pos="100000">
              <a:schemeClr val="accent2">
                <a:shade val="80000"/>
                <a:hueOff val="0"/>
                <a:satOff val="-11081"/>
                <a:lumOff val="284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Fire department-approved padlocks or key boxes must be used to secure the facility</a:t>
          </a:r>
        </a:p>
      </dsp:txBody>
      <dsp:txXfrm>
        <a:off x="52807" y="3337543"/>
        <a:ext cx="3628186" cy="976139"/>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01F80-A474-4BC1-9546-5D64AC4FC524}">
      <dsp:nvSpPr>
        <dsp:cNvPr id="0" name=""/>
        <dsp:cNvSpPr/>
      </dsp:nvSpPr>
      <dsp:spPr>
        <a:xfrm>
          <a:off x="0" y="1075"/>
          <a:ext cx="3733800" cy="92905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Fires involving tires produce intense heat, enormous amounts of smoke, and toxic oil</a:t>
          </a:r>
          <a:endParaRPr lang="en-US" sz="1800" b="0" kern="1200" dirty="0"/>
        </a:p>
      </dsp:txBody>
      <dsp:txXfrm>
        <a:off x="45353" y="46428"/>
        <a:ext cx="3643094" cy="838347"/>
      </dsp:txXfrm>
    </dsp:sp>
    <dsp:sp modelId="{1B804CC7-438B-441F-9F16-ADA06B44AD3A}">
      <dsp:nvSpPr>
        <dsp:cNvPr id="0" name=""/>
        <dsp:cNvSpPr/>
      </dsp:nvSpPr>
      <dsp:spPr>
        <a:xfrm>
          <a:off x="0" y="943740"/>
          <a:ext cx="3733800" cy="929053"/>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R</a:t>
          </a:r>
          <a:r>
            <a:rPr lang="x-none" sz="1800" b="0" u="none" kern="1200" dirty="0"/>
            <a:t>eadily allow for the spread of heat and flames</a:t>
          </a:r>
          <a:endParaRPr lang="en-US" sz="1800" b="0" u="none" kern="1200" dirty="0"/>
        </a:p>
      </dsp:txBody>
      <dsp:txXfrm>
        <a:off x="45353" y="989093"/>
        <a:ext cx="3643094" cy="838347"/>
      </dsp:txXfrm>
    </dsp:sp>
    <dsp:sp modelId="{7468BAA9-5C99-4295-991F-16E056013E50}">
      <dsp:nvSpPr>
        <dsp:cNvPr id="0" name=""/>
        <dsp:cNvSpPr/>
      </dsp:nvSpPr>
      <dsp:spPr>
        <a:xfrm>
          <a:off x="0" y="1886406"/>
          <a:ext cx="3733800" cy="929053"/>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Fires involving tires not protected by sprinklers usually burn for long periods</a:t>
          </a:r>
          <a:endParaRPr lang="en-US" sz="1800" b="0" u="none" kern="1200" dirty="0"/>
        </a:p>
      </dsp:txBody>
      <dsp:txXfrm>
        <a:off x="45353" y="1931759"/>
        <a:ext cx="3643094" cy="838347"/>
      </dsp:txXfrm>
    </dsp:sp>
    <dsp:sp modelId="{565FF85F-5D03-4158-B321-AB9200D655E0}">
      <dsp:nvSpPr>
        <dsp:cNvPr id="0" name=""/>
        <dsp:cNvSpPr/>
      </dsp:nvSpPr>
      <dsp:spPr>
        <a:xfrm>
          <a:off x="0" y="2829071"/>
          <a:ext cx="3733800" cy="929053"/>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Adequate separation of manageable areas of tires must be planned and enforced</a:t>
          </a:r>
          <a:endParaRPr lang="en-US" sz="1800" b="0" u="none" kern="1200" dirty="0"/>
        </a:p>
      </dsp:txBody>
      <dsp:txXfrm>
        <a:off x="45353" y="2874424"/>
        <a:ext cx="3643094" cy="838347"/>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7F711-861F-497E-9157-31FC18427D69}">
      <dsp:nvSpPr>
        <dsp:cNvPr id="0" name=""/>
        <dsp:cNvSpPr/>
      </dsp:nvSpPr>
      <dsp:spPr>
        <a:xfrm>
          <a:off x="0" y="299354"/>
          <a:ext cx="7772400" cy="1047375"/>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95732"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M</a:t>
          </a:r>
          <a:r>
            <a:rPr lang="x-none" sz="1800" b="0" u="none" kern="1200" dirty="0"/>
            <a:t>ay be found in tire or automotive stores, warehouses, big-box retail outlets, and tire manufacturing facilities</a:t>
          </a:r>
          <a:endParaRPr lang="en-US" sz="1800" b="0" kern="1200" dirty="0"/>
        </a:p>
      </dsp:txBody>
      <dsp:txXfrm>
        <a:off x="0" y="299354"/>
        <a:ext cx="7772400" cy="1047375"/>
      </dsp:txXfrm>
    </dsp:sp>
    <dsp:sp modelId="{8F0FABEB-CC67-41A6-9A48-CAF93E036743}">
      <dsp:nvSpPr>
        <dsp:cNvPr id="0" name=""/>
        <dsp:cNvSpPr/>
      </dsp:nvSpPr>
      <dsp:spPr>
        <a:xfrm>
          <a:off x="388620" y="18914"/>
          <a:ext cx="5440680" cy="5608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u="none" kern="1200" dirty="0"/>
            <a:t>Inside tire storage</a:t>
          </a:r>
          <a:endParaRPr lang="en-US" sz="2000" b="0" kern="1200" dirty="0"/>
        </a:p>
      </dsp:txBody>
      <dsp:txXfrm>
        <a:off x="416000" y="46294"/>
        <a:ext cx="5385920" cy="506120"/>
      </dsp:txXfrm>
    </dsp:sp>
    <dsp:sp modelId="{36691D66-65F2-4FF5-9AC0-C9F29B71347C}">
      <dsp:nvSpPr>
        <dsp:cNvPr id="0" name=""/>
        <dsp:cNvSpPr/>
      </dsp:nvSpPr>
      <dsp:spPr>
        <a:xfrm>
          <a:off x="0" y="1729770"/>
          <a:ext cx="7772400" cy="77805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95732"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J</a:t>
          </a:r>
          <a:r>
            <a:rPr lang="x-none" sz="1800" b="0" u="none" kern="1200" dirty="0"/>
            <a:t>unkyards or scrap tire storage facilities</a:t>
          </a:r>
          <a:endParaRPr lang="en-US" sz="1800" b="0" u="none" kern="1200" dirty="0"/>
        </a:p>
      </dsp:txBody>
      <dsp:txXfrm>
        <a:off x="0" y="1729770"/>
        <a:ext cx="7772400" cy="778050"/>
      </dsp:txXfrm>
    </dsp:sp>
    <dsp:sp modelId="{BBCC6F77-68EC-4CA9-96FD-43B230091F6D}">
      <dsp:nvSpPr>
        <dsp:cNvPr id="0" name=""/>
        <dsp:cNvSpPr/>
      </dsp:nvSpPr>
      <dsp:spPr>
        <a:xfrm>
          <a:off x="388620" y="1449330"/>
          <a:ext cx="5440680" cy="56088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u="none" kern="1200" dirty="0"/>
            <a:t>O</a:t>
          </a:r>
          <a:r>
            <a:rPr lang="x-none" sz="2000" b="0" u="none" kern="1200"/>
            <a:t>utside tire storage</a:t>
          </a:r>
          <a:endParaRPr lang="en-US" sz="2000" b="0" u="none" kern="1200" dirty="0"/>
        </a:p>
      </dsp:txBody>
      <dsp:txXfrm>
        <a:off x="416000" y="1476710"/>
        <a:ext cx="5385920" cy="506120"/>
      </dsp:txXfrm>
    </dsp:sp>
    <dsp:sp modelId="{5BDD0499-85D4-4BBE-80F6-8B3B473D5A75}">
      <dsp:nvSpPr>
        <dsp:cNvPr id="0" name=""/>
        <dsp:cNvSpPr/>
      </dsp:nvSpPr>
      <dsp:spPr>
        <a:xfrm>
          <a:off x="0" y="2890860"/>
          <a:ext cx="7772400" cy="1586025"/>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395732"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Scrap tire storage facilities have resulted in numerous serious fires</a:t>
          </a:r>
        </a:p>
        <a:p>
          <a:pPr marL="171450" lvl="1" indent="-171450" algn="l" defTabSz="800100">
            <a:lnSpc>
              <a:spcPct val="90000"/>
            </a:lnSpc>
            <a:spcBef>
              <a:spcPct val="0"/>
            </a:spcBef>
            <a:spcAft>
              <a:spcPct val="15000"/>
            </a:spcAft>
            <a:buChar char="••"/>
          </a:pPr>
          <a:r>
            <a:rPr lang="en-US" sz="1800" b="0" kern="1200" dirty="0"/>
            <a:t>Facilities are often closely related to scrap tire processing and burning operations</a:t>
          </a:r>
        </a:p>
      </dsp:txBody>
      <dsp:txXfrm>
        <a:off x="0" y="2890860"/>
        <a:ext cx="7772400" cy="1586025"/>
      </dsp:txXfrm>
    </dsp:sp>
    <dsp:sp modelId="{7E5E4101-6E32-4952-AF2A-A24A0AD4E4AD}">
      <dsp:nvSpPr>
        <dsp:cNvPr id="0" name=""/>
        <dsp:cNvSpPr/>
      </dsp:nvSpPr>
      <dsp:spPr>
        <a:xfrm>
          <a:off x="388620" y="2610420"/>
          <a:ext cx="5440680" cy="56088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Problems</a:t>
          </a:r>
        </a:p>
      </dsp:txBody>
      <dsp:txXfrm>
        <a:off x="416000" y="2637800"/>
        <a:ext cx="5385920" cy="506120"/>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1D93A-6C17-4268-A648-BBF274208784}">
      <dsp:nvSpPr>
        <dsp:cNvPr id="0" name=""/>
        <dsp:cNvSpPr/>
      </dsp:nvSpPr>
      <dsp:spPr>
        <a:xfrm>
          <a:off x="0" y="16749"/>
          <a:ext cx="4191000" cy="70785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Found in f</a:t>
          </a:r>
          <a:r>
            <a:rPr lang="x-none" sz="1800" b="0" u="none" kern="1200" dirty="0"/>
            <a:t>acilities that store, ship, and receive large quantities of </a:t>
          </a:r>
          <a:r>
            <a:rPr lang="en-US" sz="1800" b="0" u="none" kern="1200" dirty="0"/>
            <a:t>materials</a:t>
          </a:r>
          <a:endParaRPr lang="en-US" sz="1800" b="0" kern="1200" dirty="0"/>
        </a:p>
      </dsp:txBody>
      <dsp:txXfrm>
        <a:off x="34554" y="51303"/>
        <a:ext cx="4121892" cy="638742"/>
      </dsp:txXfrm>
    </dsp:sp>
    <dsp:sp modelId="{0716D6E9-F344-466F-BC50-F890AEB3B2F1}">
      <dsp:nvSpPr>
        <dsp:cNvPr id="0" name=""/>
        <dsp:cNvSpPr/>
      </dsp:nvSpPr>
      <dsp:spPr>
        <a:xfrm>
          <a:off x="0" y="787959"/>
          <a:ext cx="4191000" cy="707850"/>
        </a:xfrm>
        <a:prstGeom prst="round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Loaded p</a:t>
          </a:r>
          <a:r>
            <a:rPr lang="x-none" sz="1800" b="0" u="none" kern="1200" dirty="0"/>
            <a:t>allets</a:t>
          </a:r>
          <a:r>
            <a:rPr lang="en-US" sz="1800" b="0" u="none" kern="1200" dirty="0"/>
            <a:t> </a:t>
          </a:r>
          <a:r>
            <a:rPr lang="x-none" sz="1800" b="0" u="none" kern="1200" dirty="0"/>
            <a:t>will be present on loading docks and in storage areas</a:t>
          </a:r>
          <a:endParaRPr lang="en-US" sz="1800" b="0" u="none" kern="1200" dirty="0"/>
        </a:p>
      </dsp:txBody>
      <dsp:txXfrm>
        <a:off x="34554" y="822513"/>
        <a:ext cx="4121892" cy="638742"/>
      </dsp:txXfrm>
    </dsp:sp>
    <dsp:sp modelId="{4A0BB354-90FC-4F92-B31B-E7FE1DCED978}">
      <dsp:nvSpPr>
        <dsp:cNvPr id="0" name=""/>
        <dsp:cNvSpPr/>
      </dsp:nvSpPr>
      <dsp:spPr>
        <a:xfrm>
          <a:off x="0" y="1559169"/>
          <a:ext cx="4191000" cy="707850"/>
        </a:xfrm>
        <a:prstGeom prst="round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Idle pallets can be stored inside or outside the facility</a:t>
          </a:r>
          <a:endParaRPr lang="en-US" sz="1800" b="0" u="none" kern="1200" dirty="0"/>
        </a:p>
      </dsp:txBody>
      <dsp:txXfrm>
        <a:off x="34554" y="1593723"/>
        <a:ext cx="4121892" cy="638742"/>
      </dsp:txXfrm>
    </dsp:sp>
    <dsp:sp modelId="{EEF933E7-6454-4E28-BF24-92A325E3D870}">
      <dsp:nvSpPr>
        <dsp:cNvPr id="0" name=""/>
        <dsp:cNvSpPr/>
      </dsp:nvSpPr>
      <dsp:spPr>
        <a:xfrm>
          <a:off x="0" y="2330379"/>
          <a:ext cx="4191000" cy="707850"/>
        </a:xfrm>
        <a:prstGeom prst="round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Damaged pallets found in piles around the perimeter</a:t>
          </a:r>
          <a:endParaRPr lang="en-US" sz="1800" b="0" u="none" kern="1200" dirty="0"/>
        </a:p>
      </dsp:txBody>
      <dsp:txXfrm>
        <a:off x="34554" y="2364933"/>
        <a:ext cx="4121892" cy="638742"/>
      </dsp:txXfrm>
    </dsp:sp>
    <dsp:sp modelId="{70E9FF7E-D881-4135-99C9-A050689D8603}">
      <dsp:nvSpPr>
        <dsp:cNvPr id="0" name=""/>
        <dsp:cNvSpPr/>
      </dsp:nvSpPr>
      <dsp:spPr>
        <a:xfrm>
          <a:off x="0" y="3101589"/>
          <a:ext cx="4191000" cy="70785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Controlled the same way </a:t>
          </a:r>
          <a:r>
            <a:rPr lang="x-none" sz="1800" b="0" u="none" kern="1200" dirty="0"/>
            <a:t>waste inside a facility</a:t>
          </a:r>
          <a:endParaRPr lang="en-US" sz="1800" b="0" u="none" kern="1200" dirty="0"/>
        </a:p>
      </dsp:txBody>
      <dsp:txXfrm>
        <a:off x="34554" y="3136143"/>
        <a:ext cx="4121892" cy="638742"/>
      </dsp:txXfrm>
    </dsp:sp>
    <dsp:sp modelId="{40C52E32-27BF-4E59-B564-087548ACA9E2}">
      <dsp:nvSpPr>
        <dsp:cNvPr id="0" name=""/>
        <dsp:cNvSpPr/>
      </dsp:nvSpPr>
      <dsp:spPr>
        <a:xfrm>
          <a:off x="0" y="3872800"/>
          <a:ext cx="4191000" cy="70785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M</a:t>
          </a:r>
          <a:r>
            <a:rPr lang="x-none" sz="1800" b="0" u="none" kern="1200" dirty="0"/>
            <a:t>ajority of pallets are wooden</a:t>
          </a:r>
          <a:endParaRPr lang="en-US" sz="1800" b="0" u="none" kern="1200" dirty="0"/>
        </a:p>
      </dsp:txBody>
      <dsp:txXfrm>
        <a:off x="34554" y="3907354"/>
        <a:ext cx="4121892" cy="638742"/>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02F9D-3C36-4B34-A83B-84EF9DB55DBB}">
      <dsp:nvSpPr>
        <dsp:cNvPr id="0" name=""/>
        <dsp:cNvSpPr/>
      </dsp:nvSpPr>
      <dsp:spPr>
        <a:xfrm>
          <a:off x="0" y="79848"/>
          <a:ext cx="7772400" cy="96124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u="none" kern="1200" dirty="0"/>
            <a:t>Present </a:t>
          </a:r>
          <a:r>
            <a:rPr lang="x-none" sz="2400" b="0" u="none" kern="1200" dirty="0"/>
            <a:t>stricter standards for warehouses using plastic pallets</a:t>
          </a:r>
          <a:endParaRPr lang="en-US" sz="2400" kern="1200" dirty="0"/>
        </a:p>
      </dsp:txBody>
      <dsp:txXfrm>
        <a:off x="46924" y="126772"/>
        <a:ext cx="7678552" cy="867401"/>
      </dsp:txXfrm>
    </dsp:sp>
    <dsp:sp modelId="{0BC87B98-BF0D-4BA8-9B23-FA2BF3317465}">
      <dsp:nvSpPr>
        <dsp:cNvPr id="0" name=""/>
        <dsp:cNvSpPr/>
      </dsp:nvSpPr>
      <dsp:spPr>
        <a:xfrm>
          <a:off x="0" y="1115978"/>
          <a:ext cx="7772400" cy="1650558"/>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Storage facilities with the highest levels of built-in protection can safely use plastic pallets that have no fire retardants</a:t>
          </a:r>
        </a:p>
      </dsp:txBody>
      <dsp:txXfrm>
        <a:off x="80574" y="1196552"/>
        <a:ext cx="7611252" cy="1489410"/>
      </dsp:txXfrm>
    </dsp:sp>
    <dsp:sp modelId="{5549F4D8-625C-4CC2-AB93-E5C295FAC6DB}">
      <dsp:nvSpPr>
        <dsp:cNvPr id="0" name=""/>
        <dsp:cNvSpPr/>
      </dsp:nvSpPr>
      <dsp:spPr>
        <a:xfrm>
          <a:off x="0" y="2819400"/>
          <a:ext cx="7772400" cy="1422135"/>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Older facilities with lower levels of fire protection cannot</a:t>
          </a:r>
        </a:p>
      </dsp:txBody>
      <dsp:txXfrm>
        <a:off x="69423" y="2888823"/>
        <a:ext cx="7633554" cy="1283289"/>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1D93A-6C17-4268-A648-BBF274208784}">
      <dsp:nvSpPr>
        <dsp:cNvPr id="0" name=""/>
        <dsp:cNvSpPr/>
      </dsp:nvSpPr>
      <dsp:spPr>
        <a:xfrm>
          <a:off x="0" y="2001"/>
          <a:ext cx="4191000" cy="534043"/>
        </a:xfrm>
        <a:prstGeom prst="round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Bulk storage of combustible materials</a:t>
          </a:r>
          <a:endParaRPr lang="en-US" sz="1800" b="0" kern="1200" dirty="0"/>
        </a:p>
      </dsp:txBody>
      <dsp:txXfrm>
        <a:off x="26070" y="28071"/>
        <a:ext cx="4138860" cy="481903"/>
      </dsp:txXfrm>
    </dsp:sp>
    <dsp:sp modelId="{7F77EA47-A9C9-44A7-ADDA-C9FD90DD4730}">
      <dsp:nvSpPr>
        <dsp:cNvPr id="0" name=""/>
        <dsp:cNvSpPr/>
      </dsp:nvSpPr>
      <dsp:spPr>
        <a:xfrm>
          <a:off x="0" y="543963"/>
          <a:ext cx="4191000" cy="790098"/>
        </a:xfrm>
        <a:prstGeom prst="roundRect">
          <a:avLst/>
        </a:prstGeom>
        <a:gradFill rotWithShape="0">
          <a:gsLst>
            <a:gs pos="0">
              <a:schemeClr val="accent2">
                <a:shade val="80000"/>
                <a:hueOff val="0"/>
                <a:satOff val="-2216"/>
                <a:lumOff val="5690"/>
                <a:alphaOff val="0"/>
                <a:tint val="50000"/>
                <a:satMod val="300000"/>
              </a:schemeClr>
            </a:gs>
            <a:gs pos="35000">
              <a:schemeClr val="accent2">
                <a:shade val="80000"/>
                <a:hueOff val="0"/>
                <a:satOff val="-2216"/>
                <a:lumOff val="5690"/>
                <a:alphaOff val="0"/>
                <a:tint val="37000"/>
                <a:satMod val="300000"/>
              </a:schemeClr>
            </a:gs>
            <a:gs pos="100000">
              <a:schemeClr val="accent2">
                <a:shade val="80000"/>
                <a:hueOff val="0"/>
                <a:satOff val="-2216"/>
                <a:lumOff val="569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Hazardous processes conducted on the premises</a:t>
          </a:r>
          <a:endParaRPr lang="en-US" sz="1800" b="0" u="none" kern="1200" dirty="0"/>
        </a:p>
      </dsp:txBody>
      <dsp:txXfrm>
        <a:off x="38569" y="582532"/>
        <a:ext cx="4113862" cy="712960"/>
      </dsp:txXfrm>
    </dsp:sp>
    <dsp:sp modelId="{68AF088A-7AFB-46CB-949C-4D04FD6AEE8D}">
      <dsp:nvSpPr>
        <dsp:cNvPr id="0" name=""/>
        <dsp:cNvSpPr/>
      </dsp:nvSpPr>
      <dsp:spPr>
        <a:xfrm>
          <a:off x="0" y="1341980"/>
          <a:ext cx="4191000" cy="1057396"/>
        </a:xfrm>
        <a:prstGeom prst="roundRect">
          <a:avLst/>
        </a:prstGeom>
        <a:gradFill rotWithShape="0">
          <a:gsLst>
            <a:gs pos="0">
              <a:schemeClr val="accent2">
                <a:shade val="80000"/>
                <a:hueOff val="0"/>
                <a:satOff val="-4432"/>
                <a:lumOff val="11380"/>
                <a:alphaOff val="0"/>
                <a:tint val="50000"/>
                <a:satMod val="300000"/>
              </a:schemeClr>
            </a:gs>
            <a:gs pos="35000">
              <a:schemeClr val="accent2">
                <a:shade val="80000"/>
                <a:hueOff val="0"/>
                <a:satOff val="-4432"/>
                <a:lumOff val="11380"/>
                <a:alphaOff val="0"/>
                <a:tint val="37000"/>
                <a:satMod val="300000"/>
              </a:schemeClr>
            </a:gs>
            <a:gs pos="100000">
              <a:schemeClr val="accent2">
                <a:shade val="80000"/>
                <a:hueOff val="0"/>
                <a:satOff val="-4432"/>
                <a:lumOff val="1138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Facilities that handle wastepaper and cardboard have extremely high fuel loads; usually contained in large bundles</a:t>
          </a:r>
        </a:p>
      </dsp:txBody>
      <dsp:txXfrm>
        <a:off x="51618" y="1393598"/>
        <a:ext cx="4087764" cy="954160"/>
      </dsp:txXfrm>
    </dsp:sp>
    <dsp:sp modelId="{7489E381-48A7-43D6-9137-5B9C78210C16}">
      <dsp:nvSpPr>
        <dsp:cNvPr id="0" name=""/>
        <dsp:cNvSpPr/>
      </dsp:nvSpPr>
      <dsp:spPr>
        <a:xfrm>
          <a:off x="0" y="2407295"/>
          <a:ext cx="4191000" cy="790098"/>
        </a:xfrm>
        <a:prstGeom prst="roundRect">
          <a:avLst/>
        </a:prstGeom>
        <a:gradFill rotWithShape="0">
          <a:gsLst>
            <a:gs pos="0">
              <a:schemeClr val="accent2">
                <a:shade val="80000"/>
                <a:hueOff val="0"/>
                <a:satOff val="-6649"/>
                <a:lumOff val="17069"/>
                <a:alphaOff val="0"/>
                <a:tint val="50000"/>
                <a:satMod val="300000"/>
              </a:schemeClr>
            </a:gs>
            <a:gs pos="35000">
              <a:schemeClr val="accent2">
                <a:shade val="80000"/>
                <a:hueOff val="0"/>
                <a:satOff val="-6649"/>
                <a:lumOff val="17069"/>
                <a:alphaOff val="0"/>
                <a:tint val="37000"/>
                <a:satMod val="300000"/>
              </a:schemeClr>
            </a:gs>
            <a:gs pos="100000">
              <a:schemeClr val="accent2">
                <a:shade val="80000"/>
                <a:hueOff val="0"/>
                <a:satOff val="-6649"/>
                <a:lumOff val="1706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Same general rules for outdoor lumber storage apply to bulk storage outside a building</a:t>
          </a:r>
        </a:p>
      </dsp:txBody>
      <dsp:txXfrm>
        <a:off x="38569" y="2445864"/>
        <a:ext cx="4113862" cy="712960"/>
      </dsp:txXfrm>
    </dsp:sp>
    <dsp:sp modelId="{4FB97CE9-40BA-4B32-82CA-A1A664508AC2}">
      <dsp:nvSpPr>
        <dsp:cNvPr id="0" name=""/>
        <dsp:cNvSpPr/>
      </dsp:nvSpPr>
      <dsp:spPr>
        <a:xfrm>
          <a:off x="0" y="3205312"/>
          <a:ext cx="4191000" cy="696471"/>
        </a:xfrm>
        <a:prstGeom prst="roundRect">
          <a:avLst/>
        </a:prstGeom>
        <a:gradFill rotWithShape="0">
          <a:gsLst>
            <a:gs pos="0">
              <a:schemeClr val="accent2">
                <a:shade val="80000"/>
                <a:hueOff val="0"/>
                <a:satOff val="-8865"/>
                <a:lumOff val="22759"/>
                <a:alphaOff val="0"/>
                <a:tint val="50000"/>
                <a:satMod val="300000"/>
              </a:schemeClr>
            </a:gs>
            <a:gs pos="35000">
              <a:schemeClr val="accent2">
                <a:shade val="80000"/>
                <a:hueOff val="0"/>
                <a:satOff val="-8865"/>
                <a:lumOff val="22759"/>
                <a:alphaOff val="0"/>
                <a:tint val="37000"/>
                <a:satMod val="300000"/>
              </a:schemeClr>
            </a:gs>
            <a:gs pos="100000">
              <a:schemeClr val="accent2">
                <a:shade val="80000"/>
                <a:hueOff val="0"/>
                <a:satOff val="-8865"/>
                <a:lumOff val="2275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Be aware that bundled materials may be found at large retail outlets</a:t>
          </a:r>
        </a:p>
      </dsp:txBody>
      <dsp:txXfrm>
        <a:off x="33999" y="3239311"/>
        <a:ext cx="4123002" cy="628473"/>
      </dsp:txXfrm>
    </dsp:sp>
    <dsp:sp modelId="{CAD8DA0B-DC32-4649-9443-E5970B49005A}">
      <dsp:nvSpPr>
        <dsp:cNvPr id="0" name=""/>
        <dsp:cNvSpPr/>
      </dsp:nvSpPr>
      <dsp:spPr>
        <a:xfrm>
          <a:off x="0" y="3909702"/>
          <a:ext cx="4191000" cy="584095"/>
        </a:xfrm>
        <a:prstGeom prst="roundRect">
          <a:avLst/>
        </a:prstGeom>
        <a:gradFill rotWithShape="0">
          <a:gsLst>
            <a:gs pos="0">
              <a:schemeClr val="accent2">
                <a:shade val="80000"/>
                <a:hueOff val="0"/>
                <a:satOff val="-11081"/>
                <a:lumOff val="28449"/>
                <a:alphaOff val="0"/>
                <a:tint val="50000"/>
                <a:satMod val="300000"/>
              </a:schemeClr>
            </a:gs>
            <a:gs pos="35000">
              <a:schemeClr val="accent2">
                <a:shade val="80000"/>
                <a:hueOff val="0"/>
                <a:satOff val="-11081"/>
                <a:lumOff val="28449"/>
                <a:alphaOff val="0"/>
                <a:tint val="37000"/>
                <a:satMod val="300000"/>
              </a:schemeClr>
            </a:gs>
            <a:gs pos="100000">
              <a:schemeClr val="accent2">
                <a:shade val="80000"/>
                <a:hueOff val="0"/>
                <a:satOff val="-11081"/>
                <a:lumOff val="284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Many other types of materials can be recycled </a:t>
          </a:r>
        </a:p>
      </dsp:txBody>
      <dsp:txXfrm>
        <a:off x="28513" y="3938215"/>
        <a:ext cx="4133974" cy="527069"/>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4C033-B56E-455E-8A22-8BF432F0598A}">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Most types of metals and plastics</a:t>
          </a:r>
          <a:endParaRPr lang="en-US" sz="2400" b="0" kern="1200" dirty="0"/>
        </a:p>
      </dsp:txBody>
      <dsp:txXfrm>
        <a:off x="379511" y="892"/>
        <a:ext cx="3339703" cy="2003821"/>
      </dsp:txXfrm>
    </dsp:sp>
    <dsp:sp modelId="{FFF6ED90-CCD2-4BFA-BB2C-782169D78A22}">
      <dsp:nvSpPr>
        <dsp:cNvPr id="0" name=""/>
        <dsp:cNvSpPr/>
      </dsp:nvSpPr>
      <dsp:spPr>
        <a:xfrm>
          <a:off x="4053185" y="892"/>
          <a:ext cx="3339703" cy="2003821"/>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Batteries</a:t>
          </a:r>
          <a:endParaRPr lang="en-US" sz="2400" b="0" u="none" kern="1200" dirty="0"/>
        </a:p>
      </dsp:txBody>
      <dsp:txXfrm>
        <a:off x="4053185" y="892"/>
        <a:ext cx="3339703" cy="2003821"/>
      </dsp:txXfrm>
    </dsp:sp>
    <dsp:sp modelId="{7A5B0A4C-9F13-422B-BE7D-8398FEE4D5EB}">
      <dsp:nvSpPr>
        <dsp:cNvPr id="0" name=""/>
        <dsp:cNvSpPr/>
      </dsp:nvSpPr>
      <dsp:spPr>
        <a:xfrm>
          <a:off x="379511" y="2338685"/>
          <a:ext cx="3339703" cy="2003821"/>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Motor oil</a:t>
          </a:r>
          <a:endParaRPr lang="en-US" sz="2400" b="0" u="none" kern="1200" dirty="0"/>
        </a:p>
      </dsp:txBody>
      <dsp:txXfrm>
        <a:off x="379511" y="2338685"/>
        <a:ext cx="3339703" cy="2003821"/>
      </dsp:txXfrm>
    </dsp:sp>
    <dsp:sp modelId="{5096637B-AA0C-4084-928C-26AF5B29E011}">
      <dsp:nvSpPr>
        <dsp:cNvPr id="0" name=""/>
        <dsp:cNvSpPr/>
      </dsp:nvSpPr>
      <dsp:spPr>
        <a:xfrm>
          <a:off x="4053185" y="2338685"/>
          <a:ext cx="3339703" cy="2003821"/>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Cooking oils from restaurants</a:t>
          </a:r>
          <a:endParaRPr lang="en-US" sz="2400" b="0" u="none" kern="1200" dirty="0"/>
        </a:p>
      </dsp:txBody>
      <dsp:txXfrm>
        <a:off x="4053185" y="2338685"/>
        <a:ext cx="3339703" cy="2003821"/>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199D4-8409-462B-B86A-DEBB507CFFEE}">
      <dsp:nvSpPr>
        <dsp:cNvPr id="0" name=""/>
        <dsp:cNvSpPr/>
      </dsp:nvSpPr>
      <dsp:spPr>
        <a:xfrm>
          <a:off x="0" y="180"/>
          <a:ext cx="77724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May also be located inside buildings</a:t>
          </a:r>
        </a:p>
      </dsp:txBody>
      <dsp:txXfrm>
        <a:off x="47519" y="47699"/>
        <a:ext cx="7677362" cy="878402"/>
      </dsp:txXfrm>
    </dsp:sp>
    <dsp:sp modelId="{A3B9F6F1-DD94-4C9B-914A-677FCF9FFB86}">
      <dsp:nvSpPr>
        <dsp:cNvPr id="0" name=""/>
        <dsp:cNvSpPr/>
      </dsp:nvSpPr>
      <dsp:spPr>
        <a:xfrm>
          <a:off x="0" y="1123380"/>
          <a:ext cx="77724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u="none" kern="1200" dirty="0"/>
            <a:t>B</a:t>
          </a:r>
          <a:r>
            <a:rPr lang="x-none" sz="2400" b="0" u="none" kern="1200" dirty="0"/>
            <a:t>uildings are usually large, with separations for the different materials being processed</a:t>
          </a:r>
          <a:endParaRPr lang="en-US" sz="2400" b="0" u="none" kern="1200" dirty="0"/>
        </a:p>
      </dsp:txBody>
      <dsp:txXfrm>
        <a:off x="47519" y="1170899"/>
        <a:ext cx="7677362" cy="878402"/>
      </dsp:txXfrm>
    </dsp:sp>
    <dsp:sp modelId="{3C6EF91E-E60A-482E-B848-0975EDEFF963}">
      <dsp:nvSpPr>
        <dsp:cNvPr id="0" name=""/>
        <dsp:cNvSpPr/>
      </dsp:nvSpPr>
      <dsp:spPr>
        <a:xfrm>
          <a:off x="0" y="2246580"/>
          <a:ext cx="7772400" cy="9734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Conveyor belts may run through the structure</a:t>
          </a:r>
          <a:endParaRPr lang="en-US" sz="2400" b="0" u="none" kern="1200" dirty="0"/>
        </a:p>
      </dsp:txBody>
      <dsp:txXfrm>
        <a:off x="47519" y="2294099"/>
        <a:ext cx="7677362" cy="878402"/>
      </dsp:txXfrm>
    </dsp:sp>
    <dsp:sp modelId="{617D74C2-6022-4E04-9327-179A0A6EED2E}">
      <dsp:nvSpPr>
        <dsp:cNvPr id="0" name=""/>
        <dsp:cNvSpPr/>
      </dsp:nvSpPr>
      <dsp:spPr>
        <a:xfrm>
          <a:off x="0" y="3369780"/>
          <a:ext cx="7772400" cy="9734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u="none" kern="1200" dirty="0"/>
            <a:t>S</a:t>
          </a:r>
          <a:r>
            <a:rPr lang="x-none" sz="2400" b="0" u="none" kern="1200" dirty="0"/>
            <a:t>tructure may also be designed to enable tractor-trailer-type trucks to drive through</a:t>
          </a:r>
          <a:endParaRPr lang="en-US" sz="2400" b="0" u="none" kern="1200" dirty="0"/>
        </a:p>
      </dsp:txBody>
      <dsp:txXfrm>
        <a:off x="47519" y="3417299"/>
        <a:ext cx="7677362" cy="878402"/>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199D4-8409-462B-B86A-DEBB507CFFEE}">
      <dsp:nvSpPr>
        <dsp:cNvPr id="0" name=""/>
        <dsp:cNvSpPr/>
      </dsp:nvSpPr>
      <dsp:spPr>
        <a:xfrm>
          <a:off x="0" y="137"/>
          <a:ext cx="3886200" cy="585822"/>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Waste chutes and handling systems </a:t>
          </a:r>
          <a:endParaRPr lang="en-US" sz="2000" b="0" kern="1200" dirty="0"/>
        </a:p>
      </dsp:txBody>
      <dsp:txXfrm>
        <a:off x="28597" y="28734"/>
        <a:ext cx="3829006" cy="528628"/>
      </dsp:txXfrm>
    </dsp:sp>
    <dsp:sp modelId="{A8424E6B-F55F-4CE7-AB3F-B86DF54B78AA}">
      <dsp:nvSpPr>
        <dsp:cNvPr id="0" name=""/>
        <dsp:cNvSpPr/>
      </dsp:nvSpPr>
      <dsp:spPr>
        <a:xfrm>
          <a:off x="0" y="596562"/>
          <a:ext cx="3886200" cy="585822"/>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Shredders </a:t>
          </a:r>
          <a:endParaRPr lang="en-US" sz="2000" b="0" u="none" kern="1200" dirty="0"/>
        </a:p>
      </dsp:txBody>
      <dsp:txXfrm>
        <a:off x="28597" y="625159"/>
        <a:ext cx="3829006" cy="528628"/>
      </dsp:txXfrm>
    </dsp:sp>
    <dsp:sp modelId="{25F15DD6-4503-4FBD-92E6-410B7EEFED9E}">
      <dsp:nvSpPr>
        <dsp:cNvPr id="0" name=""/>
        <dsp:cNvSpPr/>
      </dsp:nvSpPr>
      <dsp:spPr>
        <a:xfrm>
          <a:off x="0" y="1192988"/>
          <a:ext cx="3886200" cy="585822"/>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Extruders </a:t>
          </a:r>
          <a:endParaRPr lang="en-US" sz="2000" b="0" u="none" kern="1200" dirty="0"/>
        </a:p>
      </dsp:txBody>
      <dsp:txXfrm>
        <a:off x="28597" y="1221585"/>
        <a:ext cx="3829006" cy="528628"/>
      </dsp:txXfrm>
    </dsp:sp>
    <dsp:sp modelId="{516793BE-9852-4E30-B08E-98E23ECC6E8A}">
      <dsp:nvSpPr>
        <dsp:cNvPr id="0" name=""/>
        <dsp:cNvSpPr/>
      </dsp:nvSpPr>
      <dsp:spPr>
        <a:xfrm>
          <a:off x="0" y="1789414"/>
          <a:ext cx="3886200" cy="585822"/>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Conveyor belts</a:t>
          </a:r>
          <a:endParaRPr lang="en-US" sz="2000" b="0" u="none" kern="1200" dirty="0"/>
        </a:p>
      </dsp:txBody>
      <dsp:txXfrm>
        <a:off x="28597" y="1818011"/>
        <a:ext cx="3829006" cy="528628"/>
      </dsp:txXfrm>
    </dsp:sp>
    <dsp:sp modelId="{141E3FB6-F7E0-4446-A16A-27646B62E374}">
      <dsp:nvSpPr>
        <dsp:cNvPr id="0" name=""/>
        <dsp:cNvSpPr/>
      </dsp:nvSpPr>
      <dsp:spPr>
        <a:xfrm>
          <a:off x="0" y="2385840"/>
          <a:ext cx="3886200" cy="585822"/>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Compacting machines</a:t>
          </a:r>
          <a:endParaRPr lang="en-US" sz="2000" b="0" u="none" kern="1200" dirty="0"/>
        </a:p>
      </dsp:txBody>
      <dsp:txXfrm>
        <a:off x="28597" y="2414437"/>
        <a:ext cx="3829006" cy="528628"/>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199D4-8409-462B-B86A-DEBB507CFFEE}">
      <dsp:nvSpPr>
        <dsp:cNvPr id="0" name=""/>
        <dsp:cNvSpPr/>
      </dsp:nvSpPr>
      <dsp:spPr>
        <a:xfrm>
          <a:off x="0" y="26287"/>
          <a:ext cx="8001000" cy="133087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u="none" kern="1200" dirty="0"/>
            <a:t>P</a:t>
          </a:r>
          <a:r>
            <a:rPr lang="x-none" sz="2400" b="0" u="none" kern="1200" dirty="0"/>
            <a:t>iles of combustible materials should not be stored in the same area where cutting torches are used</a:t>
          </a:r>
          <a:endParaRPr lang="en-US" sz="2400" b="0" kern="1200" dirty="0"/>
        </a:p>
      </dsp:txBody>
      <dsp:txXfrm>
        <a:off x="64968" y="91255"/>
        <a:ext cx="7871064" cy="1200939"/>
      </dsp:txXfrm>
    </dsp:sp>
    <dsp:sp modelId="{803D8DF6-B6F5-442F-8707-6B522D8C65C1}">
      <dsp:nvSpPr>
        <dsp:cNvPr id="0" name=""/>
        <dsp:cNvSpPr/>
      </dsp:nvSpPr>
      <dsp:spPr>
        <a:xfrm>
          <a:off x="0" y="1544362"/>
          <a:ext cx="8001000" cy="1330875"/>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Hot ashes, coals, cinders, or materials subject to spontaneous heating should be stored in approved metal containers</a:t>
          </a:r>
          <a:endParaRPr lang="en-US" sz="2400" b="0" kern="1200" dirty="0"/>
        </a:p>
      </dsp:txBody>
      <dsp:txXfrm>
        <a:off x="64968" y="1609330"/>
        <a:ext cx="7871064" cy="1200939"/>
      </dsp:txXfrm>
    </dsp:sp>
    <dsp:sp modelId="{06BE98D4-C279-4F02-8413-BFC4FBE37211}">
      <dsp:nvSpPr>
        <dsp:cNvPr id="0" name=""/>
        <dsp:cNvSpPr/>
      </dsp:nvSpPr>
      <dsp:spPr>
        <a:xfrm>
          <a:off x="0" y="3062437"/>
          <a:ext cx="8001000" cy="1330875"/>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u="none" kern="1200" dirty="0"/>
            <a:t>C</a:t>
          </a:r>
          <a:r>
            <a:rPr lang="x-none" sz="2400" b="0" u="none" kern="1200" dirty="0"/>
            <a:t>ontainers should not be located near stored combustible materials</a:t>
          </a:r>
          <a:endParaRPr lang="en-US" sz="2400" b="0" kern="1200" dirty="0"/>
        </a:p>
      </dsp:txBody>
      <dsp:txXfrm>
        <a:off x="64968" y="3127405"/>
        <a:ext cx="7871064" cy="12009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170D7-0E8F-495B-82D8-1730B8508B06}">
      <dsp:nvSpPr>
        <dsp:cNvPr id="0" name=""/>
        <dsp:cNvSpPr/>
      </dsp:nvSpPr>
      <dsp:spPr>
        <a:xfrm>
          <a:off x="0" y="0"/>
          <a:ext cx="6153150" cy="1394460"/>
        </a:xfrm>
        <a:prstGeom prst="roundRect">
          <a:avLst>
            <a:gd name="adj" fmla="val 10000"/>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u="none" kern="1200" dirty="0"/>
            <a:t>Application receipt</a:t>
          </a:r>
          <a:endParaRPr lang="en-US" sz="2400" b="0" kern="1200" dirty="0"/>
        </a:p>
      </dsp:txBody>
      <dsp:txXfrm>
        <a:off x="40842" y="40842"/>
        <a:ext cx="4648419" cy="1312776"/>
      </dsp:txXfrm>
    </dsp:sp>
    <dsp:sp modelId="{82A99641-4504-4E89-9975-B3682A06EBF8}">
      <dsp:nvSpPr>
        <dsp:cNvPr id="0" name=""/>
        <dsp:cNvSpPr/>
      </dsp:nvSpPr>
      <dsp:spPr>
        <a:xfrm>
          <a:off x="542924" y="1626869"/>
          <a:ext cx="6153150" cy="1394460"/>
        </a:xfrm>
        <a:prstGeom prst="roundRect">
          <a:avLst>
            <a:gd name="adj" fmla="val 10000"/>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u="none" kern="1200" dirty="0"/>
            <a:t>V</a:t>
          </a:r>
          <a:r>
            <a:rPr lang="x-none" sz="2400" b="0" u="none" kern="1200" dirty="0"/>
            <a:t>isit the site to verify that conditions are in compliance with adopted regulations</a:t>
          </a:r>
          <a:endParaRPr lang="en-US" sz="2400" b="0" kern="1200" dirty="0"/>
        </a:p>
      </dsp:txBody>
      <dsp:txXfrm>
        <a:off x="583766" y="1667711"/>
        <a:ext cx="4622142" cy="1312776"/>
      </dsp:txXfrm>
    </dsp:sp>
    <dsp:sp modelId="{68C9F47D-4D4C-4338-AF5C-23E2CA676BC5}">
      <dsp:nvSpPr>
        <dsp:cNvPr id="0" name=""/>
        <dsp:cNvSpPr/>
      </dsp:nvSpPr>
      <dsp:spPr>
        <a:xfrm>
          <a:off x="1085849" y="3253739"/>
          <a:ext cx="6153150" cy="1394460"/>
        </a:xfrm>
        <a:prstGeom prst="roundRect">
          <a:avLst>
            <a:gd name="adj" fmla="val 10000"/>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u="none" kern="1200" dirty="0"/>
            <a:t>I</a:t>
          </a:r>
          <a:r>
            <a:rPr lang="x-none" sz="2400" b="0" u="none" kern="1200" dirty="0"/>
            <a:t>ssue a burn permit</a:t>
          </a:r>
          <a:r>
            <a:rPr lang="en-US" sz="2400" b="0" u="none" kern="1200" dirty="0"/>
            <a:t> that </a:t>
          </a:r>
          <a:r>
            <a:rPr lang="x-none" sz="2400" b="0" u="none" kern="1200" dirty="0"/>
            <a:t>describe</a:t>
          </a:r>
          <a:r>
            <a:rPr lang="en-US" sz="2400" b="0" u="none" kern="1200" dirty="0"/>
            <a:t>s</a:t>
          </a:r>
          <a:r>
            <a:rPr lang="x-none" sz="2400" b="0" u="none" kern="1200" dirty="0"/>
            <a:t> the required conditions</a:t>
          </a:r>
          <a:endParaRPr lang="en-US" sz="2400" b="0" u="none" kern="1200" dirty="0"/>
        </a:p>
      </dsp:txBody>
      <dsp:txXfrm>
        <a:off x="1126691" y="3294581"/>
        <a:ext cx="4622142" cy="1312776"/>
      </dsp:txXfrm>
    </dsp:sp>
    <dsp:sp modelId="{D169D6AC-C9A2-4EBA-8CBD-CD9AF6480798}">
      <dsp:nvSpPr>
        <dsp:cNvPr id="0" name=""/>
        <dsp:cNvSpPr/>
      </dsp:nvSpPr>
      <dsp:spPr>
        <a:xfrm>
          <a:off x="5246751" y="1057465"/>
          <a:ext cx="906399" cy="906399"/>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dirty="0"/>
        </a:p>
      </dsp:txBody>
      <dsp:txXfrm>
        <a:off x="5450691" y="1057465"/>
        <a:ext cx="498519" cy="682065"/>
      </dsp:txXfrm>
    </dsp:sp>
    <dsp:sp modelId="{E3AA96A3-E2A7-412A-B75C-0B5659423B38}">
      <dsp:nvSpPr>
        <dsp:cNvPr id="0" name=""/>
        <dsp:cNvSpPr/>
      </dsp:nvSpPr>
      <dsp:spPr>
        <a:xfrm>
          <a:off x="5789676" y="2675039"/>
          <a:ext cx="906399" cy="906399"/>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dirty="0"/>
        </a:p>
      </dsp:txBody>
      <dsp:txXfrm>
        <a:off x="5993616" y="2675039"/>
        <a:ext cx="498519" cy="682065"/>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199D4-8409-462B-B86A-DEBB507CFFEE}">
      <dsp:nvSpPr>
        <dsp:cNvPr id="0" name=""/>
        <dsp:cNvSpPr/>
      </dsp:nvSpPr>
      <dsp:spPr>
        <a:xfrm>
          <a:off x="0" y="6720"/>
          <a:ext cx="8001000" cy="786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I</a:t>
          </a:r>
          <a:r>
            <a:rPr lang="x-none" sz="2000" b="0" u="none" kern="1200" dirty="0" smtClean="0"/>
            <a:t>nvolve</a:t>
          </a:r>
          <a:r>
            <a:rPr lang="en-US" sz="2000" b="0" u="none" kern="1200" dirty="0" smtClean="0"/>
            <a:t> </a:t>
          </a:r>
          <a:r>
            <a:rPr lang="x-none" sz="2000" b="0" u="none" kern="1200" dirty="0" smtClean="0"/>
            <a:t>disposal </a:t>
          </a:r>
          <a:r>
            <a:rPr lang="x-none" sz="2000" b="0" u="none" kern="1200" dirty="0"/>
            <a:t>of nonrecyclable materials</a:t>
          </a:r>
          <a:endParaRPr lang="en-US" sz="2000" b="0" kern="1200" dirty="0"/>
        </a:p>
      </dsp:txBody>
      <dsp:txXfrm>
        <a:off x="38381" y="45101"/>
        <a:ext cx="7924238" cy="709478"/>
      </dsp:txXfrm>
    </dsp:sp>
    <dsp:sp modelId="{9B2273B1-27F9-488F-9965-83B6BEF2FD65}">
      <dsp:nvSpPr>
        <dsp:cNvPr id="0" name=""/>
        <dsp:cNvSpPr/>
      </dsp:nvSpPr>
      <dsp:spPr>
        <a:xfrm>
          <a:off x="0" y="873600"/>
          <a:ext cx="8001000" cy="78624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I</a:t>
          </a:r>
          <a:r>
            <a:rPr lang="x-none" sz="2000" b="0" u="none" kern="1200" dirty="0"/>
            <a:t>ncludes everything from municipal trash to hazardous or biological materials</a:t>
          </a:r>
          <a:endParaRPr lang="en-US" sz="2000" b="0" kern="1200" dirty="0"/>
        </a:p>
      </dsp:txBody>
      <dsp:txXfrm>
        <a:off x="38381" y="911981"/>
        <a:ext cx="7924238" cy="709478"/>
      </dsp:txXfrm>
    </dsp:sp>
    <dsp:sp modelId="{AB96440C-6C62-4458-A379-302E0151A4C4}">
      <dsp:nvSpPr>
        <dsp:cNvPr id="0" name=""/>
        <dsp:cNvSpPr/>
      </dsp:nvSpPr>
      <dsp:spPr>
        <a:xfrm>
          <a:off x="0" y="1740480"/>
          <a:ext cx="8001000" cy="7862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Operations of this type are extremely complex</a:t>
          </a:r>
          <a:endParaRPr lang="en-US" sz="2000" b="0" u="none" kern="1200" dirty="0"/>
        </a:p>
      </dsp:txBody>
      <dsp:txXfrm>
        <a:off x="38381" y="1778861"/>
        <a:ext cx="7924238" cy="709478"/>
      </dsp:txXfrm>
    </dsp:sp>
    <dsp:sp modelId="{D6F4CF94-6AD6-430D-97AF-FB791F70484C}">
      <dsp:nvSpPr>
        <dsp:cNvPr id="0" name=""/>
        <dsp:cNvSpPr/>
      </dsp:nvSpPr>
      <dsp:spPr>
        <a:xfrm>
          <a:off x="0" y="2607360"/>
          <a:ext cx="8001000" cy="7862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smtClean="0"/>
            <a:t>Require ever-increasing </a:t>
          </a:r>
          <a:r>
            <a:rPr lang="x-none" sz="2000" b="0" u="none" kern="1200" dirty="0"/>
            <a:t>level of expertise on the part of an inspector</a:t>
          </a:r>
          <a:endParaRPr lang="en-US" sz="2000" b="0" u="none" kern="1200" dirty="0"/>
        </a:p>
      </dsp:txBody>
      <dsp:txXfrm>
        <a:off x="38381" y="2645741"/>
        <a:ext cx="7924238" cy="709478"/>
      </dsp:txXfrm>
    </dsp:sp>
    <dsp:sp modelId="{D415E841-78B3-45A9-A883-6CC68F8741EB}">
      <dsp:nvSpPr>
        <dsp:cNvPr id="0" name=""/>
        <dsp:cNvSpPr/>
      </dsp:nvSpPr>
      <dsp:spPr>
        <a:xfrm>
          <a:off x="0" y="3474240"/>
          <a:ext cx="8001000" cy="7862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Present unique challenges to inspection and fire suppression personnel</a:t>
          </a:r>
          <a:endParaRPr lang="en-US" sz="2000" b="0" u="none" kern="1200" dirty="0"/>
        </a:p>
      </dsp:txBody>
      <dsp:txXfrm>
        <a:off x="38381" y="3512621"/>
        <a:ext cx="7924238" cy="709478"/>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199D4-8409-462B-B86A-DEBB507CFFEE}">
      <dsp:nvSpPr>
        <dsp:cNvPr id="0" name=""/>
        <dsp:cNvSpPr/>
      </dsp:nvSpPr>
      <dsp:spPr>
        <a:xfrm>
          <a:off x="0" y="38280"/>
          <a:ext cx="7467600" cy="973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a:t>Burning</a:t>
          </a:r>
          <a:endParaRPr lang="en-US" sz="2400" b="0" kern="1200" dirty="0"/>
        </a:p>
      </dsp:txBody>
      <dsp:txXfrm>
        <a:off x="47519" y="85799"/>
        <a:ext cx="7372562" cy="878402"/>
      </dsp:txXfrm>
    </dsp:sp>
    <dsp:sp modelId="{5885492A-D3E4-48C7-8169-B35D4D3046EB}">
      <dsp:nvSpPr>
        <dsp:cNvPr id="0" name=""/>
        <dsp:cNvSpPr/>
      </dsp:nvSpPr>
      <dsp:spPr>
        <a:xfrm>
          <a:off x="0" y="1161480"/>
          <a:ext cx="7467600" cy="97344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Steaming</a:t>
          </a:r>
        </a:p>
      </dsp:txBody>
      <dsp:txXfrm>
        <a:off x="47519" y="1208999"/>
        <a:ext cx="7372562" cy="878402"/>
      </dsp:txXfrm>
    </dsp:sp>
    <dsp:sp modelId="{09B07162-3607-4CC4-8551-027BB90B16EB}">
      <dsp:nvSpPr>
        <dsp:cNvPr id="0" name=""/>
        <dsp:cNvSpPr/>
      </dsp:nvSpPr>
      <dsp:spPr>
        <a:xfrm>
          <a:off x="0" y="2284680"/>
          <a:ext cx="7467600" cy="9734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Microwaving</a:t>
          </a:r>
        </a:p>
      </dsp:txBody>
      <dsp:txXfrm>
        <a:off x="47519" y="2332199"/>
        <a:ext cx="7372562" cy="878402"/>
      </dsp:txXfrm>
    </dsp:sp>
    <dsp:sp modelId="{0FD0F789-25A9-4695-A6ED-F51794E0025F}">
      <dsp:nvSpPr>
        <dsp:cNvPr id="0" name=""/>
        <dsp:cNvSpPr/>
      </dsp:nvSpPr>
      <dsp:spPr>
        <a:xfrm>
          <a:off x="0" y="3407880"/>
          <a:ext cx="7467600" cy="9734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Ozone sanitizing</a:t>
          </a:r>
        </a:p>
      </dsp:txBody>
      <dsp:txXfrm>
        <a:off x="47519" y="3455399"/>
        <a:ext cx="7372562" cy="878402"/>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199D4-8409-462B-B86A-DEBB507CFFEE}">
      <dsp:nvSpPr>
        <dsp:cNvPr id="0" name=""/>
        <dsp:cNvSpPr/>
      </dsp:nvSpPr>
      <dsp:spPr>
        <a:xfrm>
          <a:off x="0" y="838196"/>
          <a:ext cx="7467600" cy="274320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u="none" kern="1200" dirty="0"/>
            <a:t>Can </a:t>
          </a:r>
          <a:r>
            <a:rPr lang="x-none" sz="2800" b="0" u="none" kern="1200" dirty="0"/>
            <a:t>limit the potential risk to the community and emergency response personnel resulting from incidents occurring at waste-handling facilities</a:t>
          </a:r>
          <a:endParaRPr lang="en-US" sz="2800" b="0" kern="1200" dirty="0"/>
        </a:p>
      </dsp:txBody>
      <dsp:txXfrm>
        <a:off x="133912" y="972108"/>
        <a:ext cx="7199776" cy="2475383"/>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199D4-8409-462B-B86A-DEBB507CFFEE}">
      <dsp:nvSpPr>
        <dsp:cNvPr id="0" name=""/>
        <dsp:cNvSpPr/>
      </dsp:nvSpPr>
      <dsp:spPr>
        <a:xfrm>
          <a:off x="0" y="1134"/>
          <a:ext cx="7467600" cy="138562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u="none" kern="1200" dirty="0"/>
            <a:t>Usually collects </a:t>
          </a:r>
          <a:r>
            <a:rPr lang="x-none" sz="2200" b="0" u="none" kern="1200" dirty="0"/>
            <a:t>during the time between collection and disposal</a:t>
          </a:r>
          <a:endParaRPr lang="en-US" sz="2200" b="0" kern="1200" dirty="0"/>
        </a:p>
      </dsp:txBody>
      <dsp:txXfrm>
        <a:off x="67641" y="68775"/>
        <a:ext cx="7332318" cy="1250342"/>
      </dsp:txXfrm>
    </dsp:sp>
    <dsp:sp modelId="{6CAA869A-8BE6-41E4-BB14-F036F5156668}">
      <dsp:nvSpPr>
        <dsp:cNvPr id="0" name=""/>
        <dsp:cNvSpPr/>
      </dsp:nvSpPr>
      <dsp:spPr>
        <a:xfrm>
          <a:off x="0" y="1398571"/>
          <a:ext cx="7467600" cy="998756"/>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kern="1200" dirty="0"/>
            <a:t>Collected materials are retained at a transfer station until they are compacted and removed to a waste-disposal/dump site</a:t>
          </a:r>
        </a:p>
      </dsp:txBody>
      <dsp:txXfrm>
        <a:off x="48755" y="1447326"/>
        <a:ext cx="7370090" cy="901246"/>
      </dsp:txXfrm>
    </dsp:sp>
    <dsp:sp modelId="{225FBC8E-DF2F-4118-8762-8323AE411083}">
      <dsp:nvSpPr>
        <dsp:cNvPr id="0" name=""/>
        <dsp:cNvSpPr/>
      </dsp:nvSpPr>
      <dsp:spPr>
        <a:xfrm>
          <a:off x="0" y="2409140"/>
          <a:ext cx="7467600" cy="998756"/>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kern="1200" dirty="0"/>
            <a:t>Fire protection and access requirements should be similar to those at other outside storage yards</a:t>
          </a:r>
        </a:p>
      </dsp:txBody>
      <dsp:txXfrm>
        <a:off x="48755" y="2457895"/>
        <a:ext cx="7370090" cy="901246"/>
      </dsp:txXfrm>
    </dsp:sp>
    <dsp:sp modelId="{63F26279-EBF4-4520-AC0A-E94AF10034F8}">
      <dsp:nvSpPr>
        <dsp:cNvPr id="0" name=""/>
        <dsp:cNvSpPr/>
      </dsp:nvSpPr>
      <dsp:spPr>
        <a:xfrm>
          <a:off x="0" y="3419708"/>
          <a:ext cx="7467600" cy="998756"/>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b="0" kern="1200" dirty="0"/>
            <a:t>Verify that adequate access and fire lane widths are provided and maintained</a:t>
          </a:r>
        </a:p>
      </dsp:txBody>
      <dsp:txXfrm>
        <a:off x="48755" y="3468463"/>
        <a:ext cx="7370090" cy="901246"/>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4C033-B56E-455E-8A22-8BF432F0598A}">
      <dsp:nvSpPr>
        <dsp:cNvPr id="0" name=""/>
        <dsp:cNvSpPr/>
      </dsp:nvSpPr>
      <dsp:spPr>
        <a:xfrm>
          <a:off x="911" y="1143260"/>
          <a:ext cx="3555131" cy="2133079"/>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kern="1200" dirty="0"/>
            <a:t>Type of soil they are located on</a:t>
          </a:r>
          <a:br>
            <a:rPr lang="en-US" sz="2800" b="0" kern="1200" dirty="0"/>
          </a:br>
          <a:r>
            <a:rPr lang="en-US" sz="2800" b="0" kern="1200" dirty="0"/>
            <a:t>(to avoid ground contamination)</a:t>
          </a:r>
        </a:p>
      </dsp:txBody>
      <dsp:txXfrm>
        <a:off x="911" y="1143260"/>
        <a:ext cx="3555131" cy="2133079"/>
      </dsp:txXfrm>
    </dsp:sp>
    <dsp:sp modelId="{67777B2C-477A-48AC-9E0E-F5C1A338AF96}">
      <dsp:nvSpPr>
        <dsp:cNvPr id="0" name=""/>
        <dsp:cNvSpPr/>
      </dsp:nvSpPr>
      <dsp:spPr>
        <a:xfrm>
          <a:off x="3911556" y="1143260"/>
          <a:ext cx="3555131" cy="2133079"/>
        </a:xfrm>
        <a:prstGeom prst="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kern="1200" dirty="0"/>
            <a:t>Safety features (plans and placards)</a:t>
          </a:r>
        </a:p>
      </dsp:txBody>
      <dsp:txXfrm>
        <a:off x="3911556" y="1143260"/>
        <a:ext cx="3555131" cy="2133079"/>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199D4-8409-462B-B86A-DEBB507CFFEE}">
      <dsp:nvSpPr>
        <dsp:cNvPr id="0" name=""/>
        <dsp:cNvSpPr/>
      </dsp:nvSpPr>
      <dsp:spPr>
        <a:xfrm>
          <a:off x="0" y="1425"/>
          <a:ext cx="7467600" cy="138425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In some specialized sites, even inspectors are not permitted on the site unless they have the required training/qualifications</a:t>
          </a:r>
          <a:r>
            <a:rPr lang="en-US" sz="2000" b="0" u="none" kern="1200" dirty="0"/>
            <a:t>; </a:t>
          </a:r>
          <a:r>
            <a:rPr lang="x-none" sz="2000" b="0" u="none" kern="1200" dirty="0"/>
            <a:t>proper</a:t>
          </a:r>
          <a:r>
            <a:rPr lang="en-US" sz="2000" b="0" u="none" kern="1200" dirty="0"/>
            <a:t> PPE</a:t>
          </a:r>
          <a:endParaRPr lang="en-US" sz="2000" b="0" kern="1200" dirty="0"/>
        </a:p>
      </dsp:txBody>
      <dsp:txXfrm>
        <a:off x="67574" y="68999"/>
        <a:ext cx="7332452" cy="1249105"/>
      </dsp:txXfrm>
    </dsp:sp>
    <dsp:sp modelId="{24EAD6F6-38D5-43BA-B9D5-A853273D467A}">
      <dsp:nvSpPr>
        <dsp:cNvPr id="0" name=""/>
        <dsp:cNvSpPr/>
      </dsp:nvSpPr>
      <dsp:spPr>
        <a:xfrm>
          <a:off x="0" y="1398742"/>
          <a:ext cx="7467600" cy="997767"/>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Rights of entry for inspection do not outweigh safety requirements designed to protect persons from hazards</a:t>
          </a:r>
          <a:endParaRPr lang="en-US" sz="2000" b="0" u="none" kern="1200" dirty="0"/>
        </a:p>
      </dsp:txBody>
      <dsp:txXfrm>
        <a:off x="48707" y="1447449"/>
        <a:ext cx="7370186" cy="900353"/>
      </dsp:txXfrm>
    </dsp:sp>
    <dsp:sp modelId="{337F2784-DA4D-4CCF-9EDF-A4C3D709CCCF}">
      <dsp:nvSpPr>
        <dsp:cNvPr id="0" name=""/>
        <dsp:cNvSpPr/>
      </dsp:nvSpPr>
      <dsp:spPr>
        <a:xfrm>
          <a:off x="0" y="2409574"/>
          <a:ext cx="7467600" cy="997767"/>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Be aware of different wastes and their hazards on any site</a:t>
          </a:r>
          <a:endParaRPr lang="en-US" sz="2000" b="0" u="none" kern="1200" dirty="0"/>
        </a:p>
      </dsp:txBody>
      <dsp:txXfrm>
        <a:off x="48707" y="2458281"/>
        <a:ext cx="7370186" cy="900353"/>
      </dsp:txXfrm>
    </dsp:sp>
    <dsp:sp modelId="{37FADB15-673A-46D3-9314-5048E2D456C4}">
      <dsp:nvSpPr>
        <dsp:cNvPr id="0" name=""/>
        <dsp:cNvSpPr/>
      </dsp:nvSpPr>
      <dsp:spPr>
        <a:xfrm>
          <a:off x="0" y="3420406"/>
          <a:ext cx="7467600" cy="997767"/>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Inspector must follow all safety rules that apply to the facility being inspected, including the use of PPE</a:t>
          </a:r>
          <a:endParaRPr lang="en-US" sz="2000" b="0" u="none" kern="1200" dirty="0"/>
        </a:p>
      </dsp:txBody>
      <dsp:txXfrm>
        <a:off x="48707" y="3469113"/>
        <a:ext cx="7370186" cy="900353"/>
      </dsp:txXfrm>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C3712-2B56-4499-85C7-858FD9B768C3}">
      <dsp:nvSpPr>
        <dsp:cNvPr id="0" name=""/>
        <dsp:cNvSpPr/>
      </dsp:nvSpPr>
      <dsp:spPr>
        <a:xfrm>
          <a:off x="0" y="0"/>
          <a:ext cx="4724399" cy="0"/>
        </a:xfrm>
        <a:prstGeom prst="line">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8A70BA-6E2F-465C-8F46-668CCB929B8F}">
      <dsp:nvSpPr>
        <dsp:cNvPr id="0" name=""/>
        <dsp:cNvSpPr/>
      </dsp:nvSpPr>
      <dsp:spPr>
        <a:xfrm>
          <a:off x="0" y="0"/>
          <a:ext cx="4724399" cy="1073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x-none" sz="2000" b="0" u="none" kern="1200" dirty="0"/>
            <a:t>Incineration of most domestic garbage</a:t>
          </a:r>
          <a:r>
            <a:rPr lang="en-US" sz="2000" b="0" u="none" kern="1200" dirty="0"/>
            <a:t> </a:t>
          </a:r>
          <a:r>
            <a:rPr lang="x-none" sz="2000" b="0" u="none" kern="1200" dirty="0"/>
            <a:t>is acceptable in many areas if the proper environmental controls are followed</a:t>
          </a:r>
          <a:endParaRPr lang="en-US" sz="2000" b="0" kern="1200" dirty="0"/>
        </a:p>
      </dsp:txBody>
      <dsp:txXfrm>
        <a:off x="0" y="0"/>
        <a:ext cx="4724399" cy="1073150"/>
      </dsp:txXfrm>
    </dsp:sp>
    <dsp:sp modelId="{BAC39C9C-2751-48E8-A9B6-B6D414838C3A}">
      <dsp:nvSpPr>
        <dsp:cNvPr id="0" name=""/>
        <dsp:cNvSpPr/>
      </dsp:nvSpPr>
      <dsp:spPr>
        <a:xfrm>
          <a:off x="0" y="1073150"/>
          <a:ext cx="4724399" cy="0"/>
        </a:xfrm>
        <a:prstGeom prst="line">
          <a:avLst/>
        </a:prstGeom>
        <a:solidFill>
          <a:schemeClr val="accent2">
            <a:shade val="80000"/>
            <a:hueOff val="0"/>
            <a:satOff val="-3694"/>
            <a:lumOff val="9483"/>
            <a:alphaOff val="0"/>
          </a:schemeClr>
        </a:solidFill>
        <a:ln w="25400" cap="flat" cmpd="sng" algn="ctr">
          <a:solidFill>
            <a:schemeClr val="accent2">
              <a:shade val="80000"/>
              <a:hueOff val="0"/>
              <a:satOff val="-3694"/>
              <a:lumOff val="948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F0F527-0C57-4FB2-9B98-8CB8391B5D8D}">
      <dsp:nvSpPr>
        <dsp:cNvPr id="0" name=""/>
        <dsp:cNvSpPr/>
      </dsp:nvSpPr>
      <dsp:spPr>
        <a:xfrm>
          <a:off x="0" y="1073150"/>
          <a:ext cx="4724399" cy="1073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x-none" sz="2000" b="0" u="none" kern="1200" dirty="0"/>
            <a:t>Local authorities may require a permit before waste is burned</a:t>
          </a:r>
          <a:endParaRPr lang="en-US" sz="2000" b="0" u="none" kern="1200" dirty="0"/>
        </a:p>
      </dsp:txBody>
      <dsp:txXfrm>
        <a:off x="0" y="1073150"/>
        <a:ext cx="4724399" cy="1073150"/>
      </dsp:txXfrm>
    </dsp:sp>
    <dsp:sp modelId="{8AD68AF5-E1CE-4F25-8C73-490EAE9C5016}">
      <dsp:nvSpPr>
        <dsp:cNvPr id="0" name=""/>
        <dsp:cNvSpPr/>
      </dsp:nvSpPr>
      <dsp:spPr>
        <a:xfrm>
          <a:off x="0" y="2146300"/>
          <a:ext cx="4724399" cy="0"/>
        </a:xfrm>
        <a:prstGeom prst="line">
          <a:avLst/>
        </a:prstGeom>
        <a:solidFill>
          <a:schemeClr val="accent2">
            <a:shade val="80000"/>
            <a:hueOff val="0"/>
            <a:satOff val="-7387"/>
            <a:lumOff val="18966"/>
            <a:alphaOff val="0"/>
          </a:schemeClr>
        </a:solidFill>
        <a:ln w="25400" cap="flat" cmpd="sng" algn="ctr">
          <a:solidFill>
            <a:schemeClr val="accent2">
              <a:shade val="80000"/>
              <a:hueOff val="0"/>
              <a:satOff val="-7387"/>
              <a:lumOff val="1896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CDA191-B0FC-4D31-BA79-83ED67D0B119}">
      <dsp:nvSpPr>
        <dsp:cNvPr id="0" name=""/>
        <dsp:cNvSpPr/>
      </dsp:nvSpPr>
      <dsp:spPr>
        <a:xfrm>
          <a:off x="0" y="2146300"/>
          <a:ext cx="4724399" cy="1073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x-none" sz="2000" b="0" u="none" kern="1200" dirty="0"/>
            <a:t>Can reduce the bulk of waste by as much as 95 percent</a:t>
          </a:r>
          <a:endParaRPr lang="en-US" sz="2000" b="0" u="none" kern="1200" dirty="0"/>
        </a:p>
      </dsp:txBody>
      <dsp:txXfrm>
        <a:off x="0" y="2146300"/>
        <a:ext cx="4724399" cy="1073150"/>
      </dsp:txXfrm>
    </dsp:sp>
    <dsp:sp modelId="{5A4DD6AE-6B42-486A-95FF-B6CDC13AC61C}">
      <dsp:nvSpPr>
        <dsp:cNvPr id="0" name=""/>
        <dsp:cNvSpPr/>
      </dsp:nvSpPr>
      <dsp:spPr>
        <a:xfrm>
          <a:off x="0" y="3219450"/>
          <a:ext cx="4724399" cy="0"/>
        </a:xfrm>
        <a:prstGeom prst="line">
          <a:avLst/>
        </a:prstGeom>
        <a:solidFill>
          <a:schemeClr val="accent2">
            <a:shade val="80000"/>
            <a:hueOff val="0"/>
            <a:satOff val="-11081"/>
            <a:lumOff val="28449"/>
            <a:alphaOff val="0"/>
          </a:schemeClr>
        </a:solidFill>
        <a:ln w="25400" cap="flat" cmpd="sng" algn="ctr">
          <a:solidFill>
            <a:schemeClr val="accent2">
              <a:shade val="80000"/>
              <a:hueOff val="0"/>
              <a:satOff val="-11081"/>
              <a:lumOff val="284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D63731-96B0-4173-A333-5F7B4DF87F8E}">
      <dsp:nvSpPr>
        <dsp:cNvPr id="0" name=""/>
        <dsp:cNvSpPr/>
      </dsp:nvSpPr>
      <dsp:spPr>
        <a:xfrm>
          <a:off x="0" y="3219450"/>
          <a:ext cx="4724399" cy="1073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0" u="none" kern="1200" dirty="0"/>
            <a:t>E</a:t>
          </a:r>
          <a:r>
            <a:rPr lang="x-none" sz="2000" b="0" u="none" kern="1200" dirty="0"/>
            <a:t>ffective in destroying medical, chemical, and biological wastes</a:t>
          </a:r>
          <a:endParaRPr lang="en-US" sz="2000" b="0" u="none" kern="1200" dirty="0"/>
        </a:p>
      </dsp:txBody>
      <dsp:txXfrm>
        <a:off x="0" y="3219450"/>
        <a:ext cx="4724399" cy="1073150"/>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327F1-7F73-47EE-AEF8-C2E76FEC9975}">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Overheating</a:t>
          </a:r>
        </a:p>
      </dsp:txBody>
      <dsp:txXfrm>
        <a:off x="379511" y="892"/>
        <a:ext cx="3339703" cy="2003821"/>
      </dsp:txXfrm>
    </dsp:sp>
    <dsp:sp modelId="{610DF9FC-87D6-4A0F-9937-CB7ED8DD41E3}">
      <dsp:nvSpPr>
        <dsp:cNvPr id="0" name=""/>
        <dsp:cNvSpPr/>
      </dsp:nvSpPr>
      <dsp:spPr>
        <a:xfrm>
          <a:off x="4053185" y="892"/>
          <a:ext cx="3339703" cy="2003821"/>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Structural failure</a:t>
          </a:r>
        </a:p>
      </dsp:txBody>
      <dsp:txXfrm>
        <a:off x="4053185" y="892"/>
        <a:ext cx="3339703" cy="2003821"/>
      </dsp:txXfrm>
    </dsp:sp>
    <dsp:sp modelId="{32D24302-3663-4A48-8F89-7CE457C9F6E7}">
      <dsp:nvSpPr>
        <dsp:cNvPr id="0" name=""/>
        <dsp:cNvSpPr/>
      </dsp:nvSpPr>
      <dsp:spPr>
        <a:xfrm>
          <a:off x="379511" y="2338685"/>
          <a:ext cx="3339703" cy="2003821"/>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Corrosion due to scrubber acids</a:t>
          </a:r>
        </a:p>
      </dsp:txBody>
      <dsp:txXfrm>
        <a:off x="379511" y="2338685"/>
        <a:ext cx="3339703" cy="2003821"/>
      </dsp:txXfrm>
    </dsp:sp>
    <dsp:sp modelId="{1556758E-5F5B-485A-AA1A-576E4C6C2A1A}">
      <dsp:nvSpPr>
        <dsp:cNvPr id="0" name=""/>
        <dsp:cNvSpPr/>
      </dsp:nvSpPr>
      <dsp:spPr>
        <a:xfrm>
          <a:off x="4053185" y="2338685"/>
          <a:ext cx="3339703" cy="2003821"/>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Failure of scrubber systems </a:t>
          </a:r>
        </a:p>
      </dsp:txBody>
      <dsp:txXfrm>
        <a:off x="4053185" y="2338685"/>
        <a:ext cx="3339703" cy="2003821"/>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327F1-7F73-47EE-AEF8-C2E76FEC9975}">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Type of incinerator being used in a community</a:t>
          </a:r>
        </a:p>
      </dsp:txBody>
      <dsp:txXfrm>
        <a:off x="379511" y="892"/>
        <a:ext cx="3339703" cy="2003821"/>
      </dsp:txXfrm>
    </dsp:sp>
    <dsp:sp modelId="{C2BD1945-654C-4349-8AB2-38BB5963D32B}">
      <dsp:nvSpPr>
        <dsp:cNvPr id="0" name=""/>
        <dsp:cNvSpPr/>
      </dsp:nvSpPr>
      <dsp:spPr>
        <a:xfrm>
          <a:off x="4053185" y="892"/>
          <a:ext cx="3339703" cy="2003821"/>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Safe operating parameters</a:t>
          </a:r>
        </a:p>
      </dsp:txBody>
      <dsp:txXfrm>
        <a:off x="4053185" y="892"/>
        <a:ext cx="3339703" cy="2003821"/>
      </dsp:txXfrm>
    </dsp:sp>
    <dsp:sp modelId="{B9495BEF-E103-4D94-AA14-AC96A12422C2}">
      <dsp:nvSpPr>
        <dsp:cNvPr id="0" name=""/>
        <dsp:cNvSpPr/>
      </dsp:nvSpPr>
      <dsp:spPr>
        <a:xfrm>
          <a:off x="379511" y="2338685"/>
          <a:ext cx="3339703" cy="2003821"/>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Design of the incinerator</a:t>
          </a:r>
        </a:p>
      </dsp:txBody>
      <dsp:txXfrm>
        <a:off x="379511" y="2338685"/>
        <a:ext cx="3339703" cy="2003821"/>
      </dsp:txXfrm>
    </dsp:sp>
    <dsp:sp modelId="{F96F4F64-1E47-4CCB-8D59-D25F9F85B6AC}">
      <dsp:nvSpPr>
        <dsp:cNvPr id="0" name=""/>
        <dsp:cNvSpPr/>
      </dsp:nvSpPr>
      <dsp:spPr>
        <a:xfrm>
          <a:off x="4053185" y="2338685"/>
          <a:ext cx="3339703" cy="2003821"/>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Power generation hazards</a:t>
          </a:r>
        </a:p>
      </dsp:txBody>
      <dsp:txXfrm>
        <a:off x="4053185" y="2338685"/>
        <a:ext cx="3339703" cy="2003821"/>
      </dsp:txXfrm>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DCBB6-9D8C-4ABD-AB61-C3D73A6FC0A2}">
      <dsp:nvSpPr>
        <dsp:cNvPr id="0" name=""/>
        <dsp:cNvSpPr/>
      </dsp:nvSpPr>
      <dsp:spPr>
        <a:xfrm>
          <a:off x="0" y="24524"/>
          <a:ext cx="7772400" cy="78975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Fuel-fired incinerators are preheated for 30 minutes before use</a:t>
          </a:r>
        </a:p>
      </dsp:txBody>
      <dsp:txXfrm>
        <a:off x="38552" y="63076"/>
        <a:ext cx="7695296" cy="712646"/>
      </dsp:txXfrm>
    </dsp:sp>
    <dsp:sp modelId="{4CB9C280-7AF1-40DE-AD66-6D8873A6255D}">
      <dsp:nvSpPr>
        <dsp:cNvPr id="0" name=""/>
        <dsp:cNvSpPr/>
      </dsp:nvSpPr>
      <dsp:spPr>
        <a:xfrm>
          <a:off x="0" y="900674"/>
          <a:ext cx="7772400" cy="78975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Competent, trained personnel operate the unit at all times; request documentation of training and credentialing</a:t>
          </a:r>
        </a:p>
      </dsp:txBody>
      <dsp:txXfrm>
        <a:off x="38552" y="939226"/>
        <a:ext cx="7695296" cy="712646"/>
      </dsp:txXfrm>
    </dsp:sp>
    <dsp:sp modelId="{C1F4FCBF-DAEA-459C-A9B6-135CE5A138AF}">
      <dsp:nvSpPr>
        <dsp:cNvPr id="0" name=""/>
        <dsp:cNvSpPr/>
      </dsp:nvSpPr>
      <dsp:spPr>
        <a:xfrm>
          <a:off x="0" y="1776825"/>
          <a:ext cx="7772400" cy="78975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Feed door closes fully after loading for the entire combustion cycle</a:t>
          </a:r>
        </a:p>
      </dsp:txBody>
      <dsp:txXfrm>
        <a:off x="38552" y="1815377"/>
        <a:ext cx="7695296" cy="712646"/>
      </dsp:txXfrm>
    </dsp:sp>
    <dsp:sp modelId="{93C03DE9-F67C-40B7-9A6D-94AEF5CEADF1}">
      <dsp:nvSpPr>
        <dsp:cNvPr id="0" name=""/>
        <dsp:cNvSpPr/>
      </dsp:nvSpPr>
      <dsp:spPr>
        <a:xfrm>
          <a:off x="0" y="2652974"/>
          <a:ext cx="7772400" cy="78975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Ash compartment is cleaned on a regular basis; disposal is accomplished in an approved manner</a:t>
          </a:r>
        </a:p>
      </dsp:txBody>
      <dsp:txXfrm>
        <a:off x="38552" y="2691526"/>
        <a:ext cx="7695296" cy="712646"/>
      </dsp:txXfrm>
    </dsp:sp>
    <dsp:sp modelId="{557BE409-8DD6-4696-A23B-F62CB97B7E9D}">
      <dsp:nvSpPr>
        <dsp:cNvPr id="0" name=""/>
        <dsp:cNvSpPr/>
      </dsp:nvSpPr>
      <dsp:spPr>
        <a:xfrm>
          <a:off x="0" y="3529125"/>
          <a:ext cx="7772400" cy="78975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No dense smoke or serious odors are emitted during operations</a:t>
          </a:r>
        </a:p>
      </dsp:txBody>
      <dsp:txXfrm>
        <a:off x="38552" y="3567677"/>
        <a:ext cx="7695296" cy="7126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43D26-AFAC-4A1C-829B-34388F9667F3}">
      <dsp:nvSpPr>
        <dsp:cNvPr id="0" name=""/>
        <dsp:cNvSpPr/>
      </dsp:nvSpPr>
      <dsp:spPr>
        <a:xfrm>
          <a:off x="0" y="402750"/>
          <a:ext cx="7315200" cy="29925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7741" tIns="520700" rIns="567741"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Usually organic waste such as trees, leaves, and brush</a:t>
          </a:r>
        </a:p>
        <a:p>
          <a:pPr marL="228600" lvl="1" indent="-228600" algn="l" defTabSz="1111250">
            <a:lnSpc>
              <a:spcPct val="90000"/>
            </a:lnSpc>
            <a:spcBef>
              <a:spcPct val="0"/>
            </a:spcBef>
            <a:spcAft>
              <a:spcPct val="15000"/>
            </a:spcAft>
            <a:buChar char="••"/>
          </a:pPr>
          <a:r>
            <a:rPr lang="en-US" sz="2500" kern="1200" dirty="0"/>
            <a:t>In metal drums or excavated pits</a:t>
          </a:r>
        </a:p>
        <a:p>
          <a:pPr marL="228600" lvl="1" indent="-228600" algn="l" defTabSz="1111250">
            <a:lnSpc>
              <a:spcPct val="90000"/>
            </a:lnSpc>
            <a:spcBef>
              <a:spcPct val="0"/>
            </a:spcBef>
            <a:spcAft>
              <a:spcPct val="15000"/>
            </a:spcAft>
            <a:buChar char="••"/>
          </a:pPr>
          <a:r>
            <a:rPr lang="en-US" sz="2500" kern="1200" dirty="0"/>
            <a:t>In debris piles</a:t>
          </a:r>
        </a:p>
        <a:p>
          <a:pPr marL="228600" lvl="1" indent="-228600" algn="l" defTabSz="1111250">
            <a:lnSpc>
              <a:spcPct val="90000"/>
            </a:lnSpc>
            <a:spcBef>
              <a:spcPct val="0"/>
            </a:spcBef>
            <a:spcAft>
              <a:spcPct val="15000"/>
            </a:spcAft>
            <a:buChar char="••"/>
          </a:pPr>
          <a:r>
            <a:rPr lang="en-US" sz="2500" kern="1200" dirty="0"/>
            <a:t>At construction or demolition sites (combustible construction materials)</a:t>
          </a:r>
        </a:p>
      </dsp:txBody>
      <dsp:txXfrm>
        <a:off x="0" y="402750"/>
        <a:ext cx="7315200" cy="2992500"/>
      </dsp:txXfrm>
    </dsp:sp>
    <dsp:sp modelId="{C7B24095-10EA-44C2-85E8-908A9D1B6C3D}">
      <dsp:nvSpPr>
        <dsp:cNvPr id="0" name=""/>
        <dsp:cNvSpPr/>
      </dsp:nvSpPr>
      <dsp:spPr>
        <a:xfrm>
          <a:off x="365760" y="33750"/>
          <a:ext cx="5120640" cy="7380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548" tIns="0" rIns="193548" bIns="0" numCol="1" spcCol="1270" anchor="ctr" anchorCtr="0">
          <a:noAutofit/>
        </a:bodyPr>
        <a:lstStyle/>
        <a:p>
          <a:pPr lvl="0" algn="l" defTabSz="1111250">
            <a:lnSpc>
              <a:spcPct val="90000"/>
            </a:lnSpc>
            <a:spcBef>
              <a:spcPct val="0"/>
            </a:spcBef>
            <a:spcAft>
              <a:spcPct val="35000"/>
            </a:spcAft>
          </a:pPr>
          <a:r>
            <a:rPr lang="en-US" sz="2500" kern="1200" dirty="0"/>
            <a:t>Burning of combustible waste</a:t>
          </a:r>
        </a:p>
      </dsp:txBody>
      <dsp:txXfrm>
        <a:off x="401786" y="69776"/>
        <a:ext cx="5048588" cy="665948"/>
      </dsp:txXfrm>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7C8529-0B9A-41F9-96A9-047EC4AB9EF5}">
      <dsp:nvSpPr>
        <dsp:cNvPr id="0" name=""/>
        <dsp:cNvSpPr/>
      </dsp:nvSpPr>
      <dsp:spPr>
        <a:xfrm>
          <a:off x="0" y="150099"/>
          <a:ext cx="3581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SDSs are available and in </a:t>
          </a:r>
          <a:r>
            <a:rPr lang="en-US" sz="2000" b="0" kern="1200" dirty="0" smtClean="0"/>
            <a:t> </a:t>
          </a:r>
          <a:r>
            <a:rPr lang="en-US" sz="2000" b="0" kern="1200" dirty="0"/>
            <a:t>appropriate locations </a:t>
          </a:r>
        </a:p>
      </dsp:txBody>
      <dsp:txXfrm>
        <a:off x="59399" y="209498"/>
        <a:ext cx="3462602" cy="1098002"/>
      </dsp:txXfrm>
    </dsp:sp>
    <dsp:sp modelId="{B6904FB7-8338-4AB6-BF75-3715F4660898}">
      <dsp:nvSpPr>
        <dsp:cNvPr id="0" name=""/>
        <dsp:cNvSpPr/>
      </dsp:nvSpPr>
      <dsp:spPr>
        <a:xfrm>
          <a:off x="0" y="1554100"/>
          <a:ext cx="3581400" cy="121680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Emergency response plan </a:t>
          </a:r>
          <a:r>
            <a:rPr lang="en-US" sz="2000" b="0" kern="1200" dirty="0" smtClean="0"/>
            <a:t>is </a:t>
          </a:r>
          <a:r>
            <a:rPr lang="en-US" sz="2000" b="0" kern="1200" dirty="0"/>
            <a:t>available and placed in the appropriate location</a:t>
          </a:r>
        </a:p>
      </dsp:txBody>
      <dsp:txXfrm>
        <a:off x="59399" y="1613499"/>
        <a:ext cx="3462602"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32D2A5B-831F-A54E-BF09-B1204286AC0D}"/>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92163" name="Rectangle 3">
            <a:extLst>
              <a:ext uri="{FF2B5EF4-FFF2-40B4-BE49-F238E27FC236}">
                <a16:creationId xmlns:a16="http://schemas.microsoft.com/office/drawing/2014/main" id="{219AEAAC-B358-8649-9A27-60245B827CCB}"/>
              </a:ext>
            </a:extLst>
          </p:cNvPr>
          <p:cNvSpPr>
            <a:spLocks noGrp="1" noChangeArrowheads="1"/>
          </p:cNvSpPr>
          <p:nvPr>
            <p:ph type="dt" sz="quarter"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a:spcBef>
                <a:spcPct val="0"/>
              </a:spcBef>
              <a:buClrTx/>
              <a:buSzTx/>
              <a:buFontTx/>
              <a:buNone/>
              <a:defRPr sz="1200" b="0">
                <a:latin typeface="Times New Roman" pitchFamily="18" charset="0"/>
              </a:defRPr>
            </a:lvl1pPr>
          </a:lstStyle>
          <a:p>
            <a:pPr>
              <a:defRPr/>
            </a:pPr>
            <a:endParaRPr lang="en-US"/>
          </a:p>
        </p:txBody>
      </p:sp>
      <p:sp>
        <p:nvSpPr>
          <p:cNvPr id="92164" name="Rectangle 4">
            <a:extLst>
              <a:ext uri="{FF2B5EF4-FFF2-40B4-BE49-F238E27FC236}">
                <a16:creationId xmlns:a16="http://schemas.microsoft.com/office/drawing/2014/main" id="{0CAE8B24-51E6-C649-B251-DE656A66BA1F}"/>
              </a:ext>
            </a:extLst>
          </p:cNvPr>
          <p:cNvSpPr>
            <a:spLocks noGrp="1" noChangeArrowheads="1"/>
          </p:cNvSpPr>
          <p:nvPr>
            <p:ph type="ftr" sz="quarter" idx="2"/>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92165" name="Rectangle 5">
            <a:extLst>
              <a:ext uri="{FF2B5EF4-FFF2-40B4-BE49-F238E27FC236}">
                <a16:creationId xmlns:a16="http://schemas.microsoft.com/office/drawing/2014/main" id="{C3F1A156-C4E9-A54B-A1B9-69D11C53D092}"/>
              </a:ext>
            </a:extLst>
          </p:cNvPr>
          <p:cNvSpPr>
            <a:spLocks noGrp="1" noChangeArrowheads="1"/>
          </p:cNvSpPr>
          <p:nvPr>
            <p:ph type="sldNum" sz="quarter" idx="3"/>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spcBef>
                <a:spcPct val="0"/>
              </a:spcBef>
              <a:buClrTx/>
              <a:buSzTx/>
              <a:buFontTx/>
              <a:buNone/>
              <a:defRPr sz="1200" b="0">
                <a:latin typeface="Times New Roman" panose="02020603050405020304" pitchFamily="18" charset="0"/>
              </a:defRPr>
            </a:lvl1pPr>
          </a:lstStyle>
          <a:p>
            <a:fld id="{09453549-306D-194B-833B-E5621F371FF0}"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F6F90B1-945C-7B43-9444-539130A0CA27}"/>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4099" name="Rectangle 3">
            <a:extLst>
              <a:ext uri="{FF2B5EF4-FFF2-40B4-BE49-F238E27FC236}">
                <a16:creationId xmlns:a16="http://schemas.microsoft.com/office/drawing/2014/main" id="{DE3E83AF-0FB8-694F-9702-186229580329}"/>
              </a:ext>
            </a:extLst>
          </p:cNvPr>
          <p:cNvSpPr>
            <a:spLocks noGrp="1" noChangeArrowheads="1"/>
          </p:cNvSpPr>
          <p:nvPr>
            <p:ph type="dt"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a:spcBef>
                <a:spcPct val="0"/>
              </a:spcBef>
              <a:buClrTx/>
              <a:buSzTx/>
              <a:buFontTx/>
              <a:buNone/>
              <a:defRPr sz="1200" b="0">
                <a:latin typeface="Times New Roman" pitchFamily="18" charset="0"/>
              </a:defRPr>
            </a:lvl1pPr>
          </a:lstStyle>
          <a:p>
            <a:pPr>
              <a:defRPr/>
            </a:pPr>
            <a:endParaRPr lang="en-US"/>
          </a:p>
        </p:txBody>
      </p:sp>
      <p:sp>
        <p:nvSpPr>
          <p:cNvPr id="120836" name="Rectangle 4">
            <a:extLst>
              <a:ext uri="{FF2B5EF4-FFF2-40B4-BE49-F238E27FC236}">
                <a16:creationId xmlns:a16="http://schemas.microsoft.com/office/drawing/2014/main" id="{A908240B-00F7-5648-8417-D73C08955C53}"/>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87F6FDF1-E5FB-B842-AAB9-8BD7889F74B6}"/>
              </a:ext>
            </a:extLst>
          </p:cNvPr>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9C57209B-8E46-524B-B997-447AA3A0DF0F}"/>
              </a:ext>
            </a:extLst>
          </p:cNvPr>
          <p:cNvSpPr>
            <a:spLocks noGrp="1" noChangeArrowheads="1"/>
          </p:cNvSpPr>
          <p:nvPr>
            <p:ph type="ftr" sz="quarter" idx="4"/>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4103" name="Rectangle 7">
            <a:extLst>
              <a:ext uri="{FF2B5EF4-FFF2-40B4-BE49-F238E27FC236}">
                <a16:creationId xmlns:a16="http://schemas.microsoft.com/office/drawing/2014/main" id="{EFD16F46-697C-F24D-891E-E37D3EF682BA}"/>
              </a:ext>
            </a:extLst>
          </p:cNvPr>
          <p:cNvSpPr>
            <a:spLocks noGrp="1" noChangeArrowheads="1"/>
          </p:cNvSpPr>
          <p:nvPr>
            <p:ph type="sldNum" sz="quarter" idx="5"/>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spcBef>
                <a:spcPct val="0"/>
              </a:spcBef>
              <a:buClrTx/>
              <a:buSzTx/>
              <a:buFontTx/>
              <a:buNone/>
              <a:defRPr sz="1200" b="0">
                <a:latin typeface="Times New Roman" panose="02020603050405020304" pitchFamily="18" charset="0"/>
              </a:defRPr>
            </a:lvl1pPr>
          </a:lstStyle>
          <a:p>
            <a:fld id="{9924C13A-2ECB-3B41-950E-5AB875D5D44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8153EB8E-4A3A-4A47-B73F-78F6D1A25E26}"/>
              </a:ext>
            </a:extLst>
          </p:cNvPr>
          <p:cNvSpPr>
            <a:spLocks noChangeArrowheads="1"/>
          </p:cNvSpPr>
          <p:nvPr/>
        </p:nvSpPr>
        <p:spPr bwMode="auto">
          <a:xfrm>
            <a:off x="990600" y="3636963"/>
            <a:ext cx="7391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charset="0"/>
              </a:defRPr>
            </a:lvl1pPr>
            <a:lvl2pPr marL="742950" indent="-285750" eaLnBrk="0" hangingPunct="0">
              <a:defRPr sz="3200" b="1">
                <a:solidFill>
                  <a:schemeClr val="tx1"/>
                </a:solidFill>
                <a:latin typeface="Arial" charset="0"/>
              </a:defRPr>
            </a:lvl2pPr>
            <a:lvl3pPr marL="1143000" indent="-228600" eaLnBrk="0" hangingPunct="0">
              <a:defRPr sz="3200" b="1">
                <a:solidFill>
                  <a:schemeClr val="tx1"/>
                </a:solidFill>
                <a:latin typeface="Arial" charset="0"/>
              </a:defRPr>
            </a:lvl3pPr>
            <a:lvl4pPr marL="1600200" indent="-228600" eaLnBrk="0" hangingPunct="0">
              <a:defRPr sz="3200" b="1">
                <a:solidFill>
                  <a:schemeClr val="tx1"/>
                </a:solidFill>
                <a:latin typeface="Arial" charset="0"/>
              </a:defRPr>
            </a:lvl4pPr>
            <a:lvl5pPr marL="2057400" indent="-228600" eaLnBrk="0" hangingPunct="0">
              <a:defRPr sz="3200" b="1">
                <a:solidFill>
                  <a:schemeClr val="tx1"/>
                </a:solidFill>
                <a:latin typeface="Arial"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charset="0"/>
              </a:defRPr>
            </a:lvl9pPr>
          </a:lstStyle>
          <a:p>
            <a:pPr algn="ctr" eaLnBrk="1" hangingPunct="1">
              <a:buFontTx/>
              <a:buNone/>
              <a:defRPr/>
            </a:pPr>
            <a:endParaRPr lang="en-US" altLang="en-US" i="1" dirty="0">
              <a:solidFill>
                <a:srgbClr val="000000"/>
              </a:solidFill>
              <a:latin typeface="Tahoma" charset="0"/>
            </a:endParaRPr>
          </a:p>
        </p:txBody>
      </p:sp>
      <p:sp>
        <p:nvSpPr>
          <p:cNvPr id="4" name="Line 14">
            <a:extLst>
              <a:ext uri="{FF2B5EF4-FFF2-40B4-BE49-F238E27FC236}">
                <a16:creationId xmlns:a16="http://schemas.microsoft.com/office/drawing/2014/main" id="{3C1C7FF5-FC2F-D047-8E6A-38B84F87D4B1}"/>
              </a:ext>
            </a:extLst>
          </p:cNvPr>
          <p:cNvSpPr>
            <a:spLocks noChangeShapeType="1"/>
          </p:cNvSpPr>
          <p:nvPr/>
        </p:nvSpPr>
        <p:spPr bwMode="auto">
          <a:xfrm>
            <a:off x="762000" y="685800"/>
            <a:ext cx="0" cy="16002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Line 15">
            <a:extLst>
              <a:ext uri="{FF2B5EF4-FFF2-40B4-BE49-F238E27FC236}">
                <a16:creationId xmlns:a16="http://schemas.microsoft.com/office/drawing/2014/main" id="{D20ACDC9-CB03-D148-8A45-8B3E2A93BBAC}"/>
              </a:ext>
            </a:extLst>
          </p:cNvPr>
          <p:cNvSpPr>
            <a:spLocks noChangeShapeType="1"/>
          </p:cNvSpPr>
          <p:nvPr/>
        </p:nvSpPr>
        <p:spPr bwMode="auto">
          <a:xfrm>
            <a:off x="533400" y="990600"/>
            <a:ext cx="78486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 name="Picture 7">
            <a:extLst>
              <a:ext uri="{FF2B5EF4-FFF2-40B4-BE49-F238E27FC236}">
                <a16:creationId xmlns:a16="http://schemas.microsoft.com/office/drawing/2014/main" id="{DE082BCD-4071-A148-87F1-2089834D13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5029200"/>
            <a:ext cx="75438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subTitle" idx="1"/>
          </p:nvPr>
        </p:nvSpPr>
        <p:spPr>
          <a:xfrm>
            <a:off x="1295400" y="1295400"/>
            <a:ext cx="7010400" cy="1524000"/>
          </a:xfrm>
          <a:prstGeom prst="rect">
            <a:avLst/>
          </a:prstGeom>
        </p:spPr>
        <p:txBody>
          <a:bodyPr/>
          <a:lstStyle>
            <a:lvl1pPr marL="0" indent="0" algn="ctr">
              <a:buFontTx/>
              <a:buNone/>
              <a:defRPr sz="3600" b="1" i="1"/>
            </a:lvl1pPr>
          </a:lstStyle>
          <a:p>
            <a:r>
              <a:rPr lang="en-US" dirty="0"/>
              <a:t>Click to edit Master subtitle style</a:t>
            </a:r>
          </a:p>
        </p:txBody>
      </p:sp>
    </p:spTree>
    <p:extLst>
      <p:ext uri="{BB962C8B-B14F-4D97-AF65-F5344CB8AC3E}">
        <p14:creationId xmlns:p14="http://schemas.microsoft.com/office/powerpoint/2010/main" val="1839072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752600"/>
            <a:ext cx="7772400" cy="4343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itle 25"/>
          <p:cNvSpPr>
            <a:spLocks noGrp="1"/>
          </p:cNvSpPr>
          <p:nvPr>
            <p:ph type="title"/>
          </p:nvPr>
        </p:nvSpPr>
        <p:spPr>
          <a:xfrm>
            <a:off x="685800" y="304800"/>
            <a:ext cx="7772400" cy="1066800"/>
          </a:xfrm>
          <a:prstGeom prst="rect">
            <a:avLst/>
          </a:prstGeom>
        </p:spPr>
        <p:txBody>
          <a:bodyPr anchor="ctr"/>
          <a:lstStyle>
            <a:lvl1pPr>
              <a:defRPr/>
            </a:lvl1pPr>
          </a:lstStyle>
          <a:p>
            <a:r>
              <a:rPr lang="en-US" dirty="0"/>
              <a:t>Click to edit Master title style</a:t>
            </a:r>
          </a:p>
        </p:txBody>
      </p:sp>
      <p:sp>
        <p:nvSpPr>
          <p:cNvPr id="4" name="Rectangle 6">
            <a:extLst>
              <a:ext uri="{FF2B5EF4-FFF2-40B4-BE49-F238E27FC236}">
                <a16:creationId xmlns:a16="http://schemas.microsoft.com/office/drawing/2014/main" id="{CAE4CB50-0307-A54F-8627-B2A4F116D6F0}"/>
              </a:ext>
            </a:extLst>
          </p:cNvPr>
          <p:cNvSpPr>
            <a:spLocks noGrp="1" noChangeArrowheads="1"/>
          </p:cNvSpPr>
          <p:nvPr>
            <p:ph type="sldNum" sz="quarter" idx="10"/>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CA10332F-E598-0A45-86A2-D1BE9B91A4F2}" type="slidenum">
              <a:rPr lang="en-US" altLang="en-US"/>
              <a:pPr/>
              <a:t>‹#›</a:t>
            </a:fld>
            <a:endParaRPr lang="en-US" altLang="en-US"/>
          </a:p>
        </p:txBody>
      </p:sp>
    </p:spTree>
    <p:extLst>
      <p:ext uri="{BB962C8B-B14F-4D97-AF65-F5344CB8AC3E}">
        <p14:creationId xmlns:p14="http://schemas.microsoft.com/office/powerpoint/2010/main" val="3821641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view Question">
    <p:bg>
      <p:bgPr>
        <a:solidFill>
          <a:srgbClr val="0033CC">
            <a:alpha val="50195"/>
          </a:srgbClr>
        </a:solidFill>
        <a:effectLst/>
      </p:bgPr>
    </p:bg>
    <p:spTree>
      <p:nvGrpSpPr>
        <p:cNvPr id="1" name=""/>
        <p:cNvGrpSpPr/>
        <p:nvPr/>
      </p:nvGrpSpPr>
      <p:grpSpPr>
        <a:xfrm>
          <a:off x="0" y="0"/>
          <a:ext cx="0" cy="0"/>
          <a:chOff x="0" y="0"/>
          <a:chExt cx="0" cy="0"/>
        </a:xfrm>
      </p:grpSpPr>
      <p:pic>
        <p:nvPicPr>
          <p:cNvPr id="5" name="Picture 5" descr="MCj04348590000[1]">
            <a:extLst>
              <a:ext uri="{FF2B5EF4-FFF2-40B4-BE49-F238E27FC236}">
                <a16:creationId xmlns:a16="http://schemas.microsoft.com/office/drawing/2014/main" id="{031E35CD-8F8E-804D-A3AA-97D4B1A16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5"/>
          <p:cNvSpPr>
            <a:spLocks noGrp="1"/>
          </p:cNvSpPr>
          <p:nvPr>
            <p:ph type="title"/>
          </p:nvPr>
        </p:nvSpPr>
        <p:spPr>
          <a:xfrm>
            <a:off x="685800" y="533400"/>
            <a:ext cx="7772400" cy="838200"/>
          </a:xfrm>
          <a:prstGeom prst="rect">
            <a:avLst/>
          </a:prstGeom>
        </p:spPr>
        <p:txBody>
          <a:bodyPr anchor="ctr"/>
          <a:lstStyle>
            <a:lvl1pPr>
              <a:defRPr>
                <a:solidFill>
                  <a:schemeClr val="bg1"/>
                </a:solidFill>
              </a:defRPr>
            </a:lvl1pPr>
          </a:lstStyle>
          <a:p>
            <a:r>
              <a:rPr lang="en-US" dirty="0"/>
              <a:t>Click to edit Master title style</a:t>
            </a:r>
          </a:p>
        </p:txBody>
      </p:sp>
      <p:sp>
        <p:nvSpPr>
          <p:cNvPr id="7" name="Text Placeholder 6"/>
          <p:cNvSpPr>
            <a:spLocks noGrp="1"/>
          </p:cNvSpPr>
          <p:nvPr>
            <p:ph type="body" sz="quarter" idx="11"/>
          </p:nvPr>
        </p:nvSpPr>
        <p:spPr>
          <a:xfrm>
            <a:off x="685800" y="1752600"/>
            <a:ext cx="7772400" cy="4191000"/>
          </a:xfrm>
          <a:prstGeom prst="rect">
            <a:avLst/>
          </a:prstGeom>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p:txBody>
      </p:sp>
      <p:sp>
        <p:nvSpPr>
          <p:cNvPr id="6" name="Slide Number Placeholder 2">
            <a:extLst>
              <a:ext uri="{FF2B5EF4-FFF2-40B4-BE49-F238E27FC236}">
                <a16:creationId xmlns:a16="http://schemas.microsoft.com/office/drawing/2014/main" id="{DFAAC28A-7289-C24D-A049-7642576E2985}"/>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2B00A804-5C3A-D144-AB1F-1C704E652BFD}" type="slidenum">
              <a:rPr lang="en-US" altLang="en-US"/>
              <a:pPr/>
              <a:t>‹#›</a:t>
            </a:fld>
            <a:endParaRPr lang="en-US" altLang="en-US"/>
          </a:p>
          <a:p>
            <a:endParaRPr lang="en-US" altLang="en-US"/>
          </a:p>
        </p:txBody>
      </p:sp>
    </p:spTree>
    <p:extLst>
      <p:ext uri="{BB962C8B-B14F-4D97-AF65-F5344CB8AC3E}">
        <p14:creationId xmlns:p14="http://schemas.microsoft.com/office/powerpoint/2010/main" val="1117250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cussion Questio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MCj04348590000[1]">
            <a:extLst>
              <a:ext uri="{FF2B5EF4-FFF2-40B4-BE49-F238E27FC236}">
                <a16:creationId xmlns:a16="http://schemas.microsoft.com/office/drawing/2014/main" id="{B8F0378C-396B-D548-BCA4-36E71A4B8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609600"/>
            <a:ext cx="6934200" cy="685800"/>
          </a:xfrm>
          <a:prstGeom prst="rect">
            <a:avLst/>
          </a:prstGeom>
        </p:spPr>
        <p:txBody>
          <a:bodyPr anchor="ctr"/>
          <a:lstStyle>
            <a:lvl1pPr>
              <a:defRPr>
                <a:solidFill>
                  <a:schemeClr val="bg1"/>
                </a:solidFill>
              </a:defRPr>
            </a:lvl1pPr>
          </a:lstStyle>
          <a:p>
            <a:r>
              <a:rPr lang="en-US" dirty="0"/>
              <a:t>Click to edit Master title style</a:t>
            </a:r>
          </a:p>
        </p:txBody>
      </p:sp>
      <p:sp>
        <p:nvSpPr>
          <p:cNvPr id="6" name="Text Placeholder 5"/>
          <p:cNvSpPr>
            <a:spLocks noGrp="1"/>
          </p:cNvSpPr>
          <p:nvPr>
            <p:ph type="body" sz="quarter" idx="11"/>
          </p:nvPr>
        </p:nvSpPr>
        <p:spPr>
          <a:xfrm>
            <a:off x="685800" y="1600200"/>
            <a:ext cx="7315200" cy="4114800"/>
          </a:xfrm>
          <a:prstGeom prst="rect">
            <a:avLst/>
          </a:prstGeom>
        </p:spPr>
        <p:txBody>
          <a:bodyPr/>
          <a:lstStyle>
            <a:lvl1pPr>
              <a:defRPr baseline="0">
                <a:solidFill>
                  <a:schemeClr val="bg1"/>
                </a:solidFill>
              </a:defRPr>
            </a:lvl1pPr>
          </a:lstStyle>
          <a:p>
            <a:pPr lvl="0"/>
            <a:r>
              <a:rPr lang="en-US"/>
              <a:t>Click to edit Master text styles</a:t>
            </a:r>
          </a:p>
          <a:p>
            <a:pPr lvl="1"/>
            <a:r>
              <a:rPr lang="en-US"/>
              <a:t>Second level</a:t>
            </a:r>
          </a:p>
          <a:p>
            <a:pPr lvl="2"/>
            <a:r>
              <a:rPr lang="en-US"/>
              <a:t>Third level</a:t>
            </a:r>
          </a:p>
        </p:txBody>
      </p:sp>
      <p:sp>
        <p:nvSpPr>
          <p:cNvPr id="5" name="Slide Number Placeholder 2">
            <a:extLst>
              <a:ext uri="{FF2B5EF4-FFF2-40B4-BE49-F238E27FC236}">
                <a16:creationId xmlns:a16="http://schemas.microsoft.com/office/drawing/2014/main" id="{1CCECE5E-E760-9647-8E54-64B0CE3C8A86}"/>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E8CCA8DA-092C-3F46-9233-100377B99A71}" type="slidenum">
              <a:rPr lang="en-US" altLang="en-US"/>
              <a:pPr/>
              <a:t>‹#›</a:t>
            </a:fld>
            <a:endParaRPr lang="en-US" altLang="en-US"/>
          </a:p>
        </p:txBody>
      </p:sp>
    </p:spTree>
    <p:extLst>
      <p:ext uri="{BB962C8B-B14F-4D97-AF65-F5344CB8AC3E}">
        <p14:creationId xmlns:p14="http://schemas.microsoft.com/office/powerpoint/2010/main" val="3403596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arning or Cau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086600" cy="731838"/>
          </a:xfrm>
          <a:prstGeom prst="rect">
            <a:avLst/>
          </a:prstGeom>
        </p:spPr>
        <p:txBody>
          <a:bodyPr anchor="ctr"/>
          <a:lstStyle>
            <a:lvl1pPr algn="l" rtl="0" eaLnBrk="1" fontAlgn="base" hangingPunct="1">
              <a:lnSpc>
                <a:spcPct val="80000"/>
              </a:lnSpc>
              <a:spcBef>
                <a:spcPct val="0"/>
              </a:spcBef>
              <a:spcAft>
                <a:spcPct val="0"/>
              </a:spcAft>
              <a:defRPr lang="en-US" sz="3200" b="1" dirty="0">
                <a:solidFill>
                  <a:srgbClr val="A50021"/>
                </a:solidFill>
                <a:latin typeface="+mj-lt"/>
                <a:ea typeface="+mj-ea"/>
                <a:cs typeface="+mj-cs"/>
              </a:defRPr>
            </a:lvl1pPr>
          </a:lstStyle>
          <a:p>
            <a:r>
              <a:rPr lang="en-US" dirty="0"/>
              <a:t>Click to edit Master title style</a:t>
            </a:r>
          </a:p>
        </p:txBody>
      </p:sp>
      <p:sp>
        <p:nvSpPr>
          <p:cNvPr id="5" name="Text Placeholder 4"/>
          <p:cNvSpPr>
            <a:spLocks noGrp="1"/>
          </p:cNvSpPr>
          <p:nvPr>
            <p:ph type="body" sz="quarter" idx="11"/>
          </p:nvPr>
        </p:nvSpPr>
        <p:spPr>
          <a:xfrm>
            <a:off x="838200" y="1676400"/>
            <a:ext cx="7467600" cy="4038600"/>
          </a:xfrm>
          <a:prstGeom prst="rect">
            <a:avLst/>
          </a:prstGeom>
        </p:spPr>
        <p:txBody>
          <a:bodyPr/>
          <a:lstStyle>
            <a:lvl1pPr>
              <a:defRPr>
                <a:solidFill>
                  <a:schemeClr val="bg1"/>
                </a:solidFill>
              </a:defRPr>
            </a:lvl1pPr>
          </a:lstStyle>
          <a:p>
            <a:pPr lvl="0"/>
            <a:r>
              <a:rPr lang="en-US"/>
              <a:t>Click to edit Master text styles</a:t>
            </a:r>
          </a:p>
        </p:txBody>
      </p:sp>
      <p:sp>
        <p:nvSpPr>
          <p:cNvPr id="4" name="Slide Number Placeholder 2">
            <a:extLst>
              <a:ext uri="{FF2B5EF4-FFF2-40B4-BE49-F238E27FC236}">
                <a16:creationId xmlns:a16="http://schemas.microsoft.com/office/drawing/2014/main" id="{1ACBEB2A-A0B1-3D48-8FFA-3F4B72CE0366}"/>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A6B81511-1B2B-9C41-A76F-685F09C5E3B5}" type="slidenum">
              <a:rPr lang="en-US" altLang="en-US"/>
              <a:pPr/>
              <a:t>‹#›</a:t>
            </a:fld>
            <a:endParaRPr lang="en-US" altLang="en-US"/>
          </a:p>
        </p:txBody>
      </p:sp>
    </p:spTree>
    <p:extLst>
      <p:ext uri="{BB962C8B-B14F-4D97-AF65-F5344CB8AC3E}">
        <p14:creationId xmlns:p14="http://schemas.microsoft.com/office/powerpoint/2010/main" val="3014578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03B3544-DA0F-B649-9200-ADE3422B068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0450" y="6280150"/>
            <a:ext cx="16383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19">
            <a:extLst>
              <a:ext uri="{FF2B5EF4-FFF2-40B4-BE49-F238E27FC236}">
                <a16:creationId xmlns:a16="http://schemas.microsoft.com/office/drawing/2014/main" id="{ED8FF46E-BD84-9B40-B275-E29835D68475}"/>
              </a:ext>
            </a:extLst>
          </p:cNvPr>
          <p:cNvSpPr>
            <a:spLocks noChangeShapeType="1"/>
          </p:cNvSpPr>
          <p:nvPr/>
        </p:nvSpPr>
        <p:spPr bwMode="auto">
          <a:xfrm>
            <a:off x="685800" y="304800"/>
            <a:ext cx="0" cy="13716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 name="Line 20">
            <a:extLst>
              <a:ext uri="{FF2B5EF4-FFF2-40B4-BE49-F238E27FC236}">
                <a16:creationId xmlns:a16="http://schemas.microsoft.com/office/drawing/2014/main" id="{170A26D1-D019-C44D-8AB3-2E1E1B276B1D}"/>
              </a:ext>
            </a:extLst>
          </p:cNvPr>
          <p:cNvSpPr>
            <a:spLocks noChangeShapeType="1"/>
          </p:cNvSpPr>
          <p:nvPr/>
        </p:nvSpPr>
        <p:spPr bwMode="auto">
          <a:xfrm>
            <a:off x="381000" y="1371600"/>
            <a:ext cx="80772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5209" r:id="rId1"/>
    <p:sldLayoutId id="2147485210" r:id="rId2"/>
    <p:sldLayoutId id="2147485211" r:id="rId3"/>
    <p:sldLayoutId id="2147485212" r:id="rId4"/>
    <p:sldLayoutId id="2147485213" r:id="rId5"/>
  </p:sldLayoutIdLst>
  <p:hf hdr="0" dt="0"/>
  <p:txStyles>
    <p:titleStyle>
      <a:lvl1pPr algn="l" rtl="0" eaLnBrk="0" fontAlgn="base" hangingPunct="0">
        <a:lnSpc>
          <a:spcPct val="80000"/>
        </a:lnSpc>
        <a:spcBef>
          <a:spcPct val="0"/>
        </a:spcBef>
        <a:spcAft>
          <a:spcPct val="0"/>
        </a:spcAft>
        <a:defRPr sz="3200" b="1">
          <a:solidFill>
            <a:srgbClr val="0033CC"/>
          </a:solidFill>
          <a:latin typeface="+mj-lt"/>
          <a:ea typeface="+mj-ea"/>
          <a:cs typeface="+mj-cs"/>
        </a:defRPr>
      </a:lvl1pPr>
      <a:lvl2pPr algn="l" rtl="0" eaLnBrk="0" fontAlgn="base" hangingPunct="0">
        <a:lnSpc>
          <a:spcPct val="80000"/>
        </a:lnSpc>
        <a:spcBef>
          <a:spcPct val="0"/>
        </a:spcBef>
        <a:spcAft>
          <a:spcPct val="0"/>
        </a:spcAft>
        <a:defRPr sz="3200" b="1">
          <a:solidFill>
            <a:srgbClr val="0033CC"/>
          </a:solidFill>
          <a:latin typeface="Tahoma" pitchFamily="34" charset="0"/>
        </a:defRPr>
      </a:lvl2pPr>
      <a:lvl3pPr algn="l" rtl="0" eaLnBrk="0" fontAlgn="base" hangingPunct="0">
        <a:lnSpc>
          <a:spcPct val="80000"/>
        </a:lnSpc>
        <a:spcBef>
          <a:spcPct val="0"/>
        </a:spcBef>
        <a:spcAft>
          <a:spcPct val="0"/>
        </a:spcAft>
        <a:defRPr sz="3200" b="1">
          <a:solidFill>
            <a:srgbClr val="0033CC"/>
          </a:solidFill>
          <a:latin typeface="Tahoma" pitchFamily="34" charset="0"/>
        </a:defRPr>
      </a:lvl3pPr>
      <a:lvl4pPr algn="l" rtl="0" eaLnBrk="0" fontAlgn="base" hangingPunct="0">
        <a:lnSpc>
          <a:spcPct val="80000"/>
        </a:lnSpc>
        <a:spcBef>
          <a:spcPct val="0"/>
        </a:spcBef>
        <a:spcAft>
          <a:spcPct val="0"/>
        </a:spcAft>
        <a:defRPr sz="3200" b="1">
          <a:solidFill>
            <a:srgbClr val="0033CC"/>
          </a:solidFill>
          <a:latin typeface="Tahoma" pitchFamily="34" charset="0"/>
        </a:defRPr>
      </a:lvl4pPr>
      <a:lvl5pPr algn="l" rtl="0" eaLnBrk="0" fontAlgn="base" hangingPunct="0">
        <a:lnSpc>
          <a:spcPct val="80000"/>
        </a:lnSpc>
        <a:spcBef>
          <a:spcPct val="0"/>
        </a:spcBef>
        <a:spcAft>
          <a:spcPct val="0"/>
        </a:spcAft>
        <a:defRPr sz="3200" b="1">
          <a:solidFill>
            <a:srgbClr val="0033CC"/>
          </a:solidFill>
          <a:latin typeface="Tahoma" pitchFamily="34" charset="0"/>
        </a:defRPr>
      </a:lvl5pPr>
      <a:lvl6pPr marL="457200" algn="l" rtl="0" eaLnBrk="1" fontAlgn="base" hangingPunct="1">
        <a:lnSpc>
          <a:spcPct val="80000"/>
        </a:lnSpc>
        <a:spcBef>
          <a:spcPct val="0"/>
        </a:spcBef>
        <a:spcAft>
          <a:spcPct val="0"/>
        </a:spcAft>
        <a:defRPr sz="3600" b="1">
          <a:solidFill>
            <a:srgbClr val="0033CC"/>
          </a:solidFill>
          <a:latin typeface="Tahoma" pitchFamily="34" charset="0"/>
        </a:defRPr>
      </a:lvl6pPr>
      <a:lvl7pPr marL="914400" algn="l" rtl="0" eaLnBrk="1" fontAlgn="base" hangingPunct="1">
        <a:lnSpc>
          <a:spcPct val="80000"/>
        </a:lnSpc>
        <a:spcBef>
          <a:spcPct val="0"/>
        </a:spcBef>
        <a:spcAft>
          <a:spcPct val="0"/>
        </a:spcAft>
        <a:defRPr sz="3600" b="1">
          <a:solidFill>
            <a:srgbClr val="0033CC"/>
          </a:solidFill>
          <a:latin typeface="Tahoma" pitchFamily="34" charset="0"/>
        </a:defRPr>
      </a:lvl7pPr>
      <a:lvl8pPr marL="1371600" algn="l" rtl="0" eaLnBrk="1" fontAlgn="base" hangingPunct="1">
        <a:lnSpc>
          <a:spcPct val="80000"/>
        </a:lnSpc>
        <a:spcBef>
          <a:spcPct val="0"/>
        </a:spcBef>
        <a:spcAft>
          <a:spcPct val="0"/>
        </a:spcAft>
        <a:defRPr sz="3600" b="1">
          <a:solidFill>
            <a:srgbClr val="0033CC"/>
          </a:solidFill>
          <a:latin typeface="Tahoma" pitchFamily="34" charset="0"/>
        </a:defRPr>
      </a:lvl8pPr>
      <a:lvl9pPr marL="1828800" algn="l" rtl="0" eaLnBrk="1" fontAlgn="base" hangingPunct="1">
        <a:lnSpc>
          <a:spcPct val="80000"/>
        </a:lnSpc>
        <a:spcBef>
          <a:spcPct val="0"/>
        </a:spcBef>
        <a:spcAft>
          <a:spcPct val="0"/>
        </a:spcAft>
        <a:defRPr sz="3600" b="1">
          <a:solidFill>
            <a:srgbClr val="0033CC"/>
          </a:solidFill>
          <a:latin typeface="Tahoma" pitchFamily="34" charset="0"/>
        </a:defRPr>
      </a:lvl9pPr>
    </p:titleStyle>
    <p:bodyStyle>
      <a:lvl1pPr marL="342900" indent="-342900" algn="l" rtl="0" eaLnBrk="0" fontAlgn="base" hangingPunct="0">
        <a:spcBef>
          <a:spcPct val="20000"/>
        </a:spcBef>
        <a:spcAft>
          <a:spcPct val="0"/>
        </a:spcAft>
        <a:buClr>
          <a:srgbClr val="A50021"/>
        </a:buClr>
        <a:buSzPct val="110000"/>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84.xml"/><Relationship Id="rId2" Type="http://schemas.openxmlformats.org/officeDocument/2006/relationships/diagramData" Target="../diagrams/data84.xml"/><Relationship Id="rId1" Type="http://schemas.openxmlformats.org/officeDocument/2006/relationships/slideLayout" Target="../slideLayouts/slideLayout2.xml"/><Relationship Id="rId6" Type="http://schemas.microsoft.com/office/2007/relationships/diagramDrawing" Target="../diagrams/drawing84.xml"/><Relationship Id="rId5" Type="http://schemas.openxmlformats.org/officeDocument/2006/relationships/diagramColors" Target="../diagrams/colors84.xml"/><Relationship Id="rId4" Type="http://schemas.openxmlformats.org/officeDocument/2006/relationships/diagramQuickStyle" Target="../diagrams/quickStyle84.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85.xml"/><Relationship Id="rId2" Type="http://schemas.openxmlformats.org/officeDocument/2006/relationships/diagramData" Target="../diagrams/data85.xml"/><Relationship Id="rId1" Type="http://schemas.openxmlformats.org/officeDocument/2006/relationships/slideLayout" Target="../slideLayouts/slideLayout2.xml"/><Relationship Id="rId6" Type="http://schemas.microsoft.com/office/2007/relationships/diagramDrawing" Target="../diagrams/drawing85.xml"/><Relationship Id="rId5" Type="http://schemas.openxmlformats.org/officeDocument/2006/relationships/diagramColors" Target="../diagrams/colors85.xml"/><Relationship Id="rId4" Type="http://schemas.openxmlformats.org/officeDocument/2006/relationships/diagramQuickStyle" Target="../diagrams/quickStyle85.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86.xml"/><Relationship Id="rId7" Type="http://schemas.openxmlformats.org/officeDocument/2006/relationships/image" Target="../media/image42.jpeg"/><Relationship Id="rId2" Type="http://schemas.openxmlformats.org/officeDocument/2006/relationships/diagramData" Target="../diagrams/data86.xml"/><Relationship Id="rId1" Type="http://schemas.openxmlformats.org/officeDocument/2006/relationships/slideLayout" Target="../slideLayouts/slideLayout2.xml"/><Relationship Id="rId6" Type="http://schemas.microsoft.com/office/2007/relationships/diagramDrawing" Target="../diagrams/drawing86.xml"/><Relationship Id="rId5" Type="http://schemas.openxmlformats.org/officeDocument/2006/relationships/diagramColors" Target="../diagrams/colors86.xml"/><Relationship Id="rId4" Type="http://schemas.openxmlformats.org/officeDocument/2006/relationships/diagramQuickStyle" Target="../diagrams/quickStyle86.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87.xml"/><Relationship Id="rId2" Type="http://schemas.openxmlformats.org/officeDocument/2006/relationships/diagramData" Target="../diagrams/data87.xml"/><Relationship Id="rId1" Type="http://schemas.openxmlformats.org/officeDocument/2006/relationships/slideLayout" Target="../slideLayouts/slideLayout2.xml"/><Relationship Id="rId6" Type="http://schemas.microsoft.com/office/2007/relationships/diagramDrawing" Target="../diagrams/drawing87.xml"/><Relationship Id="rId5" Type="http://schemas.openxmlformats.org/officeDocument/2006/relationships/diagramColors" Target="../diagrams/colors87.xml"/><Relationship Id="rId4" Type="http://schemas.openxmlformats.org/officeDocument/2006/relationships/diagramQuickStyle" Target="../diagrams/quickStyle87.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88.xml"/><Relationship Id="rId2" Type="http://schemas.openxmlformats.org/officeDocument/2006/relationships/diagramData" Target="../diagrams/data88.xml"/><Relationship Id="rId1" Type="http://schemas.openxmlformats.org/officeDocument/2006/relationships/slideLayout" Target="../slideLayouts/slideLayout2.xml"/><Relationship Id="rId6" Type="http://schemas.microsoft.com/office/2007/relationships/diagramDrawing" Target="../diagrams/drawing88.xml"/><Relationship Id="rId5" Type="http://schemas.openxmlformats.org/officeDocument/2006/relationships/diagramColors" Target="../diagrams/colors88.xml"/><Relationship Id="rId4" Type="http://schemas.openxmlformats.org/officeDocument/2006/relationships/diagramQuickStyle" Target="../diagrams/quickStyle88.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89.xml"/><Relationship Id="rId2" Type="http://schemas.openxmlformats.org/officeDocument/2006/relationships/diagramData" Target="../diagrams/data89.xml"/><Relationship Id="rId1" Type="http://schemas.openxmlformats.org/officeDocument/2006/relationships/slideLayout" Target="../slideLayouts/slideLayout2.xml"/><Relationship Id="rId6" Type="http://schemas.microsoft.com/office/2007/relationships/diagramDrawing" Target="../diagrams/drawing89.xml"/><Relationship Id="rId5" Type="http://schemas.openxmlformats.org/officeDocument/2006/relationships/diagramColors" Target="../diagrams/colors89.xml"/><Relationship Id="rId4" Type="http://schemas.openxmlformats.org/officeDocument/2006/relationships/diagramQuickStyle" Target="../diagrams/quickStyle89.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90.xml"/><Relationship Id="rId7" Type="http://schemas.microsoft.com/office/2007/relationships/diagramDrawing" Target="../diagrams/drawing90.xm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diagramColors" Target="../diagrams/colors90.xml"/><Relationship Id="rId5" Type="http://schemas.openxmlformats.org/officeDocument/2006/relationships/diagramQuickStyle" Target="../diagrams/quickStyle90.xml"/><Relationship Id="rId4" Type="http://schemas.openxmlformats.org/officeDocument/2006/relationships/diagramLayout" Target="../diagrams/layout9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9.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12.xml"/><Relationship Id="rId7" Type="http://schemas.openxmlformats.org/officeDocument/2006/relationships/image" Target="../media/image10.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2.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15.jpe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2.xml"/><Relationship Id="rId7" Type="http://schemas.openxmlformats.org/officeDocument/2006/relationships/image" Target="../media/image23.jpeg"/><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53.xml"/><Relationship Id="rId7" Type="http://schemas.openxmlformats.org/officeDocument/2006/relationships/image" Target="../media/image26.jpeg"/><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54.xml"/><Relationship Id="rId7" Type="http://schemas.openxmlformats.org/officeDocument/2006/relationships/image" Target="../media/image27.jpeg"/><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56.xml"/><Relationship Id="rId7" Type="http://schemas.openxmlformats.org/officeDocument/2006/relationships/image" Target="../media/image29.jpeg"/><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58.xml"/><Relationship Id="rId2" Type="http://schemas.openxmlformats.org/officeDocument/2006/relationships/diagramData" Target="../diagrams/data58.xml"/><Relationship Id="rId1" Type="http://schemas.openxmlformats.org/officeDocument/2006/relationships/slideLayout" Target="../slideLayouts/slideLayout2.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59.xml"/><Relationship Id="rId7" Type="http://schemas.microsoft.com/office/2007/relationships/diagramDrawing" Target="../diagrams/drawing59.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59.xml"/><Relationship Id="rId5" Type="http://schemas.openxmlformats.org/officeDocument/2006/relationships/diagramQuickStyle" Target="../diagrams/quickStyle59.xml"/><Relationship Id="rId4" Type="http://schemas.openxmlformats.org/officeDocument/2006/relationships/diagramLayout" Target="../diagrams/layout59.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60.xml"/><Relationship Id="rId7" Type="http://schemas.microsoft.com/office/2007/relationships/diagramDrawing" Target="../diagrams/drawing60.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diagramColors" Target="../diagrams/colors60.xml"/><Relationship Id="rId5" Type="http://schemas.openxmlformats.org/officeDocument/2006/relationships/diagramQuickStyle" Target="../diagrams/quickStyle60.xml"/><Relationship Id="rId4" Type="http://schemas.openxmlformats.org/officeDocument/2006/relationships/diagramLayout" Target="../diagrams/layout60.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61.xml"/><Relationship Id="rId2" Type="http://schemas.openxmlformats.org/officeDocument/2006/relationships/diagramData" Target="../diagrams/data61.xml"/><Relationship Id="rId1" Type="http://schemas.openxmlformats.org/officeDocument/2006/relationships/slideLayout" Target="../slideLayouts/slideLayout2.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62.xml"/><Relationship Id="rId2" Type="http://schemas.openxmlformats.org/officeDocument/2006/relationships/diagramData" Target="../diagrams/data62.xml"/><Relationship Id="rId1" Type="http://schemas.openxmlformats.org/officeDocument/2006/relationships/slideLayout" Target="../slideLayouts/slideLayout2.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63.xml"/><Relationship Id="rId7" Type="http://schemas.microsoft.com/office/2007/relationships/diagramDrawing" Target="../diagrams/drawing63.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diagramColors" Target="../diagrams/colors63.xml"/><Relationship Id="rId5" Type="http://schemas.openxmlformats.org/officeDocument/2006/relationships/diagramQuickStyle" Target="../diagrams/quickStyle63.xml"/><Relationship Id="rId4" Type="http://schemas.openxmlformats.org/officeDocument/2006/relationships/diagramLayout" Target="../diagrams/layout6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64.xml"/><Relationship Id="rId7" Type="http://schemas.microsoft.com/office/2007/relationships/diagramDrawing" Target="../diagrams/drawing64.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diagramColors" Target="../diagrams/colors64.xml"/><Relationship Id="rId5" Type="http://schemas.openxmlformats.org/officeDocument/2006/relationships/diagramQuickStyle" Target="../diagrams/quickStyle64.xml"/><Relationship Id="rId4" Type="http://schemas.openxmlformats.org/officeDocument/2006/relationships/diagramLayout" Target="../diagrams/layout64.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65.xml"/><Relationship Id="rId2" Type="http://schemas.openxmlformats.org/officeDocument/2006/relationships/diagramData" Target="../diagrams/data65.xml"/><Relationship Id="rId1" Type="http://schemas.openxmlformats.org/officeDocument/2006/relationships/slideLayout" Target="../slideLayouts/slideLayout2.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66.xml"/><Relationship Id="rId7" Type="http://schemas.microsoft.com/office/2007/relationships/diagramDrawing" Target="../diagrams/drawing66.xm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diagramColors" Target="../diagrams/colors66.xml"/><Relationship Id="rId5" Type="http://schemas.openxmlformats.org/officeDocument/2006/relationships/diagramQuickStyle" Target="../diagrams/quickStyle66.xml"/><Relationship Id="rId4" Type="http://schemas.openxmlformats.org/officeDocument/2006/relationships/diagramLayout" Target="../diagrams/layout66.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67.xml"/><Relationship Id="rId2" Type="http://schemas.openxmlformats.org/officeDocument/2006/relationships/diagramData" Target="../diagrams/data67.xml"/><Relationship Id="rId1" Type="http://schemas.openxmlformats.org/officeDocument/2006/relationships/slideLayout" Target="../slideLayouts/slideLayout2.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68.xml"/><Relationship Id="rId2" Type="http://schemas.openxmlformats.org/officeDocument/2006/relationships/diagramData" Target="../diagrams/data68.xml"/><Relationship Id="rId1" Type="http://schemas.openxmlformats.org/officeDocument/2006/relationships/slideLayout" Target="../slideLayouts/slideLayout2.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69.xml"/><Relationship Id="rId7" Type="http://schemas.microsoft.com/office/2007/relationships/diagramDrawing" Target="../diagrams/drawing69.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Colors" Target="../diagrams/colors69.xml"/><Relationship Id="rId5" Type="http://schemas.openxmlformats.org/officeDocument/2006/relationships/diagramQuickStyle" Target="../diagrams/quickStyle69.xml"/><Relationship Id="rId4" Type="http://schemas.openxmlformats.org/officeDocument/2006/relationships/diagramLayout" Target="../diagrams/layout69.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70.xml"/><Relationship Id="rId7" Type="http://schemas.microsoft.com/office/2007/relationships/diagramDrawing" Target="../diagrams/drawing70.xm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diagramColors" Target="../diagrams/colors70.xml"/><Relationship Id="rId5" Type="http://schemas.openxmlformats.org/officeDocument/2006/relationships/diagramQuickStyle" Target="../diagrams/quickStyle70.xml"/><Relationship Id="rId4" Type="http://schemas.openxmlformats.org/officeDocument/2006/relationships/diagramLayout" Target="../diagrams/layout70.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71.xml"/><Relationship Id="rId7" Type="http://schemas.microsoft.com/office/2007/relationships/diagramDrawing" Target="../diagrams/drawing71.xml"/><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diagramColors" Target="../diagrams/colors71.xml"/><Relationship Id="rId5" Type="http://schemas.openxmlformats.org/officeDocument/2006/relationships/diagramQuickStyle" Target="../diagrams/quickStyle71.xml"/><Relationship Id="rId4" Type="http://schemas.openxmlformats.org/officeDocument/2006/relationships/diagramLayout" Target="../diagrams/layout71.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72.xml"/><Relationship Id="rId2" Type="http://schemas.openxmlformats.org/officeDocument/2006/relationships/diagramData" Target="../diagrams/data72.xml"/><Relationship Id="rId1" Type="http://schemas.openxmlformats.org/officeDocument/2006/relationships/slideLayout" Target="../slideLayouts/slideLayout2.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73.xml"/><Relationship Id="rId7" Type="http://schemas.microsoft.com/office/2007/relationships/diagramDrawing" Target="../diagrams/drawing73.xm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diagramColors" Target="../diagrams/colors73.xml"/><Relationship Id="rId5" Type="http://schemas.openxmlformats.org/officeDocument/2006/relationships/diagramQuickStyle" Target="../diagrams/quickStyle73.xml"/><Relationship Id="rId4" Type="http://schemas.openxmlformats.org/officeDocument/2006/relationships/diagramLayout" Target="../diagrams/layout7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74.xml"/><Relationship Id="rId2" Type="http://schemas.openxmlformats.org/officeDocument/2006/relationships/diagramData" Target="../diagrams/data74.xml"/><Relationship Id="rId1" Type="http://schemas.openxmlformats.org/officeDocument/2006/relationships/slideLayout" Target="../slideLayouts/slideLayout2.xml"/><Relationship Id="rId6" Type="http://schemas.microsoft.com/office/2007/relationships/diagramDrawing" Target="../diagrams/drawing74.xml"/><Relationship Id="rId5" Type="http://schemas.openxmlformats.org/officeDocument/2006/relationships/diagramColors" Target="../diagrams/colors74.xml"/><Relationship Id="rId4" Type="http://schemas.openxmlformats.org/officeDocument/2006/relationships/diagramQuickStyle" Target="../diagrams/quickStyle74.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75.xml"/><Relationship Id="rId7" Type="http://schemas.microsoft.com/office/2007/relationships/diagramDrawing" Target="../diagrams/drawing75.xml"/><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diagramColors" Target="../diagrams/colors75.xml"/><Relationship Id="rId5" Type="http://schemas.openxmlformats.org/officeDocument/2006/relationships/diagramQuickStyle" Target="../diagrams/quickStyle75.xml"/><Relationship Id="rId4" Type="http://schemas.openxmlformats.org/officeDocument/2006/relationships/diagramLayout" Target="../diagrams/layout75.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76.xml"/><Relationship Id="rId2" Type="http://schemas.openxmlformats.org/officeDocument/2006/relationships/diagramData" Target="../diagrams/data76.xml"/><Relationship Id="rId1" Type="http://schemas.openxmlformats.org/officeDocument/2006/relationships/slideLayout" Target="../slideLayouts/slideLayout2.xml"/><Relationship Id="rId6" Type="http://schemas.microsoft.com/office/2007/relationships/diagramDrawing" Target="../diagrams/drawing76.xml"/><Relationship Id="rId5" Type="http://schemas.openxmlformats.org/officeDocument/2006/relationships/diagramColors" Target="../diagrams/colors76.xml"/><Relationship Id="rId4" Type="http://schemas.openxmlformats.org/officeDocument/2006/relationships/diagramQuickStyle" Target="../diagrams/quickStyle76.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77.xml"/><Relationship Id="rId2" Type="http://schemas.openxmlformats.org/officeDocument/2006/relationships/diagramData" Target="../diagrams/data77.xml"/><Relationship Id="rId1" Type="http://schemas.openxmlformats.org/officeDocument/2006/relationships/slideLayout" Target="../slideLayouts/slideLayout2.xml"/><Relationship Id="rId6" Type="http://schemas.microsoft.com/office/2007/relationships/diagramDrawing" Target="../diagrams/drawing77.xml"/><Relationship Id="rId5" Type="http://schemas.openxmlformats.org/officeDocument/2006/relationships/diagramColors" Target="../diagrams/colors77.xml"/><Relationship Id="rId4" Type="http://schemas.openxmlformats.org/officeDocument/2006/relationships/diagramQuickStyle" Target="../diagrams/quickStyle77.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78.xml"/><Relationship Id="rId7" Type="http://schemas.microsoft.com/office/2007/relationships/diagramDrawing" Target="../diagrams/drawing78.xml"/><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diagramColors" Target="../diagrams/colors78.xml"/><Relationship Id="rId5" Type="http://schemas.openxmlformats.org/officeDocument/2006/relationships/diagramQuickStyle" Target="../diagrams/quickStyle78.xml"/><Relationship Id="rId4" Type="http://schemas.openxmlformats.org/officeDocument/2006/relationships/diagramLayout" Target="../diagrams/layout78.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79.xml"/><Relationship Id="rId2" Type="http://schemas.openxmlformats.org/officeDocument/2006/relationships/diagramData" Target="../diagrams/data79.xml"/><Relationship Id="rId1" Type="http://schemas.openxmlformats.org/officeDocument/2006/relationships/slideLayout" Target="../slideLayouts/slideLayout2.xml"/><Relationship Id="rId6" Type="http://schemas.microsoft.com/office/2007/relationships/diagramDrawing" Target="../diagrams/drawing79.xml"/><Relationship Id="rId5" Type="http://schemas.openxmlformats.org/officeDocument/2006/relationships/diagramColors" Target="../diagrams/colors79.xml"/><Relationship Id="rId4" Type="http://schemas.openxmlformats.org/officeDocument/2006/relationships/diagramQuickStyle" Target="../diagrams/quickStyle79.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80.xml"/><Relationship Id="rId2" Type="http://schemas.openxmlformats.org/officeDocument/2006/relationships/diagramData" Target="../diagrams/data80.xml"/><Relationship Id="rId1" Type="http://schemas.openxmlformats.org/officeDocument/2006/relationships/slideLayout" Target="../slideLayouts/slideLayout2.xml"/><Relationship Id="rId6" Type="http://schemas.microsoft.com/office/2007/relationships/diagramDrawing" Target="../diagrams/drawing80.xml"/><Relationship Id="rId5" Type="http://schemas.openxmlformats.org/officeDocument/2006/relationships/diagramColors" Target="../diagrams/colors80.xml"/><Relationship Id="rId4" Type="http://schemas.openxmlformats.org/officeDocument/2006/relationships/diagramQuickStyle" Target="../diagrams/quickStyle80.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81.xml"/><Relationship Id="rId2" Type="http://schemas.openxmlformats.org/officeDocument/2006/relationships/diagramData" Target="../diagrams/data81.xml"/><Relationship Id="rId1" Type="http://schemas.openxmlformats.org/officeDocument/2006/relationships/slideLayout" Target="../slideLayouts/slideLayout2.xml"/><Relationship Id="rId6" Type="http://schemas.microsoft.com/office/2007/relationships/diagramDrawing" Target="../diagrams/drawing81.xml"/><Relationship Id="rId5" Type="http://schemas.openxmlformats.org/officeDocument/2006/relationships/diagramColors" Target="../diagrams/colors81.xml"/><Relationship Id="rId4" Type="http://schemas.openxmlformats.org/officeDocument/2006/relationships/diagramQuickStyle" Target="../diagrams/quickStyle81.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82.xml"/><Relationship Id="rId2" Type="http://schemas.openxmlformats.org/officeDocument/2006/relationships/diagramData" Target="../diagrams/data82.xml"/><Relationship Id="rId1" Type="http://schemas.openxmlformats.org/officeDocument/2006/relationships/slideLayout" Target="../slideLayouts/slideLayout2.xml"/><Relationship Id="rId6" Type="http://schemas.microsoft.com/office/2007/relationships/diagramDrawing" Target="../diagrams/drawing82.xml"/><Relationship Id="rId5" Type="http://schemas.openxmlformats.org/officeDocument/2006/relationships/diagramColors" Target="../diagrams/colors82.xml"/><Relationship Id="rId4" Type="http://schemas.openxmlformats.org/officeDocument/2006/relationships/diagramQuickStyle" Target="../diagrams/quickStyle82.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83.xml"/><Relationship Id="rId2" Type="http://schemas.openxmlformats.org/officeDocument/2006/relationships/diagramData" Target="../diagrams/data83.xml"/><Relationship Id="rId1" Type="http://schemas.openxmlformats.org/officeDocument/2006/relationships/slideLayout" Target="../slideLayouts/slideLayout2.xml"/><Relationship Id="rId6" Type="http://schemas.microsoft.com/office/2007/relationships/diagramDrawing" Target="../diagrams/drawing83.xml"/><Relationship Id="rId5" Type="http://schemas.openxmlformats.org/officeDocument/2006/relationships/diagramColors" Target="../diagrams/colors83.xml"/><Relationship Id="rId4" Type="http://schemas.openxmlformats.org/officeDocument/2006/relationships/diagramQuickStyle" Target="../diagrams/quickStyle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7">
            <a:extLst>
              <a:ext uri="{FF2B5EF4-FFF2-40B4-BE49-F238E27FC236}">
                <a16:creationId xmlns:a16="http://schemas.microsoft.com/office/drawing/2014/main" id="{C8634C62-53F5-2744-A5FE-8898A78CA41B}"/>
              </a:ext>
            </a:extLst>
          </p:cNvPr>
          <p:cNvSpPr txBox="1">
            <a:spLocks noChangeArrowheads="1"/>
          </p:cNvSpPr>
          <p:nvPr/>
        </p:nvSpPr>
        <p:spPr bwMode="auto">
          <a:xfrm>
            <a:off x="1295400" y="1295400"/>
            <a:ext cx="701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ctr" eaLnBrk="1" hangingPunct="1">
              <a:buClr>
                <a:srgbClr val="A50021"/>
              </a:buClr>
              <a:buFontTx/>
              <a:buNone/>
            </a:pPr>
            <a:r>
              <a:rPr lang="en-US" altLang="en-US" sz="3600" i="1" dirty="0">
                <a:latin typeface="Tahoma" panose="020B0604030504040204" pitchFamily="34" charset="0"/>
              </a:rPr>
              <a:t>Fire Inspection and </a:t>
            </a:r>
            <a:br>
              <a:rPr lang="en-US" altLang="en-US" sz="3600" i="1" dirty="0">
                <a:latin typeface="Tahoma" panose="020B0604030504040204" pitchFamily="34" charset="0"/>
              </a:rPr>
            </a:br>
            <a:r>
              <a:rPr lang="en-US" altLang="en-US" sz="3600" i="1" dirty="0">
                <a:latin typeface="Tahoma" panose="020B0604030504040204" pitchFamily="34" charset="0"/>
              </a:rPr>
              <a:t>Code Enforcement</a:t>
            </a:r>
          </a:p>
          <a:p>
            <a:pPr algn="ctr" eaLnBrk="1" hangingPunct="1">
              <a:buClr>
                <a:srgbClr val="A50021"/>
              </a:buClr>
              <a:buFontTx/>
              <a:buNone/>
            </a:pPr>
            <a:r>
              <a:rPr lang="en-US" altLang="en-US" sz="3600" i="1" dirty="0">
                <a:latin typeface="Tahoma" panose="020B0604030504040204" pitchFamily="34" charset="0"/>
              </a:rPr>
              <a:t>8th Edition</a:t>
            </a:r>
            <a:br>
              <a:rPr lang="en-US" altLang="en-US" sz="3600" i="1" dirty="0">
                <a:latin typeface="Tahoma" panose="020B0604030504040204" pitchFamily="34" charset="0"/>
              </a:rPr>
            </a:br>
            <a:r>
              <a:rPr lang="en-US" altLang="en-US" sz="2400" i="1" dirty="0">
                <a:latin typeface="Tahoma" panose="020B0604030504040204" pitchFamily="34" charset="0"/>
              </a:rPr>
              <a:t>Inspector I</a:t>
            </a:r>
          </a:p>
          <a:p>
            <a:pPr eaLnBrk="1" hangingPunct="1">
              <a:buClr>
                <a:srgbClr val="A50021"/>
              </a:buClr>
            </a:pPr>
            <a:endParaRPr lang="en-US" altLang="en-US" dirty="0">
              <a:latin typeface="Tahoma" panose="020B0604030504040204" pitchFamily="34" charset="0"/>
            </a:endParaRPr>
          </a:p>
          <a:p>
            <a:pPr eaLnBrk="1" hangingPunct="1">
              <a:buClr>
                <a:srgbClr val="A50021"/>
              </a:buClr>
            </a:pPr>
            <a:endParaRPr lang="en-US" altLang="en-US" dirty="0">
              <a:latin typeface="Tahoma" panose="020B0604030504040204" pitchFamily="34" charset="0"/>
            </a:endParaRPr>
          </a:p>
        </p:txBody>
      </p:sp>
      <p:sp>
        <p:nvSpPr>
          <p:cNvPr id="7171" name="Rectangle 1030">
            <a:extLst>
              <a:ext uri="{FF2B5EF4-FFF2-40B4-BE49-F238E27FC236}">
                <a16:creationId xmlns:a16="http://schemas.microsoft.com/office/drawing/2014/main" id="{CF3D8CFC-55D9-0B40-BB38-0D7F12F63EDC}"/>
              </a:ext>
            </a:extLst>
          </p:cNvPr>
          <p:cNvSpPr>
            <a:spLocks noChangeArrowheads="1"/>
          </p:cNvSpPr>
          <p:nvPr/>
        </p:nvSpPr>
        <p:spPr bwMode="auto">
          <a:xfrm>
            <a:off x="990600" y="3962400"/>
            <a:ext cx="73914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ctr" eaLnBrk="1" hangingPunct="1">
              <a:buFontTx/>
              <a:buNone/>
            </a:pPr>
            <a:r>
              <a:rPr lang="en-US" altLang="en-US" i="1">
                <a:latin typeface="Tahoma" panose="020B0604030504040204" pitchFamily="34" charset="0"/>
              </a:rPr>
              <a:t>Chapter 9 — Fire Hazard</a:t>
            </a:r>
            <a:br>
              <a:rPr lang="en-US" altLang="en-US" i="1">
                <a:latin typeface="Tahoma" panose="020B0604030504040204" pitchFamily="34" charset="0"/>
              </a:rPr>
            </a:br>
            <a:r>
              <a:rPr lang="en-US" altLang="en-US" i="1">
                <a:latin typeface="Tahoma" panose="020B0604030504040204" pitchFamily="34" charset="0"/>
              </a:rPr>
              <a:t>Recognition</a:t>
            </a:r>
          </a:p>
          <a:p>
            <a:pPr algn="ctr" eaLnBrk="1" hangingPunct="1">
              <a:buFontTx/>
              <a:buNone/>
            </a:pPr>
            <a:endParaRPr lang="en-US" altLang="en-US" sz="1200" i="1">
              <a:latin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14B85E-CFF9-284E-9244-17AF99FE76D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18CB18BA-B242-3044-BF74-8A180927F432}" type="slidenum">
              <a:rPr lang="en-US" altLang="en-US" sz="1200">
                <a:latin typeface="Tahoma" panose="020B0604030504040204" pitchFamily="34" charset="0"/>
              </a:rPr>
              <a:pPr eaLnBrk="1" hangingPunct="1"/>
              <a:t>9</a:t>
            </a:fld>
            <a:endParaRPr lang="en-US" altLang="en-US" sz="1200">
              <a:latin typeface="Tahoma" panose="020B0604030504040204" pitchFamily="34" charset="0"/>
            </a:endParaRPr>
          </a:p>
        </p:txBody>
      </p:sp>
      <p:sp>
        <p:nvSpPr>
          <p:cNvPr id="16386" name="Title 2">
            <a:extLst>
              <a:ext uri="{FF2B5EF4-FFF2-40B4-BE49-F238E27FC236}">
                <a16:creationId xmlns:a16="http://schemas.microsoft.com/office/drawing/2014/main" id="{1C8C9431-4D6F-0542-8872-2083DA67C40A}"/>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Most model fire codes require that an individual apply for a permit before the desired burn date.</a:t>
            </a:r>
          </a:p>
        </p:txBody>
      </p:sp>
      <p:graphicFrame>
        <p:nvGraphicFramePr>
          <p:cNvPr id="3" name="Content Placeholder 2" descr="Application receipt&#10;Visit the site to verify that conditions are in compliance with adopted regulations&#10;Issue a burn permit that describes the required conditions&#10;">
            <a:extLst>
              <a:ext uri="{FF2B5EF4-FFF2-40B4-BE49-F238E27FC236}">
                <a16:creationId xmlns:a16="http://schemas.microsoft.com/office/drawing/2014/main" id="{9563E915-FB08-144E-807F-C67D59A3597C}"/>
              </a:ext>
            </a:extLst>
          </p:cNvPr>
          <p:cNvGraphicFramePr>
            <a:graphicFrameLocks noGrp="1"/>
          </p:cNvGraphicFramePr>
          <p:nvPr>
            <p:ph idx="1"/>
            <p:extLst>
              <p:ext uri="{D42A27DB-BD31-4B8C-83A1-F6EECF244321}">
                <p14:modId xmlns:p14="http://schemas.microsoft.com/office/powerpoint/2010/main" val="2830007409"/>
              </p:ext>
            </p:extLst>
          </p:nvPr>
        </p:nvGraphicFramePr>
        <p:xfrm>
          <a:off x="914400" y="1524000"/>
          <a:ext cx="72390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396A44-9EFD-1F48-AEFD-D89BA70BF7A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F09D44C2-74C0-8B4A-9009-B062ADC1C359}" type="slidenum">
              <a:rPr lang="en-US" altLang="en-US" sz="1200">
                <a:latin typeface="Tahoma" panose="020B0604030504040204" pitchFamily="34" charset="0"/>
              </a:rPr>
              <a:pPr eaLnBrk="1" hangingPunct="1"/>
              <a:t>99</a:t>
            </a:fld>
            <a:endParaRPr lang="en-US" altLang="en-US" sz="1200">
              <a:latin typeface="Tahoma" panose="020B0604030504040204" pitchFamily="34" charset="0"/>
            </a:endParaRPr>
          </a:p>
        </p:txBody>
      </p:sp>
      <p:sp>
        <p:nvSpPr>
          <p:cNvPr id="108546" name="Title 2">
            <a:extLst>
              <a:ext uri="{FF2B5EF4-FFF2-40B4-BE49-F238E27FC236}">
                <a16:creationId xmlns:a16="http://schemas.microsoft.com/office/drawing/2014/main" id="{250171B5-0193-9045-9B2D-1E43783E5DBB}"/>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that sites have specific design requirements.</a:t>
            </a:r>
          </a:p>
        </p:txBody>
      </p:sp>
      <p:graphicFrame>
        <p:nvGraphicFramePr>
          <p:cNvPr id="6" name="Content Placeholder 5" descr="Type of soil they are located on&#10;(to avoid ground contamination)&#10;Safety features (plans and placards)&#10;">
            <a:extLst>
              <a:ext uri="{FF2B5EF4-FFF2-40B4-BE49-F238E27FC236}">
                <a16:creationId xmlns:a16="http://schemas.microsoft.com/office/drawing/2014/main" id="{3D94024C-045C-1C4F-85F9-C0C118E07CC1}"/>
              </a:ext>
            </a:extLst>
          </p:cNvPr>
          <p:cNvGraphicFramePr>
            <a:graphicFrameLocks noGrp="1"/>
          </p:cNvGraphicFramePr>
          <p:nvPr>
            <p:ph idx="1"/>
            <p:extLst>
              <p:ext uri="{D42A27DB-BD31-4B8C-83A1-F6EECF244321}">
                <p14:modId xmlns:p14="http://schemas.microsoft.com/office/powerpoint/2010/main" val="1460180276"/>
              </p:ext>
            </p:extLst>
          </p:nvPr>
        </p:nvGraphicFramePr>
        <p:xfrm>
          <a:off x="838200" y="1676400"/>
          <a:ext cx="7467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00B11F-BEF5-F04C-B506-9E57CC6EAA4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A2FE8A4C-5207-E842-BE87-0621F00A9193}" type="slidenum">
              <a:rPr lang="en-US" altLang="en-US" sz="1200">
                <a:latin typeface="Tahoma" panose="020B0604030504040204" pitchFamily="34" charset="0"/>
              </a:rPr>
              <a:pPr eaLnBrk="1" hangingPunct="1"/>
              <a:t>100</a:t>
            </a:fld>
            <a:endParaRPr lang="en-US" altLang="en-US" sz="1200">
              <a:latin typeface="Tahoma" panose="020B0604030504040204" pitchFamily="34" charset="0"/>
            </a:endParaRPr>
          </a:p>
        </p:txBody>
      </p:sp>
      <p:sp>
        <p:nvSpPr>
          <p:cNvPr id="109570" name="Title 2">
            <a:extLst>
              <a:ext uri="{FF2B5EF4-FFF2-40B4-BE49-F238E27FC236}">
                <a16:creationId xmlns:a16="http://schemas.microsoft.com/office/drawing/2014/main" id="{B6F132B9-F9CA-C34E-89EE-FDE1F16B4055}"/>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inspection expectations for waste-handling sites.</a:t>
            </a:r>
          </a:p>
        </p:txBody>
      </p:sp>
      <p:graphicFrame>
        <p:nvGraphicFramePr>
          <p:cNvPr id="6" name="Content Placeholder 5" descr="In some specialized sites, even inspectors are not permitted on the site unless they have the required training/qualifications; proper PPE&#10;Rights of entry for inspection do not outweigh safety requirements designed to protect persons from hazards&#10;Be aware of different wastes and their hazards on any site&#10;Inspector must follow all safety rules that apply to the facility being inspected, including the use of PPE&#10;">
            <a:extLst>
              <a:ext uri="{FF2B5EF4-FFF2-40B4-BE49-F238E27FC236}">
                <a16:creationId xmlns:a16="http://schemas.microsoft.com/office/drawing/2014/main" id="{CE0784BF-0B3A-5B43-9A63-6D6DF88FD838}"/>
              </a:ext>
            </a:extLst>
          </p:cNvPr>
          <p:cNvGraphicFramePr>
            <a:graphicFrameLocks noGrp="1"/>
          </p:cNvGraphicFramePr>
          <p:nvPr>
            <p:ph idx="1"/>
            <p:extLst>
              <p:ext uri="{D42A27DB-BD31-4B8C-83A1-F6EECF244321}">
                <p14:modId xmlns:p14="http://schemas.microsoft.com/office/powerpoint/2010/main" val="2989403396"/>
              </p:ext>
            </p:extLst>
          </p:nvPr>
        </p:nvGraphicFramePr>
        <p:xfrm>
          <a:off x="838200" y="1676400"/>
          <a:ext cx="7467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5395A3-4D0C-4148-992B-320516E00AB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608E50F4-C939-A646-92DB-9944CD350388}" type="slidenum">
              <a:rPr lang="en-US" altLang="en-US" sz="1200">
                <a:latin typeface="Tahoma" panose="020B0604030504040204" pitchFamily="34" charset="0"/>
              </a:rPr>
              <a:pPr eaLnBrk="1" hangingPunct="1"/>
              <a:t>101</a:t>
            </a:fld>
            <a:endParaRPr lang="en-US" altLang="en-US" sz="1200">
              <a:latin typeface="Tahoma" panose="020B0604030504040204" pitchFamily="34" charset="0"/>
            </a:endParaRPr>
          </a:p>
        </p:txBody>
      </p:sp>
      <p:sp>
        <p:nvSpPr>
          <p:cNvPr id="110594" name="Title 2">
            <a:extLst>
              <a:ext uri="{FF2B5EF4-FFF2-40B4-BE49-F238E27FC236}">
                <a16:creationId xmlns:a16="http://schemas.microsoft.com/office/drawing/2014/main" id="{E641DAE9-62BE-164F-BAEF-D063BD05637D}"/>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sites with incinerators.</a:t>
            </a:r>
          </a:p>
        </p:txBody>
      </p:sp>
      <p:graphicFrame>
        <p:nvGraphicFramePr>
          <p:cNvPr id="5" name="Diagram 4" descr="Incineration of most domestic garbage is acceptable in many areas if the proper environmental controls are followed&#10;Local authorities may require a permit before waste is burned&#10;Can reduce the bulk of waste by as much as 95 percent&#10;Effective in destroying medical, chemical, and biological wastes&#10;">
            <a:extLst>
              <a:ext uri="{FF2B5EF4-FFF2-40B4-BE49-F238E27FC236}">
                <a16:creationId xmlns:a16="http://schemas.microsoft.com/office/drawing/2014/main" id="{F9A15E9A-1DB3-FB40-9BB0-9F3F0F0D6EAC}"/>
              </a:ext>
            </a:extLst>
          </p:cNvPr>
          <p:cNvGraphicFramePr/>
          <p:nvPr>
            <p:extLst>
              <p:ext uri="{D42A27DB-BD31-4B8C-83A1-F6EECF244321}">
                <p14:modId xmlns:p14="http://schemas.microsoft.com/office/powerpoint/2010/main" val="4069981581"/>
              </p:ext>
            </p:extLst>
          </p:nvPr>
        </p:nvGraphicFramePr>
        <p:xfrm>
          <a:off x="4191000" y="1752600"/>
          <a:ext cx="4724400" cy="429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0596" name="Content Placeholder 2" descr="incinerator outside of a building">
            <a:extLst>
              <a:ext uri="{FF2B5EF4-FFF2-40B4-BE49-F238E27FC236}">
                <a16:creationId xmlns:a16="http://schemas.microsoft.com/office/drawing/2014/main" id="{935DCB97-CF08-9645-95E5-9CFE83074E53}"/>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685800" y="1695450"/>
            <a:ext cx="3396512" cy="4381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3609C9-BB42-364E-9B60-3E1FF67DC26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0E96BE91-EDCE-B245-BBDB-886CEC533357}" type="slidenum">
              <a:rPr lang="en-US" altLang="en-US" sz="1200">
                <a:latin typeface="Tahoma" panose="020B0604030504040204" pitchFamily="34" charset="0"/>
              </a:rPr>
              <a:pPr eaLnBrk="1" hangingPunct="1"/>
              <a:t>102</a:t>
            </a:fld>
            <a:endParaRPr lang="en-US" altLang="en-US" sz="1200">
              <a:latin typeface="Tahoma" panose="020B0604030504040204" pitchFamily="34" charset="0"/>
            </a:endParaRPr>
          </a:p>
        </p:txBody>
      </p:sp>
      <p:sp>
        <p:nvSpPr>
          <p:cNvPr id="111618" name="Title 2">
            <a:extLst>
              <a:ext uri="{FF2B5EF4-FFF2-40B4-BE49-F238E27FC236}">
                <a16:creationId xmlns:a16="http://schemas.microsoft.com/office/drawing/2014/main" id="{76A5A97B-D184-C841-8425-7E5DC25801D2}"/>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common hazards associated with incinerators.</a:t>
            </a:r>
          </a:p>
        </p:txBody>
      </p:sp>
      <p:graphicFrame>
        <p:nvGraphicFramePr>
          <p:cNvPr id="6" name="Content Placeholder 5" descr="Overheating&#10;Structural failure&#10;Corrosion due to scrubber acids&#10;Failure of scrubber systems &#10;">
            <a:extLst>
              <a:ext uri="{FF2B5EF4-FFF2-40B4-BE49-F238E27FC236}">
                <a16:creationId xmlns:a16="http://schemas.microsoft.com/office/drawing/2014/main" id="{E094F1B6-4AF8-C14E-843E-93D658B81965}"/>
              </a:ext>
            </a:extLst>
          </p:cNvPr>
          <p:cNvGraphicFramePr>
            <a:graphicFrameLocks noGrp="1"/>
          </p:cNvGraphicFramePr>
          <p:nvPr>
            <p:ph idx="1"/>
            <p:extLst>
              <p:ext uri="{D42A27DB-BD31-4B8C-83A1-F6EECF244321}">
                <p14:modId xmlns:p14="http://schemas.microsoft.com/office/powerpoint/2010/main" val="73846916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823825-83B7-E446-A94B-3C80142A6F6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BDDCD415-2957-F440-A879-550117A1A26D}" type="slidenum">
              <a:rPr lang="en-US" altLang="en-US" sz="1200">
                <a:latin typeface="Tahoma" panose="020B0604030504040204" pitchFamily="34" charset="0"/>
              </a:rPr>
              <a:pPr eaLnBrk="1" hangingPunct="1"/>
              <a:t>103</a:t>
            </a:fld>
            <a:endParaRPr lang="en-US" altLang="en-US" sz="1200">
              <a:latin typeface="Tahoma" panose="020B0604030504040204" pitchFamily="34" charset="0"/>
            </a:endParaRPr>
          </a:p>
        </p:txBody>
      </p:sp>
      <p:sp>
        <p:nvSpPr>
          <p:cNvPr id="112642" name="Title 2">
            <a:extLst>
              <a:ext uri="{FF2B5EF4-FFF2-40B4-BE49-F238E27FC236}">
                <a16:creationId xmlns:a16="http://schemas.microsoft.com/office/drawing/2014/main" id="{754F1C48-36D7-A34E-8C69-7B8661B43F5C}"/>
              </a:ext>
            </a:extLst>
          </p:cNvPr>
          <p:cNvSpPr>
            <a:spLocks noGrp="1"/>
          </p:cNvSpPr>
          <p:nvPr>
            <p:ph type="title"/>
          </p:nvPr>
        </p:nvSpPr>
        <p:spPr bwMode="auto">
          <a:xfrm>
            <a:off x="685800" y="2286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be familiar with certain items regarding incinerator sites.</a:t>
            </a:r>
          </a:p>
        </p:txBody>
      </p:sp>
      <p:graphicFrame>
        <p:nvGraphicFramePr>
          <p:cNvPr id="6" name="Content Placeholder 5" descr="Type of incinerator being used in a community&#10;Safe operating parameters&#10;Design of the incinerator&#10;Power generation hazards&#10;">
            <a:extLst>
              <a:ext uri="{FF2B5EF4-FFF2-40B4-BE49-F238E27FC236}">
                <a16:creationId xmlns:a16="http://schemas.microsoft.com/office/drawing/2014/main" id="{1BA2D361-6AD0-1545-AE55-9A7F7B28E40A}"/>
              </a:ext>
            </a:extLst>
          </p:cNvPr>
          <p:cNvGraphicFramePr>
            <a:graphicFrameLocks noGrp="1"/>
          </p:cNvGraphicFramePr>
          <p:nvPr>
            <p:ph idx="1"/>
            <p:extLst>
              <p:ext uri="{D42A27DB-BD31-4B8C-83A1-F6EECF244321}">
                <p14:modId xmlns:p14="http://schemas.microsoft.com/office/powerpoint/2010/main" val="148658926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1E291B-5D19-244B-82D5-FD8E01DEE21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5FB11699-2E26-1E44-B647-F877AE117ED5}" type="slidenum">
              <a:rPr lang="en-US" altLang="en-US" sz="1200">
                <a:latin typeface="Tahoma" panose="020B0604030504040204" pitchFamily="34" charset="0"/>
              </a:rPr>
              <a:pPr eaLnBrk="1" hangingPunct="1"/>
              <a:t>104</a:t>
            </a:fld>
            <a:endParaRPr lang="en-US" altLang="en-US" sz="1200">
              <a:latin typeface="Tahoma" panose="020B0604030504040204" pitchFamily="34" charset="0"/>
            </a:endParaRPr>
          </a:p>
        </p:txBody>
      </p:sp>
      <p:sp>
        <p:nvSpPr>
          <p:cNvPr id="113666" name="Title 2">
            <a:extLst>
              <a:ext uri="{FF2B5EF4-FFF2-40B4-BE49-F238E27FC236}">
                <a16:creationId xmlns:a16="http://schemas.microsoft.com/office/drawing/2014/main" id="{07E4D403-88FF-1D46-B410-46BE9B176107}"/>
              </a:ext>
            </a:extLst>
          </p:cNvPr>
          <p:cNvSpPr>
            <a:spLocks noGrp="1"/>
          </p:cNvSpPr>
          <p:nvPr>
            <p:ph type="title"/>
          </p:nvPr>
        </p:nvSpPr>
        <p:spPr bwMode="auto">
          <a:xfrm>
            <a:off x="685800" y="50165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signs indicate that an incinerator is being used properly.</a:t>
            </a:r>
          </a:p>
        </p:txBody>
      </p:sp>
      <p:graphicFrame>
        <p:nvGraphicFramePr>
          <p:cNvPr id="3" name="Content Placeholder 2" descr="Fuel-fired incinerators are preheated for 30 minutes before use&#10;Competent, trained personnel operate the unit at all times; request documentation of training and credentialing&#10;Feed door closes fully after loading for the entire combustion cycle&#10;Ash compartment is cleaned on a regular basis; disposal is accomplished in an approved manner&#10;No dense smoke or serious odors are emitted during operations&#10;">
            <a:extLst>
              <a:ext uri="{FF2B5EF4-FFF2-40B4-BE49-F238E27FC236}">
                <a16:creationId xmlns:a16="http://schemas.microsoft.com/office/drawing/2014/main" id="{9A64A4B5-0809-C846-8AE5-9750942AB92F}"/>
              </a:ext>
            </a:extLst>
          </p:cNvPr>
          <p:cNvGraphicFramePr>
            <a:graphicFrameLocks noGrp="1"/>
          </p:cNvGraphicFramePr>
          <p:nvPr>
            <p:ph idx="1"/>
            <p:extLst>
              <p:ext uri="{D42A27DB-BD31-4B8C-83A1-F6EECF244321}">
                <p14:modId xmlns:p14="http://schemas.microsoft.com/office/powerpoint/2010/main" val="242092257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3669" name="Text Box 7">
            <a:extLst>
              <a:ext uri="{FF2B5EF4-FFF2-40B4-BE49-F238E27FC236}">
                <a16:creationId xmlns:a16="http://schemas.microsoft.com/office/drawing/2014/main" id="{67AFE6E7-EE62-4744-9795-0054DAD0C7E9}"/>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12E40E-68FB-BE43-BAE8-A38CA49E436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A0312D5E-ECA3-9B4D-B22B-ED3834D9E9EE}" type="slidenum">
              <a:rPr lang="en-US" altLang="en-US" sz="1200">
                <a:latin typeface="Tahoma" panose="020B0604030504040204" pitchFamily="34" charset="0"/>
              </a:rPr>
              <a:pPr eaLnBrk="1" hangingPunct="1"/>
              <a:t>105</a:t>
            </a:fld>
            <a:endParaRPr lang="en-US" altLang="en-US" sz="1200">
              <a:latin typeface="Tahoma" panose="020B0604030504040204" pitchFamily="34" charset="0"/>
            </a:endParaRPr>
          </a:p>
        </p:txBody>
      </p:sp>
      <p:sp>
        <p:nvSpPr>
          <p:cNvPr id="114690" name="Title 2">
            <a:extLst>
              <a:ext uri="{FF2B5EF4-FFF2-40B4-BE49-F238E27FC236}">
                <a16:creationId xmlns:a16="http://schemas.microsoft.com/office/drawing/2014/main" id="{6CF08B0A-5D09-AE40-A270-D208F0F1A001}"/>
              </a:ext>
            </a:extLst>
          </p:cNvPr>
          <p:cNvSpPr>
            <a:spLocks noGrp="1"/>
          </p:cNvSpPr>
          <p:nvPr>
            <p:ph type="title"/>
          </p:nvPr>
        </p:nvSpPr>
        <p:spPr bwMode="auto">
          <a:xfrm>
            <a:off x="685800" y="50165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signs indicate that an incinerator is being used properly.</a:t>
            </a:r>
          </a:p>
        </p:txBody>
      </p:sp>
      <p:pic>
        <p:nvPicPr>
          <p:cNvPr id="114692" name="Content Placeholder 4" descr="safety data sheet book">
            <a:extLst>
              <a:ext uri="{FF2B5EF4-FFF2-40B4-BE49-F238E27FC236}">
                <a16:creationId xmlns:a16="http://schemas.microsoft.com/office/drawing/2014/main" id="{CA914B73-9D7C-394E-869C-54DA003BE24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981200"/>
            <a:ext cx="6059488" cy="40386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SDSs are available and in the appropriate locations &#10;Emergency response plan for the facility is available and placed in the appropriate location&#10;">
            <a:extLst>
              <a:ext uri="{FF2B5EF4-FFF2-40B4-BE49-F238E27FC236}">
                <a16:creationId xmlns:a16="http://schemas.microsoft.com/office/drawing/2014/main" id="{CA736026-2D82-6D48-B24F-E3310BD44122}"/>
              </a:ext>
            </a:extLst>
          </p:cNvPr>
          <p:cNvGraphicFramePr/>
          <p:nvPr>
            <p:extLst>
              <p:ext uri="{D42A27DB-BD31-4B8C-83A1-F6EECF244321}">
                <p14:modId xmlns:p14="http://schemas.microsoft.com/office/powerpoint/2010/main" val="1305456300"/>
              </p:ext>
            </p:extLst>
          </p:nvPr>
        </p:nvGraphicFramePr>
        <p:xfrm>
          <a:off x="5334000" y="3276600"/>
          <a:ext cx="3581400" cy="292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39A1D1-BD6E-AC45-BBB4-7CE48D9E41C2}"/>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D9B4076C-BB99-7D4D-984C-9DEE5C074814}" type="slidenum">
              <a:rPr lang="en-US" altLang="en-US" sz="1200">
                <a:latin typeface="Tahoma" panose="020B0604030504040204" pitchFamily="34" charset="0"/>
              </a:rPr>
              <a:pPr eaLnBrk="1" hangingPunct="1"/>
              <a:t>106</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115714" name="Title 1">
            <a:extLst>
              <a:ext uri="{FF2B5EF4-FFF2-40B4-BE49-F238E27FC236}">
                <a16:creationId xmlns:a16="http://schemas.microsoft.com/office/drawing/2014/main" id="{E248C186-CBAF-E446-879C-89026BACC1E2}"/>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115715" name="Text Placeholder 2">
            <a:extLst>
              <a:ext uri="{FF2B5EF4-FFF2-40B4-BE49-F238E27FC236}">
                <a16:creationId xmlns:a16="http://schemas.microsoft.com/office/drawing/2014/main" id="{0C1FE7AF-0651-A74D-AC0C-188B1AA28EA4}"/>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the two main hazards associated with recycling plants?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003B66-C99A-BC4F-84DB-4131358AC50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04342451-40C6-E849-BFF5-63F5EC7C5525}" type="slidenum">
              <a:rPr lang="en-US" altLang="en-US" sz="1200">
                <a:latin typeface="Tahoma" panose="020B0604030504040204" pitchFamily="34" charset="0"/>
              </a:rPr>
              <a:pPr eaLnBrk="1" hangingPunct="1"/>
              <a:t>107</a:t>
            </a:fld>
            <a:endParaRPr lang="en-US" altLang="en-US" sz="1200">
              <a:latin typeface="Tahoma" panose="020B0604030504040204" pitchFamily="34" charset="0"/>
            </a:endParaRPr>
          </a:p>
        </p:txBody>
      </p:sp>
      <p:sp>
        <p:nvSpPr>
          <p:cNvPr id="116739" name="Title 2">
            <a:extLst>
              <a:ext uri="{FF2B5EF4-FFF2-40B4-BE49-F238E27FC236}">
                <a16:creationId xmlns:a16="http://schemas.microsoft.com/office/drawing/2014/main" id="{7FB2FF0F-0DE5-1E4A-A675-E5E4D9C48B93}"/>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16738" name="Content Placeholder 1">
            <a:extLst>
              <a:ext uri="{FF2B5EF4-FFF2-40B4-BE49-F238E27FC236}">
                <a16:creationId xmlns:a16="http://schemas.microsoft.com/office/drawing/2014/main" id="{B72CFFC0-6E09-6A41-A0DD-7619F5259122}"/>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Inspectors are expected to immediately recognize common fire hazards in their communities.</a:t>
            </a:r>
          </a:p>
          <a:p>
            <a:pPr marL="457200" indent="-457200" eaLnBrk="1" hangingPunct="1">
              <a:buFontTx/>
              <a:buChar char="•"/>
            </a:pPr>
            <a:r>
              <a:rPr lang="en-US" altLang="en-US"/>
              <a:t>Although there are numerous individual hazards that can cause a fire or contribute to a higher risk of a fire event, categorizing some hazards into general groups can help an inspector learn what to observe and note.</a:t>
            </a:r>
          </a:p>
        </p:txBody>
      </p:sp>
      <p:sp>
        <p:nvSpPr>
          <p:cNvPr id="116741" name="Text Box 7">
            <a:extLst>
              <a:ext uri="{FF2B5EF4-FFF2-40B4-BE49-F238E27FC236}">
                <a16:creationId xmlns:a16="http://schemas.microsoft.com/office/drawing/2014/main" id="{68D8A3B0-23CE-E349-A344-6AB54AA6D813}"/>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F0A897-35DE-8046-883F-9B1F489720A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1F95D42B-6C44-CB4B-8766-0F4F895C3C26}" type="slidenum">
              <a:rPr lang="en-US" altLang="en-US" sz="1200">
                <a:latin typeface="Tahoma" panose="020B0604030504040204" pitchFamily="34" charset="0"/>
              </a:rPr>
              <a:pPr eaLnBrk="1" hangingPunct="1"/>
              <a:t>108</a:t>
            </a:fld>
            <a:endParaRPr lang="en-US" altLang="en-US" sz="1200">
              <a:latin typeface="Tahoma" panose="020B0604030504040204" pitchFamily="34" charset="0"/>
            </a:endParaRPr>
          </a:p>
        </p:txBody>
      </p:sp>
      <p:sp>
        <p:nvSpPr>
          <p:cNvPr id="117763" name="Title 2">
            <a:extLst>
              <a:ext uri="{FF2B5EF4-FFF2-40B4-BE49-F238E27FC236}">
                <a16:creationId xmlns:a16="http://schemas.microsoft.com/office/drawing/2014/main" id="{4CB3BD69-C2A2-E848-9433-204C273776C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17762" name="Content Placeholder 1">
            <a:extLst>
              <a:ext uri="{FF2B5EF4-FFF2-40B4-BE49-F238E27FC236}">
                <a16:creationId xmlns:a16="http://schemas.microsoft.com/office/drawing/2014/main" id="{1BCE4021-FC61-1245-BC1E-C50792736A18}"/>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Although a single community may not have all or even most of the categories included in this chapter, an inspector must have a familiarity with each.</a:t>
            </a:r>
          </a:p>
        </p:txBody>
      </p:sp>
      <p:sp>
        <p:nvSpPr>
          <p:cNvPr id="117765" name="Text Box 7">
            <a:extLst>
              <a:ext uri="{FF2B5EF4-FFF2-40B4-BE49-F238E27FC236}">
                <a16:creationId xmlns:a16="http://schemas.microsoft.com/office/drawing/2014/main" id="{D7BAFE30-563C-B44E-A1E4-2755A6861324}"/>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CF1C9E-34D7-D548-80B4-540D869DA87A}"/>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02EE160B-6B21-4D4E-8DB2-B62645BE724F}" type="slidenum">
              <a:rPr lang="en-US" altLang="en-US" sz="1200">
                <a:latin typeface="Tahoma" panose="020B0604030504040204" pitchFamily="34" charset="0"/>
              </a:rPr>
              <a:pPr eaLnBrk="1" hangingPunct="1"/>
              <a:t>10</a:t>
            </a:fld>
            <a:endParaRPr lang="en-US" altLang="en-US" sz="1200">
              <a:latin typeface="Tahoma" panose="020B0604030504040204" pitchFamily="34" charset="0"/>
            </a:endParaRPr>
          </a:p>
        </p:txBody>
      </p:sp>
      <p:sp>
        <p:nvSpPr>
          <p:cNvPr id="17410" name="Title 1">
            <a:extLst>
              <a:ext uri="{FF2B5EF4-FFF2-40B4-BE49-F238E27FC236}">
                <a16:creationId xmlns:a16="http://schemas.microsoft.com/office/drawing/2014/main" id="{D85F43B6-02ED-8F48-97E3-E3F44501605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17411" name="Text Placeholder 2">
            <a:extLst>
              <a:ext uri="{FF2B5EF4-FFF2-40B4-BE49-F238E27FC236}">
                <a16:creationId xmlns:a16="http://schemas.microsoft.com/office/drawing/2014/main" id="{0EEDC492-3F09-C948-8B03-41AF6E092D59}"/>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a:t>Inspectors should only approve burn permits when all conditions are in compliance with the jurisdiction’s open burning regulations.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69E703-3C18-9247-8EC8-98041A99F46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70FC917D-6EC8-7D44-8822-F1908F6F0D74}" type="slidenum">
              <a:rPr lang="en-US" altLang="en-US" sz="1200">
                <a:latin typeface="Tahoma" panose="020B0604030504040204" pitchFamily="34" charset="0"/>
              </a:rPr>
              <a:pPr eaLnBrk="1" hangingPunct="1"/>
              <a:t>109</a:t>
            </a:fld>
            <a:endParaRPr lang="en-US" altLang="en-US" sz="1200">
              <a:latin typeface="Tahoma" panose="020B0604030504040204" pitchFamily="34" charset="0"/>
            </a:endParaRPr>
          </a:p>
        </p:txBody>
      </p:sp>
      <p:sp>
        <p:nvSpPr>
          <p:cNvPr id="118787" name="Title 2">
            <a:extLst>
              <a:ext uri="{FF2B5EF4-FFF2-40B4-BE49-F238E27FC236}">
                <a16:creationId xmlns:a16="http://schemas.microsoft.com/office/drawing/2014/main" id="{A0604DF5-063C-884B-9BAA-D12BEE54135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18786" name="Content Placeholder 1">
            <a:extLst>
              <a:ext uri="{FF2B5EF4-FFF2-40B4-BE49-F238E27FC236}">
                <a16:creationId xmlns:a16="http://schemas.microsoft.com/office/drawing/2014/main" id="{46C46C7C-B6D4-024F-ACF1-4DDC29CA77E0}"/>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The most effective approach for an inspector is to research the types of occupancies in the community, the types of processes that occur there, and the building and fire code requirements for each facility before performing inspections.</a:t>
            </a:r>
          </a:p>
        </p:txBody>
      </p:sp>
      <p:sp>
        <p:nvSpPr>
          <p:cNvPr id="118789" name="Text Box 7">
            <a:extLst>
              <a:ext uri="{FF2B5EF4-FFF2-40B4-BE49-F238E27FC236}">
                <a16:creationId xmlns:a16="http://schemas.microsoft.com/office/drawing/2014/main" id="{0AF28AE3-D568-3646-8E02-5722CAB03BDD}"/>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4EE229-4E57-A747-B1D6-6DFE08CACF7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2A81468F-B3A0-554D-91CA-B4EF0DBF7B8F}" type="slidenum">
              <a:rPr lang="en-US" altLang="en-US" sz="1200">
                <a:latin typeface="Tahoma" panose="020B0604030504040204" pitchFamily="34" charset="0"/>
              </a:rPr>
              <a:pPr eaLnBrk="1" hangingPunct="1"/>
              <a:t>110</a:t>
            </a:fld>
            <a:endParaRPr lang="en-US" altLang="en-US" sz="1200">
              <a:latin typeface="Tahoma" panose="020B0604030504040204" pitchFamily="34" charset="0"/>
            </a:endParaRPr>
          </a:p>
        </p:txBody>
      </p:sp>
      <p:sp>
        <p:nvSpPr>
          <p:cNvPr id="119811" name="Title 2">
            <a:extLst>
              <a:ext uri="{FF2B5EF4-FFF2-40B4-BE49-F238E27FC236}">
                <a16:creationId xmlns:a16="http://schemas.microsoft.com/office/drawing/2014/main" id="{0F8C0487-C4F2-9843-8330-F6F27D3B0748}"/>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119810" name="Content Placeholder 1">
            <a:extLst>
              <a:ext uri="{FF2B5EF4-FFF2-40B4-BE49-F238E27FC236}">
                <a16:creationId xmlns:a16="http://schemas.microsoft.com/office/drawing/2014/main" id="{6085941E-72BC-B945-96DD-BB955E301B2F}"/>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In addition, inspectors must be familiar with the types of permits that are locally required before facilities can engage in hazardous processes.</a:t>
            </a:r>
          </a:p>
          <a:p>
            <a:pPr marL="457200" indent="-457200" eaLnBrk="1" hangingPunct="1">
              <a:buFontTx/>
              <a:buChar char="•"/>
            </a:pPr>
            <a:r>
              <a:rPr lang="en-US" altLang="en-US"/>
              <a:t>These permits determine the fire safety requirements that must be present at the site where the process occurs.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5FC879-4DD7-9345-B27C-654DADFDB63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F881CF92-3E09-7C46-9B16-02A191452424}" type="slidenum">
              <a:rPr lang="en-US" altLang="en-US" sz="1200">
                <a:latin typeface="Tahoma" panose="020B0604030504040204" pitchFamily="34" charset="0"/>
              </a:rPr>
              <a:pPr eaLnBrk="1" hangingPunct="1"/>
              <a:t>11</a:t>
            </a:fld>
            <a:endParaRPr lang="en-US" altLang="en-US" sz="1200">
              <a:latin typeface="Tahoma" panose="020B0604030504040204" pitchFamily="34" charset="0"/>
            </a:endParaRPr>
          </a:p>
        </p:txBody>
      </p:sp>
      <p:sp>
        <p:nvSpPr>
          <p:cNvPr id="18434" name="Title 2">
            <a:extLst>
              <a:ext uri="{FF2B5EF4-FFF2-40B4-BE49-F238E27FC236}">
                <a16:creationId xmlns:a16="http://schemas.microsoft.com/office/drawing/2014/main" id="{3C841458-3B57-4949-81EF-81473AA52900}"/>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how model codes describe open burning.</a:t>
            </a:r>
          </a:p>
        </p:txBody>
      </p:sp>
      <p:graphicFrame>
        <p:nvGraphicFramePr>
          <p:cNvPr id="3" name="Content Placeholder 2" descr="Burning of combustible waste&#10; Usually organic waste such as trees, leaves, and brush&#10; In metal drums or excavated pits&#10; In debris piles&#10; At construction or demolition sites (combustible construction materials)&#10;">
            <a:extLst>
              <a:ext uri="{FF2B5EF4-FFF2-40B4-BE49-F238E27FC236}">
                <a16:creationId xmlns:a16="http://schemas.microsoft.com/office/drawing/2014/main" id="{A42A92EC-1BCA-FA46-9BA7-D16FEADF1E87}"/>
              </a:ext>
            </a:extLst>
          </p:cNvPr>
          <p:cNvGraphicFramePr>
            <a:graphicFrameLocks noGrp="1"/>
          </p:cNvGraphicFramePr>
          <p:nvPr>
            <p:ph idx="1"/>
            <p:extLst>
              <p:ext uri="{D42A27DB-BD31-4B8C-83A1-F6EECF244321}">
                <p14:modId xmlns:p14="http://schemas.microsoft.com/office/powerpoint/2010/main" val="1104406942"/>
              </p:ext>
            </p:extLst>
          </p:nvPr>
        </p:nvGraphicFramePr>
        <p:xfrm>
          <a:off x="914400" y="1828800"/>
          <a:ext cx="73152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437" name="Text Box 7">
            <a:extLst>
              <a:ext uri="{FF2B5EF4-FFF2-40B4-BE49-F238E27FC236}">
                <a16:creationId xmlns:a16="http://schemas.microsoft.com/office/drawing/2014/main" id="{1749DAC3-1445-F84B-99A1-263C875CC8E6}"/>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AF19B1-BB31-B744-A3B2-CFE8C151744D}"/>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B8636231-3C75-E94B-8C44-E77152251A3B}" type="slidenum">
              <a:rPr lang="en-US" altLang="en-US" sz="1200">
                <a:latin typeface="Tahoma" panose="020B0604030504040204" pitchFamily="34" charset="0"/>
              </a:rPr>
              <a:pPr eaLnBrk="1" hangingPunct="1"/>
              <a:t>12</a:t>
            </a:fld>
            <a:endParaRPr lang="en-US" altLang="en-US" sz="1200">
              <a:latin typeface="Tahoma" panose="020B0604030504040204" pitchFamily="34" charset="0"/>
            </a:endParaRPr>
          </a:p>
        </p:txBody>
      </p:sp>
      <p:sp>
        <p:nvSpPr>
          <p:cNvPr id="19458" name="Title 1">
            <a:extLst>
              <a:ext uri="{FF2B5EF4-FFF2-40B4-BE49-F238E27FC236}">
                <a16:creationId xmlns:a16="http://schemas.microsoft.com/office/drawing/2014/main" id="{FBED3591-A367-7842-9B15-8F0882545F2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19459" name="Text Placeholder 2">
            <a:extLst>
              <a:ext uri="{FF2B5EF4-FFF2-40B4-BE49-F238E27FC236}">
                <a16:creationId xmlns:a16="http://schemas.microsoft.com/office/drawing/2014/main" id="{AFD407A4-5397-F845-824F-33928109BE43}"/>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a:t>Certain areas no longer allow the use of barrels for burning of trash and other debris. Check your local open burning regulations for specific requirements.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85EEF9-8AE5-9B4D-B048-72625303FB3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6778D1EE-8751-3A4B-BFB0-BE8B3B33385A}" type="slidenum">
              <a:rPr lang="en-US" altLang="en-US" sz="1200">
                <a:latin typeface="Tahoma" panose="020B0604030504040204" pitchFamily="34" charset="0"/>
              </a:rPr>
              <a:pPr eaLnBrk="1" hangingPunct="1"/>
              <a:t>13</a:t>
            </a:fld>
            <a:endParaRPr lang="en-US" altLang="en-US" sz="1200">
              <a:latin typeface="Tahoma" panose="020B0604030504040204" pitchFamily="34" charset="0"/>
            </a:endParaRPr>
          </a:p>
        </p:txBody>
      </p:sp>
      <p:sp>
        <p:nvSpPr>
          <p:cNvPr id="20483" name="Title 2">
            <a:extLst>
              <a:ext uri="{FF2B5EF4-FFF2-40B4-BE49-F238E27FC236}">
                <a16:creationId xmlns:a16="http://schemas.microsoft.com/office/drawing/2014/main" id="{BE877DEC-A465-CA47-9B63-686545A3967F}"/>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how model codes describe open burning.</a:t>
            </a:r>
          </a:p>
        </p:txBody>
      </p:sp>
      <p:pic>
        <p:nvPicPr>
          <p:cNvPr id="20482" name="Picture 6" descr="Firefighter standing at a fire line next to flames that are spreading though brush and trees">
            <a:extLst>
              <a:ext uri="{FF2B5EF4-FFF2-40B4-BE49-F238E27FC236}">
                <a16:creationId xmlns:a16="http://schemas.microsoft.com/office/drawing/2014/main" id="{F6D31C8E-21B6-1D43-892D-30761E8620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5943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descr="Prescribed burning to control vegetation&#10; Dead fuels in wildland-urban interface areas&#10; Natural areas such as forests and agricultural fields&#10;">
            <a:extLst>
              <a:ext uri="{FF2B5EF4-FFF2-40B4-BE49-F238E27FC236}">
                <a16:creationId xmlns:a16="http://schemas.microsoft.com/office/drawing/2014/main" id="{E3FB6F15-E37C-464C-83D1-BD1D70247C06}"/>
              </a:ext>
            </a:extLst>
          </p:cNvPr>
          <p:cNvGraphicFramePr>
            <a:graphicFrameLocks noGrp="1"/>
          </p:cNvGraphicFramePr>
          <p:nvPr>
            <p:ph idx="1"/>
            <p:extLst>
              <p:ext uri="{D42A27DB-BD31-4B8C-83A1-F6EECF244321}">
                <p14:modId xmlns:p14="http://schemas.microsoft.com/office/powerpoint/2010/main" val="3538707558"/>
              </p:ext>
            </p:extLst>
          </p:nvPr>
        </p:nvGraphicFramePr>
        <p:xfrm>
          <a:off x="5486400" y="2286000"/>
          <a:ext cx="33528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486" name="Text Box 7">
            <a:extLst>
              <a:ext uri="{FF2B5EF4-FFF2-40B4-BE49-F238E27FC236}">
                <a16:creationId xmlns:a16="http://schemas.microsoft.com/office/drawing/2014/main" id="{E1925A67-16FA-DF41-8BC2-C3EDCC66B312}"/>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4A90AD-F374-CE40-AF0D-C4EB045A55C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5A7EEBFA-F036-BA41-96D3-674BADF13814}" type="slidenum">
              <a:rPr lang="en-US" altLang="en-US" sz="1200">
                <a:latin typeface="Tahoma" panose="020B0604030504040204" pitchFamily="34" charset="0"/>
              </a:rPr>
              <a:pPr eaLnBrk="1" hangingPunct="1"/>
              <a:t>14</a:t>
            </a:fld>
            <a:endParaRPr lang="en-US" altLang="en-US" sz="1200">
              <a:latin typeface="Tahoma" panose="020B0604030504040204" pitchFamily="34" charset="0"/>
            </a:endParaRPr>
          </a:p>
        </p:txBody>
      </p:sp>
      <p:sp>
        <p:nvSpPr>
          <p:cNvPr id="21507" name="Title 2">
            <a:extLst>
              <a:ext uri="{FF2B5EF4-FFF2-40B4-BE49-F238E27FC236}">
                <a16:creationId xmlns:a16="http://schemas.microsoft.com/office/drawing/2014/main" id="{666ABB9D-A3AE-FA4F-AD43-B204CB5130B6}"/>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how model codes describe open burning.</a:t>
            </a:r>
          </a:p>
        </p:txBody>
      </p:sp>
      <p:graphicFrame>
        <p:nvGraphicFramePr>
          <p:cNvPr id="5" name="Content Placeholder 4" descr="Torches&#10;Flaming food or beverages in restaurants &#10;Disposing of a worn or damaged American Flag&#10;Recreational fires&#10;">
            <a:extLst>
              <a:ext uri="{FF2B5EF4-FFF2-40B4-BE49-F238E27FC236}">
                <a16:creationId xmlns:a16="http://schemas.microsoft.com/office/drawing/2014/main" id="{9B0B6AA9-679D-A14E-BFAF-DEBAC397306B}"/>
              </a:ext>
            </a:extLst>
          </p:cNvPr>
          <p:cNvGraphicFramePr>
            <a:graphicFrameLocks noGrp="1"/>
          </p:cNvGraphicFramePr>
          <p:nvPr>
            <p:ph idx="1"/>
            <p:extLst>
              <p:ext uri="{D42A27DB-BD31-4B8C-83A1-F6EECF244321}">
                <p14:modId xmlns:p14="http://schemas.microsoft.com/office/powerpoint/2010/main" val="4114026905"/>
              </p:ext>
            </p:extLst>
          </p:nvPr>
        </p:nvGraphicFramePr>
        <p:xfrm>
          <a:off x="5638800" y="3200400"/>
          <a:ext cx="3200400" cy="281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506" name="Picture 6" descr="Restaurant in pop up tent">
            <a:extLst>
              <a:ext uri="{FF2B5EF4-FFF2-40B4-BE49-F238E27FC236}">
                <a16:creationId xmlns:a16="http://schemas.microsoft.com/office/drawing/2014/main" id="{65544900-002B-0D40-B967-8E479B186A2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3400" y="1807981"/>
            <a:ext cx="6248400" cy="416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10">
            <a:extLst>
              <a:ext uri="{FF2B5EF4-FFF2-40B4-BE49-F238E27FC236}">
                <a16:creationId xmlns:a16="http://schemas.microsoft.com/office/drawing/2014/main" id="{59EE4837-57B4-D140-B2F4-5A089348B44C}"/>
              </a:ext>
            </a:extLst>
          </p:cNvPr>
          <p:cNvSpPr>
            <a:spLocks noChangeArrowheads="1"/>
          </p:cNvSpPr>
          <p:nvPr/>
        </p:nvSpPr>
        <p:spPr bwMode="auto">
          <a:xfrm>
            <a:off x="381000" y="5970588"/>
            <a:ext cx="3733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Strassburg</a:t>
            </a:r>
            <a:endParaRPr lang="en-US" altLang="en-US" sz="1200" b="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3A938E-00B7-CE4F-8F0C-54D6D4AD48E7}"/>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5C6ED85B-7F76-DE44-85C5-0F0F4ECB51D5}" type="slidenum">
              <a:rPr lang="en-US" altLang="en-US" sz="1200">
                <a:latin typeface="Tahoma" panose="020B0604030504040204" pitchFamily="34" charset="0"/>
              </a:rPr>
              <a:pPr eaLnBrk="1" hangingPunct="1"/>
              <a:t>15</a:t>
            </a:fld>
            <a:endParaRPr lang="en-US" altLang="en-US" sz="1200">
              <a:latin typeface="Tahoma" panose="020B0604030504040204" pitchFamily="34" charset="0"/>
            </a:endParaRPr>
          </a:p>
        </p:txBody>
      </p:sp>
      <p:sp>
        <p:nvSpPr>
          <p:cNvPr id="22530" name="Title 1">
            <a:extLst>
              <a:ext uri="{FF2B5EF4-FFF2-40B4-BE49-F238E27FC236}">
                <a16:creationId xmlns:a16="http://schemas.microsoft.com/office/drawing/2014/main" id="{E5F6C620-0808-4C43-9A34-E3B1492E3D20}"/>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22531" name="Text Placeholder 2">
            <a:extLst>
              <a:ext uri="{FF2B5EF4-FFF2-40B4-BE49-F238E27FC236}">
                <a16:creationId xmlns:a16="http://schemas.microsoft.com/office/drawing/2014/main" id="{9926B517-E6C7-F747-83D3-20462DE1D7E0}"/>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sz="2800"/>
              <a:t>Recreational fires do not include burning of rubbish and waste, or fires that are contained in an incinerator, outdoor fireplace, barbeque pit, or similar appliance. Cooking equipment hazards are described later in this chapter. Fires that are contained to outdoor fireplaces and barbeque grills/pits that are used to cook food and provide warmth are typically not classified as open burning.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E389B3-7568-CE46-8DDD-F731DEA7B80C}"/>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1A04F109-1D9E-A242-B394-9BDCF0447653}" type="slidenum">
              <a:rPr lang="en-US" altLang="en-US" sz="1200">
                <a:latin typeface="Tahoma" panose="020B0604030504040204" pitchFamily="34" charset="0"/>
              </a:rPr>
              <a:pPr eaLnBrk="1" hangingPunct="1"/>
              <a:t>16</a:t>
            </a:fld>
            <a:endParaRPr lang="en-US" altLang="en-US" sz="1200">
              <a:latin typeface="Tahoma" panose="020B0604030504040204" pitchFamily="34" charset="0"/>
            </a:endParaRPr>
          </a:p>
        </p:txBody>
      </p:sp>
      <p:sp>
        <p:nvSpPr>
          <p:cNvPr id="23554" name="Title 1">
            <a:extLst>
              <a:ext uri="{FF2B5EF4-FFF2-40B4-BE49-F238E27FC236}">
                <a16:creationId xmlns:a16="http://schemas.microsoft.com/office/drawing/2014/main" id="{FDDC5CC3-7725-9B44-9C6B-EFC0BA201960}"/>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23555" name="Text Placeholder 2">
            <a:extLst>
              <a:ext uri="{FF2B5EF4-FFF2-40B4-BE49-F238E27FC236}">
                <a16:creationId xmlns:a16="http://schemas.microsoft.com/office/drawing/2014/main" id="{54F59DA3-5F63-9448-AE43-70D4AC64AE8E}"/>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a:t>The jurisdiction’s locally adopted fire codes may limit recreational fire activities because of unfavorable weather conditions or materials that exceed fire area and height restrictions.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020D0A-263E-0048-B8CF-3F2261118EB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900781BD-6F94-F142-9CFB-41E9E48933D7}" type="slidenum">
              <a:rPr lang="en-US" altLang="en-US" sz="1200">
                <a:latin typeface="Tahoma" panose="020B0604030504040204" pitchFamily="34" charset="0"/>
              </a:rPr>
              <a:pPr eaLnBrk="1" hangingPunct="1"/>
              <a:t>17</a:t>
            </a:fld>
            <a:endParaRPr lang="en-US" altLang="en-US" sz="1200">
              <a:latin typeface="Tahoma" panose="020B0604030504040204" pitchFamily="34" charset="0"/>
            </a:endParaRPr>
          </a:p>
        </p:txBody>
      </p:sp>
      <p:sp>
        <p:nvSpPr>
          <p:cNvPr id="24578" name="Title 2">
            <a:extLst>
              <a:ext uri="{FF2B5EF4-FFF2-40B4-BE49-F238E27FC236}">
                <a16:creationId xmlns:a16="http://schemas.microsoft.com/office/drawing/2014/main" id="{391BCB25-1499-1640-8C12-7C1B80E92E32}"/>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how to recognize unsafe uses of electrical equipment.</a:t>
            </a:r>
          </a:p>
        </p:txBody>
      </p:sp>
      <p:graphicFrame>
        <p:nvGraphicFramePr>
          <p:cNvPr id="10" name="Diagram 9" descr="Overloaded wiring or receptacles&#10;Daisy chains &#10;Frayed or damaged extension cords &#10;Extension cords used for permanent wiring, affixed to walls, or run through doors, ceilings, or joists &#10;Extension cords that are undersized in amperage capacity for the equipment plugged into them&#10;">
            <a:extLst>
              <a:ext uri="{FF2B5EF4-FFF2-40B4-BE49-F238E27FC236}">
                <a16:creationId xmlns:a16="http://schemas.microsoft.com/office/drawing/2014/main" id="{232FB55F-63C4-4A49-8AA4-DC3AB779A2EA}"/>
              </a:ext>
            </a:extLst>
          </p:cNvPr>
          <p:cNvGraphicFramePr/>
          <p:nvPr>
            <p:extLst>
              <p:ext uri="{D42A27DB-BD31-4B8C-83A1-F6EECF244321}">
                <p14:modId xmlns:p14="http://schemas.microsoft.com/office/powerpoint/2010/main" val="1157750579"/>
              </p:ext>
            </p:extLst>
          </p:nvPr>
        </p:nvGraphicFramePr>
        <p:xfrm>
          <a:off x="4024746" y="1752600"/>
          <a:ext cx="4814454" cy="4194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583" name="Picture 8" descr="electrical wires hanging from the ceiling">
            <a:extLst>
              <a:ext uri="{FF2B5EF4-FFF2-40B4-BE49-F238E27FC236}">
                <a16:creationId xmlns:a16="http://schemas.microsoft.com/office/drawing/2014/main" id="{1C2A830C-FEFF-D144-8D21-B95BEE491D9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4175" y="3914775"/>
            <a:ext cx="350202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Content Placeholder 2" descr="Electrical cables dangling from the ceiling in a room">
            <a:extLst>
              <a:ext uri="{FF2B5EF4-FFF2-40B4-BE49-F238E27FC236}">
                <a16:creationId xmlns:a16="http://schemas.microsoft.com/office/drawing/2014/main" id="{1179EA62-FEF9-524B-BCAA-9B4292DC62E4}"/>
              </a:ext>
            </a:extLst>
          </p:cNvPr>
          <p:cNvPicPr>
            <a:picLocks noGrp="1" noChangeAspect="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381000" y="1524000"/>
            <a:ext cx="3505200" cy="233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10">
            <a:extLst>
              <a:ext uri="{FF2B5EF4-FFF2-40B4-BE49-F238E27FC236}">
                <a16:creationId xmlns:a16="http://schemas.microsoft.com/office/drawing/2014/main" id="{AE3AE6F6-7C68-7441-92D3-3F38CC203BAC}"/>
              </a:ext>
            </a:extLst>
          </p:cNvPr>
          <p:cNvSpPr>
            <a:spLocks noChangeArrowheads="1"/>
          </p:cNvSpPr>
          <p:nvPr/>
        </p:nvSpPr>
        <p:spPr bwMode="auto">
          <a:xfrm>
            <a:off x="290513" y="6199188"/>
            <a:ext cx="3733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sp>
        <p:nvSpPr>
          <p:cNvPr id="24580" name="Text Box 7">
            <a:extLst>
              <a:ext uri="{FF2B5EF4-FFF2-40B4-BE49-F238E27FC236}">
                <a16:creationId xmlns:a16="http://schemas.microsoft.com/office/drawing/2014/main" id="{96B44DCC-0C8A-9D46-8815-CCF82FF0B210}"/>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74BCC5-7602-2C41-83A8-1CB3F44546B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CB6B4386-2A46-0B4B-9565-2DB0C15719D6}" type="slidenum">
              <a:rPr lang="en-US" altLang="en-US" sz="1200">
                <a:latin typeface="Tahoma" panose="020B0604030504040204" pitchFamily="34" charset="0"/>
              </a:rPr>
              <a:pPr eaLnBrk="1" hangingPunct="1"/>
              <a:t>18</a:t>
            </a:fld>
            <a:endParaRPr lang="en-US" altLang="en-US" sz="1200">
              <a:latin typeface="Tahoma" panose="020B0604030504040204" pitchFamily="34" charset="0"/>
            </a:endParaRPr>
          </a:p>
        </p:txBody>
      </p:sp>
      <p:sp>
        <p:nvSpPr>
          <p:cNvPr id="25604" name="Title 2">
            <a:extLst>
              <a:ext uri="{FF2B5EF4-FFF2-40B4-BE49-F238E27FC236}">
                <a16:creationId xmlns:a16="http://schemas.microsoft.com/office/drawing/2014/main" id="{B0F78CFE-87B3-7D48-BBBD-1D0A2F8F71E7}"/>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how to recognize unsafe uses of electrical equipment.</a:t>
            </a:r>
          </a:p>
        </p:txBody>
      </p:sp>
      <p:graphicFrame>
        <p:nvGraphicFramePr>
          <p:cNvPr id="10" name="Diagram 9" descr="Tools that can cause electrical shorts&#10;Unprotected temporary lights&#10;Tampering with grounded circuits &#10;">
            <a:extLst>
              <a:ext uri="{FF2B5EF4-FFF2-40B4-BE49-F238E27FC236}">
                <a16:creationId xmlns:a16="http://schemas.microsoft.com/office/drawing/2014/main" id="{ED128BE8-BBE5-4342-B1C2-696F7B57E720}"/>
              </a:ext>
            </a:extLst>
          </p:cNvPr>
          <p:cNvGraphicFramePr/>
          <p:nvPr>
            <p:extLst>
              <p:ext uri="{D42A27DB-BD31-4B8C-83A1-F6EECF244321}">
                <p14:modId xmlns:p14="http://schemas.microsoft.com/office/powerpoint/2010/main" val="3658986686"/>
              </p:ext>
            </p:extLst>
          </p:nvPr>
        </p:nvGraphicFramePr>
        <p:xfrm>
          <a:off x="4495800" y="3886200"/>
          <a:ext cx="4381500" cy="1831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602" name="Content Placeholder 4" descr="Electrical outlet hanging from the junction box by the wires">
            <a:extLst>
              <a:ext uri="{FF2B5EF4-FFF2-40B4-BE49-F238E27FC236}">
                <a16:creationId xmlns:a16="http://schemas.microsoft.com/office/drawing/2014/main" id="{F43955BF-D9CB-2846-A26C-1AA26D84A346}"/>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l="26698"/>
          <a:stretch>
            <a:fillRect/>
          </a:stretch>
        </p:blipFill>
        <p:spPr bwMode="auto">
          <a:xfrm>
            <a:off x="304800" y="1828800"/>
            <a:ext cx="4541553" cy="4129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10">
            <a:extLst>
              <a:ext uri="{FF2B5EF4-FFF2-40B4-BE49-F238E27FC236}">
                <a16:creationId xmlns:a16="http://schemas.microsoft.com/office/drawing/2014/main" id="{97F9A09A-F610-5747-87EA-F69B8CC08224}"/>
              </a:ext>
            </a:extLst>
          </p:cNvPr>
          <p:cNvSpPr>
            <a:spLocks noChangeArrowheads="1"/>
          </p:cNvSpPr>
          <p:nvPr/>
        </p:nvSpPr>
        <p:spPr bwMode="auto">
          <a:xfrm>
            <a:off x="146050" y="5908675"/>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sp>
        <p:nvSpPr>
          <p:cNvPr id="25606" name="Text Box 7">
            <a:extLst>
              <a:ext uri="{FF2B5EF4-FFF2-40B4-BE49-F238E27FC236}">
                <a16:creationId xmlns:a16="http://schemas.microsoft.com/office/drawing/2014/main" id="{51F3A0B7-7A15-6E4A-9A99-15A27A7DE3BA}"/>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39D4AC-CFAE-764D-BD47-BB2853C7BAA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7BEA9A35-E6A7-6145-B3C5-44CDB4CFC3A2}" type="slidenum">
              <a:rPr lang="en-US" altLang="en-US" sz="1200">
                <a:latin typeface="Tahoma" panose="020B0604030504040204" pitchFamily="34" charset="0"/>
              </a:rPr>
              <a:pPr eaLnBrk="1" hangingPunct="1"/>
              <a:t>1</a:t>
            </a:fld>
            <a:endParaRPr lang="en-US" altLang="en-US" sz="1200">
              <a:latin typeface="Tahoma" panose="020B0604030504040204" pitchFamily="34" charset="0"/>
            </a:endParaRPr>
          </a:p>
        </p:txBody>
      </p:sp>
      <p:sp>
        <p:nvSpPr>
          <p:cNvPr id="8195" name="Title 2">
            <a:extLst>
              <a:ext uri="{FF2B5EF4-FFF2-40B4-BE49-F238E27FC236}">
                <a16:creationId xmlns:a16="http://schemas.microsoft.com/office/drawing/2014/main" id="{AE7B274D-D0BB-2047-84ED-CEE42930926A}"/>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1</a:t>
            </a:r>
          </a:p>
        </p:txBody>
      </p:sp>
      <p:sp>
        <p:nvSpPr>
          <p:cNvPr id="8194" name="Content Placeholder 1">
            <a:extLst>
              <a:ext uri="{FF2B5EF4-FFF2-40B4-BE49-F238E27FC236}">
                <a16:creationId xmlns:a16="http://schemas.microsoft.com/office/drawing/2014/main" id="{74BDE4C7-F811-BE43-BCA9-923DFAB3382B}"/>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Identify unsafe behaviors that may require code enforcement.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78E0DC-F944-7F42-9910-53AD1607337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F2188437-6869-904D-96B3-CB84838EB4D1}" type="slidenum">
              <a:rPr lang="en-US" altLang="en-US" sz="1200">
                <a:latin typeface="Tahoma" panose="020B0604030504040204" pitchFamily="34" charset="0"/>
              </a:rPr>
              <a:pPr eaLnBrk="1" hangingPunct="1"/>
              <a:t>19</a:t>
            </a:fld>
            <a:endParaRPr lang="en-US" altLang="en-US" sz="1200">
              <a:latin typeface="Tahoma" panose="020B0604030504040204" pitchFamily="34" charset="0"/>
            </a:endParaRPr>
          </a:p>
        </p:txBody>
      </p:sp>
      <p:sp>
        <p:nvSpPr>
          <p:cNvPr id="26628" name="Title 2">
            <a:extLst>
              <a:ext uri="{FF2B5EF4-FFF2-40B4-BE49-F238E27FC236}">
                <a16:creationId xmlns:a16="http://schemas.microsoft.com/office/drawing/2014/main" id="{2CFA9F3F-46D7-C046-96D2-D147A28A2D80}"/>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how to recognize unsafe uses of electrical equipment.</a:t>
            </a:r>
          </a:p>
        </p:txBody>
      </p:sp>
      <p:pic>
        <p:nvPicPr>
          <p:cNvPr id="26626" name="Content Placeholder 4" descr="electrical breaker box with damaged wires">
            <a:extLst>
              <a:ext uri="{FF2B5EF4-FFF2-40B4-BE49-F238E27FC236}">
                <a16:creationId xmlns:a16="http://schemas.microsoft.com/office/drawing/2014/main" id="{A4EC7FF3-7BF7-304A-A9CE-734244BCFC2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326" t="5213" r="6375" b="6155"/>
          <a:stretch/>
        </p:blipFill>
        <p:spPr bwMode="auto">
          <a:xfrm>
            <a:off x="685800" y="1732543"/>
            <a:ext cx="541020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Diagram 9" descr="Unauthorized alterations to electrical systems&#10;Disabled or bypassed shutoff switches, circuit breakers, or other required electrical disconnects&#10;">
            <a:extLst>
              <a:ext uri="{FF2B5EF4-FFF2-40B4-BE49-F238E27FC236}">
                <a16:creationId xmlns:a16="http://schemas.microsoft.com/office/drawing/2014/main" id="{78164B08-5352-7A44-BA48-3C7B91109A5A}"/>
              </a:ext>
            </a:extLst>
          </p:cNvPr>
          <p:cNvGraphicFramePr/>
          <p:nvPr>
            <p:extLst>
              <p:ext uri="{D42A27DB-BD31-4B8C-83A1-F6EECF244321}">
                <p14:modId xmlns:p14="http://schemas.microsoft.com/office/powerpoint/2010/main" val="3380972803"/>
              </p:ext>
            </p:extLst>
          </p:nvPr>
        </p:nvGraphicFramePr>
        <p:xfrm>
          <a:off x="5943600" y="2895600"/>
          <a:ext cx="2933700" cy="2822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627" name="Rectangle 10">
            <a:extLst>
              <a:ext uri="{FF2B5EF4-FFF2-40B4-BE49-F238E27FC236}">
                <a16:creationId xmlns:a16="http://schemas.microsoft.com/office/drawing/2014/main" id="{80453B6B-2245-AB43-BFF8-B60619B1A461}"/>
              </a:ext>
            </a:extLst>
          </p:cNvPr>
          <p:cNvSpPr>
            <a:spLocks noChangeArrowheads="1"/>
          </p:cNvSpPr>
          <p:nvPr/>
        </p:nvSpPr>
        <p:spPr bwMode="auto">
          <a:xfrm>
            <a:off x="533400" y="5660598"/>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BF956E-2DBE-FB41-AD56-3413F7AF6EC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CBC832A0-7508-E040-A53F-6311F06A185D}" type="slidenum">
              <a:rPr lang="en-US" altLang="en-US" sz="1200">
                <a:latin typeface="Tahoma" panose="020B0604030504040204" pitchFamily="34" charset="0"/>
              </a:rPr>
              <a:pPr eaLnBrk="1" hangingPunct="1"/>
              <a:t>20</a:t>
            </a:fld>
            <a:endParaRPr lang="en-US" altLang="en-US" sz="1200">
              <a:latin typeface="Tahoma" panose="020B0604030504040204" pitchFamily="34" charset="0"/>
            </a:endParaRPr>
          </a:p>
        </p:txBody>
      </p:sp>
      <p:sp>
        <p:nvSpPr>
          <p:cNvPr id="27650" name="Title 2">
            <a:extLst>
              <a:ext uri="{FF2B5EF4-FFF2-40B4-BE49-F238E27FC236}">
                <a16:creationId xmlns:a16="http://schemas.microsoft.com/office/drawing/2014/main" id="{C0FCAFFD-1E89-C640-A65C-A6C2F2CC7578}"/>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what hazards unsafe use of electrical equipment present.</a:t>
            </a:r>
          </a:p>
        </p:txBody>
      </p:sp>
      <p:graphicFrame>
        <p:nvGraphicFramePr>
          <p:cNvPr id="3" name="Content Placeholder 2" descr="Present potential ignition sources&#10;Increase the danger of electrocution or shock&#10;General-purpose electrical equipment can cause explosions in certain atmospheres&#10;Equipment used in areas where explosive concentrations of dusts or vapors may exist&#10;Motors in particular may need to be nonsparking and intrinsically safe equipment&#10;">
            <a:extLst>
              <a:ext uri="{FF2B5EF4-FFF2-40B4-BE49-F238E27FC236}">
                <a16:creationId xmlns:a16="http://schemas.microsoft.com/office/drawing/2014/main" id="{FE35F4C6-90B3-5E42-A906-A893A57FC1FF}"/>
              </a:ext>
            </a:extLst>
          </p:cNvPr>
          <p:cNvGraphicFramePr>
            <a:graphicFrameLocks noGrp="1"/>
          </p:cNvGraphicFramePr>
          <p:nvPr>
            <p:ph idx="1"/>
            <p:extLst>
              <p:ext uri="{D42A27DB-BD31-4B8C-83A1-F6EECF244321}">
                <p14:modId xmlns:p14="http://schemas.microsoft.com/office/powerpoint/2010/main" val="16471965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35A090-7AD8-A242-AC89-A06ED6B9EA0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8A26E013-5301-D34A-B8FA-EBD972C0F6E4}" type="slidenum">
              <a:rPr lang="en-US" altLang="en-US" sz="1200">
                <a:latin typeface="Tahoma" panose="020B0604030504040204" pitchFamily="34" charset="0"/>
              </a:rPr>
              <a:pPr eaLnBrk="1" hangingPunct="1"/>
              <a:t>21</a:t>
            </a:fld>
            <a:endParaRPr lang="en-US" altLang="en-US" sz="1200">
              <a:latin typeface="Tahoma" panose="020B0604030504040204" pitchFamily="34" charset="0"/>
            </a:endParaRPr>
          </a:p>
        </p:txBody>
      </p:sp>
      <p:sp>
        <p:nvSpPr>
          <p:cNvPr id="28674" name="Title 2">
            <a:extLst>
              <a:ext uri="{FF2B5EF4-FFF2-40B4-BE49-F238E27FC236}">
                <a16:creationId xmlns:a16="http://schemas.microsoft.com/office/drawing/2014/main" id="{EFA90D60-B878-1D4E-8172-F2393B10437E}"/>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Understand how NFPA® 70, </a:t>
            </a:r>
            <a:r>
              <a:rPr lang="en-US" altLang="en-US" sz="3000" i="1"/>
              <a:t>National Electrical Code</a:t>
            </a:r>
            <a:r>
              <a:rPr lang="en-US" altLang="en-US" sz="3000"/>
              <a:t> classifies electrical hazards.</a:t>
            </a:r>
          </a:p>
        </p:txBody>
      </p:sp>
      <p:graphicFrame>
        <p:nvGraphicFramePr>
          <p:cNvPr id="3" name="Content Placeholder 2" descr="Class I locations&#10; Flammable vapors and gases may be present &#10;Class II locations&#10; Combustible dust may be found &#10;Class III locations&#10; Ignitable fibers may pose a hazard&#10;Further breakdown&#10; Based on materials and divisions based on operating conditions&#10;Analyzing locations&#10; Enable protective measures to be taken that account for both cost and safety&#10;">
            <a:extLst>
              <a:ext uri="{FF2B5EF4-FFF2-40B4-BE49-F238E27FC236}">
                <a16:creationId xmlns:a16="http://schemas.microsoft.com/office/drawing/2014/main" id="{54D1036D-B4C8-0149-AB7F-BB3AEAD5FC82}"/>
              </a:ext>
            </a:extLst>
          </p:cNvPr>
          <p:cNvGraphicFramePr>
            <a:graphicFrameLocks noGrp="1"/>
          </p:cNvGraphicFramePr>
          <p:nvPr>
            <p:ph idx="1"/>
            <p:extLst>
              <p:ext uri="{D42A27DB-BD31-4B8C-83A1-F6EECF244321}">
                <p14:modId xmlns:p14="http://schemas.microsoft.com/office/powerpoint/2010/main" val="349672517"/>
              </p:ext>
            </p:extLst>
          </p:nvPr>
        </p:nvGraphicFramePr>
        <p:xfrm>
          <a:off x="685800" y="1524000"/>
          <a:ext cx="79248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B73A18-0D7A-9848-9C91-0558383B52B1}"/>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F45C90DD-4F03-C24B-968D-0BB5589D207A}" type="slidenum">
              <a:rPr lang="en-US" altLang="en-US" sz="1200">
                <a:latin typeface="Tahoma" panose="020B0604030504040204" pitchFamily="34" charset="0"/>
              </a:rPr>
              <a:pPr eaLnBrk="1" hangingPunct="1"/>
              <a:t>22</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29698" name="Title 1">
            <a:extLst>
              <a:ext uri="{FF2B5EF4-FFF2-40B4-BE49-F238E27FC236}">
                <a16:creationId xmlns:a16="http://schemas.microsoft.com/office/drawing/2014/main" id="{0A919717-F372-E441-B970-15ECEAD54485}"/>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29699" name="Text Placeholder 2">
            <a:extLst>
              <a:ext uri="{FF2B5EF4-FFF2-40B4-BE49-F238E27FC236}">
                <a16:creationId xmlns:a16="http://schemas.microsoft.com/office/drawing/2014/main" id="{652652EF-05B0-CB43-87CB-F5EB4056DDAF}"/>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some examples of unsafe behaviors?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1CBDBC-1AEA-C94A-AC0D-66D4302B499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DB11D76A-33BB-0949-AD10-33842A555A2E}" type="slidenum">
              <a:rPr lang="en-US" altLang="en-US" sz="1200">
                <a:latin typeface="Tahoma" panose="020B0604030504040204" pitchFamily="34" charset="0"/>
              </a:rPr>
              <a:pPr eaLnBrk="1" hangingPunct="1"/>
              <a:t>23</a:t>
            </a:fld>
            <a:endParaRPr lang="en-US" altLang="en-US" sz="1200">
              <a:latin typeface="Tahoma" panose="020B0604030504040204" pitchFamily="34" charset="0"/>
            </a:endParaRPr>
          </a:p>
        </p:txBody>
      </p:sp>
      <p:sp>
        <p:nvSpPr>
          <p:cNvPr id="30723" name="Title 2">
            <a:extLst>
              <a:ext uri="{FF2B5EF4-FFF2-40B4-BE49-F238E27FC236}">
                <a16:creationId xmlns:a16="http://schemas.microsoft.com/office/drawing/2014/main" id="{5EA55307-6EF3-A548-B2B3-E7BC643F718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2</a:t>
            </a:r>
          </a:p>
        </p:txBody>
      </p:sp>
      <p:sp>
        <p:nvSpPr>
          <p:cNvPr id="30722" name="Content Placeholder 1">
            <a:extLst>
              <a:ext uri="{FF2B5EF4-FFF2-40B4-BE49-F238E27FC236}">
                <a16:creationId xmlns:a16="http://schemas.microsoft.com/office/drawing/2014/main" id="{74057D28-F558-6C46-AD2C-F9060AAEF5F5}"/>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Identify improper use or storage of flammable and combustible liquids.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93CF5-41E2-6748-8C84-C6F6F1607F1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0D3E0DED-2114-4443-9FA6-3BCA82C66CC1}" type="slidenum">
              <a:rPr lang="en-US" altLang="en-US" sz="1200">
                <a:latin typeface="Tahoma" panose="020B0604030504040204" pitchFamily="34" charset="0"/>
              </a:rPr>
              <a:pPr eaLnBrk="1" hangingPunct="1"/>
              <a:t>24</a:t>
            </a:fld>
            <a:endParaRPr lang="en-US" altLang="en-US" sz="1200">
              <a:latin typeface="Tahoma" panose="020B0604030504040204" pitchFamily="34" charset="0"/>
            </a:endParaRPr>
          </a:p>
        </p:txBody>
      </p:sp>
      <p:sp>
        <p:nvSpPr>
          <p:cNvPr id="31746" name="Title 2">
            <a:extLst>
              <a:ext uri="{FF2B5EF4-FFF2-40B4-BE49-F238E27FC236}">
                <a16:creationId xmlns:a16="http://schemas.microsoft.com/office/drawing/2014/main" id="{449C9F40-94B2-FD4E-87AD-7BB5C364295A}"/>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Learn how to recognize unsafe use of flammable and combustible liquids.</a:t>
            </a:r>
          </a:p>
        </p:txBody>
      </p:sp>
      <p:pic>
        <p:nvPicPr>
          <p:cNvPr id="31748" name="Content Placeholder 4" descr="Gas/oil mixture stored in a glass gar on a shelf next to a lighter">
            <a:extLst>
              <a:ext uri="{FF2B5EF4-FFF2-40B4-BE49-F238E27FC236}">
                <a16:creationId xmlns:a16="http://schemas.microsoft.com/office/drawing/2014/main" id="{04D9CF41-4622-B54B-87DC-EC26A0AB832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142"/>
          <a:stretch/>
        </p:blipFill>
        <p:spPr bwMode="auto">
          <a:xfrm>
            <a:off x="304800" y="1873327"/>
            <a:ext cx="3733800" cy="4270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Improperly dispensing, mixing, or transferring flammable and combustible liquids &#10;Using flammable liquids for cleaning&#10;Storing flammable or combustible liquids in unapproved containers or location&#10;Using a flammable liquid such as gasoline to ignite a solid fuel, such as charcoal briquettes&#10;">
            <a:extLst>
              <a:ext uri="{FF2B5EF4-FFF2-40B4-BE49-F238E27FC236}">
                <a16:creationId xmlns:a16="http://schemas.microsoft.com/office/drawing/2014/main" id="{7AE68F45-EC31-4D40-B137-6BAA08519EBA}"/>
              </a:ext>
            </a:extLst>
          </p:cNvPr>
          <p:cNvGraphicFramePr/>
          <p:nvPr>
            <p:extLst>
              <p:ext uri="{D42A27DB-BD31-4B8C-83A1-F6EECF244321}">
                <p14:modId xmlns:p14="http://schemas.microsoft.com/office/powerpoint/2010/main" val="582905258"/>
              </p:ext>
            </p:extLst>
          </p:nvPr>
        </p:nvGraphicFramePr>
        <p:xfrm>
          <a:off x="3886200" y="2057400"/>
          <a:ext cx="5029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3989EA-1AA5-2C4D-9A88-12C61366602B}"/>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B1B47CAE-D2B1-0345-843F-DA0A27D27313}" type="slidenum">
              <a:rPr lang="en-US" altLang="en-US" sz="1200">
                <a:latin typeface="Tahoma" panose="020B0604030504040204" pitchFamily="34" charset="0"/>
              </a:rPr>
              <a:pPr eaLnBrk="1" hangingPunct="1"/>
              <a:t>25</a:t>
            </a:fld>
            <a:endParaRPr lang="en-US" altLang="en-US" sz="1200">
              <a:latin typeface="Tahoma" panose="020B0604030504040204" pitchFamily="34" charset="0"/>
            </a:endParaRPr>
          </a:p>
        </p:txBody>
      </p:sp>
      <p:sp>
        <p:nvSpPr>
          <p:cNvPr id="32770" name="Title 1">
            <a:extLst>
              <a:ext uri="{FF2B5EF4-FFF2-40B4-BE49-F238E27FC236}">
                <a16:creationId xmlns:a16="http://schemas.microsoft.com/office/drawing/2014/main" id="{951AD9C2-2F9E-4C46-8654-C4DE13B6606C}"/>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32771" name="Text Placeholder 2">
            <a:extLst>
              <a:ext uri="{FF2B5EF4-FFF2-40B4-BE49-F238E27FC236}">
                <a16:creationId xmlns:a16="http://schemas.microsoft.com/office/drawing/2014/main" id="{4DC5A8F8-9599-A64A-AD10-10D6ECE44A64}"/>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a:t>Powered industrial trucks can also be ignition sources, as can vapors from distilleries.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0F6CFB-EE55-B146-AD66-EF1ADCAB4CE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4AF91A17-E448-6849-87A5-82000377FCF3}" type="slidenum">
              <a:rPr lang="en-US" altLang="en-US" sz="1200">
                <a:latin typeface="Tahoma" panose="020B0604030504040204" pitchFamily="34" charset="0"/>
              </a:rPr>
              <a:pPr eaLnBrk="1" hangingPunct="1"/>
              <a:t>26</a:t>
            </a:fld>
            <a:endParaRPr lang="en-US" altLang="en-US" sz="1200">
              <a:latin typeface="Tahoma" panose="020B0604030504040204" pitchFamily="34" charset="0"/>
            </a:endParaRPr>
          </a:p>
        </p:txBody>
      </p:sp>
      <p:sp>
        <p:nvSpPr>
          <p:cNvPr id="33794" name="Title 2">
            <a:extLst>
              <a:ext uri="{FF2B5EF4-FFF2-40B4-BE49-F238E27FC236}">
                <a16:creationId xmlns:a16="http://schemas.microsoft.com/office/drawing/2014/main" id="{4165241C-0BC6-8141-95CE-588E96830CF0}"/>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rules that apply to the safe handling of hazardous liquids.</a:t>
            </a:r>
          </a:p>
        </p:txBody>
      </p:sp>
      <p:graphicFrame>
        <p:nvGraphicFramePr>
          <p:cNvPr id="3" name="Content Placeholder 2" descr="Classes IA through IC and Class II liquids&#10; Must be kept in covered safety containers when they are not actually in use&#10;Classes IA through IC liquids&#10; Must not be used in the presence of any possible ignition source such as open flames, electrical arcs, or heating elements&#10;Classes IA through IC liquids&#10; Cannot be stored in containers that are pressurized with air&#10; In some circumstances, they may be stored in containers that are pressurized with an inert gas&#10;Electrical bonding and grounding&#10; Appropriate procedures must always be followed &#10;">
            <a:extLst>
              <a:ext uri="{FF2B5EF4-FFF2-40B4-BE49-F238E27FC236}">
                <a16:creationId xmlns:a16="http://schemas.microsoft.com/office/drawing/2014/main" id="{DF46CD67-79BA-0C46-89CD-1117D825C088}"/>
              </a:ext>
            </a:extLst>
          </p:cNvPr>
          <p:cNvGraphicFramePr>
            <a:graphicFrameLocks noGrp="1"/>
          </p:cNvGraphicFramePr>
          <p:nvPr>
            <p:ph idx="1"/>
            <p:extLst>
              <p:ext uri="{D42A27DB-BD31-4B8C-83A1-F6EECF244321}">
                <p14:modId xmlns:p14="http://schemas.microsoft.com/office/powerpoint/2010/main" val="3784249126"/>
              </p:ext>
            </p:extLst>
          </p:nvPr>
        </p:nvGraphicFramePr>
        <p:xfrm>
          <a:off x="685800" y="1524000"/>
          <a:ext cx="7924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E465BF-40C8-1D40-A630-059D7064E6D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57B8F18E-CA3B-C743-A0F3-F8C1A07751B4}" type="slidenum">
              <a:rPr lang="en-US" altLang="en-US" sz="1200">
                <a:latin typeface="Tahoma" panose="020B0604030504040204" pitchFamily="34" charset="0"/>
              </a:rPr>
              <a:pPr eaLnBrk="1" hangingPunct="1"/>
              <a:t>27</a:t>
            </a:fld>
            <a:endParaRPr lang="en-US" altLang="en-US" sz="1200">
              <a:latin typeface="Tahoma" panose="020B0604030504040204" pitchFamily="34" charset="0"/>
            </a:endParaRPr>
          </a:p>
        </p:txBody>
      </p:sp>
      <p:sp>
        <p:nvSpPr>
          <p:cNvPr id="34818" name="Title 2">
            <a:extLst>
              <a:ext uri="{FF2B5EF4-FFF2-40B4-BE49-F238E27FC236}">
                <a16:creationId xmlns:a16="http://schemas.microsoft.com/office/drawing/2014/main" id="{F84BB533-EA15-F844-BA27-3465CA0306C9}"/>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rules that apply to dispensing hazardous liquids.</a:t>
            </a:r>
          </a:p>
        </p:txBody>
      </p:sp>
      <p:graphicFrame>
        <p:nvGraphicFramePr>
          <p:cNvPr id="6" name="Diagram 5" descr="Loading and unloading stations for Classes IA through IC liquids must be located no closer than 25 feet (8 m) from storage tanks, property lines, or adjacent buildings &#10;">
            <a:extLst>
              <a:ext uri="{FF2B5EF4-FFF2-40B4-BE49-F238E27FC236}">
                <a16:creationId xmlns:a16="http://schemas.microsoft.com/office/drawing/2014/main" id="{AECBCFAB-AB38-B247-ADD4-D92ED9D07598}"/>
              </a:ext>
            </a:extLst>
          </p:cNvPr>
          <p:cNvGraphicFramePr/>
          <p:nvPr>
            <p:extLst>
              <p:ext uri="{D42A27DB-BD31-4B8C-83A1-F6EECF244321}">
                <p14:modId xmlns:p14="http://schemas.microsoft.com/office/powerpoint/2010/main" val="1403869900"/>
              </p:ext>
            </p:extLst>
          </p:nvPr>
        </p:nvGraphicFramePr>
        <p:xfrm>
          <a:off x="5181600" y="3200400"/>
          <a:ext cx="3657600" cy="292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4820" name="Content Placeholder 4" descr="Diagram of the separation distances for class 1 liquids">
            <a:extLst>
              <a:ext uri="{FF2B5EF4-FFF2-40B4-BE49-F238E27FC236}">
                <a16:creationId xmlns:a16="http://schemas.microsoft.com/office/drawing/2014/main" id="{2BB606AA-2C18-D149-98C5-6158C7E39FDC}"/>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1536" t="3333" r="1728" b="3333"/>
          <a:stretch/>
        </p:blipFill>
        <p:spPr bwMode="auto">
          <a:xfrm>
            <a:off x="228601" y="1752600"/>
            <a:ext cx="4800600" cy="426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7">
            <a:extLst>
              <a:ext uri="{FF2B5EF4-FFF2-40B4-BE49-F238E27FC236}">
                <a16:creationId xmlns:a16="http://schemas.microsoft.com/office/drawing/2014/main" id="{37036A09-3E5A-674F-A273-CCA42879C629}"/>
              </a:ext>
            </a:extLst>
          </p:cNvPr>
          <p:cNvSpPr txBox="1">
            <a:spLocks noChangeArrowheads="1"/>
          </p:cNvSpPr>
          <p:nvPr/>
        </p:nvSpPr>
        <p:spPr bwMode="auto">
          <a:xfrm>
            <a:off x="7461250" y="597535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B7840F-123A-6446-96EC-C8ED940CB16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0ED191B3-D4F4-C644-AB78-5AF082418A23}" type="slidenum">
              <a:rPr lang="en-US" altLang="en-US" sz="1200">
                <a:latin typeface="Tahoma" panose="020B0604030504040204" pitchFamily="34" charset="0"/>
              </a:rPr>
              <a:pPr eaLnBrk="1" hangingPunct="1"/>
              <a:t>28</a:t>
            </a:fld>
            <a:endParaRPr lang="en-US" altLang="en-US" sz="1200">
              <a:latin typeface="Tahoma" panose="020B0604030504040204" pitchFamily="34" charset="0"/>
            </a:endParaRPr>
          </a:p>
        </p:txBody>
      </p:sp>
      <p:sp>
        <p:nvSpPr>
          <p:cNvPr id="35842" name="Title 2">
            <a:extLst>
              <a:ext uri="{FF2B5EF4-FFF2-40B4-BE49-F238E27FC236}">
                <a16:creationId xmlns:a16="http://schemas.microsoft.com/office/drawing/2014/main" id="{594F74D9-689E-B14A-8C37-67C17B052B9E}"/>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rules that apply to dispensing hazardous liquids.</a:t>
            </a:r>
          </a:p>
        </p:txBody>
      </p:sp>
      <p:pic>
        <p:nvPicPr>
          <p:cNvPr id="35844" name="Content Placeholder 4" descr="Multi-story hazardous liquid storage tank">
            <a:extLst>
              <a:ext uri="{FF2B5EF4-FFF2-40B4-BE49-F238E27FC236}">
                <a16:creationId xmlns:a16="http://schemas.microsoft.com/office/drawing/2014/main" id="{6CFDD744-28DB-ED48-B29E-F01C7026F34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948" b="11124"/>
          <a:stretch/>
        </p:blipFill>
        <p:spPr bwMode="auto">
          <a:xfrm>
            <a:off x="152400" y="1981200"/>
            <a:ext cx="6407150" cy="35814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Loading/unloading stations for Class II and Classes IIIA and IIIB liquids must be located no closer than 15 feet (5 m) from these same objects&#10;Loading/unloading stations must be constructed on level ground&#10;Curbs, drains, natural ground slope, or other means are required&#10;Adequate ventilation must be maintained&#10;">
            <a:extLst>
              <a:ext uri="{FF2B5EF4-FFF2-40B4-BE49-F238E27FC236}">
                <a16:creationId xmlns:a16="http://schemas.microsoft.com/office/drawing/2014/main" id="{BD27B20C-3D51-1C4C-A7ED-0C03A14E5C76}"/>
              </a:ext>
            </a:extLst>
          </p:cNvPr>
          <p:cNvGraphicFramePr/>
          <p:nvPr>
            <p:extLst>
              <p:ext uri="{D42A27DB-BD31-4B8C-83A1-F6EECF244321}">
                <p14:modId xmlns:p14="http://schemas.microsoft.com/office/powerpoint/2010/main" val="2396202190"/>
              </p:ext>
            </p:extLst>
          </p:nvPr>
        </p:nvGraphicFramePr>
        <p:xfrm>
          <a:off x="4724400" y="1524000"/>
          <a:ext cx="4191000" cy="459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F090C0-30E0-D942-BA50-27650EE4CBC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EA0BA518-4D76-0C48-AF8D-FA7406EC1010}" type="slidenum">
              <a:rPr lang="en-US" altLang="en-US" sz="1200">
                <a:latin typeface="Tahoma" panose="020B0604030504040204" pitchFamily="34" charset="0"/>
              </a:rPr>
              <a:pPr eaLnBrk="1" hangingPunct="1"/>
              <a:t>2</a:t>
            </a:fld>
            <a:endParaRPr lang="en-US" altLang="en-US" sz="1200">
              <a:latin typeface="Tahoma" panose="020B0604030504040204" pitchFamily="34" charset="0"/>
            </a:endParaRPr>
          </a:p>
        </p:txBody>
      </p:sp>
      <p:sp>
        <p:nvSpPr>
          <p:cNvPr id="9219" name="Title 2">
            <a:extLst>
              <a:ext uri="{FF2B5EF4-FFF2-40B4-BE49-F238E27FC236}">
                <a16:creationId xmlns:a16="http://schemas.microsoft.com/office/drawing/2014/main" id="{A289F490-3CD6-9049-BD69-08635930BAB3}"/>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can educate occupants about several important problem areas.</a:t>
            </a:r>
          </a:p>
        </p:txBody>
      </p:sp>
      <p:graphicFrame>
        <p:nvGraphicFramePr>
          <p:cNvPr id="2" name="Content Placeholder 1" descr="Inadequate housekeeping&#10;Unintentional ignition sources&#10;Open burning&#10;Improper use of electrical equipment&#10;Improper use and storage of flammable and combustible liquids&#10;">
            <a:extLst>
              <a:ext uri="{FF2B5EF4-FFF2-40B4-BE49-F238E27FC236}">
                <a16:creationId xmlns:a16="http://schemas.microsoft.com/office/drawing/2014/main" id="{41970801-5D66-EC4A-9E71-B52A050B35B0}"/>
              </a:ext>
            </a:extLst>
          </p:cNvPr>
          <p:cNvGraphicFramePr>
            <a:graphicFrameLocks noGrp="1"/>
          </p:cNvGraphicFramePr>
          <p:nvPr>
            <p:ph idx="1"/>
            <p:extLst>
              <p:ext uri="{D42A27DB-BD31-4B8C-83A1-F6EECF244321}">
                <p14:modId xmlns:p14="http://schemas.microsoft.com/office/powerpoint/2010/main" val="3516333592"/>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AE68A2-7C39-4145-A07A-598B5E4377F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2B0DE284-C297-8A4F-AA0E-797D8EAF5E2D}" type="slidenum">
              <a:rPr lang="en-US" altLang="en-US" sz="1200">
                <a:latin typeface="Tahoma" panose="020B0604030504040204" pitchFamily="34" charset="0"/>
              </a:rPr>
              <a:pPr eaLnBrk="1" hangingPunct="1"/>
              <a:t>29</a:t>
            </a:fld>
            <a:endParaRPr lang="en-US" altLang="en-US" sz="1200">
              <a:latin typeface="Tahoma" panose="020B0604030504040204" pitchFamily="34" charset="0"/>
            </a:endParaRPr>
          </a:p>
        </p:txBody>
      </p:sp>
      <p:sp>
        <p:nvSpPr>
          <p:cNvPr id="36866" name="Title 2">
            <a:extLst>
              <a:ext uri="{FF2B5EF4-FFF2-40B4-BE49-F238E27FC236}">
                <a16:creationId xmlns:a16="http://schemas.microsoft.com/office/drawing/2014/main" id="{19544549-EAF5-2345-BEC6-1D03CFA3EA83}"/>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risk of static electricity.</a:t>
            </a:r>
          </a:p>
        </p:txBody>
      </p:sp>
      <p:graphicFrame>
        <p:nvGraphicFramePr>
          <p:cNvPr id="3" name="Content Placeholder 2" descr="Some types of liquids, including light fuel oils, toluene, gasoline, and jet fuels can develop static electrical charges on their surfaces&#10;If a static discharge occurs at the same time that a flammable mixture is near, a fire or explosion can result&#10;">
            <a:extLst>
              <a:ext uri="{FF2B5EF4-FFF2-40B4-BE49-F238E27FC236}">
                <a16:creationId xmlns:a16="http://schemas.microsoft.com/office/drawing/2014/main" id="{F6A21E08-DD3B-0041-9AAF-9BF0516B896A}"/>
              </a:ext>
            </a:extLst>
          </p:cNvPr>
          <p:cNvGraphicFramePr>
            <a:graphicFrameLocks noGrp="1"/>
          </p:cNvGraphicFramePr>
          <p:nvPr>
            <p:ph idx="1"/>
            <p:extLst>
              <p:ext uri="{D42A27DB-BD31-4B8C-83A1-F6EECF244321}">
                <p14:modId xmlns:p14="http://schemas.microsoft.com/office/powerpoint/2010/main" val="511193315"/>
              </p:ext>
            </p:extLst>
          </p:nvPr>
        </p:nvGraphicFramePr>
        <p:xfrm>
          <a:off x="685800" y="11430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0B3E08-2D94-2942-ABB9-348E66EC024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90975A6A-3C57-F04E-8ECC-5FD6303634BB}" type="slidenum">
              <a:rPr lang="en-US" altLang="en-US" sz="1200">
                <a:latin typeface="Tahoma" panose="020B0604030504040204" pitchFamily="34" charset="0"/>
              </a:rPr>
              <a:pPr eaLnBrk="1" hangingPunct="1"/>
              <a:t>30</a:t>
            </a:fld>
            <a:endParaRPr lang="en-US" altLang="en-US" sz="1200">
              <a:latin typeface="Tahoma" panose="020B0604030504040204" pitchFamily="34" charset="0"/>
            </a:endParaRPr>
          </a:p>
        </p:txBody>
      </p:sp>
      <p:sp>
        <p:nvSpPr>
          <p:cNvPr id="37890" name="Title 2">
            <a:extLst>
              <a:ext uri="{FF2B5EF4-FFF2-40B4-BE49-F238E27FC236}">
                <a16:creationId xmlns:a16="http://schemas.microsoft.com/office/drawing/2014/main" id="{10770F81-73D4-DB42-A38A-BC1CA3B8DFA1}"/>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how to protect against static discharges.</a:t>
            </a:r>
          </a:p>
        </p:txBody>
      </p:sp>
      <p:pic>
        <p:nvPicPr>
          <p:cNvPr id="37892" name="Content Placeholder 4" descr="Diagram of fuel storage tanks bonded together, see instructor for more information">
            <a:extLst>
              <a:ext uri="{FF2B5EF4-FFF2-40B4-BE49-F238E27FC236}">
                <a16:creationId xmlns:a16="http://schemas.microsoft.com/office/drawing/2014/main" id="{A413948E-A4B5-F046-9DAE-0BD4412583E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552676"/>
            <a:ext cx="7010400" cy="42385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descr="Tanks must be bonded together with a metal chain or strap&#10;">
            <a:extLst>
              <a:ext uri="{FF2B5EF4-FFF2-40B4-BE49-F238E27FC236}">
                <a16:creationId xmlns:a16="http://schemas.microsoft.com/office/drawing/2014/main" id="{BF72477A-995C-874B-B5F0-7CBB77EBA477}"/>
              </a:ext>
            </a:extLst>
          </p:cNvPr>
          <p:cNvGraphicFramePr/>
          <p:nvPr>
            <p:extLst>
              <p:ext uri="{D42A27DB-BD31-4B8C-83A1-F6EECF244321}">
                <p14:modId xmlns:p14="http://schemas.microsoft.com/office/powerpoint/2010/main" val="4280662300"/>
              </p:ext>
            </p:extLst>
          </p:nvPr>
        </p:nvGraphicFramePr>
        <p:xfrm>
          <a:off x="876300" y="5384800"/>
          <a:ext cx="7315200" cy="81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83D23F-9857-F042-8307-1D0C316F9C0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5A1E91E9-5D6D-B741-BE95-31CDA90A7355}" type="slidenum">
              <a:rPr lang="en-US" altLang="en-US" sz="1200">
                <a:latin typeface="Tahoma" panose="020B0604030504040204" pitchFamily="34" charset="0"/>
              </a:rPr>
              <a:pPr eaLnBrk="1" hangingPunct="1"/>
              <a:t>31</a:t>
            </a:fld>
            <a:endParaRPr lang="en-US" altLang="en-US" sz="1200">
              <a:latin typeface="Tahoma" panose="020B0604030504040204" pitchFamily="34" charset="0"/>
            </a:endParaRPr>
          </a:p>
        </p:txBody>
      </p:sp>
      <p:sp>
        <p:nvSpPr>
          <p:cNvPr id="38914" name="Title 2">
            <a:extLst>
              <a:ext uri="{FF2B5EF4-FFF2-40B4-BE49-F238E27FC236}">
                <a16:creationId xmlns:a16="http://schemas.microsoft.com/office/drawing/2014/main" id="{422121E6-DFFD-2649-B2EB-6A643C83ADAE}"/>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 aware of other reasons for bonding and grounding.</a:t>
            </a:r>
          </a:p>
        </p:txBody>
      </p:sp>
      <p:graphicFrame>
        <p:nvGraphicFramePr>
          <p:cNvPr id="6" name="Content Placeholder 5" descr="Bonding and grounding are also necessary when Class II or Classes IIIA and IIIB liquids are loaded into containers that have previously contained Classes IA through IC liquids&#10;All bonding connections must be completed before dome covers, lids, or caps are removed&#10;Bonding is also needed between the dispensing device and receiving containers&#10;">
            <a:extLst>
              <a:ext uri="{FF2B5EF4-FFF2-40B4-BE49-F238E27FC236}">
                <a16:creationId xmlns:a16="http://schemas.microsoft.com/office/drawing/2014/main" id="{20CDDFB7-FC75-E34E-A6F0-987B95F8A693}"/>
              </a:ext>
            </a:extLst>
          </p:cNvPr>
          <p:cNvGraphicFramePr>
            <a:graphicFrameLocks noGrp="1"/>
          </p:cNvGraphicFramePr>
          <p:nvPr>
            <p:ph idx="1"/>
            <p:extLst>
              <p:ext uri="{D42A27DB-BD31-4B8C-83A1-F6EECF244321}">
                <p14:modId xmlns:p14="http://schemas.microsoft.com/office/powerpoint/2010/main" val="66386566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C75A38-FC19-0B41-BAC9-39EEF95403B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CBE96D87-F877-ED42-8FC9-F32289AB2570}" type="slidenum">
              <a:rPr lang="en-US" altLang="en-US" sz="1200">
                <a:latin typeface="Tahoma" panose="020B0604030504040204" pitchFamily="34" charset="0"/>
              </a:rPr>
              <a:pPr eaLnBrk="1" hangingPunct="1"/>
              <a:t>32</a:t>
            </a:fld>
            <a:endParaRPr lang="en-US" altLang="en-US" sz="1200">
              <a:latin typeface="Tahoma" panose="020B0604030504040204" pitchFamily="34" charset="0"/>
            </a:endParaRPr>
          </a:p>
        </p:txBody>
      </p:sp>
      <p:sp>
        <p:nvSpPr>
          <p:cNvPr id="39938" name="Title 2">
            <a:extLst>
              <a:ext uri="{FF2B5EF4-FFF2-40B4-BE49-F238E27FC236}">
                <a16:creationId xmlns:a16="http://schemas.microsoft.com/office/drawing/2014/main" id="{5F3EEA3A-6E55-6845-B9E8-AC4774F97D47}"/>
              </a:ext>
            </a:extLst>
          </p:cNvPr>
          <p:cNvSpPr>
            <a:spLocks noGrp="1"/>
          </p:cNvSpPr>
          <p:nvPr>
            <p:ph type="title"/>
          </p:nvPr>
        </p:nvSpPr>
        <p:spPr bwMode="auto">
          <a:xfrm>
            <a:off x="685800" y="16351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a:t>Pumping liquids from underground tanks, using pipes, to dispensing equipment is the safest handling procedure.</a:t>
            </a:r>
          </a:p>
        </p:txBody>
      </p:sp>
      <p:graphicFrame>
        <p:nvGraphicFramePr>
          <p:cNvPr id="6" name="Content Placeholder 5" descr="Perhaps is the safest procedure for dispensing from a fire-protection standpoint&#10;Dispensing equipment must be kept in specially designed rooms or outside the structure&#10;Piping materials must resist any corrosion from the material being transferred&#10;Piping must also be able to withstand the maximum service pressure and temperature as well as thermal shock and physical damage&#10;">
            <a:extLst>
              <a:ext uri="{FF2B5EF4-FFF2-40B4-BE49-F238E27FC236}">
                <a16:creationId xmlns:a16="http://schemas.microsoft.com/office/drawing/2014/main" id="{F57874F6-0944-374D-AD54-7141FEE3F468}"/>
              </a:ext>
            </a:extLst>
          </p:cNvPr>
          <p:cNvGraphicFramePr>
            <a:graphicFrameLocks noGrp="1"/>
          </p:cNvGraphicFramePr>
          <p:nvPr>
            <p:ph idx="1"/>
            <p:extLst>
              <p:ext uri="{D42A27DB-BD31-4B8C-83A1-F6EECF244321}">
                <p14:modId xmlns:p14="http://schemas.microsoft.com/office/powerpoint/2010/main" val="275542627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29BF32-921B-054C-8411-7B183EE7627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0F3F10DA-10D1-874B-8ED5-92504A95FA1E}" type="slidenum">
              <a:rPr lang="en-US" altLang="en-US" sz="1200">
                <a:latin typeface="Tahoma" panose="020B0604030504040204" pitchFamily="34" charset="0"/>
              </a:rPr>
              <a:pPr eaLnBrk="1" hangingPunct="1"/>
              <a:t>33</a:t>
            </a:fld>
            <a:endParaRPr lang="en-US" altLang="en-US" sz="1200">
              <a:latin typeface="Tahoma" panose="020B0604030504040204" pitchFamily="34" charset="0"/>
            </a:endParaRPr>
          </a:p>
        </p:txBody>
      </p:sp>
      <p:sp>
        <p:nvSpPr>
          <p:cNvPr id="40962" name="Title 2">
            <a:extLst>
              <a:ext uri="{FF2B5EF4-FFF2-40B4-BE49-F238E27FC236}">
                <a16:creationId xmlns:a16="http://schemas.microsoft.com/office/drawing/2014/main" id="{96BC6C46-5810-9243-978E-A5DE72019EFD}"/>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other requirements for dispensing.</a:t>
            </a:r>
          </a:p>
        </p:txBody>
      </p:sp>
      <p:graphicFrame>
        <p:nvGraphicFramePr>
          <p:cNvPr id="6" name="Content Placeholder 5" descr="All transfer systems must be designed so that liquids do not continue to flow by gravity or by siphoning if a pipe breaks&#10;Control valves must be located at easily accessible points along the piping to control the flow&#10;Ensure that all piping and connections are inspected on a regular basis for signs of deterioration or leakage and replaced as necessary&#10;">
            <a:extLst>
              <a:ext uri="{FF2B5EF4-FFF2-40B4-BE49-F238E27FC236}">
                <a16:creationId xmlns:a16="http://schemas.microsoft.com/office/drawing/2014/main" id="{C3E1925E-4493-EB44-8B18-452BE4D2C4D0}"/>
              </a:ext>
            </a:extLst>
          </p:cNvPr>
          <p:cNvGraphicFramePr>
            <a:graphicFrameLocks noGrp="1"/>
          </p:cNvGraphicFramePr>
          <p:nvPr>
            <p:ph idx="1"/>
            <p:extLst>
              <p:ext uri="{D42A27DB-BD31-4B8C-83A1-F6EECF244321}">
                <p14:modId xmlns:p14="http://schemas.microsoft.com/office/powerpoint/2010/main" val="964874969"/>
              </p:ext>
            </p:extLst>
          </p:nvPr>
        </p:nvGraphicFramePr>
        <p:xfrm>
          <a:off x="685800" y="16002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E2895A-4DEA-2842-8AD0-7CA711E88F5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C7B09601-A756-BA44-9422-D99331A4484E}" type="slidenum">
              <a:rPr lang="en-US" altLang="en-US" sz="1200">
                <a:latin typeface="Tahoma" panose="020B0604030504040204" pitchFamily="34" charset="0"/>
              </a:rPr>
              <a:pPr eaLnBrk="1" hangingPunct="1"/>
              <a:t>34</a:t>
            </a:fld>
            <a:endParaRPr lang="en-US" altLang="en-US" sz="1200">
              <a:latin typeface="Tahoma" panose="020B0604030504040204" pitchFamily="34" charset="0"/>
            </a:endParaRPr>
          </a:p>
        </p:txBody>
      </p:sp>
      <p:sp>
        <p:nvSpPr>
          <p:cNvPr id="41986" name="Title 2">
            <a:extLst>
              <a:ext uri="{FF2B5EF4-FFF2-40B4-BE49-F238E27FC236}">
                <a16:creationId xmlns:a16="http://schemas.microsoft.com/office/drawing/2014/main" id="{E13A513F-24B3-CE46-90EB-A4B5BD211C1C}"/>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requirements for transfer of compressed/liquefied gases.</a:t>
            </a:r>
          </a:p>
        </p:txBody>
      </p:sp>
      <p:graphicFrame>
        <p:nvGraphicFramePr>
          <p:cNvPr id="3" name="Content Placeholder 2" descr="Usually transferred by replacing storage cylinders or refilling cylinders or tanks&#10;Must be a standard procedure for all disconnect and transfer operations&#10;When deliveries are made, the receiver must verify that the cylinders are in good condition and labeled properly&#10;A written SOP must be in place&#10;Delivery truck drivers must be warned when unloading operations are in progress so that they do not attempt to drive away while hoses are still connected&#10;">
            <a:extLst>
              <a:ext uri="{FF2B5EF4-FFF2-40B4-BE49-F238E27FC236}">
                <a16:creationId xmlns:a16="http://schemas.microsoft.com/office/drawing/2014/main" id="{1551DF6E-274F-6D43-B5C0-1F180928C896}"/>
              </a:ext>
            </a:extLst>
          </p:cNvPr>
          <p:cNvGraphicFramePr>
            <a:graphicFrameLocks noGrp="1"/>
          </p:cNvGraphicFramePr>
          <p:nvPr>
            <p:ph idx="1"/>
            <p:extLst>
              <p:ext uri="{D42A27DB-BD31-4B8C-83A1-F6EECF244321}">
                <p14:modId xmlns:p14="http://schemas.microsoft.com/office/powerpoint/2010/main" val="1931084056"/>
              </p:ext>
            </p:extLst>
          </p:nvPr>
        </p:nvGraphicFramePr>
        <p:xfrm>
          <a:off x="685800" y="1600200"/>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F1D8AF-BB96-BC4D-BBE2-09CE5F3242F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F1C8FCD4-0636-8548-8B30-C6EC0C9F557B}" type="slidenum">
              <a:rPr lang="en-US" altLang="en-US" sz="1200">
                <a:latin typeface="Tahoma" panose="020B0604030504040204" pitchFamily="34" charset="0"/>
              </a:rPr>
              <a:pPr eaLnBrk="1" hangingPunct="1"/>
              <a:t>35</a:t>
            </a:fld>
            <a:endParaRPr lang="en-US" altLang="en-US" sz="1200">
              <a:latin typeface="Tahoma" panose="020B0604030504040204" pitchFamily="34" charset="0"/>
            </a:endParaRPr>
          </a:p>
        </p:txBody>
      </p:sp>
      <p:sp>
        <p:nvSpPr>
          <p:cNvPr id="43010" name="Title 2">
            <a:extLst>
              <a:ext uri="{FF2B5EF4-FFF2-40B4-BE49-F238E27FC236}">
                <a16:creationId xmlns:a16="http://schemas.microsoft.com/office/drawing/2014/main" id="{D7FC9474-8F59-7043-BA46-DE988DDC6063}"/>
              </a:ext>
            </a:extLst>
          </p:cNvPr>
          <p:cNvSpPr>
            <a:spLocks noGrp="1"/>
          </p:cNvSpPr>
          <p:nvPr>
            <p:ph type="title"/>
          </p:nvPr>
        </p:nvSpPr>
        <p:spPr bwMode="auto">
          <a:xfrm>
            <a:off x="685800" y="500063"/>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requirements for cylinders on loading stations.</a:t>
            </a:r>
          </a:p>
        </p:txBody>
      </p:sp>
      <p:graphicFrame>
        <p:nvGraphicFramePr>
          <p:cNvPr id="5" name="Content Placeholder 4" descr="Labels&#10; Must be clear; name of the gas&#10;Color coding&#10; Can be useful; but must not be relied upon totally&#10;Loading hose&#10; Must be properly maintained&#10; Replaced at least every 5 years&#10; Must be stored away from direct sunlight&#10;Bonding&#10; Generally not required if the hose has vapor-tight connections&#10;">
            <a:extLst>
              <a:ext uri="{FF2B5EF4-FFF2-40B4-BE49-F238E27FC236}">
                <a16:creationId xmlns:a16="http://schemas.microsoft.com/office/drawing/2014/main" id="{C0DE01F6-DCA8-D744-B9A5-9072C4955220}"/>
              </a:ext>
            </a:extLst>
          </p:cNvPr>
          <p:cNvGraphicFramePr>
            <a:graphicFrameLocks noGrp="1"/>
          </p:cNvGraphicFramePr>
          <p:nvPr>
            <p:ph idx="1"/>
            <p:extLst>
              <p:ext uri="{D42A27DB-BD31-4B8C-83A1-F6EECF244321}">
                <p14:modId xmlns:p14="http://schemas.microsoft.com/office/powerpoint/2010/main" val="661503077"/>
              </p:ext>
            </p:extLst>
          </p:nvPr>
        </p:nvGraphicFramePr>
        <p:xfrm>
          <a:off x="689264" y="1583531"/>
          <a:ext cx="80772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DD38C5-95C8-2543-9037-E4C03004937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A7271DAC-207E-3F40-87DC-93FDCE20CF54}" type="slidenum">
              <a:rPr lang="en-US" altLang="en-US" sz="1200">
                <a:latin typeface="Tahoma" panose="020B0604030504040204" pitchFamily="34" charset="0"/>
              </a:rPr>
              <a:pPr eaLnBrk="1" hangingPunct="1"/>
              <a:t>36</a:t>
            </a:fld>
            <a:endParaRPr lang="en-US" altLang="en-US" sz="1200">
              <a:latin typeface="Tahoma" panose="020B0604030504040204" pitchFamily="34" charset="0"/>
            </a:endParaRPr>
          </a:p>
        </p:txBody>
      </p:sp>
      <p:sp>
        <p:nvSpPr>
          <p:cNvPr id="44034" name="Title 2">
            <a:extLst>
              <a:ext uri="{FF2B5EF4-FFF2-40B4-BE49-F238E27FC236}">
                <a16:creationId xmlns:a16="http://schemas.microsoft.com/office/drawing/2014/main" id="{E8C8D639-5DE2-FA45-8467-5DA755232F07}"/>
              </a:ext>
            </a:extLst>
          </p:cNvPr>
          <p:cNvSpPr>
            <a:spLocks noGrp="1"/>
          </p:cNvSpPr>
          <p:nvPr>
            <p:ph type="title"/>
          </p:nvPr>
        </p:nvSpPr>
        <p:spPr bwMode="auto">
          <a:xfrm>
            <a:off x="685800" y="1936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Dispensing of flammable solids or explosives and blasting agents may also result in spills or releases.</a:t>
            </a:r>
          </a:p>
        </p:txBody>
      </p:sp>
      <p:graphicFrame>
        <p:nvGraphicFramePr>
          <p:cNvPr id="3" name="Content Placeholder 2" descr="Spills are not as dangerous as the release of liquids or gases&#10;Easier to contain and &#10;clean up&#10;Disposal of spills must conform to the appropriate federal regulations for hazardous materials&#10;">
            <a:extLst>
              <a:ext uri="{FF2B5EF4-FFF2-40B4-BE49-F238E27FC236}">
                <a16:creationId xmlns:a16="http://schemas.microsoft.com/office/drawing/2014/main" id="{0958A91A-7154-6C4C-B772-72D91A3A22A3}"/>
              </a:ext>
            </a:extLst>
          </p:cNvPr>
          <p:cNvGraphicFramePr>
            <a:graphicFrameLocks noGrp="1"/>
          </p:cNvGraphicFramePr>
          <p:nvPr>
            <p:ph idx="1"/>
            <p:extLst>
              <p:ext uri="{D42A27DB-BD31-4B8C-83A1-F6EECF244321}">
                <p14:modId xmlns:p14="http://schemas.microsoft.com/office/powerpoint/2010/main" val="183953627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519F0B-C229-4941-ABBA-B4C170F789D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2431FC08-B1A8-1A4B-B49B-DA32D37811F7}" type="slidenum">
              <a:rPr lang="en-US" altLang="en-US" sz="1200">
                <a:latin typeface="Tahoma" panose="020B0604030504040204" pitchFamily="34" charset="0"/>
              </a:rPr>
              <a:pPr eaLnBrk="1" hangingPunct="1"/>
              <a:t>37</a:t>
            </a:fld>
            <a:endParaRPr lang="en-US" altLang="en-US" sz="1200">
              <a:latin typeface="Tahoma" panose="020B0604030504040204" pitchFamily="34" charset="0"/>
            </a:endParaRPr>
          </a:p>
        </p:txBody>
      </p:sp>
      <p:sp>
        <p:nvSpPr>
          <p:cNvPr id="45058" name="Title 2">
            <a:extLst>
              <a:ext uri="{FF2B5EF4-FFF2-40B4-BE49-F238E27FC236}">
                <a16:creationId xmlns:a16="http://schemas.microsoft.com/office/drawing/2014/main" id="{157F322B-3D88-6049-951E-371356972B15}"/>
              </a:ext>
            </a:extLst>
          </p:cNvPr>
          <p:cNvSpPr>
            <a:spLocks noGrp="1"/>
          </p:cNvSpPr>
          <p:nvPr>
            <p:ph type="title"/>
          </p:nvPr>
        </p:nvSpPr>
        <p:spPr bwMode="auto">
          <a:xfrm>
            <a:off x="685800" y="1936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The most obvious forms of transport for flammable and combustible liquids are bulk packaging containers.</a:t>
            </a:r>
          </a:p>
        </p:txBody>
      </p:sp>
      <p:graphicFrame>
        <p:nvGraphicFramePr>
          <p:cNvPr id="3" name="Content Placeholder 2" descr="May be found on railway lines, highways, and at loading and unloading facilities&#10;Boxcars, cargo trucks, and delivery vehicles are less obvious&#10;Shipments may be contained on pallets or in mixed shipments of other products&#10;">
            <a:extLst>
              <a:ext uri="{FF2B5EF4-FFF2-40B4-BE49-F238E27FC236}">
                <a16:creationId xmlns:a16="http://schemas.microsoft.com/office/drawing/2014/main" id="{C5583FEC-971C-7A42-BE8F-B3CD99AFFC56}"/>
              </a:ext>
            </a:extLst>
          </p:cNvPr>
          <p:cNvGraphicFramePr>
            <a:graphicFrameLocks noGrp="1"/>
          </p:cNvGraphicFramePr>
          <p:nvPr>
            <p:ph idx="1"/>
            <p:extLst>
              <p:ext uri="{D42A27DB-BD31-4B8C-83A1-F6EECF244321}">
                <p14:modId xmlns:p14="http://schemas.microsoft.com/office/powerpoint/2010/main" val="2119273560"/>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5061" name="Text Box 7">
            <a:extLst>
              <a:ext uri="{FF2B5EF4-FFF2-40B4-BE49-F238E27FC236}">
                <a16:creationId xmlns:a16="http://schemas.microsoft.com/office/drawing/2014/main" id="{F9925BBE-7198-5C4D-B59C-11F65294C93D}"/>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3F5CAC-0924-DC40-8D06-14FAED8E525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B46BDDEC-7AD4-7B4A-8C53-B6CDEC1D88BF}" type="slidenum">
              <a:rPr lang="en-US" altLang="en-US" sz="1200">
                <a:latin typeface="Tahoma" panose="020B0604030504040204" pitchFamily="34" charset="0"/>
              </a:rPr>
              <a:pPr eaLnBrk="1" hangingPunct="1"/>
              <a:t>38</a:t>
            </a:fld>
            <a:endParaRPr lang="en-US" altLang="en-US" sz="1200">
              <a:latin typeface="Tahoma" panose="020B0604030504040204" pitchFamily="34" charset="0"/>
            </a:endParaRPr>
          </a:p>
        </p:txBody>
      </p:sp>
      <p:sp>
        <p:nvSpPr>
          <p:cNvPr id="46082" name="Title 2">
            <a:extLst>
              <a:ext uri="{FF2B5EF4-FFF2-40B4-BE49-F238E27FC236}">
                <a16:creationId xmlns:a16="http://schemas.microsoft.com/office/drawing/2014/main" id="{3B129D4B-890B-B541-8A0C-95387CC6BABA}"/>
              </a:ext>
            </a:extLst>
          </p:cNvPr>
          <p:cNvSpPr>
            <a:spLocks noGrp="1"/>
          </p:cNvSpPr>
          <p:nvPr>
            <p:ph type="title"/>
          </p:nvPr>
        </p:nvSpPr>
        <p:spPr bwMode="auto">
          <a:xfrm>
            <a:off x="685800" y="1936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The most obvious forms of transport for flammable and combustible liquids are bulk packaging containers.</a:t>
            </a:r>
          </a:p>
        </p:txBody>
      </p:sp>
      <p:graphicFrame>
        <p:nvGraphicFramePr>
          <p:cNvPr id="3" name="Content Placeholder 2" descr="Must be familiar with the local fire and zoning codes that regulate the parking&#10;Other ordinances may regulate the streets or roads&#10;Be aware that small commodities may be mixed in with others that create a much greater hazard; vehicles containing them may not be required to have markings&#10;">
            <a:extLst>
              <a:ext uri="{FF2B5EF4-FFF2-40B4-BE49-F238E27FC236}">
                <a16:creationId xmlns:a16="http://schemas.microsoft.com/office/drawing/2014/main" id="{32677CAC-EE58-8444-9C93-CC91EF30C348}"/>
              </a:ext>
            </a:extLst>
          </p:cNvPr>
          <p:cNvGraphicFramePr>
            <a:graphicFrameLocks noGrp="1"/>
          </p:cNvGraphicFramePr>
          <p:nvPr>
            <p:ph idx="1"/>
            <p:extLst>
              <p:ext uri="{D42A27DB-BD31-4B8C-83A1-F6EECF244321}">
                <p14:modId xmlns:p14="http://schemas.microsoft.com/office/powerpoint/2010/main" val="4213332823"/>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32D992-86F1-E248-9387-6F1EDA17E2E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79EE74B0-EDAC-6E4E-83BD-B4A381A568FB}" type="slidenum">
              <a:rPr lang="en-US" altLang="en-US" sz="1200">
                <a:latin typeface="Tahoma" panose="020B0604030504040204" pitchFamily="34" charset="0"/>
              </a:rPr>
              <a:pPr eaLnBrk="1" hangingPunct="1"/>
              <a:t>3</a:t>
            </a:fld>
            <a:endParaRPr lang="en-US" altLang="en-US" sz="1200">
              <a:latin typeface="Tahoma" panose="020B0604030504040204" pitchFamily="34" charset="0"/>
            </a:endParaRPr>
          </a:p>
        </p:txBody>
      </p:sp>
      <p:sp>
        <p:nvSpPr>
          <p:cNvPr id="10242" name="Title 2">
            <a:extLst>
              <a:ext uri="{FF2B5EF4-FFF2-40B4-BE49-F238E27FC236}">
                <a16:creationId xmlns:a16="http://schemas.microsoft.com/office/drawing/2014/main" id="{4B53C83D-6CA8-9542-81DB-E6D3B08C285E}"/>
              </a:ext>
            </a:extLst>
          </p:cNvPr>
          <p:cNvSpPr>
            <a:spLocks noGrp="1"/>
          </p:cNvSpPr>
          <p:nvPr>
            <p:ph type="title"/>
          </p:nvPr>
        </p:nvSpPr>
        <p:spPr bwMode="auto">
          <a:xfrm>
            <a:off x="685800" y="1968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Inadequate housekeeping can contribute to fire load and prevent safe exit during an emergency.</a:t>
            </a:r>
          </a:p>
        </p:txBody>
      </p:sp>
      <p:graphicFrame>
        <p:nvGraphicFramePr>
          <p:cNvPr id="6" name="Diagram 5" descr="In terms of fire and life safety, housekeeping involves creating and maintaining a clean and safe environment&#10;Enforcing appropriate sections of the locally adopted fire code can help increase safety and reduce or eliminate fire hazards&#10;">
            <a:extLst>
              <a:ext uri="{FF2B5EF4-FFF2-40B4-BE49-F238E27FC236}">
                <a16:creationId xmlns:a16="http://schemas.microsoft.com/office/drawing/2014/main" id="{25811BA1-22AB-AA4F-91A8-F5F2C0C38505}"/>
              </a:ext>
            </a:extLst>
          </p:cNvPr>
          <p:cNvGraphicFramePr/>
          <p:nvPr>
            <p:extLst>
              <p:ext uri="{D42A27DB-BD31-4B8C-83A1-F6EECF244321}">
                <p14:modId xmlns:p14="http://schemas.microsoft.com/office/powerpoint/2010/main" val="2557784387"/>
              </p:ext>
            </p:extLst>
          </p:nvPr>
        </p:nvGraphicFramePr>
        <p:xfrm>
          <a:off x="4114800" y="2438400"/>
          <a:ext cx="4724400" cy="368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44" name="Content Placeholder 4" descr="Narrow hallway filled with discarded carboard boxes blocking an emergency exit">
            <a:extLst>
              <a:ext uri="{FF2B5EF4-FFF2-40B4-BE49-F238E27FC236}">
                <a16:creationId xmlns:a16="http://schemas.microsoft.com/office/drawing/2014/main" id="{C9819CA6-3D33-2846-869F-E0AF452A68D3}"/>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519814" y="1865933"/>
            <a:ext cx="3303772" cy="4533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10">
            <a:extLst>
              <a:ext uri="{FF2B5EF4-FFF2-40B4-BE49-F238E27FC236}">
                <a16:creationId xmlns:a16="http://schemas.microsoft.com/office/drawing/2014/main" id="{5D6B7077-FB8F-9B47-9C4D-B02490E94094}"/>
              </a:ext>
            </a:extLst>
          </p:cNvPr>
          <p:cNvSpPr>
            <a:spLocks noChangeArrowheads="1"/>
          </p:cNvSpPr>
          <p:nvPr/>
        </p:nvSpPr>
        <p:spPr bwMode="auto">
          <a:xfrm>
            <a:off x="381000" y="6401420"/>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dirty="0"/>
              <a:t>Courtesy of Scott </a:t>
            </a:r>
            <a:r>
              <a:rPr lang="en-US" altLang="en-US" sz="1200" b="0" i="1" dirty="0" err="1"/>
              <a:t>Strassburg</a:t>
            </a:r>
            <a:endParaRPr lang="en-US" altLang="en-US" sz="1200" b="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8AAF55-C173-E649-89C4-C855D150BA57}"/>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7B1B6B15-6271-B04E-B207-3FB6A8388754}" type="slidenum">
              <a:rPr lang="en-US" altLang="en-US" sz="1200">
                <a:latin typeface="Tahoma" panose="020B0604030504040204" pitchFamily="34" charset="0"/>
              </a:rPr>
              <a:pPr eaLnBrk="1" hangingPunct="1"/>
              <a:t>39</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47106" name="Title 1">
            <a:extLst>
              <a:ext uri="{FF2B5EF4-FFF2-40B4-BE49-F238E27FC236}">
                <a16:creationId xmlns:a16="http://schemas.microsoft.com/office/drawing/2014/main" id="{B1365E7E-7A8E-EC42-9A34-F77A964EE1A3}"/>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47107" name="Text Placeholder 2">
            <a:extLst>
              <a:ext uri="{FF2B5EF4-FFF2-40B4-BE49-F238E27FC236}">
                <a16:creationId xmlns:a16="http://schemas.microsoft.com/office/drawing/2014/main" id="{94C7A69B-3E38-5340-A2FD-D15EAF8E0E9D}"/>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Name some of the unsafe behaviors inspectors may encounter when dealing with flammable and combustible liquids.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D8E9C1-AB17-CA43-98C8-41E66176939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0637FBC7-E14B-634A-865C-48E7CDDF9625}" type="slidenum">
              <a:rPr lang="en-US" altLang="en-US" sz="1200">
                <a:latin typeface="Tahoma" panose="020B0604030504040204" pitchFamily="34" charset="0"/>
              </a:rPr>
              <a:pPr eaLnBrk="1" hangingPunct="1"/>
              <a:t>40</a:t>
            </a:fld>
            <a:endParaRPr lang="en-US" altLang="en-US" sz="1200">
              <a:latin typeface="Tahoma" panose="020B0604030504040204" pitchFamily="34" charset="0"/>
            </a:endParaRPr>
          </a:p>
        </p:txBody>
      </p:sp>
      <p:sp>
        <p:nvSpPr>
          <p:cNvPr id="48130" name="Title 2">
            <a:extLst>
              <a:ext uri="{FF2B5EF4-FFF2-40B4-BE49-F238E27FC236}">
                <a16:creationId xmlns:a16="http://schemas.microsoft.com/office/drawing/2014/main" id="{4751FDEC-9272-2F47-95B1-9B745DCE80B0}"/>
              </a:ext>
            </a:extLst>
          </p:cNvPr>
          <p:cNvSpPr>
            <a:spLocks noGrp="1"/>
          </p:cNvSpPr>
          <p:nvPr>
            <p:ph type="title"/>
          </p:nvPr>
        </p:nvSpPr>
        <p:spPr bwMode="auto">
          <a:xfrm>
            <a:off x="685800" y="1936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what to look for when inspecting handling of compressed/liquefied gases.</a:t>
            </a:r>
          </a:p>
        </p:txBody>
      </p:sp>
      <p:graphicFrame>
        <p:nvGraphicFramePr>
          <p:cNvPr id="3" name="Content Placeholder 2" descr="Verify that workers are properly trained and under competent supervision&#10;Review a company’s administrative and engineering control policies/guidelines to expose potential unsafe behaviors&#10;">
            <a:extLst>
              <a:ext uri="{FF2B5EF4-FFF2-40B4-BE49-F238E27FC236}">
                <a16:creationId xmlns:a16="http://schemas.microsoft.com/office/drawing/2014/main" id="{A9F31C1D-D4B3-3D42-A59D-4D0D698CDA34}"/>
              </a:ext>
            </a:extLst>
          </p:cNvPr>
          <p:cNvGraphicFramePr>
            <a:graphicFrameLocks noGrp="1"/>
          </p:cNvGraphicFramePr>
          <p:nvPr>
            <p:ph idx="1"/>
            <p:extLst>
              <p:ext uri="{D42A27DB-BD31-4B8C-83A1-F6EECF244321}">
                <p14:modId xmlns:p14="http://schemas.microsoft.com/office/powerpoint/2010/main" val="1217832712"/>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697179-2DA8-3146-A85C-910C6446108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8A5FB876-BBDE-944F-AEF8-66C1862B3668}" type="slidenum">
              <a:rPr lang="en-US" altLang="en-US" sz="1200">
                <a:latin typeface="Tahoma" panose="020B0604030504040204" pitchFamily="34" charset="0"/>
              </a:rPr>
              <a:pPr eaLnBrk="1" hangingPunct="1"/>
              <a:t>41</a:t>
            </a:fld>
            <a:endParaRPr lang="en-US" altLang="en-US" sz="1200">
              <a:latin typeface="Tahoma" panose="020B0604030504040204" pitchFamily="34" charset="0"/>
            </a:endParaRPr>
          </a:p>
        </p:txBody>
      </p:sp>
      <p:sp>
        <p:nvSpPr>
          <p:cNvPr id="49154" name="Title 2">
            <a:extLst>
              <a:ext uri="{FF2B5EF4-FFF2-40B4-BE49-F238E27FC236}">
                <a16:creationId xmlns:a16="http://schemas.microsoft.com/office/drawing/2014/main" id="{0FC03B32-1392-0C4A-8811-5E50DCBFACB4}"/>
              </a:ext>
            </a:extLst>
          </p:cNvPr>
          <p:cNvSpPr>
            <a:spLocks noGrp="1"/>
          </p:cNvSpPr>
          <p:nvPr>
            <p:ph type="title"/>
          </p:nvPr>
        </p:nvSpPr>
        <p:spPr bwMode="auto">
          <a:xfrm>
            <a:off x="685800" y="1936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what actions control hazards when handling compressed/liquefied gas cylinders.</a:t>
            </a:r>
          </a:p>
        </p:txBody>
      </p:sp>
      <p:pic>
        <p:nvPicPr>
          <p:cNvPr id="49156" name="Content Placeholder 4" descr="person moving compressed gas cylinder">
            <a:extLst>
              <a:ext uri="{FF2B5EF4-FFF2-40B4-BE49-F238E27FC236}">
                <a16:creationId xmlns:a16="http://schemas.microsoft.com/office/drawing/2014/main" id="{CF300BBE-64E0-E345-AF59-722DE652073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3636"/>
          <a:stretch/>
        </p:blipFill>
        <p:spPr bwMode="auto">
          <a:xfrm>
            <a:off x="228600" y="1812712"/>
            <a:ext cx="365760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Use only cylinders approved for interstate transportation&#10;Ensure that numbers or marks stamped on cylinders remain in place and unchanged&#10;Roll cylinders on their bottom edges instead of dragging&#10;Protect cylinders from cuts or other physical damage &#10;Use manufacturer-approved lifting devices and methods for moving cylinders &#10;">
            <a:extLst>
              <a:ext uri="{FF2B5EF4-FFF2-40B4-BE49-F238E27FC236}">
                <a16:creationId xmlns:a16="http://schemas.microsoft.com/office/drawing/2014/main" id="{BC8F431C-D5D8-D24F-9CCA-9E85B3BBC502}"/>
              </a:ext>
            </a:extLst>
          </p:cNvPr>
          <p:cNvGraphicFramePr/>
          <p:nvPr>
            <p:extLst>
              <p:ext uri="{D42A27DB-BD31-4B8C-83A1-F6EECF244321}">
                <p14:modId xmlns:p14="http://schemas.microsoft.com/office/powerpoint/2010/main" val="2674235756"/>
              </p:ext>
            </p:extLst>
          </p:nvPr>
        </p:nvGraphicFramePr>
        <p:xfrm>
          <a:off x="3657600" y="2057400"/>
          <a:ext cx="5181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158" name="Text Box 7">
            <a:extLst>
              <a:ext uri="{FF2B5EF4-FFF2-40B4-BE49-F238E27FC236}">
                <a16:creationId xmlns:a16="http://schemas.microsoft.com/office/drawing/2014/main" id="{9C3F6E97-E81B-FC42-9034-6879F22360B1}"/>
              </a:ext>
            </a:extLst>
          </p:cNvPr>
          <p:cNvSpPr txBox="1">
            <a:spLocks noChangeArrowheads="1"/>
          </p:cNvSpPr>
          <p:nvPr/>
        </p:nvSpPr>
        <p:spPr bwMode="auto">
          <a:xfrm>
            <a:off x="5791200" y="6347503"/>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47FED7-EC7D-E548-86E0-336561F6005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92D9FC68-956F-5246-8BF0-23D9157FC513}" type="slidenum">
              <a:rPr lang="en-US" altLang="en-US" sz="1200">
                <a:latin typeface="Tahoma" panose="020B0604030504040204" pitchFamily="34" charset="0"/>
              </a:rPr>
              <a:pPr eaLnBrk="1" hangingPunct="1"/>
              <a:t>42</a:t>
            </a:fld>
            <a:endParaRPr lang="en-US" altLang="en-US" sz="1200">
              <a:latin typeface="Tahoma" panose="020B0604030504040204" pitchFamily="34" charset="0"/>
            </a:endParaRPr>
          </a:p>
        </p:txBody>
      </p:sp>
      <p:sp>
        <p:nvSpPr>
          <p:cNvPr id="50178" name="Title 2">
            <a:extLst>
              <a:ext uri="{FF2B5EF4-FFF2-40B4-BE49-F238E27FC236}">
                <a16:creationId xmlns:a16="http://schemas.microsoft.com/office/drawing/2014/main" id="{7FB22051-17E6-744F-9155-0FEABE8BC4E9}"/>
              </a:ext>
            </a:extLst>
          </p:cNvPr>
          <p:cNvSpPr>
            <a:spLocks noGrp="1"/>
          </p:cNvSpPr>
          <p:nvPr>
            <p:ph type="title"/>
          </p:nvPr>
        </p:nvSpPr>
        <p:spPr bwMode="auto">
          <a:xfrm>
            <a:off x="685800" y="1936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what actions control hazards when handling compressed/liquefied gas cylinders.</a:t>
            </a:r>
          </a:p>
        </p:txBody>
      </p:sp>
      <p:pic>
        <p:nvPicPr>
          <p:cNvPr id="50180" name="Content Placeholder 4" descr="Empty compressed gas cylinder clearly marked with EMPTY">
            <a:extLst>
              <a:ext uri="{FF2B5EF4-FFF2-40B4-BE49-F238E27FC236}">
                <a16:creationId xmlns:a16="http://schemas.microsoft.com/office/drawing/2014/main" id="{86F194F5-FDF5-4A43-ABC7-532A90E0903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745166"/>
            <a:ext cx="32004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Ensure that employees do not drop cylinders or let them strike each other&#10;Ensure that employees do not use cylinders for rollers, supports, or any purpose other than to contain gas &#10;Ensure that employees do not tamper with safety devices&#10;Contact the supplier or manufacturer when in doubt about the proper handling&#10;Mark empty cylinders with the word Empty or the letters MT; secure their valve caps in place&#10;">
            <a:extLst>
              <a:ext uri="{FF2B5EF4-FFF2-40B4-BE49-F238E27FC236}">
                <a16:creationId xmlns:a16="http://schemas.microsoft.com/office/drawing/2014/main" id="{8942CFFD-2508-9348-8677-B79DDBDA5110}"/>
              </a:ext>
            </a:extLst>
          </p:cNvPr>
          <p:cNvGraphicFramePr/>
          <p:nvPr>
            <p:extLst>
              <p:ext uri="{D42A27DB-BD31-4B8C-83A1-F6EECF244321}">
                <p14:modId xmlns:p14="http://schemas.microsoft.com/office/powerpoint/2010/main" val="282519304"/>
              </p:ext>
            </p:extLst>
          </p:nvPr>
        </p:nvGraphicFramePr>
        <p:xfrm>
          <a:off x="3657600" y="1752600"/>
          <a:ext cx="5181600"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271C5C-C1E1-5240-B0B9-BD9F730A2E6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79C1522F-D0E2-5C44-84C4-4B1931BC6E24}" type="slidenum">
              <a:rPr lang="en-US" altLang="en-US" sz="1200">
                <a:latin typeface="Tahoma" panose="020B0604030504040204" pitchFamily="34" charset="0"/>
              </a:rPr>
              <a:pPr eaLnBrk="1" hangingPunct="1"/>
              <a:t>43</a:t>
            </a:fld>
            <a:endParaRPr lang="en-US" altLang="en-US" sz="1200">
              <a:latin typeface="Tahoma" panose="020B0604030504040204" pitchFamily="34" charset="0"/>
            </a:endParaRPr>
          </a:p>
        </p:txBody>
      </p:sp>
      <p:sp>
        <p:nvSpPr>
          <p:cNvPr id="51202" name="Title 2">
            <a:extLst>
              <a:ext uri="{FF2B5EF4-FFF2-40B4-BE49-F238E27FC236}">
                <a16:creationId xmlns:a16="http://schemas.microsoft.com/office/drawing/2014/main" id="{C763B6B6-F005-624D-8BB3-C2050F6FE420}"/>
              </a:ext>
            </a:extLst>
          </p:cNvPr>
          <p:cNvSpPr>
            <a:spLocks noGrp="1"/>
          </p:cNvSpPr>
          <p:nvPr>
            <p:ph type="title"/>
          </p:nvPr>
        </p:nvSpPr>
        <p:spPr bwMode="auto">
          <a:xfrm>
            <a:off x="685800" y="1936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must ensure certain safety precautions are observed in areas containing gas cylinders.</a:t>
            </a:r>
          </a:p>
        </p:txBody>
      </p:sp>
      <p:graphicFrame>
        <p:nvGraphicFramePr>
          <p:cNvPr id="3" name="Content Placeholder 2" descr="Prohibit smoking in the area where cylinders are stored or used&#10;Provide adequate ventilation to prevent accumulation of any flammable gas vapors&#10;Enclose electrical elements in glass to prevent direct contact with flammable gases, and keep electric lights in a fixed position&#10;Locate electrical switch devices outside the storage room and ensure that they are designed to be explosion-resistant&#10;Equip glass light enclosures with a guard to prevent breakage&#10;">
            <a:extLst>
              <a:ext uri="{FF2B5EF4-FFF2-40B4-BE49-F238E27FC236}">
                <a16:creationId xmlns:a16="http://schemas.microsoft.com/office/drawing/2014/main" id="{54A4B4DD-70F3-3747-AC09-D6AED341AE83}"/>
              </a:ext>
            </a:extLst>
          </p:cNvPr>
          <p:cNvGraphicFramePr>
            <a:graphicFrameLocks noGrp="1"/>
          </p:cNvGraphicFramePr>
          <p:nvPr>
            <p:ph idx="1"/>
            <p:extLst>
              <p:ext uri="{D42A27DB-BD31-4B8C-83A1-F6EECF244321}">
                <p14:modId xmlns:p14="http://schemas.microsoft.com/office/powerpoint/2010/main" val="62537330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1205" name="Text Box 7">
            <a:extLst>
              <a:ext uri="{FF2B5EF4-FFF2-40B4-BE49-F238E27FC236}">
                <a16:creationId xmlns:a16="http://schemas.microsoft.com/office/drawing/2014/main" id="{A6C144F5-1A74-9D46-87A1-09CC953CE46A}"/>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37627E-1B53-144B-B3B6-19EE5CF2E9D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8E2FEAEC-228D-8447-87A4-F76150325318}" type="slidenum">
              <a:rPr lang="en-US" altLang="en-US" sz="1200">
                <a:latin typeface="Tahoma" panose="020B0604030504040204" pitchFamily="34" charset="0"/>
              </a:rPr>
              <a:pPr eaLnBrk="1" hangingPunct="1"/>
              <a:t>44</a:t>
            </a:fld>
            <a:endParaRPr lang="en-US" altLang="en-US" sz="1200">
              <a:latin typeface="Tahoma" panose="020B0604030504040204" pitchFamily="34" charset="0"/>
            </a:endParaRPr>
          </a:p>
        </p:txBody>
      </p:sp>
      <p:sp>
        <p:nvSpPr>
          <p:cNvPr id="52226" name="Title 2">
            <a:extLst>
              <a:ext uri="{FF2B5EF4-FFF2-40B4-BE49-F238E27FC236}">
                <a16:creationId xmlns:a16="http://schemas.microsoft.com/office/drawing/2014/main" id="{C0770A74-8D04-994A-9CA8-071C87934A53}"/>
              </a:ext>
            </a:extLst>
          </p:cNvPr>
          <p:cNvSpPr>
            <a:spLocks noGrp="1"/>
          </p:cNvSpPr>
          <p:nvPr>
            <p:ph type="title"/>
          </p:nvPr>
        </p:nvSpPr>
        <p:spPr bwMode="auto">
          <a:xfrm>
            <a:off x="685800" y="1936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must ensure certain safety precautions are observed in areas containing gas cylinders.</a:t>
            </a:r>
          </a:p>
        </p:txBody>
      </p:sp>
      <p:pic>
        <p:nvPicPr>
          <p:cNvPr id="52228" name="Content Placeholder 4" descr="Compressed gas cylinders lined along a wall, chained todether, A caution sign is posted behind the cylinders">
            <a:extLst>
              <a:ext uri="{FF2B5EF4-FFF2-40B4-BE49-F238E27FC236}">
                <a16:creationId xmlns:a16="http://schemas.microsoft.com/office/drawing/2014/main" id="{1298CB10-033F-234D-A6C1-1C3DA25A104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88630"/>
            <a:ext cx="3337791"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Cover cylinder valves with safety caps when cylinders are not in use in order to protect valves and male threads&#10;Anchor stored cylinders to a wall or other secure object with chains around the tank so that they cannot be knocked over accidentally&#10;Nest bulk cylinders as opposed to anchoring and chaining them&#10;Ensure that the owner/occupant provides a written list of procedures for handling and storage of all gases present&#10;Store and/or use cylinders at ground (grade) level and in areas that have sufficient ventilation&#10;&#10;">
            <a:extLst>
              <a:ext uri="{FF2B5EF4-FFF2-40B4-BE49-F238E27FC236}">
                <a16:creationId xmlns:a16="http://schemas.microsoft.com/office/drawing/2014/main" id="{114E9F71-9556-4D40-9EA5-155DA6A17474}"/>
              </a:ext>
            </a:extLst>
          </p:cNvPr>
          <p:cNvGraphicFramePr/>
          <p:nvPr>
            <p:extLst>
              <p:ext uri="{D42A27DB-BD31-4B8C-83A1-F6EECF244321}">
                <p14:modId xmlns:p14="http://schemas.microsoft.com/office/powerpoint/2010/main" val="3848328432"/>
              </p:ext>
            </p:extLst>
          </p:nvPr>
        </p:nvGraphicFramePr>
        <p:xfrm>
          <a:off x="3657600" y="1752600"/>
          <a:ext cx="5295900" cy="4367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2230" name="Text Box 7">
            <a:extLst>
              <a:ext uri="{FF2B5EF4-FFF2-40B4-BE49-F238E27FC236}">
                <a16:creationId xmlns:a16="http://schemas.microsoft.com/office/drawing/2014/main" id="{B2C6F569-4439-E64E-91C8-5A4F3FEAB963}"/>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8BAF37-4DDD-F24E-9751-DFD8D21FDD3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75C177A5-FEBF-7043-A1AB-33C30A814D54}" type="slidenum">
              <a:rPr lang="en-US" altLang="en-US" sz="1200">
                <a:latin typeface="Tahoma" panose="020B0604030504040204" pitchFamily="34" charset="0"/>
              </a:rPr>
              <a:pPr eaLnBrk="1" hangingPunct="1"/>
              <a:t>45</a:t>
            </a:fld>
            <a:endParaRPr lang="en-US" altLang="en-US" sz="1200">
              <a:latin typeface="Tahoma" panose="020B0604030504040204" pitchFamily="34" charset="0"/>
            </a:endParaRPr>
          </a:p>
        </p:txBody>
      </p:sp>
      <p:sp>
        <p:nvSpPr>
          <p:cNvPr id="53250" name="Title 2">
            <a:extLst>
              <a:ext uri="{FF2B5EF4-FFF2-40B4-BE49-F238E27FC236}">
                <a16:creationId xmlns:a16="http://schemas.microsoft.com/office/drawing/2014/main" id="{814CD325-5C43-7F4C-862C-813C95508FAB}"/>
              </a:ext>
            </a:extLst>
          </p:cNvPr>
          <p:cNvSpPr>
            <a:spLocks noGrp="1"/>
          </p:cNvSpPr>
          <p:nvPr>
            <p:ph type="title"/>
          </p:nvPr>
        </p:nvSpPr>
        <p:spPr bwMode="auto">
          <a:xfrm>
            <a:off x="685800" y="1936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must ensure certain safety precautions are observed in areas containing gas cylinders.</a:t>
            </a:r>
          </a:p>
        </p:txBody>
      </p:sp>
      <p:graphicFrame>
        <p:nvGraphicFramePr>
          <p:cNvPr id="3" name="Content Placeholder 2" descr="Always disconnect a cutting torch head or instrument from the supply hose before storing it in a tool box or cabinet&#10;Ensure that oxygen cylinders, hoses, and connections are free of oil, grease, or other hydrocarbon (petroleum-based) lubricants &#10;Secure cylinders properly with caps in place&#10;Maintain gas cylinders as prescribed by DOT specifications&#10;Store incompatible gases in separate areas&#10;">
            <a:extLst>
              <a:ext uri="{FF2B5EF4-FFF2-40B4-BE49-F238E27FC236}">
                <a16:creationId xmlns:a16="http://schemas.microsoft.com/office/drawing/2014/main" id="{89BD326F-025A-AB4E-B6E7-91B73C0E2D50}"/>
              </a:ext>
            </a:extLst>
          </p:cNvPr>
          <p:cNvGraphicFramePr>
            <a:graphicFrameLocks noGrp="1"/>
          </p:cNvGraphicFramePr>
          <p:nvPr>
            <p:ph idx="1"/>
            <p:extLst>
              <p:ext uri="{D42A27DB-BD31-4B8C-83A1-F6EECF244321}">
                <p14:modId xmlns:p14="http://schemas.microsoft.com/office/powerpoint/2010/main" val="1961005244"/>
              </p:ext>
            </p:extLst>
          </p:nvPr>
        </p:nvGraphicFramePr>
        <p:xfrm>
          <a:off x="6858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3252" name="Text Box 7">
            <a:extLst>
              <a:ext uri="{FF2B5EF4-FFF2-40B4-BE49-F238E27FC236}">
                <a16:creationId xmlns:a16="http://schemas.microsoft.com/office/drawing/2014/main" id="{F4126021-69FC-954C-9595-9214756690DB}"/>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AFBF2C-6771-534D-8214-2B04AD0617F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D14CB2F7-20F0-CF42-9334-E5D6EC4FCA16}" type="slidenum">
              <a:rPr lang="en-US" altLang="en-US" sz="1200">
                <a:latin typeface="Tahoma" panose="020B0604030504040204" pitchFamily="34" charset="0"/>
              </a:rPr>
              <a:pPr eaLnBrk="1" hangingPunct="1"/>
              <a:t>46</a:t>
            </a:fld>
            <a:endParaRPr lang="en-US" altLang="en-US" sz="1200">
              <a:latin typeface="Tahoma" panose="020B0604030504040204" pitchFamily="34" charset="0"/>
            </a:endParaRPr>
          </a:p>
        </p:txBody>
      </p:sp>
      <p:sp>
        <p:nvSpPr>
          <p:cNvPr id="54274" name="Title 2">
            <a:extLst>
              <a:ext uri="{FF2B5EF4-FFF2-40B4-BE49-F238E27FC236}">
                <a16:creationId xmlns:a16="http://schemas.microsoft.com/office/drawing/2014/main" id="{2EA7FB59-BE84-C348-802C-45DF756957C9}"/>
              </a:ext>
            </a:extLst>
          </p:cNvPr>
          <p:cNvSpPr>
            <a:spLocks noGrp="1"/>
          </p:cNvSpPr>
          <p:nvPr>
            <p:ph type="title"/>
          </p:nvPr>
        </p:nvSpPr>
        <p:spPr bwMode="auto">
          <a:xfrm>
            <a:off x="685800" y="1936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must ensure certain safety precautions are observed in areas containing gas cylinders.</a:t>
            </a:r>
          </a:p>
        </p:txBody>
      </p:sp>
      <p:graphicFrame>
        <p:nvGraphicFramePr>
          <p:cNvPr id="3" name="Content Placeholder 2" descr="Store cylinders in an area that is clean and free of accumulated combustible materials&#10;Remove cylinders that have been abused, dented, arc-struck, damaged, or are severely corroded from service and replace&#10;Remove cylinders that have expired hydrostatic test dates from service&#10;Install and maintain pressure-relief devices with appropriate settings and adequate pressure-relief capacities&#10;">
            <a:extLst>
              <a:ext uri="{FF2B5EF4-FFF2-40B4-BE49-F238E27FC236}">
                <a16:creationId xmlns:a16="http://schemas.microsoft.com/office/drawing/2014/main" id="{1010A984-52BD-FB46-B9F5-4D359D1E1FE1}"/>
              </a:ext>
            </a:extLst>
          </p:cNvPr>
          <p:cNvGraphicFramePr>
            <a:graphicFrameLocks noGrp="1"/>
          </p:cNvGraphicFramePr>
          <p:nvPr>
            <p:ph idx="1"/>
            <p:extLst>
              <p:ext uri="{D42A27DB-BD31-4B8C-83A1-F6EECF244321}">
                <p14:modId xmlns:p14="http://schemas.microsoft.com/office/powerpoint/2010/main" val="934034240"/>
              </p:ext>
            </p:extLst>
          </p:nvPr>
        </p:nvGraphicFramePr>
        <p:xfrm>
          <a:off x="6858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803CC5-2D3F-A246-8E9C-AE9001FDFA99}"/>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B69E00DA-FC7B-7941-9B8A-8D97989AFE5B}" type="slidenum">
              <a:rPr lang="en-US" altLang="en-US" sz="1200">
                <a:latin typeface="Tahoma" panose="020B0604030504040204" pitchFamily="34" charset="0"/>
              </a:rPr>
              <a:pPr eaLnBrk="1" hangingPunct="1"/>
              <a:t>47</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55298" name="Title 1">
            <a:extLst>
              <a:ext uri="{FF2B5EF4-FFF2-40B4-BE49-F238E27FC236}">
                <a16:creationId xmlns:a16="http://schemas.microsoft.com/office/drawing/2014/main" id="{1A57D200-D13E-BC4B-8753-5A8206CD4EF0}"/>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55299" name="Text Placeholder 2">
            <a:extLst>
              <a:ext uri="{FF2B5EF4-FFF2-40B4-BE49-F238E27FC236}">
                <a16:creationId xmlns:a16="http://schemas.microsoft.com/office/drawing/2014/main" id="{6CA2721E-8585-734D-81E4-256338654FBF}"/>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Name some of the actions that must be taken to control hazards when handling compressed/liquefied gas cylinders.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76124B-97AD-0641-A177-19A2D159F37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BBBEA5E7-B049-F44C-8AA9-B25661872010}" type="slidenum">
              <a:rPr lang="en-US" altLang="en-US" sz="1200">
                <a:latin typeface="Tahoma" panose="020B0604030504040204" pitchFamily="34" charset="0"/>
              </a:rPr>
              <a:pPr eaLnBrk="1" hangingPunct="1"/>
              <a:t>48</a:t>
            </a:fld>
            <a:endParaRPr lang="en-US" altLang="en-US" sz="1200">
              <a:latin typeface="Tahoma" panose="020B0604030504040204" pitchFamily="34" charset="0"/>
            </a:endParaRPr>
          </a:p>
        </p:txBody>
      </p:sp>
      <p:sp>
        <p:nvSpPr>
          <p:cNvPr id="56323" name="Title 2">
            <a:extLst>
              <a:ext uri="{FF2B5EF4-FFF2-40B4-BE49-F238E27FC236}">
                <a16:creationId xmlns:a16="http://schemas.microsoft.com/office/drawing/2014/main" id="{BFC68E6B-893E-BD40-8EB7-CB86B5BB197F}"/>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3</a:t>
            </a:r>
          </a:p>
        </p:txBody>
      </p:sp>
      <p:sp>
        <p:nvSpPr>
          <p:cNvPr id="56322" name="Content Placeholder 1">
            <a:extLst>
              <a:ext uri="{FF2B5EF4-FFF2-40B4-BE49-F238E27FC236}">
                <a16:creationId xmlns:a16="http://schemas.microsoft.com/office/drawing/2014/main" id="{0E12B9FC-8E25-7D4E-BC32-21FD54045A5F}"/>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Recognize unsafe conditions that have hazardous fire growth potential and may require code enforcement.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5DC540-F80A-6E40-9B2F-B94B993ED9C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FDB545C0-83D4-3E44-A010-CEAD16F5ED2C}" type="slidenum">
              <a:rPr lang="en-US" altLang="en-US" sz="1200">
                <a:latin typeface="Tahoma" panose="020B0604030504040204" pitchFamily="34" charset="0"/>
              </a:rPr>
              <a:pPr eaLnBrk="1" hangingPunct="1"/>
              <a:t>4</a:t>
            </a:fld>
            <a:endParaRPr lang="en-US" altLang="en-US" sz="1200">
              <a:latin typeface="Tahoma" panose="020B0604030504040204" pitchFamily="34" charset="0"/>
            </a:endParaRPr>
          </a:p>
        </p:txBody>
      </p:sp>
      <p:sp>
        <p:nvSpPr>
          <p:cNvPr id="11266" name="Title 2">
            <a:extLst>
              <a:ext uri="{FF2B5EF4-FFF2-40B4-BE49-F238E27FC236}">
                <a16:creationId xmlns:a16="http://schemas.microsoft.com/office/drawing/2014/main" id="{7E6A88D3-CABC-C749-BF96-8597170C1218}"/>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poor housekeeping looks like.</a:t>
            </a:r>
          </a:p>
        </p:txBody>
      </p:sp>
      <p:pic>
        <p:nvPicPr>
          <p:cNvPr id="11268" name="Content Placeholder 4" descr="Room filled with trash blocking the exit door">
            <a:extLst>
              <a:ext uri="{FF2B5EF4-FFF2-40B4-BE49-F238E27FC236}">
                <a16:creationId xmlns:a16="http://schemas.microsoft.com/office/drawing/2014/main" id="{D1BE1998-E025-AB48-935F-8FC3B5E64E3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955800"/>
            <a:ext cx="5004805" cy="33355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Accumulations of trash or litter, particularly near ignition sources &#10;Oily rags in open waste containers&#10;Overgrown grass, weeds, and brush&#10;Obstructions that prevent a safe and orderly exit and/or clear exit access &#10;">
            <a:extLst>
              <a:ext uri="{FF2B5EF4-FFF2-40B4-BE49-F238E27FC236}">
                <a16:creationId xmlns:a16="http://schemas.microsoft.com/office/drawing/2014/main" id="{D2EAA36C-9E41-1B42-A968-8A2C83DE6A72}"/>
              </a:ext>
            </a:extLst>
          </p:cNvPr>
          <p:cNvGraphicFramePr/>
          <p:nvPr>
            <p:extLst>
              <p:ext uri="{D42A27DB-BD31-4B8C-83A1-F6EECF244321}">
                <p14:modId xmlns:p14="http://schemas.microsoft.com/office/powerpoint/2010/main" val="2174801557"/>
              </p:ext>
            </p:extLst>
          </p:nvPr>
        </p:nvGraphicFramePr>
        <p:xfrm>
          <a:off x="5105400" y="1955800"/>
          <a:ext cx="3733800" cy="383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269" name="Rectangle 10">
            <a:extLst>
              <a:ext uri="{FF2B5EF4-FFF2-40B4-BE49-F238E27FC236}">
                <a16:creationId xmlns:a16="http://schemas.microsoft.com/office/drawing/2014/main" id="{EF904649-BED1-5F4B-90F5-EA2A56AD8AB3}"/>
              </a:ext>
            </a:extLst>
          </p:cNvPr>
          <p:cNvSpPr>
            <a:spLocks noChangeArrowheads="1"/>
          </p:cNvSpPr>
          <p:nvPr/>
        </p:nvSpPr>
        <p:spPr bwMode="auto">
          <a:xfrm>
            <a:off x="112712" y="5291351"/>
            <a:ext cx="3733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F7FD5F-A11B-0E44-A394-9722E0E7FCA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679132D3-42F0-4441-A5D0-9C699F791F79}" type="slidenum">
              <a:rPr lang="en-US" altLang="en-US" sz="1200">
                <a:latin typeface="Tahoma" panose="020B0604030504040204" pitchFamily="34" charset="0"/>
              </a:rPr>
              <a:pPr eaLnBrk="1" hangingPunct="1"/>
              <a:t>49</a:t>
            </a:fld>
            <a:endParaRPr lang="en-US" altLang="en-US" sz="1200">
              <a:latin typeface="Tahoma" panose="020B0604030504040204" pitchFamily="34" charset="0"/>
            </a:endParaRPr>
          </a:p>
        </p:txBody>
      </p:sp>
      <p:sp>
        <p:nvSpPr>
          <p:cNvPr id="57346" name="Title 2">
            <a:extLst>
              <a:ext uri="{FF2B5EF4-FFF2-40B4-BE49-F238E27FC236}">
                <a16:creationId xmlns:a16="http://schemas.microsoft.com/office/drawing/2014/main" id="{2905713D-E917-2144-AE24-A5FDFC34303D}"/>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Proper application of locally adopted codes reduce unsafe conditions.</a:t>
            </a:r>
          </a:p>
        </p:txBody>
      </p:sp>
      <p:pic>
        <p:nvPicPr>
          <p:cNvPr id="57348" name="Picture 1" descr="Electrical wires hanging from a ceiling creating hazardous conditions">
            <a:extLst>
              <a:ext uri="{FF2B5EF4-FFF2-40B4-BE49-F238E27FC236}">
                <a16:creationId xmlns:a16="http://schemas.microsoft.com/office/drawing/2014/main" id="{CC776264-9D62-F246-AED8-A5B95BA121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61690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Content Placeholder 2" descr="Electrical hazard conditions (pictured)&#10;Material storage facilities&#10;Recycling facilities&#10;">
            <a:extLst>
              <a:ext uri="{FF2B5EF4-FFF2-40B4-BE49-F238E27FC236}">
                <a16:creationId xmlns:a16="http://schemas.microsoft.com/office/drawing/2014/main" id="{D664C913-1F8A-6647-96A1-471A7FAE4921}"/>
              </a:ext>
            </a:extLst>
          </p:cNvPr>
          <p:cNvGraphicFramePr>
            <a:graphicFrameLocks noGrp="1"/>
          </p:cNvGraphicFramePr>
          <p:nvPr>
            <p:ph idx="1"/>
            <p:extLst>
              <p:ext uri="{D42A27DB-BD31-4B8C-83A1-F6EECF244321}">
                <p14:modId xmlns:p14="http://schemas.microsoft.com/office/powerpoint/2010/main" val="2788772857"/>
              </p:ext>
            </p:extLst>
          </p:nvPr>
        </p:nvGraphicFramePr>
        <p:xfrm>
          <a:off x="5029200" y="3810000"/>
          <a:ext cx="3810000" cy="228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7350" name="Rectangle 10">
            <a:extLst>
              <a:ext uri="{FF2B5EF4-FFF2-40B4-BE49-F238E27FC236}">
                <a16:creationId xmlns:a16="http://schemas.microsoft.com/office/drawing/2014/main" id="{5B9F75B4-DB2D-F449-A8F5-78247F89EFAA}"/>
              </a:ext>
            </a:extLst>
          </p:cNvPr>
          <p:cNvSpPr>
            <a:spLocks noChangeArrowheads="1"/>
          </p:cNvSpPr>
          <p:nvPr/>
        </p:nvSpPr>
        <p:spPr bwMode="auto">
          <a:xfrm>
            <a:off x="141288" y="5673725"/>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9441C7-9DA8-6445-9168-44ACAE99C7D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199E9779-A128-F948-860E-65C53B8B26CF}" type="slidenum">
              <a:rPr lang="en-US" altLang="en-US" sz="1200">
                <a:latin typeface="Tahoma" panose="020B0604030504040204" pitchFamily="34" charset="0"/>
              </a:rPr>
              <a:pPr eaLnBrk="1" hangingPunct="1"/>
              <a:t>50</a:t>
            </a:fld>
            <a:endParaRPr lang="en-US" altLang="en-US" sz="1200">
              <a:latin typeface="Tahoma" panose="020B0604030504040204" pitchFamily="34" charset="0"/>
            </a:endParaRPr>
          </a:p>
        </p:txBody>
      </p:sp>
      <p:sp>
        <p:nvSpPr>
          <p:cNvPr id="58370" name="Title 2">
            <a:extLst>
              <a:ext uri="{FF2B5EF4-FFF2-40B4-BE49-F238E27FC236}">
                <a16:creationId xmlns:a16="http://schemas.microsoft.com/office/drawing/2014/main" id="{3D49DA3D-F068-DD4F-88B0-BB823551D597}"/>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inspector duties regarding electrical hazards.</a:t>
            </a:r>
          </a:p>
        </p:txBody>
      </p:sp>
      <p:pic>
        <p:nvPicPr>
          <p:cNvPr id="58372" name="Picture 1" descr="electrical cord plugged into an outlet, the excess cable is wrapped and held together with a zip tie">
            <a:extLst>
              <a:ext uri="{FF2B5EF4-FFF2-40B4-BE49-F238E27FC236}">
                <a16:creationId xmlns:a16="http://schemas.microsoft.com/office/drawing/2014/main" id="{EF4B796A-25E9-AD4D-BDBF-1ABB469D9337}"/>
              </a:ext>
            </a:extLst>
          </p:cNvPr>
          <p:cNvPicPr>
            <a:picLocks noChangeAspect="1"/>
          </p:cNvPicPr>
          <p:nvPr/>
        </p:nvPicPr>
        <p:blipFill rotWithShape="1">
          <a:blip r:embed="rId2">
            <a:extLst>
              <a:ext uri="{28A0092B-C50C-407E-A947-70E740481C1C}">
                <a14:useLocalDpi xmlns:a14="http://schemas.microsoft.com/office/drawing/2010/main" val="0"/>
              </a:ext>
            </a:extLst>
          </a:blip>
          <a:srcRect l="8981"/>
          <a:stretch/>
        </p:blipFill>
        <p:spPr bwMode="auto">
          <a:xfrm>
            <a:off x="609600" y="1752600"/>
            <a:ext cx="54070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Content Placeholder 2" descr="Typically the responsibility of qualified electrical inspectors&#10;Inspectors should have a basic knowledge of electrical theory&#10;Inspector needs to be able to recognize potential electrical hazards&#10;Report any concerns to electrical inspectors for correction&#10;">
            <a:extLst>
              <a:ext uri="{FF2B5EF4-FFF2-40B4-BE49-F238E27FC236}">
                <a16:creationId xmlns:a16="http://schemas.microsoft.com/office/drawing/2014/main" id="{12069C73-ED30-0D49-A95F-5A6CCE37BE8E}"/>
              </a:ext>
            </a:extLst>
          </p:cNvPr>
          <p:cNvGraphicFramePr>
            <a:graphicFrameLocks noGrp="1"/>
          </p:cNvGraphicFramePr>
          <p:nvPr>
            <p:ph idx="1"/>
            <p:extLst>
              <p:ext uri="{D42A27DB-BD31-4B8C-83A1-F6EECF244321}">
                <p14:modId xmlns:p14="http://schemas.microsoft.com/office/powerpoint/2010/main" val="2679502978"/>
              </p:ext>
            </p:extLst>
          </p:nvPr>
        </p:nvGraphicFramePr>
        <p:xfrm>
          <a:off x="5029200" y="1981200"/>
          <a:ext cx="38100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8374" name="Rectangle 10">
            <a:extLst>
              <a:ext uri="{FF2B5EF4-FFF2-40B4-BE49-F238E27FC236}">
                <a16:creationId xmlns:a16="http://schemas.microsoft.com/office/drawing/2014/main" id="{68F02C62-256B-4243-971B-E34761AE6D2E}"/>
              </a:ext>
            </a:extLst>
          </p:cNvPr>
          <p:cNvSpPr>
            <a:spLocks noChangeArrowheads="1"/>
          </p:cNvSpPr>
          <p:nvPr/>
        </p:nvSpPr>
        <p:spPr bwMode="auto">
          <a:xfrm>
            <a:off x="533400" y="5713141"/>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dirty="0"/>
              <a:t>Courtesy of Rich </a:t>
            </a:r>
            <a:r>
              <a:rPr lang="en-US" altLang="en-US" sz="1200" b="0" i="1" dirty="0" err="1"/>
              <a:t>Mahaney</a:t>
            </a:r>
            <a:endParaRPr lang="en-US" altLang="en-US" sz="1200" b="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80B317-DCDF-3149-9C78-C535552DDA3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1FFAEB8D-EE4C-734F-A084-008881576872}" type="slidenum">
              <a:rPr lang="en-US" altLang="en-US" sz="1200">
                <a:latin typeface="Tahoma" panose="020B0604030504040204" pitchFamily="34" charset="0"/>
              </a:rPr>
              <a:pPr eaLnBrk="1" hangingPunct="1"/>
              <a:t>51</a:t>
            </a:fld>
            <a:endParaRPr lang="en-US" altLang="en-US" sz="1200">
              <a:latin typeface="Tahoma" panose="020B0604030504040204" pitchFamily="34" charset="0"/>
            </a:endParaRPr>
          </a:p>
        </p:txBody>
      </p:sp>
      <p:sp>
        <p:nvSpPr>
          <p:cNvPr id="59394" name="Title 2">
            <a:extLst>
              <a:ext uri="{FF2B5EF4-FFF2-40B4-BE49-F238E27FC236}">
                <a16:creationId xmlns:a16="http://schemas.microsoft.com/office/drawing/2014/main" id="{FD602601-56E9-1246-959A-3C807902B6B7}"/>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risks of worn electrical equipment.</a:t>
            </a:r>
          </a:p>
        </p:txBody>
      </p:sp>
      <p:graphicFrame>
        <p:nvGraphicFramePr>
          <p:cNvPr id="6" name="Content Placeholder 5" descr="May be prone to arcing and subsequent overheating of surrounding materials to their ignition point&#10;Wear may be due to improper equipment maintenance or equipment that has reached the end of its lifespan&#10;">
            <a:extLst>
              <a:ext uri="{FF2B5EF4-FFF2-40B4-BE49-F238E27FC236}">
                <a16:creationId xmlns:a16="http://schemas.microsoft.com/office/drawing/2014/main" id="{C456C688-5DDA-664D-B074-60DF916A925A}"/>
              </a:ext>
            </a:extLst>
          </p:cNvPr>
          <p:cNvGraphicFramePr>
            <a:graphicFrameLocks noGrp="1"/>
          </p:cNvGraphicFramePr>
          <p:nvPr>
            <p:ph idx="1"/>
            <p:extLst>
              <p:ext uri="{D42A27DB-BD31-4B8C-83A1-F6EECF244321}">
                <p14:modId xmlns:p14="http://schemas.microsoft.com/office/powerpoint/2010/main" val="2511940156"/>
              </p:ext>
            </p:extLst>
          </p:nvPr>
        </p:nvGraphicFramePr>
        <p:xfrm>
          <a:off x="676507" y="2286000"/>
          <a:ext cx="7391400" cy="274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descr="Arcing inside electrical equipment may heat the appliance housing or nearby materials to ignition temperature&#10;Arcing can ignite combustible materials&#10;This ignition usually occurs when electrical connections have become loose through usage, vibration, or normal wear&#10;">
            <a:extLst>
              <a:ext uri="{FF2B5EF4-FFF2-40B4-BE49-F238E27FC236}">
                <a16:creationId xmlns:a16="http://schemas.microsoft.com/office/drawing/2014/main" id="{D7FC634A-8D0E-4D41-982A-5A3D22730889}"/>
              </a:ext>
            </a:extLst>
          </p:cNvPr>
          <p:cNvGraphicFramePr>
            <a:graphicFrameLocks noGrp="1"/>
          </p:cNvGraphicFramePr>
          <p:nvPr>
            <p:ph idx="1"/>
            <p:extLst>
              <p:ext uri="{D42A27DB-BD31-4B8C-83A1-F6EECF244321}">
                <p14:modId xmlns:p14="http://schemas.microsoft.com/office/powerpoint/2010/main" val="603966979"/>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EB98B5F2-7AB3-C344-8CAA-108800572B3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7EBA77C1-C388-2B44-92F8-D38A94CF2BEB}" type="slidenum">
              <a:rPr lang="en-US" altLang="en-US" sz="1200">
                <a:latin typeface="Tahoma" panose="020B0604030504040204" pitchFamily="34" charset="0"/>
              </a:rPr>
              <a:pPr eaLnBrk="1" hangingPunct="1"/>
              <a:t>52</a:t>
            </a:fld>
            <a:endParaRPr lang="en-US" altLang="en-US" sz="1200">
              <a:latin typeface="Tahoma" panose="020B0604030504040204" pitchFamily="34" charset="0"/>
            </a:endParaRPr>
          </a:p>
        </p:txBody>
      </p:sp>
      <p:sp>
        <p:nvSpPr>
          <p:cNvPr id="60418" name="Title 2">
            <a:extLst>
              <a:ext uri="{FF2B5EF4-FFF2-40B4-BE49-F238E27FC236}">
                <a16:creationId xmlns:a16="http://schemas.microsoft.com/office/drawing/2014/main" id="{91D88C89-BFB2-4A4D-949C-4DB405F3302E}"/>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Arcing is the movement of a current between two electrodes or conductors.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9F315F-3E65-624F-878F-B812B222BBE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EC5810BC-BCB3-4A40-83B6-8928FF253533}" type="slidenum">
              <a:rPr lang="en-US" altLang="en-US" sz="1200">
                <a:latin typeface="Tahoma" panose="020B0604030504040204" pitchFamily="34" charset="0"/>
              </a:rPr>
              <a:pPr eaLnBrk="1" hangingPunct="1"/>
              <a:t>53</a:t>
            </a:fld>
            <a:endParaRPr lang="en-US" altLang="en-US" sz="1200">
              <a:latin typeface="Tahoma" panose="020B0604030504040204" pitchFamily="34" charset="0"/>
            </a:endParaRPr>
          </a:p>
        </p:txBody>
      </p:sp>
      <p:sp>
        <p:nvSpPr>
          <p:cNvPr id="61442" name="Title 2">
            <a:extLst>
              <a:ext uri="{FF2B5EF4-FFF2-40B4-BE49-F238E27FC236}">
                <a16:creationId xmlns:a16="http://schemas.microsoft.com/office/drawing/2014/main" id="{E16D1F30-BE14-E342-908C-11DEF91F1E44}"/>
              </a:ext>
            </a:extLst>
          </p:cNvPr>
          <p:cNvSpPr>
            <a:spLocks noGrp="1"/>
          </p:cNvSpPr>
          <p:nvPr>
            <p:ph type="title"/>
          </p:nvPr>
        </p:nvSpPr>
        <p:spPr bwMode="auto">
          <a:xfrm>
            <a:off x="685800" y="1936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A common electrical hazard occurs when electrical equipment is used improperly.</a:t>
            </a:r>
          </a:p>
        </p:txBody>
      </p:sp>
      <p:graphicFrame>
        <p:nvGraphicFramePr>
          <p:cNvPr id="10" name="Diagram 9" descr="Overloading a circuit beyond its design capabilities&#10;Overloads results in exponential growth of heat&#10;Exposes nearby combustibles to heat and may ignite&#10;">
            <a:extLst>
              <a:ext uri="{FF2B5EF4-FFF2-40B4-BE49-F238E27FC236}">
                <a16:creationId xmlns:a16="http://schemas.microsoft.com/office/drawing/2014/main" id="{BA60EF26-9CE3-504E-A552-B8E972A01D51}"/>
              </a:ext>
            </a:extLst>
          </p:cNvPr>
          <p:cNvGraphicFramePr/>
          <p:nvPr>
            <p:extLst>
              <p:ext uri="{D42A27DB-BD31-4B8C-83A1-F6EECF244321}">
                <p14:modId xmlns:p14="http://schemas.microsoft.com/office/powerpoint/2010/main" val="1435868128"/>
              </p:ext>
            </p:extLst>
          </p:nvPr>
        </p:nvGraphicFramePr>
        <p:xfrm>
          <a:off x="5006854" y="1819839"/>
          <a:ext cx="3962400" cy="37576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45" name="Content Placeholder 8" descr="series of extension cords plugged into one another creating an electrical hazard">
            <a:extLst>
              <a:ext uri="{FF2B5EF4-FFF2-40B4-BE49-F238E27FC236}">
                <a16:creationId xmlns:a16="http://schemas.microsoft.com/office/drawing/2014/main" id="{815902A2-8D4B-6949-9DA6-6B74491512CE}"/>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l="16096"/>
          <a:stretch>
            <a:fillRect/>
          </a:stretch>
        </p:blipFill>
        <p:spPr bwMode="auto">
          <a:xfrm>
            <a:off x="457200" y="2008787"/>
            <a:ext cx="4251794" cy="3379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10">
            <a:extLst>
              <a:ext uri="{FF2B5EF4-FFF2-40B4-BE49-F238E27FC236}">
                <a16:creationId xmlns:a16="http://schemas.microsoft.com/office/drawing/2014/main" id="{02B09B60-D3CD-C043-B614-484417AB5138}"/>
              </a:ext>
            </a:extLst>
          </p:cNvPr>
          <p:cNvSpPr>
            <a:spLocks noChangeArrowheads="1"/>
          </p:cNvSpPr>
          <p:nvPr/>
        </p:nvSpPr>
        <p:spPr bwMode="auto">
          <a:xfrm>
            <a:off x="304800" y="5429230"/>
            <a:ext cx="3733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Scott Strassburg</a:t>
            </a:r>
            <a:endParaRPr lang="en-US" altLang="en-US" sz="1200" b="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5B1D04-44B9-034B-B8BE-FC6EBE86C46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D8DFD127-FE66-1E42-9122-F59FF28368C4}" type="slidenum">
              <a:rPr lang="en-US" altLang="en-US" sz="1200">
                <a:latin typeface="Tahoma" panose="020B0604030504040204" pitchFamily="34" charset="0"/>
              </a:rPr>
              <a:pPr eaLnBrk="1" hangingPunct="1"/>
              <a:t>54</a:t>
            </a:fld>
            <a:endParaRPr lang="en-US" altLang="en-US" sz="1200">
              <a:latin typeface="Tahoma" panose="020B0604030504040204" pitchFamily="34" charset="0"/>
            </a:endParaRPr>
          </a:p>
        </p:txBody>
      </p:sp>
      <p:sp>
        <p:nvSpPr>
          <p:cNvPr id="62466" name="Title 2">
            <a:extLst>
              <a:ext uri="{FF2B5EF4-FFF2-40B4-BE49-F238E27FC236}">
                <a16:creationId xmlns:a16="http://schemas.microsoft.com/office/drawing/2014/main" id="{368E78C9-5E34-8E47-8D39-C0F61B6558F4}"/>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Several factors contribute to defective and improper electrical installations.</a:t>
            </a:r>
          </a:p>
        </p:txBody>
      </p:sp>
      <p:graphicFrame>
        <p:nvGraphicFramePr>
          <p:cNvPr id="3" name="Content Placeholder 2" descr="Unpermitted electrical work&#10;Unskilled technicians&#10;Installation mistakes&#10;">
            <a:extLst>
              <a:ext uri="{FF2B5EF4-FFF2-40B4-BE49-F238E27FC236}">
                <a16:creationId xmlns:a16="http://schemas.microsoft.com/office/drawing/2014/main" id="{5B835260-9F2E-0A45-8393-9648D89B1997}"/>
              </a:ext>
            </a:extLst>
          </p:cNvPr>
          <p:cNvGraphicFramePr>
            <a:graphicFrameLocks noGrp="1"/>
          </p:cNvGraphicFramePr>
          <p:nvPr>
            <p:ph idx="1"/>
            <p:extLst>
              <p:ext uri="{D42A27DB-BD31-4B8C-83A1-F6EECF244321}">
                <p14:modId xmlns:p14="http://schemas.microsoft.com/office/powerpoint/2010/main" val="1317482196"/>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CF1641-5BBD-4844-8469-04BC0A712EB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DBA5728E-E27E-7B49-A172-95FC659D5FB9}" type="slidenum">
              <a:rPr lang="en-US" altLang="en-US" sz="1200">
                <a:latin typeface="Tahoma" panose="020B0604030504040204" pitchFamily="34" charset="0"/>
              </a:rPr>
              <a:pPr eaLnBrk="1" hangingPunct="1"/>
              <a:t>55</a:t>
            </a:fld>
            <a:endParaRPr lang="en-US" altLang="en-US" sz="1200">
              <a:latin typeface="Tahoma" panose="020B0604030504040204" pitchFamily="34" charset="0"/>
            </a:endParaRPr>
          </a:p>
        </p:txBody>
      </p:sp>
      <p:sp>
        <p:nvSpPr>
          <p:cNvPr id="63490" name="Title 2">
            <a:extLst>
              <a:ext uri="{FF2B5EF4-FFF2-40B4-BE49-F238E27FC236}">
                <a16:creationId xmlns:a16="http://schemas.microsoft.com/office/drawing/2014/main" id="{6690CCF8-CBEB-704A-939E-7B3A89055B79}"/>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where to find installation documentation.</a:t>
            </a:r>
          </a:p>
        </p:txBody>
      </p:sp>
      <p:graphicFrame>
        <p:nvGraphicFramePr>
          <p:cNvPr id="5" name="Content Placeholder 4" descr="Permit/electrical plan&#10; Consult to help determine the cause&#10; Created at the time of system design or certificate of occupancy&#10;Requirements&#10; Manufacturer’s specifications and requirements&#10; Those specified by the electrical engineer &#10; NFPA® 70®, National Electrical Code®&#10; ICC Electrical Code™ from the International Code Council® (ICC®)&#10; Any other applicable codes and standards&#10;">
            <a:extLst>
              <a:ext uri="{FF2B5EF4-FFF2-40B4-BE49-F238E27FC236}">
                <a16:creationId xmlns:a16="http://schemas.microsoft.com/office/drawing/2014/main" id="{612D17B1-284B-4040-BE51-EA3509A830A2}"/>
              </a:ext>
            </a:extLst>
          </p:cNvPr>
          <p:cNvGraphicFramePr>
            <a:graphicFrameLocks noGrp="1"/>
          </p:cNvGraphicFramePr>
          <p:nvPr>
            <p:ph idx="1"/>
            <p:extLst>
              <p:ext uri="{D42A27DB-BD31-4B8C-83A1-F6EECF244321}">
                <p14:modId xmlns:p14="http://schemas.microsoft.com/office/powerpoint/2010/main" val="709905662"/>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3E8C89-830C-7743-96C1-6CD2EB2E3EAF}"/>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884B3ACD-924B-6E43-98D5-04B91CD26079}" type="slidenum">
              <a:rPr lang="en-US" altLang="en-US" sz="1200">
                <a:latin typeface="Tahoma" panose="020B0604030504040204" pitchFamily="34" charset="0"/>
              </a:rPr>
              <a:pPr eaLnBrk="1" hangingPunct="1"/>
              <a:t>56</a:t>
            </a:fld>
            <a:endParaRPr lang="en-US" altLang="en-US" sz="1200">
              <a:latin typeface="Tahoma" panose="020B0604030504040204" pitchFamily="34" charset="0"/>
            </a:endParaRPr>
          </a:p>
        </p:txBody>
      </p:sp>
      <p:sp>
        <p:nvSpPr>
          <p:cNvPr id="64514" name="Title 1">
            <a:extLst>
              <a:ext uri="{FF2B5EF4-FFF2-40B4-BE49-F238E27FC236}">
                <a16:creationId xmlns:a16="http://schemas.microsoft.com/office/drawing/2014/main" id="{05CEFF7A-524F-394B-8F4B-D2C2442A326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64515" name="Text Placeholder 2">
            <a:extLst>
              <a:ext uri="{FF2B5EF4-FFF2-40B4-BE49-F238E27FC236}">
                <a16:creationId xmlns:a16="http://schemas.microsoft.com/office/drawing/2014/main" id="{DB13A79B-BA93-B649-892D-030B7A4BE87A}"/>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a:t>The Consumer Product Safety Commission (CPSC) can recall even properly installed equipment or the equipment can become obsolete or unrepairable.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80C97F-1DDB-5747-B391-E4DC1EBB194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02D95651-10D7-E147-A98B-4475B593DB29}" type="slidenum">
              <a:rPr lang="en-US" altLang="en-US" sz="1200">
                <a:latin typeface="Tahoma" panose="020B0604030504040204" pitchFamily="34" charset="0"/>
              </a:rPr>
              <a:pPr eaLnBrk="1" hangingPunct="1"/>
              <a:t>57</a:t>
            </a:fld>
            <a:endParaRPr lang="en-US" altLang="en-US" sz="1200">
              <a:latin typeface="Tahoma" panose="020B0604030504040204" pitchFamily="34" charset="0"/>
            </a:endParaRPr>
          </a:p>
        </p:txBody>
      </p:sp>
      <p:sp>
        <p:nvSpPr>
          <p:cNvPr id="65538" name="Title 2">
            <a:extLst>
              <a:ext uri="{FF2B5EF4-FFF2-40B4-BE49-F238E27FC236}">
                <a16:creationId xmlns:a16="http://schemas.microsoft.com/office/drawing/2014/main" id="{7453D627-F614-BA47-B3F3-22B7270100C2}"/>
              </a:ext>
            </a:extLst>
          </p:cNvPr>
          <p:cNvSpPr>
            <a:spLocks noGrp="1"/>
          </p:cNvSpPr>
          <p:nvPr>
            <p:ph type="title"/>
          </p:nvPr>
        </p:nvSpPr>
        <p:spPr bwMode="auto">
          <a:xfrm>
            <a:off x="685800" y="1841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other risks of improperly installed of maintained electrical equipment.</a:t>
            </a:r>
          </a:p>
        </p:txBody>
      </p:sp>
      <p:graphicFrame>
        <p:nvGraphicFramePr>
          <p:cNvPr id="5" name="Content Placeholder 4" descr="Significant contributing factor in fires caused by electricity&#10;Usually, the affected equipment is not suited for the type of installation, location, or intended use&#10;Most fires in electrical equipment are caused by arcing or overheating of surrounding materials&#10;As changes are made to an electrical system, a building custodian or responsible party should track the changes&#10;">
            <a:extLst>
              <a:ext uri="{FF2B5EF4-FFF2-40B4-BE49-F238E27FC236}">
                <a16:creationId xmlns:a16="http://schemas.microsoft.com/office/drawing/2014/main" id="{83C6C138-062E-DF45-84E7-F5431795799B}"/>
              </a:ext>
            </a:extLst>
          </p:cNvPr>
          <p:cNvGraphicFramePr>
            <a:graphicFrameLocks noGrp="1"/>
          </p:cNvGraphicFramePr>
          <p:nvPr>
            <p:ph idx="1"/>
            <p:extLst>
              <p:ext uri="{D42A27DB-BD31-4B8C-83A1-F6EECF244321}">
                <p14:modId xmlns:p14="http://schemas.microsoft.com/office/powerpoint/2010/main" val="2357674987"/>
              </p:ext>
            </p:extLst>
          </p:nvPr>
        </p:nvGraphicFramePr>
        <p:xfrm>
          <a:off x="685800" y="16002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30FACD-C34B-4B4C-B58C-34BCF56F4159}"/>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E0ABC7AF-64B4-B34E-B8FE-CC1FB8FE67AC}" type="slidenum">
              <a:rPr lang="en-US" altLang="en-US" sz="1200">
                <a:latin typeface="Tahoma" panose="020B0604030504040204" pitchFamily="34" charset="0"/>
              </a:rPr>
              <a:pPr eaLnBrk="1" hangingPunct="1"/>
              <a:t>58</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66562" name="Title 1">
            <a:extLst>
              <a:ext uri="{FF2B5EF4-FFF2-40B4-BE49-F238E27FC236}">
                <a16:creationId xmlns:a16="http://schemas.microsoft.com/office/drawing/2014/main" id="{0447D076-2A02-2345-B49B-CBD91C43EE24}"/>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66563" name="Text Placeholder 2">
            <a:extLst>
              <a:ext uri="{FF2B5EF4-FFF2-40B4-BE49-F238E27FC236}">
                <a16:creationId xmlns:a16="http://schemas.microsoft.com/office/drawing/2014/main" id="{1B6B4C40-DA32-D449-BE81-5F6AE1A0F115}"/>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some of the signs that could indicate electrical hazards are present?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9DEE7B-81DC-134D-8F31-6CE80770812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15275727-8C41-9F4F-B429-9153E1477477}" type="slidenum">
              <a:rPr lang="en-US" altLang="en-US" sz="1200">
                <a:latin typeface="Tahoma" panose="020B0604030504040204" pitchFamily="34" charset="0"/>
              </a:rPr>
              <a:pPr eaLnBrk="1" hangingPunct="1"/>
              <a:t>5</a:t>
            </a:fld>
            <a:endParaRPr lang="en-US" altLang="en-US" sz="1200">
              <a:latin typeface="Tahoma" panose="020B0604030504040204" pitchFamily="34" charset="0"/>
            </a:endParaRPr>
          </a:p>
        </p:txBody>
      </p:sp>
      <p:sp>
        <p:nvSpPr>
          <p:cNvPr id="12290" name="Title 2">
            <a:extLst>
              <a:ext uri="{FF2B5EF4-FFF2-40B4-BE49-F238E27FC236}">
                <a16:creationId xmlns:a16="http://schemas.microsoft.com/office/drawing/2014/main" id="{E5047B95-C548-8F40-A129-CA91FCDD762B}"/>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Unintentional ignition sources include any material that can initiate combustion in a fuel.</a:t>
            </a:r>
          </a:p>
        </p:txBody>
      </p:sp>
      <p:graphicFrame>
        <p:nvGraphicFramePr>
          <p:cNvPr id="6" name="Diagram 5" descr="Open flame&#10;Spark&#10;Heat that friction creates&#10;Heating device&#10;Overheated circuit, or damaged cord or electrical equipment &#10;Any number of other sources&#10;">
            <a:extLst>
              <a:ext uri="{FF2B5EF4-FFF2-40B4-BE49-F238E27FC236}">
                <a16:creationId xmlns:a16="http://schemas.microsoft.com/office/drawing/2014/main" id="{12C05761-E1A6-AE41-9C1A-FED86D77C238}"/>
              </a:ext>
            </a:extLst>
          </p:cNvPr>
          <p:cNvGraphicFramePr/>
          <p:nvPr>
            <p:extLst>
              <p:ext uri="{D42A27DB-BD31-4B8C-83A1-F6EECF244321}">
                <p14:modId xmlns:p14="http://schemas.microsoft.com/office/powerpoint/2010/main" val="2660807451"/>
              </p:ext>
            </p:extLst>
          </p:nvPr>
        </p:nvGraphicFramePr>
        <p:xfrm>
          <a:off x="4267200" y="1905000"/>
          <a:ext cx="4572000" cy="421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292" name="Content Placeholder 4" descr="sparks flying off of machinery">
            <a:extLst>
              <a:ext uri="{FF2B5EF4-FFF2-40B4-BE49-F238E27FC236}">
                <a16:creationId xmlns:a16="http://schemas.microsoft.com/office/drawing/2014/main" id="{4C42B581-EC6E-634F-B507-F1095AECA1DC}"/>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685800" y="1752600"/>
            <a:ext cx="3364345"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B557-FE95-B945-9AD1-1BDEA3FB853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9CD34504-36F7-D54D-A180-211834E00547}" type="slidenum">
              <a:rPr lang="en-US" altLang="en-US" sz="1200">
                <a:latin typeface="Tahoma" panose="020B0604030504040204" pitchFamily="34" charset="0"/>
              </a:rPr>
              <a:pPr eaLnBrk="1" hangingPunct="1"/>
              <a:t>59</a:t>
            </a:fld>
            <a:endParaRPr lang="en-US" altLang="en-US" sz="1200">
              <a:latin typeface="Tahoma" panose="020B0604030504040204" pitchFamily="34" charset="0"/>
            </a:endParaRPr>
          </a:p>
        </p:txBody>
      </p:sp>
      <p:sp>
        <p:nvSpPr>
          <p:cNvPr id="67586" name="Title 2">
            <a:extLst>
              <a:ext uri="{FF2B5EF4-FFF2-40B4-BE49-F238E27FC236}">
                <a16:creationId xmlns:a16="http://schemas.microsoft.com/office/drawing/2014/main" id="{740EB7EA-D52F-CC4B-B7AC-6D2D423E65E9}"/>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potential hazards of material storage.</a:t>
            </a:r>
          </a:p>
        </p:txBody>
      </p:sp>
      <p:pic>
        <p:nvPicPr>
          <p:cNvPr id="67588" name="Content Placeholder 2" descr="Materials being stored in front of electrical breaker boxes blocking access">
            <a:extLst>
              <a:ext uri="{FF2B5EF4-FFF2-40B4-BE49-F238E27FC236}">
                <a16:creationId xmlns:a16="http://schemas.microsoft.com/office/drawing/2014/main" id="{78A5B78C-DA91-EA47-9A21-563A531491C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6511925"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Storing products too close to ceilings&#10;Obstructing or blocking fire sprinkler system components&#10;Improperly storing flammable liquids&#10;">
            <a:extLst>
              <a:ext uri="{FF2B5EF4-FFF2-40B4-BE49-F238E27FC236}">
                <a16:creationId xmlns:a16="http://schemas.microsoft.com/office/drawing/2014/main" id="{D0620695-7C57-E246-8796-EA33E241A0C0}"/>
              </a:ext>
            </a:extLst>
          </p:cNvPr>
          <p:cNvGraphicFramePr/>
          <p:nvPr>
            <p:extLst>
              <p:ext uri="{D42A27DB-BD31-4B8C-83A1-F6EECF244321}">
                <p14:modId xmlns:p14="http://schemas.microsoft.com/office/powerpoint/2010/main" val="2463740248"/>
              </p:ext>
            </p:extLst>
          </p:nvPr>
        </p:nvGraphicFramePr>
        <p:xfrm>
          <a:off x="5486400" y="3048000"/>
          <a:ext cx="3429000" cy="307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F32EE-F062-B942-893E-77830B1550B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F7CE5163-E757-A742-9CC6-BC48906F8484}" type="slidenum">
              <a:rPr lang="en-US" altLang="en-US" sz="1200">
                <a:latin typeface="Tahoma" panose="020B0604030504040204" pitchFamily="34" charset="0"/>
              </a:rPr>
              <a:pPr eaLnBrk="1" hangingPunct="1"/>
              <a:t>60</a:t>
            </a:fld>
            <a:endParaRPr lang="en-US" altLang="en-US" sz="1200">
              <a:latin typeface="Tahoma" panose="020B0604030504040204" pitchFamily="34" charset="0"/>
            </a:endParaRPr>
          </a:p>
        </p:txBody>
      </p:sp>
      <p:sp>
        <p:nvSpPr>
          <p:cNvPr id="68610" name="Title 2">
            <a:extLst>
              <a:ext uri="{FF2B5EF4-FFF2-40B4-BE49-F238E27FC236}">
                <a16:creationId xmlns:a16="http://schemas.microsoft.com/office/drawing/2014/main" id="{C044AE45-1692-574E-9E5A-2555AE601BFE}"/>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Storage facilities frequently change stock inventories and locations.</a:t>
            </a:r>
          </a:p>
        </p:txBody>
      </p:sp>
      <p:graphicFrame>
        <p:nvGraphicFramePr>
          <p:cNvPr id="3" name="Content Placeholder 2" descr="Changes in contents&#10; May increase the fuel load&#10; Can result in a hazard that is under-protected, even in a facility with an automatic sprinkler system &#10;Changes in storage arrangement&#10; Includes changes in height&#10; Storage systems&#10; In-rack sprinkler arrangements&#10; Width of access aisles&#10;">
            <a:extLst>
              <a:ext uri="{FF2B5EF4-FFF2-40B4-BE49-F238E27FC236}">
                <a16:creationId xmlns:a16="http://schemas.microsoft.com/office/drawing/2014/main" id="{25E158AF-85E3-6D44-B8A2-B25C835DD9E8}"/>
              </a:ext>
            </a:extLst>
          </p:cNvPr>
          <p:cNvGraphicFramePr>
            <a:graphicFrameLocks noGrp="1"/>
          </p:cNvGraphicFramePr>
          <p:nvPr>
            <p:ph idx="1"/>
            <p:extLst>
              <p:ext uri="{D42A27DB-BD31-4B8C-83A1-F6EECF244321}">
                <p14:modId xmlns:p14="http://schemas.microsoft.com/office/powerpoint/2010/main" val="522629993"/>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B9E215-C2AD-4944-BDF6-743610B06E8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E0A8BCDC-5AF4-A740-A319-6F9D729F1019}" type="slidenum">
              <a:rPr lang="en-US" altLang="en-US" sz="1200">
                <a:latin typeface="Tahoma" panose="020B0604030504040204" pitchFamily="34" charset="0"/>
              </a:rPr>
              <a:pPr eaLnBrk="1" hangingPunct="1"/>
              <a:t>61</a:t>
            </a:fld>
            <a:endParaRPr lang="en-US" altLang="en-US" sz="1200">
              <a:latin typeface="Tahoma" panose="020B0604030504040204" pitchFamily="34" charset="0"/>
            </a:endParaRPr>
          </a:p>
        </p:txBody>
      </p:sp>
      <p:sp>
        <p:nvSpPr>
          <p:cNvPr id="69634" name="Title 2">
            <a:extLst>
              <a:ext uri="{FF2B5EF4-FFF2-40B4-BE49-F238E27FC236}">
                <a16:creationId xmlns:a16="http://schemas.microsoft.com/office/drawing/2014/main" id="{E0343D9F-D845-3844-A45F-CC535806893E}"/>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 growth in big-box stores presents additional storage concerns.</a:t>
            </a:r>
          </a:p>
        </p:txBody>
      </p:sp>
      <p:pic>
        <p:nvPicPr>
          <p:cNvPr id="69636" name="Content Placeholder 4" descr="high rise storage of tires, the top of the shelving units are very close to the ceiling">
            <a:extLst>
              <a:ext uri="{FF2B5EF4-FFF2-40B4-BE49-F238E27FC236}">
                <a16:creationId xmlns:a16="http://schemas.microsoft.com/office/drawing/2014/main" id="{C9511D46-4CE1-324B-AC22-9C8B7052392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3463636"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Feature thousands of square feet (m2) of space under a high roof &#10;Products are stored and sold from high-piled shelving&#10;Products range from lawn and garden supplies to hardware and appliances&#10;Combustible materials such as lumber and tires may be stored inside the store, outside the store, or both&#10;">
            <a:extLst>
              <a:ext uri="{FF2B5EF4-FFF2-40B4-BE49-F238E27FC236}">
                <a16:creationId xmlns:a16="http://schemas.microsoft.com/office/drawing/2014/main" id="{2872B590-BBEA-3545-8331-DED2C47F8764}"/>
              </a:ext>
            </a:extLst>
          </p:cNvPr>
          <p:cNvGraphicFramePr/>
          <p:nvPr>
            <p:extLst>
              <p:ext uri="{D42A27DB-BD31-4B8C-83A1-F6EECF244321}">
                <p14:modId xmlns:p14="http://schemas.microsoft.com/office/powerpoint/2010/main" val="583568278"/>
              </p:ext>
            </p:extLst>
          </p:nvPr>
        </p:nvGraphicFramePr>
        <p:xfrm>
          <a:off x="3810000" y="2057400"/>
          <a:ext cx="5105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70F039-BC01-7042-9E46-4E9E9176F1B4}"/>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CB9FD043-CE5E-454D-850A-CE360775A794}" type="slidenum">
              <a:rPr lang="en-US" altLang="en-US" sz="1200">
                <a:latin typeface="Tahoma" panose="020B0604030504040204" pitchFamily="34" charset="0"/>
              </a:rPr>
              <a:pPr eaLnBrk="1" hangingPunct="1"/>
              <a:t>62</a:t>
            </a:fld>
            <a:endParaRPr lang="en-US" altLang="en-US" sz="1200">
              <a:latin typeface="Tahoma" panose="020B0604030504040204" pitchFamily="34" charset="0"/>
            </a:endParaRPr>
          </a:p>
        </p:txBody>
      </p:sp>
      <p:sp>
        <p:nvSpPr>
          <p:cNvPr id="70658" name="Title 1">
            <a:extLst>
              <a:ext uri="{FF2B5EF4-FFF2-40B4-BE49-F238E27FC236}">
                <a16:creationId xmlns:a16="http://schemas.microsoft.com/office/drawing/2014/main" id="{E4E2A3F5-48BC-5846-8853-BB029E17A68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70659" name="Text Placeholder 2">
            <a:extLst>
              <a:ext uri="{FF2B5EF4-FFF2-40B4-BE49-F238E27FC236}">
                <a16:creationId xmlns:a16="http://schemas.microsoft.com/office/drawing/2014/main" id="{B788174D-4580-7145-823E-C4AE462CB92C}"/>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a:t>ICC High-Piled Combustible Storage Application Guide is a resource for the inspector.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7E80A9-A436-0845-B04E-CB6FBADB37C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E44A8A52-B1FB-C944-A50A-6E6D0359FD75}" type="slidenum">
              <a:rPr lang="en-US" altLang="en-US" sz="1200">
                <a:latin typeface="Tahoma" panose="020B0604030504040204" pitchFamily="34" charset="0"/>
              </a:rPr>
              <a:pPr eaLnBrk="1" hangingPunct="1"/>
              <a:t>63</a:t>
            </a:fld>
            <a:endParaRPr lang="en-US" altLang="en-US" sz="1200">
              <a:latin typeface="Tahoma" panose="020B0604030504040204" pitchFamily="34" charset="0"/>
            </a:endParaRPr>
          </a:p>
        </p:txBody>
      </p:sp>
      <p:sp>
        <p:nvSpPr>
          <p:cNvPr id="71682" name="Title 2">
            <a:extLst>
              <a:ext uri="{FF2B5EF4-FFF2-40B4-BE49-F238E27FC236}">
                <a16:creationId xmlns:a16="http://schemas.microsoft.com/office/drawing/2014/main" id="{2B29B8BF-1C22-7140-87DB-C374FCA2310C}"/>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documentation to verify fire protection systems are maintained.</a:t>
            </a:r>
          </a:p>
        </p:txBody>
      </p:sp>
      <p:graphicFrame>
        <p:nvGraphicFramePr>
          <p:cNvPr id="3" name="Content Placeholder 2" descr="Responsibilities&#10; Store owners are usually responsible for the design, installation, and maintenance of these systems&#10; Inspectors verify that the systems have been maintained according to the manufacturer’s specifications&#10;Fire protection systems&#10; Supervised automatic sprinkler systems&#10; Fire hose valves in areas of high-piled storage&#10; Smoke removal systems&#10; Portable fire extinguishers &#10;">
            <a:extLst>
              <a:ext uri="{FF2B5EF4-FFF2-40B4-BE49-F238E27FC236}">
                <a16:creationId xmlns:a16="http://schemas.microsoft.com/office/drawing/2014/main" id="{6C1A145A-1F82-F542-939A-C3FB65889C13}"/>
              </a:ext>
            </a:extLst>
          </p:cNvPr>
          <p:cNvGraphicFramePr>
            <a:graphicFrameLocks noGrp="1"/>
          </p:cNvGraphicFramePr>
          <p:nvPr>
            <p:ph idx="1"/>
            <p:extLst>
              <p:ext uri="{D42A27DB-BD31-4B8C-83A1-F6EECF244321}">
                <p14:modId xmlns:p14="http://schemas.microsoft.com/office/powerpoint/2010/main" val="477469276"/>
              </p:ext>
            </p:extLst>
          </p:nvPr>
        </p:nvGraphicFramePr>
        <p:xfrm>
          <a:off x="304800" y="1752600"/>
          <a:ext cx="8534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F4C68F-2EA4-DA4F-9A7C-0BE2834896D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73BCE94D-FCB7-1B44-83A7-7C786D03586D}" type="slidenum">
              <a:rPr lang="en-US" altLang="en-US" sz="1200">
                <a:latin typeface="Tahoma" panose="020B0604030504040204" pitchFamily="34" charset="0"/>
              </a:rPr>
              <a:pPr eaLnBrk="1" hangingPunct="1"/>
              <a:t>64</a:t>
            </a:fld>
            <a:endParaRPr lang="en-US" altLang="en-US" sz="1200">
              <a:latin typeface="Tahoma" panose="020B0604030504040204" pitchFamily="34" charset="0"/>
            </a:endParaRPr>
          </a:p>
        </p:txBody>
      </p:sp>
      <p:sp>
        <p:nvSpPr>
          <p:cNvPr id="72706" name="Title 2">
            <a:extLst>
              <a:ext uri="{FF2B5EF4-FFF2-40B4-BE49-F238E27FC236}">
                <a16:creationId xmlns:a16="http://schemas.microsoft.com/office/drawing/2014/main" id="{3CA5398A-2EFB-1F4E-95B9-A432AC18DAD8}"/>
              </a:ext>
            </a:extLst>
          </p:cNvPr>
          <p:cNvSpPr>
            <a:spLocks noGrp="1"/>
          </p:cNvSpPr>
          <p:nvPr>
            <p:ph type="title"/>
          </p:nvPr>
        </p:nvSpPr>
        <p:spPr bwMode="auto">
          <a:xfrm>
            <a:off x="685800" y="249238"/>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are responsible for informing fire suppression units about storage conditions.</a:t>
            </a:r>
          </a:p>
        </p:txBody>
      </p:sp>
      <p:graphicFrame>
        <p:nvGraphicFramePr>
          <p:cNvPr id="3" name="Content Placeholder 2" descr="Recognize appropriate distances between materials&#10;Note housekeeping issues&#10;Be aware of fire protection measures specified for materials regardless of location&#10;Be aware of code requirements for minimum aisle widths, compatible materials, and fire protection systems&#10;">
            <a:extLst>
              <a:ext uri="{FF2B5EF4-FFF2-40B4-BE49-F238E27FC236}">
                <a16:creationId xmlns:a16="http://schemas.microsoft.com/office/drawing/2014/main" id="{627E0B0C-8A0E-8546-9F8C-9A63C4CA87F4}"/>
              </a:ext>
            </a:extLst>
          </p:cNvPr>
          <p:cNvGraphicFramePr>
            <a:graphicFrameLocks noGrp="1"/>
          </p:cNvGraphicFramePr>
          <p:nvPr>
            <p:ph idx="1"/>
            <p:extLst>
              <p:ext uri="{D42A27DB-BD31-4B8C-83A1-F6EECF244321}">
                <p14:modId xmlns:p14="http://schemas.microsoft.com/office/powerpoint/2010/main" val="1071824964"/>
              </p:ext>
            </p:extLst>
          </p:nvPr>
        </p:nvGraphicFramePr>
        <p:xfrm>
          <a:off x="990600" y="1600200"/>
          <a:ext cx="7010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AE8BBC-3EFD-1B43-8B54-A31FD95AF2B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EF320960-4A1D-5B41-9408-31EB14B34ADC}" type="slidenum">
              <a:rPr lang="en-US" altLang="en-US" sz="1200">
                <a:latin typeface="Tahoma" panose="020B0604030504040204" pitchFamily="34" charset="0"/>
              </a:rPr>
              <a:pPr eaLnBrk="1" hangingPunct="1"/>
              <a:t>65</a:t>
            </a:fld>
            <a:endParaRPr lang="en-US" altLang="en-US" sz="1200">
              <a:latin typeface="Tahoma" panose="020B0604030504040204" pitchFamily="34" charset="0"/>
            </a:endParaRPr>
          </a:p>
        </p:txBody>
      </p:sp>
      <p:sp>
        <p:nvSpPr>
          <p:cNvPr id="73730" name="Title 2">
            <a:extLst>
              <a:ext uri="{FF2B5EF4-FFF2-40B4-BE49-F238E27FC236}">
                <a16:creationId xmlns:a16="http://schemas.microsoft.com/office/drawing/2014/main" id="{9EEE1B37-EF9F-5940-B561-C6832EDA391D}"/>
              </a:ext>
            </a:extLst>
          </p:cNvPr>
          <p:cNvSpPr>
            <a:spLocks noGrp="1"/>
          </p:cNvSpPr>
          <p:nvPr>
            <p:ph type="title"/>
          </p:nvPr>
        </p:nvSpPr>
        <p:spPr bwMode="auto">
          <a:xfrm>
            <a:off x="685800" y="249238"/>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code requirements for three primary storage methods.</a:t>
            </a:r>
          </a:p>
        </p:txBody>
      </p:sp>
      <p:graphicFrame>
        <p:nvGraphicFramePr>
          <p:cNvPr id="3" name="Content Placeholder 2" descr="Pallet storage&#10;Rack storage&#10;Solid piling&#10;">
            <a:extLst>
              <a:ext uri="{FF2B5EF4-FFF2-40B4-BE49-F238E27FC236}">
                <a16:creationId xmlns:a16="http://schemas.microsoft.com/office/drawing/2014/main" id="{D3251984-5855-C040-A53C-D2537A7B8096}"/>
              </a:ext>
            </a:extLst>
          </p:cNvPr>
          <p:cNvGraphicFramePr>
            <a:graphicFrameLocks noGrp="1"/>
          </p:cNvGraphicFramePr>
          <p:nvPr>
            <p:ph idx="1"/>
            <p:extLst>
              <p:ext uri="{D42A27DB-BD31-4B8C-83A1-F6EECF244321}">
                <p14:modId xmlns:p14="http://schemas.microsoft.com/office/powerpoint/2010/main" val="1485186447"/>
              </p:ext>
            </p:extLst>
          </p:nvPr>
        </p:nvGraphicFramePr>
        <p:xfrm>
          <a:off x="990600" y="1752600"/>
          <a:ext cx="7010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147398-5416-854D-80B5-3812671208C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E9D6414A-5FFE-1E42-B809-7A77650EC0D7}" type="slidenum">
              <a:rPr lang="en-US" altLang="en-US" sz="1200">
                <a:latin typeface="Tahoma" panose="020B0604030504040204" pitchFamily="34" charset="0"/>
              </a:rPr>
              <a:pPr eaLnBrk="1" hangingPunct="1"/>
              <a:t>66</a:t>
            </a:fld>
            <a:endParaRPr lang="en-US" altLang="en-US" sz="1200">
              <a:latin typeface="Tahoma" panose="020B0604030504040204" pitchFamily="34" charset="0"/>
            </a:endParaRPr>
          </a:p>
        </p:txBody>
      </p:sp>
      <p:sp>
        <p:nvSpPr>
          <p:cNvPr id="74754" name="Title 2">
            <a:extLst>
              <a:ext uri="{FF2B5EF4-FFF2-40B4-BE49-F238E27FC236}">
                <a16:creationId xmlns:a16="http://schemas.microsoft.com/office/drawing/2014/main" id="{A7322D50-9399-6E4C-8CE8-7CFA9144799C}"/>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pallet storage.</a:t>
            </a:r>
          </a:p>
        </p:txBody>
      </p:sp>
      <p:graphicFrame>
        <p:nvGraphicFramePr>
          <p:cNvPr id="3" name="Content Placeholder 2" descr="Uses pallets to store materials &#10;Multiple stacked pallets make it more difficult for water from a sprinkler to reach, wet, and control a fire&#10;May include encapsulating the pallets with plastic wrap, which creates additional hazards&#10;">
            <a:extLst>
              <a:ext uri="{FF2B5EF4-FFF2-40B4-BE49-F238E27FC236}">
                <a16:creationId xmlns:a16="http://schemas.microsoft.com/office/drawing/2014/main" id="{18A98021-7B99-A142-B639-A8BC0E00C329}"/>
              </a:ext>
            </a:extLst>
          </p:cNvPr>
          <p:cNvGraphicFramePr>
            <a:graphicFrameLocks noGrp="1"/>
          </p:cNvGraphicFramePr>
          <p:nvPr>
            <p:ph idx="1"/>
            <p:extLst>
              <p:ext uri="{D42A27DB-BD31-4B8C-83A1-F6EECF244321}">
                <p14:modId xmlns:p14="http://schemas.microsoft.com/office/powerpoint/2010/main" val="3906380801"/>
              </p:ext>
            </p:extLst>
          </p:nvPr>
        </p:nvGraphicFramePr>
        <p:xfrm>
          <a:off x="990600" y="1752600"/>
          <a:ext cx="7010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C4BDB0-1E6C-4349-9E1C-54B9D9FF83C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F0366D33-509F-5B46-A5EF-0FC146257742}" type="slidenum">
              <a:rPr lang="en-US" altLang="en-US" sz="1200">
                <a:latin typeface="Tahoma" panose="020B0604030504040204" pitchFamily="34" charset="0"/>
              </a:rPr>
              <a:pPr eaLnBrk="1" hangingPunct="1"/>
              <a:t>67</a:t>
            </a:fld>
            <a:endParaRPr lang="en-US" altLang="en-US" sz="1200">
              <a:latin typeface="Tahoma" panose="020B0604030504040204" pitchFamily="34" charset="0"/>
            </a:endParaRPr>
          </a:p>
        </p:txBody>
      </p:sp>
      <p:sp>
        <p:nvSpPr>
          <p:cNvPr id="75778" name="Title 2">
            <a:extLst>
              <a:ext uri="{FF2B5EF4-FFF2-40B4-BE49-F238E27FC236}">
                <a16:creationId xmlns:a16="http://schemas.microsoft.com/office/drawing/2014/main" id="{6832F1E8-DC81-FA45-9F39-273F78BCD3F5}"/>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should know hazards related to pallet storage.</a:t>
            </a:r>
          </a:p>
        </p:txBody>
      </p:sp>
      <p:graphicFrame>
        <p:nvGraphicFramePr>
          <p:cNvPr id="6" name="Diagram 5" descr="Materials are generally stacked in a way that allows several pallets to be stacked on top of each other&#10;Air space between the top and bottom layers of the pallets provides a natural path for promoting the spread of fire&#10;Materials on pallets are often completely encapsulated in plastic wrap&#10;Plastic encapsulation prevents water from a fire suppression system from penetrating the surface of the materials stored&#10;">
            <a:extLst>
              <a:ext uri="{FF2B5EF4-FFF2-40B4-BE49-F238E27FC236}">
                <a16:creationId xmlns:a16="http://schemas.microsoft.com/office/drawing/2014/main" id="{B02A23F1-E92B-584F-AD6C-CB5A8341164F}"/>
              </a:ext>
            </a:extLst>
          </p:cNvPr>
          <p:cNvGraphicFramePr/>
          <p:nvPr>
            <p:extLst>
              <p:ext uri="{D42A27DB-BD31-4B8C-83A1-F6EECF244321}">
                <p14:modId xmlns:p14="http://schemas.microsoft.com/office/powerpoint/2010/main" val="3162015403"/>
              </p:ext>
            </p:extLst>
          </p:nvPr>
        </p:nvGraphicFramePr>
        <p:xfrm>
          <a:off x="3429000" y="1828800"/>
          <a:ext cx="53340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5780" name="Content Placeholder 4" descr="stacked boxes on a pallet">
            <a:extLst>
              <a:ext uri="{FF2B5EF4-FFF2-40B4-BE49-F238E27FC236}">
                <a16:creationId xmlns:a16="http://schemas.microsoft.com/office/drawing/2014/main" id="{298982FB-EB84-184B-9A11-20E09B0443CF}"/>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228600" y="2140744"/>
            <a:ext cx="3048000" cy="4000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 Box 7">
            <a:extLst>
              <a:ext uri="{FF2B5EF4-FFF2-40B4-BE49-F238E27FC236}">
                <a16:creationId xmlns:a16="http://schemas.microsoft.com/office/drawing/2014/main" id="{FFF76BB7-76CC-DD4B-9C78-144089D2E5C1}"/>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BC0395-60F2-5D42-8B59-7266B3AD141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52A8A524-41E1-B84C-97F3-E3B481C70E27}" type="slidenum">
              <a:rPr lang="en-US" altLang="en-US" sz="1200">
                <a:latin typeface="Tahoma" panose="020B0604030504040204" pitchFamily="34" charset="0"/>
              </a:rPr>
              <a:pPr eaLnBrk="1" hangingPunct="1"/>
              <a:t>68</a:t>
            </a:fld>
            <a:endParaRPr lang="en-US" altLang="en-US" sz="1200">
              <a:latin typeface="Tahoma" panose="020B0604030504040204" pitchFamily="34" charset="0"/>
            </a:endParaRPr>
          </a:p>
        </p:txBody>
      </p:sp>
      <p:sp>
        <p:nvSpPr>
          <p:cNvPr id="76802" name="Title 2">
            <a:extLst>
              <a:ext uri="{FF2B5EF4-FFF2-40B4-BE49-F238E27FC236}">
                <a16:creationId xmlns:a16="http://schemas.microsoft.com/office/drawing/2014/main" id="{FDA29BDD-5763-7C42-AD27-CC8D87881416}"/>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should know hazards related to pallet storage.</a:t>
            </a:r>
          </a:p>
        </p:txBody>
      </p:sp>
      <p:graphicFrame>
        <p:nvGraphicFramePr>
          <p:cNvPr id="6" name="Diagram 5" descr="Packing/wrapping materials also add to the fuel load; may be regulated for type and amount used&#10;Pallets stacked several layers high prevent water from sprinklers from reaching bottom layers&#10;Plastic pallets will change the commodity class if the sprinkler system was not designed for Group A plastics&#10;">
            <a:extLst>
              <a:ext uri="{FF2B5EF4-FFF2-40B4-BE49-F238E27FC236}">
                <a16:creationId xmlns:a16="http://schemas.microsoft.com/office/drawing/2014/main" id="{2336051C-79B4-E540-9008-E1A1DDE1D518}"/>
              </a:ext>
            </a:extLst>
          </p:cNvPr>
          <p:cNvGraphicFramePr/>
          <p:nvPr>
            <p:extLst>
              <p:ext uri="{D42A27DB-BD31-4B8C-83A1-F6EECF244321}">
                <p14:modId xmlns:p14="http://schemas.microsoft.com/office/powerpoint/2010/main" val="3535274665"/>
              </p:ext>
            </p:extLst>
          </p:nvPr>
        </p:nvGraphicFramePr>
        <p:xfrm>
          <a:off x="5715000" y="1600200"/>
          <a:ext cx="3048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6804" name="Content Placeholder 4" descr="layers of boxes stacked on plastic pallets in a storage facility">
            <a:extLst>
              <a:ext uri="{FF2B5EF4-FFF2-40B4-BE49-F238E27FC236}">
                <a16:creationId xmlns:a16="http://schemas.microsoft.com/office/drawing/2014/main" id="{154F8FD7-BC61-7741-815D-53D73E0B04A9}"/>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228600" y="1752600"/>
            <a:ext cx="6313488" cy="4387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22CCDF-F652-4C45-AF1A-C6032DF0293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17A40902-8964-7146-B729-40A1E020B9C6}" type="slidenum">
              <a:rPr lang="en-US" altLang="en-US" sz="1200">
                <a:latin typeface="Tahoma" panose="020B0604030504040204" pitchFamily="34" charset="0"/>
              </a:rPr>
              <a:pPr eaLnBrk="1" hangingPunct="1"/>
              <a:t>6</a:t>
            </a:fld>
            <a:endParaRPr lang="en-US" altLang="en-US" sz="1200">
              <a:latin typeface="Tahoma" panose="020B0604030504040204" pitchFamily="34" charset="0"/>
            </a:endParaRPr>
          </a:p>
        </p:txBody>
      </p:sp>
      <p:sp>
        <p:nvSpPr>
          <p:cNvPr id="13314" name="Title 2">
            <a:extLst>
              <a:ext uri="{FF2B5EF4-FFF2-40B4-BE49-F238E27FC236}">
                <a16:creationId xmlns:a16="http://schemas.microsoft.com/office/drawing/2014/main" id="{3F2ADEF5-6B4E-824C-B84A-038604CB1698}"/>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Complacency leads to unsafe behaviors related to ignition sources.</a:t>
            </a:r>
          </a:p>
        </p:txBody>
      </p:sp>
      <p:graphicFrame>
        <p:nvGraphicFramePr>
          <p:cNvPr id="3" name="Content Placeholder 2" descr="Disposing of smoking materials improperly&#10;Igniting a flame in a flammable atmosphere&#10;Ignoring prohibitions on open flames or smoking&#10;Leaving items unattended on a stove &#10;Placing portable heating devices too close to combustible materials&#10;Leaving any open fire unattended&#10;Failing to verify that fire is completely out&#10;Allowing children access to ignition sources&#10;Using candles improperly&#10;Plugging too many electrical appliances into a circuit &#10;Failing to control or supervise hotwork&#10;">
            <a:extLst>
              <a:ext uri="{FF2B5EF4-FFF2-40B4-BE49-F238E27FC236}">
                <a16:creationId xmlns:a16="http://schemas.microsoft.com/office/drawing/2014/main" id="{419A0E83-7E5C-0848-B909-ADA020A4BA7A}"/>
              </a:ext>
            </a:extLst>
          </p:cNvPr>
          <p:cNvGraphicFramePr>
            <a:graphicFrameLocks noGrp="1"/>
          </p:cNvGraphicFramePr>
          <p:nvPr>
            <p:ph idx="1"/>
            <p:extLst>
              <p:ext uri="{D42A27DB-BD31-4B8C-83A1-F6EECF244321}">
                <p14:modId xmlns:p14="http://schemas.microsoft.com/office/powerpoint/2010/main" val="4027298430"/>
              </p:ext>
            </p:extLst>
          </p:nvPr>
        </p:nvGraphicFramePr>
        <p:xfrm>
          <a:off x="685800" y="1524000"/>
          <a:ext cx="80772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F570D7-9F06-734E-90B5-7E16FEB2AE5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C2F4C69E-07C7-BC4A-B6B7-9CB196D48C61}" type="slidenum">
              <a:rPr lang="en-US" altLang="en-US" sz="1200">
                <a:latin typeface="Tahoma" panose="020B0604030504040204" pitchFamily="34" charset="0"/>
              </a:rPr>
              <a:pPr eaLnBrk="1" hangingPunct="1"/>
              <a:t>69</a:t>
            </a:fld>
            <a:endParaRPr lang="en-US" altLang="en-US" sz="1200">
              <a:latin typeface="Tahoma" panose="020B0604030504040204" pitchFamily="34" charset="0"/>
            </a:endParaRPr>
          </a:p>
        </p:txBody>
      </p:sp>
      <p:sp>
        <p:nvSpPr>
          <p:cNvPr id="77826" name="Title 2">
            <a:extLst>
              <a:ext uri="{FF2B5EF4-FFF2-40B4-BE49-F238E27FC236}">
                <a16:creationId xmlns:a16="http://schemas.microsoft.com/office/drawing/2014/main" id="{BE1055F7-1EB8-FF42-8791-E184884A74BB}"/>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should know the characteristics of rack storage.</a:t>
            </a:r>
          </a:p>
        </p:txBody>
      </p:sp>
      <p:pic>
        <p:nvPicPr>
          <p:cNvPr id="77828" name="Content Placeholder 4" descr="high rise rack storage filled with boxes and containers">
            <a:extLst>
              <a:ext uri="{FF2B5EF4-FFF2-40B4-BE49-F238E27FC236}">
                <a16:creationId xmlns:a16="http://schemas.microsoft.com/office/drawing/2014/main" id="{CED3930A-673B-1C4D-89E0-B4D2AAEB318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2137514"/>
            <a:ext cx="5018088" cy="33449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Uses a structural framework (racks) onto which pallets or other materials are placed &#10;Height varies depending on the inside height and the equipment available to load and retrieve items&#10;Warehouses and retail outlets may have sprinklers located within the racks themselves&#10;Requirements may be found in NFPA® 13, Standard for the Installation of Sprinkler Systems&#10;">
            <a:extLst>
              <a:ext uri="{FF2B5EF4-FFF2-40B4-BE49-F238E27FC236}">
                <a16:creationId xmlns:a16="http://schemas.microsoft.com/office/drawing/2014/main" id="{AF67BC08-DCD9-874A-93FD-4449470A2DFF}"/>
              </a:ext>
            </a:extLst>
          </p:cNvPr>
          <p:cNvGraphicFramePr/>
          <p:nvPr>
            <p:extLst>
              <p:ext uri="{D42A27DB-BD31-4B8C-83A1-F6EECF244321}">
                <p14:modId xmlns:p14="http://schemas.microsoft.com/office/powerpoint/2010/main" val="1972189780"/>
              </p:ext>
            </p:extLst>
          </p:nvPr>
        </p:nvGraphicFramePr>
        <p:xfrm>
          <a:off x="5105400" y="1524000"/>
          <a:ext cx="36576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3DC66B-9DC7-2943-B5A8-88A85E45161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D70FF442-B09D-2F48-A392-319627ECC90D}" type="slidenum">
              <a:rPr lang="en-US" altLang="en-US" sz="1200">
                <a:latin typeface="Tahoma" panose="020B0604030504040204" pitchFamily="34" charset="0"/>
              </a:rPr>
              <a:pPr eaLnBrk="1" hangingPunct="1"/>
              <a:t>70</a:t>
            </a:fld>
            <a:endParaRPr lang="en-US" altLang="en-US" sz="1200">
              <a:latin typeface="Tahoma" panose="020B0604030504040204" pitchFamily="34" charset="0"/>
            </a:endParaRPr>
          </a:p>
        </p:txBody>
      </p:sp>
      <p:sp>
        <p:nvSpPr>
          <p:cNvPr id="78850" name="Title 2">
            <a:extLst>
              <a:ext uri="{FF2B5EF4-FFF2-40B4-BE49-F238E27FC236}">
                <a16:creationId xmlns:a16="http://schemas.microsoft.com/office/drawing/2014/main" id="{0548152E-059F-0646-9BB1-92B61F29BC99}"/>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should know the hazards related to rack storage.</a:t>
            </a:r>
          </a:p>
        </p:txBody>
      </p:sp>
      <p:graphicFrame>
        <p:nvGraphicFramePr>
          <p:cNvPr id="6" name="Diagram 5" descr="Presents the most challenging fire protection problem because it exposes more surface area to a fire&#10;Provides pathways for the spread of fire, such as flue spaces&#10;">
            <a:extLst>
              <a:ext uri="{FF2B5EF4-FFF2-40B4-BE49-F238E27FC236}">
                <a16:creationId xmlns:a16="http://schemas.microsoft.com/office/drawing/2014/main" id="{BC315DA7-CD85-EB43-98A9-FA5F796AFE0D}"/>
              </a:ext>
            </a:extLst>
          </p:cNvPr>
          <p:cNvGraphicFramePr/>
          <p:nvPr>
            <p:extLst>
              <p:ext uri="{D42A27DB-BD31-4B8C-83A1-F6EECF244321}">
                <p14:modId xmlns:p14="http://schemas.microsoft.com/office/powerpoint/2010/main" val="2721764780"/>
              </p:ext>
            </p:extLst>
          </p:nvPr>
        </p:nvGraphicFramePr>
        <p:xfrm>
          <a:off x="3581400" y="3124200"/>
          <a:ext cx="5029200" cy="2833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8852" name="Content Placeholder 4" descr="rack storage filled with boxes, some of the boxes are placed above the sprinkler system">
            <a:extLst>
              <a:ext uri="{FF2B5EF4-FFF2-40B4-BE49-F238E27FC236}">
                <a16:creationId xmlns:a16="http://schemas.microsoft.com/office/drawing/2014/main" id="{FF8B5C8E-8765-C844-9D4A-44DCACB8C7D3}"/>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152400" y="1600200"/>
            <a:ext cx="3581400" cy="5018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DE8DB8-37B6-314B-8310-84525A534C5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70F2C3AA-B04F-3144-83A2-D413BD2DBC77}" type="slidenum">
              <a:rPr lang="en-US" altLang="en-US" sz="1200">
                <a:latin typeface="Tahoma" panose="020B0604030504040204" pitchFamily="34" charset="0"/>
              </a:rPr>
              <a:pPr eaLnBrk="1" hangingPunct="1"/>
              <a:t>71</a:t>
            </a:fld>
            <a:endParaRPr lang="en-US" altLang="en-US" sz="1200">
              <a:latin typeface="Tahoma" panose="020B0604030504040204" pitchFamily="34" charset="0"/>
            </a:endParaRPr>
          </a:p>
        </p:txBody>
      </p:sp>
      <p:sp>
        <p:nvSpPr>
          <p:cNvPr id="79874" name="Title 2">
            <a:extLst>
              <a:ext uri="{FF2B5EF4-FFF2-40B4-BE49-F238E27FC236}">
                <a16:creationId xmlns:a16="http://schemas.microsoft.com/office/drawing/2014/main" id="{68700630-5D01-344D-B82B-6145ACD1B4DF}"/>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should know the characteristics of solid piling.</a:t>
            </a:r>
          </a:p>
        </p:txBody>
      </p:sp>
      <p:pic>
        <p:nvPicPr>
          <p:cNvPr id="79876" name="Content Placeholder 4" descr="storage containers stacked directly on top of one another">
            <a:extLst>
              <a:ext uri="{FF2B5EF4-FFF2-40B4-BE49-F238E27FC236}">
                <a16:creationId xmlns:a16="http://schemas.microsoft.com/office/drawing/2014/main" id="{8DC99CA4-EED1-8C49-AD6A-3AC2E9899B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6169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Involves stacking materials directly on top of each other; can be done manually or with a forklift &#10;Gives a fire the least chance to develop&#10;Limits the air space between the fuel units&#10;">
            <a:extLst>
              <a:ext uri="{FF2B5EF4-FFF2-40B4-BE49-F238E27FC236}">
                <a16:creationId xmlns:a16="http://schemas.microsoft.com/office/drawing/2014/main" id="{785CB325-FA4D-F14F-B3E2-614A69ACBFCB}"/>
              </a:ext>
            </a:extLst>
          </p:cNvPr>
          <p:cNvGraphicFramePr/>
          <p:nvPr>
            <p:extLst>
              <p:ext uri="{D42A27DB-BD31-4B8C-83A1-F6EECF244321}">
                <p14:modId xmlns:p14="http://schemas.microsoft.com/office/powerpoint/2010/main" val="4080395999"/>
              </p:ext>
            </p:extLst>
          </p:nvPr>
        </p:nvGraphicFramePr>
        <p:xfrm>
          <a:off x="3581400" y="3886200"/>
          <a:ext cx="5181600" cy="228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11B3E8-E353-A843-A729-D77DF4A038D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965F9A8E-B765-E746-A275-3961ABBD49FA}" type="slidenum">
              <a:rPr lang="en-US" altLang="en-US" sz="1200">
                <a:latin typeface="Tahoma" panose="020B0604030504040204" pitchFamily="34" charset="0"/>
              </a:rPr>
              <a:pPr eaLnBrk="1" hangingPunct="1"/>
              <a:t>72</a:t>
            </a:fld>
            <a:endParaRPr lang="en-US" altLang="en-US" sz="1200">
              <a:latin typeface="Tahoma" panose="020B0604030504040204" pitchFamily="34" charset="0"/>
            </a:endParaRPr>
          </a:p>
        </p:txBody>
      </p:sp>
      <p:sp>
        <p:nvSpPr>
          <p:cNvPr id="80898" name="Title 2">
            <a:extLst>
              <a:ext uri="{FF2B5EF4-FFF2-40B4-BE49-F238E27FC236}">
                <a16:creationId xmlns:a16="http://schemas.microsoft.com/office/drawing/2014/main" id="{71577D38-BC2B-9E4E-9BBE-1CD964003C7D}"/>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requirements for commodities in high-piled combustible storage.</a:t>
            </a:r>
          </a:p>
        </p:txBody>
      </p:sp>
      <p:graphicFrame>
        <p:nvGraphicFramePr>
          <p:cNvPr id="3" name="Content Placeholder 2" descr="Vehicle tires&#10;Plastics&#10;Flammable liquids&#10;Unused pallets&#10;">
            <a:extLst>
              <a:ext uri="{FF2B5EF4-FFF2-40B4-BE49-F238E27FC236}">
                <a16:creationId xmlns:a16="http://schemas.microsoft.com/office/drawing/2014/main" id="{BE3C9395-E0EE-3441-9EFD-65CE873FD5BE}"/>
              </a:ext>
            </a:extLst>
          </p:cNvPr>
          <p:cNvGraphicFramePr>
            <a:graphicFrameLocks noGrp="1"/>
          </p:cNvGraphicFramePr>
          <p:nvPr>
            <p:ph idx="1"/>
            <p:extLst>
              <p:ext uri="{D42A27DB-BD31-4B8C-83A1-F6EECF244321}">
                <p14:modId xmlns:p14="http://schemas.microsoft.com/office/powerpoint/2010/main" val="3696660122"/>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099D99-1A56-074F-AB6C-FEFFC04258A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7DFF6F29-8BB3-3D43-B1D8-7E769E33F136}" type="slidenum">
              <a:rPr lang="en-US" altLang="en-US" sz="1200">
                <a:latin typeface="Tahoma" panose="020B0604030504040204" pitchFamily="34" charset="0"/>
              </a:rPr>
              <a:pPr eaLnBrk="1" hangingPunct="1"/>
              <a:t>73</a:t>
            </a:fld>
            <a:endParaRPr lang="en-US" altLang="en-US" sz="1200">
              <a:latin typeface="Tahoma" panose="020B0604030504040204" pitchFamily="34" charset="0"/>
            </a:endParaRPr>
          </a:p>
        </p:txBody>
      </p:sp>
      <p:sp>
        <p:nvSpPr>
          <p:cNvPr id="81922" name="Title 2">
            <a:extLst>
              <a:ext uri="{FF2B5EF4-FFF2-40B4-BE49-F238E27FC236}">
                <a16:creationId xmlns:a16="http://schemas.microsoft.com/office/drawing/2014/main" id="{DA721B15-13C8-C84D-9D17-8E16E202B53F}"/>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inspection guidelines for storage facilities or retail outlets.</a:t>
            </a:r>
          </a:p>
        </p:txBody>
      </p:sp>
      <p:pic>
        <p:nvPicPr>
          <p:cNvPr id="81924" name="Content Placeholder 4" descr="Chemical storage containers lining shelves">
            <a:extLst>
              <a:ext uri="{FF2B5EF4-FFF2-40B4-BE49-F238E27FC236}">
                <a16:creationId xmlns:a16="http://schemas.microsoft.com/office/drawing/2014/main" id="{6118A48B-F6A9-0643-9BA6-3423EB997FE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4873625"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Before you go&#10; Review storage documentation&#10;Onsite&#10; Building construction characteristics&#10; Location of fire walls, fire door assemblies, and fire barriers&#10; Types and classifications of stored commodities, including plastics &#10; Type of packing material used&#10; Methods of storage&#10; Maximum storage height of commodities&#10;">
            <a:extLst>
              <a:ext uri="{FF2B5EF4-FFF2-40B4-BE49-F238E27FC236}">
                <a16:creationId xmlns:a16="http://schemas.microsoft.com/office/drawing/2014/main" id="{6CB5F972-F84C-B547-94B2-37F65CEFE653}"/>
              </a:ext>
            </a:extLst>
          </p:cNvPr>
          <p:cNvGraphicFramePr/>
          <p:nvPr>
            <p:extLst>
              <p:ext uri="{D42A27DB-BD31-4B8C-83A1-F6EECF244321}">
                <p14:modId xmlns:p14="http://schemas.microsoft.com/office/powerpoint/2010/main" val="3481184338"/>
              </p:ext>
            </p:extLst>
          </p:nvPr>
        </p:nvGraphicFramePr>
        <p:xfrm>
          <a:off x="4419600" y="1752600"/>
          <a:ext cx="43434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1926" name="Text Box 7">
            <a:extLst>
              <a:ext uri="{FF2B5EF4-FFF2-40B4-BE49-F238E27FC236}">
                <a16:creationId xmlns:a16="http://schemas.microsoft.com/office/drawing/2014/main" id="{4DC0139B-C28A-2947-9D28-678A84CF351C}"/>
              </a:ext>
            </a:extLst>
          </p:cNvPr>
          <p:cNvSpPr txBox="1">
            <a:spLocks noChangeArrowheads="1"/>
          </p:cNvSpPr>
          <p:nvPr/>
        </p:nvSpPr>
        <p:spPr bwMode="auto">
          <a:xfrm>
            <a:off x="5829300" y="6400800"/>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AFE97E-0217-F643-8092-8C50B4AA457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B5330CC2-A09C-6A4A-B1FA-F3436C4F5A0E}" type="slidenum">
              <a:rPr lang="en-US" altLang="en-US" sz="1200">
                <a:latin typeface="Tahoma" panose="020B0604030504040204" pitchFamily="34" charset="0"/>
              </a:rPr>
              <a:pPr eaLnBrk="1" hangingPunct="1"/>
              <a:t>74</a:t>
            </a:fld>
            <a:endParaRPr lang="en-US" altLang="en-US" sz="1200">
              <a:latin typeface="Tahoma" panose="020B0604030504040204" pitchFamily="34" charset="0"/>
            </a:endParaRPr>
          </a:p>
        </p:txBody>
      </p:sp>
      <p:sp>
        <p:nvSpPr>
          <p:cNvPr id="82946" name="Title 2">
            <a:extLst>
              <a:ext uri="{FF2B5EF4-FFF2-40B4-BE49-F238E27FC236}">
                <a16:creationId xmlns:a16="http://schemas.microsoft.com/office/drawing/2014/main" id="{9EA67F24-5089-1F41-83B5-86D13DBC1BB1}"/>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inspection guidelines for storage facilities or retail outlets.</a:t>
            </a:r>
          </a:p>
        </p:txBody>
      </p:sp>
      <p:pic>
        <p:nvPicPr>
          <p:cNvPr id="82948" name="Content Placeholder 4" descr="Flammable chemical containers stored on shelves">
            <a:extLst>
              <a:ext uri="{FF2B5EF4-FFF2-40B4-BE49-F238E27FC236}">
                <a16:creationId xmlns:a16="http://schemas.microsoft.com/office/drawing/2014/main" id="{0762F509-D815-D447-890D-7256F1E86B5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568450"/>
            <a:ext cx="3657600" cy="5006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descr="Onsite&#10; Type and design of automatic sprinkler system; fire pump if provided&#10; Type of water system; meet minimum flow and pressure&#10; Locations of water sources, hydrants, standpipes, and fire department connections&#10; Locations and types of smoke and fire detectors&#10; Method of smoke removal&#10; Training records for facility personnel&#10; Disposal method/storage of waste and packing materials&#10; Aisles and doors are clear&#10;">
            <a:extLst>
              <a:ext uri="{FF2B5EF4-FFF2-40B4-BE49-F238E27FC236}">
                <a16:creationId xmlns:a16="http://schemas.microsoft.com/office/drawing/2014/main" id="{76940D2A-853C-4F43-A0D6-5C9A28BC3ECB}"/>
              </a:ext>
            </a:extLst>
          </p:cNvPr>
          <p:cNvGraphicFramePr/>
          <p:nvPr>
            <p:extLst>
              <p:ext uri="{D42A27DB-BD31-4B8C-83A1-F6EECF244321}">
                <p14:modId xmlns:p14="http://schemas.microsoft.com/office/powerpoint/2010/main" val="1828359232"/>
              </p:ext>
            </p:extLst>
          </p:nvPr>
        </p:nvGraphicFramePr>
        <p:xfrm>
          <a:off x="3505200" y="1524000"/>
          <a:ext cx="5334000" cy="4953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E686AE-098B-4342-A948-6DFA9FE94DA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C93EBF8A-9806-E14C-8700-5918A21F1FF8}" type="slidenum">
              <a:rPr lang="en-US" altLang="en-US" sz="1200">
                <a:latin typeface="Tahoma" panose="020B0604030504040204" pitchFamily="34" charset="0"/>
              </a:rPr>
              <a:pPr eaLnBrk="1" hangingPunct="1"/>
              <a:t>75</a:t>
            </a:fld>
            <a:endParaRPr lang="en-US" altLang="en-US" sz="1200">
              <a:latin typeface="Tahoma" panose="020B0604030504040204" pitchFamily="34" charset="0"/>
            </a:endParaRPr>
          </a:p>
        </p:txBody>
      </p:sp>
      <p:sp>
        <p:nvSpPr>
          <p:cNvPr id="83970" name="Title 2">
            <a:extLst>
              <a:ext uri="{FF2B5EF4-FFF2-40B4-BE49-F238E27FC236}">
                <a16:creationId xmlns:a16="http://schemas.microsoft.com/office/drawing/2014/main" id="{AFBC494B-2FD0-7F47-AC00-5E8072EB62A1}"/>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when to return for additional inspections.</a:t>
            </a:r>
          </a:p>
        </p:txBody>
      </p:sp>
      <p:graphicFrame>
        <p:nvGraphicFramePr>
          <p:cNvPr id="6" name="Content Placeholder 5" descr="Request information&#10; Methods used to change inventory&#10; The way inventory is located and positioned&#10;Look for patterns&#10; If there is a pattern of higher activity in the warehouse when it approaches capacity or when higher-risk materials are stored&#10; Return to conduct an inspection at those times&#10;">
            <a:extLst>
              <a:ext uri="{FF2B5EF4-FFF2-40B4-BE49-F238E27FC236}">
                <a16:creationId xmlns:a16="http://schemas.microsoft.com/office/drawing/2014/main" id="{135F6843-B1B7-624A-AF18-D94F4D55B0CE}"/>
              </a:ext>
            </a:extLst>
          </p:cNvPr>
          <p:cNvGraphicFramePr>
            <a:graphicFrameLocks noGrp="1"/>
          </p:cNvGraphicFramePr>
          <p:nvPr>
            <p:ph idx="1"/>
            <p:extLst>
              <p:ext uri="{D42A27DB-BD31-4B8C-83A1-F6EECF244321}">
                <p14:modId xmlns:p14="http://schemas.microsoft.com/office/powerpoint/2010/main" val="1646226300"/>
              </p:ext>
            </p:extLst>
          </p:nvPr>
        </p:nvGraphicFramePr>
        <p:xfrm>
          <a:off x="685800" y="1752600"/>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2BC0FF-4875-4A43-94CC-C377830074F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59205E64-5900-6E42-8D61-700B532AB571}" type="slidenum">
              <a:rPr lang="en-US" altLang="en-US" sz="1200">
                <a:latin typeface="Tahoma" panose="020B0604030504040204" pitchFamily="34" charset="0"/>
              </a:rPr>
              <a:pPr eaLnBrk="1" hangingPunct="1"/>
              <a:t>76</a:t>
            </a:fld>
            <a:endParaRPr lang="en-US" altLang="en-US" sz="1200">
              <a:latin typeface="Tahoma" panose="020B0604030504040204" pitchFamily="34" charset="0"/>
            </a:endParaRPr>
          </a:p>
        </p:txBody>
      </p:sp>
      <p:sp>
        <p:nvSpPr>
          <p:cNvPr id="84994" name="Title 2">
            <a:extLst>
              <a:ext uri="{FF2B5EF4-FFF2-40B4-BE49-F238E27FC236}">
                <a16:creationId xmlns:a16="http://schemas.microsoft.com/office/drawing/2014/main" id="{1798C817-840E-5A45-AF64-DE027339471E}"/>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issues that are important to inspectors.</a:t>
            </a:r>
          </a:p>
        </p:txBody>
      </p:sp>
      <p:graphicFrame>
        <p:nvGraphicFramePr>
          <p:cNvPr id="6" name="Content Placeholder 5" descr="Introduction of high-risk commodities&#10;Maintaining the required clearances between automatic sprinklers and the stored materials&#10;Maintaining specified aisle dimensions&#10;">
            <a:extLst>
              <a:ext uri="{FF2B5EF4-FFF2-40B4-BE49-F238E27FC236}">
                <a16:creationId xmlns:a16="http://schemas.microsoft.com/office/drawing/2014/main" id="{56B97012-2930-AA4A-8521-945D0F0756B7}"/>
              </a:ext>
            </a:extLst>
          </p:cNvPr>
          <p:cNvGraphicFramePr>
            <a:graphicFrameLocks noGrp="1"/>
          </p:cNvGraphicFramePr>
          <p:nvPr>
            <p:ph idx="1"/>
            <p:extLst>
              <p:ext uri="{D42A27DB-BD31-4B8C-83A1-F6EECF244321}">
                <p14:modId xmlns:p14="http://schemas.microsoft.com/office/powerpoint/2010/main" val="2214400031"/>
              </p:ext>
            </p:extLst>
          </p:nvPr>
        </p:nvGraphicFramePr>
        <p:xfrm>
          <a:off x="685800" y="1752600"/>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EAE597-7E49-8A42-9BFE-C4A477D6278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06696985-943E-9F49-A72A-4E95FC2958F7}" type="slidenum">
              <a:rPr lang="en-US" altLang="en-US" sz="1200">
                <a:latin typeface="Tahoma" panose="020B0604030504040204" pitchFamily="34" charset="0"/>
              </a:rPr>
              <a:pPr eaLnBrk="1" hangingPunct="1"/>
              <a:t>77</a:t>
            </a:fld>
            <a:endParaRPr lang="en-US" altLang="en-US" sz="1200">
              <a:latin typeface="Tahoma" panose="020B0604030504040204" pitchFamily="34" charset="0"/>
            </a:endParaRPr>
          </a:p>
        </p:txBody>
      </p:sp>
      <p:sp>
        <p:nvSpPr>
          <p:cNvPr id="86018" name="Title 2">
            <a:extLst>
              <a:ext uri="{FF2B5EF4-FFF2-40B4-BE49-F238E27FC236}">
                <a16:creationId xmlns:a16="http://schemas.microsoft.com/office/drawing/2014/main" id="{5C7AD596-50A3-1048-9F20-797FDD017C60}"/>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which items need to evaluated.</a:t>
            </a:r>
          </a:p>
        </p:txBody>
      </p:sp>
      <p:pic>
        <p:nvPicPr>
          <p:cNvPr id="86020" name="Content Placeholder 2" descr="Streetview of warehouse facility">
            <a:extLst>
              <a:ext uri="{FF2B5EF4-FFF2-40B4-BE49-F238E27FC236}">
                <a16:creationId xmlns:a16="http://schemas.microsoft.com/office/drawing/2014/main" id="{DC17FC64-CFF4-F64C-BD8E-B24E82857FA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6059488" cy="40386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Fire detection and reporting systems &#10;Security systems &#10;Structural and electrical systems &#10;Storage methods and practices &#10;Locator and lot identification systems &#10;Descriptive inventories, weight tickets, warehouse receipt, service orders &#10;">
            <a:extLst>
              <a:ext uri="{FF2B5EF4-FFF2-40B4-BE49-F238E27FC236}">
                <a16:creationId xmlns:a16="http://schemas.microsoft.com/office/drawing/2014/main" id="{34785331-2AE4-6346-B8AF-04B415DE67CC}"/>
              </a:ext>
            </a:extLst>
          </p:cNvPr>
          <p:cNvGraphicFramePr/>
          <p:nvPr>
            <p:extLst>
              <p:ext uri="{D42A27DB-BD31-4B8C-83A1-F6EECF244321}">
                <p14:modId xmlns:p14="http://schemas.microsoft.com/office/powerpoint/2010/main" val="3738218780"/>
              </p:ext>
            </p:extLst>
          </p:nvPr>
        </p:nvGraphicFramePr>
        <p:xfrm>
          <a:off x="5181600" y="1524000"/>
          <a:ext cx="3581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576CE6-F34C-FF4E-B491-EA9786DD8B9B}"/>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DBE5D5ED-D6CC-5E4F-926B-7DA40106D63D}" type="slidenum">
              <a:rPr lang="en-US" altLang="en-US" sz="1200">
                <a:latin typeface="Tahoma" panose="020B0604030504040204" pitchFamily="34" charset="0"/>
              </a:rPr>
              <a:pPr eaLnBrk="1" hangingPunct="1"/>
              <a:t>78</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87042" name="Title 1">
            <a:extLst>
              <a:ext uri="{FF2B5EF4-FFF2-40B4-BE49-F238E27FC236}">
                <a16:creationId xmlns:a16="http://schemas.microsoft.com/office/drawing/2014/main" id="{BF81A0AE-F5E2-D64F-A8B8-7D999E251E96}"/>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87043" name="Text Placeholder 2">
            <a:extLst>
              <a:ext uri="{FF2B5EF4-FFF2-40B4-BE49-F238E27FC236}">
                <a16:creationId xmlns:a16="http://schemas.microsoft.com/office/drawing/2014/main" id="{5F0C194B-F5D3-A848-9316-87B5BE3DE37B}"/>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kinds of information should an inspector be prepared to verify when onsite at a storage facility or retail outlet?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AC90AD-A449-4D44-B08F-A353BCFF143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B62AA337-5C14-8B40-AD4E-050251F56925}" type="slidenum">
              <a:rPr lang="en-US" altLang="en-US" sz="1200">
                <a:latin typeface="Tahoma" panose="020B0604030504040204" pitchFamily="34" charset="0"/>
              </a:rPr>
              <a:pPr eaLnBrk="1" hangingPunct="1"/>
              <a:t>7</a:t>
            </a:fld>
            <a:endParaRPr lang="en-US" altLang="en-US" sz="1200">
              <a:latin typeface="Tahoma" panose="020B0604030504040204" pitchFamily="34" charset="0"/>
            </a:endParaRPr>
          </a:p>
        </p:txBody>
      </p:sp>
      <p:sp>
        <p:nvSpPr>
          <p:cNvPr id="14338" name="Title 2">
            <a:extLst>
              <a:ext uri="{FF2B5EF4-FFF2-40B4-BE49-F238E27FC236}">
                <a16:creationId xmlns:a16="http://schemas.microsoft.com/office/drawing/2014/main" id="{031EED7B-D1A8-FB4C-87E9-7F37BC63E50E}"/>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which agencies are responsible for regulating open burning.</a:t>
            </a:r>
          </a:p>
        </p:txBody>
      </p:sp>
      <p:graphicFrame>
        <p:nvGraphicFramePr>
          <p:cNvPr id="3" name="Content Placeholder 2" descr="Agricultural commissioner&#10;Air quality management district&#10;Fire district&#10;">
            <a:extLst>
              <a:ext uri="{FF2B5EF4-FFF2-40B4-BE49-F238E27FC236}">
                <a16:creationId xmlns:a16="http://schemas.microsoft.com/office/drawing/2014/main" id="{617D8A53-B6C8-814C-98AA-F40F6F74B0D8}"/>
              </a:ext>
            </a:extLst>
          </p:cNvPr>
          <p:cNvGraphicFramePr>
            <a:graphicFrameLocks noGrp="1"/>
          </p:cNvGraphicFramePr>
          <p:nvPr>
            <p:ph idx="1"/>
            <p:extLst>
              <p:ext uri="{D42A27DB-BD31-4B8C-83A1-F6EECF244321}">
                <p14:modId xmlns:p14="http://schemas.microsoft.com/office/powerpoint/2010/main" val="1613634822"/>
              </p:ext>
            </p:extLst>
          </p:nvPr>
        </p:nvGraphicFramePr>
        <p:xfrm>
          <a:off x="914400" y="1524000"/>
          <a:ext cx="72390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2D5BBB-A433-654C-9696-A5D0A5A1E9F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365C499F-2C61-A64A-B86C-8161600CC3D3}" type="slidenum">
              <a:rPr lang="en-US" altLang="en-US" sz="1200">
                <a:latin typeface="Tahoma" panose="020B0604030504040204" pitchFamily="34" charset="0"/>
              </a:rPr>
              <a:pPr eaLnBrk="1" hangingPunct="1"/>
              <a:t>79</a:t>
            </a:fld>
            <a:endParaRPr lang="en-US" altLang="en-US" sz="1200">
              <a:latin typeface="Tahoma" panose="020B0604030504040204" pitchFamily="34" charset="0"/>
            </a:endParaRPr>
          </a:p>
        </p:txBody>
      </p:sp>
      <p:sp>
        <p:nvSpPr>
          <p:cNvPr id="88066" name="Title 2">
            <a:extLst>
              <a:ext uri="{FF2B5EF4-FFF2-40B4-BE49-F238E27FC236}">
                <a16:creationId xmlns:a16="http://schemas.microsoft.com/office/drawing/2014/main" id="{0E6423EB-5002-1941-BD45-0C8C4C4C8F7F}"/>
              </a:ext>
            </a:extLst>
          </p:cNvPr>
          <p:cNvSpPr>
            <a:spLocks noGrp="1"/>
          </p:cNvSpPr>
          <p:nvPr>
            <p:ph type="title"/>
          </p:nvPr>
        </p:nvSpPr>
        <p:spPr bwMode="auto">
          <a:xfrm>
            <a:off x="685800" y="193675"/>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Warehouses present extreme challenges to fire suppression operations.</a:t>
            </a:r>
          </a:p>
        </p:txBody>
      </p:sp>
      <p:pic>
        <p:nvPicPr>
          <p:cNvPr id="88068" name="Content Placeholder 2" descr="storage warehouse filled with various shelving units, the shelves are lines with boxes and containers">
            <a:extLst>
              <a:ext uri="{FF2B5EF4-FFF2-40B4-BE49-F238E27FC236}">
                <a16:creationId xmlns:a16="http://schemas.microsoft.com/office/drawing/2014/main" id="{893BCDF0-29AB-524D-BA4E-FBEDF1CF847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1775" y="1600200"/>
            <a:ext cx="6511925"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Be alert for conditions that will contribute to rapid fire growth&#10;Assess the configuration and type of fuels within the structure&#10;Verify that storage methods do not impede fire detection systems &#10;Diligently inspect a facility’s automatic sprinkler systems&#10;Examine records to verify sprinklers are functional and being serviced as required&#10;Examine storage heights to determine whether materials are too close to the sprinklers&#10;Consult NFPA® 25&#10;">
            <a:extLst>
              <a:ext uri="{FF2B5EF4-FFF2-40B4-BE49-F238E27FC236}">
                <a16:creationId xmlns:a16="http://schemas.microsoft.com/office/drawing/2014/main" id="{31A2AC08-1EDE-5342-A4B2-AAD35971EFC7}"/>
              </a:ext>
            </a:extLst>
          </p:cNvPr>
          <p:cNvGraphicFramePr/>
          <p:nvPr>
            <p:extLst>
              <p:ext uri="{D42A27DB-BD31-4B8C-83A1-F6EECF244321}">
                <p14:modId xmlns:p14="http://schemas.microsoft.com/office/powerpoint/2010/main" val="2443812204"/>
              </p:ext>
            </p:extLst>
          </p:nvPr>
        </p:nvGraphicFramePr>
        <p:xfrm>
          <a:off x="4114800" y="1524000"/>
          <a:ext cx="48006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580121-1616-D748-859A-46017149304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A08E194D-0D16-3046-B4A7-6C12F0933721}" type="slidenum">
              <a:rPr lang="en-US" altLang="en-US" sz="1200">
                <a:latin typeface="Tahoma" panose="020B0604030504040204" pitchFamily="34" charset="0"/>
              </a:rPr>
              <a:pPr eaLnBrk="1" hangingPunct="1"/>
              <a:t>80</a:t>
            </a:fld>
            <a:endParaRPr lang="en-US" altLang="en-US" sz="1200">
              <a:latin typeface="Tahoma" panose="020B0604030504040204" pitchFamily="34" charset="0"/>
            </a:endParaRPr>
          </a:p>
        </p:txBody>
      </p:sp>
      <p:sp>
        <p:nvSpPr>
          <p:cNvPr id="89090" name="Title 2">
            <a:extLst>
              <a:ext uri="{FF2B5EF4-FFF2-40B4-BE49-F238E27FC236}">
                <a16:creationId xmlns:a16="http://schemas.microsoft.com/office/drawing/2014/main" id="{B7169892-3616-B243-A26B-CCE02628EB7D}"/>
              </a:ext>
            </a:extLst>
          </p:cNvPr>
          <p:cNvSpPr>
            <a:spLocks noGrp="1"/>
          </p:cNvSpPr>
          <p:nvPr>
            <p:ph type="title"/>
          </p:nvPr>
        </p:nvSpPr>
        <p:spPr bwMode="auto">
          <a:xfrm>
            <a:off x="685800" y="193675"/>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what recommendations to make regarding exposure protection.</a:t>
            </a:r>
          </a:p>
        </p:txBody>
      </p:sp>
      <p:graphicFrame>
        <p:nvGraphicFramePr>
          <p:cNvPr id="6" name="Content Placeholder 5" descr="Perimeter storage&#10; Store or stack noncombustible materials to act as a barrier between yards and adjacent property&#10;Separation distances&#10; Maintain the required distances between materials specified in the fire code&#10; If separation is not possible, fire-resistive walls can be used&#10; Height and area of storage can be reduced&#10;Vegetation&#10; Control weeds and vegetation away from storage areas&#10; Mow areas prone to growth&#10; Treat them with an effective weed-control herbicide &#10;Waste&#10; Do not allow materials such as sawdust, dry vegetable matter, and bark to accumulate&#10;">
            <a:extLst>
              <a:ext uri="{FF2B5EF4-FFF2-40B4-BE49-F238E27FC236}">
                <a16:creationId xmlns:a16="http://schemas.microsoft.com/office/drawing/2014/main" id="{800518EA-441E-9F4A-9090-D0FEED07A76A}"/>
              </a:ext>
            </a:extLst>
          </p:cNvPr>
          <p:cNvGraphicFramePr>
            <a:graphicFrameLocks noGrp="1"/>
          </p:cNvGraphicFramePr>
          <p:nvPr>
            <p:ph idx="1"/>
            <p:extLst>
              <p:ext uri="{D42A27DB-BD31-4B8C-83A1-F6EECF244321}">
                <p14:modId xmlns:p14="http://schemas.microsoft.com/office/powerpoint/2010/main" val="2983554594"/>
              </p:ext>
            </p:extLst>
          </p:nvPr>
        </p:nvGraphicFramePr>
        <p:xfrm>
          <a:off x="304800" y="1524000"/>
          <a:ext cx="84582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9093" name="Text Box 7">
            <a:extLst>
              <a:ext uri="{FF2B5EF4-FFF2-40B4-BE49-F238E27FC236}">
                <a16:creationId xmlns:a16="http://schemas.microsoft.com/office/drawing/2014/main" id="{BF8ECCE7-432A-7B4F-A149-C30B641A1019}"/>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D2BDA1-6811-694B-864D-FD8A50D320C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59B3306D-77E0-4040-9A15-EF2DA472F1FF}" type="slidenum">
              <a:rPr lang="en-US" altLang="en-US" sz="1200">
                <a:latin typeface="Tahoma" panose="020B0604030504040204" pitchFamily="34" charset="0"/>
              </a:rPr>
              <a:pPr eaLnBrk="1" hangingPunct="1"/>
              <a:t>81</a:t>
            </a:fld>
            <a:endParaRPr lang="en-US" altLang="en-US" sz="1200">
              <a:latin typeface="Tahoma" panose="020B0604030504040204" pitchFamily="34" charset="0"/>
            </a:endParaRPr>
          </a:p>
        </p:txBody>
      </p:sp>
      <p:sp>
        <p:nvSpPr>
          <p:cNvPr id="90114" name="Title 2">
            <a:extLst>
              <a:ext uri="{FF2B5EF4-FFF2-40B4-BE49-F238E27FC236}">
                <a16:creationId xmlns:a16="http://schemas.microsoft.com/office/drawing/2014/main" id="{340B44F7-A28A-624A-B30D-C4C8B43C2A62}"/>
              </a:ext>
            </a:extLst>
          </p:cNvPr>
          <p:cNvSpPr>
            <a:spLocks noGrp="1"/>
          </p:cNvSpPr>
          <p:nvPr>
            <p:ph type="title"/>
          </p:nvPr>
        </p:nvSpPr>
        <p:spPr bwMode="auto">
          <a:xfrm>
            <a:off x="685800" y="193675"/>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what recommendations to make regarding exposure protection.</a:t>
            </a:r>
          </a:p>
        </p:txBody>
      </p:sp>
      <p:pic>
        <p:nvPicPr>
          <p:cNvPr id="90116" name="Content Placeholder 2" descr="a person is welding materials together while another person stands behind with a fire extinguisher ready to use">
            <a:extLst>
              <a:ext uri="{FF2B5EF4-FFF2-40B4-BE49-F238E27FC236}">
                <a16:creationId xmlns:a16="http://schemas.microsoft.com/office/drawing/2014/main" id="{AD908E07-1601-8349-9A92-B9F7A03FCE6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56388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Smoking and hot-work&#10; Permit smoking and hot-work operations only in designated areas&#10; Signs should be posted&#10;Heating devices&#10; Do not allow portable heating devices or open fires in the lumber storage area&#10; If permitted, they should be limited to approved-type equipment installed in an appropriate manner&#10;">
            <a:extLst>
              <a:ext uri="{FF2B5EF4-FFF2-40B4-BE49-F238E27FC236}">
                <a16:creationId xmlns:a16="http://schemas.microsoft.com/office/drawing/2014/main" id="{3E6CECA6-F6A3-934D-B033-6EED327C1D0A}"/>
              </a:ext>
            </a:extLst>
          </p:cNvPr>
          <p:cNvGraphicFramePr/>
          <p:nvPr>
            <p:extLst>
              <p:ext uri="{D42A27DB-BD31-4B8C-83A1-F6EECF244321}">
                <p14:modId xmlns:p14="http://schemas.microsoft.com/office/powerpoint/2010/main" val="1342148123"/>
              </p:ext>
            </p:extLst>
          </p:nvPr>
        </p:nvGraphicFramePr>
        <p:xfrm>
          <a:off x="5181600" y="1752600"/>
          <a:ext cx="3716482" cy="4388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64ED98-CD7B-124A-996A-36EE0CFEA2D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1BD6BB2B-0C44-FC4C-BFEE-5CEFAF1E3068}" type="slidenum">
              <a:rPr lang="en-US" altLang="en-US" sz="1200">
                <a:latin typeface="Tahoma" panose="020B0604030504040204" pitchFamily="34" charset="0"/>
              </a:rPr>
              <a:pPr eaLnBrk="1" hangingPunct="1"/>
              <a:t>82</a:t>
            </a:fld>
            <a:endParaRPr lang="en-US" altLang="en-US" sz="1200">
              <a:latin typeface="Tahoma" panose="020B0604030504040204" pitchFamily="34" charset="0"/>
            </a:endParaRPr>
          </a:p>
        </p:txBody>
      </p:sp>
      <p:sp>
        <p:nvSpPr>
          <p:cNvPr id="91138" name="Title 2">
            <a:extLst>
              <a:ext uri="{FF2B5EF4-FFF2-40B4-BE49-F238E27FC236}">
                <a16:creationId xmlns:a16="http://schemas.microsoft.com/office/drawing/2014/main" id="{6EDCD28B-24BF-5040-BDFD-F65C1FFA11D6}"/>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High fuel load is the primary hazard associated with lumberyards.</a:t>
            </a:r>
          </a:p>
        </p:txBody>
      </p:sp>
      <p:graphicFrame>
        <p:nvGraphicFramePr>
          <p:cNvPr id="6" name="Content Placeholder 5" descr="High fuel load is created by large quantities of combustible materials stored on the site &#10;Quantity and variety these materials contributes to a fire that can overwhelm local fire suppression resources&#10;May be required to adhere to different building code requirements&#10;">
            <a:extLst>
              <a:ext uri="{FF2B5EF4-FFF2-40B4-BE49-F238E27FC236}">
                <a16:creationId xmlns:a16="http://schemas.microsoft.com/office/drawing/2014/main" id="{EB64C2EF-692B-C743-916A-3E98E5DAC0E9}"/>
              </a:ext>
            </a:extLst>
          </p:cNvPr>
          <p:cNvGraphicFramePr>
            <a:graphicFrameLocks noGrp="1"/>
          </p:cNvGraphicFramePr>
          <p:nvPr>
            <p:ph idx="1"/>
            <p:extLst>
              <p:ext uri="{D42A27DB-BD31-4B8C-83A1-F6EECF244321}">
                <p14:modId xmlns:p14="http://schemas.microsoft.com/office/powerpoint/2010/main" val="291558758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FB824B-98F8-4A45-A544-FE786A87528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AB9BFA38-B877-6C45-BA7A-46DE0944B1DE}" type="slidenum">
              <a:rPr lang="en-US" altLang="en-US" sz="1200">
                <a:latin typeface="Tahoma" panose="020B0604030504040204" pitchFamily="34" charset="0"/>
              </a:rPr>
              <a:pPr eaLnBrk="1" hangingPunct="1"/>
              <a:t>83</a:t>
            </a:fld>
            <a:endParaRPr lang="en-US" altLang="en-US" sz="1200">
              <a:latin typeface="Tahoma" panose="020B0604030504040204" pitchFamily="34" charset="0"/>
            </a:endParaRPr>
          </a:p>
        </p:txBody>
      </p:sp>
      <p:sp>
        <p:nvSpPr>
          <p:cNvPr id="92162" name="Title 2">
            <a:extLst>
              <a:ext uri="{FF2B5EF4-FFF2-40B4-BE49-F238E27FC236}">
                <a16:creationId xmlns:a16="http://schemas.microsoft.com/office/drawing/2014/main" id="{BB53314E-27B2-B84C-B0AA-950364DF8AFD}"/>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conditions can influence the growth of lumberyard fires.</a:t>
            </a:r>
          </a:p>
        </p:txBody>
      </p:sp>
      <p:graphicFrame>
        <p:nvGraphicFramePr>
          <p:cNvPr id="6" name="Content Placeholder 5" descr="Large, undivided stacks of materials&#10;Congested storage conditions &#10;Delayed fire detection &#10;Inadequate fire protection &#10;Combinations of Class A and Class B materials in close proximity&#10;">
            <a:extLst>
              <a:ext uri="{FF2B5EF4-FFF2-40B4-BE49-F238E27FC236}">
                <a16:creationId xmlns:a16="http://schemas.microsoft.com/office/drawing/2014/main" id="{1EC5EC33-E5F8-404B-9BEE-2A707910B8CC}"/>
              </a:ext>
            </a:extLst>
          </p:cNvPr>
          <p:cNvGraphicFramePr>
            <a:graphicFrameLocks noGrp="1"/>
          </p:cNvGraphicFramePr>
          <p:nvPr>
            <p:ph idx="1"/>
            <p:extLst>
              <p:ext uri="{D42A27DB-BD31-4B8C-83A1-F6EECF244321}">
                <p14:modId xmlns:p14="http://schemas.microsoft.com/office/powerpoint/2010/main" val="177934510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2A78FA-303C-DE4B-9E7D-191DE28EA99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55B1A8B9-4C1B-CA4D-AA86-B4DA26EDDFD8}" type="slidenum">
              <a:rPr lang="en-US" altLang="en-US" sz="1200">
                <a:latin typeface="Tahoma" panose="020B0604030504040204" pitchFamily="34" charset="0"/>
              </a:rPr>
              <a:pPr eaLnBrk="1" hangingPunct="1"/>
              <a:t>84</a:t>
            </a:fld>
            <a:endParaRPr lang="en-US" altLang="en-US" sz="1200">
              <a:latin typeface="Tahoma" panose="020B0604030504040204" pitchFamily="34" charset="0"/>
            </a:endParaRPr>
          </a:p>
        </p:txBody>
      </p:sp>
      <p:sp>
        <p:nvSpPr>
          <p:cNvPr id="93186" name="Title 2">
            <a:extLst>
              <a:ext uri="{FF2B5EF4-FFF2-40B4-BE49-F238E27FC236}">
                <a16:creationId xmlns:a16="http://schemas.microsoft.com/office/drawing/2014/main" id="{93F04BB9-0AB2-EC47-929E-A5E4C4D5BF49}"/>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important code provisions for open-yard lumberyards.</a:t>
            </a:r>
          </a:p>
        </p:txBody>
      </p:sp>
      <p:pic>
        <p:nvPicPr>
          <p:cNvPr id="93188" name="Content Placeholder 2" descr="Open-yard lumberyard on paved surface">
            <a:extLst>
              <a:ext uri="{FF2B5EF4-FFF2-40B4-BE49-F238E27FC236}">
                <a16:creationId xmlns:a16="http://schemas.microsoft.com/office/drawing/2014/main" id="{C641A2F4-3AB5-E247-91A4-8292FCCC595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601980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Lumber stacks must be located on solid ground&#10;Preferably paved&#10;Surfaced with materials such as cinders, fine gravel, or stone &#10;">
            <a:extLst>
              <a:ext uri="{FF2B5EF4-FFF2-40B4-BE49-F238E27FC236}">
                <a16:creationId xmlns:a16="http://schemas.microsoft.com/office/drawing/2014/main" id="{37E3A786-B79A-7C41-9197-875770CC1BDF}"/>
              </a:ext>
            </a:extLst>
          </p:cNvPr>
          <p:cNvGraphicFramePr/>
          <p:nvPr>
            <p:extLst>
              <p:ext uri="{D42A27DB-BD31-4B8C-83A1-F6EECF244321}">
                <p14:modId xmlns:p14="http://schemas.microsoft.com/office/powerpoint/2010/main" val="3184177825"/>
              </p:ext>
            </p:extLst>
          </p:nvPr>
        </p:nvGraphicFramePr>
        <p:xfrm>
          <a:off x="5105400" y="3962400"/>
          <a:ext cx="3733800" cy="215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3191" name="Rectangle 10">
            <a:extLst>
              <a:ext uri="{FF2B5EF4-FFF2-40B4-BE49-F238E27FC236}">
                <a16:creationId xmlns:a16="http://schemas.microsoft.com/office/drawing/2014/main" id="{22D2A9D3-E00A-1040-89D2-6FF77F39E84C}"/>
              </a:ext>
            </a:extLst>
          </p:cNvPr>
          <p:cNvSpPr>
            <a:spLocks noChangeArrowheads="1"/>
          </p:cNvSpPr>
          <p:nvPr/>
        </p:nvSpPr>
        <p:spPr bwMode="auto">
          <a:xfrm>
            <a:off x="284163" y="5895975"/>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sp>
        <p:nvSpPr>
          <p:cNvPr id="93190" name="Text Box 7">
            <a:extLst>
              <a:ext uri="{FF2B5EF4-FFF2-40B4-BE49-F238E27FC236}">
                <a16:creationId xmlns:a16="http://schemas.microsoft.com/office/drawing/2014/main" id="{37E04806-D751-3742-B81A-5D6E89307F0E}"/>
              </a:ext>
            </a:extLst>
          </p:cNvPr>
          <p:cNvSpPr txBox="1">
            <a:spLocks noChangeArrowheads="1"/>
          </p:cNvSpPr>
          <p:nvPr/>
        </p:nvSpPr>
        <p:spPr bwMode="auto">
          <a:xfrm>
            <a:off x="5867400" y="6273839"/>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5BBD94-A2C6-9744-86F9-1C1CF14738B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8EA580EB-71A7-8F43-A8F6-E317C52880F4}" type="slidenum">
              <a:rPr lang="en-US" altLang="en-US" sz="1200">
                <a:latin typeface="Tahoma" panose="020B0604030504040204" pitchFamily="34" charset="0"/>
              </a:rPr>
              <a:pPr eaLnBrk="1" hangingPunct="1"/>
              <a:t>85</a:t>
            </a:fld>
            <a:endParaRPr lang="en-US" altLang="en-US" sz="1200">
              <a:latin typeface="Tahoma" panose="020B0604030504040204" pitchFamily="34" charset="0"/>
            </a:endParaRPr>
          </a:p>
        </p:txBody>
      </p:sp>
      <p:sp>
        <p:nvSpPr>
          <p:cNvPr id="94210" name="Title 2">
            <a:extLst>
              <a:ext uri="{FF2B5EF4-FFF2-40B4-BE49-F238E27FC236}">
                <a16:creationId xmlns:a16="http://schemas.microsoft.com/office/drawing/2014/main" id="{E1B29F02-D63A-AB49-8295-A39E15C78F9C}"/>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important code provisions for open-yard lumberyards.</a:t>
            </a:r>
          </a:p>
        </p:txBody>
      </p:sp>
      <p:pic>
        <p:nvPicPr>
          <p:cNvPr id="94212" name="Content Placeholder 2" descr="Open-yard lumberyard where stacks of lumber are placed under metal awnings">
            <a:extLst>
              <a:ext uri="{FF2B5EF4-FFF2-40B4-BE49-F238E27FC236}">
                <a16:creationId xmlns:a16="http://schemas.microsoft.com/office/drawing/2014/main" id="{6C015E04-6375-8B41-B336-DB4FABEDA91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0550" y="1905000"/>
            <a:ext cx="5810250" cy="3873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Heights of stacks must not exceed 20 feet (6 m)&#10;Gates and driveways must be wide enough to accommodate the fire department’s largest vehicle &#10;Turning radius of all driveways must meet the requirements of the largest fire apparatus that could respond to that location &#10;Fire department-approved padlocks or key boxes must be used to secure the facility&#10;">
            <a:extLst>
              <a:ext uri="{FF2B5EF4-FFF2-40B4-BE49-F238E27FC236}">
                <a16:creationId xmlns:a16="http://schemas.microsoft.com/office/drawing/2014/main" id="{3B69216C-7F4D-384E-9E16-C9EBA1730E2F}"/>
              </a:ext>
            </a:extLst>
          </p:cNvPr>
          <p:cNvGraphicFramePr/>
          <p:nvPr>
            <p:extLst>
              <p:ext uri="{D42A27DB-BD31-4B8C-83A1-F6EECF244321}">
                <p14:modId xmlns:p14="http://schemas.microsoft.com/office/powerpoint/2010/main" val="3099442904"/>
              </p:ext>
            </p:extLst>
          </p:nvPr>
        </p:nvGraphicFramePr>
        <p:xfrm>
          <a:off x="5105400" y="1752600"/>
          <a:ext cx="3733800"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4214" name="Rectangle 10">
            <a:extLst>
              <a:ext uri="{FF2B5EF4-FFF2-40B4-BE49-F238E27FC236}">
                <a16:creationId xmlns:a16="http://schemas.microsoft.com/office/drawing/2014/main" id="{F18CECA4-93C4-8849-93A1-68D5EAFAB227}"/>
              </a:ext>
            </a:extLst>
          </p:cNvPr>
          <p:cNvSpPr>
            <a:spLocks noChangeArrowheads="1"/>
          </p:cNvSpPr>
          <p:nvPr/>
        </p:nvSpPr>
        <p:spPr bwMode="auto">
          <a:xfrm>
            <a:off x="457200" y="5722783"/>
            <a:ext cx="37338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Rich Mahaney</a:t>
            </a:r>
            <a:endParaRPr lang="en-US" altLang="en-US" sz="1200" b="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1296F9-D8E5-C44A-A542-02959BEE61A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DF67FE6E-4EAD-7E46-9F81-E9CDF09A9CAE}" type="slidenum">
              <a:rPr lang="en-US" altLang="en-US" sz="1200">
                <a:latin typeface="Tahoma" panose="020B0604030504040204" pitchFamily="34" charset="0"/>
              </a:rPr>
              <a:pPr eaLnBrk="1" hangingPunct="1"/>
              <a:t>86</a:t>
            </a:fld>
            <a:endParaRPr lang="en-US" altLang="en-US" sz="1200">
              <a:latin typeface="Tahoma" panose="020B0604030504040204" pitchFamily="34" charset="0"/>
            </a:endParaRPr>
          </a:p>
        </p:txBody>
      </p:sp>
      <p:sp>
        <p:nvSpPr>
          <p:cNvPr id="95234" name="Title 2">
            <a:extLst>
              <a:ext uri="{FF2B5EF4-FFF2-40B4-BE49-F238E27FC236}">
                <a16:creationId xmlns:a16="http://schemas.microsoft.com/office/drawing/2014/main" id="{39208671-1901-1349-8D16-30837325F73F}"/>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the hazards presented by tire storage facilities.</a:t>
            </a:r>
          </a:p>
        </p:txBody>
      </p:sp>
      <p:pic>
        <p:nvPicPr>
          <p:cNvPr id="95236" name="Content Placeholder 2" descr="Tire storage facility where tires are stacked on a concrete surface">
            <a:extLst>
              <a:ext uri="{FF2B5EF4-FFF2-40B4-BE49-F238E27FC236}">
                <a16:creationId xmlns:a16="http://schemas.microsoft.com/office/drawing/2014/main" id="{22145383-7EF7-CF42-B5C2-65E870BCC42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3200" y="1600200"/>
            <a:ext cx="6019800" cy="4011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Fires involving tires produce intense heat, enormous amounts of smoke, and toxic oil&#10;Readily allow for the spread of heat and flames&#10;Fires involving tires not protected by sprinklers usually burn for long periods&#10;Adequate separation of manageable areas of tires must be planned and enforced&#10;">
            <a:extLst>
              <a:ext uri="{FF2B5EF4-FFF2-40B4-BE49-F238E27FC236}">
                <a16:creationId xmlns:a16="http://schemas.microsoft.com/office/drawing/2014/main" id="{1438D010-06A2-C34B-929B-EB8D2B66015F}"/>
              </a:ext>
            </a:extLst>
          </p:cNvPr>
          <p:cNvGraphicFramePr/>
          <p:nvPr>
            <p:extLst>
              <p:ext uri="{D42A27DB-BD31-4B8C-83A1-F6EECF244321}">
                <p14:modId xmlns:p14="http://schemas.microsoft.com/office/powerpoint/2010/main" val="3153907777"/>
              </p:ext>
            </p:extLst>
          </p:nvPr>
        </p:nvGraphicFramePr>
        <p:xfrm>
          <a:off x="304800" y="2160587"/>
          <a:ext cx="3733800" cy="375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5238" name="Rectangle 10">
            <a:extLst>
              <a:ext uri="{FF2B5EF4-FFF2-40B4-BE49-F238E27FC236}">
                <a16:creationId xmlns:a16="http://schemas.microsoft.com/office/drawing/2014/main" id="{6437F8DB-466D-0A4A-BDDC-1A75A04C0434}"/>
              </a:ext>
            </a:extLst>
          </p:cNvPr>
          <p:cNvSpPr>
            <a:spLocks noChangeArrowheads="1"/>
          </p:cNvSpPr>
          <p:nvPr/>
        </p:nvSpPr>
        <p:spPr bwMode="auto">
          <a:xfrm>
            <a:off x="5029200" y="5638800"/>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buFontTx/>
              <a:buNone/>
            </a:pPr>
            <a:r>
              <a:rPr lang="en-US" altLang="en-US" sz="1200" b="0" i="1"/>
              <a:t>Courtesy of Rich Mahaney</a:t>
            </a:r>
            <a:endParaRPr lang="en-US" altLang="en-US" sz="1200" b="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6A111A-48D4-2442-9F98-E251CB9B599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CF83B1B6-9BCB-354D-9B31-45E684855F22}" type="slidenum">
              <a:rPr lang="en-US" altLang="en-US" sz="1200">
                <a:latin typeface="Tahoma" panose="020B0604030504040204" pitchFamily="34" charset="0"/>
              </a:rPr>
              <a:pPr eaLnBrk="1" hangingPunct="1"/>
              <a:t>87</a:t>
            </a:fld>
            <a:endParaRPr lang="en-US" altLang="en-US" sz="1200">
              <a:latin typeface="Tahoma" panose="020B0604030504040204" pitchFamily="34" charset="0"/>
            </a:endParaRPr>
          </a:p>
        </p:txBody>
      </p:sp>
      <p:sp>
        <p:nvSpPr>
          <p:cNvPr id="96258" name="Title 2">
            <a:extLst>
              <a:ext uri="{FF2B5EF4-FFF2-40B4-BE49-F238E27FC236}">
                <a16:creationId xmlns:a16="http://schemas.microsoft.com/office/drawing/2014/main" id="{10DEF62F-ECB3-AE48-8C69-E1854242B006}"/>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where inspectors may encounter tire storage.</a:t>
            </a:r>
          </a:p>
        </p:txBody>
      </p:sp>
      <p:graphicFrame>
        <p:nvGraphicFramePr>
          <p:cNvPr id="6" name="Content Placeholder 5" descr="Inside tire storage&#10; May be found in tire or automotive stores, warehouses, big-box retail outlets, and tire manufacturing facilities&#10;Outside tire storage&#10; Junkyards or scrap tire storage facilities&#10;Problems&#10; Scrap tire storage facilities have resulted in numerous serious fires&#10; Facilities are often closely related to scrap tire processing and burning operations&#10;">
            <a:extLst>
              <a:ext uri="{FF2B5EF4-FFF2-40B4-BE49-F238E27FC236}">
                <a16:creationId xmlns:a16="http://schemas.microsoft.com/office/drawing/2014/main" id="{8A95951A-95F6-3447-80A1-39F2494EA7C0}"/>
              </a:ext>
            </a:extLst>
          </p:cNvPr>
          <p:cNvGraphicFramePr>
            <a:graphicFrameLocks noGrp="1"/>
          </p:cNvGraphicFramePr>
          <p:nvPr>
            <p:ph idx="1"/>
            <p:extLst>
              <p:ext uri="{D42A27DB-BD31-4B8C-83A1-F6EECF244321}">
                <p14:modId xmlns:p14="http://schemas.microsoft.com/office/powerpoint/2010/main" val="3131531039"/>
              </p:ext>
            </p:extLst>
          </p:nvPr>
        </p:nvGraphicFramePr>
        <p:xfrm>
          <a:off x="685800" y="1600200"/>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A73B14-93F8-D64A-A9E9-D73F467EE53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DBBDAB3A-D56C-DA46-BFB9-6DD46E9FC461}" type="slidenum">
              <a:rPr lang="en-US" altLang="en-US" sz="1200">
                <a:latin typeface="Tahoma" panose="020B0604030504040204" pitchFamily="34" charset="0"/>
              </a:rPr>
              <a:pPr eaLnBrk="1" hangingPunct="1"/>
              <a:t>88</a:t>
            </a:fld>
            <a:endParaRPr lang="en-US" altLang="en-US" sz="1200">
              <a:latin typeface="Tahoma" panose="020B0604030504040204" pitchFamily="34" charset="0"/>
            </a:endParaRPr>
          </a:p>
        </p:txBody>
      </p:sp>
      <p:sp>
        <p:nvSpPr>
          <p:cNvPr id="97282" name="Title 2">
            <a:extLst>
              <a:ext uri="{FF2B5EF4-FFF2-40B4-BE49-F238E27FC236}">
                <a16:creationId xmlns:a16="http://schemas.microsoft.com/office/drawing/2014/main" id="{8FB509D6-0FAD-354E-8150-F411A0425BF5}"/>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pallet storage facilities.</a:t>
            </a:r>
          </a:p>
        </p:txBody>
      </p:sp>
      <p:pic>
        <p:nvPicPr>
          <p:cNvPr id="97284" name="Content Placeholder 2" descr="Rows of pallets stacked on concrete">
            <a:extLst>
              <a:ext uri="{FF2B5EF4-FFF2-40B4-BE49-F238E27FC236}">
                <a16:creationId xmlns:a16="http://schemas.microsoft.com/office/drawing/2014/main" id="{8AD4094B-2E56-8641-A5C9-FC70CAF06C8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016" t="5263" r="4117" b="10526"/>
          <a:stretch/>
        </p:blipFill>
        <p:spPr bwMode="auto">
          <a:xfrm>
            <a:off x="304800" y="1993900"/>
            <a:ext cx="5791200" cy="3657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Found in facilities that store, ship, and receive large quantities of materials&#10;Loaded pallets will be present on loading docks and in storage areas&#10;Idle pallets can be stored inside or outside the facility&#10;Damaged pallets found in piles around the perimeter&#10;Controlled the same way waste inside a facility&#10;Majority of pallets are wooden&#10;">
            <a:extLst>
              <a:ext uri="{FF2B5EF4-FFF2-40B4-BE49-F238E27FC236}">
                <a16:creationId xmlns:a16="http://schemas.microsoft.com/office/drawing/2014/main" id="{9FB0E5AA-F769-9A41-93C8-113525D131CF}"/>
              </a:ext>
            </a:extLst>
          </p:cNvPr>
          <p:cNvGraphicFramePr/>
          <p:nvPr>
            <p:extLst>
              <p:ext uri="{D42A27DB-BD31-4B8C-83A1-F6EECF244321}">
                <p14:modId xmlns:p14="http://schemas.microsoft.com/office/powerpoint/2010/main" val="3156714616"/>
              </p:ext>
            </p:extLst>
          </p:nvPr>
        </p:nvGraphicFramePr>
        <p:xfrm>
          <a:off x="4648200" y="1524000"/>
          <a:ext cx="4191000" cy="459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3A9D62-8F56-F64D-AC67-3A7773BCE60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807FA0C7-BEFD-204F-8069-05C7EA00C549}" type="slidenum">
              <a:rPr lang="en-US" altLang="en-US" sz="1200">
                <a:latin typeface="Tahoma" panose="020B0604030504040204" pitchFamily="34" charset="0"/>
              </a:rPr>
              <a:pPr eaLnBrk="1" hangingPunct="1"/>
              <a:t>8</a:t>
            </a:fld>
            <a:endParaRPr lang="en-US" altLang="en-US" sz="1200">
              <a:latin typeface="Tahoma" panose="020B0604030504040204" pitchFamily="34" charset="0"/>
            </a:endParaRPr>
          </a:p>
        </p:txBody>
      </p:sp>
      <p:sp>
        <p:nvSpPr>
          <p:cNvPr id="15362" name="Title 2">
            <a:extLst>
              <a:ext uri="{FF2B5EF4-FFF2-40B4-BE49-F238E27FC236}">
                <a16:creationId xmlns:a16="http://schemas.microsoft.com/office/drawing/2014/main" id="{E56FE74D-33AF-B746-B718-CF417116FBB6}"/>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what regulations apply to open burning.</a:t>
            </a:r>
          </a:p>
        </p:txBody>
      </p:sp>
      <p:graphicFrame>
        <p:nvGraphicFramePr>
          <p:cNvPr id="3" name="Content Placeholder 2" descr="Permissible (or forbidden) times, air quality, or weather conditions&#10;Mandatory attendance during the burning period&#10;Availability of fire extinguishing equipment&#10;Separation distances from exposure buildings or properties&#10;Clearance of vegetation around the burn site&#10;Acceptable fuels used to ignite combustible materials&#10;">
            <a:extLst>
              <a:ext uri="{FF2B5EF4-FFF2-40B4-BE49-F238E27FC236}">
                <a16:creationId xmlns:a16="http://schemas.microsoft.com/office/drawing/2014/main" id="{97587ED9-6C18-274E-9007-FF5E783EAE0E}"/>
              </a:ext>
            </a:extLst>
          </p:cNvPr>
          <p:cNvGraphicFramePr>
            <a:graphicFrameLocks noGrp="1"/>
          </p:cNvGraphicFramePr>
          <p:nvPr>
            <p:ph idx="1"/>
            <p:extLst>
              <p:ext uri="{D42A27DB-BD31-4B8C-83A1-F6EECF244321}">
                <p14:modId xmlns:p14="http://schemas.microsoft.com/office/powerpoint/2010/main" val="2024736187"/>
              </p:ext>
            </p:extLst>
          </p:nvPr>
        </p:nvGraphicFramePr>
        <p:xfrm>
          <a:off x="533400" y="1752600"/>
          <a:ext cx="79248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AB338C-96C2-3746-9250-A46DA686A28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5EB03987-1901-9743-A4C5-D8628680EF68}" type="slidenum">
              <a:rPr lang="en-US" altLang="en-US" sz="1200">
                <a:latin typeface="Tahoma" panose="020B0604030504040204" pitchFamily="34" charset="0"/>
              </a:rPr>
              <a:pPr eaLnBrk="1" hangingPunct="1"/>
              <a:t>89</a:t>
            </a:fld>
            <a:endParaRPr lang="en-US" altLang="en-US" sz="1200">
              <a:latin typeface="Tahoma" panose="020B0604030504040204" pitchFamily="34" charset="0"/>
            </a:endParaRPr>
          </a:p>
        </p:txBody>
      </p:sp>
      <p:sp>
        <p:nvSpPr>
          <p:cNvPr id="98306" name="Title 2">
            <a:extLst>
              <a:ext uri="{FF2B5EF4-FFF2-40B4-BE49-F238E27FC236}">
                <a16:creationId xmlns:a16="http://schemas.microsoft.com/office/drawing/2014/main" id="{086ADAF0-73A5-DA41-A455-5414A6F78F1D}"/>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standards set by NFPA® 13.</a:t>
            </a:r>
          </a:p>
        </p:txBody>
      </p:sp>
      <p:graphicFrame>
        <p:nvGraphicFramePr>
          <p:cNvPr id="3" name="Content Placeholder 2" descr="Present stricter standards for warehouses using plastic pallets&#10;Storage facilities with the highest levels of built-in protection can safely use plastic pallets that have no fire retardants&#10;Older facilities with lower levels of fire protection cannot&#10;">
            <a:extLst>
              <a:ext uri="{FF2B5EF4-FFF2-40B4-BE49-F238E27FC236}">
                <a16:creationId xmlns:a16="http://schemas.microsoft.com/office/drawing/2014/main" id="{C471E3F8-B461-0443-AF20-5C3A50D1B834}"/>
              </a:ext>
            </a:extLst>
          </p:cNvPr>
          <p:cNvGraphicFramePr>
            <a:graphicFrameLocks noGrp="1"/>
          </p:cNvGraphicFramePr>
          <p:nvPr>
            <p:ph idx="1"/>
            <p:extLst>
              <p:ext uri="{D42A27DB-BD31-4B8C-83A1-F6EECF244321}">
                <p14:modId xmlns:p14="http://schemas.microsoft.com/office/powerpoint/2010/main" val="178863580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34E0D9-7770-294F-8468-B9A63979067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F36AD19F-1BAB-BE48-85A0-E0259FAE18BF}" type="slidenum">
              <a:rPr lang="en-US" altLang="en-US" sz="1200">
                <a:latin typeface="Tahoma" panose="020B0604030504040204" pitchFamily="34" charset="0"/>
              </a:rPr>
              <a:pPr eaLnBrk="1" hangingPunct="1"/>
              <a:t>90</a:t>
            </a:fld>
            <a:endParaRPr lang="en-US" altLang="en-US" sz="1200">
              <a:latin typeface="Tahoma" panose="020B0604030504040204" pitchFamily="34" charset="0"/>
            </a:endParaRPr>
          </a:p>
        </p:txBody>
      </p:sp>
      <p:sp>
        <p:nvSpPr>
          <p:cNvPr id="99330" name="Title 2">
            <a:extLst>
              <a:ext uri="{FF2B5EF4-FFF2-40B4-BE49-F238E27FC236}">
                <a16:creationId xmlns:a16="http://schemas.microsoft.com/office/drawing/2014/main" id="{7E1E4594-2BDA-094B-A18D-D8819B379904}"/>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hazards presented by recycling plants.</a:t>
            </a:r>
          </a:p>
        </p:txBody>
      </p:sp>
      <p:pic>
        <p:nvPicPr>
          <p:cNvPr id="99332" name="Content Placeholder 2" descr="recyclling plant where materials are bundled together and stacked in rows">
            <a:extLst>
              <a:ext uri="{FF2B5EF4-FFF2-40B4-BE49-F238E27FC236}">
                <a16:creationId xmlns:a16="http://schemas.microsoft.com/office/drawing/2014/main" id="{0556B040-0C2B-434B-806D-A5CF12906B2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2209800"/>
            <a:ext cx="5026749" cy="335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Bulk storage of combustible materials&#10;Hazardous processes conducted on the premises&#10;Facilities that handle wastepaper and cardboard have extremely high fuel loads; usually contained in large bundles&#10;Same general rules for outdoor lumber storage apply to bulk storage outside a building&#10;Be aware that bundled materials may be found at large retail outlets&#10;Many other types of materials can be recycled &#10;">
            <a:extLst>
              <a:ext uri="{FF2B5EF4-FFF2-40B4-BE49-F238E27FC236}">
                <a16:creationId xmlns:a16="http://schemas.microsoft.com/office/drawing/2014/main" id="{4C29338C-6CCA-4042-8A95-C86F666EEF7D}"/>
              </a:ext>
            </a:extLst>
          </p:cNvPr>
          <p:cNvGraphicFramePr/>
          <p:nvPr>
            <p:extLst>
              <p:ext uri="{D42A27DB-BD31-4B8C-83A1-F6EECF244321}">
                <p14:modId xmlns:p14="http://schemas.microsoft.com/office/powerpoint/2010/main" val="3054231487"/>
              </p:ext>
            </p:extLst>
          </p:nvPr>
        </p:nvGraphicFramePr>
        <p:xfrm>
          <a:off x="4648200" y="1752600"/>
          <a:ext cx="41910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1B5D8A-8CB7-8847-8680-69F9301962E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110ED7F3-EB01-A247-843E-38845279A1EA}" type="slidenum">
              <a:rPr lang="en-US" altLang="en-US" sz="1200">
                <a:latin typeface="Tahoma" panose="020B0604030504040204" pitchFamily="34" charset="0"/>
              </a:rPr>
              <a:pPr eaLnBrk="1" hangingPunct="1"/>
              <a:t>91</a:t>
            </a:fld>
            <a:endParaRPr lang="en-US" altLang="en-US" sz="1200">
              <a:latin typeface="Tahoma" panose="020B0604030504040204" pitchFamily="34" charset="0"/>
            </a:endParaRPr>
          </a:p>
        </p:txBody>
      </p:sp>
      <p:sp>
        <p:nvSpPr>
          <p:cNvPr id="100354" name="Title 2">
            <a:extLst>
              <a:ext uri="{FF2B5EF4-FFF2-40B4-BE49-F238E27FC236}">
                <a16:creationId xmlns:a16="http://schemas.microsoft.com/office/drawing/2014/main" id="{88F44FE6-28EA-CF4E-AF72-EC4207236B96}"/>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Recycling facilities process different types of materials on the same site.</a:t>
            </a:r>
          </a:p>
        </p:txBody>
      </p:sp>
      <p:graphicFrame>
        <p:nvGraphicFramePr>
          <p:cNvPr id="6" name="Content Placeholder 5" descr="Most types of metals and plastics&#10;Batteries&#10;Motor oil&#10;Cooking oils from restaurants&#10;">
            <a:extLst>
              <a:ext uri="{FF2B5EF4-FFF2-40B4-BE49-F238E27FC236}">
                <a16:creationId xmlns:a16="http://schemas.microsoft.com/office/drawing/2014/main" id="{19E3E963-3E04-424E-8E62-9ED6A48C3C2D}"/>
              </a:ext>
            </a:extLst>
          </p:cNvPr>
          <p:cNvGraphicFramePr>
            <a:graphicFrameLocks noGrp="1"/>
          </p:cNvGraphicFramePr>
          <p:nvPr>
            <p:ph idx="1"/>
            <p:extLst>
              <p:ext uri="{D42A27DB-BD31-4B8C-83A1-F6EECF244321}">
                <p14:modId xmlns:p14="http://schemas.microsoft.com/office/powerpoint/2010/main" val="153294048"/>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BF8022-4EB9-4246-A61B-50D3DFA47B7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A8A59456-9A63-2547-A4FE-F8E9FFDBCE53}" type="slidenum">
              <a:rPr lang="en-US" altLang="en-US" sz="1200">
                <a:latin typeface="Tahoma" panose="020B0604030504040204" pitchFamily="34" charset="0"/>
              </a:rPr>
              <a:pPr eaLnBrk="1" hangingPunct="1"/>
              <a:t>92</a:t>
            </a:fld>
            <a:endParaRPr lang="en-US" altLang="en-US" sz="1200">
              <a:latin typeface="Tahoma" panose="020B0604030504040204" pitchFamily="34" charset="0"/>
            </a:endParaRPr>
          </a:p>
        </p:txBody>
      </p:sp>
      <p:sp>
        <p:nvSpPr>
          <p:cNvPr id="101378" name="Title 2">
            <a:extLst>
              <a:ext uri="{FF2B5EF4-FFF2-40B4-BE49-F238E27FC236}">
                <a16:creationId xmlns:a16="http://schemas.microsoft.com/office/drawing/2014/main" id="{E2E954A8-953B-8244-ABDE-369B2E415C45}"/>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waste recycling operations.</a:t>
            </a:r>
          </a:p>
        </p:txBody>
      </p:sp>
      <p:graphicFrame>
        <p:nvGraphicFramePr>
          <p:cNvPr id="6" name="Content Placeholder 5" descr="May also be located inside buildings&#10;Buildings are usually large, with separations for the different materials being processed&#10;Conveyor belts may run through the structure&#10;Structure may also be designed to enable tractor-trailer-type trucks to drive through&#10;">
            <a:extLst>
              <a:ext uri="{FF2B5EF4-FFF2-40B4-BE49-F238E27FC236}">
                <a16:creationId xmlns:a16="http://schemas.microsoft.com/office/drawing/2014/main" id="{8DEDF957-9A64-6E42-9087-666E075FE946}"/>
              </a:ext>
            </a:extLst>
          </p:cNvPr>
          <p:cNvGraphicFramePr>
            <a:graphicFrameLocks noGrp="1"/>
          </p:cNvGraphicFramePr>
          <p:nvPr>
            <p:ph idx="1"/>
            <p:extLst>
              <p:ext uri="{D42A27DB-BD31-4B8C-83A1-F6EECF244321}">
                <p14:modId xmlns:p14="http://schemas.microsoft.com/office/powerpoint/2010/main" val="1267144414"/>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BBEC21-1A3F-7242-B99C-8AA0187CAA2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CC75C4BE-DE16-5945-B944-49602A0CE99A}" type="slidenum">
              <a:rPr lang="en-US" altLang="en-US" sz="1200">
                <a:latin typeface="Tahoma" panose="020B0604030504040204" pitchFamily="34" charset="0"/>
              </a:rPr>
              <a:pPr eaLnBrk="1" hangingPunct="1"/>
              <a:t>93</a:t>
            </a:fld>
            <a:endParaRPr lang="en-US" altLang="en-US" sz="1200">
              <a:latin typeface="Tahoma" panose="020B0604030504040204" pitchFamily="34" charset="0"/>
            </a:endParaRPr>
          </a:p>
        </p:txBody>
      </p:sp>
      <p:sp>
        <p:nvSpPr>
          <p:cNvPr id="102403" name="Title 2">
            <a:extLst>
              <a:ext uri="{FF2B5EF4-FFF2-40B4-BE49-F238E27FC236}">
                <a16:creationId xmlns:a16="http://schemas.microsoft.com/office/drawing/2014/main" id="{6C0BBD27-9C95-F045-A976-320854C8A960}"/>
              </a:ext>
            </a:extLst>
          </p:cNvPr>
          <p:cNvSpPr>
            <a:spLocks noGrp="1"/>
          </p:cNvSpPr>
          <p:nvPr>
            <p:ph type="title"/>
          </p:nvPr>
        </p:nvSpPr>
        <p:spPr bwMode="auto">
          <a:xfrm>
            <a:off x="685800" y="4572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Check all material-handling equipment within the occupancy.</a:t>
            </a:r>
          </a:p>
        </p:txBody>
      </p:sp>
      <p:pic>
        <p:nvPicPr>
          <p:cNvPr id="102402" name="Picture 1" descr="trash chute that leads to a compacting machine">
            <a:extLst>
              <a:ext uri="{FF2B5EF4-FFF2-40B4-BE49-F238E27FC236}">
                <a16:creationId xmlns:a16="http://schemas.microsoft.com/office/drawing/2014/main" id="{370F3C6C-430E-694A-99A9-8A34E566B9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6096000"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ontent Placeholder 5" descr="Waste chutes and handling systems &#10;Shredders &#10;Extruders &#10;Conveyor belts&#10;Compacting machines&#10;">
            <a:extLst>
              <a:ext uri="{FF2B5EF4-FFF2-40B4-BE49-F238E27FC236}">
                <a16:creationId xmlns:a16="http://schemas.microsoft.com/office/drawing/2014/main" id="{CB58BA28-0605-924A-AF78-91C8F1A04C83}"/>
              </a:ext>
            </a:extLst>
          </p:cNvPr>
          <p:cNvGraphicFramePr>
            <a:graphicFrameLocks noGrp="1"/>
          </p:cNvGraphicFramePr>
          <p:nvPr>
            <p:ph idx="1"/>
            <p:extLst>
              <p:ext uri="{D42A27DB-BD31-4B8C-83A1-F6EECF244321}">
                <p14:modId xmlns:p14="http://schemas.microsoft.com/office/powerpoint/2010/main" val="697095760"/>
              </p:ext>
            </p:extLst>
          </p:nvPr>
        </p:nvGraphicFramePr>
        <p:xfrm>
          <a:off x="4953000" y="3124200"/>
          <a:ext cx="3886200" cy="297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D6C518-FA9C-5F4F-BCDC-BD77B9FBA11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5C494BCC-4B6F-454F-999D-A1B9AF5B1F0F}" type="slidenum">
              <a:rPr lang="en-US" altLang="en-US" sz="1200">
                <a:latin typeface="Tahoma" panose="020B0604030504040204" pitchFamily="34" charset="0"/>
              </a:rPr>
              <a:pPr eaLnBrk="1" hangingPunct="1"/>
              <a:t>94</a:t>
            </a:fld>
            <a:endParaRPr lang="en-US" altLang="en-US" sz="1200">
              <a:latin typeface="Tahoma" panose="020B0604030504040204" pitchFamily="34" charset="0"/>
            </a:endParaRPr>
          </a:p>
        </p:txBody>
      </p:sp>
      <p:sp>
        <p:nvSpPr>
          <p:cNvPr id="103426" name="Title 2">
            <a:extLst>
              <a:ext uri="{FF2B5EF4-FFF2-40B4-BE49-F238E27FC236}">
                <a16:creationId xmlns:a16="http://schemas.microsoft.com/office/drawing/2014/main" id="{F06E89AC-6F4B-3D4E-ACEA-06F9A211EE5D}"/>
              </a:ext>
            </a:extLst>
          </p:cNvPr>
          <p:cNvSpPr>
            <a:spLocks noGrp="1"/>
          </p:cNvSpPr>
          <p:nvPr>
            <p:ph type="title"/>
          </p:nvPr>
        </p:nvSpPr>
        <p:spPr bwMode="auto">
          <a:xfrm>
            <a:off x="685800" y="26035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Verify that safety measures are being taken while processing different materials.</a:t>
            </a:r>
          </a:p>
        </p:txBody>
      </p:sp>
      <p:graphicFrame>
        <p:nvGraphicFramePr>
          <p:cNvPr id="6" name="Content Placeholder 5" descr="Piles of combustible materials should not be stored in the same area where cutting torches are used&#10;Hot ashes, coals, cinders, or materials subject to spontaneous heating should be stored in approved metal containers&#10;Containers should not be located near stored combustible materials&#10;">
            <a:extLst>
              <a:ext uri="{FF2B5EF4-FFF2-40B4-BE49-F238E27FC236}">
                <a16:creationId xmlns:a16="http://schemas.microsoft.com/office/drawing/2014/main" id="{CA550C5C-FD72-DC4A-B390-4171AE5F5CAA}"/>
              </a:ext>
            </a:extLst>
          </p:cNvPr>
          <p:cNvGraphicFramePr>
            <a:graphicFrameLocks noGrp="1"/>
          </p:cNvGraphicFramePr>
          <p:nvPr>
            <p:ph idx="1"/>
            <p:extLst>
              <p:ext uri="{D42A27DB-BD31-4B8C-83A1-F6EECF244321}">
                <p14:modId xmlns:p14="http://schemas.microsoft.com/office/powerpoint/2010/main" val="2713040007"/>
              </p:ext>
            </p:extLst>
          </p:nvPr>
        </p:nvGraphicFramePr>
        <p:xfrm>
          <a:off x="647700" y="1752600"/>
          <a:ext cx="80010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062523-88C0-294E-AC43-3845E886AE9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5FB5852B-4088-8F43-9D43-42C2AB1BAB74}" type="slidenum">
              <a:rPr lang="en-US" altLang="en-US" sz="1200">
                <a:latin typeface="Tahoma" panose="020B0604030504040204" pitchFamily="34" charset="0"/>
              </a:rPr>
              <a:pPr eaLnBrk="1" hangingPunct="1"/>
              <a:t>95</a:t>
            </a:fld>
            <a:endParaRPr lang="en-US" altLang="en-US" sz="1200">
              <a:latin typeface="Tahoma" panose="020B0604030504040204" pitchFamily="34" charset="0"/>
            </a:endParaRPr>
          </a:p>
        </p:txBody>
      </p:sp>
      <p:sp>
        <p:nvSpPr>
          <p:cNvPr id="104450" name="Title 2">
            <a:extLst>
              <a:ext uri="{FF2B5EF4-FFF2-40B4-BE49-F238E27FC236}">
                <a16:creationId xmlns:a16="http://schemas.microsoft.com/office/drawing/2014/main" id="{241731A4-3F0F-2A43-ABC0-A130084E9A10}"/>
              </a:ext>
            </a:extLst>
          </p:cNvPr>
          <p:cNvSpPr>
            <a:spLocks noGrp="1"/>
          </p:cNvSpPr>
          <p:nvPr>
            <p:ph type="title"/>
          </p:nvPr>
        </p:nvSpPr>
        <p:spPr bwMode="auto">
          <a:xfrm>
            <a:off x="685800" y="48895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characteristics of waste-handling facilities.</a:t>
            </a:r>
          </a:p>
        </p:txBody>
      </p:sp>
      <p:graphicFrame>
        <p:nvGraphicFramePr>
          <p:cNvPr id="6" name="Content Placeholder 5" descr="Involve the disposal of nonrecyclable materials&#10;Includes everything from municipal trash to hazardous or biological materials&#10;Operations of this type are extremely complex&#10;Require an ever-increasing level of expertise on the part of an inspector&#10;Present unique challenges to inspection and fire suppression personnel&#10;">
            <a:extLst>
              <a:ext uri="{FF2B5EF4-FFF2-40B4-BE49-F238E27FC236}">
                <a16:creationId xmlns:a16="http://schemas.microsoft.com/office/drawing/2014/main" id="{9002D798-D4AF-CF48-993D-81894563B8C4}"/>
              </a:ext>
            </a:extLst>
          </p:cNvPr>
          <p:cNvGraphicFramePr>
            <a:graphicFrameLocks noGrp="1"/>
          </p:cNvGraphicFramePr>
          <p:nvPr>
            <p:ph idx="1"/>
            <p:extLst>
              <p:ext uri="{D42A27DB-BD31-4B8C-83A1-F6EECF244321}">
                <p14:modId xmlns:p14="http://schemas.microsoft.com/office/powerpoint/2010/main" val="4004255817"/>
              </p:ext>
            </p:extLst>
          </p:nvPr>
        </p:nvGraphicFramePr>
        <p:xfrm>
          <a:off x="533400" y="1828800"/>
          <a:ext cx="80010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C2A9EF-66F1-4C49-8398-B8C10DA9B81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5C4AE7B6-988D-9A47-97A7-C57910907056}" type="slidenum">
              <a:rPr lang="en-US" altLang="en-US" sz="1200">
                <a:latin typeface="Tahoma" panose="020B0604030504040204" pitchFamily="34" charset="0"/>
              </a:rPr>
              <a:pPr eaLnBrk="1" hangingPunct="1"/>
              <a:t>96</a:t>
            </a:fld>
            <a:endParaRPr lang="en-US" altLang="en-US" sz="1200">
              <a:latin typeface="Tahoma" panose="020B0604030504040204" pitchFamily="34" charset="0"/>
            </a:endParaRPr>
          </a:p>
        </p:txBody>
      </p:sp>
      <p:sp>
        <p:nvSpPr>
          <p:cNvPr id="105474" name="Title 2">
            <a:extLst>
              <a:ext uri="{FF2B5EF4-FFF2-40B4-BE49-F238E27FC236}">
                <a16:creationId xmlns:a16="http://schemas.microsoft.com/office/drawing/2014/main" id="{480B2BDD-522E-0548-A677-8EE259A4373C}"/>
              </a:ext>
            </a:extLst>
          </p:cNvPr>
          <p:cNvSpPr>
            <a:spLocks noGrp="1"/>
          </p:cNvSpPr>
          <p:nvPr>
            <p:ph type="title"/>
          </p:nvPr>
        </p:nvSpPr>
        <p:spPr bwMode="auto">
          <a:xfrm>
            <a:off x="685800" y="48895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methods uses to dispose of waste materials.</a:t>
            </a:r>
          </a:p>
        </p:txBody>
      </p:sp>
      <p:graphicFrame>
        <p:nvGraphicFramePr>
          <p:cNvPr id="6" name="Content Placeholder 5" descr="Burning&#10;Steaming&#10;Microwaving&#10;Ozone sanitizing&#10;">
            <a:extLst>
              <a:ext uri="{FF2B5EF4-FFF2-40B4-BE49-F238E27FC236}">
                <a16:creationId xmlns:a16="http://schemas.microsoft.com/office/drawing/2014/main" id="{DA069CC5-95A6-844B-92C9-6FC3F44EDE0E}"/>
              </a:ext>
            </a:extLst>
          </p:cNvPr>
          <p:cNvGraphicFramePr>
            <a:graphicFrameLocks noGrp="1"/>
          </p:cNvGraphicFramePr>
          <p:nvPr>
            <p:ph idx="1"/>
            <p:extLst>
              <p:ext uri="{D42A27DB-BD31-4B8C-83A1-F6EECF244321}">
                <p14:modId xmlns:p14="http://schemas.microsoft.com/office/powerpoint/2010/main" val="3211684085"/>
              </p:ext>
            </p:extLst>
          </p:nvPr>
        </p:nvGraphicFramePr>
        <p:xfrm>
          <a:off x="838200" y="1676400"/>
          <a:ext cx="7467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31E3D-A8CA-F44B-90A3-2ACF85E29F8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9E539BE2-BCFE-3F45-9E65-6DCB7BA49038}" type="slidenum">
              <a:rPr lang="en-US" altLang="en-US" sz="1200">
                <a:latin typeface="Tahoma" panose="020B0604030504040204" pitchFamily="34" charset="0"/>
              </a:rPr>
              <a:pPr eaLnBrk="1" hangingPunct="1"/>
              <a:t>97</a:t>
            </a:fld>
            <a:endParaRPr lang="en-US" altLang="en-US" sz="1200">
              <a:latin typeface="Tahoma" panose="020B0604030504040204" pitchFamily="34" charset="0"/>
            </a:endParaRPr>
          </a:p>
        </p:txBody>
      </p:sp>
      <p:sp>
        <p:nvSpPr>
          <p:cNvPr id="106498" name="Title 2">
            <a:extLst>
              <a:ext uri="{FF2B5EF4-FFF2-40B4-BE49-F238E27FC236}">
                <a16:creationId xmlns:a16="http://schemas.microsoft.com/office/drawing/2014/main" id="{20BB49BA-E12F-DD4B-A7B4-75F90B65109E}"/>
              </a:ext>
            </a:extLst>
          </p:cNvPr>
          <p:cNvSpPr>
            <a:spLocks noGrp="1"/>
          </p:cNvSpPr>
          <p:nvPr>
            <p:ph type="title"/>
          </p:nvPr>
        </p:nvSpPr>
        <p:spPr bwMode="auto">
          <a:xfrm>
            <a:off x="685800" y="48895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Work closely with fire suppression personnel.</a:t>
            </a:r>
          </a:p>
        </p:txBody>
      </p:sp>
      <p:graphicFrame>
        <p:nvGraphicFramePr>
          <p:cNvPr id="6" name="Content Placeholder 5" descr="Can limit the potential risk to the community and emergency response personnel resulting from incidents occurring at waste-handling facilities&#10;">
            <a:extLst>
              <a:ext uri="{FF2B5EF4-FFF2-40B4-BE49-F238E27FC236}">
                <a16:creationId xmlns:a16="http://schemas.microsoft.com/office/drawing/2014/main" id="{96CF2277-E030-B141-9A46-E3B5FDFB3E41}"/>
              </a:ext>
            </a:extLst>
          </p:cNvPr>
          <p:cNvGraphicFramePr>
            <a:graphicFrameLocks noGrp="1"/>
          </p:cNvGraphicFramePr>
          <p:nvPr>
            <p:ph idx="1"/>
            <p:extLst>
              <p:ext uri="{D42A27DB-BD31-4B8C-83A1-F6EECF244321}">
                <p14:modId xmlns:p14="http://schemas.microsoft.com/office/powerpoint/2010/main" val="783475963"/>
              </p:ext>
            </p:extLst>
          </p:nvPr>
        </p:nvGraphicFramePr>
        <p:xfrm>
          <a:off x="838200" y="1676400"/>
          <a:ext cx="7467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833AA0-7A08-F548-9C14-C9CB8EFE0A4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9–</a:t>
            </a:r>
            <a:fld id="{FA374C8B-571D-D544-B096-5732BB39CA78}" type="slidenum">
              <a:rPr lang="en-US" altLang="en-US" sz="1200">
                <a:latin typeface="Tahoma" panose="020B0604030504040204" pitchFamily="34" charset="0"/>
              </a:rPr>
              <a:pPr eaLnBrk="1" hangingPunct="1"/>
              <a:t>98</a:t>
            </a:fld>
            <a:endParaRPr lang="en-US" altLang="en-US" sz="1200">
              <a:latin typeface="Tahoma" panose="020B0604030504040204" pitchFamily="34" charset="0"/>
            </a:endParaRPr>
          </a:p>
        </p:txBody>
      </p:sp>
      <p:sp>
        <p:nvSpPr>
          <p:cNvPr id="107522" name="Title 2">
            <a:extLst>
              <a:ext uri="{FF2B5EF4-FFF2-40B4-BE49-F238E27FC236}">
                <a16:creationId xmlns:a16="http://schemas.microsoft.com/office/drawing/2014/main" id="{3087D801-E670-F445-A95B-C1038F1B6DDA}"/>
              </a:ext>
            </a:extLst>
          </p:cNvPr>
          <p:cNvSpPr>
            <a:spLocks noGrp="1"/>
          </p:cNvSpPr>
          <p:nvPr>
            <p:ph type="title"/>
          </p:nvPr>
        </p:nvSpPr>
        <p:spPr bwMode="auto">
          <a:xfrm>
            <a:off x="685800" y="228600"/>
            <a:ext cx="79248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how waste-handling operations should deal with materials accumulation.</a:t>
            </a:r>
          </a:p>
        </p:txBody>
      </p:sp>
      <p:graphicFrame>
        <p:nvGraphicFramePr>
          <p:cNvPr id="6" name="Content Placeholder 5" descr="Usually collects during the time between collection and disposal&#10;Collected materials are retained at a transfer station until they are compacted and removed to a waste-disposal/dump site&#10;Fire protection and access requirements should be similar to those at other outside storage yards&#10;Verify that adequate access and fire lane widths are provided and maintained&#10;">
            <a:extLst>
              <a:ext uri="{FF2B5EF4-FFF2-40B4-BE49-F238E27FC236}">
                <a16:creationId xmlns:a16="http://schemas.microsoft.com/office/drawing/2014/main" id="{BC0005D1-1913-244F-A7E8-649EC7C58C09}"/>
              </a:ext>
            </a:extLst>
          </p:cNvPr>
          <p:cNvGraphicFramePr>
            <a:graphicFrameLocks noGrp="1"/>
          </p:cNvGraphicFramePr>
          <p:nvPr>
            <p:ph idx="1"/>
            <p:extLst>
              <p:ext uri="{D42A27DB-BD31-4B8C-83A1-F6EECF244321}">
                <p14:modId xmlns:p14="http://schemas.microsoft.com/office/powerpoint/2010/main" val="3751168571"/>
              </p:ext>
            </p:extLst>
          </p:nvPr>
        </p:nvGraphicFramePr>
        <p:xfrm>
          <a:off x="838200" y="1676400"/>
          <a:ext cx="7467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theme1.xml><?xml version="1.0" encoding="utf-8"?>
<a:theme xmlns:a="http://schemas.openxmlformats.org/drawingml/2006/main" name="Digital Presentation Template2">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Digital Presentation Template2</Template>
  <TotalTime>1627</TotalTime>
  <Words>5321</Words>
  <Application>Microsoft Office PowerPoint</Application>
  <PresentationFormat>On-screen Show (4:3)</PresentationFormat>
  <Paragraphs>694</Paragraphs>
  <Slides>111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111</vt:i4>
      </vt:variant>
    </vt:vector>
  </HeadingPairs>
  <TitlesOfParts>
    <vt:vector size="115" baseType="lpstr">
      <vt:lpstr>Arial</vt:lpstr>
      <vt:lpstr>Tahoma</vt:lpstr>
      <vt:lpstr>Times New Roman</vt:lpstr>
      <vt:lpstr>Digital Presentation Template2</vt:lpstr>
      <vt:lpstr>PowerPoint Presentation</vt:lpstr>
      <vt:lpstr> Learning Objective 1</vt:lpstr>
      <vt:lpstr>Inspectors can educate occupants about several important problem areas.</vt:lpstr>
      <vt:lpstr>Inadequate housekeeping can contribute to fire load and prevent safe exit during an emergency.</vt:lpstr>
      <vt:lpstr>Know what poor housekeeping looks like.</vt:lpstr>
      <vt:lpstr>Unintentional ignition sources include any material that can initiate combustion in a fuel.</vt:lpstr>
      <vt:lpstr>Complacency leads to unsafe behaviors related to ignition sources.</vt:lpstr>
      <vt:lpstr>Know which agencies are responsible for regulating open burning.</vt:lpstr>
      <vt:lpstr>Know what regulations apply to open burning.</vt:lpstr>
      <vt:lpstr>Most model fire codes require that an individual apply for a permit before the desired burn date.</vt:lpstr>
      <vt:lpstr>NOTE</vt:lpstr>
      <vt:lpstr>Inspectors need to know how model codes describe open burning.</vt:lpstr>
      <vt:lpstr>NOTE</vt:lpstr>
      <vt:lpstr>Inspectors need to know how model codes describe open burning.</vt:lpstr>
      <vt:lpstr>Inspectors need to know how model codes describe open burning.</vt:lpstr>
      <vt:lpstr>NOTE</vt:lpstr>
      <vt:lpstr>NOTE</vt:lpstr>
      <vt:lpstr>Know how to recognize unsafe uses of electrical equipment.</vt:lpstr>
      <vt:lpstr>Know how to recognize unsafe uses of electrical equipment.</vt:lpstr>
      <vt:lpstr>Know how to recognize unsafe uses of electrical equipment.</vt:lpstr>
      <vt:lpstr>Know what hazards unsafe use of electrical equipment present.</vt:lpstr>
      <vt:lpstr>Understand how NFPA® 70, National Electrical Code classifies electrical hazards.</vt:lpstr>
      <vt:lpstr>REVIEW QUESTION</vt:lpstr>
      <vt:lpstr> Learning Objective 2</vt:lpstr>
      <vt:lpstr>Learn how to recognize unsafe use of flammable and combustible liquids.</vt:lpstr>
      <vt:lpstr>NOTE</vt:lpstr>
      <vt:lpstr>Know the rules that apply to the safe handling of hazardous liquids.</vt:lpstr>
      <vt:lpstr>Know the rules that apply to dispensing hazardous liquids.</vt:lpstr>
      <vt:lpstr>Know the rules that apply to dispensing hazardous liquids.</vt:lpstr>
      <vt:lpstr>Understand the risk of static electricity.</vt:lpstr>
      <vt:lpstr>Know how to protect against static discharges.</vt:lpstr>
      <vt:lpstr>Be aware of other reasons for bonding and grounding.</vt:lpstr>
      <vt:lpstr>Pumping liquids from underground tanks, using pipes, to dispensing equipment is the safest handling procedure.</vt:lpstr>
      <vt:lpstr>Know other requirements for dispensing.</vt:lpstr>
      <vt:lpstr>Know requirements for transfer of compressed/liquefied gases.</vt:lpstr>
      <vt:lpstr>Know requirements for cylinders on loading stations.</vt:lpstr>
      <vt:lpstr>Dispensing of flammable solids or explosives and blasting agents may also result in spills or releases.</vt:lpstr>
      <vt:lpstr>The most obvious forms of transport for flammable and combustible liquids are bulk packaging containers.</vt:lpstr>
      <vt:lpstr>The most obvious forms of transport for flammable and combustible liquids are bulk packaging containers.</vt:lpstr>
      <vt:lpstr>REVIEW QUESTION</vt:lpstr>
      <vt:lpstr>Know what to look for when inspecting handling of compressed/liquefied gases.</vt:lpstr>
      <vt:lpstr>Know what actions control hazards when handling compressed/liquefied gas cylinders.</vt:lpstr>
      <vt:lpstr>Know what actions control hazards when handling compressed/liquefied gas cylinders.</vt:lpstr>
      <vt:lpstr>Inspectors must ensure certain safety precautions are observed in areas containing gas cylinders.</vt:lpstr>
      <vt:lpstr>Inspectors must ensure certain safety precautions are observed in areas containing gas cylinders.</vt:lpstr>
      <vt:lpstr>Inspectors must ensure certain safety precautions are observed in areas containing gas cylinders.</vt:lpstr>
      <vt:lpstr>Inspectors must ensure certain safety precautions are observed in areas containing gas cylinders.</vt:lpstr>
      <vt:lpstr>REVIEW QUESTION</vt:lpstr>
      <vt:lpstr> Learning Objective 3</vt:lpstr>
      <vt:lpstr>Proper application of locally adopted codes reduce unsafe conditions.</vt:lpstr>
      <vt:lpstr>Know inspector duties regarding electrical hazards.</vt:lpstr>
      <vt:lpstr>Understand the risks of worn electrical equipment.</vt:lpstr>
      <vt:lpstr>Arcing is the movement of a current between two electrodes or conductors.</vt:lpstr>
      <vt:lpstr>A common electrical hazard occurs when electrical equipment is used improperly.</vt:lpstr>
      <vt:lpstr>Several factors contribute to defective and improper electrical installations.</vt:lpstr>
      <vt:lpstr>Know where to find installation documentation.</vt:lpstr>
      <vt:lpstr>NOTE</vt:lpstr>
      <vt:lpstr>Know other risks of improperly installed of maintained electrical equipment.</vt:lpstr>
      <vt:lpstr>REVIEW QUESTION</vt:lpstr>
      <vt:lpstr>Know potential hazards of material storage.</vt:lpstr>
      <vt:lpstr>Storage facilities frequently change stock inventories and locations.</vt:lpstr>
      <vt:lpstr>The growth in big-box stores presents additional storage concerns.</vt:lpstr>
      <vt:lpstr>NOTE</vt:lpstr>
      <vt:lpstr>Review documentation to verify fire protection systems are maintained.</vt:lpstr>
      <vt:lpstr>Inspectors are responsible for informing fire suppression units about storage conditions.</vt:lpstr>
      <vt:lpstr>Inspectors need to know code requirements for three primary storage methods.</vt:lpstr>
      <vt:lpstr>Know the characteristics of pallet storage.</vt:lpstr>
      <vt:lpstr>Inspectors should know hazards related to pallet storage.</vt:lpstr>
      <vt:lpstr>Inspectors should know hazards related to pallet storage.</vt:lpstr>
      <vt:lpstr>Inspectors should know the characteristics of rack storage.</vt:lpstr>
      <vt:lpstr>Inspectors should know the hazards related to rack storage.</vt:lpstr>
      <vt:lpstr>Inspectors should know the characteristics of solid piling.</vt:lpstr>
      <vt:lpstr>Know requirements for commodities in high-piled combustible storage.</vt:lpstr>
      <vt:lpstr>Know inspection guidelines for storage facilities or retail outlets.</vt:lpstr>
      <vt:lpstr>Know inspection guidelines for storage facilities or retail outlets.</vt:lpstr>
      <vt:lpstr>Know when to return for additional inspections.</vt:lpstr>
      <vt:lpstr>Understand the issues that are important to inspectors.</vt:lpstr>
      <vt:lpstr>Inspectors need to know which items need to evaluated.</vt:lpstr>
      <vt:lpstr>REVIEW QUESTION</vt:lpstr>
      <vt:lpstr>Warehouses present extreme challenges to fire suppression operations.</vt:lpstr>
      <vt:lpstr>Inspectors need to know what recommendations to make regarding exposure protection.</vt:lpstr>
      <vt:lpstr>Inspectors need to know what recommendations to make regarding exposure protection.</vt:lpstr>
      <vt:lpstr>High fuel load is the primary hazard associated with lumberyards.</vt:lpstr>
      <vt:lpstr>Know what conditions can influence the growth of lumberyard fires.</vt:lpstr>
      <vt:lpstr>Know important code provisions for open-yard lumberyards.</vt:lpstr>
      <vt:lpstr>Know important code provisions for open-yard lumberyards.</vt:lpstr>
      <vt:lpstr>Understand the hazards presented by tire storage facilities.</vt:lpstr>
      <vt:lpstr>Know where inspectors may encounter tire storage.</vt:lpstr>
      <vt:lpstr>Know the characteristics of pallet storage facilities.</vt:lpstr>
      <vt:lpstr>Inspectors need to know the standards set by NFPA® 13.</vt:lpstr>
      <vt:lpstr>Know the hazards presented by recycling plants.</vt:lpstr>
      <vt:lpstr>Recycling facilities process different types of materials on the same site.</vt:lpstr>
      <vt:lpstr>Know the characteristics of waste recycling operations.</vt:lpstr>
      <vt:lpstr>Check all material-handling equipment within the occupancy.</vt:lpstr>
      <vt:lpstr>Verify that safety measures are being taken while processing different materials.</vt:lpstr>
      <vt:lpstr>Know the characteristics of waste-handling facilities.</vt:lpstr>
      <vt:lpstr>Know methods uses to dispose of waste materials.</vt:lpstr>
      <vt:lpstr>Work closely with fire suppression personnel.</vt:lpstr>
      <vt:lpstr>Know how waste-handling operations should deal with materials accumulation.</vt:lpstr>
      <vt:lpstr>Inspectors need to know that sites have specific design requirements.</vt:lpstr>
      <vt:lpstr>Know inspection expectations for waste-handling sites.</vt:lpstr>
      <vt:lpstr>Know the characteristics of sites with incinerators.</vt:lpstr>
      <vt:lpstr>Know the common hazards associated with incinerators.</vt:lpstr>
      <vt:lpstr>Inspectors need to be familiar with certain items regarding incinerator sites.</vt:lpstr>
      <vt:lpstr>Know what signs indicate that an incinerator is being used properly.</vt:lpstr>
      <vt:lpstr>Know what signs indicate that an incinerator is being used properly.</vt:lpstr>
      <vt:lpstr>REVIEW QUESTION</vt:lpstr>
      <vt:lpstr> Summary</vt:lpstr>
      <vt:lpstr> Summary</vt:lpstr>
      <vt:lpstr> Summary</vt:lpstr>
      <vt:lpstr> Summary</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Schaap</dc:creator>
  <cp:lastModifiedBy>Angel Muzik</cp:lastModifiedBy>
  <cp:revision>109</cp:revision>
  <dcterms:created xsi:type="dcterms:W3CDTF">2012-10-10T16:26:14Z</dcterms:created>
  <dcterms:modified xsi:type="dcterms:W3CDTF">2021-03-18T15:24:21Z</dcterms:modified>
</cp:coreProperties>
</file>