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diagrams/data92.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diagrams/data93.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ppt/diagrams/data94.xml" ContentType="application/vnd.openxmlformats-officedocument.drawingml.diagramData+xml"/>
  <Override PartName="/ppt/diagrams/layout94.xml" ContentType="application/vnd.openxmlformats-officedocument.drawingml.diagramLayout+xml"/>
  <Override PartName="/ppt/diagrams/quickStyle94.xml" ContentType="application/vnd.openxmlformats-officedocument.drawingml.diagramStyle+xml"/>
  <Override PartName="/ppt/diagrams/colors94.xml" ContentType="application/vnd.openxmlformats-officedocument.drawingml.diagramColors+xml"/>
  <Override PartName="/ppt/diagrams/drawing94.xml" ContentType="application/vnd.ms-office.drawingml.diagramDrawing+xml"/>
  <Override PartName="/ppt/diagrams/data95.xml" ContentType="application/vnd.openxmlformats-officedocument.drawingml.diagramData+xml"/>
  <Override PartName="/ppt/diagrams/layout95.xml" ContentType="application/vnd.openxmlformats-officedocument.drawingml.diagramLayout+xml"/>
  <Override PartName="/ppt/diagrams/quickStyle95.xml" ContentType="application/vnd.openxmlformats-officedocument.drawingml.diagramStyle+xml"/>
  <Override PartName="/ppt/diagrams/colors95.xml" ContentType="application/vnd.openxmlformats-officedocument.drawingml.diagramColors+xml"/>
  <Override PartName="/ppt/diagrams/drawing95.xml" ContentType="application/vnd.ms-office.drawingml.diagramDrawing+xml"/>
  <Override PartName="/ppt/notesSlides/notesSlide2.xml" ContentType="application/vnd.openxmlformats-officedocument.presentationml.notesSlide+xml"/>
  <Override PartName="/ppt/diagrams/data96.xml" ContentType="application/vnd.openxmlformats-officedocument.drawingml.diagramData+xml"/>
  <Override PartName="/ppt/diagrams/layout96.xml" ContentType="application/vnd.openxmlformats-officedocument.drawingml.diagramLayout+xml"/>
  <Override PartName="/ppt/diagrams/quickStyle96.xml" ContentType="application/vnd.openxmlformats-officedocument.drawingml.diagramStyle+xml"/>
  <Override PartName="/ppt/diagrams/colors96.xml" ContentType="application/vnd.openxmlformats-officedocument.drawingml.diagramColors+xml"/>
  <Override PartName="/ppt/diagrams/drawing96.xml" ContentType="application/vnd.ms-office.drawingml.diagramDrawing+xml"/>
  <Override PartName="/ppt/diagrams/data97.xml" ContentType="application/vnd.openxmlformats-officedocument.drawingml.diagramData+xml"/>
  <Override PartName="/ppt/diagrams/layout97.xml" ContentType="application/vnd.openxmlformats-officedocument.drawingml.diagramLayout+xml"/>
  <Override PartName="/ppt/diagrams/quickStyle97.xml" ContentType="application/vnd.openxmlformats-officedocument.drawingml.diagramStyle+xml"/>
  <Override PartName="/ppt/diagrams/colors97.xml" ContentType="application/vnd.openxmlformats-officedocument.drawingml.diagramColors+xml"/>
  <Override PartName="/ppt/diagrams/drawing97.xml" ContentType="application/vnd.ms-office.drawingml.diagramDrawing+xml"/>
  <Override PartName="/ppt/diagrams/data98.xml" ContentType="application/vnd.openxmlformats-officedocument.drawingml.diagramData+xml"/>
  <Override PartName="/ppt/diagrams/layout98.xml" ContentType="application/vnd.openxmlformats-officedocument.drawingml.diagramLayout+xml"/>
  <Override PartName="/ppt/diagrams/quickStyle98.xml" ContentType="application/vnd.openxmlformats-officedocument.drawingml.diagramStyle+xml"/>
  <Override PartName="/ppt/diagrams/colors98.xml" ContentType="application/vnd.openxmlformats-officedocument.drawingml.diagramColors+xml"/>
  <Override PartName="/ppt/diagrams/drawing98.xml" ContentType="application/vnd.ms-office.drawingml.diagramDrawing+xml"/>
  <Override PartName="/ppt/diagrams/data99.xml" ContentType="application/vnd.openxmlformats-officedocument.drawingml.diagramData+xml"/>
  <Override PartName="/ppt/diagrams/layout99.xml" ContentType="application/vnd.openxmlformats-officedocument.drawingml.diagramLayout+xml"/>
  <Override PartName="/ppt/diagrams/quickStyle99.xml" ContentType="application/vnd.openxmlformats-officedocument.drawingml.diagramStyle+xml"/>
  <Override PartName="/ppt/diagrams/colors99.xml" ContentType="application/vnd.openxmlformats-officedocument.drawingml.diagramColors+xml"/>
  <Override PartName="/ppt/diagrams/drawing99.xml" ContentType="application/vnd.ms-office.drawingml.diagramDrawing+xml"/>
  <Override PartName="/ppt/diagrams/data100.xml" ContentType="application/vnd.openxmlformats-officedocument.drawingml.diagramData+xml"/>
  <Override PartName="/ppt/diagrams/layout100.xml" ContentType="application/vnd.openxmlformats-officedocument.drawingml.diagramLayout+xml"/>
  <Override PartName="/ppt/diagrams/quickStyle100.xml" ContentType="application/vnd.openxmlformats-officedocument.drawingml.diagramStyle+xml"/>
  <Override PartName="/ppt/diagrams/colors100.xml" ContentType="application/vnd.openxmlformats-officedocument.drawingml.diagramColors+xml"/>
  <Override PartName="/ppt/diagrams/drawing100.xml" ContentType="application/vnd.ms-office.drawingml.diagramDrawing+xml"/>
  <Override PartName="/ppt/diagrams/data101.xml" ContentType="application/vnd.openxmlformats-officedocument.drawingml.diagramData+xml"/>
  <Override PartName="/ppt/diagrams/layout101.xml" ContentType="application/vnd.openxmlformats-officedocument.drawingml.diagramLayout+xml"/>
  <Override PartName="/ppt/diagrams/quickStyle101.xml" ContentType="application/vnd.openxmlformats-officedocument.drawingml.diagramStyle+xml"/>
  <Override PartName="/ppt/diagrams/colors101.xml" ContentType="application/vnd.openxmlformats-officedocument.drawingml.diagramColors+xml"/>
  <Override PartName="/ppt/diagrams/drawing101.xml" ContentType="application/vnd.ms-office.drawingml.diagramDrawing+xml"/>
  <Override PartName="/ppt/diagrams/data102.xml" ContentType="application/vnd.openxmlformats-officedocument.drawingml.diagramData+xml"/>
  <Override PartName="/ppt/diagrams/layout102.xml" ContentType="application/vnd.openxmlformats-officedocument.drawingml.diagramLayout+xml"/>
  <Override PartName="/ppt/diagrams/quickStyle102.xml" ContentType="application/vnd.openxmlformats-officedocument.drawingml.diagramStyle+xml"/>
  <Override PartName="/ppt/diagrams/colors102.xml" ContentType="application/vnd.openxmlformats-officedocument.drawingml.diagramColors+xml"/>
  <Override PartName="/ppt/diagrams/drawing102.xml" ContentType="application/vnd.ms-office.drawingml.diagramDrawing+xml"/>
  <Override PartName="/ppt/diagrams/data103.xml" ContentType="application/vnd.openxmlformats-officedocument.drawingml.diagramData+xml"/>
  <Override PartName="/ppt/diagrams/layout103.xml" ContentType="application/vnd.openxmlformats-officedocument.drawingml.diagramLayout+xml"/>
  <Override PartName="/ppt/diagrams/quickStyle103.xml" ContentType="application/vnd.openxmlformats-officedocument.drawingml.diagramStyle+xml"/>
  <Override PartName="/ppt/diagrams/colors103.xml" ContentType="application/vnd.openxmlformats-officedocument.drawingml.diagramColors+xml"/>
  <Override PartName="/ppt/diagrams/drawing10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773" r:id="rId1"/>
  </p:sldMasterIdLst>
  <p:notesMasterIdLst>
    <p:notesMasterId r:id="rId129"/>
  </p:notesMasterIdLst>
  <p:handoutMasterIdLst>
    <p:handoutMasterId r:id="rId130"/>
  </p:handoutMasterIdLst>
  <p:sldIdLst>
    <p:sldId id="256" r:id="rId2"/>
    <p:sldId id="257" r:id="rId3"/>
    <p:sldId id="259" r:id="rId4"/>
    <p:sldId id="286" r:id="rId5"/>
    <p:sldId id="287" r:id="rId6"/>
    <p:sldId id="290" r:id="rId7"/>
    <p:sldId id="265" r:id="rId8"/>
    <p:sldId id="288" r:id="rId9"/>
    <p:sldId id="292" r:id="rId10"/>
    <p:sldId id="291" r:id="rId11"/>
    <p:sldId id="293" r:id="rId12"/>
    <p:sldId id="263" r:id="rId13"/>
    <p:sldId id="294" r:id="rId14"/>
    <p:sldId id="295" r:id="rId15"/>
    <p:sldId id="296" r:id="rId16"/>
    <p:sldId id="298" r:id="rId17"/>
    <p:sldId id="297" r:id="rId18"/>
    <p:sldId id="299" r:id="rId19"/>
    <p:sldId id="273" r:id="rId20"/>
    <p:sldId id="300" r:id="rId21"/>
    <p:sldId id="301" r:id="rId22"/>
    <p:sldId id="302" r:id="rId23"/>
    <p:sldId id="303" r:id="rId24"/>
    <p:sldId id="304" r:id="rId25"/>
    <p:sldId id="305" r:id="rId26"/>
    <p:sldId id="306" r:id="rId27"/>
    <p:sldId id="308" r:id="rId28"/>
    <p:sldId id="309" r:id="rId29"/>
    <p:sldId id="310" r:id="rId30"/>
    <p:sldId id="311" r:id="rId31"/>
    <p:sldId id="274" r:id="rId32"/>
    <p:sldId id="312" r:id="rId33"/>
    <p:sldId id="313" r:id="rId34"/>
    <p:sldId id="315" r:id="rId35"/>
    <p:sldId id="314" r:id="rId36"/>
    <p:sldId id="275" r:id="rId37"/>
    <p:sldId id="316" r:id="rId38"/>
    <p:sldId id="317" r:id="rId39"/>
    <p:sldId id="318" r:id="rId40"/>
    <p:sldId id="276" r:id="rId41"/>
    <p:sldId id="319" r:id="rId42"/>
    <p:sldId id="320" r:id="rId43"/>
    <p:sldId id="321" r:id="rId44"/>
    <p:sldId id="322" r:id="rId45"/>
    <p:sldId id="323" r:id="rId46"/>
    <p:sldId id="289" r:id="rId47"/>
    <p:sldId id="325" r:id="rId48"/>
    <p:sldId id="326" r:id="rId49"/>
    <p:sldId id="327" r:id="rId50"/>
    <p:sldId id="328" r:id="rId51"/>
    <p:sldId id="277" r:id="rId52"/>
    <p:sldId id="329" r:id="rId53"/>
    <p:sldId id="330" r:id="rId54"/>
    <p:sldId id="331" r:id="rId55"/>
    <p:sldId id="332" r:id="rId56"/>
    <p:sldId id="324" r:id="rId57"/>
    <p:sldId id="334" r:id="rId58"/>
    <p:sldId id="335" r:id="rId59"/>
    <p:sldId id="336" r:id="rId60"/>
    <p:sldId id="278" r:id="rId61"/>
    <p:sldId id="337" r:id="rId62"/>
    <p:sldId id="338" r:id="rId63"/>
    <p:sldId id="339" r:id="rId64"/>
    <p:sldId id="340" r:id="rId65"/>
    <p:sldId id="341" r:id="rId66"/>
    <p:sldId id="342" r:id="rId67"/>
    <p:sldId id="279" r:id="rId68"/>
    <p:sldId id="343" r:id="rId69"/>
    <p:sldId id="344" r:id="rId70"/>
    <p:sldId id="345" r:id="rId71"/>
    <p:sldId id="346" r:id="rId72"/>
    <p:sldId id="347" r:id="rId73"/>
    <p:sldId id="348" r:id="rId74"/>
    <p:sldId id="349" r:id="rId75"/>
    <p:sldId id="350" r:id="rId76"/>
    <p:sldId id="351" r:id="rId77"/>
    <p:sldId id="352" r:id="rId78"/>
    <p:sldId id="354" r:id="rId79"/>
    <p:sldId id="355" r:id="rId80"/>
    <p:sldId id="356" r:id="rId81"/>
    <p:sldId id="358" r:id="rId82"/>
    <p:sldId id="359" r:id="rId83"/>
    <p:sldId id="360" r:id="rId84"/>
    <p:sldId id="361" r:id="rId85"/>
    <p:sldId id="362" r:id="rId86"/>
    <p:sldId id="363" r:id="rId87"/>
    <p:sldId id="364" r:id="rId88"/>
    <p:sldId id="365" r:id="rId89"/>
    <p:sldId id="366" r:id="rId90"/>
    <p:sldId id="367" r:id="rId91"/>
    <p:sldId id="368" r:id="rId92"/>
    <p:sldId id="369" r:id="rId93"/>
    <p:sldId id="280" r:id="rId94"/>
    <p:sldId id="272" r:id="rId95"/>
    <p:sldId id="370" r:id="rId96"/>
    <p:sldId id="371" r:id="rId97"/>
    <p:sldId id="372" r:id="rId98"/>
    <p:sldId id="373" r:id="rId99"/>
    <p:sldId id="374" r:id="rId100"/>
    <p:sldId id="375" r:id="rId101"/>
    <p:sldId id="376" r:id="rId102"/>
    <p:sldId id="377" r:id="rId103"/>
    <p:sldId id="281" r:id="rId104"/>
    <p:sldId id="379" r:id="rId105"/>
    <p:sldId id="380" r:id="rId106"/>
    <p:sldId id="381" r:id="rId107"/>
    <p:sldId id="382" r:id="rId108"/>
    <p:sldId id="333" r:id="rId109"/>
    <p:sldId id="383" r:id="rId110"/>
    <p:sldId id="384" r:id="rId111"/>
    <p:sldId id="385" r:id="rId112"/>
    <p:sldId id="386" r:id="rId113"/>
    <p:sldId id="387" r:id="rId114"/>
    <p:sldId id="388" r:id="rId115"/>
    <p:sldId id="389" r:id="rId116"/>
    <p:sldId id="390" r:id="rId117"/>
    <p:sldId id="391" r:id="rId118"/>
    <p:sldId id="392" r:id="rId119"/>
    <p:sldId id="393" r:id="rId120"/>
    <p:sldId id="394" r:id="rId121"/>
    <p:sldId id="395" r:id="rId122"/>
    <p:sldId id="396" r:id="rId123"/>
    <p:sldId id="282" r:id="rId124"/>
    <p:sldId id="283" r:id="rId125"/>
    <p:sldId id="284" r:id="rId126"/>
    <p:sldId id="268" r:id="rId127"/>
    <p:sldId id="285" r:id="rId128"/>
  </p:sldIdLst>
  <p:sldSz cx="9144000" cy="6858000" type="screen4x3"/>
  <p:notesSz cx="7010400" cy="9296400"/>
  <p:defaultTextStyle>
    <a:defPPr>
      <a:defRPr lang="en-US"/>
    </a:defPPr>
    <a:lvl1pPr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5pPr>
    <a:lvl6pPr marL="2286000" algn="l" defTabSz="914400" rtl="0" eaLnBrk="1" latinLnBrk="0" hangingPunct="1">
      <a:defRPr sz="3200" b="1" kern="1200">
        <a:solidFill>
          <a:schemeClr val="tx1"/>
        </a:solidFill>
        <a:latin typeface="Arial" panose="020B0604020202020204" pitchFamily="34" charset="0"/>
        <a:ea typeface="+mn-ea"/>
        <a:cs typeface="+mn-cs"/>
      </a:defRPr>
    </a:lvl6pPr>
    <a:lvl7pPr marL="2743200" algn="l" defTabSz="914400" rtl="0" eaLnBrk="1" latinLnBrk="0" hangingPunct="1">
      <a:defRPr sz="3200" b="1" kern="1200">
        <a:solidFill>
          <a:schemeClr val="tx1"/>
        </a:solidFill>
        <a:latin typeface="Arial" panose="020B0604020202020204" pitchFamily="34" charset="0"/>
        <a:ea typeface="+mn-ea"/>
        <a:cs typeface="+mn-cs"/>
      </a:defRPr>
    </a:lvl7pPr>
    <a:lvl8pPr marL="3200400" algn="l" defTabSz="914400" rtl="0" eaLnBrk="1" latinLnBrk="0" hangingPunct="1">
      <a:defRPr sz="3200" b="1" kern="1200">
        <a:solidFill>
          <a:schemeClr val="tx1"/>
        </a:solidFill>
        <a:latin typeface="Arial" panose="020B0604020202020204" pitchFamily="34" charset="0"/>
        <a:ea typeface="+mn-ea"/>
        <a:cs typeface="+mn-cs"/>
      </a:defRPr>
    </a:lvl8pPr>
    <a:lvl9pPr marL="3657600" algn="l" defTabSz="914400" rtl="0" eaLnBrk="1" latinLnBrk="0" hangingPunct="1">
      <a:defRPr sz="32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ra M" initials="TRM" lastIdx="1" clrIdx="0"/>
  <p:cmAuthor id="2" name="Lynn Hughes" initials="LMH"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39" autoAdjust="0"/>
    <p:restoredTop sz="94700" autoAdjust="0"/>
  </p:normalViewPr>
  <p:slideViewPr>
    <p:cSldViewPr>
      <p:cViewPr varScale="1">
        <p:scale>
          <a:sx n="82" d="100"/>
          <a:sy n="82" d="100"/>
        </p:scale>
        <p:origin x="45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handoutMaster" Target="handoutMasters/handoutMaster1.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675A95-9A54-434E-833C-7329187C98C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FD7A23E-785D-4967-AC12-F48F6C52F6A9}">
      <dgm:prSet phldrT="[Text]" custT="1"/>
      <dgm:spPr/>
      <dgm:t>
        <a:bodyPr/>
        <a:lstStyle/>
        <a:p>
          <a:r>
            <a:rPr lang="en-US" sz="2400" b="0" dirty="0"/>
            <a:t>Fixed or mobile </a:t>
          </a:r>
          <a:r>
            <a:rPr lang="en-US" sz="2400" b="0" dirty="0" smtClean="0"/>
            <a:t>suppression </a:t>
          </a:r>
          <a:r>
            <a:rPr lang="en-US" sz="2400" b="0" dirty="0"/>
            <a:t>systems are used in locations where standard automatic sprinkler systems are not the most effective way to address a particular fire risk</a:t>
          </a:r>
        </a:p>
      </dgm:t>
    </dgm:pt>
    <dgm:pt modelId="{583EA8D5-5E71-4EDF-80F0-6BF9CA809DC7}" type="parTrans" cxnId="{813AFDA8-7A98-46C0-9706-0AACF2F90523}">
      <dgm:prSet/>
      <dgm:spPr/>
      <dgm:t>
        <a:bodyPr/>
        <a:lstStyle/>
        <a:p>
          <a:endParaRPr lang="en-US"/>
        </a:p>
      </dgm:t>
    </dgm:pt>
    <dgm:pt modelId="{59DE5F47-28C5-4588-AFCD-C7D2FBD0D4F4}" type="sibTrans" cxnId="{813AFDA8-7A98-46C0-9706-0AACF2F90523}">
      <dgm:prSet/>
      <dgm:spPr/>
      <dgm:t>
        <a:bodyPr/>
        <a:lstStyle/>
        <a:p>
          <a:endParaRPr lang="en-US"/>
        </a:p>
      </dgm:t>
    </dgm:pt>
    <dgm:pt modelId="{54DE2D7A-CE9B-469B-8A01-2F5934B1C2CD}" type="pres">
      <dgm:prSet presAssocID="{72675A95-9A54-434E-833C-7329187C98C9}" presName="linear" presStyleCnt="0">
        <dgm:presLayoutVars>
          <dgm:animLvl val="lvl"/>
          <dgm:resizeHandles val="exact"/>
        </dgm:presLayoutVars>
      </dgm:prSet>
      <dgm:spPr/>
      <dgm:t>
        <a:bodyPr/>
        <a:lstStyle/>
        <a:p>
          <a:endParaRPr lang="en-US"/>
        </a:p>
      </dgm:t>
    </dgm:pt>
    <dgm:pt modelId="{6598A699-E33F-4F44-A4F2-A839992E7C00}" type="pres">
      <dgm:prSet presAssocID="{7FD7A23E-785D-4967-AC12-F48F6C52F6A9}" presName="parentText" presStyleLbl="node1" presStyleIdx="0" presStyleCnt="1">
        <dgm:presLayoutVars>
          <dgm:chMax val="0"/>
          <dgm:bulletEnabled val="1"/>
        </dgm:presLayoutVars>
      </dgm:prSet>
      <dgm:spPr/>
      <dgm:t>
        <a:bodyPr/>
        <a:lstStyle/>
        <a:p>
          <a:endParaRPr lang="en-US"/>
        </a:p>
      </dgm:t>
    </dgm:pt>
  </dgm:ptLst>
  <dgm:cxnLst>
    <dgm:cxn modelId="{7B0E9FF9-B4E6-4A5D-B5A8-317F73E9D4E8}" type="presOf" srcId="{7FD7A23E-785D-4967-AC12-F48F6C52F6A9}" destId="{6598A699-E33F-4F44-A4F2-A839992E7C00}" srcOrd="0" destOrd="0" presId="urn:microsoft.com/office/officeart/2005/8/layout/vList2"/>
    <dgm:cxn modelId="{E98DA0F6-E847-4B6A-B7D1-54164E38C52C}" type="presOf" srcId="{72675A95-9A54-434E-833C-7329187C98C9}" destId="{54DE2D7A-CE9B-469B-8A01-2F5934B1C2CD}" srcOrd="0" destOrd="0" presId="urn:microsoft.com/office/officeart/2005/8/layout/vList2"/>
    <dgm:cxn modelId="{813AFDA8-7A98-46C0-9706-0AACF2F90523}" srcId="{72675A95-9A54-434E-833C-7329187C98C9}" destId="{7FD7A23E-785D-4967-AC12-F48F6C52F6A9}" srcOrd="0" destOrd="0" parTransId="{583EA8D5-5E71-4EDF-80F0-6BF9CA809DC7}" sibTransId="{59DE5F47-28C5-4588-AFCD-C7D2FBD0D4F4}"/>
    <dgm:cxn modelId="{BE759CC1-9D03-4C81-9B4B-471A3A8B040E}" type="presParOf" srcId="{54DE2D7A-CE9B-469B-8A01-2F5934B1C2CD}" destId="{6598A699-E33F-4F44-A4F2-A839992E7C0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7A97205-4156-40CB-B44F-4AC42FC6B601}"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9D8F616B-4025-4560-BF8F-C390BB8EB9AE}">
      <dgm:prSet phldrT="[Text]" custT="1"/>
      <dgm:spPr/>
      <dgm:t>
        <a:bodyPr/>
        <a:lstStyle/>
        <a:p>
          <a:r>
            <a:rPr lang="x-none" sz="2400" b="0" u="none" dirty="0"/>
            <a:t>Review installation plans</a:t>
          </a:r>
          <a:endParaRPr lang="en-US" sz="2400" b="0" dirty="0"/>
        </a:p>
      </dgm:t>
    </dgm:pt>
    <dgm:pt modelId="{92D34361-E8E6-47A4-89A5-FC2BB495A920}" type="parTrans" cxnId="{955F46AA-DEB6-4C04-9ED6-1B3FEA24FB1D}">
      <dgm:prSet/>
      <dgm:spPr/>
      <dgm:t>
        <a:bodyPr/>
        <a:lstStyle/>
        <a:p>
          <a:endParaRPr lang="en-US"/>
        </a:p>
      </dgm:t>
    </dgm:pt>
    <dgm:pt modelId="{E40C2532-7950-4321-8693-5B4E9452FA24}" type="sibTrans" cxnId="{955F46AA-DEB6-4C04-9ED6-1B3FEA24FB1D}">
      <dgm:prSet/>
      <dgm:spPr/>
      <dgm:t>
        <a:bodyPr/>
        <a:lstStyle/>
        <a:p>
          <a:endParaRPr lang="en-US"/>
        </a:p>
      </dgm:t>
    </dgm:pt>
    <dgm:pt modelId="{4A23CA6A-C719-40F3-8798-22DD620EF05C}">
      <dgm:prSet custT="1"/>
      <dgm:spPr/>
      <dgm:t>
        <a:bodyPr/>
        <a:lstStyle/>
        <a:p>
          <a:r>
            <a:rPr lang="x-none" sz="2400" b="0" u="none" dirty="0"/>
            <a:t>Review manufacturers’ specification sheets (cut sheets)</a:t>
          </a:r>
          <a:endParaRPr lang="en-US" sz="2400" b="0" u="none" dirty="0"/>
        </a:p>
      </dgm:t>
    </dgm:pt>
    <dgm:pt modelId="{A1C917A7-0125-40CD-9BFD-5ED805BF5F39}" type="parTrans" cxnId="{1245F477-C85A-4CBE-B4F1-A6A3BE697F62}">
      <dgm:prSet/>
      <dgm:spPr/>
      <dgm:t>
        <a:bodyPr/>
        <a:lstStyle/>
        <a:p>
          <a:endParaRPr lang="en-US"/>
        </a:p>
      </dgm:t>
    </dgm:pt>
    <dgm:pt modelId="{5AAB5AC8-B4F8-4D2A-AB9F-FA51CF198AA3}" type="sibTrans" cxnId="{1245F477-C85A-4CBE-B4F1-A6A3BE697F62}">
      <dgm:prSet/>
      <dgm:spPr/>
      <dgm:t>
        <a:bodyPr/>
        <a:lstStyle/>
        <a:p>
          <a:endParaRPr lang="en-US"/>
        </a:p>
      </dgm:t>
    </dgm:pt>
    <dgm:pt modelId="{8841C45A-9618-4757-B8C8-62EC95420BC8}">
      <dgm:prSet custT="1"/>
      <dgm:spPr/>
      <dgm:t>
        <a:bodyPr/>
        <a:lstStyle/>
        <a:p>
          <a:r>
            <a:rPr lang="x-none" sz="2400" b="0" u="none" dirty="0"/>
            <a:t>Inspect new installations</a:t>
          </a:r>
          <a:endParaRPr lang="en-US" sz="2400" b="0" u="none" dirty="0"/>
        </a:p>
      </dgm:t>
    </dgm:pt>
    <dgm:pt modelId="{1213218F-F51D-411D-9723-69AD7ECBFF9A}" type="parTrans" cxnId="{98D4BCF0-5ED9-4C9A-9005-A9C3664DB4E8}">
      <dgm:prSet/>
      <dgm:spPr/>
      <dgm:t>
        <a:bodyPr/>
        <a:lstStyle/>
        <a:p>
          <a:endParaRPr lang="en-US"/>
        </a:p>
      </dgm:t>
    </dgm:pt>
    <dgm:pt modelId="{492991C2-77DD-44A9-9DDD-6BD84EEA1FC5}" type="sibTrans" cxnId="{98D4BCF0-5ED9-4C9A-9005-A9C3664DB4E8}">
      <dgm:prSet/>
      <dgm:spPr/>
      <dgm:t>
        <a:bodyPr/>
        <a:lstStyle/>
        <a:p>
          <a:endParaRPr lang="en-US"/>
        </a:p>
      </dgm:t>
    </dgm:pt>
    <dgm:pt modelId="{F40EC29A-19FE-4B34-A7E3-CC658D2D61B3}">
      <dgm:prSet custT="1"/>
      <dgm:spPr>
        <a:solidFill>
          <a:schemeClr val="accent6">
            <a:lumMod val="75000"/>
          </a:schemeClr>
        </a:solidFill>
      </dgm:spPr>
      <dgm:t>
        <a:bodyPr/>
        <a:lstStyle/>
        <a:p>
          <a:r>
            <a:rPr lang="x-none" sz="2400" b="0" u="none" dirty="0"/>
            <a:t>Witness acceptance tests of </a:t>
          </a:r>
          <a:r>
            <a:rPr lang="x-none" sz="2400" b="0" u="none" dirty="0" smtClean="0"/>
            <a:t>new </a:t>
          </a:r>
          <a:r>
            <a:rPr lang="x-none" sz="2400" b="0" u="none" dirty="0"/>
            <a:t>installations</a:t>
          </a:r>
          <a:endParaRPr lang="en-US" sz="2400" b="0" u="none" dirty="0"/>
        </a:p>
      </dgm:t>
    </dgm:pt>
    <dgm:pt modelId="{BA421FCC-B0C6-4D07-8A79-10EDA250B629}" type="parTrans" cxnId="{1FF66540-2AD7-4CE2-8DA9-6AC3AA720DFA}">
      <dgm:prSet/>
      <dgm:spPr/>
      <dgm:t>
        <a:bodyPr/>
        <a:lstStyle/>
        <a:p>
          <a:endParaRPr lang="en-US"/>
        </a:p>
      </dgm:t>
    </dgm:pt>
    <dgm:pt modelId="{850C4EB4-1A07-45D1-B74C-DB1CDB75A586}" type="sibTrans" cxnId="{1FF66540-2AD7-4CE2-8DA9-6AC3AA720DFA}">
      <dgm:prSet/>
      <dgm:spPr/>
      <dgm:t>
        <a:bodyPr/>
        <a:lstStyle/>
        <a:p>
          <a:endParaRPr lang="en-US"/>
        </a:p>
      </dgm:t>
    </dgm:pt>
    <dgm:pt modelId="{BD579D40-CF9D-460A-BC3B-5B1EEB3F115E}">
      <dgm:prSet custT="1"/>
      <dgm:spPr>
        <a:solidFill>
          <a:schemeClr val="accent6">
            <a:lumMod val="50000"/>
          </a:schemeClr>
        </a:solidFill>
      </dgm:spPr>
      <dgm:t>
        <a:bodyPr/>
        <a:lstStyle/>
        <a:p>
          <a:r>
            <a:rPr lang="x-none" sz="2400" b="0" u="none" dirty="0"/>
            <a:t>Perform periodic inspections of existing systems </a:t>
          </a:r>
          <a:endParaRPr lang="en-US" sz="2400" b="0" u="none" dirty="0"/>
        </a:p>
      </dgm:t>
    </dgm:pt>
    <dgm:pt modelId="{542D0B74-E519-4454-A665-832D3B015077}" type="parTrans" cxnId="{35E325C0-CA43-43B7-9769-56812B6498E0}">
      <dgm:prSet/>
      <dgm:spPr/>
      <dgm:t>
        <a:bodyPr/>
        <a:lstStyle/>
        <a:p>
          <a:endParaRPr lang="en-US"/>
        </a:p>
      </dgm:t>
    </dgm:pt>
    <dgm:pt modelId="{8B652C96-8F1C-42D1-8348-343F34B0A83F}" type="sibTrans" cxnId="{35E325C0-CA43-43B7-9769-56812B6498E0}">
      <dgm:prSet/>
      <dgm:spPr/>
      <dgm:t>
        <a:bodyPr/>
        <a:lstStyle/>
        <a:p>
          <a:endParaRPr lang="en-US"/>
        </a:p>
      </dgm:t>
    </dgm:pt>
    <dgm:pt modelId="{9E3131CF-1FCE-4AB6-8001-A0AC09D23839}" type="pres">
      <dgm:prSet presAssocID="{17A97205-4156-40CB-B44F-4AC42FC6B601}" presName="diagram" presStyleCnt="0">
        <dgm:presLayoutVars>
          <dgm:dir/>
          <dgm:resizeHandles val="exact"/>
        </dgm:presLayoutVars>
      </dgm:prSet>
      <dgm:spPr/>
      <dgm:t>
        <a:bodyPr/>
        <a:lstStyle/>
        <a:p>
          <a:endParaRPr lang="en-US"/>
        </a:p>
      </dgm:t>
    </dgm:pt>
    <dgm:pt modelId="{A2BDB962-3A15-40E7-ADCE-16AC181401AC}" type="pres">
      <dgm:prSet presAssocID="{9D8F616B-4025-4560-BF8F-C390BB8EB9AE}" presName="node" presStyleLbl="node1" presStyleIdx="0" presStyleCnt="5" custScaleY="118627">
        <dgm:presLayoutVars>
          <dgm:bulletEnabled val="1"/>
        </dgm:presLayoutVars>
      </dgm:prSet>
      <dgm:spPr/>
      <dgm:t>
        <a:bodyPr/>
        <a:lstStyle/>
        <a:p>
          <a:endParaRPr lang="en-US"/>
        </a:p>
      </dgm:t>
    </dgm:pt>
    <dgm:pt modelId="{EAB4456D-9231-4268-9347-078351F100BC}" type="pres">
      <dgm:prSet presAssocID="{E40C2532-7950-4321-8693-5B4E9452FA24}" presName="sibTrans" presStyleCnt="0"/>
      <dgm:spPr/>
    </dgm:pt>
    <dgm:pt modelId="{0B2B16C6-33B6-471E-A1E4-3872E25B8798}" type="pres">
      <dgm:prSet presAssocID="{4A23CA6A-C719-40F3-8798-22DD620EF05C}" presName="node" presStyleLbl="node1" presStyleIdx="1" presStyleCnt="5" custScaleY="118627">
        <dgm:presLayoutVars>
          <dgm:bulletEnabled val="1"/>
        </dgm:presLayoutVars>
      </dgm:prSet>
      <dgm:spPr/>
      <dgm:t>
        <a:bodyPr/>
        <a:lstStyle/>
        <a:p>
          <a:endParaRPr lang="en-US"/>
        </a:p>
      </dgm:t>
    </dgm:pt>
    <dgm:pt modelId="{97CB2DDF-F978-477C-9CEE-0B94AD9F9A36}" type="pres">
      <dgm:prSet presAssocID="{5AAB5AC8-B4F8-4D2A-AB9F-FA51CF198AA3}" presName="sibTrans" presStyleCnt="0"/>
      <dgm:spPr/>
    </dgm:pt>
    <dgm:pt modelId="{99D7163C-FDD9-4E83-BCD5-116E99D44C9A}" type="pres">
      <dgm:prSet presAssocID="{8841C45A-9618-4757-B8C8-62EC95420BC8}" presName="node" presStyleLbl="node1" presStyleIdx="2" presStyleCnt="5" custScaleY="118627">
        <dgm:presLayoutVars>
          <dgm:bulletEnabled val="1"/>
        </dgm:presLayoutVars>
      </dgm:prSet>
      <dgm:spPr/>
      <dgm:t>
        <a:bodyPr/>
        <a:lstStyle/>
        <a:p>
          <a:endParaRPr lang="en-US"/>
        </a:p>
      </dgm:t>
    </dgm:pt>
    <dgm:pt modelId="{A2A52886-8C06-4A35-90D4-76AE5BB34F09}" type="pres">
      <dgm:prSet presAssocID="{492991C2-77DD-44A9-9DDD-6BD84EEA1FC5}" presName="sibTrans" presStyleCnt="0"/>
      <dgm:spPr/>
    </dgm:pt>
    <dgm:pt modelId="{77683989-A6C8-4F81-99E7-CA068771DE42}" type="pres">
      <dgm:prSet presAssocID="{F40EC29A-19FE-4B34-A7E3-CC658D2D61B3}" presName="node" presStyleLbl="node1" presStyleIdx="3" presStyleCnt="5" custScaleY="118627">
        <dgm:presLayoutVars>
          <dgm:bulletEnabled val="1"/>
        </dgm:presLayoutVars>
      </dgm:prSet>
      <dgm:spPr/>
      <dgm:t>
        <a:bodyPr/>
        <a:lstStyle/>
        <a:p>
          <a:endParaRPr lang="en-US"/>
        </a:p>
      </dgm:t>
    </dgm:pt>
    <dgm:pt modelId="{C45C4D97-32E3-4E73-B4D5-316E47A0DEDD}" type="pres">
      <dgm:prSet presAssocID="{850C4EB4-1A07-45D1-B74C-DB1CDB75A586}" presName="sibTrans" presStyleCnt="0"/>
      <dgm:spPr/>
    </dgm:pt>
    <dgm:pt modelId="{66957E4C-52EB-47C2-AF7E-2A2B0C6E6621}" type="pres">
      <dgm:prSet presAssocID="{BD579D40-CF9D-460A-BC3B-5B1EEB3F115E}" presName="node" presStyleLbl="node1" presStyleIdx="4" presStyleCnt="5" custScaleY="118627">
        <dgm:presLayoutVars>
          <dgm:bulletEnabled val="1"/>
        </dgm:presLayoutVars>
      </dgm:prSet>
      <dgm:spPr/>
      <dgm:t>
        <a:bodyPr/>
        <a:lstStyle/>
        <a:p>
          <a:endParaRPr lang="en-US"/>
        </a:p>
      </dgm:t>
    </dgm:pt>
  </dgm:ptLst>
  <dgm:cxnLst>
    <dgm:cxn modelId="{2AB463CB-BFD8-4F76-BAF3-3B0AF1EF64B2}" type="presOf" srcId="{9D8F616B-4025-4560-BF8F-C390BB8EB9AE}" destId="{A2BDB962-3A15-40E7-ADCE-16AC181401AC}" srcOrd="0" destOrd="0" presId="urn:microsoft.com/office/officeart/2005/8/layout/default"/>
    <dgm:cxn modelId="{36A82254-2A0C-4BDB-9E74-A57C0EE6F9E6}" type="presOf" srcId="{17A97205-4156-40CB-B44F-4AC42FC6B601}" destId="{9E3131CF-1FCE-4AB6-8001-A0AC09D23839}" srcOrd="0" destOrd="0" presId="urn:microsoft.com/office/officeart/2005/8/layout/default"/>
    <dgm:cxn modelId="{1FF66540-2AD7-4CE2-8DA9-6AC3AA720DFA}" srcId="{17A97205-4156-40CB-B44F-4AC42FC6B601}" destId="{F40EC29A-19FE-4B34-A7E3-CC658D2D61B3}" srcOrd="3" destOrd="0" parTransId="{BA421FCC-B0C6-4D07-8A79-10EDA250B629}" sibTransId="{850C4EB4-1A07-45D1-B74C-DB1CDB75A586}"/>
    <dgm:cxn modelId="{98D4BCF0-5ED9-4C9A-9005-A9C3664DB4E8}" srcId="{17A97205-4156-40CB-B44F-4AC42FC6B601}" destId="{8841C45A-9618-4757-B8C8-62EC95420BC8}" srcOrd="2" destOrd="0" parTransId="{1213218F-F51D-411D-9723-69AD7ECBFF9A}" sibTransId="{492991C2-77DD-44A9-9DDD-6BD84EEA1FC5}"/>
    <dgm:cxn modelId="{266471F7-58BB-4E57-8C52-8E8ECB39B462}" type="presOf" srcId="{4A23CA6A-C719-40F3-8798-22DD620EF05C}" destId="{0B2B16C6-33B6-471E-A1E4-3872E25B8798}" srcOrd="0" destOrd="0" presId="urn:microsoft.com/office/officeart/2005/8/layout/default"/>
    <dgm:cxn modelId="{955F46AA-DEB6-4C04-9ED6-1B3FEA24FB1D}" srcId="{17A97205-4156-40CB-B44F-4AC42FC6B601}" destId="{9D8F616B-4025-4560-BF8F-C390BB8EB9AE}" srcOrd="0" destOrd="0" parTransId="{92D34361-E8E6-47A4-89A5-FC2BB495A920}" sibTransId="{E40C2532-7950-4321-8693-5B4E9452FA24}"/>
    <dgm:cxn modelId="{35E325C0-CA43-43B7-9769-56812B6498E0}" srcId="{17A97205-4156-40CB-B44F-4AC42FC6B601}" destId="{BD579D40-CF9D-460A-BC3B-5B1EEB3F115E}" srcOrd="4" destOrd="0" parTransId="{542D0B74-E519-4454-A665-832D3B015077}" sibTransId="{8B652C96-8F1C-42D1-8348-343F34B0A83F}"/>
    <dgm:cxn modelId="{F62A5200-F3DD-4C5C-990B-446F07193966}" type="presOf" srcId="{8841C45A-9618-4757-B8C8-62EC95420BC8}" destId="{99D7163C-FDD9-4E83-BCD5-116E99D44C9A}" srcOrd="0" destOrd="0" presId="urn:microsoft.com/office/officeart/2005/8/layout/default"/>
    <dgm:cxn modelId="{1E90ECDD-0B2C-4781-B814-7BE6A11BB1D9}" type="presOf" srcId="{F40EC29A-19FE-4B34-A7E3-CC658D2D61B3}" destId="{77683989-A6C8-4F81-99E7-CA068771DE42}" srcOrd="0" destOrd="0" presId="urn:microsoft.com/office/officeart/2005/8/layout/default"/>
    <dgm:cxn modelId="{492E1BDC-E2DF-4A5D-BE9B-322C894616B7}" type="presOf" srcId="{BD579D40-CF9D-460A-BC3B-5B1EEB3F115E}" destId="{66957E4C-52EB-47C2-AF7E-2A2B0C6E6621}" srcOrd="0" destOrd="0" presId="urn:microsoft.com/office/officeart/2005/8/layout/default"/>
    <dgm:cxn modelId="{1245F477-C85A-4CBE-B4F1-A6A3BE697F62}" srcId="{17A97205-4156-40CB-B44F-4AC42FC6B601}" destId="{4A23CA6A-C719-40F3-8798-22DD620EF05C}" srcOrd="1" destOrd="0" parTransId="{A1C917A7-0125-40CD-9BFD-5ED805BF5F39}" sibTransId="{5AAB5AC8-B4F8-4D2A-AB9F-FA51CF198AA3}"/>
    <dgm:cxn modelId="{EA1C095D-E3DC-40B2-A51D-6CEF1AB1E958}" type="presParOf" srcId="{9E3131CF-1FCE-4AB6-8001-A0AC09D23839}" destId="{A2BDB962-3A15-40E7-ADCE-16AC181401AC}" srcOrd="0" destOrd="0" presId="urn:microsoft.com/office/officeart/2005/8/layout/default"/>
    <dgm:cxn modelId="{A9449F26-6639-4A68-80C5-2204F0EFE22B}" type="presParOf" srcId="{9E3131CF-1FCE-4AB6-8001-A0AC09D23839}" destId="{EAB4456D-9231-4268-9347-078351F100BC}" srcOrd="1" destOrd="0" presId="urn:microsoft.com/office/officeart/2005/8/layout/default"/>
    <dgm:cxn modelId="{D7EA0A54-6E23-4D83-8C57-7B6121893B2F}" type="presParOf" srcId="{9E3131CF-1FCE-4AB6-8001-A0AC09D23839}" destId="{0B2B16C6-33B6-471E-A1E4-3872E25B8798}" srcOrd="2" destOrd="0" presId="urn:microsoft.com/office/officeart/2005/8/layout/default"/>
    <dgm:cxn modelId="{E081A97C-998E-4E44-844B-0138146286A5}" type="presParOf" srcId="{9E3131CF-1FCE-4AB6-8001-A0AC09D23839}" destId="{97CB2DDF-F978-477C-9CEE-0B94AD9F9A36}" srcOrd="3" destOrd="0" presId="urn:microsoft.com/office/officeart/2005/8/layout/default"/>
    <dgm:cxn modelId="{9E7BC759-83CF-4A1A-9208-875656BD73FD}" type="presParOf" srcId="{9E3131CF-1FCE-4AB6-8001-A0AC09D23839}" destId="{99D7163C-FDD9-4E83-BCD5-116E99D44C9A}" srcOrd="4" destOrd="0" presId="urn:microsoft.com/office/officeart/2005/8/layout/default"/>
    <dgm:cxn modelId="{BAA287C2-63D7-49BB-A563-AEF8D4FB1B16}" type="presParOf" srcId="{9E3131CF-1FCE-4AB6-8001-A0AC09D23839}" destId="{A2A52886-8C06-4A35-90D4-76AE5BB34F09}" srcOrd="5" destOrd="0" presId="urn:microsoft.com/office/officeart/2005/8/layout/default"/>
    <dgm:cxn modelId="{3269541C-6244-4A34-918A-442C9B8DDB66}" type="presParOf" srcId="{9E3131CF-1FCE-4AB6-8001-A0AC09D23839}" destId="{77683989-A6C8-4F81-99E7-CA068771DE42}" srcOrd="6" destOrd="0" presId="urn:microsoft.com/office/officeart/2005/8/layout/default"/>
    <dgm:cxn modelId="{33707865-1CC8-4790-B579-C0B041288377}" type="presParOf" srcId="{9E3131CF-1FCE-4AB6-8001-A0AC09D23839}" destId="{C45C4D97-32E3-4E73-B4D5-316E47A0DEDD}" srcOrd="7" destOrd="0" presId="urn:microsoft.com/office/officeart/2005/8/layout/default"/>
    <dgm:cxn modelId="{0CAA27CC-A385-458E-973B-201311B96BE2}" type="presParOf" srcId="{9E3131CF-1FCE-4AB6-8001-A0AC09D23839}" destId="{66957E4C-52EB-47C2-AF7E-2A2B0C6E6621}"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0.xml><?xml version="1.0" encoding="utf-8"?>
<dgm:dataModel xmlns:dgm="http://schemas.openxmlformats.org/drawingml/2006/diagram" xmlns:a="http://schemas.openxmlformats.org/drawingml/2006/main">
  <dgm:ptLst>
    <dgm:pt modelId="{45CD728B-40CA-40D1-932F-B5C41DB73A8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5C48DE0-B655-422B-BDF6-DF711DEC4CF0}">
      <dgm:prSet phldrT="[Text]" custT="1"/>
      <dgm:spPr>
        <a:solidFill>
          <a:schemeClr val="accent6">
            <a:lumMod val="75000"/>
          </a:schemeClr>
        </a:solidFill>
      </dgm:spPr>
      <dgm:t>
        <a:bodyPr/>
        <a:lstStyle/>
        <a:p>
          <a:r>
            <a:rPr lang="en-US" sz="2400" b="0" dirty="0"/>
            <a:t>Extinguishers are frequently placed in cabinets or wall recesses to protect both the extinguisher and people who might walk into them </a:t>
          </a:r>
        </a:p>
      </dgm:t>
    </dgm:pt>
    <dgm:pt modelId="{670DA520-FA09-479C-B203-96EDFAC25863}" type="parTrans" cxnId="{C2000CFD-4037-48B8-929A-F77888AA98A8}">
      <dgm:prSet/>
      <dgm:spPr/>
      <dgm:t>
        <a:bodyPr/>
        <a:lstStyle/>
        <a:p>
          <a:endParaRPr lang="en-US"/>
        </a:p>
      </dgm:t>
    </dgm:pt>
    <dgm:pt modelId="{8DE008AB-58E4-4500-B9D7-9A0D39F2D50E}" type="sibTrans" cxnId="{C2000CFD-4037-48B8-929A-F77888AA98A8}">
      <dgm:prSet/>
      <dgm:spPr/>
      <dgm:t>
        <a:bodyPr/>
        <a:lstStyle/>
        <a:p>
          <a:endParaRPr lang="en-US"/>
        </a:p>
      </dgm:t>
    </dgm:pt>
    <dgm:pt modelId="{AA09F3BF-9E88-42CD-9BEC-7F6EC56E2ED8}">
      <dgm:prSet custT="1"/>
      <dgm:spPr>
        <a:solidFill>
          <a:schemeClr val="accent6">
            <a:lumMod val="75000"/>
          </a:schemeClr>
        </a:solidFill>
      </dgm:spPr>
      <dgm:t>
        <a:bodyPr/>
        <a:lstStyle/>
        <a:p>
          <a:r>
            <a:rPr lang="en-US" sz="2400" b="0" dirty="0"/>
            <a:t>If an extinguisher cabinet is placed in a fire-rated wall, the cabinet must have the same fire-resistance rating as the wall assembly</a:t>
          </a:r>
        </a:p>
      </dgm:t>
    </dgm:pt>
    <dgm:pt modelId="{CAA933C3-8437-456B-83EC-6692578EE096}" type="parTrans" cxnId="{C9C20351-74DF-4692-84C1-8B80641CA40C}">
      <dgm:prSet/>
      <dgm:spPr/>
      <dgm:t>
        <a:bodyPr/>
        <a:lstStyle/>
        <a:p>
          <a:endParaRPr lang="en-US"/>
        </a:p>
      </dgm:t>
    </dgm:pt>
    <dgm:pt modelId="{B08DF15E-C149-4DA1-B518-DC8FBD4AEF3E}" type="sibTrans" cxnId="{C9C20351-74DF-4692-84C1-8B80641CA40C}">
      <dgm:prSet/>
      <dgm:spPr/>
      <dgm:t>
        <a:bodyPr/>
        <a:lstStyle/>
        <a:p>
          <a:endParaRPr lang="en-US"/>
        </a:p>
      </dgm:t>
    </dgm:pt>
    <dgm:pt modelId="{2C98F8ED-7C63-4CB6-8C15-E1D318C974F7}" type="pres">
      <dgm:prSet presAssocID="{45CD728B-40CA-40D1-932F-B5C41DB73A84}" presName="linear" presStyleCnt="0">
        <dgm:presLayoutVars>
          <dgm:animLvl val="lvl"/>
          <dgm:resizeHandles val="exact"/>
        </dgm:presLayoutVars>
      </dgm:prSet>
      <dgm:spPr/>
      <dgm:t>
        <a:bodyPr/>
        <a:lstStyle/>
        <a:p>
          <a:endParaRPr lang="en-US"/>
        </a:p>
      </dgm:t>
    </dgm:pt>
    <dgm:pt modelId="{28FD0838-A767-4787-A19F-4202796B8B88}" type="pres">
      <dgm:prSet presAssocID="{F5C48DE0-B655-422B-BDF6-DF711DEC4CF0}" presName="parentText" presStyleLbl="node1" presStyleIdx="0" presStyleCnt="2" custLinFactNeighborY="-22525">
        <dgm:presLayoutVars>
          <dgm:chMax val="0"/>
          <dgm:bulletEnabled val="1"/>
        </dgm:presLayoutVars>
      </dgm:prSet>
      <dgm:spPr/>
      <dgm:t>
        <a:bodyPr/>
        <a:lstStyle/>
        <a:p>
          <a:endParaRPr lang="en-US"/>
        </a:p>
      </dgm:t>
    </dgm:pt>
    <dgm:pt modelId="{03301581-9B39-458B-8D1E-D02E267F22D7}" type="pres">
      <dgm:prSet presAssocID="{8DE008AB-58E4-4500-B9D7-9A0D39F2D50E}" presName="spacer" presStyleCnt="0"/>
      <dgm:spPr/>
    </dgm:pt>
    <dgm:pt modelId="{4B698479-FC1A-440C-B839-28BB6DB308B5}" type="pres">
      <dgm:prSet presAssocID="{AA09F3BF-9E88-42CD-9BEC-7F6EC56E2ED8}" presName="parentText" presStyleLbl="node1" presStyleIdx="1" presStyleCnt="2">
        <dgm:presLayoutVars>
          <dgm:chMax val="0"/>
          <dgm:bulletEnabled val="1"/>
        </dgm:presLayoutVars>
      </dgm:prSet>
      <dgm:spPr/>
      <dgm:t>
        <a:bodyPr/>
        <a:lstStyle/>
        <a:p>
          <a:endParaRPr lang="en-US"/>
        </a:p>
      </dgm:t>
    </dgm:pt>
  </dgm:ptLst>
  <dgm:cxnLst>
    <dgm:cxn modelId="{813EEABF-8ECD-49A6-BF63-CCE52284EAC1}" type="presOf" srcId="{F5C48DE0-B655-422B-BDF6-DF711DEC4CF0}" destId="{28FD0838-A767-4787-A19F-4202796B8B88}" srcOrd="0" destOrd="0" presId="urn:microsoft.com/office/officeart/2005/8/layout/vList2"/>
    <dgm:cxn modelId="{C9C20351-74DF-4692-84C1-8B80641CA40C}" srcId="{45CD728B-40CA-40D1-932F-B5C41DB73A84}" destId="{AA09F3BF-9E88-42CD-9BEC-7F6EC56E2ED8}" srcOrd="1" destOrd="0" parTransId="{CAA933C3-8437-456B-83EC-6692578EE096}" sibTransId="{B08DF15E-C149-4DA1-B518-DC8FBD4AEF3E}"/>
    <dgm:cxn modelId="{DD9BCE23-34AD-4064-BC48-583811CB69B2}" type="presOf" srcId="{45CD728B-40CA-40D1-932F-B5C41DB73A84}" destId="{2C98F8ED-7C63-4CB6-8C15-E1D318C974F7}" srcOrd="0" destOrd="0" presId="urn:microsoft.com/office/officeart/2005/8/layout/vList2"/>
    <dgm:cxn modelId="{7777E4DB-3910-437C-8BC5-B024EA907643}" type="presOf" srcId="{AA09F3BF-9E88-42CD-9BEC-7F6EC56E2ED8}" destId="{4B698479-FC1A-440C-B839-28BB6DB308B5}" srcOrd="0" destOrd="0" presId="urn:microsoft.com/office/officeart/2005/8/layout/vList2"/>
    <dgm:cxn modelId="{C2000CFD-4037-48B8-929A-F77888AA98A8}" srcId="{45CD728B-40CA-40D1-932F-B5C41DB73A84}" destId="{F5C48DE0-B655-422B-BDF6-DF711DEC4CF0}" srcOrd="0" destOrd="0" parTransId="{670DA520-FA09-479C-B203-96EDFAC25863}" sibTransId="{8DE008AB-58E4-4500-B9D7-9A0D39F2D50E}"/>
    <dgm:cxn modelId="{D9383D5D-ADEE-4268-B928-442A1B48D556}" type="presParOf" srcId="{2C98F8ED-7C63-4CB6-8C15-E1D318C974F7}" destId="{28FD0838-A767-4787-A19F-4202796B8B88}" srcOrd="0" destOrd="0" presId="urn:microsoft.com/office/officeart/2005/8/layout/vList2"/>
    <dgm:cxn modelId="{DC582C4C-811C-4208-AB3C-D6564FD33254}" type="presParOf" srcId="{2C98F8ED-7C63-4CB6-8C15-E1D318C974F7}" destId="{03301581-9B39-458B-8D1E-D02E267F22D7}" srcOrd="1" destOrd="0" presId="urn:microsoft.com/office/officeart/2005/8/layout/vList2"/>
    <dgm:cxn modelId="{DEAD239A-5967-4DBE-B262-7089E4324A8D}" type="presParOf" srcId="{2C98F8ED-7C63-4CB6-8C15-E1D318C974F7}" destId="{4B698479-FC1A-440C-B839-28BB6DB308B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1.xml><?xml version="1.0" encoding="utf-8"?>
<dgm:dataModel xmlns:dgm="http://schemas.openxmlformats.org/drawingml/2006/diagram" xmlns:a="http://schemas.openxmlformats.org/drawingml/2006/main">
  <dgm:ptLst>
    <dgm:pt modelId="{87A1B54B-3331-4737-971F-4D7FAED3A4FE}" type="doc">
      <dgm:prSet loTypeId="urn:microsoft.com/office/officeart/2008/layout/LinedList" loCatId="list" qsTypeId="urn:microsoft.com/office/officeart/2005/8/quickstyle/simple3" qsCatId="simple" csTypeId="urn:microsoft.com/office/officeart/2005/8/colors/accent2_3" csCatId="accent2" phldr="1"/>
      <dgm:spPr/>
      <dgm:t>
        <a:bodyPr/>
        <a:lstStyle/>
        <a:p>
          <a:endParaRPr lang="en-US"/>
        </a:p>
      </dgm:t>
    </dgm:pt>
    <dgm:pt modelId="{82167779-3420-4A59-8F36-97C49ADA1297}">
      <dgm:prSet phldrT="[Text]"/>
      <dgm:spPr/>
      <dgm:t>
        <a:bodyPr/>
        <a:lstStyle/>
        <a:p>
          <a:r>
            <a:rPr lang="x-none" b="0" u="none"/>
            <a:t>Extinguishers with a gross weight not exceeding 40 pounds (18 kg) should be installed so that the top of the extinguisher is not more than 5 feet (1.5 m) above the floor </a:t>
          </a:r>
          <a:endParaRPr lang="en-US" b="0" dirty="0"/>
        </a:p>
      </dgm:t>
    </dgm:pt>
    <dgm:pt modelId="{7C609F8A-AB48-40F8-9141-CE1FC73E9202}" type="parTrans" cxnId="{05CF57EA-2D15-452E-AE0F-18B6D43AA683}">
      <dgm:prSet/>
      <dgm:spPr/>
      <dgm:t>
        <a:bodyPr/>
        <a:lstStyle/>
        <a:p>
          <a:endParaRPr lang="en-US"/>
        </a:p>
      </dgm:t>
    </dgm:pt>
    <dgm:pt modelId="{3ACBAED5-B295-452F-87D4-623DE13EE80A}" type="sibTrans" cxnId="{05CF57EA-2D15-452E-AE0F-18B6D43AA683}">
      <dgm:prSet/>
      <dgm:spPr/>
      <dgm:t>
        <a:bodyPr/>
        <a:lstStyle/>
        <a:p>
          <a:endParaRPr lang="en-US"/>
        </a:p>
      </dgm:t>
    </dgm:pt>
    <dgm:pt modelId="{C9AA8D09-9AA2-445B-9E49-81BB7038746F}">
      <dgm:prSet/>
      <dgm:spPr/>
      <dgm:t>
        <a:bodyPr/>
        <a:lstStyle/>
        <a:p>
          <a:r>
            <a:rPr lang="x-none" b="0" u="none"/>
            <a:t>Extinguishers with a gross weight greater than 40 pounds (18 kg), except wheeled types, should be installed so that the top of the extinguisher is not more than 3½ feet (1 m) above the floor</a:t>
          </a:r>
          <a:endParaRPr lang="en-US" b="0" u="none" dirty="0"/>
        </a:p>
      </dgm:t>
    </dgm:pt>
    <dgm:pt modelId="{53D39A4D-3334-417E-B8F1-A9FC5AAD52D3}" type="parTrans" cxnId="{B0372D28-3384-477C-84CF-78AB60212105}">
      <dgm:prSet/>
      <dgm:spPr/>
      <dgm:t>
        <a:bodyPr/>
        <a:lstStyle/>
        <a:p>
          <a:endParaRPr lang="en-US"/>
        </a:p>
      </dgm:t>
    </dgm:pt>
    <dgm:pt modelId="{66127F58-6C73-4163-8067-87F773D7F383}" type="sibTrans" cxnId="{B0372D28-3384-477C-84CF-78AB60212105}">
      <dgm:prSet/>
      <dgm:spPr/>
      <dgm:t>
        <a:bodyPr/>
        <a:lstStyle/>
        <a:p>
          <a:endParaRPr lang="en-US"/>
        </a:p>
      </dgm:t>
    </dgm:pt>
    <dgm:pt modelId="{56CD6C93-0829-474F-88D0-F4FE4781ED0E}">
      <dgm:prSet/>
      <dgm:spPr/>
      <dgm:t>
        <a:bodyPr/>
        <a:lstStyle/>
        <a:p>
          <a:r>
            <a:rPr lang="x-none" b="0" u="none" dirty="0"/>
            <a:t>Clearance </a:t>
          </a:r>
          <a:r>
            <a:rPr lang="x-none" b="0" u="none" dirty="0" smtClean="0"/>
            <a:t>betwee </a:t>
          </a:r>
          <a:r>
            <a:rPr lang="x-none" b="0" u="none" dirty="0"/>
            <a:t>bottom of the extinguisher and the floor should never be less than 4 inches (100 mm)</a:t>
          </a:r>
          <a:endParaRPr lang="en-US" b="0" u="none" dirty="0"/>
        </a:p>
      </dgm:t>
    </dgm:pt>
    <dgm:pt modelId="{7FB31216-EE4E-4ACF-9D96-089169F05B65}" type="parTrans" cxnId="{16B740F9-14DE-4FDF-9C58-EF5215E936AE}">
      <dgm:prSet/>
      <dgm:spPr/>
      <dgm:t>
        <a:bodyPr/>
        <a:lstStyle/>
        <a:p>
          <a:endParaRPr lang="en-US"/>
        </a:p>
      </dgm:t>
    </dgm:pt>
    <dgm:pt modelId="{A1D38BAB-3FCA-47B3-85F0-2A7E3E2DAA9D}" type="sibTrans" cxnId="{16B740F9-14DE-4FDF-9C58-EF5215E936AE}">
      <dgm:prSet/>
      <dgm:spPr/>
      <dgm:t>
        <a:bodyPr/>
        <a:lstStyle/>
        <a:p>
          <a:endParaRPr lang="en-US"/>
        </a:p>
      </dgm:t>
    </dgm:pt>
    <dgm:pt modelId="{96D0F873-6D8F-452F-9F47-3BB59A37908A}" type="pres">
      <dgm:prSet presAssocID="{87A1B54B-3331-4737-971F-4D7FAED3A4FE}" presName="vert0" presStyleCnt="0">
        <dgm:presLayoutVars>
          <dgm:dir/>
          <dgm:animOne val="branch"/>
          <dgm:animLvl val="lvl"/>
        </dgm:presLayoutVars>
      </dgm:prSet>
      <dgm:spPr/>
      <dgm:t>
        <a:bodyPr/>
        <a:lstStyle/>
        <a:p>
          <a:endParaRPr lang="en-US"/>
        </a:p>
      </dgm:t>
    </dgm:pt>
    <dgm:pt modelId="{F5250A40-A9A4-41D7-87EA-89473DB0CE09}" type="pres">
      <dgm:prSet presAssocID="{82167779-3420-4A59-8F36-97C49ADA1297}" presName="thickLine" presStyleLbl="alignNode1" presStyleIdx="0" presStyleCnt="3"/>
      <dgm:spPr/>
      <dgm:t>
        <a:bodyPr/>
        <a:lstStyle/>
        <a:p>
          <a:endParaRPr lang="en-US"/>
        </a:p>
      </dgm:t>
    </dgm:pt>
    <dgm:pt modelId="{8273B097-6AD5-419C-A477-2F0D5262871A}" type="pres">
      <dgm:prSet presAssocID="{82167779-3420-4A59-8F36-97C49ADA1297}" presName="horz1" presStyleCnt="0"/>
      <dgm:spPr/>
      <dgm:t>
        <a:bodyPr/>
        <a:lstStyle/>
        <a:p>
          <a:endParaRPr lang="en-US"/>
        </a:p>
      </dgm:t>
    </dgm:pt>
    <dgm:pt modelId="{06B7636F-9DB0-41D4-B191-79EDAD7DAAB1}" type="pres">
      <dgm:prSet presAssocID="{82167779-3420-4A59-8F36-97C49ADA1297}" presName="tx1" presStyleLbl="revTx" presStyleIdx="0" presStyleCnt="3"/>
      <dgm:spPr/>
      <dgm:t>
        <a:bodyPr/>
        <a:lstStyle/>
        <a:p>
          <a:endParaRPr lang="en-US"/>
        </a:p>
      </dgm:t>
    </dgm:pt>
    <dgm:pt modelId="{EEC67AC4-1A11-4C29-A72D-B5A3320E914F}" type="pres">
      <dgm:prSet presAssocID="{82167779-3420-4A59-8F36-97C49ADA1297}" presName="vert1" presStyleCnt="0"/>
      <dgm:spPr/>
      <dgm:t>
        <a:bodyPr/>
        <a:lstStyle/>
        <a:p>
          <a:endParaRPr lang="en-US"/>
        </a:p>
      </dgm:t>
    </dgm:pt>
    <dgm:pt modelId="{2B129FD1-AC27-453F-A4BE-24592720FF61}" type="pres">
      <dgm:prSet presAssocID="{C9AA8D09-9AA2-445B-9E49-81BB7038746F}" presName="thickLine" presStyleLbl="alignNode1" presStyleIdx="1" presStyleCnt="3"/>
      <dgm:spPr/>
      <dgm:t>
        <a:bodyPr/>
        <a:lstStyle/>
        <a:p>
          <a:endParaRPr lang="en-US"/>
        </a:p>
      </dgm:t>
    </dgm:pt>
    <dgm:pt modelId="{946297B2-E4DB-452D-8FE5-42CAB38A0481}" type="pres">
      <dgm:prSet presAssocID="{C9AA8D09-9AA2-445B-9E49-81BB7038746F}" presName="horz1" presStyleCnt="0"/>
      <dgm:spPr/>
      <dgm:t>
        <a:bodyPr/>
        <a:lstStyle/>
        <a:p>
          <a:endParaRPr lang="en-US"/>
        </a:p>
      </dgm:t>
    </dgm:pt>
    <dgm:pt modelId="{79D48E90-4781-4781-86A0-52576107CB18}" type="pres">
      <dgm:prSet presAssocID="{C9AA8D09-9AA2-445B-9E49-81BB7038746F}" presName="tx1" presStyleLbl="revTx" presStyleIdx="1" presStyleCnt="3"/>
      <dgm:spPr/>
      <dgm:t>
        <a:bodyPr/>
        <a:lstStyle/>
        <a:p>
          <a:endParaRPr lang="en-US"/>
        </a:p>
      </dgm:t>
    </dgm:pt>
    <dgm:pt modelId="{4C746094-1B26-4638-9C15-8876020D5E24}" type="pres">
      <dgm:prSet presAssocID="{C9AA8D09-9AA2-445B-9E49-81BB7038746F}" presName="vert1" presStyleCnt="0"/>
      <dgm:spPr/>
      <dgm:t>
        <a:bodyPr/>
        <a:lstStyle/>
        <a:p>
          <a:endParaRPr lang="en-US"/>
        </a:p>
      </dgm:t>
    </dgm:pt>
    <dgm:pt modelId="{E59EEDE9-BD67-4AE2-8203-F7C20889F122}" type="pres">
      <dgm:prSet presAssocID="{56CD6C93-0829-474F-88D0-F4FE4781ED0E}" presName="thickLine" presStyleLbl="alignNode1" presStyleIdx="2" presStyleCnt="3"/>
      <dgm:spPr/>
      <dgm:t>
        <a:bodyPr/>
        <a:lstStyle/>
        <a:p>
          <a:endParaRPr lang="en-US"/>
        </a:p>
      </dgm:t>
    </dgm:pt>
    <dgm:pt modelId="{85DF02C0-0259-4393-90E3-E7F0D09160E5}" type="pres">
      <dgm:prSet presAssocID="{56CD6C93-0829-474F-88D0-F4FE4781ED0E}" presName="horz1" presStyleCnt="0"/>
      <dgm:spPr/>
      <dgm:t>
        <a:bodyPr/>
        <a:lstStyle/>
        <a:p>
          <a:endParaRPr lang="en-US"/>
        </a:p>
      </dgm:t>
    </dgm:pt>
    <dgm:pt modelId="{3955D8FE-8874-48DE-90E4-C86DB4B7299A}" type="pres">
      <dgm:prSet presAssocID="{56CD6C93-0829-474F-88D0-F4FE4781ED0E}" presName="tx1" presStyleLbl="revTx" presStyleIdx="2" presStyleCnt="3"/>
      <dgm:spPr/>
      <dgm:t>
        <a:bodyPr/>
        <a:lstStyle/>
        <a:p>
          <a:endParaRPr lang="en-US"/>
        </a:p>
      </dgm:t>
    </dgm:pt>
    <dgm:pt modelId="{69CB840F-747D-4044-BDCA-E1598E257F69}" type="pres">
      <dgm:prSet presAssocID="{56CD6C93-0829-474F-88D0-F4FE4781ED0E}" presName="vert1" presStyleCnt="0"/>
      <dgm:spPr/>
      <dgm:t>
        <a:bodyPr/>
        <a:lstStyle/>
        <a:p>
          <a:endParaRPr lang="en-US"/>
        </a:p>
      </dgm:t>
    </dgm:pt>
  </dgm:ptLst>
  <dgm:cxnLst>
    <dgm:cxn modelId="{BAEA3FD0-9B06-49A2-BA23-89F44910C2C7}" type="presOf" srcId="{C9AA8D09-9AA2-445B-9E49-81BB7038746F}" destId="{79D48E90-4781-4781-86A0-52576107CB18}" srcOrd="0" destOrd="0" presId="urn:microsoft.com/office/officeart/2008/layout/LinedList"/>
    <dgm:cxn modelId="{B0372D28-3384-477C-84CF-78AB60212105}" srcId="{87A1B54B-3331-4737-971F-4D7FAED3A4FE}" destId="{C9AA8D09-9AA2-445B-9E49-81BB7038746F}" srcOrd="1" destOrd="0" parTransId="{53D39A4D-3334-417E-B8F1-A9FC5AAD52D3}" sibTransId="{66127F58-6C73-4163-8067-87F773D7F383}"/>
    <dgm:cxn modelId="{72E360CE-837D-4451-AD04-E35413FB60E9}" type="presOf" srcId="{87A1B54B-3331-4737-971F-4D7FAED3A4FE}" destId="{96D0F873-6D8F-452F-9F47-3BB59A37908A}" srcOrd="0" destOrd="0" presId="urn:microsoft.com/office/officeart/2008/layout/LinedList"/>
    <dgm:cxn modelId="{FB4B8DC3-5972-491D-8BE7-25EEAA186D0E}" type="presOf" srcId="{82167779-3420-4A59-8F36-97C49ADA1297}" destId="{06B7636F-9DB0-41D4-B191-79EDAD7DAAB1}" srcOrd="0" destOrd="0" presId="urn:microsoft.com/office/officeart/2008/layout/LinedList"/>
    <dgm:cxn modelId="{68654C2B-461E-4140-AF5E-5E1286648830}" type="presOf" srcId="{56CD6C93-0829-474F-88D0-F4FE4781ED0E}" destId="{3955D8FE-8874-48DE-90E4-C86DB4B7299A}" srcOrd="0" destOrd="0" presId="urn:microsoft.com/office/officeart/2008/layout/LinedList"/>
    <dgm:cxn modelId="{05CF57EA-2D15-452E-AE0F-18B6D43AA683}" srcId="{87A1B54B-3331-4737-971F-4D7FAED3A4FE}" destId="{82167779-3420-4A59-8F36-97C49ADA1297}" srcOrd="0" destOrd="0" parTransId="{7C609F8A-AB48-40F8-9141-CE1FC73E9202}" sibTransId="{3ACBAED5-B295-452F-87D4-623DE13EE80A}"/>
    <dgm:cxn modelId="{16B740F9-14DE-4FDF-9C58-EF5215E936AE}" srcId="{87A1B54B-3331-4737-971F-4D7FAED3A4FE}" destId="{56CD6C93-0829-474F-88D0-F4FE4781ED0E}" srcOrd="2" destOrd="0" parTransId="{7FB31216-EE4E-4ACF-9D96-089169F05B65}" sibTransId="{A1D38BAB-3FCA-47B3-85F0-2A7E3E2DAA9D}"/>
    <dgm:cxn modelId="{1204777E-DA75-47F0-9E0B-2703D738ED5C}" type="presParOf" srcId="{96D0F873-6D8F-452F-9F47-3BB59A37908A}" destId="{F5250A40-A9A4-41D7-87EA-89473DB0CE09}" srcOrd="0" destOrd="0" presId="urn:microsoft.com/office/officeart/2008/layout/LinedList"/>
    <dgm:cxn modelId="{4553537A-8269-4D82-83FE-2A15AD6EB2D0}" type="presParOf" srcId="{96D0F873-6D8F-452F-9F47-3BB59A37908A}" destId="{8273B097-6AD5-419C-A477-2F0D5262871A}" srcOrd="1" destOrd="0" presId="urn:microsoft.com/office/officeart/2008/layout/LinedList"/>
    <dgm:cxn modelId="{E6B6A9C4-AFCB-463F-9FA1-04A5808C20D7}" type="presParOf" srcId="{8273B097-6AD5-419C-A477-2F0D5262871A}" destId="{06B7636F-9DB0-41D4-B191-79EDAD7DAAB1}" srcOrd="0" destOrd="0" presId="urn:microsoft.com/office/officeart/2008/layout/LinedList"/>
    <dgm:cxn modelId="{73AA6F5F-93A2-49F2-9330-19F33F756F93}" type="presParOf" srcId="{8273B097-6AD5-419C-A477-2F0D5262871A}" destId="{EEC67AC4-1A11-4C29-A72D-B5A3320E914F}" srcOrd="1" destOrd="0" presId="urn:microsoft.com/office/officeart/2008/layout/LinedList"/>
    <dgm:cxn modelId="{8EC8C0DE-C6B7-4DB1-8796-66635CE49EED}" type="presParOf" srcId="{96D0F873-6D8F-452F-9F47-3BB59A37908A}" destId="{2B129FD1-AC27-453F-A4BE-24592720FF61}" srcOrd="2" destOrd="0" presId="urn:microsoft.com/office/officeart/2008/layout/LinedList"/>
    <dgm:cxn modelId="{D2A852D3-2D09-4E1E-B079-B8AD74696E2E}" type="presParOf" srcId="{96D0F873-6D8F-452F-9F47-3BB59A37908A}" destId="{946297B2-E4DB-452D-8FE5-42CAB38A0481}" srcOrd="3" destOrd="0" presId="urn:microsoft.com/office/officeart/2008/layout/LinedList"/>
    <dgm:cxn modelId="{7FC19888-2CAC-4626-A329-CE8C02A8D6E2}" type="presParOf" srcId="{946297B2-E4DB-452D-8FE5-42CAB38A0481}" destId="{79D48E90-4781-4781-86A0-52576107CB18}" srcOrd="0" destOrd="0" presId="urn:microsoft.com/office/officeart/2008/layout/LinedList"/>
    <dgm:cxn modelId="{04D9708F-02CA-4DDD-8A40-8C01644B02C4}" type="presParOf" srcId="{946297B2-E4DB-452D-8FE5-42CAB38A0481}" destId="{4C746094-1B26-4638-9C15-8876020D5E24}" srcOrd="1" destOrd="0" presId="urn:microsoft.com/office/officeart/2008/layout/LinedList"/>
    <dgm:cxn modelId="{750D7F62-A93E-4782-B97B-682F819AE836}" type="presParOf" srcId="{96D0F873-6D8F-452F-9F47-3BB59A37908A}" destId="{E59EEDE9-BD67-4AE2-8203-F7C20889F122}" srcOrd="4" destOrd="0" presId="urn:microsoft.com/office/officeart/2008/layout/LinedList"/>
    <dgm:cxn modelId="{A0FA3674-934D-438A-B4D6-95904CB1BD1A}" type="presParOf" srcId="{96D0F873-6D8F-452F-9F47-3BB59A37908A}" destId="{85DF02C0-0259-4393-90E3-E7F0D09160E5}" srcOrd="5" destOrd="0" presId="urn:microsoft.com/office/officeart/2008/layout/LinedList"/>
    <dgm:cxn modelId="{571253B6-1372-4268-BBA3-DA0E7DE00D49}" type="presParOf" srcId="{85DF02C0-0259-4393-90E3-E7F0D09160E5}" destId="{3955D8FE-8874-48DE-90E4-C86DB4B7299A}" srcOrd="0" destOrd="0" presId="urn:microsoft.com/office/officeart/2008/layout/LinedList"/>
    <dgm:cxn modelId="{4B852A0C-3C37-4E01-84E5-1686B2201B2E}" type="presParOf" srcId="{85DF02C0-0259-4393-90E3-E7F0D09160E5}" destId="{69CB840F-747D-4044-BDCA-E1598E257F6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2.xml><?xml version="1.0" encoding="utf-8"?>
<dgm:dataModel xmlns:dgm="http://schemas.openxmlformats.org/drawingml/2006/diagram" xmlns:a="http://schemas.openxmlformats.org/drawingml/2006/main">
  <dgm:ptLst>
    <dgm:pt modelId="{3E496443-312B-4C89-BB94-0812C1073AB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A5347DB7-F523-4684-9371-EB56DE1F393F}">
      <dgm:prSet phldrT="[Text]" custT="1"/>
      <dgm:spPr/>
      <dgm:t>
        <a:bodyPr/>
        <a:lstStyle/>
        <a:p>
          <a:r>
            <a:rPr lang="en-US" sz="2400" b="0" dirty="0" smtClean="0"/>
            <a:t>Greatest </a:t>
          </a:r>
          <a:r>
            <a:rPr lang="en-US" sz="2400" b="0" dirty="0"/>
            <a:t>concern is the temperature of the environment</a:t>
          </a:r>
        </a:p>
      </dgm:t>
    </dgm:pt>
    <dgm:pt modelId="{B8315209-4350-4E52-B134-D5FE9E42C9EE}" type="parTrans" cxnId="{41BAFAD5-58DA-478C-B51F-1216F494DFAA}">
      <dgm:prSet/>
      <dgm:spPr/>
      <dgm:t>
        <a:bodyPr/>
        <a:lstStyle/>
        <a:p>
          <a:endParaRPr lang="en-US"/>
        </a:p>
      </dgm:t>
    </dgm:pt>
    <dgm:pt modelId="{C1284CE8-802B-4116-ABF1-28D431E77A78}" type="sibTrans" cxnId="{41BAFAD5-58DA-478C-B51F-1216F494DFAA}">
      <dgm:prSet/>
      <dgm:spPr/>
      <dgm:t>
        <a:bodyPr/>
        <a:lstStyle/>
        <a:p>
          <a:endParaRPr lang="en-US"/>
        </a:p>
      </dgm:t>
    </dgm:pt>
    <dgm:pt modelId="{5EB41510-5530-4159-B32D-59E346DC6D0C}">
      <dgm:prSet custT="1"/>
      <dgm:spPr/>
      <dgm:t>
        <a:bodyPr/>
        <a:lstStyle/>
        <a:p>
          <a:r>
            <a:rPr lang="x-none" sz="2400" b="0" u="none" dirty="0"/>
            <a:t>Water-based extinguishers</a:t>
          </a:r>
          <a:endParaRPr lang="en-US" sz="2400" b="0" u="none" dirty="0"/>
        </a:p>
      </dgm:t>
    </dgm:pt>
    <dgm:pt modelId="{06A6D21E-C5F1-4138-AC9E-5E59E8469552}" type="parTrans" cxnId="{3672A44C-AE0A-470A-BFF0-7491D9E787C8}">
      <dgm:prSet/>
      <dgm:spPr/>
      <dgm:t>
        <a:bodyPr/>
        <a:lstStyle/>
        <a:p>
          <a:endParaRPr lang="en-US"/>
        </a:p>
      </dgm:t>
    </dgm:pt>
    <dgm:pt modelId="{AFB26D55-66FE-4B44-BBF1-DF998ABDE8F4}" type="sibTrans" cxnId="{3672A44C-AE0A-470A-BFF0-7491D9E787C8}">
      <dgm:prSet/>
      <dgm:spPr/>
      <dgm:t>
        <a:bodyPr/>
        <a:lstStyle/>
        <a:p>
          <a:endParaRPr lang="en-US"/>
        </a:p>
      </dgm:t>
    </dgm:pt>
    <dgm:pt modelId="{471A201D-3254-4187-B18E-2BE811848753}">
      <dgm:prSet custT="1"/>
      <dgm:spPr>
        <a:solidFill>
          <a:schemeClr val="accent6">
            <a:lumMod val="75000"/>
          </a:schemeClr>
        </a:solidFill>
      </dgm:spPr>
      <dgm:t>
        <a:bodyPr/>
        <a:lstStyle/>
        <a:p>
          <a:r>
            <a:rPr lang="x-none" sz="2400" b="0" u="none" dirty="0"/>
            <a:t>Specialized extinguishers</a:t>
          </a:r>
          <a:endParaRPr lang="en-US" sz="2400" b="0" u="none" dirty="0"/>
        </a:p>
      </dgm:t>
    </dgm:pt>
    <dgm:pt modelId="{919FCE85-9C7F-4898-9C31-0387AACB1E5B}" type="parTrans" cxnId="{EDF43B2A-4F5A-4EC2-BD00-158F3A02728D}">
      <dgm:prSet/>
      <dgm:spPr/>
      <dgm:t>
        <a:bodyPr/>
        <a:lstStyle/>
        <a:p>
          <a:endParaRPr lang="en-US"/>
        </a:p>
      </dgm:t>
    </dgm:pt>
    <dgm:pt modelId="{D13BCCB2-220E-49A2-9306-69651C91E466}" type="sibTrans" cxnId="{EDF43B2A-4F5A-4EC2-BD00-158F3A02728D}">
      <dgm:prSet/>
      <dgm:spPr/>
      <dgm:t>
        <a:bodyPr/>
        <a:lstStyle/>
        <a:p>
          <a:endParaRPr lang="en-US"/>
        </a:p>
      </dgm:t>
    </dgm:pt>
    <dgm:pt modelId="{81A8B0CB-A400-472F-9387-E55B56E2B75A}">
      <dgm:prSet custT="1"/>
      <dgm:spPr/>
      <dgm:t>
        <a:bodyPr/>
        <a:lstStyle/>
        <a:p>
          <a:r>
            <a:rPr lang="en-US" sz="2000" b="0" u="none" dirty="0"/>
            <a:t>M</a:t>
          </a:r>
          <a:r>
            <a:rPr lang="x-none" sz="2000" b="0" u="none"/>
            <a:t>ust be located where freezing is not possible</a:t>
          </a:r>
          <a:endParaRPr lang="en-US" sz="2000" b="0" u="none" dirty="0"/>
        </a:p>
      </dgm:t>
    </dgm:pt>
    <dgm:pt modelId="{8C8A9E98-A7CA-40B0-A4CB-0DA6044FB6F3}" type="parTrans" cxnId="{D2E67A07-B63E-4C9B-B026-F88B42F958F2}">
      <dgm:prSet/>
      <dgm:spPr/>
      <dgm:t>
        <a:bodyPr/>
        <a:lstStyle/>
        <a:p>
          <a:endParaRPr lang="en-US"/>
        </a:p>
      </dgm:t>
    </dgm:pt>
    <dgm:pt modelId="{3F9A871C-85F3-4678-8C6C-59F95A08F9CC}" type="sibTrans" cxnId="{D2E67A07-B63E-4C9B-B026-F88B42F958F2}">
      <dgm:prSet/>
      <dgm:spPr/>
      <dgm:t>
        <a:bodyPr/>
        <a:lstStyle/>
        <a:p>
          <a:endParaRPr lang="en-US"/>
        </a:p>
      </dgm:t>
    </dgm:pt>
    <dgm:pt modelId="{141C6BD6-5586-4A57-A27C-56237F7FFE4E}">
      <dgm:prSet custT="1"/>
      <dgm:spPr/>
      <dgm:t>
        <a:bodyPr/>
        <a:lstStyle/>
        <a:p>
          <a:r>
            <a:rPr lang="en-US" sz="2000" b="0" u="none" dirty="0"/>
            <a:t>A</a:t>
          </a:r>
          <a:r>
            <a:rPr lang="x-none" sz="2000" b="0" u="none"/>
            <a:t>vailable for temperatures as low as -65°F (-54°C)</a:t>
          </a:r>
          <a:endParaRPr lang="en-US" sz="2000" b="0" u="none" dirty="0"/>
        </a:p>
      </dgm:t>
    </dgm:pt>
    <dgm:pt modelId="{0A91D275-D872-428D-980F-1E0243E4DB31}" type="parTrans" cxnId="{6FCC2685-C35D-4C02-881A-C9618E05BC62}">
      <dgm:prSet/>
      <dgm:spPr/>
      <dgm:t>
        <a:bodyPr/>
        <a:lstStyle/>
        <a:p>
          <a:endParaRPr lang="en-US"/>
        </a:p>
      </dgm:t>
    </dgm:pt>
    <dgm:pt modelId="{EA7F0871-3598-416A-85A1-FBF3527D41FD}" type="sibTrans" cxnId="{6FCC2685-C35D-4C02-881A-C9618E05BC62}">
      <dgm:prSet/>
      <dgm:spPr/>
      <dgm:t>
        <a:bodyPr/>
        <a:lstStyle/>
        <a:p>
          <a:endParaRPr lang="en-US"/>
        </a:p>
      </dgm:t>
    </dgm:pt>
    <dgm:pt modelId="{844E66BD-0106-40F7-85CB-6558578E4DAD}">
      <dgm:prSet custT="1"/>
      <dgm:spPr/>
      <dgm:t>
        <a:bodyPr/>
        <a:lstStyle/>
        <a:p>
          <a:r>
            <a:rPr lang="en-US" sz="2000" b="0" u="none" dirty="0"/>
            <a:t>E</a:t>
          </a:r>
          <a:r>
            <a:rPr lang="x-none" sz="2000" b="0" u="none" dirty="0"/>
            <a:t>xtinguishers using plain water can be provided with antifreeze recommended by the manufacturer</a:t>
          </a:r>
          <a:endParaRPr lang="en-US" sz="2000" b="0" u="none" dirty="0"/>
        </a:p>
      </dgm:t>
    </dgm:pt>
    <dgm:pt modelId="{FD54CAA7-72F4-4F9E-860C-FE3B52FD03A8}" type="parTrans" cxnId="{719BC986-EBFA-4E86-9A87-5E242DD88C89}">
      <dgm:prSet/>
      <dgm:spPr/>
      <dgm:t>
        <a:bodyPr/>
        <a:lstStyle/>
        <a:p>
          <a:endParaRPr lang="en-US"/>
        </a:p>
      </dgm:t>
    </dgm:pt>
    <dgm:pt modelId="{6513D925-F85B-4C87-A66D-119F21A9D90A}" type="sibTrans" cxnId="{719BC986-EBFA-4E86-9A87-5E242DD88C89}">
      <dgm:prSet/>
      <dgm:spPr/>
      <dgm:t>
        <a:bodyPr/>
        <a:lstStyle/>
        <a:p>
          <a:endParaRPr lang="en-US"/>
        </a:p>
      </dgm:t>
    </dgm:pt>
    <dgm:pt modelId="{70CF2DB4-6BC8-4905-8CBA-537ACEC316D1}" type="pres">
      <dgm:prSet presAssocID="{3E496443-312B-4C89-BB94-0812C1073AB6}" presName="linear" presStyleCnt="0">
        <dgm:presLayoutVars>
          <dgm:animLvl val="lvl"/>
          <dgm:resizeHandles val="exact"/>
        </dgm:presLayoutVars>
      </dgm:prSet>
      <dgm:spPr/>
      <dgm:t>
        <a:bodyPr/>
        <a:lstStyle/>
        <a:p>
          <a:endParaRPr lang="en-US"/>
        </a:p>
      </dgm:t>
    </dgm:pt>
    <dgm:pt modelId="{7A1FD6E4-262D-4DCF-86EE-4A1AE6925BAA}" type="pres">
      <dgm:prSet presAssocID="{A5347DB7-F523-4684-9371-EB56DE1F393F}" presName="parentText" presStyleLbl="node1" presStyleIdx="0" presStyleCnt="3" custLinFactY="219" custLinFactNeighborY="100000">
        <dgm:presLayoutVars>
          <dgm:chMax val="0"/>
          <dgm:bulletEnabled val="1"/>
        </dgm:presLayoutVars>
      </dgm:prSet>
      <dgm:spPr/>
      <dgm:t>
        <a:bodyPr/>
        <a:lstStyle/>
        <a:p>
          <a:endParaRPr lang="en-US"/>
        </a:p>
      </dgm:t>
    </dgm:pt>
    <dgm:pt modelId="{80C8278C-0816-4A36-B03C-2485A1571D82}" type="pres">
      <dgm:prSet presAssocID="{C1284CE8-802B-4116-ABF1-28D431E77A78}" presName="spacer" presStyleCnt="0"/>
      <dgm:spPr/>
    </dgm:pt>
    <dgm:pt modelId="{9E25A5AF-45BC-4FA8-882B-13B748D32AFF}" type="pres">
      <dgm:prSet presAssocID="{5EB41510-5530-4159-B32D-59E346DC6D0C}" presName="parentText" presStyleLbl="node1" presStyleIdx="1" presStyleCnt="3" custLinFactNeighborY="36179">
        <dgm:presLayoutVars>
          <dgm:chMax val="0"/>
          <dgm:bulletEnabled val="1"/>
        </dgm:presLayoutVars>
      </dgm:prSet>
      <dgm:spPr/>
      <dgm:t>
        <a:bodyPr/>
        <a:lstStyle/>
        <a:p>
          <a:endParaRPr lang="en-US"/>
        </a:p>
      </dgm:t>
    </dgm:pt>
    <dgm:pt modelId="{846843D5-B401-4E42-B652-90BD63BBE6F2}" type="pres">
      <dgm:prSet presAssocID="{5EB41510-5530-4159-B32D-59E346DC6D0C}" presName="childText" presStyleLbl="revTx" presStyleIdx="0" presStyleCnt="2" custLinFactNeighborY="31785">
        <dgm:presLayoutVars>
          <dgm:bulletEnabled val="1"/>
        </dgm:presLayoutVars>
      </dgm:prSet>
      <dgm:spPr/>
      <dgm:t>
        <a:bodyPr/>
        <a:lstStyle/>
        <a:p>
          <a:endParaRPr lang="en-US"/>
        </a:p>
      </dgm:t>
    </dgm:pt>
    <dgm:pt modelId="{9FDA6229-21A9-48FF-A260-62C165136FB6}" type="pres">
      <dgm:prSet presAssocID="{471A201D-3254-4187-B18E-2BE811848753}" presName="parentText" presStyleLbl="node1" presStyleIdx="2" presStyleCnt="3">
        <dgm:presLayoutVars>
          <dgm:chMax val="0"/>
          <dgm:bulletEnabled val="1"/>
        </dgm:presLayoutVars>
      </dgm:prSet>
      <dgm:spPr/>
      <dgm:t>
        <a:bodyPr/>
        <a:lstStyle/>
        <a:p>
          <a:endParaRPr lang="en-US"/>
        </a:p>
      </dgm:t>
    </dgm:pt>
    <dgm:pt modelId="{585A2D3A-2761-4635-AA24-7882FA0561CC}" type="pres">
      <dgm:prSet presAssocID="{471A201D-3254-4187-B18E-2BE811848753}" presName="childText" presStyleLbl="revTx" presStyleIdx="1" presStyleCnt="2">
        <dgm:presLayoutVars>
          <dgm:bulletEnabled val="1"/>
        </dgm:presLayoutVars>
      </dgm:prSet>
      <dgm:spPr/>
      <dgm:t>
        <a:bodyPr/>
        <a:lstStyle/>
        <a:p>
          <a:endParaRPr lang="en-US"/>
        </a:p>
      </dgm:t>
    </dgm:pt>
  </dgm:ptLst>
  <dgm:cxnLst>
    <dgm:cxn modelId="{45104920-A6A1-455F-B4DE-77D1F4F67A37}" type="presOf" srcId="{471A201D-3254-4187-B18E-2BE811848753}" destId="{9FDA6229-21A9-48FF-A260-62C165136FB6}" srcOrd="0" destOrd="0" presId="urn:microsoft.com/office/officeart/2005/8/layout/vList2"/>
    <dgm:cxn modelId="{418FCB37-C63F-4267-9941-D13C4DE3ED8F}" type="presOf" srcId="{844E66BD-0106-40F7-85CB-6558578E4DAD}" destId="{585A2D3A-2761-4635-AA24-7882FA0561CC}" srcOrd="0" destOrd="1" presId="urn:microsoft.com/office/officeart/2005/8/layout/vList2"/>
    <dgm:cxn modelId="{719BC986-EBFA-4E86-9A87-5E242DD88C89}" srcId="{471A201D-3254-4187-B18E-2BE811848753}" destId="{844E66BD-0106-40F7-85CB-6558578E4DAD}" srcOrd="1" destOrd="0" parTransId="{FD54CAA7-72F4-4F9E-860C-FE3B52FD03A8}" sibTransId="{6513D925-F85B-4C87-A66D-119F21A9D90A}"/>
    <dgm:cxn modelId="{4CC005F5-47C5-4994-BB3F-4F941B32F92D}" type="presOf" srcId="{141C6BD6-5586-4A57-A27C-56237F7FFE4E}" destId="{585A2D3A-2761-4635-AA24-7882FA0561CC}" srcOrd="0" destOrd="0" presId="urn:microsoft.com/office/officeart/2005/8/layout/vList2"/>
    <dgm:cxn modelId="{EE8172A3-E535-48FD-9051-21DFA7C7A388}" type="presOf" srcId="{3E496443-312B-4C89-BB94-0812C1073AB6}" destId="{70CF2DB4-6BC8-4905-8CBA-537ACEC316D1}" srcOrd="0" destOrd="0" presId="urn:microsoft.com/office/officeart/2005/8/layout/vList2"/>
    <dgm:cxn modelId="{2E2EFF18-EC08-4EA0-BE1A-9E709414165C}" type="presOf" srcId="{A5347DB7-F523-4684-9371-EB56DE1F393F}" destId="{7A1FD6E4-262D-4DCF-86EE-4A1AE6925BAA}" srcOrd="0" destOrd="0" presId="urn:microsoft.com/office/officeart/2005/8/layout/vList2"/>
    <dgm:cxn modelId="{2094E0D8-86A1-4BBA-A5C9-CD19D6ED3480}" type="presOf" srcId="{5EB41510-5530-4159-B32D-59E346DC6D0C}" destId="{9E25A5AF-45BC-4FA8-882B-13B748D32AFF}" srcOrd="0" destOrd="0" presId="urn:microsoft.com/office/officeart/2005/8/layout/vList2"/>
    <dgm:cxn modelId="{41BAFAD5-58DA-478C-B51F-1216F494DFAA}" srcId="{3E496443-312B-4C89-BB94-0812C1073AB6}" destId="{A5347DB7-F523-4684-9371-EB56DE1F393F}" srcOrd="0" destOrd="0" parTransId="{B8315209-4350-4E52-B134-D5FE9E42C9EE}" sibTransId="{C1284CE8-802B-4116-ABF1-28D431E77A78}"/>
    <dgm:cxn modelId="{6FCC2685-C35D-4C02-881A-C9618E05BC62}" srcId="{471A201D-3254-4187-B18E-2BE811848753}" destId="{141C6BD6-5586-4A57-A27C-56237F7FFE4E}" srcOrd="0" destOrd="0" parTransId="{0A91D275-D872-428D-980F-1E0243E4DB31}" sibTransId="{EA7F0871-3598-416A-85A1-FBF3527D41FD}"/>
    <dgm:cxn modelId="{3672A44C-AE0A-470A-BFF0-7491D9E787C8}" srcId="{3E496443-312B-4C89-BB94-0812C1073AB6}" destId="{5EB41510-5530-4159-B32D-59E346DC6D0C}" srcOrd="1" destOrd="0" parTransId="{06A6D21E-C5F1-4138-AC9E-5E59E8469552}" sibTransId="{AFB26D55-66FE-4B44-BBF1-DF998ABDE8F4}"/>
    <dgm:cxn modelId="{D2E67A07-B63E-4C9B-B026-F88B42F958F2}" srcId="{5EB41510-5530-4159-B32D-59E346DC6D0C}" destId="{81A8B0CB-A400-472F-9387-E55B56E2B75A}" srcOrd="0" destOrd="0" parTransId="{8C8A9E98-A7CA-40B0-A4CB-0DA6044FB6F3}" sibTransId="{3F9A871C-85F3-4678-8C6C-59F95A08F9CC}"/>
    <dgm:cxn modelId="{EDF43B2A-4F5A-4EC2-BD00-158F3A02728D}" srcId="{3E496443-312B-4C89-BB94-0812C1073AB6}" destId="{471A201D-3254-4187-B18E-2BE811848753}" srcOrd="2" destOrd="0" parTransId="{919FCE85-9C7F-4898-9C31-0387AACB1E5B}" sibTransId="{D13BCCB2-220E-49A2-9306-69651C91E466}"/>
    <dgm:cxn modelId="{F7BADE79-18AD-4005-AD40-B87094D2AF92}" type="presOf" srcId="{81A8B0CB-A400-472F-9387-E55B56E2B75A}" destId="{846843D5-B401-4E42-B652-90BD63BBE6F2}" srcOrd="0" destOrd="0" presId="urn:microsoft.com/office/officeart/2005/8/layout/vList2"/>
    <dgm:cxn modelId="{1ED0626E-344D-41B5-93F5-1E5EF45318E8}" type="presParOf" srcId="{70CF2DB4-6BC8-4905-8CBA-537ACEC316D1}" destId="{7A1FD6E4-262D-4DCF-86EE-4A1AE6925BAA}" srcOrd="0" destOrd="0" presId="urn:microsoft.com/office/officeart/2005/8/layout/vList2"/>
    <dgm:cxn modelId="{B7A413EF-FE15-41AA-8207-1D93F827FE6B}" type="presParOf" srcId="{70CF2DB4-6BC8-4905-8CBA-537ACEC316D1}" destId="{80C8278C-0816-4A36-B03C-2485A1571D82}" srcOrd="1" destOrd="0" presId="urn:microsoft.com/office/officeart/2005/8/layout/vList2"/>
    <dgm:cxn modelId="{7CA440FE-B042-4E41-BD12-76C32A8CC30B}" type="presParOf" srcId="{70CF2DB4-6BC8-4905-8CBA-537ACEC316D1}" destId="{9E25A5AF-45BC-4FA8-882B-13B748D32AFF}" srcOrd="2" destOrd="0" presId="urn:microsoft.com/office/officeart/2005/8/layout/vList2"/>
    <dgm:cxn modelId="{3D7313E4-2247-4CAC-BBA6-8486801241DB}" type="presParOf" srcId="{70CF2DB4-6BC8-4905-8CBA-537ACEC316D1}" destId="{846843D5-B401-4E42-B652-90BD63BBE6F2}" srcOrd="3" destOrd="0" presId="urn:microsoft.com/office/officeart/2005/8/layout/vList2"/>
    <dgm:cxn modelId="{6A507ED1-8509-4D57-8457-4CC6B6678577}" type="presParOf" srcId="{70CF2DB4-6BC8-4905-8CBA-537ACEC316D1}" destId="{9FDA6229-21A9-48FF-A260-62C165136FB6}" srcOrd="4" destOrd="0" presId="urn:microsoft.com/office/officeart/2005/8/layout/vList2"/>
    <dgm:cxn modelId="{E8D8819E-ADF1-4F41-88CE-5D925BBC318B}" type="presParOf" srcId="{70CF2DB4-6BC8-4905-8CBA-537ACEC316D1}" destId="{585A2D3A-2761-4635-AA24-7882FA0561CC}"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3.xml><?xml version="1.0" encoding="utf-8"?>
<dgm:dataModel xmlns:dgm="http://schemas.openxmlformats.org/drawingml/2006/diagram" xmlns:a="http://schemas.openxmlformats.org/drawingml/2006/main">
  <dgm:ptLst>
    <dgm:pt modelId="{B7310C6B-D1DC-4888-AF3D-2A50C1C2CA18}"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4106C345-5916-41F3-8D83-0C48F3D55A80}">
      <dgm:prSet phldrT="[Text]" custT="1"/>
      <dgm:spPr/>
      <dgm:t>
        <a:bodyPr/>
        <a:lstStyle/>
        <a:p>
          <a:r>
            <a:rPr lang="en-US" sz="2000" b="0" dirty="0"/>
            <a:t>Corrosive atmosphere</a:t>
          </a:r>
        </a:p>
      </dgm:t>
    </dgm:pt>
    <dgm:pt modelId="{F6BF6D18-4D8C-418C-A815-F67831BAD799}" type="parTrans" cxnId="{FD0166F7-3C02-4F85-841A-9962A571BC3E}">
      <dgm:prSet/>
      <dgm:spPr/>
      <dgm:t>
        <a:bodyPr/>
        <a:lstStyle/>
        <a:p>
          <a:endParaRPr lang="en-US"/>
        </a:p>
      </dgm:t>
    </dgm:pt>
    <dgm:pt modelId="{13B02C59-F143-48CE-AA9A-05ADA4E9BAAB}" type="sibTrans" cxnId="{FD0166F7-3C02-4F85-841A-9962A571BC3E}">
      <dgm:prSet/>
      <dgm:spPr/>
      <dgm:t>
        <a:bodyPr/>
        <a:lstStyle/>
        <a:p>
          <a:endParaRPr lang="en-US"/>
        </a:p>
      </dgm:t>
    </dgm:pt>
    <dgm:pt modelId="{73764317-248E-4585-8F8D-34A45EE2A40A}">
      <dgm:prSet custT="1"/>
      <dgm:spPr/>
      <dgm:t>
        <a:bodyPr/>
        <a:lstStyle/>
        <a:p>
          <a:r>
            <a:rPr lang="en-US" sz="2000" b="0" dirty="0"/>
            <a:t>Outdoor installations</a:t>
          </a:r>
        </a:p>
      </dgm:t>
    </dgm:pt>
    <dgm:pt modelId="{A64680EB-E04F-4EF3-8611-3DB6189A93B3}" type="parTrans" cxnId="{3F3C492F-1FF8-4759-B43C-D75E7E839DD3}">
      <dgm:prSet/>
      <dgm:spPr/>
      <dgm:t>
        <a:bodyPr/>
        <a:lstStyle/>
        <a:p>
          <a:endParaRPr lang="en-US"/>
        </a:p>
      </dgm:t>
    </dgm:pt>
    <dgm:pt modelId="{802C9DE6-5912-4098-9B04-59E7CD97D8F5}" type="sibTrans" cxnId="{3F3C492F-1FF8-4759-B43C-D75E7E839DD3}">
      <dgm:prSet/>
      <dgm:spPr/>
      <dgm:t>
        <a:bodyPr/>
        <a:lstStyle/>
        <a:p>
          <a:endParaRPr lang="en-US"/>
        </a:p>
      </dgm:t>
    </dgm:pt>
    <dgm:pt modelId="{BF2970AA-5FB3-40B4-909E-459C521233EB}">
      <dgm:prSet custT="1"/>
      <dgm:spPr>
        <a:solidFill>
          <a:schemeClr val="accent6">
            <a:lumMod val="75000"/>
          </a:schemeClr>
        </a:solidFill>
      </dgm:spPr>
      <dgm:t>
        <a:bodyPr/>
        <a:lstStyle/>
        <a:p>
          <a:r>
            <a:rPr lang="en-US" sz="2000" b="0" dirty="0"/>
            <a:t>Marine applications</a:t>
          </a:r>
        </a:p>
      </dgm:t>
    </dgm:pt>
    <dgm:pt modelId="{080FC0D2-B680-4BC0-B519-62BE7898BC92}" type="parTrans" cxnId="{646A9111-220A-4455-9FDB-F0C6455D30EF}">
      <dgm:prSet/>
      <dgm:spPr/>
      <dgm:t>
        <a:bodyPr/>
        <a:lstStyle/>
        <a:p>
          <a:endParaRPr lang="en-US"/>
        </a:p>
      </dgm:t>
    </dgm:pt>
    <dgm:pt modelId="{0FD5C277-B24C-4F4C-B107-4475B9916EB1}" type="sibTrans" cxnId="{646A9111-220A-4455-9FDB-F0C6455D30EF}">
      <dgm:prSet/>
      <dgm:spPr/>
      <dgm:t>
        <a:bodyPr/>
        <a:lstStyle/>
        <a:p>
          <a:endParaRPr lang="en-US"/>
        </a:p>
      </dgm:t>
    </dgm:pt>
    <dgm:pt modelId="{7F8E6614-5354-4D3C-A141-7B7A6DC72A84}">
      <dgm:prSet phldrT="[Text]" custT="1"/>
      <dgm:spPr/>
      <dgm:t>
        <a:bodyPr/>
        <a:lstStyle/>
        <a:p>
          <a:r>
            <a:rPr lang="en-US" sz="1800" b="0" dirty="0"/>
            <a:t>May be present not only in an industrial environment but also in marine applications where extinguishers are exposed to saltwater spray</a:t>
          </a:r>
        </a:p>
      </dgm:t>
    </dgm:pt>
    <dgm:pt modelId="{E8E053C9-A82D-4D9A-816A-5A1E44E86247}" type="parTrans" cxnId="{DB4329F3-5BC7-4474-BF9A-2AC81A1A580C}">
      <dgm:prSet/>
      <dgm:spPr/>
      <dgm:t>
        <a:bodyPr/>
        <a:lstStyle/>
        <a:p>
          <a:endParaRPr lang="en-US"/>
        </a:p>
      </dgm:t>
    </dgm:pt>
    <dgm:pt modelId="{D5C0E6B8-F93B-4F04-BB92-69E86FF1E3EF}" type="sibTrans" cxnId="{DB4329F3-5BC7-4474-BF9A-2AC81A1A580C}">
      <dgm:prSet/>
      <dgm:spPr/>
      <dgm:t>
        <a:bodyPr/>
        <a:lstStyle/>
        <a:p>
          <a:endParaRPr lang="en-US"/>
        </a:p>
      </dgm:t>
    </dgm:pt>
    <dgm:pt modelId="{C2BB5439-C363-4BA3-9E70-6C858117B2E4}">
      <dgm:prSet custT="1"/>
      <dgm:spPr/>
      <dgm:t>
        <a:bodyPr/>
        <a:lstStyle/>
        <a:p>
          <a:r>
            <a:rPr lang="en-US" sz="1800" b="0" dirty="0"/>
            <a:t>Extinguisher can be protected with a plastic bag or placed in a cabinet</a:t>
          </a:r>
        </a:p>
      </dgm:t>
    </dgm:pt>
    <dgm:pt modelId="{BA6574BD-E228-4D00-87B8-1036B965E96E}" type="parTrans" cxnId="{2961E894-3FC7-4277-82E3-2B33858DE011}">
      <dgm:prSet/>
      <dgm:spPr/>
      <dgm:t>
        <a:bodyPr/>
        <a:lstStyle/>
        <a:p>
          <a:endParaRPr lang="en-US"/>
        </a:p>
      </dgm:t>
    </dgm:pt>
    <dgm:pt modelId="{6BCAA418-4291-496F-8C5A-81E40F102BA3}" type="sibTrans" cxnId="{2961E894-3FC7-4277-82E3-2B33858DE011}">
      <dgm:prSet/>
      <dgm:spPr/>
      <dgm:t>
        <a:bodyPr/>
        <a:lstStyle/>
        <a:p>
          <a:endParaRPr lang="en-US"/>
        </a:p>
      </dgm:t>
    </dgm:pt>
    <dgm:pt modelId="{73D928D4-2D98-4188-B05B-1C116C8F24E3}">
      <dgm:prSet custT="1"/>
      <dgm:spPr/>
      <dgm:t>
        <a:bodyPr/>
        <a:lstStyle/>
        <a:p>
          <a:r>
            <a:rPr lang="en-US" sz="1800" b="0" dirty="0"/>
            <a:t>Extinguishers are available that have been listed for use in a saltwater environment</a:t>
          </a:r>
        </a:p>
      </dgm:t>
    </dgm:pt>
    <dgm:pt modelId="{82961905-3004-4AE0-9C73-6BFCDC937E8C}" type="parTrans" cxnId="{EE9F9EEA-FE59-4FED-BDCB-C21374482A0F}">
      <dgm:prSet/>
      <dgm:spPr/>
      <dgm:t>
        <a:bodyPr/>
        <a:lstStyle/>
        <a:p>
          <a:endParaRPr lang="en-US"/>
        </a:p>
      </dgm:t>
    </dgm:pt>
    <dgm:pt modelId="{6F3365A2-E543-44E5-B5B1-32343E338BAF}" type="sibTrans" cxnId="{EE9F9EEA-FE59-4FED-BDCB-C21374482A0F}">
      <dgm:prSet/>
      <dgm:spPr/>
      <dgm:t>
        <a:bodyPr/>
        <a:lstStyle/>
        <a:p>
          <a:endParaRPr lang="en-US"/>
        </a:p>
      </dgm:t>
    </dgm:pt>
    <dgm:pt modelId="{96925C2A-05AF-4E6D-BD0D-B63341CF33BB}" type="pres">
      <dgm:prSet presAssocID="{B7310C6B-D1DC-4888-AF3D-2A50C1C2CA18}" presName="linear" presStyleCnt="0">
        <dgm:presLayoutVars>
          <dgm:dir/>
          <dgm:animLvl val="lvl"/>
          <dgm:resizeHandles val="exact"/>
        </dgm:presLayoutVars>
      </dgm:prSet>
      <dgm:spPr/>
      <dgm:t>
        <a:bodyPr/>
        <a:lstStyle/>
        <a:p>
          <a:endParaRPr lang="en-US"/>
        </a:p>
      </dgm:t>
    </dgm:pt>
    <dgm:pt modelId="{9D7D10AB-D065-4230-B158-D2269DAF7C1B}" type="pres">
      <dgm:prSet presAssocID="{4106C345-5916-41F3-8D83-0C48F3D55A80}" presName="parentLin" presStyleCnt="0"/>
      <dgm:spPr/>
    </dgm:pt>
    <dgm:pt modelId="{2CA8C997-DCDD-4C5B-875B-CEFE28BAD1E1}" type="pres">
      <dgm:prSet presAssocID="{4106C345-5916-41F3-8D83-0C48F3D55A80}" presName="parentLeftMargin" presStyleLbl="node1" presStyleIdx="0" presStyleCnt="3"/>
      <dgm:spPr/>
      <dgm:t>
        <a:bodyPr/>
        <a:lstStyle/>
        <a:p>
          <a:endParaRPr lang="en-US"/>
        </a:p>
      </dgm:t>
    </dgm:pt>
    <dgm:pt modelId="{ACD84C35-0FA8-4D00-91D3-E40C593D02F1}" type="pres">
      <dgm:prSet presAssocID="{4106C345-5916-41F3-8D83-0C48F3D55A80}" presName="parentText" presStyleLbl="node1" presStyleIdx="0" presStyleCnt="3">
        <dgm:presLayoutVars>
          <dgm:chMax val="0"/>
          <dgm:bulletEnabled val="1"/>
        </dgm:presLayoutVars>
      </dgm:prSet>
      <dgm:spPr/>
      <dgm:t>
        <a:bodyPr/>
        <a:lstStyle/>
        <a:p>
          <a:endParaRPr lang="en-US"/>
        </a:p>
      </dgm:t>
    </dgm:pt>
    <dgm:pt modelId="{BA602D0F-4F79-48FE-A37B-89A52C0D0F54}" type="pres">
      <dgm:prSet presAssocID="{4106C345-5916-41F3-8D83-0C48F3D55A80}" presName="negativeSpace" presStyleCnt="0"/>
      <dgm:spPr/>
    </dgm:pt>
    <dgm:pt modelId="{57D422D7-D83C-481C-B134-C0AE75775554}" type="pres">
      <dgm:prSet presAssocID="{4106C345-5916-41F3-8D83-0C48F3D55A80}" presName="childText" presStyleLbl="conFgAcc1" presStyleIdx="0" presStyleCnt="3">
        <dgm:presLayoutVars>
          <dgm:bulletEnabled val="1"/>
        </dgm:presLayoutVars>
      </dgm:prSet>
      <dgm:spPr/>
      <dgm:t>
        <a:bodyPr/>
        <a:lstStyle/>
        <a:p>
          <a:endParaRPr lang="en-US"/>
        </a:p>
      </dgm:t>
    </dgm:pt>
    <dgm:pt modelId="{F2F92CDC-B68E-41B6-81EE-663E2664714B}" type="pres">
      <dgm:prSet presAssocID="{13B02C59-F143-48CE-AA9A-05ADA4E9BAAB}" presName="spaceBetweenRectangles" presStyleCnt="0"/>
      <dgm:spPr/>
    </dgm:pt>
    <dgm:pt modelId="{599E8531-BB3A-4E06-AE61-D90F6BD65C5F}" type="pres">
      <dgm:prSet presAssocID="{73764317-248E-4585-8F8D-34A45EE2A40A}" presName="parentLin" presStyleCnt="0"/>
      <dgm:spPr/>
    </dgm:pt>
    <dgm:pt modelId="{A27D586B-2DD4-4A87-8759-A2DABF843B3A}" type="pres">
      <dgm:prSet presAssocID="{73764317-248E-4585-8F8D-34A45EE2A40A}" presName="parentLeftMargin" presStyleLbl="node1" presStyleIdx="0" presStyleCnt="3"/>
      <dgm:spPr/>
      <dgm:t>
        <a:bodyPr/>
        <a:lstStyle/>
        <a:p>
          <a:endParaRPr lang="en-US"/>
        </a:p>
      </dgm:t>
    </dgm:pt>
    <dgm:pt modelId="{B5568B67-C464-48B0-8936-0DE74E3C6603}" type="pres">
      <dgm:prSet presAssocID="{73764317-248E-4585-8F8D-34A45EE2A40A}" presName="parentText" presStyleLbl="node1" presStyleIdx="1" presStyleCnt="3">
        <dgm:presLayoutVars>
          <dgm:chMax val="0"/>
          <dgm:bulletEnabled val="1"/>
        </dgm:presLayoutVars>
      </dgm:prSet>
      <dgm:spPr/>
      <dgm:t>
        <a:bodyPr/>
        <a:lstStyle/>
        <a:p>
          <a:endParaRPr lang="en-US"/>
        </a:p>
      </dgm:t>
    </dgm:pt>
    <dgm:pt modelId="{1B556FEA-48F1-4CC2-9277-2DA89975ABFA}" type="pres">
      <dgm:prSet presAssocID="{73764317-248E-4585-8F8D-34A45EE2A40A}" presName="negativeSpace" presStyleCnt="0"/>
      <dgm:spPr/>
    </dgm:pt>
    <dgm:pt modelId="{CE2FE712-75B1-4A3E-90CD-80B37D51B839}" type="pres">
      <dgm:prSet presAssocID="{73764317-248E-4585-8F8D-34A45EE2A40A}" presName="childText" presStyleLbl="conFgAcc1" presStyleIdx="1" presStyleCnt="3">
        <dgm:presLayoutVars>
          <dgm:bulletEnabled val="1"/>
        </dgm:presLayoutVars>
      </dgm:prSet>
      <dgm:spPr/>
      <dgm:t>
        <a:bodyPr/>
        <a:lstStyle/>
        <a:p>
          <a:endParaRPr lang="en-US"/>
        </a:p>
      </dgm:t>
    </dgm:pt>
    <dgm:pt modelId="{ECFC19FE-600B-4294-84F9-15096AB636A6}" type="pres">
      <dgm:prSet presAssocID="{802C9DE6-5912-4098-9B04-59E7CD97D8F5}" presName="spaceBetweenRectangles" presStyleCnt="0"/>
      <dgm:spPr/>
    </dgm:pt>
    <dgm:pt modelId="{259A452B-EC79-4845-833C-8626EC75780F}" type="pres">
      <dgm:prSet presAssocID="{BF2970AA-5FB3-40B4-909E-459C521233EB}" presName="parentLin" presStyleCnt="0"/>
      <dgm:spPr/>
    </dgm:pt>
    <dgm:pt modelId="{4A0FA72B-F16A-41A4-B40D-550C1EDD9343}" type="pres">
      <dgm:prSet presAssocID="{BF2970AA-5FB3-40B4-909E-459C521233EB}" presName="parentLeftMargin" presStyleLbl="node1" presStyleIdx="1" presStyleCnt="3"/>
      <dgm:spPr/>
      <dgm:t>
        <a:bodyPr/>
        <a:lstStyle/>
        <a:p>
          <a:endParaRPr lang="en-US"/>
        </a:p>
      </dgm:t>
    </dgm:pt>
    <dgm:pt modelId="{B0D0710B-3506-4283-B02E-B4FB22AEC00D}" type="pres">
      <dgm:prSet presAssocID="{BF2970AA-5FB3-40B4-909E-459C521233EB}" presName="parentText" presStyleLbl="node1" presStyleIdx="2" presStyleCnt="3">
        <dgm:presLayoutVars>
          <dgm:chMax val="0"/>
          <dgm:bulletEnabled val="1"/>
        </dgm:presLayoutVars>
      </dgm:prSet>
      <dgm:spPr/>
      <dgm:t>
        <a:bodyPr/>
        <a:lstStyle/>
        <a:p>
          <a:endParaRPr lang="en-US"/>
        </a:p>
      </dgm:t>
    </dgm:pt>
    <dgm:pt modelId="{2768F8F3-04CB-4B0C-A204-8BD4B5DD50B6}" type="pres">
      <dgm:prSet presAssocID="{BF2970AA-5FB3-40B4-909E-459C521233EB}" presName="negativeSpace" presStyleCnt="0"/>
      <dgm:spPr/>
    </dgm:pt>
    <dgm:pt modelId="{0AFA8B83-3A67-4062-A6E1-B181DE0233E6}" type="pres">
      <dgm:prSet presAssocID="{BF2970AA-5FB3-40B4-909E-459C521233EB}" presName="childText" presStyleLbl="conFgAcc1" presStyleIdx="2" presStyleCnt="3">
        <dgm:presLayoutVars>
          <dgm:bulletEnabled val="1"/>
        </dgm:presLayoutVars>
      </dgm:prSet>
      <dgm:spPr/>
      <dgm:t>
        <a:bodyPr/>
        <a:lstStyle/>
        <a:p>
          <a:endParaRPr lang="en-US"/>
        </a:p>
      </dgm:t>
    </dgm:pt>
  </dgm:ptLst>
  <dgm:cxnLst>
    <dgm:cxn modelId="{FD0166F7-3C02-4F85-841A-9962A571BC3E}" srcId="{B7310C6B-D1DC-4888-AF3D-2A50C1C2CA18}" destId="{4106C345-5916-41F3-8D83-0C48F3D55A80}" srcOrd="0" destOrd="0" parTransId="{F6BF6D18-4D8C-418C-A815-F67831BAD799}" sibTransId="{13B02C59-F143-48CE-AA9A-05ADA4E9BAAB}"/>
    <dgm:cxn modelId="{2961E894-3FC7-4277-82E3-2B33858DE011}" srcId="{73764317-248E-4585-8F8D-34A45EE2A40A}" destId="{C2BB5439-C363-4BA3-9E70-6C858117B2E4}" srcOrd="0" destOrd="0" parTransId="{BA6574BD-E228-4D00-87B8-1036B965E96E}" sibTransId="{6BCAA418-4291-496F-8C5A-81E40F102BA3}"/>
    <dgm:cxn modelId="{DE526741-D4FC-47A1-815A-B039C751DCFC}" type="presOf" srcId="{73D928D4-2D98-4188-B05B-1C116C8F24E3}" destId="{0AFA8B83-3A67-4062-A6E1-B181DE0233E6}" srcOrd="0" destOrd="0" presId="urn:microsoft.com/office/officeart/2005/8/layout/list1"/>
    <dgm:cxn modelId="{9F94C07F-C3DA-40C6-92F7-4E42ACF0E035}" type="presOf" srcId="{C2BB5439-C363-4BA3-9E70-6C858117B2E4}" destId="{CE2FE712-75B1-4A3E-90CD-80B37D51B839}" srcOrd="0" destOrd="0" presId="urn:microsoft.com/office/officeart/2005/8/layout/list1"/>
    <dgm:cxn modelId="{DB4329F3-5BC7-4474-BF9A-2AC81A1A580C}" srcId="{4106C345-5916-41F3-8D83-0C48F3D55A80}" destId="{7F8E6614-5354-4D3C-A141-7B7A6DC72A84}" srcOrd="0" destOrd="0" parTransId="{E8E053C9-A82D-4D9A-816A-5A1E44E86247}" sibTransId="{D5C0E6B8-F93B-4F04-BB92-69E86FF1E3EF}"/>
    <dgm:cxn modelId="{0313F00E-22D7-4AE6-923E-0E616BFD8BBB}" type="presOf" srcId="{B7310C6B-D1DC-4888-AF3D-2A50C1C2CA18}" destId="{96925C2A-05AF-4E6D-BD0D-B63341CF33BB}" srcOrd="0" destOrd="0" presId="urn:microsoft.com/office/officeart/2005/8/layout/list1"/>
    <dgm:cxn modelId="{A4B9F8B6-A497-47AF-B822-AEB646C46341}" type="presOf" srcId="{73764317-248E-4585-8F8D-34A45EE2A40A}" destId="{B5568B67-C464-48B0-8936-0DE74E3C6603}" srcOrd="1" destOrd="0" presId="urn:microsoft.com/office/officeart/2005/8/layout/list1"/>
    <dgm:cxn modelId="{E1294576-7895-4676-89FC-ACA0839FF838}" type="presOf" srcId="{BF2970AA-5FB3-40B4-909E-459C521233EB}" destId="{4A0FA72B-F16A-41A4-B40D-550C1EDD9343}" srcOrd="0" destOrd="0" presId="urn:microsoft.com/office/officeart/2005/8/layout/list1"/>
    <dgm:cxn modelId="{3F3C492F-1FF8-4759-B43C-D75E7E839DD3}" srcId="{B7310C6B-D1DC-4888-AF3D-2A50C1C2CA18}" destId="{73764317-248E-4585-8F8D-34A45EE2A40A}" srcOrd="1" destOrd="0" parTransId="{A64680EB-E04F-4EF3-8611-3DB6189A93B3}" sibTransId="{802C9DE6-5912-4098-9B04-59E7CD97D8F5}"/>
    <dgm:cxn modelId="{101DB388-8A4B-43FA-88CF-AA170706B9BA}" type="presOf" srcId="{BF2970AA-5FB3-40B4-909E-459C521233EB}" destId="{B0D0710B-3506-4283-B02E-B4FB22AEC00D}" srcOrd="1" destOrd="0" presId="urn:microsoft.com/office/officeart/2005/8/layout/list1"/>
    <dgm:cxn modelId="{EE9F9EEA-FE59-4FED-BDCB-C21374482A0F}" srcId="{BF2970AA-5FB3-40B4-909E-459C521233EB}" destId="{73D928D4-2D98-4188-B05B-1C116C8F24E3}" srcOrd="0" destOrd="0" parTransId="{82961905-3004-4AE0-9C73-6BFCDC937E8C}" sibTransId="{6F3365A2-E543-44E5-B5B1-32343E338BAF}"/>
    <dgm:cxn modelId="{ECC8786D-C67F-49EE-9021-0821538D2205}" type="presOf" srcId="{73764317-248E-4585-8F8D-34A45EE2A40A}" destId="{A27D586B-2DD4-4A87-8759-A2DABF843B3A}" srcOrd="0" destOrd="0" presId="urn:microsoft.com/office/officeart/2005/8/layout/list1"/>
    <dgm:cxn modelId="{1FF8AD3F-306B-4364-A2DF-A4BDF9923C6D}" type="presOf" srcId="{7F8E6614-5354-4D3C-A141-7B7A6DC72A84}" destId="{57D422D7-D83C-481C-B134-C0AE75775554}" srcOrd="0" destOrd="0" presId="urn:microsoft.com/office/officeart/2005/8/layout/list1"/>
    <dgm:cxn modelId="{383951C9-56FC-46A5-87AB-876C9B29F4E3}" type="presOf" srcId="{4106C345-5916-41F3-8D83-0C48F3D55A80}" destId="{2CA8C997-DCDD-4C5B-875B-CEFE28BAD1E1}" srcOrd="0" destOrd="0" presId="urn:microsoft.com/office/officeart/2005/8/layout/list1"/>
    <dgm:cxn modelId="{55F4AF5D-3FC7-4D7A-A99C-2CD547F56621}" type="presOf" srcId="{4106C345-5916-41F3-8D83-0C48F3D55A80}" destId="{ACD84C35-0FA8-4D00-91D3-E40C593D02F1}" srcOrd="1" destOrd="0" presId="urn:microsoft.com/office/officeart/2005/8/layout/list1"/>
    <dgm:cxn modelId="{646A9111-220A-4455-9FDB-F0C6455D30EF}" srcId="{B7310C6B-D1DC-4888-AF3D-2A50C1C2CA18}" destId="{BF2970AA-5FB3-40B4-909E-459C521233EB}" srcOrd="2" destOrd="0" parTransId="{080FC0D2-B680-4BC0-B519-62BE7898BC92}" sibTransId="{0FD5C277-B24C-4F4C-B107-4475B9916EB1}"/>
    <dgm:cxn modelId="{D2A0FD7A-6756-410B-AB2D-8EC4DA83D9E8}" type="presParOf" srcId="{96925C2A-05AF-4E6D-BD0D-B63341CF33BB}" destId="{9D7D10AB-D065-4230-B158-D2269DAF7C1B}" srcOrd="0" destOrd="0" presId="urn:microsoft.com/office/officeart/2005/8/layout/list1"/>
    <dgm:cxn modelId="{2612AFA1-2815-453F-B4BD-008DD96A165A}" type="presParOf" srcId="{9D7D10AB-D065-4230-B158-D2269DAF7C1B}" destId="{2CA8C997-DCDD-4C5B-875B-CEFE28BAD1E1}" srcOrd="0" destOrd="0" presId="urn:microsoft.com/office/officeart/2005/8/layout/list1"/>
    <dgm:cxn modelId="{D26CCEE0-9DBD-4D95-BB15-DAC160DB7F1D}" type="presParOf" srcId="{9D7D10AB-D065-4230-B158-D2269DAF7C1B}" destId="{ACD84C35-0FA8-4D00-91D3-E40C593D02F1}" srcOrd="1" destOrd="0" presId="urn:microsoft.com/office/officeart/2005/8/layout/list1"/>
    <dgm:cxn modelId="{DBDF23AB-56E8-400F-8C51-9B42E866F5BE}" type="presParOf" srcId="{96925C2A-05AF-4E6D-BD0D-B63341CF33BB}" destId="{BA602D0F-4F79-48FE-A37B-89A52C0D0F54}" srcOrd="1" destOrd="0" presId="urn:microsoft.com/office/officeart/2005/8/layout/list1"/>
    <dgm:cxn modelId="{D7B5219E-1C0B-4D07-9318-775B59467182}" type="presParOf" srcId="{96925C2A-05AF-4E6D-BD0D-B63341CF33BB}" destId="{57D422D7-D83C-481C-B134-C0AE75775554}" srcOrd="2" destOrd="0" presId="urn:microsoft.com/office/officeart/2005/8/layout/list1"/>
    <dgm:cxn modelId="{EE7ACDDF-1D31-458E-8D72-5FAF2D922EA5}" type="presParOf" srcId="{96925C2A-05AF-4E6D-BD0D-B63341CF33BB}" destId="{F2F92CDC-B68E-41B6-81EE-663E2664714B}" srcOrd="3" destOrd="0" presId="urn:microsoft.com/office/officeart/2005/8/layout/list1"/>
    <dgm:cxn modelId="{5D277C6B-3A21-4EC6-995A-C61F47F4DB53}" type="presParOf" srcId="{96925C2A-05AF-4E6D-BD0D-B63341CF33BB}" destId="{599E8531-BB3A-4E06-AE61-D90F6BD65C5F}" srcOrd="4" destOrd="0" presId="urn:microsoft.com/office/officeart/2005/8/layout/list1"/>
    <dgm:cxn modelId="{852B869F-30E3-49CB-8992-C1362E6E7579}" type="presParOf" srcId="{599E8531-BB3A-4E06-AE61-D90F6BD65C5F}" destId="{A27D586B-2DD4-4A87-8759-A2DABF843B3A}" srcOrd="0" destOrd="0" presId="urn:microsoft.com/office/officeart/2005/8/layout/list1"/>
    <dgm:cxn modelId="{FC606563-EE60-4812-A5D4-C80591BE48CB}" type="presParOf" srcId="{599E8531-BB3A-4E06-AE61-D90F6BD65C5F}" destId="{B5568B67-C464-48B0-8936-0DE74E3C6603}" srcOrd="1" destOrd="0" presId="urn:microsoft.com/office/officeart/2005/8/layout/list1"/>
    <dgm:cxn modelId="{4C79BC2F-BEFA-4C9D-9938-0F5EE87C2A12}" type="presParOf" srcId="{96925C2A-05AF-4E6D-BD0D-B63341CF33BB}" destId="{1B556FEA-48F1-4CC2-9277-2DA89975ABFA}" srcOrd="5" destOrd="0" presId="urn:microsoft.com/office/officeart/2005/8/layout/list1"/>
    <dgm:cxn modelId="{EDB25FCE-2162-4DAF-94C2-FD30E233CD8A}" type="presParOf" srcId="{96925C2A-05AF-4E6D-BD0D-B63341CF33BB}" destId="{CE2FE712-75B1-4A3E-90CD-80B37D51B839}" srcOrd="6" destOrd="0" presId="urn:microsoft.com/office/officeart/2005/8/layout/list1"/>
    <dgm:cxn modelId="{8363E68F-1976-40EE-BC4E-B3964507675F}" type="presParOf" srcId="{96925C2A-05AF-4E6D-BD0D-B63341CF33BB}" destId="{ECFC19FE-600B-4294-84F9-15096AB636A6}" srcOrd="7" destOrd="0" presId="urn:microsoft.com/office/officeart/2005/8/layout/list1"/>
    <dgm:cxn modelId="{518B67FC-B3B9-488A-8674-F44E3155DB60}" type="presParOf" srcId="{96925C2A-05AF-4E6D-BD0D-B63341CF33BB}" destId="{259A452B-EC79-4845-833C-8626EC75780F}" srcOrd="8" destOrd="0" presId="urn:microsoft.com/office/officeart/2005/8/layout/list1"/>
    <dgm:cxn modelId="{6A3A1BE7-FC7A-4187-AD5F-22F0869CAE62}" type="presParOf" srcId="{259A452B-EC79-4845-833C-8626EC75780F}" destId="{4A0FA72B-F16A-41A4-B40D-550C1EDD9343}" srcOrd="0" destOrd="0" presId="urn:microsoft.com/office/officeart/2005/8/layout/list1"/>
    <dgm:cxn modelId="{B9B60503-6957-4288-BA80-D5D8D9AF2FF0}" type="presParOf" srcId="{259A452B-EC79-4845-833C-8626EC75780F}" destId="{B0D0710B-3506-4283-B02E-B4FB22AEC00D}" srcOrd="1" destOrd="0" presId="urn:microsoft.com/office/officeart/2005/8/layout/list1"/>
    <dgm:cxn modelId="{E1A1F329-B46D-4263-8622-C38B09AFD675}" type="presParOf" srcId="{96925C2A-05AF-4E6D-BD0D-B63341CF33BB}" destId="{2768F8F3-04CB-4B0C-A204-8BD4B5DD50B6}" srcOrd="9" destOrd="0" presId="urn:microsoft.com/office/officeart/2005/8/layout/list1"/>
    <dgm:cxn modelId="{86A43531-096D-4AA6-8D1D-3C7A7412643A}" type="presParOf" srcId="{96925C2A-05AF-4E6D-BD0D-B63341CF33BB}" destId="{0AFA8B83-3A67-4062-A6E1-B181DE0233E6}"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7A97205-4156-40CB-B44F-4AC42FC6B601}"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9D8F616B-4025-4560-BF8F-C390BB8EB9AE}">
      <dgm:prSet phldrT="[Text]" custT="1"/>
      <dgm:spPr/>
      <dgm:t>
        <a:bodyPr/>
        <a:lstStyle/>
        <a:p>
          <a:r>
            <a:rPr lang="en-US" sz="2400" dirty="0"/>
            <a:t>Fixed system</a:t>
          </a:r>
          <a:endParaRPr lang="en-US" sz="2400" b="0" dirty="0"/>
        </a:p>
      </dgm:t>
    </dgm:pt>
    <dgm:pt modelId="{92D34361-E8E6-47A4-89A5-FC2BB495A920}" type="parTrans" cxnId="{955F46AA-DEB6-4C04-9ED6-1B3FEA24FB1D}">
      <dgm:prSet/>
      <dgm:spPr/>
      <dgm:t>
        <a:bodyPr/>
        <a:lstStyle/>
        <a:p>
          <a:endParaRPr lang="en-US"/>
        </a:p>
      </dgm:t>
    </dgm:pt>
    <dgm:pt modelId="{E40C2532-7950-4321-8693-5B4E9452FA24}" type="sibTrans" cxnId="{955F46AA-DEB6-4C04-9ED6-1B3FEA24FB1D}">
      <dgm:prSet/>
      <dgm:spPr/>
      <dgm:t>
        <a:bodyPr/>
        <a:lstStyle/>
        <a:p>
          <a:endParaRPr lang="en-US"/>
        </a:p>
      </dgm:t>
    </dgm:pt>
    <dgm:pt modelId="{33E93624-065E-45D5-AEA9-2ACDB7622729}">
      <dgm:prSet phldrT="[Text]" custT="1"/>
      <dgm:spPr>
        <a:solidFill>
          <a:schemeClr val="accent6">
            <a:lumMod val="75000"/>
          </a:schemeClr>
        </a:solidFill>
      </dgm:spPr>
      <dgm:t>
        <a:bodyPr/>
        <a:lstStyle/>
        <a:p>
          <a:r>
            <a:rPr lang="en-US" sz="2400" dirty="0"/>
            <a:t>Handheld hoseline</a:t>
          </a:r>
          <a:endParaRPr lang="en-US" sz="2400" b="0" dirty="0"/>
        </a:p>
      </dgm:t>
    </dgm:pt>
    <dgm:pt modelId="{69A918AF-F858-401C-B7B4-FEE9539506AE}" type="parTrans" cxnId="{4A46298B-E13D-4D4A-836A-8EC9C3F16806}">
      <dgm:prSet/>
      <dgm:spPr/>
      <dgm:t>
        <a:bodyPr/>
        <a:lstStyle/>
        <a:p>
          <a:endParaRPr lang="en-US"/>
        </a:p>
      </dgm:t>
    </dgm:pt>
    <dgm:pt modelId="{AD7636A5-BC02-4CFD-92A7-1ACEAF080BEE}" type="sibTrans" cxnId="{4A46298B-E13D-4D4A-836A-8EC9C3F16806}">
      <dgm:prSet/>
      <dgm:spPr/>
      <dgm:t>
        <a:bodyPr/>
        <a:lstStyle/>
        <a:p>
          <a:endParaRPr lang="en-US"/>
        </a:p>
      </dgm:t>
    </dgm:pt>
    <dgm:pt modelId="{9E3131CF-1FCE-4AB6-8001-A0AC09D23839}" type="pres">
      <dgm:prSet presAssocID="{17A97205-4156-40CB-B44F-4AC42FC6B601}" presName="diagram" presStyleCnt="0">
        <dgm:presLayoutVars>
          <dgm:dir/>
          <dgm:resizeHandles val="exact"/>
        </dgm:presLayoutVars>
      </dgm:prSet>
      <dgm:spPr/>
      <dgm:t>
        <a:bodyPr/>
        <a:lstStyle/>
        <a:p>
          <a:endParaRPr lang="en-US"/>
        </a:p>
      </dgm:t>
    </dgm:pt>
    <dgm:pt modelId="{A2BDB962-3A15-40E7-ADCE-16AC181401AC}" type="pres">
      <dgm:prSet presAssocID="{9D8F616B-4025-4560-BF8F-C390BB8EB9AE}" presName="node" presStyleLbl="node1" presStyleIdx="0" presStyleCnt="2">
        <dgm:presLayoutVars>
          <dgm:bulletEnabled val="1"/>
        </dgm:presLayoutVars>
      </dgm:prSet>
      <dgm:spPr/>
      <dgm:t>
        <a:bodyPr/>
        <a:lstStyle/>
        <a:p>
          <a:endParaRPr lang="en-US"/>
        </a:p>
      </dgm:t>
    </dgm:pt>
    <dgm:pt modelId="{EAB4456D-9231-4268-9347-078351F100BC}" type="pres">
      <dgm:prSet presAssocID="{E40C2532-7950-4321-8693-5B4E9452FA24}" presName="sibTrans" presStyleCnt="0"/>
      <dgm:spPr/>
    </dgm:pt>
    <dgm:pt modelId="{EE837FF5-DBFB-4680-9FA3-CEFEEA73F225}" type="pres">
      <dgm:prSet presAssocID="{33E93624-065E-45D5-AEA9-2ACDB7622729}" presName="node" presStyleLbl="node1" presStyleIdx="1" presStyleCnt="2">
        <dgm:presLayoutVars>
          <dgm:bulletEnabled val="1"/>
        </dgm:presLayoutVars>
      </dgm:prSet>
      <dgm:spPr/>
      <dgm:t>
        <a:bodyPr/>
        <a:lstStyle/>
        <a:p>
          <a:endParaRPr lang="en-US"/>
        </a:p>
      </dgm:t>
    </dgm:pt>
  </dgm:ptLst>
  <dgm:cxnLst>
    <dgm:cxn modelId="{272FF0D5-1A04-468F-ADEA-433AE69DB194}" type="presOf" srcId="{9D8F616B-4025-4560-BF8F-C390BB8EB9AE}" destId="{A2BDB962-3A15-40E7-ADCE-16AC181401AC}" srcOrd="0" destOrd="0" presId="urn:microsoft.com/office/officeart/2005/8/layout/default"/>
    <dgm:cxn modelId="{955F46AA-DEB6-4C04-9ED6-1B3FEA24FB1D}" srcId="{17A97205-4156-40CB-B44F-4AC42FC6B601}" destId="{9D8F616B-4025-4560-BF8F-C390BB8EB9AE}" srcOrd="0" destOrd="0" parTransId="{92D34361-E8E6-47A4-89A5-FC2BB495A920}" sibTransId="{E40C2532-7950-4321-8693-5B4E9452FA24}"/>
    <dgm:cxn modelId="{7E22BEF8-E348-4718-ADBC-BEC572EEE8F7}" type="presOf" srcId="{17A97205-4156-40CB-B44F-4AC42FC6B601}" destId="{9E3131CF-1FCE-4AB6-8001-A0AC09D23839}" srcOrd="0" destOrd="0" presId="urn:microsoft.com/office/officeart/2005/8/layout/default"/>
    <dgm:cxn modelId="{4A46298B-E13D-4D4A-836A-8EC9C3F16806}" srcId="{17A97205-4156-40CB-B44F-4AC42FC6B601}" destId="{33E93624-065E-45D5-AEA9-2ACDB7622729}" srcOrd="1" destOrd="0" parTransId="{69A918AF-F858-401C-B7B4-FEE9539506AE}" sibTransId="{AD7636A5-BC02-4CFD-92A7-1ACEAF080BEE}"/>
    <dgm:cxn modelId="{B98BE3FC-C988-4458-ADA6-8A9920AC8C45}" type="presOf" srcId="{33E93624-065E-45D5-AEA9-2ACDB7622729}" destId="{EE837FF5-DBFB-4680-9FA3-CEFEEA73F225}" srcOrd="0" destOrd="0" presId="urn:microsoft.com/office/officeart/2005/8/layout/default"/>
    <dgm:cxn modelId="{2A18AA98-6841-403E-9A9A-0F32CBAD09CA}" type="presParOf" srcId="{9E3131CF-1FCE-4AB6-8001-A0AC09D23839}" destId="{A2BDB962-3A15-40E7-ADCE-16AC181401AC}" srcOrd="0" destOrd="0" presId="urn:microsoft.com/office/officeart/2005/8/layout/default"/>
    <dgm:cxn modelId="{7AE2E882-ABAB-4D00-85B5-231A2EBDCD83}" type="presParOf" srcId="{9E3131CF-1FCE-4AB6-8001-A0AC09D23839}" destId="{EAB4456D-9231-4268-9347-078351F100BC}" srcOrd="1" destOrd="0" presId="urn:microsoft.com/office/officeart/2005/8/layout/default"/>
    <dgm:cxn modelId="{D3840958-A72A-4417-B2BB-E52997E9CDAB}" type="presParOf" srcId="{9E3131CF-1FCE-4AB6-8001-A0AC09D23839}" destId="{EE837FF5-DBFB-4680-9FA3-CEFEEA73F225}"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7A97205-4156-40CB-B44F-4AC42FC6B601}"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9D8F616B-4025-4560-BF8F-C390BB8EB9AE}">
      <dgm:prSet phldrT="[Text]" custT="1"/>
      <dgm:spPr/>
      <dgm:t>
        <a:bodyPr/>
        <a:lstStyle/>
        <a:p>
          <a:r>
            <a:rPr lang="en-US" sz="2000" b="0" u="none" dirty="0"/>
            <a:t>Components</a:t>
          </a:r>
          <a:endParaRPr lang="en-US" sz="2000" b="0" dirty="0"/>
        </a:p>
      </dgm:t>
    </dgm:pt>
    <dgm:pt modelId="{92D34361-E8E6-47A4-89A5-FC2BB495A920}" type="parTrans" cxnId="{955F46AA-DEB6-4C04-9ED6-1B3FEA24FB1D}">
      <dgm:prSet/>
      <dgm:spPr/>
      <dgm:t>
        <a:bodyPr/>
        <a:lstStyle/>
        <a:p>
          <a:endParaRPr lang="en-US"/>
        </a:p>
      </dgm:t>
    </dgm:pt>
    <dgm:pt modelId="{E40C2532-7950-4321-8693-5B4E9452FA24}" type="sibTrans" cxnId="{955F46AA-DEB6-4C04-9ED6-1B3FEA24FB1D}">
      <dgm:prSet/>
      <dgm:spPr/>
      <dgm:t>
        <a:bodyPr/>
        <a:lstStyle/>
        <a:p>
          <a:endParaRPr lang="en-US"/>
        </a:p>
      </dgm:t>
    </dgm:pt>
    <dgm:pt modelId="{62F43B22-E0EE-47D2-95AC-530D3053B45C}">
      <dgm:prSet phldrT="[Text]" custT="1"/>
      <dgm:spPr/>
      <dgm:t>
        <a:bodyPr/>
        <a:lstStyle/>
        <a:p>
          <a:r>
            <a:rPr lang="en-US" sz="1800" b="0" dirty="0"/>
            <a:t>Consists of </a:t>
          </a:r>
          <a:r>
            <a:rPr lang="en-US" sz="1800" b="0" dirty="0" smtClean="0"/>
            <a:t>agent </a:t>
          </a:r>
          <a:r>
            <a:rPr lang="en-US" sz="1800" b="0" dirty="0"/>
            <a:t>storage tanks, expellant storage tanks, </a:t>
          </a:r>
          <a:r>
            <a:rPr lang="en-US" sz="1800" b="0" dirty="0" smtClean="0"/>
            <a:t>heat-detection </a:t>
          </a:r>
          <a:r>
            <a:rPr lang="en-US" sz="1800" b="0" dirty="0"/>
            <a:t>and activation system, piping, and nozzles</a:t>
          </a:r>
        </a:p>
      </dgm:t>
    </dgm:pt>
    <dgm:pt modelId="{57870528-B6C5-4EA8-AD1B-6750C5A82818}" type="parTrans" cxnId="{D8C5B3F9-ACDB-4B55-9ED0-03EBFEFBAC4A}">
      <dgm:prSet/>
      <dgm:spPr/>
      <dgm:t>
        <a:bodyPr/>
        <a:lstStyle/>
        <a:p>
          <a:endParaRPr lang="en-US"/>
        </a:p>
      </dgm:t>
    </dgm:pt>
    <dgm:pt modelId="{D5DE78A4-659F-4A7E-B772-DAD4CB46FD16}" type="sibTrans" cxnId="{D8C5B3F9-ACDB-4B55-9ED0-03EBFEFBAC4A}">
      <dgm:prSet/>
      <dgm:spPr/>
      <dgm:t>
        <a:bodyPr/>
        <a:lstStyle/>
        <a:p>
          <a:endParaRPr lang="en-US"/>
        </a:p>
      </dgm:t>
    </dgm:pt>
    <dgm:pt modelId="{2C3C1089-B454-487C-9D38-C2710AAFB4A5}">
      <dgm:prSet custT="1"/>
      <dgm:spPr/>
      <dgm:t>
        <a:bodyPr/>
        <a:lstStyle/>
        <a:p>
          <a:r>
            <a:rPr lang="en-US" sz="1800" b="0" dirty="0"/>
            <a:t>Local application: most common type; discharges agent onto a specific surface such as the cooking area in a restaurant kitchen</a:t>
          </a:r>
        </a:p>
      </dgm:t>
    </dgm:pt>
    <dgm:pt modelId="{BDDC59E5-FC77-4532-9A3F-91D06B307CD1}" type="parTrans" cxnId="{E3F30388-D174-44D1-BFF3-BDF3E6A9DDFC}">
      <dgm:prSet/>
      <dgm:spPr/>
      <dgm:t>
        <a:bodyPr/>
        <a:lstStyle/>
        <a:p>
          <a:endParaRPr lang="en-US"/>
        </a:p>
      </dgm:t>
    </dgm:pt>
    <dgm:pt modelId="{5B7B92B2-37C8-456B-AE5F-8EE7272C984A}" type="sibTrans" cxnId="{E3F30388-D174-44D1-BFF3-BDF3E6A9DDFC}">
      <dgm:prSet/>
      <dgm:spPr/>
      <dgm:t>
        <a:bodyPr/>
        <a:lstStyle/>
        <a:p>
          <a:endParaRPr lang="en-US"/>
        </a:p>
      </dgm:t>
    </dgm:pt>
    <dgm:pt modelId="{06F25059-695C-40D2-B830-20A7BADE0AD4}">
      <dgm:prSet custT="1"/>
      <dgm:spPr/>
      <dgm:t>
        <a:bodyPr/>
        <a:lstStyle/>
        <a:p>
          <a:r>
            <a:rPr lang="en-US" sz="1800" b="0" dirty="0"/>
            <a:t>Total flooding: introduces a concentration of agent into a closed area such as a spray paint booth</a:t>
          </a:r>
        </a:p>
      </dgm:t>
    </dgm:pt>
    <dgm:pt modelId="{483D5FBE-E6BB-48BC-82AB-95203858BE42}" type="parTrans" cxnId="{CAFFE861-FF40-43AB-831B-BAAF9F3A8F5C}">
      <dgm:prSet/>
      <dgm:spPr/>
      <dgm:t>
        <a:bodyPr/>
        <a:lstStyle/>
        <a:p>
          <a:endParaRPr lang="en-US"/>
        </a:p>
      </dgm:t>
    </dgm:pt>
    <dgm:pt modelId="{FB5B5F37-2A18-439D-905A-1E3BCBED161B}" type="sibTrans" cxnId="{CAFFE861-FF40-43AB-831B-BAAF9F3A8F5C}">
      <dgm:prSet/>
      <dgm:spPr/>
      <dgm:t>
        <a:bodyPr/>
        <a:lstStyle/>
        <a:p>
          <a:endParaRPr lang="en-US"/>
        </a:p>
      </dgm:t>
    </dgm:pt>
    <dgm:pt modelId="{8FF684A3-03E8-477B-BA08-F9F61F1D988E}">
      <dgm:prSet phldrT="[Text]" custT="1"/>
      <dgm:spPr>
        <a:solidFill>
          <a:schemeClr val="accent6">
            <a:lumMod val="75000"/>
          </a:schemeClr>
        </a:solidFill>
      </dgm:spPr>
      <dgm:t>
        <a:bodyPr/>
        <a:lstStyle/>
        <a:p>
          <a:r>
            <a:rPr lang="en-US" sz="2000" b="0" dirty="0"/>
            <a:t>Two main types</a:t>
          </a:r>
        </a:p>
      </dgm:t>
    </dgm:pt>
    <dgm:pt modelId="{4A8AE272-E089-4E97-B66C-E74CC5CEF351}" type="parTrans" cxnId="{CC7ABF68-4CC2-45DE-ABB4-4D29BA3DDC1B}">
      <dgm:prSet/>
      <dgm:spPr/>
      <dgm:t>
        <a:bodyPr/>
        <a:lstStyle/>
        <a:p>
          <a:endParaRPr lang="en-US"/>
        </a:p>
      </dgm:t>
    </dgm:pt>
    <dgm:pt modelId="{3E4333D1-DED0-44F9-81E7-34215DFBF83D}" type="sibTrans" cxnId="{CC7ABF68-4CC2-45DE-ABB4-4D29BA3DDC1B}">
      <dgm:prSet/>
      <dgm:spPr/>
      <dgm:t>
        <a:bodyPr/>
        <a:lstStyle/>
        <a:p>
          <a:endParaRPr lang="en-US"/>
        </a:p>
      </dgm:t>
    </dgm:pt>
    <dgm:pt modelId="{C70286E7-28D5-4BB1-8F1D-44795C7F3ED4}" type="pres">
      <dgm:prSet presAssocID="{17A97205-4156-40CB-B44F-4AC42FC6B601}" presName="linear" presStyleCnt="0">
        <dgm:presLayoutVars>
          <dgm:dir/>
          <dgm:animLvl val="lvl"/>
          <dgm:resizeHandles val="exact"/>
        </dgm:presLayoutVars>
      </dgm:prSet>
      <dgm:spPr/>
      <dgm:t>
        <a:bodyPr/>
        <a:lstStyle/>
        <a:p>
          <a:endParaRPr lang="en-US"/>
        </a:p>
      </dgm:t>
    </dgm:pt>
    <dgm:pt modelId="{A10124A9-1CF3-4454-A42B-93F388E513B2}" type="pres">
      <dgm:prSet presAssocID="{9D8F616B-4025-4560-BF8F-C390BB8EB9AE}" presName="parentLin" presStyleCnt="0"/>
      <dgm:spPr/>
    </dgm:pt>
    <dgm:pt modelId="{509EF31C-766A-4EA5-BEC2-6CB8EC2E0278}" type="pres">
      <dgm:prSet presAssocID="{9D8F616B-4025-4560-BF8F-C390BB8EB9AE}" presName="parentLeftMargin" presStyleLbl="node1" presStyleIdx="0" presStyleCnt="2"/>
      <dgm:spPr/>
      <dgm:t>
        <a:bodyPr/>
        <a:lstStyle/>
        <a:p>
          <a:endParaRPr lang="en-US"/>
        </a:p>
      </dgm:t>
    </dgm:pt>
    <dgm:pt modelId="{293BACAD-6ED8-40A0-A304-FD4A1D19276E}" type="pres">
      <dgm:prSet presAssocID="{9D8F616B-4025-4560-BF8F-C390BB8EB9AE}" presName="parentText" presStyleLbl="node1" presStyleIdx="0" presStyleCnt="2">
        <dgm:presLayoutVars>
          <dgm:chMax val="0"/>
          <dgm:bulletEnabled val="1"/>
        </dgm:presLayoutVars>
      </dgm:prSet>
      <dgm:spPr/>
      <dgm:t>
        <a:bodyPr/>
        <a:lstStyle/>
        <a:p>
          <a:endParaRPr lang="en-US"/>
        </a:p>
      </dgm:t>
    </dgm:pt>
    <dgm:pt modelId="{38A09DC1-8108-43E3-B3FD-1E29D657AE48}" type="pres">
      <dgm:prSet presAssocID="{9D8F616B-4025-4560-BF8F-C390BB8EB9AE}" presName="negativeSpace" presStyleCnt="0"/>
      <dgm:spPr/>
    </dgm:pt>
    <dgm:pt modelId="{AB04C1F5-2822-4884-81D6-CE1B51CC674C}" type="pres">
      <dgm:prSet presAssocID="{9D8F616B-4025-4560-BF8F-C390BB8EB9AE}" presName="childText" presStyleLbl="conFgAcc1" presStyleIdx="0" presStyleCnt="2">
        <dgm:presLayoutVars>
          <dgm:bulletEnabled val="1"/>
        </dgm:presLayoutVars>
      </dgm:prSet>
      <dgm:spPr/>
      <dgm:t>
        <a:bodyPr/>
        <a:lstStyle/>
        <a:p>
          <a:endParaRPr lang="en-US"/>
        </a:p>
      </dgm:t>
    </dgm:pt>
    <dgm:pt modelId="{C1D98155-62EB-4547-94F5-3C1A8433A031}" type="pres">
      <dgm:prSet presAssocID="{E40C2532-7950-4321-8693-5B4E9452FA24}" presName="spaceBetweenRectangles" presStyleCnt="0"/>
      <dgm:spPr/>
    </dgm:pt>
    <dgm:pt modelId="{92733A95-FA97-4C4C-BF44-0D98A5DE4364}" type="pres">
      <dgm:prSet presAssocID="{8FF684A3-03E8-477B-BA08-F9F61F1D988E}" presName="parentLin" presStyleCnt="0"/>
      <dgm:spPr/>
    </dgm:pt>
    <dgm:pt modelId="{4D3D091F-DAAC-402D-A6C9-246F334451A3}" type="pres">
      <dgm:prSet presAssocID="{8FF684A3-03E8-477B-BA08-F9F61F1D988E}" presName="parentLeftMargin" presStyleLbl="node1" presStyleIdx="0" presStyleCnt="2"/>
      <dgm:spPr/>
      <dgm:t>
        <a:bodyPr/>
        <a:lstStyle/>
        <a:p>
          <a:endParaRPr lang="en-US"/>
        </a:p>
      </dgm:t>
    </dgm:pt>
    <dgm:pt modelId="{B477232D-51A2-4177-A7D4-812E8C31F0EE}" type="pres">
      <dgm:prSet presAssocID="{8FF684A3-03E8-477B-BA08-F9F61F1D988E}" presName="parentText" presStyleLbl="node1" presStyleIdx="1" presStyleCnt="2">
        <dgm:presLayoutVars>
          <dgm:chMax val="0"/>
          <dgm:bulletEnabled val="1"/>
        </dgm:presLayoutVars>
      </dgm:prSet>
      <dgm:spPr/>
      <dgm:t>
        <a:bodyPr/>
        <a:lstStyle/>
        <a:p>
          <a:endParaRPr lang="en-US"/>
        </a:p>
      </dgm:t>
    </dgm:pt>
    <dgm:pt modelId="{12C4A289-3CC8-4264-9AC8-8F23CD4669DE}" type="pres">
      <dgm:prSet presAssocID="{8FF684A3-03E8-477B-BA08-F9F61F1D988E}" presName="negativeSpace" presStyleCnt="0"/>
      <dgm:spPr/>
    </dgm:pt>
    <dgm:pt modelId="{EEAE930E-1F0E-43E1-BD07-7E485EC191E2}" type="pres">
      <dgm:prSet presAssocID="{8FF684A3-03E8-477B-BA08-F9F61F1D988E}" presName="childText" presStyleLbl="conFgAcc1" presStyleIdx="1" presStyleCnt="2">
        <dgm:presLayoutVars>
          <dgm:bulletEnabled val="1"/>
        </dgm:presLayoutVars>
      </dgm:prSet>
      <dgm:spPr/>
      <dgm:t>
        <a:bodyPr/>
        <a:lstStyle/>
        <a:p>
          <a:endParaRPr lang="en-US"/>
        </a:p>
      </dgm:t>
    </dgm:pt>
  </dgm:ptLst>
  <dgm:cxnLst>
    <dgm:cxn modelId="{ACF7843B-9508-4BCE-B116-0265F60B370A}" type="presOf" srcId="{8FF684A3-03E8-477B-BA08-F9F61F1D988E}" destId="{4D3D091F-DAAC-402D-A6C9-246F334451A3}" srcOrd="0" destOrd="0" presId="urn:microsoft.com/office/officeart/2005/8/layout/list1"/>
    <dgm:cxn modelId="{FCC088F1-6DD3-4991-AFC9-964A7D27B9CE}" type="presOf" srcId="{9D8F616B-4025-4560-BF8F-C390BB8EB9AE}" destId="{293BACAD-6ED8-40A0-A304-FD4A1D19276E}" srcOrd="1" destOrd="0" presId="urn:microsoft.com/office/officeart/2005/8/layout/list1"/>
    <dgm:cxn modelId="{8117D75B-A579-40EC-859F-6427D4332D07}" type="presOf" srcId="{8FF684A3-03E8-477B-BA08-F9F61F1D988E}" destId="{B477232D-51A2-4177-A7D4-812E8C31F0EE}" srcOrd="1" destOrd="0" presId="urn:microsoft.com/office/officeart/2005/8/layout/list1"/>
    <dgm:cxn modelId="{969A37C0-CA4F-479A-B822-ECA4E291667C}" type="presOf" srcId="{06F25059-695C-40D2-B830-20A7BADE0AD4}" destId="{EEAE930E-1F0E-43E1-BD07-7E485EC191E2}" srcOrd="0" destOrd="1" presId="urn:microsoft.com/office/officeart/2005/8/layout/list1"/>
    <dgm:cxn modelId="{96C0A3D7-4C10-4243-8883-205F2C5BA181}" type="presOf" srcId="{17A97205-4156-40CB-B44F-4AC42FC6B601}" destId="{C70286E7-28D5-4BB1-8F1D-44795C7F3ED4}" srcOrd="0" destOrd="0" presId="urn:microsoft.com/office/officeart/2005/8/layout/list1"/>
    <dgm:cxn modelId="{E3F30388-D174-44D1-BFF3-BDF3E6A9DDFC}" srcId="{8FF684A3-03E8-477B-BA08-F9F61F1D988E}" destId="{2C3C1089-B454-487C-9D38-C2710AAFB4A5}" srcOrd="0" destOrd="0" parTransId="{BDDC59E5-FC77-4532-9A3F-91D06B307CD1}" sibTransId="{5B7B92B2-37C8-456B-AE5F-8EE7272C984A}"/>
    <dgm:cxn modelId="{CAFFE861-FF40-43AB-831B-BAAF9F3A8F5C}" srcId="{8FF684A3-03E8-477B-BA08-F9F61F1D988E}" destId="{06F25059-695C-40D2-B830-20A7BADE0AD4}" srcOrd="1" destOrd="0" parTransId="{483D5FBE-E6BB-48BC-82AB-95203858BE42}" sibTransId="{FB5B5F37-2A18-439D-905A-1E3BCBED161B}"/>
    <dgm:cxn modelId="{D8C5B3F9-ACDB-4B55-9ED0-03EBFEFBAC4A}" srcId="{9D8F616B-4025-4560-BF8F-C390BB8EB9AE}" destId="{62F43B22-E0EE-47D2-95AC-530D3053B45C}" srcOrd="0" destOrd="0" parTransId="{57870528-B6C5-4EA8-AD1B-6750C5A82818}" sibTransId="{D5DE78A4-659F-4A7E-B772-DAD4CB46FD16}"/>
    <dgm:cxn modelId="{955F46AA-DEB6-4C04-9ED6-1B3FEA24FB1D}" srcId="{17A97205-4156-40CB-B44F-4AC42FC6B601}" destId="{9D8F616B-4025-4560-BF8F-C390BB8EB9AE}" srcOrd="0" destOrd="0" parTransId="{92D34361-E8E6-47A4-89A5-FC2BB495A920}" sibTransId="{E40C2532-7950-4321-8693-5B4E9452FA24}"/>
    <dgm:cxn modelId="{762845B8-2D02-4EB7-B621-2B041925AEBA}" type="presOf" srcId="{9D8F616B-4025-4560-BF8F-C390BB8EB9AE}" destId="{509EF31C-766A-4EA5-BEC2-6CB8EC2E0278}" srcOrd="0" destOrd="0" presId="urn:microsoft.com/office/officeart/2005/8/layout/list1"/>
    <dgm:cxn modelId="{2298040C-5C0E-4C15-B26A-7E8BC1B50990}" type="presOf" srcId="{2C3C1089-B454-487C-9D38-C2710AAFB4A5}" destId="{EEAE930E-1F0E-43E1-BD07-7E485EC191E2}" srcOrd="0" destOrd="0" presId="urn:microsoft.com/office/officeart/2005/8/layout/list1"/>
    <dgm:cxn modelId="{CC7ABF68-4CC2-45DE-ABB4-4D29BA3DDC1B}" srcId="{17A97205-4156-40CB-B44F-4AC42FC6B601}" destId="{8FF684A3-03E8-477B-BA08-F9F61F1D988E}" srcOrd="1" destOrd="0" parTransId="{4A8AE272-E089-4E97-B66C-E74CC5CEF351}" sibTransId="{3E4333D1-DED0-44F9-81E7-34215DFBF83D}"/>
    <dgm:cxn modelId="{BBDBAAB8-98F7-432F-8814-A20DDAFEA6B2}" type="presOf" srcId="{62F43B22-E0EE-47D2-95AC-530D3053B45C}" destId="{AB04C1F5-2822-4884-81D6-CE1B51CC674C}" srcOrd="0" destOrd="0" presId="urn:microsoft.com/office/officeart/2005/8/layout/list1"/>
    <dgm:cxn modelId="{25B5C6B3-0E51-4A95-8A42-6134D592DEA7}" type="presParOf" srcId="{C70286E7-28D5-4BB1-8F1D-44795C7F3ED4}" destId="{A10124A9-1CF3-4454-A42B-93F388E513B2}" srcOrd="0" destOrd="0" presId="urn:microsoft.com/office/officeart/2005/8/layout/list1"/>
    <dgm:cxn modelId="{FE32E7C0-008F-495F-BFBE-E54615D0E10B}" type="presParOf" srcId="{A10124A9-1CF3-4454-A42B-93F388E513B2}" destId="{509EF31C-766A-4EA5-BEC2-6CB8EC2E0278}" srcOrd="0" destOrd="0" presId="urn:microsoft.com/office/officeart/2005/8/layout/list1"/>
    <dgm:cxn modelId="{64580AFB-C79A-40D0-B147-E4F4EF7271D1}" type="presParOf" srcId="{A10124A9-1CF3-4454-A42B-93F388E513B2}" destId="{293BACAD-6ED8-40A0-A304-FD4A1D19276E}" srcOrd="1" destOrd="0" presId="urn:microsoft.com/office/officeart/2005/8/layout/list1"/>
    <dgm:cxn modelId="{684770A2-A4D3-498B-ACF2-1F430E4C353E}" type="presParOf" srcId="{C70286E7-28D5-4BB1-8F1D-44795C7F3ED4}" destId="{38A09DC1-8108-43E3-B3FD-1E29D657AE48}" srcOrd="1" destOrd="0" presId="urn:microsoft.com/office/officeart/2005/8/layout/list1"/>
    <dgm:cxn modelId="{A9355B5E-26D5-40C2-8651-560762211825}" type="presParOf" srcId="{C70286E7-28D5-4BB1-8F1D-44795C7F3ED4}" destId="{AB04C1F5-2822-4884-81D6-CE1B51CC674C}" srcOrd="2" destOrd="0" presId="urn:microsoft.com/office/officeart/2005/8/layout/list1"/>
    <dgm:cxn modelId="{2AA7F7A8-927F-4631-8263-9FC8AF5219AD}" type="presParOf" srcId="{C70286E7-28D5-4BB1-8F1D-44795C7F3ED4}" destId="{C1D98155-62EB-4547-94F5-3C1A8433A031}" srcOrd="3" destOrd="0" presId="urn:microsoft.com/office/officeart/2005/8/layout/list1"/>
    <dgm:cxn modelId="{F14573A3-AD19-45F0-909E-FF587CFE63DA}" type="presParOf" srcId="{C70286E7-28D5-4BB1-8F1D-44795C7F3ED4}" destId="{92733A95-FA97-4C4C-BF44-0D98A5DE4364}" srcOrd="4" destOrd="0" presId="urn:microsoft.com/office/officeart/2005/8/layout/list1"/>
    <dgm:cxn modelId="{0096FB07-D5C7-4BAA-A397-E9D8D23B32D6}" type="presParOf" srcId="{92733A95-FA97-4C4C-BF44-0D98A5DE4364}" destId="{4D3D091F-DAAC-402D-A6C9-246F334451A3}" srcOrd="0" destOrd="0" presId="urn:microsoft.com/office/officeart/2005/8/layout/list1"/>
    <dgm:cxn modelId="{99D3E2BF-7625-45DA-AA8B-4F7BB1559734}" type="presParOf" srcId="{92733A95-FA97-4C4C-BF44-0D98A5DE4364}" destId="{B477232D-51A2-4177-A7D4-812E8C31F0EE}" srcOrd="1" destOrd="0" presId="urn:microsoft.com/office/officeart/2005/8/layout/list1"/>
    <dgm:cxn modelId="{87D4F0D8-19E4-4964-950B-4255EDAAEE0A}" type="presParOf" srcId="{C70286E7-28D5-4BB1-8F1D-44795C7F3ED4}" destId="{12C4A289-3CC8-4264-9AC8-8F23CD4669DE}" srcOrd="5" destOrd="0" presId="urn:microsoft.com/office/officeart/2005/8/layout/list1"/>
    <dgm:cxn modelId="{F4E09C30-EC62-4F37-8D31-C3E52592F9D0}" type="presParOf" srcId="{C70286E7-28D5-4BB1-8F1D-44795C7F3ED4}" destId="{EEAE930E-1F0E-43E1-BD07-7E485EC191E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7A97205-4156-40CB-B44F-4AC42FC6B60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9D8F616B-4025-4560-BF8F-C390BB8EB9AE}">
      <dgm:prSet phldrT="[Text]" custT="1"/>
      <dgm:spPr/>
      <dgm:t>
        <a:bodyPr/>
        <a:lstStyle/>
        <a:p>
          <a:r>
            <a:rPr lang="en-US" sz="2000" b="0" dirty="0"/>
            <a:t>Requires trained personnel to </a:t>
          </a:r>
          <a:r>
            <a:rPr lang="en-US" sz="2000" b="0" dirty="0" smtClean="0"/>
            <a:t>apply </a:t>
          </a:r>
          <a:r>
            <a:rPr lang="en-US" sz="2000" b="0" dirty="0"/>
            <a:t>dry chemical from hose stations </a:t>
          </a:r>
          <a:r>
            <a:rPr lang="en-US" sz="2000" b="0" dirty="0" smtClean="0"/>
            <a:t>connected </a:t>
          </a:r>
          <a:r>
            <a:rPr lang="en-US" sz="2000" b="0" dirty="0"/>
            <a:t>directly to the agent and expellant storage containers</a:t>
          </a:r>
        </a:p>
      </dgm:t>
    </dgm:pt>
    <dgm:pt modelId="{92D34361-E8E6-47A4-89A5-FC2BB495A920}" type="parTrans" cxnId="{955F46AA-DEB6-4C04-9ED6-1B3FEA24FB1D}">
      <dgm:prSet/>
      <dgm:spPr/>
      <dgm:t>
        <a:bodyPr/>
        <a:lstStyle/>
        <a:p>
          <a:endParaRPr lang="en-US"/>
        </a:p>
      </dgm:t>
    </dgm:pt>
    <dgm:pt modelId="{E40C2532-7950-4321-8693-5B4E9452FA24}" type="sibTrans" cxnId="{955F46AA-DEB6-4C04-9ED6-1B3FEA24FB1D}">
      <dgm:prSet/>
      <dgm:spPr/>
      <dgm:t>
        <a:bodyPr/>
        <a:lstStyle/>
        <a:p>
          <a:endParaRPr lang="en-US"/>
        </a:p>
      </dgm:t>
    </dgm:pt>
    <dgm:pt modelId="{44C3E47F-A6B8-47C7-A26E-AD0084D3C216}">
      <dgm:prSet custT="1"/>
      <dgm:spPr/>
      <dgm:t>
        <a:bodyPr/>
        <a:lstStyle/>
        <a:p>
          <a:r>
            <a:rPr lang="en-US" sz="2000" b="0" dirty="0"/>
            <a:t>Hose stations contain hoseline and nozzle assemblies that can reach all portions of the protected area</a:t>
          </a:r>
        </a:p>
      </dgm:t>
    </dgm:pt>
    <dgm:pt modelId="{BDF9BE95-DAAA-49F3-8A6A-CCF79FB05CBD}" type="parTrans" cxnId="{C5F232AB-5B83-43AD-BBE6-7D76D4995F27}">
      <dgm:prSet/>
      <dgm:spPr/>
      <dgm:t>
        <a:bodyPr/>
        <a:lstStyle/>
        <a:p>
          <a:endParaRPr lang="en-US"/>
        </a:p>
      </dgm:t>
    </dgm:pt>
    <dgm:pt modelId="{49934FD2-A433-446A-B241-4E08A233916C}" type="sibTrans" cxnId="{C5F232AB-5B83-43AD-BBE6-7D76D4995F27}">
      <dgm:prSet/>
      <dgm:spPr/>
      <dgm:t>
        <a:bodyPr/>
        <a:lstStyle/>
        <a:p>
          <a:endParaRPr lang="en-US"/>
        </a:p>
      </dgm:t>
    </dgm:pt>
    <dgm:pt modelId="{D0D40588-EDC2-40FA-9927-76000CD103D6}">
      <dgm:prSet custT="1"/>
      <dgm:spPr>
        <a:solidFill>
          <a:schemeClr val="accent6">
            <a:lumMod val="75000"/>
          </a:schemeClr>
        </a:solidFill>
      </dgm:spPr>
      <dgm:t>
        <a:bodyPr/>
        <a:lstStyle/>
        <a:p>
          <a:r>
            <a:rPr lang="en-US" sz="2000" b="0" dirty="0"/>
            <a:t>Some types of hazards may require </a:t>
          </a:r>
          <a:r>
            <a:rPr lang="en-US" sz="2000" b="0" dirty="0" smtClean="0"/>
            <a:t>installation </a:t>
          </a:r>
          <a:r>
            <a:rPr lang="en-US" sz="2000" b="0" dirty="0"/>
            <a:t>of handheld hoselines</a:t>
          </a:r>
        </a:p>
      </dgm:t>
    </dgm:pt>
    <dgm:pt modelId="{626BEDDE-2DCB-4339-AB6D-4DD98840192D}" type="parTrans" cxnId="{97ADD97B-30C8-4570-9D80-0F05FD80AC7F}">
      <dgm:prSet/>
      <dgm:spPr/>
      <dgm:t>
        <a:bodyPr/>
        <a:lstStyle/>
        <a:p>
          <a:endParaRPr lang="en-US"/>
        </a:p>
      </dgm:t>
    </dgm:pt>
    <dgm:pt modelId="{E30B8427-E98E-4DAE-ABD6-248A7F5D8746}" type="sibTrans" cxnId="{97ADD97B-30C8-4570-9D80-0F05FD80AC7F}">
      <dgm:prSet/>
      <dgm:spPr/>
      <dgm:t>
        <a:bodyPr/>
        <a:lstStyle/>
        <a:p>
          <a:endParaRPr lang="en-US"/>
        </a:p>
      </dgm:t>
    </dgm:pt>
    <dgm:pt modelId="{D395C111-1875-466F-BAA2-A85CBA5CE531}" type="pres">
      <dgm:prSet presAssocID="{17A97205-4156-40CB-B44F-4AC42FC6B601}" presName="linear" presStyleCnt="0">
        <dgm:presLayoutVars>
          <dgm:animLvl val="lvl"/>
          <dgm:resizeHandles val="exact"/>
        </dgm:presLayoutVars>
      </dgm:prSet>
      <dgm:spPr/>
      <dgm:t>
        <a:bodyPr/>
        <a:lstStyle/>
        <a:p>
          <a:endParaRPr lang="en-US"/>
        </a:p>
      </dgm:t>
    </dgm:pt>
    <dgm:pt modelId="{1720CCB7-B907-4DA5-9A38-6784DE19FA4C}" type="pres">
      <dgm:prSet presAssocID="{9D8F616B-4025-4560-BF8F-C390BB8EB9AE}" presName="parentText" presStyleLbl="node1" presStyleIdx="0" presStyleCnt="3">
        <dgm:presLayoutVars>
          <dgm:chMax val="0"/>
          <dgm:bulletEnabled val="1"/>
        </dgm:presLayoutVars>
      </dgm:prSet>
      <dgm:spPr/>
      <dgm:t>
        <a:bodyPr/>
        <a:lstStyle/>
        <a:p>
          <a:endParaRPr lang="en-US"/>
        </a:p>
      </dgm:t>
    </dgm:pt>
    <dgm:pt modelId="{0550C219-3962-4E19-9841-18677348D904}" type="pres">
      <dgm:prSet presAssocID="{E40C2532-7950-4321-8693-5B4E9452FA24}" presName="spacer" presStyleCnt="0"/>
      <dgm:spPr/>
    </dgm:pt>
    <dgm:pt modelId="{58CF258A-36BF-47F6-88D7-1430358699E2}" type="pres">
      <dgm:prSet presAssocID="{44C3E47F-A6B8-47C7-A26E-AD0084D3C216}" presName="parentText" presStyleLbl="node1" presStyleIdx="1" presStyleCnt="3">
        <dgm:presLayoutVars>
          <dgm:chMax val="0"/>
          <dgm:bulletEnabled val="1"/>
        </dgm:presLayoutVars>
      </dgm:prSet>
      <dgm:spPr/>
      <dgm:t>
        <a:bodyPr/>
        <a:lstStyle/>
        <a:p>
          <a:endParaRPr lang="en-US"/>
        </a:p>
      </dgm:t>
    </dgm:pt>
    <dgm:pt modelId="{ABA8B85A-E10E-4268-9981-D4399E155E3B}" type="pres">
      <dgm:prSet presAssocID="{49934FD2-A433-446A-B241-4E08A233916C}" presName="spacer" presStyleCnt="0"/>
      <dgm:spPr/>
    </dgm:pt>
    <dgm:pt modelId="{5E982B15-2840-4B5C-8789-F7CB90ACC7D6}" type="pres">
      <dgm:prSet presAssocID="{D0D40588-EDC2-40FA-9927-76000CD103D6}" presName="parentText" presStyleLbl="node1" presStyleIdx="2" presStyleCnt="3">
        <dgm:presLayoutVars>
          <dgm:chMax val="0"/>
          <dgm:bulletEnabled val="1"/>
        </dgm:presLayoutVars>
      </dgm:prSet>
      <dgm:spPr/>
      <dgm:t>
        <a:bodyPr/>
        <a:lstStyle/>
        <a:p>
          <a:endParaRPr lang="en-US"/>
        </a:p>
      </dgm:t>
    </dgm:pt>
  </dgm:ptLst>
  <dgm:cxnLst>
    <dgm:cxn modelId="{97ADD97B-30C8-4570-9D80-0F05FD80AC7F}" srcId="{17A97205-4156-40CB-B44F-4AC42FC6B601}" destId="{D0D40588-EDC2-40FA-9927-76000CD103D6}" srcOrd="2" destOrd="0" parTransId="{626BEDDE-2DCB-4339-AB6D-4DD98840192D}" sibTransId="{E30B8427-E98E-4DAE-ABD6-248A7F5D8746}"/>
    <dgm:cxn modelId="{C4CC1A6C-B6FB-4373-AA0B-CBBE7E062DA7}" type="presOf" srcId="{44C3E47F-A6B8-47C7-A26E-AD0084D3C216}" destId="{58CF258A-36BF-47F6-88D7-1430358699E2}" srcOrd="0" destOrd="0" presId="urn:microsoft.com/office/officeart/2005/8/layout/vList2"/>
    <dgm:cxn modelId="{B751DA37-4E54-42F4-9CB3-54A0D6A221C8}" type="presOf" srcId="{D0D40588-EDC2-40FA-9927-76000CD103D6}" destId="{5E982B15-2840-4B5C-8789-F7CB90ACC7D6}" srcOrd="0" destOrd="0" presId="urn:microsoft.com/office/officeart/2005/8/layout/vList2"/>
    <dgm:cxn modelId="{955F46AA-DEB6-4C04-9ED6-1B3FEA24FB1D}" srcId="{17A97205-4156-40CB-B44F-4AC42FC6B601}" destId="{9D8F616B-4025-4560-BF8F-C390BB8EB9AE}" srcOrd="0" destOrd="0" parTransId="{92D34361-E8E6-47A4-89A5-FC2BB495A920}" sibTransId="{E40C2532-7950-4321-8693-5B4E9452FA24}"/>
    <dgm:cxn modelId="{280BEB75-8AB1-4AB6-B301-5EAA2958BA8F}" type="presOf" srcId="{17A97205-4156-40CB-B44F-4AC42FC6B601}" destId="{D395C111-1875-466F-BAA2-A85CBA5CE531}" srcOrd="0" destOrd="0" presId="urn:microsoft.com/office/officeart/2005/8/layout/vList2"/>
    <dgm:cxn modelId="{5C79C9A3-4335-456C-BB45-DAFE92B455C5}" type="presOf" srcId="{9D8F616B-4025-4560-BF8F-C390BB8EB9AE}" destId="{1720CCB7-B907-4DA5-9A38-6784DE19FA4C}" srcOrd="0" destOrd="0" presId="urn:microsoft.com/office/officeart/2005/8/layout/vList2"/>
    <dgm:cxn modelId="{C5F232AB-5B83-43AD-BBE6-7D76D4995F27}" srcId="{17A97205-4156-40CB-B44F-4AC42FC6B601}" destId="{44C3E47F-A6B8-47C7-A26E-AD0084D3C216}" srcOrd="1" destOrd="0" parTransId="{BDF9BE95-DAAA-49F3-8A6A-CCF79FB05CBD}" sibTransId="{49934FD2-A433-446A-B241-4E08A233916C}"/>
    <dgm:cxn modelId="{03FADD37-B1F0-48CD-AAF9-F3F561F1FA71}" type="presParOf" srcId="{D395C111-1875-466F-BAA2-A85CBA5CE531}" destId="{1720CCB7-B907-4DA5-9A38-6784DE19FA4C}" srcOrd="0" destOrd="0" presId="urn:microsoft.com/office/officeart/2005/8/layout/vList2"/>
    <dgm:cxn modelId="{D5157589-4304-46C8-BC27-21B9D2E8ED26}" type="presParOf" srcId="{D395C111-1875-466F-BAA2-A85CBA5CE531}" destId="{0550C219-3962-4E19-9841-18677348D904}" srcOrd="1" destOrd="0" presId="urn:microsoft.com/office/officeart/2005/8/layout/vList2"/>
    <dgm:cxn modelId="{B06A0D3E-5263-4C5B-8B59-3BCE458B942B}" type="presParOf" srcId="{D395C111-1875-466F-BAA2-A85CBA5CE531}" destId="{58CF258A-36BF-47F6-88D7-1430358699E2}" srcOrd="2" destOrd="0" presId="urn:microsoft.com/office/officeart/2005/8/layout/vList2"/>
    <dgm:cxn modelId="{B6FA1625-C357-47DE-83C7-FCF499E3EC58}" type="presParOf" srcId="{D395C111-1875-466F-BAA2-A85CBA5CE531}" destId="{ABA8B85A-E10E-4268-9981-D4399E155E3B}" srcOrd="3" destOrd="0" presId="urn:microsoft.com/office/officeart/2005/8/layout/vList2"/>
    <dgm:cxn modelId="{57C2D6B4-8B24-4362-AEA4-076243DFC287}" type="presParOf" srcId="{D395C111-1875-466F-BAA2-A85CBA5CE531}" destId="{5E982B15-2840-4B5C-8789-F7CB90ACC7D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7A97205-4156-40CB-B44F-4AC42FC6B60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9D8F616B-4025-4560-BF8F-C390BB8EB9AE}">
      <dgm:prSet phldrT="[Text]" custT="1"/>
      <dgm:spPr/>
      <dgm:t>
        <a:bodyPr/>
        <a:lstStyle/>
        <a:p>
          <a:r>
            <a:rPr lang="en-US" sz="2000" b="0" u="none" dirty="0"/>
            <a:t>Used in situations where water would be ineffective or reactive with the burning materials</a:t>
          </a:r>
          <a:endParaRPr lang="en-US" sz="2000" b="0" dirty="0"/>
        </a:p>
      </dgm:t>
    </dgm:pt>
    <dgm:pt modelId="{92D34361-E8E6-47A4-89A5-FC2BB495A920}" type="parTrans" cxnId="{955F46AA-DEB6-4C04-9ED6-1B3FEA24FB1D}">
      <dgm:prSet/>
      <dgm:spPr/>
      <dgm:t>
        <a:bodyPr/>
        <a:lstStyle/>
        <a:p>
          <a:endParaRPr lang="en-US"/>
        </a:p>
      </dgm:t>
    </dgm:pt>
    <dgm:pt modelId="{E40C2532-7950-4321-8693-5B4E9452FA24}" type="sibTrans" cxnId="{955F46AA-DEB6-4C04-9ED6-1B3FEA24FB1D}">
      <dgm:prSet/>
      <dgm:spPr/>
      <dgm:t>
        <a:bodyPr/>
        <a:lstStyle/>
        <a:p>
          <a:endParaRPr lang="en-US"/>
        </a:p>
      </dgm:t>
    </dgm:pt>
    <dgm:pt modelId="{66E92466-49DC-41D8-B572-3819B96FCFA5}">
      <dgm:prSet custT="1"/>
      <dgm:spPr/>
      <dgm:t>
        <a:bodyPr/>
        <a:lstStyle/>
        <a:p>
          <a:r>
            <a:rPr lang="en-US" sz="2000" b="0" dirty="0" smtClean="0"/>
            <a:t>Extinguish </a:t>
          </a:r>
          <a:r>
            <a:rPr lang="en-US" sz="2000" b="0" dirty="0"/>
            <a:t>fire by separating the oxygen from the fuel; inhibiting the chemical chain reaction necessary for combustion</a:t>
          </a:r>
        </a:p>
      </dgm:t>
    </dgm:pt>
    <dgm:pt modelId="{97391991-0047-4E42-AAFF-AA95EB4935D4}" type="parTrans" cxnId="{2793B3AB-EA0D-4380-8621-0950ABF6782F}">
      <dgm:prSet/>
      <dgm:spPr/>
      <dgm:t>
        <a:bodyPr/>
        <a:lstStyle/>
        <a:p>
          <a:endParaRPr lang="en-US"/>
        </a:p>
      </dgm:t>
    </dgm:pt>
    <dgm:pt modelId="{3293DF81-65FF-49FD-AE0E-53F424966C52}" type="sibTrans" cxnId="{2793B3AB-EA0D-4380-8621-0950ABF6782F}">
      <dgm:prSet/>
      <dgm:spPr/>
      <dgm:t>
        <a:bodyPr/>
        <a:lstStyle/>
        <a:p>
          <a:endParaRPr lang="en-US"/>
        </a:p>
      </dgm:t>
    </dgm:pt>
    <dgm:pt modelId="{C2A1BB29-661E-48A7-84D9-F814009806D0}">
      <dgm:prSet custT="1"/>
      <dgm:spPr>
        <a:solidFill>
          <a:schemeClr val="accent6">
            <a:lumMod val="75000"/>
          </a:schemeClr>
        </a:solidFill>
      </dgm:spPr>
      <dgm:t>
        <a:bodyPr/>
        <a:lstStyle/>
        <a:p>
          <a:r>
            <a:rPr lang="en-US" sz="2000" b="0" dirty="0"/>
            <a:t>Generally the same agents that are used in portable fire extinguishers</a:t>
          </a:r>
        </a:p>
      </dgm:t>
    </dgm:pt>
    <dgm:pt modelId="{05F16C00-5E12-43BD-8DDC-3B27C7A9EC51}" type="parTrans" cxnId="{DD6B434D-1509-4637-ABD2-A7B1BC3D88B6}">
      <dgm:prSet/>
      <dgm:spPr/>
      <dgm:t>
        <a:bodyPr/>
        <a:lstStyle/>
        <a:p>
          <a:endParaRPr lang="en-US"/>
        </a:p>
      </dgm:t>
    </dgm:pt>
    <dgm:pt modelId="{5B9EB446-9EDB-4B4F-862C-5803DA191296}" type="sibTrans" cxnId="{DD6B434D-1509-4637-ABD2-A7B1BC3D88B6}">
      <dgm:prSet/>
      <dgm:spPr/>
      <dgm:t>
        <a:bodyPr/>
        <a:lstStyle/>
        <a:p>
          <a:endParaRPr lang="en-US"/>
        </a:p>
      </dgm:t>
    </dgm:pt>
    <dgm:pt modelId="{D395C111-1875-466F-BAA2-A85CBA5CE531}" type="pres">
      <dgm:prSet presAssocID="{17A97205-4156-40CB-B44F-4AC42FC6B601}" presName="linear" presStyleCnt="0">
        <dgm:presLayoutVars>
          <dgm:animLvl val="lvl"/>
          <dgm:resizeHandles val="exact"/>
        </dgm:presLayoutVars>
      </dgm:prSet>
      <dgm:spPr/>
      <dgm:t>
        <a:bodyPr/>
        <a:lstStyle/>
        <a:p>
          <a:endParaRPr lang="en-US"/>
        </a:p>
      </dgm:t>
    </dgm:pt>
    <dgm:pt modelId="{1720CCB7-B907-4DA5-9A38-6784DE19FA4C}" type="pres">
      <dgm:prSet presAssocID="{9D8F616B-4025-4560-BF8F-C390BB8EB9AE}" presName="parentText" presStyleLbl="node1" presStyleIdx="0" presStyleCnt="3">
        <dgm:presLayoutVars>
          <dgm:chMax val="0"/>
          <dgm:bulletEnabled val="1"/>
        </dgm:presLayoutVars>
      </dgm:prSet>
      <dgm:spPr/>
      <dgm:t>
        <a:bodyPr/>
        <a:lstStyle/>
        <a:p>
          <a:endParaRPr lang="en-US"/>
        </a:p>
      </dgm:t>
    </dgm:pt>
    <dgm:pt modelId="{0550C219-3962-4E19-9841-18677348D904}" type="pres">
      <dgm:prSet presAssocID="{E40C2532-7950-4321-8693-5B4E9452FA24}" presName="spacer" presStyleCnt="0"/>
      <dgm:spPr/>
    </dgm:pt>
    <dgm:pt modelId="{62C2C059-EB01-4D00-BC0A-ED775E62572A}" type="pres">
      <dgm:prSet presAssocID="{66E92466-49DC-41D8-B572-3819B96FCFA5}" presName="parentText" presStyleLbl="node1" presStyleIdx="1" presStyleCnt="3">
        <dgm:presLayoutVars>
          <dgm:chMax val="0"/>
          <dgm:bulletEnabled val="1"/>
        </dgm:presLayoutVars>
      </dgm:prSet>
      <dgm:spPr/>
      <dgm:t>
        <a:bodyPr/>
        <a:lstStyle/>
        <a:p>
          <a:endParaRPr lang="en-US"/>
        </a:p>
      </dgm:t>
    </dgm:pt>
    <dgm:pt modelId="{FA019794-528A-403F-939D-02F38538A9C1}" type="pres">
      <dgm:prSet presAssocID="{3293DF81-65FF-49FD-AE0E-53F424966C52}" presName="spacer" presStyleCnt="0"/>
      <dgm:spPr/>
    </dgm:pt>
    <dgm:pt modelId="{F5CC00FA-6C8E-4D79-8592-259AA3FC7214}" type="pres">
      <dgm:prSet presAssocID="{C2A1BB29-661E-48A7-84D9-F814009806D0}" presName="parentText" presStyleLbl="node1" presStyleIdx="2" presStyleCnt="3">
        <dgm:presLayoutVars>
          <dgm:chMax val="0"/>
          <dgm:bulletEnabled val="1"/>
        </dgm:presLayoutVars>
      </dgm:prSet>
      <dgm:spPr/>
      <dgm:t>
        <a:bodyPr/>
        <a:lstStyle/>
        <a:p>
          <a:endParaRPr lang="en-US"/>
        </a:p>
      </dgm:t>
    </dgm:pt>
  </dgm:ptLst>
  <dgm:cxnLst>
    <dgm:cxn modelId="{9F948CF5-0473-4A8B-877B-D22CA4D02661}" type="presOf" srcId="{66E92466-49DC-41D8-B572-3819B96FCFA5}" destId="{62C2C059-EB01-4D00-BC0A-ED775E62572A}" srcOrd="0" destOrd="0" presId="urn:microsoft.com/office/officeart/2005/8/layout/vList2"/>
    <dgm:cxn modelId="{2BA4EB76-F29B-46A5-987C-DA730D983281}" type="presOf" srcId="{17A97205-4156-40CB-B44F-4AC42FC6B601}" destId="{D395C111-1875-466F-BAA2-A85CBA5CE531}" srcOrd="0" destOrd="0" presId="urn:microsoft.com/office/officeart/2005/8/layout/vList2"/>
    <dgm:cxn modelId="{2793B3AB-EA0D-4380-8621-0950ABF6782F}" srcId="{17A97205-4156-40CB-B44F-4AC42FC6B601}" destId="{66E92466-49DC-41D8-B572-3819B96FCFA5}" srcOrd="1" destOrd="0" parTransId="{97391991-0047-4E42-AAFF-AA95EB4935D4}" sibTransId="{3293DF81-65FF-49FD-AE0E-53F424966C52}"/>
    <dgm:cxn modelId="{DD6B434D-1509-4637-ABD2-A7B1BC3D88B6}" srcId="{17A97205-4156-40CB-B44F-4AC42FC6B601}" destId="{C2A1BB29-661E-48A7-84D9-F814009806D0}" srcOrd="2" destOrd="0" parTransId="{05F16C00-5E12-43BD-8DDC-3B27C7A9EC51}" sibTransId="{5B9EB446-9EDB-4B4F-862C-5803DA191296}"/>
    <dgm:cxn modelId="{20DCFBD7-DF18-47A4-B567-C37A985D0909}" type="presOf" srcId="{C2A1BB29-661E-48A7-84D9-F814009806D0}" destId="{F5CC00FA-6C8E-4D79-8592-259AA3FC7214}" srcOrd="0" destOrd="0" presId="urn:microsoft.com/office/officeart/2005/8/layout/vList2"/>
    <dgm:cxn modelId="{BAE649EB-2612-42CA-A3E6-1F5DAF37F3DD}" type="presOf" srcId="{9D8F616B-4025-4560-BF8F-C390BB8EB9AE}" destId="{1720CCB7-B907-4DA5-9A38-6784DE19FA4C}" srcOrd="0" destOrd="0" presId="urn:microsoft.com/office/officeart/2005/8/layout/vList2"/>
    <dgm:cxn modelId="{955F46AA-DEB6-4C04-9ED6-1B3FEA24FB1D}" srcId="{17A97205-4156-40CB-B44F-4AC42FC6B601}" destId="{9D8F616B-4025-4560-BF8F-C390BB8EB9AE}" srcOrd="0" destOrd="0" parTransId="{92D34361-E8E6-47A4-89A5-FC2BB495A920}" sibTransId="{E40C2532-7950-4321-8693-5B4E9452FA24}"/>
    <dgm:cxn modelId="{B02BDD03-02C0-47B7-983D-3FD333A8DA7C}" type="presParOf" srcId="{D395C111-1875-466F-BAA2-A85CBA5CE531}" destId="{1720CCB7-B907-4DA5-9A38-6784DE19FA4C}" srcOrd="0" destOrd="0" presId="urn:microsoft.com/office/officeart/2005/8/layout/vList2"/>
    <dgm:cxn modelId="{8C60F811-B660-42F9-8A6E-176B796EC6FC}" type="presParOf" srcId="{D395C111-1875-466F-BAA2-A85CBA5CE531}" destId="{0550C219-3962-4E19-9841-18677348D904}" srcOrd="1" destOrd="0" presId="urn:microsoft.com/office/officeart/2005/8/layout/vList2"/>
    <dgm:cxn modelId="{94DD8A48-0033-45A3-B91B-751A7F42EFD9}" type="presParOf" srcId="{D395C111-1875-466F-BAA2-A85CBA5CE531}" destId="{62C2C059-EB01-4D00-BC0A-ED775E62572A}" srcOrd="2" destOrd="0" presId="urn:microsoft.com/office/officeart/2005/8/layout/vList2"/>
    <dgm:cxn modelId="{932238D3-B1BC-4D83-B779-5F0986486357}" type="presParOf" srcId="{D395C111-1875-466F-BAA2-A85CBA5CE531}" destId="{FA019794-528A-403F-939D-02F38538A9C1}" srcOrd="3" destOrd="0" presId="urn:microsoft.com/office/officeart/2005/8/layout/vList2"/>
    <dgm:cxn modelId="{CC6DBEAA-A3DB-48BD-887B-DF14E8D5EF9E}" type="presParOf" srcId="{D395C111-1875-466F-BAA2-A85CBA5CE531}" destId="{F5CC00FA-6C8E-4D79-8592-259AA3FC721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7A97205-4156-40CB-B44F-4AC42FC6B60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9D8F616B-4025-4560-BF8F-C390BB8EB9AE}">
      <dgm:prSet phldrT="[Text]" custT="1"/>
      <dgm:spPr/>
      <dgm:t>
        <a:bodyPr/>
        <a:lstStyle/>
        <a:p>
          <a:r>
            <a:rPr lang="en-US" sz="2000" b="0" dirty="0"/>
            <a:t>Not recommended for an area that contains sensitive electronic equipment</a:t>
          </a:r>
        </a:p>
      </dgm:t>
    </dgm:pt>
    <dgm:pt modelId="{92D34361-E8E6-47A4-89A5-FC2BB495A920}" type="parTrans" cxnId="{955F46AA-DEB6-4C04-9ED6-1B3FEA24FB1D}">
      <dgm:prSet/>
      <dgm:spPr/>
      <dgm:t>
        <a:bodyPr/>
        <a:lstStyle/>
        <a:p>
          <a:endParaRPr lang="en-US"/>
        </a:p>
      </dgm:t>
    </dgm:pt>
    <dgm:pt modelId="{E40C2532-7950-4321-8693-5B4E9452FA24}" type="sibTrans" cxnId="{955F46AA-DEB6-4C04-9ED6-1B3FEA24FB1D}">
      <dgm:prSet/>
      <dgm:spPr/>
      <dgm:t>
        <a:bodyPr/>
        <a:lstStyle/>
        <a:p>
          <a:endParaRPr lang="en-US"/>
        </a:p>
      </dgm:t>
    </dgm:pt>
    <dgm:pt modelId="{7ADE7BCF-964B-4577-ADA1-7CDC15A78953}">
      <dgm:prSet custT="1"/>
      <dgm:spPr/>
      <dgm:t>
        <a:bodyPr/>
        <a:lstStyle/>
        <a:p>
          <a:r>
            <a:rPr lang="en-US" sz="2000" b="0" dirty="0"/>
            <a:t>Some may become corrosive when exposed to moisture</a:t>
          </a:r>
        </a:p>
      </dgm:t>
    </dgm:pt>
    <dgm:pt modelId="{6F4CCE45-5DF1-49A6-B3C0-EEA54E998AD4}" type="parTrans" cxnId="{235CF941-9467-43A8-AB34-5D216036540E}">
      <dgm:prSet/>
      <dgm:spPr/>
      <dgm:t>
        <a:bodyPr/>
        <a:lstStyle/>
        <a:p>
          <a:endParaRPr lang="en-US"/>
        </a:p>
      </dgm:t>
    </dgm:pt>
    <dgm:pt modelId="{FEFC4995-6404-4B07-8830-5411F9E65BBB}" type="sibTrans" cxnId="{235CF941-9467-43A8-AB34-5D216036540E}">
      <dgm:prSet/>
      <dgm:spPr/>
      <dgm:t>
        <a:bodyPr/>
        <a:lstStyle/>
        <a:p>
          <a:endParaRPr lang="en-US"/>
        </a:p>
      </dgm:t>
    </dgm:pt>
    <dgm:pt modelId="{CC725DD5-5C47-4B1F-B173-8D400EE92AF5}">
      <dgm:prSet custT="1"/>
      <dgm:spPr/>
      <dgm:t>
        <a:bodyPr/>
        <a:lstStyle/>
        <a:p>
          <a:r>
            <a:rPr lang="en-US" sz="2000" b="0" dirty="0"/>
            <a:t>Discharge a cloud of chemicals that leave a residue, creating a cleanup problem</a:t>
          </a:r>
        </a:p>
      </dgm:t>
    </dgm:pt>
    <dgm:pt modelId="{1EA73F03-B8BA-4901-91C1-01A2F68CBDF7}" type="parTrans" cxnId="{205EE978-8571-47A9-A507-D016EA1FE767}">
      <dgm:prSet/>
      <dgm:spPr/>
      <dgm:t>
        <a:bodyPr/>
        <a:lstStyle/>
        <a:p>
          <a:endParaRPr lang="en-US"/>
        </a:p>
      </dgm:t>
    </dgm:pt>
    <dgm:pt modelId="{F4342683-0FEF-468B-AA52-59534C6CF564}" type="sibTrans" cxnId="{205EE978-8571-47A9-A507-D016EA1FE767}">
      <dgm:prSet/>
      <dgm:spPr/>
      <dgm:t>
        <a:bodyPr/>
        <a:lstStyle/>
        <a:p>
          <a:endParaRPr lang="en-US"/>
        </a:p>
      </dgm:t>
    </dgm:pt>
    <dgm:pt modelId="{49ECC7DD-4622-4F87-BF5E-8A29E6B3A32B}">
      <dgm:prSet custT="1"/>
      <dgm:spPr>
        <a:solidFill>
          <a:schemeClr val="accent6">
            <a:lumMod val="75000"/>
          </a:schemeClr>
        </a:solidFill>
      </dgm:spPr>
      <dgm:t>
        <a:bodyPr/>
        <a:lstStyle/>
        <a:p>
          <a:r>
            <a:rPr lang="en-US" sz="2000" b="0" dirty="0"/>
            <a:t>Chemical residue has insulating characteristics that hinder the operation of the equipment unless extensive cleanup is performed</a:t>
          </a:r>
        </a:p>
      </dgm:t>
    </dgm:pt>
    <dgm:pt modelId="{FD40EA6F-9B1B-4262-9F24-6C9383470F73}" type="parTrans" cxnId="{5F62AB59-E7C1-4B7F-9C79-2D0534B35009}">
      <dgm:prSet/>
      <dgm:spPr/>
      <dgm:t>
        <a:bodyPr/>
        <a:lstStyle/>
        <a:p>
          <a:endParaRPr lang="en-US"/>
        </a:p>
      </dgm:t>
    </dgm:pt>
    <dgm:pt modelId="{F316D18C-B3AE-4E46-892F-C7F47008865F}" type="sibTrans" cxnId="{5F62AB59-E7C1-4B7F-9C79-2D0534B35009}">
      <dgm:prSet/>
      <dgm:spPr/>
      <dgm:t>
        <a:bodyPr/>
        <a:lstStyle/>
        <a:p>
          <a:endParaRPr lang="en-US"/>
        </a:p>
      </dgm:t>
    </dgm:pt>
    <dgm:pt modelId="{D395C111-1875-466F-BAA2-A85CBA5CE531}" type="pres">
      <dgm:prSet presAssocID="{17A97205-4156-40CB-B44F-4AC42FC6B601}" presName="linear" presStyleCnt="0">
        <dgm:presLayoutVars>
          <dgm:animLvl val="lvl"/>
          <dgm:resizeHandles val="exact"/>
        </dgm:presLayoutVars>
      </dgm:prSet>
      <dgm:spPr/>
      <dgm:t>
        <a:bodyPr/>
        <a:lstStyle/>
        <a:p>
          <a:endParaRPr lang="en-US"/>
        </a:p>
      </dgm:t>
    </dgm:pt>
    <dgm:pt modelId="{1720CCB7-B907-4DA5-9A38-6784DE19FA4C}" type="pres">
      <dgm:prSet presAssocID="{9D8F616B-4025-4560-BF8F-C390BB8EB9AE}" presName="parentText" presStyleLbl="node1" presStyleIdx="0" presStyleCnt="4">
        <dgm:presLayoutVars>
          <dgm:chMax val="0"/>
          <dgm:bulletEnabled val="1"/>
        </dgm:presLayoutVars>
      </dgm:prSet>
      <dgm:spPr/>
      <dgm:t>
        <a:bodyPr/>
        <a:lstStyle/>
        <a:p>
          <a:endParaRPr lang="en-US"/>
        </a:p>
      </dgm:t>
    </dgm:pt>
    <dgm:pt modelId="{0550C219-3962-4E19-9841-18677348D904}" type="pres">
      <dgm:prSet presAssocID="{E40C2532-7950-4321-8693-5B4E9452FA24}" presName="spacer" presStyleCnt="0"/>
      <dgm:spPr/>
    </dgm:pt>
    <dgm:pt modelId="{7F4B65DA-3CE6-4B1D-B261-170EF009A26C}" type="pres">
      <dgm:prSet presAssocID="{7ADE7BCF-964B-4577-ADA1-7CDC15A78953}" presName="parentText" presStyleLbl="node1" presStyleIdx="1" presStyleCnt="4">
        <dgm:presLayoutVars>
          <dgm:chMax val="0"/>
          <dgm:bulletEnabled val="1"/>
        </dgm:presLayoutVars>
      </dgm:prSet>
      <dgm:spPr/>
      <dgm:t>
        <a:bodyPr/>
        <a:lstStyle/>
        <a:p>
          <a:endParaRPr lang="en-US"/>
        </a:p>
      </dgm:t>
    </dgm:pt>
    <dgm:pt modelId="{4CAA6BEF-1875-4977-8B4F-678559AC778F}" type="pres">
      <dgm:prSet presAssocID="{FEFC4995-6404-4B07-8830-5411F9E65BBB}" presName="spacer" presStyleCnt="0"/>
      <dgm:spPr/>
    </dgm:pt>
    <dgm:pt modelId="{B5156E2E-16A2-440C-8F45-50C80443CBC8}" type="pres">
      <dgm:prSet presAssocID="{CC725DD5-5C47-4B1F-B173-8D400EE92AF5}" presName="parentText" presStyleLbl="node1" presStyleIdx="2" presStyleCnt="4">
        <dgm:presLayoutVars>
          <dgm:chMax val="0"/>
          <dgm:bulletEnabled val="1"/>
        </dgm:presLayoutVars>
      </dgm:prSet>
      <dgm:spPr/>
      <dgm:t>
        <a:bodyPr/>
        <a:lstStyle/>
        <a:p>
          <a:endParaRPr lang="en-US"/>
        </a:p>
      </dgm:t>
    </dgm:pt>
    <dgm:pt modelId="{C85523D3-38E2-4CC8-A963-190AD43A5580}" type="pres">
      <dgm:prSet presAssocID="{F4342683-0FEF-468B-AA52-59534C6CF564}" presName="spacer" presStyleCnt="0"/>
      <dgm:spPr/>
    </dgm:pt>
    <dgm:pt modelId="{A9463AD9-0F5D-4A54-9DDB-AF08B631C288}" type="pres">
      <dgm:prSet presAssocID="{49ECC7DD-4622-4F87-BF5E-8A29E6B3A32B}" presName="parentText" presStyleLbl="node1" presStyleIdx="3" presStyleCnt="4">
        <dgm:presLayoutVars>
          <dgm:chMax val="0"/>
          <dgm:bulletEnabled val="1"/>
        </dgm:presLayoutVars>
      </dgm:prSet>
      <dgm:spPr/>
      <dgm:t>
        <a:bodyPr/>
        <a:lstStyle/>
        <a:p>
          <a:endParaRPr lang="en-US"/>
        </a:p>
      </dgm:t>
    </dgm:pt>
  </dgm:ptLst>
  <dgm:cxnLst>
    <dgm:cxn modelId="{205EE978-8571-47A9-A507-D016EA1FE767}" srcId="{17A97205-4156-40CB-B44F-4AC42FC6B601}" destId="{CC725DD5-5C47-4B1F-B173-8D400EE92AF5}" srcOrd="2" destOrd="0" parTransId="{1EA73F03-B8BA-4901-91C1-01A2F68CBDF7}" sibTransId="{F4342683-0FEF-468B-AA52-59534C6CF564}"/>
    <dgm:cxn modelId="{471B0EBD-9991-4225-A772-7BF120235EC0}" type="presOf" srcId="{7ADE7BCF-964B-4577-ADA1-7CDC15A78953}" destId="{7F4B65DA-3CE6-4B1D-B261-170EF009A26C}" srcOrd="0" destOrd="0" presId="urn:microsoft.com/office/officeart/2005/8/layout/vList2"/>
    <dgm:cxn modelId="{955F46AA-DEB6-4C04-9ED6-1B3FEA24FB1D}" srcId="{17A97205-4156-40CB-B44F-4AC42FC6B601}" destId="{9D8F616B-4025-4560-BF8F-C390BB8EB9AE}" srcOrd="0" destOrd="0" parTransId="{92D34361-E8E6-47A4-89A5-FC2BB495A920}" sibTransId="{E40C2532-7950-4321-8693-5B4E9452FA24}"/>
    <dgm:cxn modelId="{5F62AB59-E7C1-4B7F-9C79-2D0534B35009}" srcId="{17A97205-4156-40CB-B44F-4AC42FC6B601}" destId="{49ECC7DD-4622-4F87-BF5E-8A29E6B3A32B}" srcOrd="3" destOrd="0" parTransId="{FD40EA6F-9B1B-4262-9F24-6C9383470F73}" sibTransId="{F316D18C-B3AE-4E46-892F-C7F47008865F}"/>
    <dgm:cxn modelId="{235CF941-9467-43A8-AB34-5D216036540E}" srcId="{17A97205-4156-40CB-B44F-4AC42FC6B601}" destId="{7ADE7BCF-964B-4577-ADA1-7CDC15A78953}" srcOrd="1" destOrd="0" parTransId="{6F4CCE45-5DF1-49A6-B3C0-EEA54E998AD4}" sibTransId="{FEFC4995-6404-4B07-8830-5411F9E65BBB}"/>
    <dgm:cxn modelId="{845097A9-03EE-48C4-9919-23C6D9D596CD}" type="presOf" srcId="{CC725DD5-5C47-4B1F-B173-8D400EE92AF5}" destId="{B5156E2E-16A2-440C-8F45-50C80443CBC8}" srcOrd="0" destOrd="0" presId="urn:microsoft.com/office/officeart/2005/8/layout/vList2"/>
    <dgm:cxn modelId="{E0BF0510-14AC-4FA7-AC31-1DB71C3E0FC4}" type="presOf" srcId="{17A97205-4156-40CB-B44F-4AC42FC6B601}" destId="{D395C111-1875-466F-BAA2-A85CBA5CE531}" srcOrd="0" destOrd="0" presId="urn:microsoft.com/office/officeart/2005/8/layout/vList2"/>
    <dgm:cxn modelId="{25D27C31-7807-4005-A515-06AF9A8EC502}" type="presOf" srcId="{49ECC7DD-4622-4F87-BF5E-8A29E6B3A32B}" destId="{A9463AD9-0F5D-4A54-9DDB-AF08B631C288}" srcOrd="0" destOrd="0" presId="urn:microsoft.com/office/officeart/2005/8/layout/vList2"/>
    <dgm:cxn modelId="{22B1EB44-F18E-4680-90BE-D9AB62BB8EAF}" type="presOf" srcId="{9D8F616B-4025-4560-BF8F-C390BB8EB9AE}" destId="{1720CCB7-B907-4DA5-9A38-6784DE19FA4C}" srcOrd="0" destOrd="0" presId="urn:microsoft.com/office/officeart/2005/8/layout/vList2"/>
    <dgm:cxn modelId="{10C95F61-23AC-43F3-BA1A-352BC9A003DF}" type="presParOf" srcId="{D395C111-1875-466F-BAA2-A85CBA5CE531}" destId="{1720CCB7-B907-4DA5-9A38-6784DE19FA4C}" srcOrd="0" destOrd="0" presId="urn:microsoft.com/office/officeart/2005/8/layout/vList2"/>
    <dgm:cxn modelId="{257A92EB-777A-4BE3-AC37-903401DF4E9A}" type="presParOf" srcId="{D395C111-1875-466F-BAA2-A85CBA5CE531}" destId="{0550C219-3962-4E19-9841-18677348D904}" srcOrd="1" destOrd="0" presId="urn:microsoft.com/office/officeart/2005/8/layout/vList2"/>
    <dgm:cxn modelId="{446E7ED6-C3C6-4B75-8F3C-4E464C627B9D}" type="presParOf" srcId="{D395C111-1875-466F-BAA2-A85CBA5CE531}" destId="{7F4B65DA-3CE6-4B1D-B261-170EF009A26C}" srcOrd="2" destOrd="0" presId="urn:microsoft.com/office/officeart/2005/8/layout/vList2"/>
    <dgm:cxn modelId="{ADDC3D7D-3017-4BFA-8B5C-2FE39EFD6919}" type="presParOf" srcId="{D395C111-1875-466F-BAA2-A85CBA5CE531}" destId="{4CAA6BEF-1875-4977-8B4F-678559AC778F}" srcOrd="3" destOrd="0" presId="urn:microsoft.com/office/officeart/2005/8/layout/vList2"/>
    <dgm:cxn modelId="{6AC7BB26-73C1-4389-89F8-64652404B8FA}" type="presParOf" srcId="{D395C111-1875-466F-BAA2-A85CBA5CE531}" destId="{B5156E2E-16A2-440C-8F45-50C80443CBC8}" srcOrd="4" destOrd="0" presId="urn:microsoft.com/office/officeart/2005/8/layout/vList2"/>
    <dgm:cxn modelId="{1CC978C4-91FD-4BAC-A6A5-2BAB85D6DE4F}" type="presParOf" srcId="{D395C111-1875-466F-BAA2-A85CBA5CE531}" destId="{C85523D3-38E2-4CC8-A963-190AD43A5580}" srcOrd="5" destOrd="0" presId="urn:microsoft.com/office/officeart/2005/8/layout/vList2"/>
    <dgm:cxn modelId="{DAFCF68B-3F18-4AC7-9F01-20E7CE2B2BA1}" type="presParOf" srcId="{D395C111-1875-466F-BAA2-A85CBA5CE531}" destId="{A9463AD9-0F5D-4A54-9DDB-AF08B631C28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63F5C68-A305-4EE3-90FA-45CA0B788506}"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55A773E1-54F6-48E9-8F59-B105B2C5442F}">
      <dgm:prSet phldrT="[Text]"/>
      <dgm:spPr/>
      <dgm:t>
        <a:bodyPr/>
        <a:lstStyle/>
        <a:p>
          <a:r>
            <a:rPr lang="en-US" dirty="0"/>
            <a:t>Sodium bicarbonate</a:t>
          </a:r>
        </a:p>
      </dgm:t>
    </dgm:pt>
    <dgm:pt modelId="{C69BD0B9-2675-44CE-8FFB-CF2181ED4918}" type="parTrans" cxnId="{CF8B4A7B-BFB0-407A-8D97-17AD3F53BC12}">
      <dgm:prSet/>
      <dgm:spPr/>
      <dgm:t>
        <a:bodyPr/>
        <a:lstStyle/>
        <a:p>
          <a:endParaRPr lang="en-US"/>
        </a:p>
      </dgm:t>
    </dgm:pt>
    <dgm:pt modelId="{960383E3-F8B3-42AC-B102-A42FE013D3C7}" type="sibTrans" cxnId="{CF8B4A7B-BFB0-407A-8D97-17AD3F53BC12}">
      <dgm:prSet/>
      <dgm:spPr/>
      <dgm:t>
        <a:bodyPr/>
        <a:lstStyle/>
        <a:p>
          <a:endParaRPr lang="en-US"/>
        </a:p>
      </dgm:t>
    </dgm:pt>
    <dgm:pt modelId="{42EE0385-0BA6-4E74-AB54-767D5606E8F2}">
      <dgm:prSet/>
      <dgm:spPr/>
      <dgm:t>
        <a:bodyPr/>
        <a:lstStyle/>
        <a:p>
          <a:r>
            <a:rPr lang="en-US" dirty="0"/>
            <a:t>Twice as effective for Class B fires than an equal weight of carbon dioxide (CO2)</a:t>
          </a:r>
        </a:p>
      </dgm:t>
    </dgm:pt>
    <dgm:pt modelId="{6779F8AE-37C1-4EA0-837A-6B2FA1D6BB75}" type="parTrans" cxnId="{595FA33D-F004-4E72-A424-6BFB6075DB2A}">
      <dgm:prSet/>
      <dgm:spPr/>
      <dgm:t>
        <a:bodyPr/>
        <a:lstStyle/>
        <a:p>
          <a:endParaRPr lang="en-US"/>
        </a:p>
      </dgm:t>
    </dgm:pt>
    <dgm:pt modelId="{AAF4EBF9-717F-4725-9927-D749BEE0D0D2}" type="sibTrans" cxnId="{595FA33D-F004-4E72-A424-6BFB6075DB2A}">
      <dgm:prSet/>
      <dgm:spPr/>
      <dgm:t>
        <a:bodyPr/>
        <a:lstStyle/>
        <a:p>
          <a:endParaRPr lang="en-US"/>
        </a:p>
      </dgm:t>
    </dgm:pt>
    <dgm:pt modelId="{D7940B27-792B-44FF-8F2E-EDEA90CA7D17}">
      <dgm:prSet/>
      <dgm:spPr/>
      <dgm:t>
        <a:bodyPr/>
        <a:lstStyle/>
        <a:p>
          <a:r>
            <a:rPr lang="en-US" dirty="0"/>
            <a:t>Very rapid control capability against flaming combustion</a:t>
          </a:r>
        </a:p>
      </dgm:t>
    </dgm:pt>
    <dgm:pt modelId="{A1DB6A73-F816-44D5-9481-2AD2A3DF4EB6}" type="parTrans" cxnId="{7F496732-8058-47BF-923F-B154FCE39734}">
      <dgm:prSet/>
      <dgm:spPr/>
      <dgm:t>
        <a:bodyPr/>
        <a:lstStyle/>
        <a:p>
          <a:endParaRPr lang="en-US"/>
        </a:p>
      </dgm:t>
    </dgm:pt>
    <dgm:pt modelId="{A10E03DA-31EC-4F7C-AAAE-6A8AFA0CC346}" type="sibTrans" cxnId="{7F496732-8058-47BF-923F-B154FCE39734}">
      <dgm:prSet/>
      <dgm:spPr/>
      <dgm:t>
        <a:bodyPr/>
        <a:lstStyle/>
        <a:p>
          <a:endParaRPr lang="en-US"/>
        </a:p>
      </dgm:t>
    </dgm:pt>
    <dgm:pt modelId="{69C0DB4C-9D3D-4188-8AA8-DF3AFB6CF20F}">
      <dgm:prSet/>
      <dgm:spPr/>
      <dgm:t>
        <a:bodyPr/>
        <a:lstStyle/>
        <a:p>
          <a:r>
            <a:rPr lang="en-US" dirty="0" smtClean="0"/>
            <a:t>Used </a:t>
          </a:r>
          <a:r>
            <a:rPr lang="en-US" dirty="0"/>
            <a:t>successfully on textile machinery where the concentration of fine textile fibers can produce a surface fire</a:t>
          </a:r>
        </a:p>
      </dgm:t>
    </dgm:pt>
    <dgm:pt modelId="{04C14421-EC36-4B9F-8AE7-D35CB87C32B9}" type="parTrans" cxnId="{ABB83DE4-F336-4F92-A075-98A17AC245B7}">
      <dgm:prSet/>
      <dgm:spPr/>
      <dgm:t>
        <a:bodyPr/>
        <a:lstStyle/>
        <a:p>
          <a:endParaRPr lang="en-US"/>
        </a:p>
      </dgm:t>
    </dgm:pt>
    <dgm:pt modelId="{6591127B-369B-49D2-85C1-275C2E3ED6E8}" type="sibTrans" cxnId="{ABB83DE4-F336-4F92-A075-98A17AC245B7}">
      <dgm:prSet/>
      <dgm:spPr/>
      <dgm:t>
        <a:bodyPr/>
        <a:lstStyle/>
        <a:p>
          <a:endParaRPr lang="en-US"/>
        </a:p>
      </dgm:t>
    </dgm:pt>
    <dgm:pt modelId="{DA95A343-DB81-42B9-BC88-D34090525F9C}">
      <dgm:prSet/>
      <dgm:spPr/>
      <dgm:t>
        <a:bodyPr/>
        <a:lstStyle/>
        <a:p>
          <a:r>
            <a:rPr lang="en-US" dirty="0"/>
            <a:t>Used in fire extinguishing systems that are chemically treated to be water-repellent and free-flowing</a:t>
          </a:r>
        </a:p>
      </dgm:t>
    </dgm:pt>
    <dgm:pt modelId="{25D9C6C4-ECDB-4A21-8978-AEAB7108CD7C}" type="parTrans" cxnId="{2ABE58AD-85D7-48E0-8F3D-C500E364A3C8}">
      <dgm:prSet/>
      <dgm:spPr/>
      <dgm:t>
        <a:bodyPr/>
        <a:lstStyle/>
        <a:p>
          <a:endParaRPr lang="en-US"/>
        </a:p>
      </dgm:t>
    </dgm:pt>
    <dgm:pt modelId="{10FBD98B-8867-49CB-ACE1-3A919838256B}" type="sibTrans" cxnId="{2ABE58AD-85D7-48E0-8F3D-C500E364A3C8}">
      <dgm:prSet/>
      <dgm:spPr/>
      <dgm:t>
        <a:bodyPr/>
        <a:lstStyle/>
        <a:p>
          <a:endParaRPr lang="en-US"/>
        </a:p>
      </dgm:t>
    </dgm:pt>
    <dgm:pt modelId="{68DF4C95-7B64-4E08-AB61-4306D5D61629}">
      <dgm:prSet phldrT="[Text]"/>
      <dgm:spPr/>
      <dgm:t>
        <a:bodyPr/>
        <a:lstStyle/>
        <a:p>
          <a:r>
            <a:rPr lang="en-US" dirty="0"/>
            <a:t>Also known as ordinary dry chemical</a:t>
          </a:r>
        </a:p>
      </dgm:t>
    </dgm:pt>
    <dgm:pt modelId="{C2C8C30A-A18C-4CCA-8986-24B26C970D81}" type="parTrans" cxnId="{FD278854-753B-4BB8-8AA2-DF5E0C779348}">
      <dgm:prSet/>
      <dgm:spPr/>
      <dgm:t>
        <a:bodyPr/>
        <a:lstStyle/>
        <a:p>
          <a:endParaRPr lang="en-US"/>
        </a:p>
      </dgm:t>
    </dgm:pt>
    <dgm:pt modelId="{DAD1684B-82D6-4EEC-907D-7B2DC5E42D6C}" type="sibTrans" cxnId="{FD278854-753B-4BB8-8AA2-DF5E0C779348}">
      <dgm:prSet/>
      <dgm:spPr/>
      <dgm:t>
        <a:bodyPr/>
        <a:lstStyle/>
        <a:p>
          <a:endParaRPr lang="en-US"/>
        </a:p>
      </dgm:t>
    </dgm:pt>
    <dgm:pt modelId="{0A5CEA8C-31E8-4802-BA7C-3A96ECE52D78}">
      <dgm:prSet phldrT="[Text]"/>
      <dgm:spPr/>
      <dgm:t>
        <a:bodyPr/>
        <a:lstStyle/>
        <a:p>
          <a:r>
            <a:rPr lang="en-US" dirty="0"/>
            <a:t>Effective on Class B and Class C fires </a:t>
          </a:r>
        </a:p>
      </dgm:t>
    </dgm:pt>
    <dgm:pt modelId="{6BEF274C-D390-4D22-A9B5-82082F6C0A53}" type="parTrans" cxnId="{DA47251E-08A5-4C30-A6D7-6B22AF1CE301}">
      <dgm:prSet/>
      <dgm:spPr/>
      <dgm:t>
        <a:bodyPr/>
        <a:lstStyle/>
        <a:p>
          <a:endParaRPr lang="en-US"/>
        </a:p>
      </dgm:t>
    </dgm:pt>
    <dgm:pt modelId="{148CB9DE-64BE-4023-97AD-3198C784731F}" type="sibTrans" cxnId="{DA47251E-08A5-4C30-A6D7-6B22AF1CE301}">
      <dgm:prSet/>
      <dgm:spPr/>
      <dgm:t>
        <a:bodyPr/>
        <a:lstStyle/>
        <a:p>
          <a:endParaRPr lang="en-US"/>
        </a:p>
      </dgm:t>
    </dgm:pt>
    <dgm:pt modelId="{9B8FD333-D7D3-40A8-881D-0280BB7AC49D}">
      <dgm:prSet/>
      <dgm:spPr/>
      <dgm:t>
        <a:bodyPr/>
        <a:lstStyle/>
        <a:p>
          <a:r>
            <a:rPr lang="en-US" dirty="0"/>
            <a:t>Has some effect on surface fires in Class A materials</a:t>
          </a:r>
        </a:p>
      </dgm:t>
    </dgm:pt>
    <dgm:pt modelId="{3EB3254F-3029-405D-B510-3A5F3453FFB3}" type="parTrans" cxnId="{B053F7C2-48CA-4ED1-9450-0A96AAC24311}">
      <dgm:prSet/>
      <dgm:spPr/>
      <dgm:t>
        <a:bodyPr/>
        <a:lstStyle/>
        <a:p>
          <a:endParaRPr lang="en-US"/>
        </a:p>
      </dgm:t>
    </dgm:pt>
    <dgm:pt modelId="{FD4D920D-3C22-49E2-B6BE-03609BABA62A}" type="sibTrans" cxnId="{B053F7C2-48CA-4ED1-9450-0A96AAC24311}">
      <dgm:prSet/>
      <dgm:spPr/>
      <dgm:t>
        <a:bodyPr/>
        <a:lstStyle/>
        <a:p>
          <a:endParaRPr lang="en-US"/>
        </a:p>
      </dgm:t>
    </dgm:pt>
    <dgm:pt modelId="{493D6842-BD19-4C35-92D5-3D1B77DB0CED}" type="pres">
      <dgm:prSet presAssocID="{663F5C68-A305-4EE3-90FA-45CA0B788506}" presName="linear" presStyleCnt="0">
        <dgm:presLayoutVars>
          <dgm:dir/>
          <dgm:animLvl val="lvl"/>
          <dgm:resizeHandles val="exact"/>
        </dgm:presLayoutVars>
      </dgm:prSet>
      <dgm:spPr/>
      <dgm:t>
        <a:bodyPr/>
        <a:lstStyle/>
        <a:p>
          <a:endParaRPr lang="en-US"/>
        </a:p>
      </dgm:t>
    </dgm:pt>
    <dgm:pt modelId="{96B26A07-C5D8-4AA3-9C52-B4EC74663CC5}" type="pres">
      <dgm:prSet presAssocID="{55A773E1-54F6-48E9-8F59-B105B2C5442F}" presName="parentLin" presStyleCnt="0"/>
      <dgm:spPr/>
      <dgm:t>
        <a:bodyPr/>
        <a:lstStyle/>
        <a:p>
          <a:endParaRPr lang="en-US"/>
        </a:p>
      </dgm:t>
    </dgm:pt>
    <dgm:pt modelId="{CC03C047-1926-4313-B47C-6B7C0EA740F7}" type="pres">
      <dgm:prSet presAssocID="{55A773E1-54F6-48E9-8F59-B105B2C5442F}" presName="parentLeftMargin" presStyleLbl="node1" presStyleIdx="0" presStyleCnt="1"/>
      <dgm:spPr/>
      <dgm:t>
        <a:bodyPr/>
        <a:lstStyle/>
        <a:p>
          <a:endParaRPr lang="en-US"/>
        </a:p>
      </dgm:t>
    </dgm:pt>
    <dgm:pt modelId="{F6B2FF03-61FD-45BF-A84F-8D0428F0CF03}" type="pres">
      <dgm:prSet presAssocID="{55A773E1-54F6-48E9-8F59-B105B2C5442F}" presName="parentText" presStyleLbl="node1" presStyleIdx="0" presStyleCnt="1">
        <dgm:presLayoutVars>
          <dgm:chMax val="0"/>
          <dgm:bulletEnabled val="1"/>
        </dgm:presLayoutVars>
      </dgm:prSet>
      <dgm:spPr/>
      <dgm:t>
        <a:bodyPr/>
        <a:lstStyle/>
        <a:p>
          <a:endParaRPr lang="en-US"/>
        </a:p>
      </dgm:t>
    </dgm:pt>
    <dgm:pt modelId="{1A8C7783-B552-4BE3-B9F2-B4BC6F4304BD}" type="pres">
      <dgm:prSet presAssocID="{55A773E1-54F6-48E9-8F59-B105B2C5442F}" presName="negativeSpace" presStyleCnt="0"/>
      <dgm:spPr/>
      <dgm:t>
        <a:bodyPr/>
        <a:lstStyle/>
        <a:p>
          <a:endParaRPr lang="en-US"/>
        </a:p>
      </dgm:t>
    </dgm:pt>
    <dgm:pt modelId="{4907792A-227A-4972-92DE-92235B3E8BEB}" type="pres">
      <dgm:prSet presAssocID="{55A773E1-54F6-48E9-8F59-B105B2C5442F}" presName="childText" presStyleLbl="conFgAcc1" presStyleIdx="0" presStyleCnt="1">
        <dgm:presLayoutVars>
          <dgm:bulletEnabled val="1"/>
        </dgm:presLayoutVars>
      </dgm:prSet>
      <dgm:spPr/>
      <dgm:t>
        <a:bodyPr/>
        <a:lstStyle/>
        <a:p>
          <a:endParaRPr lang="en-US"/>
        </a:p>
      </dgm:t>
    </dgm:pt>
  </dgm:ptLst>
  <dgm:cxnLst>
    <dgm:cxn modelId="{B053F7C2-48CA-4ED1-9450-0A96AAC24311}" srcId="{55A773E1-54F6-48E9-8F59-B105B2C5442F}" destId="{9B8FD333-D7D3-40A8-881D-0280BB7AC49D}" srcOrd="4" destOrd="0" parTransId="{3EB3254F-3029-405D-B510-3A5F3453FFB3}" sibTransId="{FD4D920D-3C22-49E2-B6BE-03609BABA62A}"/>
    <dgm:cxn modelId="{DA47251E-08A5-4C30-A6D7-6B22AF1CE301}" srcId="{55A773E1-54F6-48E9-8F59-B105B2C5442F}" destId="{0A5CEA8C-31E8-4802-BA7C-3A96ECE52D78}" srcOrd="1" destOrd="0" parTransId="{6BEF274C-D390-4D22-A9B5-82082F6C0A53}" sibTransId="{148CB9DE-64BE-4023-97AD-3198C784731F}"/>
    <dgm:cxn modelId="{595FA33D-F004-4E72-A424-6BFB6075DB2A}" srcId="{55A773E1-54F6-48E9-8F59-B105B2C5442F}" destId="{42EE0385-0BA6-4E74-AB54-767D5606E8F2}" srcOrd="2" destOrd="0" parTransId="{6779F8AE-37C1-4EA0-837A-6B2FA1D6BB75}" sibTransId="{AAF4EBF9-717F-4725-9927-D749BEE0D0D2}"/>
    <dgm:cxn modelId="{2A62D77A-2939-4E28-A319-7996AB1B0A68}" type="presOf" srcId="{69C0DB4C-9D3D-4188-8AA8-DF3AFB6CF20F}" destId="{4907792A-227A-4972-92DE-92235B3E8BEB}" srcOrd="0" destOrd="5" presId="urn:microsoft.com/office/officeart/2005/8/layout/list1"/>
    <dgm:cxn modelId="{FD278854-753B-4BB8-8AA2-DF5E0C779348}" srcId="{55A773E1-54F6-48E9-8F59-B105B2C5442F}" destId="{68DF4C95-7B64-4E08-AB61-4306D5D61629}" srcOrd="0" destOrd="0" parTransId="{C2C8C30A-A18C-4CCA-8986-24B26C970D81}" sibTransId="{DAD1684B-82D6-4EEC-907D-7B2DC5E42D6C}"/>
    <dgm:cxn modelId="{DC897A0E-EEA1-42FC-ADD9-86C40C80D4BC}" type="presOf" srcId="{68DF4C95-7B64-4E08-AB61-4306D5D61629}" destId="{4907792A-227A-4972-92DE-92235B3E8BEB}" srcOrd="0" destOrd="0" presId="urn:microsoft.com/office/officeart/2005/8/layout/list1"/>
    <dgm:cxn modelId="{B0F32691-6EDA-4CD3-8F1C-6F19AE2D29C1}" type="presOf" srcId="{55A773E1-54F6-48E9-8F59-B105B2C5442F}" destId="{CC03C047-1926-4313-B47C-6B7C0EA740F7}" srcOrd="0" destOrd="0" presId="urn:microsoft.com/office/officeart/2005/8/layout/list1"/>
    <dgm:cxn modelId="{8AED850E-0FF9-42B0-8573-5AA4B764B211}" type="presOf" srcId="{663F5C68-A305-4EE3-90FA-45CA0B788506}" destId="{493D6842-BD19-4C35-92D5-3D1B77DB0CED}" srcOrd="0" destOrd="0" presId="urn:microsoft.com/office/officeart/2005/8/layout/list1"/>
    <dgm:cxn modelId="{7F496732-8058-47BF-923F-B154FCE39734}" srcId="{55A773E1-54F6-48E9-8F59-B105B2C5442F}" destId="{D7940B27-792B-44FF-8F2E-EDEA90CA7D17}" srcOrd="3" destOrd="0" parTransId="{A1DB6A73-F816-44D5-9481-2AD2A3DF4EB6}" sibTransId="{A10E03DA-31EC-4F7C-AAAE-6A8AFA0CC346}"/>
    <dgm:cxn modelId="{5A1C6D24-806D-43CD-9C2D-85FF51A3D33C}" type="presOf" srcId="{0A5CEA8C-31E8-4802-BA7C-3A96ECE52D78}" destId="{4907792A-227A-4972-92DE-92235B3E8BEB}" srcOrd="0" destOrd="1" presId="urn:microsoft.com/office/officeart/2005/8/layout/list1"/>
    <dgm:cxn modelId="{7799C953-51FA-4248-B29D-6E31468A5572}" type="presOf" srcId="{55A773E1-54F6-48E9-8F59-B105B2C5442F}" destId="{F6B2FF03-61FD-45BF-A84F-8D0428F0CF03}" srcOrd="1" destOrd="0" presId="urn:microsoft.com/office/officeart/2005/8/layout/list1"/>
    <dgm:cxn modelId="{D5B5CDAE-A5F8-45F0-A4E4-8D112B7515B2}" type="presOf" srcId="{DA95A343-DB81-42B9-BC88-D34090525F9C}" destId="{4907792A-227A-4972-92DE-92235B3E8BEB}" srcOrd="0" destOrd="6" presId="urn:microsoft.com/office/officeart/2005/8/layout/list1"/>
    <dgm:cxn modelId="{7813364F-1B44-45EC-9A78-899C0B5CE605}" type="presOf" srcId="{42EE0385-0BA6-4E74-AB54-767D5606E8F2}" destId="{4907792A-227A-4972-92DE-92235B3E8BEB}" srcOrd="0" destOrd="2" presId="urn:microsoft.com/office/officeart/2005/8/layout/list1"/>
    <dgm:cxn modelId="{ABB83DE4-F336-4F92-A075-98A17AC245B7}" srcId="{55A773E1-54F6-48E9-8F59-B105B2C5442F}" destId="{69C0DB4C-9D3D-4188-8AA8-DF3AFB6CF20F}" srcOrd="5" destOrd="0" parTransId="{04C14421-EC36-4B9F-8AE7-D35CB87C32B9}" sibTransId="{6591127B-369B-49D2-85C1-275C2E3ED6E8}"/>
    <dgm:cxn modelId="{2ABE58AD-85D7-48E0-8F3D-C500E364A3C8}" srcId="{55A773E1-54F6-48E9-8F59-B105B2C5442F}" destId="{DA95A343-DB81-42B9-BC88-D34090525F9C}" srcOrd="6" destOrd="0" parTransId="{25D9C6C4-ECDB-4A21-8978-AEAB7108CD7C}" sibTransId="{10FBD98B-8867-49CB-ACE1-3A919838256B}"/>
    <dgm:cxn modelId="{7568F2B3-E8BF-4D81-BC02-30C770BB6309}" type="presOf" srcId="{D7940B27-792B-44FF-8F2E-EDEA90CA7D17}" destId="{4907792A-227A-4972-92DE-92235B3E8BEB}" srcOrd="0" destOrd="3" presId="urn:microsoft.com/office/officeart/2005/8/layout/list1"/>
    <dgm:cxn modelId="{CF8B4A7B-BFB0-407A-8D97-17AD3F53BC12}" srcId="{663F5C68-A305-4EE3-90FA-45CA0B788506}" destId="{55A773E1-54F6-48E9-8F59-B105B2C5442F}" srcOrd="0" destOrd="0" parTransId="{C69BD0B9-2675-44CE-8FFB-CF2181ED4918}" sibTransId="{960383E3-F8B3-42AC-B102-A42FE013D3C7}"/>
    <dgm:cxn modelId="{6BCC91F3-7652-4113-AF9E-5895C4C72D75}" type="presOf" srcId="{9B8FD333-D7D3-40A8-881D-0280BB7AC49D}" destId="{4907792A-227A-4972-92DE-92235B3E8BEB}" srcOrd="0" destOrd="4" presId="urn:microsoft.com/office/officeart/2005/8/layout/list1"/>
    <dgm:cxn modelId="{F9018351-A34D-4C21-8D70-20F55E21ABDD}" type="presParOf" srcId="{493D6842-BD19-4C35-92D5-3D1B77DB0CED}" destId="{96B26A07-C5D8-4AA3-9C52-B4EC74663CC5}" srcOrd="0" destOrd="0" presId="urn:microsoft.com/office/officeart/2005/8/layout/list1"/>
    <dgm:cxn modelId="{DA5D06AD-F1DF-45CB-90C1-3445C59B0A40}" type="presParOf" srcId="{96B26A07-C5D8-4AA3-9C52-B4EC74663CC5}" destId="{CC03C047-1926-4313-B47C-6B7C0EA740F7}" srcOrd="0" destOrd="0" presId="urn:microsoft.com/office/officeart/2005/8/layout/list1"/>
    <dgm:cxn modelId="{083CD16D-E203-44ED-B350-5905CCAAD5E5}" type="presParOf" srcId="{96B26A07-C5D8-4AA3-9C52-B4EC74663CC5}" destId="{F6B2FF03-61FD-45BF-A84F-8D0428F0CF03}" srcOrd="1" destOrd="0" presId="urn:microsoft.com/office/officeart/2005/8/layout/list1"/>
    <dgm:cxn modelId="{09A72A0E-1F06-4521-9ADE-4B1CEA1E4D95}" type="presParOf" srcId="{493D6842-BD19-4C35-92D5-3D1B77DB0CED}" destId="{1A8C7783-B552-4BE3-B9F2-B4BC6F4304BD}" srcOrd="1" destOrd="0" presId="urn:microsoft.com/office/officeart/2005/8/layout/list1"/>
    <dgm:cxn modelId="{496B3B55-10E6-4DB3-BE94-982D1622C7E0}" type="presParOf" srcId="{493D6842-BD19-4C35-92D5-3D1B77DB0CED}" destId="{4907792A-227A-4972-92DE-92235B3E8BEB}"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63F5C68-A305-4EE3-90FA-45CA0B788506}" type="doc">
      <dgm:prSet loTypeId="urn:microsoft.com/office/officeart/2005/8/layout/list1" loCatId="list" qsTypeId="urn:microsoft.com/office/officeart/2005/8/quickstyle/simple1" qsCatId="simple" csTypeId="urn:microsoft.com/office/officeart/2005/8/colors/accent2_3" csCatId="accent2" phldr="1"/>
      <dgm:spPr/>
      <dgm:t>
        <a:bodyPr/>
        <a:lstStyle/>
        <a:p>
          <a:endParaRPr lang="en-US"/>
        </a:p>
      </dgm:t>
    </dgm:pt>
    <dgm:pt modelId="{55A773E1-54F6-48E9-8F59-B105B2C5442F}">
      <dgm:prSet phldrT="[Text]"/>
      <dgm:spPr/>
      <dgm:t>
        <a:bodyPr/>
        <a:lstStyle/>
        <a:p>
          <a:r>
            <a:rPr lang="en-US" dirty="0"/>
            <a:t>Potassium bicarbonate</a:t>
          </a:r>
        </a:p>
      </dgm:t>
    </dgm:pt>
    <dgm:pt modelId="{C69BD0B9-2675-44CE-8FFB-CF2181ED4918}" type="parTrans" cxnId="{CF8B4A7B-BFB0-407A-8D97-17AD3F53BC12}">
      <dgm:prSet/>
      <dgm:spPr/>
      <dgm:t>
        <a:bodyPr/>
        <a:lstStyle/>
        <a:p>
          <a:endParaRPr lang="en-US"/>
        </a:p>
      </dgm:t>
    </dgm:pt>
    <dgm:pt modelId="{960383E3-F8B3-42AC-B102-A42FE013D3C7}" type="sibTrans" cxnId="{CF8B4A7B-BFB0-407A-8D97-17AD3F53BC12}">
      <dgm:prSet/>
      <dgm:spPr/>
      <dgm:t>
        <a:bodyPr/>
        <a:lstStyle/>
        <a:p>
          <a:endParaRPr lang="en-US"/>
        </a:p>
      </dgm:t>
    </dgm:pt>
    <dgm:pt modelId="{E58E2DD0-A248-431C-98DF-5AAC63B48D3C}">
      <dgm:prSet/>
      <dgm:spPr/>
      <dgm:t>
        <a:bodyPr/>
        <a:lstStyle/>
        <a:p>
          <a:r>
            <a:rPr lang="en-US" dirty="0" smtClean="0"/>
            <a:t>Most </a:t>
          </a:r>
          <a:r>
            <a:rPr lang="en-US" dirty="0"/>
            <a:t>effective on Class B and Class C fires</a:t>
          </a:r>
        </a:p>
      </dgm:t>
    </dgm:pt>
    <dgm:pt modelId="{299B9084-BFCB-4253-B015-948865A75BFD}" type="parTrans" cxnId="{48AA3D61-363D-43D7-BC80-F8BDF0F9159D}">
      <dgm:prSet/>
      <dgm:spPr/>
      <dgm:t>
        <a:bodyPr/>
        <a:lstStyle/>
        <a:p>
          <a:endParaRPr lang="en-US"/>
        </a:p>
      </dgm:t>
    </dgm:pt>
    <dgm:pt modelId="{09101EB4-094F-49AA-A8AF-77BAF9EBFAA1}" type="sibTrans" cxnId="{48AA3D61-363D-43D7-BC80-F8BDF0F9159D}">
      <dgm:prSet/>
      <dgm:spPr/>
      <dgm:t>
        <a:bodyPr/>
        <a:lstStyle/>
        <a:p>
          <a:endParaRPr lang="en-US"/>
        </a:p>
      </dgm:t>
    </dgm:pt>
    <dgm:pt modelId="{93EDB583-E26A-4BC0-A5A5-9D28C80CD879}">
      <dgm:prSet/>
      <dgm:spPr/>
      <dgm:t>
        <a:bodyPr/>
        <a:lstStyle/>
        <a:p>
          <a:r>
            <a:rPr lang="en-US" dirty="0"/>
            <a:t>On a pound-for-pound basis, potassium bicarbonate can extinguish a fire twice the size that the same amount of sodium bicarbonate can</a:t>
          </a:r>
        </a:p>
      </dgm:t>
    </dgm:pt>
    <dgm:pt modelId="{72C6CD01-DB19-4313-99E0-23703D060444}" type="parTrans" cxnId="{E9044D83-CA51-4B41-ACE6-46DE2980710F}">
      <dgm:prSet/>
      <dgm:spPr/>
      <dgm:t>
        <a:bodyPr/>
        <a:lstStyle/>
        <a:p>
          <a:endParaRPr lang="en-US"/>
        </a:p>
      </dgm:t>
    </dgm:pt>
    <dgm:pt modelId="{903A6448-B6D8-4945-9049-1D3300E2741C}" type="sibTrans" cxnId="{E9044D83-CA51-4B41-ACE6-46DE2980710F}">
      <dgm:prSet/>
      <dgm:spPr/>
      <dgm:t>
        <a:bodyPr/>
        <a:lstStyle/>
        <a:p>
          <a:endParaRPr lang="en-US"/>
        </a:p>
      </dgm:t>
    </dgm:pt>
    <dgm:pt modelId="{11D80C86-887F-4087-8F0E-F71383387336}">
      <dgm:prSet/>
      <dgm:spPr/>
      <dgm:t>
        <a:bodyPr/>
        <a:lstStyle/>
        <a:p>
          <a:r>
            <a:rPr lang="en-US" dirty="0"/>
            <a:t>Potassium bicarbonate is also treated to be water-repellent and free-flowing</a:t>
          </a:r>
        </a:p>
      </dgm:t>
    </dgm:pt>
    <dgm:pt modelId="{BC3BED9B-7CFA-4139-8A07-156CD8BEC11B}" type="parTrans" cxnId="{0CC4C26C-F5E6-4409-AAA3-D664B8A27506}">
      <dgm:prSet/>
      <dgm:spPr/>
      <dgm:t>
        <a:bodyPr/>
        <a:lstStyle/>
        <a:p>
          <a:endParaRPr lang="en-US"/>
        </a:p>
      </dgm:t>
    </dgm:pt>
    <dgm:pt modelId="{F0A926A8-6F50-4C06-A030-981CFB7FECCA}" type="sibTrans" cxnId="{0CC4C26C-F5E6-4409-AAA3-D664B8A27506}">
      <dgm:prSet/>
      <dgm:spPr/>
      <dgm:t>
        <a:bodyPr/>
        <a:lstStyle/>
        <a:p>
          <a:endParaRPr lang="en-US"/>
        </a:p>
      </dgm:t>
    </dgm:pt>
    <dgm:pt modelId="{B87926D6-30A9-44DD-9ED3-E4B9D3F16E72}">
      <dgm:prSet phldrT="[Text]"/>
      <dgm:spPr/>
      <dgm:t>
        <a:bodyPr/>
        <a:lstStyle/>
        <a:p>
          <a:r>
            <a:rPr lang="en-US" dirty="0"/>
            <a:t>Also known as Purple-K</a:t>
          </a:r>
        </a:p>
      </dgm:t>
    </dgm:pt>
    <dgm:pt modelId="{8981809B-E6B3-4416-933A-52BAFD028FB3}" type="parTrans" cxnId="{14E1FE6D-E790-4486-BC8B-6D20A728319A}">
      <dgm:prSet/>
      <dgm:spPr/>
      <dgm:t>
        <a:bodyPr/>
        <a:lstStyle/>
        <a:p>
          <a:endParaRPr lang="en-US"/>
        </a:p>
      </dgm:t>
    </dgm:pt>
    <dgm:pt modelId="{4BD3B629-564D-4F29-83AF-E920EA496F07}" type="sibTrans" cxnId="{14E1FE6D-E790-4486-BC8B-6D20A728319A}">
      <dgm:prSet/>
      <dgm:spPr/>
      <dgm:t>
        <a:bodyPr/>
        <a:lstStyle/>
        <a:p>
          <a:endParaRPr lang="en-US"/>
        </a:p>
      </dgm:t>
    </dgm:pt>
    <dgm:pt modelId="{A9D63CBC-1109-4E08-888C-2386E62FF1C7}">
      <dgm:prSet phldrT="[Text]"/>
      <dgm:spPr/>
      <dgm:t>
        <a:bodyPr/>
        <a:lstStyle/>
        <a:p>
          <a:r>
            <a:rPr lang="en-US" dirty="0" smtClean="0"/>
            <a:t>Properties </a:t>
          </a:r>
          <a:r>
            <a:rPr lang="en-US" dirty="0"/>
            <a:t>and applications similar to sodium bicarbonate</a:t>
          </a:r>
        </a:p>
      </dgm:t>
    </dgm:pt>
    <dgm:pt modelId="{58A7CE74-CB8E-45ED-B643-80B82F5900CD}" type="parTrans" cxnId="{D7568DDC-BC6D-49AD-90D4-852BDDA941CF}">
      <dgm:prSet/>
      <dgm:spPr/>
      <dgm:t>
        <a:bodyPr/>
        <a:lstStyle/>
        <a:p>
          <a:endParaRPr lang="en-US"/>
        </a:p>
      </dgm:t>
    </dgm:pt>
    <dgm:pt modelId="{8575DEA5-D60B-4DC7-BF23-38E2B527463A}" type="sibTrans" cxnId="{D7568DDC-BC6D-49AD-90D4-852BDDA941CF}">
      <dgm:prSet/>
      <dgm:spPr/>
      <dgm:t>
        <a:bodyPr/>
        <a:lstStyle/>
        <a:p>
          <a:endParaRPr lang="en-US"/>
        </a:p>
      </dgm:t>
    </dgm:pt>
    <dgm:pt modelId="{493D6842-BD19-4C35-92D5-3D1B77DB0CED}" type="pres">
      <dgm:prSet presAssocID="{663F5C68-A305-4EE3-90FA-45CA0B788506}" presName="linear" presStyleCnt="0">
        <dgm:presLayoutVars>
          <dgm:dir/>
          <dgm:animLvl val="lvl"/>
          <dgm:resizeHandles val="exact"/>
        </dgm:presLayoutVars>
      </dgm:prSet>
      <dgm:spPr/>
      <dgm:t>
        <a:bodyPr/>
        <a:lstStyle/>
        <a:p>
          <a:endParaRPr lang="en-US"/>
        </a:p>
      </dgm:t>
    </dgm:pt>
    <dgm:pt modelId="{96B26A07-C5D8-4AA3-9C52-B4EC74663CC5}" type="pres">
      <dgm:prSet presAssocID="{55A773E1-54F6-48E9-8F59-B105B2C5442F}" presName="parentLin" presStyleCnt="0"/>
      <dgm:spPr/>
      <dgm:t>
        <a:bodyPr/>
        <a:lstStyle/>
        <a:p>
          <a:endParaRPr lang="en-US"/>
        </a:p>
      </dgm:t>
    </dgm:pt>
    <dgm:pt modelId="{CC03C047-1926-4313-B47C-6B7C0EA740F7}" type="pres">
      <dgm:prSet presAssocID="{55A773E1-54F6-48E9-8F59-B105B2C5442F}" presName="parentLeftMargin" presStyleLbl="node1" presStyleIdx="0" presStyleCnt="1"/>
      <dgm:spPr/>
      <dgm:t>
        <a:bodyPr/>
        <a:lstStyle/>
        <a:p>
          <a:endParaRPr lang="en-US"/>
        </a:p>
      </dgm:t>
    </dgm:pt>
    <dgm:pt modelId="{F6B2FF03-61FD-45BF-A84F-8D0428F0CF03}" type="pres">
      <dgm:prSet presAssocID="{55A773E1-54F6-48E9-8F59-B105B2C5442F}" presName="parentText" presStyleLbl="node1" presStyleIdx="0" presStyleCnt="1">
        <dgm:presLayoutVars>
          <dgm:chMax val="0"/>
          <dgm:bulletEnabled val="1"/>
        </dgm:presLayoutVars>
      </dgm:prSet>
      <dgm:spPr/>
      <dgm:t>
        <a:bodyPr/>
        <a:lstStyle/>
        <a:p>
          <a:endParaRPr lang="en-US"/>
        </a:p>
      </dgm:t>
    </dgm:pt>
    <dgm:pt modelId="{1A8C7783-B552-4BE3-B9F2-B4BC6F4304BD}" type="pres">
      <dgm:prSet presAssocID="{55A773E1-54F6-48E9-8F59-B105B2C5442F}" presName="negativeSpace" presStyleCnt="0"/>
      <dgm:spPr/>
      <dgm:t>
        <a:bodyPr/>
        <a:lstStyle/>
        <a:p>
          <a:endParaRPr lang="en-US"/>
        </a:p>
      </dgm:t>
    </dgm:pt>
    <dgm:pt modelId="{4907792A-227A-4972-92DE-92235B3E8BEB}" type="pres">
      <dgm:prSet presAssocID="{55A773E1-54F6-48E9-8F59-B105B2C5442F}" presName="childText" presStyleLbl="conFgAcc1" presStyleIdx="0" presStyleCnt="1">
        <dgm:presLayoutVars>
          <dgm:bulletEnabled val="1"/>
        </dgm:presLayoutVars>
      </dgm:prSet>
      <dgm:spPr/>
      <dgm:t>
        <a:bodyPr/>
        <a:lstStyle/>
        <a:p>
          <a:endParaRPr lang="en-US"/>
        </a:p>
      </dgm:t>
    </dgm:pt>
  </dgm:ptLst>
  <dgm:cxnLst>
    <dgm:cxn modelId="{3196AFBA-0B3D-4B76-85C4-598B8A90D66C}" type="presOf" srcId="{55A773E1-54F6-48E9-8F59-B105B2C5442F}" destId="{CC03C047-1926-4313-B47C-6B7C0EA740F7}" srcOrd="0" destOrd="0" presId="urn:microsoft.com/office/officeart/2005/8/layout/list1"/>
    <dgm:cxn modelId="{E405F7F0-ADE3-4A4C-ACB1-F13B21339056}" type="presOf" srcId="{B87926D6-30A9-44DD-9ED3-E4B9D3F16E72}" destId="{4907792A-227A-4972-92DE-92235B3E8BEB}" srcOrd="0" destOrd="0" presId="urn:microsoft.com/office/officeart/2005/8/layout/list1"/>
    <dgm:cxn modelId="{6F482FE3-04A5-4C75-8153-425BEDF43ECA}" type="presOf" srcId="{93EDB583-E26A-4BC0-A5A5-9D28C80CD879}" destId="{4907792A-227A-4972-92DE-92235B3E8BEB}" srcOrd="0" destOrd="3" presId="urn:microsoft.com/office/officeart/2005/8/layout/list1"/>
    <dgm:cxn modelId="{3C87328B-15FB-4858-AD1E-58ECFC817725}" type="presOf" srcId="{A9D63CBC-1109-4E08-888C-2386E62FF1C7}" destId="{4907792A-227A-4972-92DE-92235B3E8BEB}" srcOrd="0" destOrd="1" presId="urn:microsoft.com/office/officeart/2005/8/layout/list1"/>
    <dgm:cxn modelId="{E9044D83-CA51-4B41-ACE6-46DE2980710F}" srcId="{55A773E1-54F6-48E9-8F59-B105B2C5442F}" destId="{93EDB583-E26A-4BC0-A5A5-9D28C80CD879}" srcOrd="3" destOrd="0" parTransId="{72C6CD01-DB19-4313-99E0-23703D060444}" sibTransId="{903A6448-B6D8-4945-9049-1D3300E2741C}"/>
    <dgm:cxn modelId="{0CC4C26C-F5E6-4409-AAA3-D664B8A27506}" srcId="{55A773E1-54F6-48E9-8F59-B105B2C5442F}" destId="{11D80C86-887F-4087-8F0E-F71383387336}" srcOrd="4" destOrd="0" parTransId="{BC3BED9B-7CFA-4139-8A07-156CD8BEC11B}" sibTransId="{F0A926A8-6F50-4C06-A030-981CFB7FECCA}"/>
    <dgm:cxn modelId="{D7568DDC-BC6D-49AD-90D4-852BDDA941CF}" srcId="{55A773E1-54F6-48E9-8F59-B105B2C5442F}" destId="{A9D63CBC-1109-4E08-888C-2386E62FF1C7}" srcOrd="1" destOrd="0" parTransId="{58A7CE74-CB8E-45ED-B643-80B82F5900CD}" sibTransId="{8575DEA5-D60B-4DC7-BF23-38E2B527463A}"/>
    <dgm:cxn modelId="{3D759702-461E-4C55-93B3-4A5D854625BE}" type="presOf" srcId="{55A773E1-54F6-48E9-8F59-B105B2C5442F}" destId="{F6B2FF03-61FD-45BF-A84F-8D0428F0CF03}" srcOrd="1" destOrd="0" presId="urn:microsoft.com/office/officeart/2005/8/layout/list1"/>
    <dgm:cxn modelId="{71AB0885-56F1-441D-8FCA-48879589519B}" type="presOf" srcId="{663F5C68-A305-4EE3-90FA-45CA0B788506}" destId="{493D6842-BD19-4C35-92D5-3D1B77DB0CED}" srcOrd="0" destOrd="0" presId="urn:microsoft.com/office/officeart/2005/8/layout/list1"/>
    <dgm:cxn modelId="{48AA3D61-363D-43D7-BC80-F8BDF0F9159D}" srcId="{55A773E1-54F6-48E9-8F59-B105B2C5442F}" destId="{E58E2DD0-A248-431C-98DF-5AAC63B48D3C}" srcOrd="2" destOrd="0" parTransId="{299B9084-BFCB-4253-B015-948865A75BFD}" sibTransId="{09101EB4-094F-49AA-A8AF-77BAF9EBFAA1}"/>
    <dgm:cxn modelId="{CF8B4A7B-BFB0-407A-8D97-17AD3F53BC12}" srcId="{663F5C68-A305-4EE3-90FA-45CA0B788506}" destId="{55A773E1-54F6-48E9-8F59-B105B2C5442F}" srcOrd="0" destOrd="0" parTransId="{C69BD0B9-2675-44CE-8FFB-CF2181ED4918}" sibTransId="{960383E3-F8B3-42AC-B102-A42FE013D3C7}"/>
    <dgm:cxn modelId="{28DCBFCB-F59B-46C0-8606-9E90115A9736}" type="presOf" srcId="{11D80C86-887F-4087-8F0E-F71383387336}" destId="{4907792A-227A-4972-92DE-92235B3E8BEB}" srcOrd="0" destOrd="4" presId="urn:microsoft.com/office/officeart/2005/8/layout/list1"/>
    <dgm:cxn modelId="{68B0921C-96FF-4CC7-BCC7-6718301ED60A}" type="presOf" srcId="{E58E2DD0-A248-431C-98DF-5AAC63B48D3C}" destId="{4907792A-227A-4972-92DE-92235B3E8BEB}" srcOrd="0" destOrd="2" presId="urn:microsoft.com/office/officeart/2005/8/layout/list1"/>
    <dgm:cxn modelId="{14E1FE6D-E790-4486-BC8B-6D20A728319A}" srcId="{55A773E1-54F6-48E9-8F59-B105B2C5442F}" destId="{B87926D6-30A9-44DD-9ED3-E4B9D3F16E72}" srcOrd="0" destOrd="0" parTransId="{8981809B-E6B3-4416-933A-52BAFD028FB3}" sibTransId="{4BD3B629-564D-4F29-83AF-E920EA496F07}"/>
    <dgm:cxn modelId="{896D6518-CFAD-4A7F-918F-BC6FC4D6D86F}" type="presParOf" srcId="{493D6842-BD19-4C35-92D5-3D1B77DB0CED}" destId="{96B26A07-C5D8-4AA3-9C52-B4EC74663CC5}" srcOrd="0" destOrd="0" presId="urn:microsoft.com/office/officeart/2005/8/layout/list1"/>
    <dgm:cxn modelId="{2F44147E-F109-41E5-9722-E8A6DEA0C733}" type="presParOf" srcId="{96B26A07-C5D8-4AA3-9C52-B4EC74663CC5}" destId="{CC03C047-1926-4313-B47C-6B7C0EA740F7}" srcOrd="0" destOrd="0" presId="urn:microsoft.com/office/officeart/2005/8/layout/list1"/>
    <dgm:cxn modelId="{E0922663-6BB0-4E9C-9B36-5EB3B2E0A660}" type="presParOf" srcId="{96B26A07-C5D8-4AA3-9C52-B4EC74663CC5}" destId="{F6B2FF03-61FD-45BF-A84F-8D0428F0CF03}" srcOrd="1" destOrd="0" presId="urn:microsoft.com/office/officeart/2005/8/layout/list1"/>
    <dgm:cxn modelId="{52989C7C-C822-4007-ACAF-8E54EB232406}" type="presParOf" srcId="{493D6842-BD19-4C35-92D5-3D1B77DB0CED}" destId="{1A8C7783-B552-4BE3-B9F2-B4BC6F4304BD}" srcOrd="1" destOrd="0" presId="urn:microsoft.com/office/officeart/2005/8/layout/list1"/>
    <dgm:cxn modelId="{CA28673B-D6C4-4E80-BAE8-CF691A35F3CC}" type="presParOf" srcId="{493D6842-BD19-4C35-92D5-3D1B77DB0CED}" destId="{4907792A-227A-4972-92DE-92235B3E8BEB}"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63F5C68-A305-4EE3-90FA-45CA0B788506}"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55A773E1-54F6-48E9-8F59-B105B2C5442F}">
      <dgm:prSet phldrT="[Text]"/>
      <dgm:spPr/>
      <dgm:t>
        <a:bodyPr/>
        <a:lstStyle/>
        <a:p>
          <a:r>
            <a:rPr lang="en-US" dirty="0"/>
            <a:t>Monoammonium phosphate</a:t>
          </a:r>
        </a:p>
      </dgm:t>
    </dgm:pt>
    <dgm:pt modelId="{C69BD0B9-2675-44CE-8FFB-CF2181ED4918}" type="parTrans" cxnId="{CF8B4A7B-BFB0-407A-8D97-17AD3F53BC12}">
      <dgm:prSet/>
      <dgm:spPr/>
      <dgm:t>
        <a:bodyPr/>
        <a:lstStyle/>
        <a:p>
          <a:endParaRPr lang="en-US"/>
        </a:p>
      </dgm:t>
    </dgm:pt>
    <dgm:pt modelId="{960383E3-F8B3-42AC-B102-A42FE013D3C7}" type="sibTrans" cxnId="{CF8B4A7B-BFB0-407A-8D97-17AD3F53BC12}">
      <dgm:prSet/>
      <dgm:spPr/>
      <dgm:t>
        <a:bodyPr/>
        <a:lstStyle/>
        <a:p>
          <a:endParaRPr lang="en-US"/>
        </a:p>
      </dgm:t>
    </dgm:pt>
    <dgm:pt modelId="{8849E6D6-BA8E-41C6-9835-B025BDDFC686}">
      <dgm:prSet/>
      <dgm:spPr/>
      <dgm:t>
        <a:bodyPr/>
        <a:lstStyle/>
        <a:p>
          <a:r>
            <a:rPr lang="en-US" dirty="0" smtClean="0"/>
            <a:t>Acts </a:t>
          </a:r>
          <a:r>
            <a:rPr lang="en-US" dirty="0"/>
            <a:t>similar to other dry chemicals on flammable liquid fires</a:t>
          </a:r>
        </a:p>
      </dgm:t>
    </dgm:pt>
    <dgm:pt modelId="{20A21928-F6FC-4AC5-A9AE-982F8A9CB7CF}" type="parTrans" cxnId="{14DD6683-E543-4121-937F-E447A66BB08B}">
      <dgm:prSet/>
      <dgm:spPr/>
      <dgm:t>
        <a:bodyPr/>
        <a:lstStyle/>
        <a:p>
          <a:endParaRPr lang="en-US"/>
        </a:p>
      </dgm:t>
    </dgm:pt>
    <dgm:pt modelId="{27859391-61EB-4C78-90B2-41D500F0F775}" type="sibTrans" cxnId="{14DD6683-E543-4121-937F-E447A66BB08B}">
      <dgm:prSet/>
      <dgm:spPr/>
      <dgm:t>
        <a:bodyPr/>
        <a:lstStyle/>
        <a:p>
          <a:endParaRPr lang="en-US"/>
        </a:p>
      </dgm:t>
    </dgm:pt>
    <dgm:pt modelId="{AA489385-0E42-47CA-B9F1-2272A6C85D9F}">
      <dgm:prSet/>
      <dgm:spPr/>
      <dgm:t>
        <a:bodyPr/>
        <a:lstStyle/>
        <a:p>
          <a:r>
            <a:rPr lang="en-US" dirty="0"/>
            <a:t>Using a combination of extinguishing methods, it quickly extinguishes flaming combustion</a:t>
          </a:r>
        </a:p>
      </dgm:t>
    </dgm:pt>
    <dgm:pt modelId="{E5C715E1-C258-42F2-9252-56463BD19F42}" type="parTrans" cxnId="{35E7EE49-4C97-41E3-B8D1-324717FDE0D4}">
      <dgm:prSet/>
      <dgm:spPr/>
      <dgm:t>
        <a:bodyPr/>
        <a:lstStyle/>
        <a:p>
          <a:endParaRPr lang="en-US"/>
        </a:p>
      </dgm:t>
    </dgm:pt>
    <dgm:pt modelId="{CA5FC7EA-B49B-432F-8D7D-879B0FFA10CE}" type="sibTrans" cxnId="{35E7EE49-4C97-41E3-B8D1-324717FDE0D4}">
      <dgm:prSet/>
      <dgm:spPr/>
      <dgm:t>
        <a:bodyPr/>
        <a:lstStyle/>
        <a:p>
          <a:endParaRPr lang="en-US"/>
        </a:p>
      </dgm:t>
    </dgm:pt>
    <dgm:pt modelId="{F3F05A2C-9156-4F8F-A0AD-C5C670606C93}">
      <dgm:prSet/>
      <dgm:spPr/>
      <dgm:t>
        <a:bodyPr/>
        <a:lstStyle/>
        <a:p>
          <a:r>
            <a:rPr lang="en-US" dirty="0"/>
            <a:t>On ordinary combustible materials, it melts, forming a solid coating that extinguishes the fire by smothering</a:t>
          </a:r>
        </a:p>
      </dgm:t>
    </dgm:pt>
    <dgm:pt modelId="{54F1531B-1114-45DE-824D-3548B02D26F8}" type="parTrans" cxnId="{5816EB1E-BCBD-47CF-948D-4E7B2C7E9F9D}">
      <dgm:prSet/>
      <dgm:spPr/>
      <dgm:t>
        <a:bodyPr/>
        <a:lstStyle/>
        <a:p>
          <a:endParaRPr lang="en-US"/>
        </a:p>
      </dgm:t>
    </dgm:pt>
    <dgm:pt modelId="{F888BAFF-4891-4E2F-A91C-AEC2207777DA}" type="sibTrans" cxnId="{5816EB1E-BCBD-47CF-948D-4E7B2C7E9F9D}">
      <dgm:prSet/>
      <dgm:spPr/>
      <dgm:t>
        <a:bodyPr/>
        <a:lstStyle/>
        <a:p>
          <a:endParaRPr lang="en-US"/>
        </a:p>
      </dgm:t>
    </dgm:pt>
    <dgm:pt modelId="{7AD281A8-DE25-42ED-967C-4B96FFDB0894}">
      <dgm:prSet/>
      <dgm:spPr/>
      <dgm:t>
        <a:bodyPr/>
        <a:lstStyle/>
        <a:p>
          <a:r>
            <a:rPr lang="en-US" dirty="0"/>
            <a:t>Because it can have a corrosive effect on unprotected metals, corrosion can form around extinguisher system nozzles, piping, and agent containers</a:t>
          </a:r>
        </a:p>
      </dgm:t>
    </dgm:pt>
    <dgm:pt modelId="{339CE297-30A7-4059-AAD7-4D2969E51288}" type="parTrans" cxnId="{087F13F8-4067-42FD-AFC9-C523EFEA304A}">
      <dgm:prSet/>
      <dgm:spPr/>
      <dgm:t>
        <a:bodyPr/>
        <a:lstStyle/>
        <a:p>
          <a:endParaRPr lang="en-US"/>
        </a:p>
      </dgm:t>
    </dgm:pt>
    <dgm:pt modelId="{981930BD-E481-4784-97EE-2A88C46B4B61}" type="sibTrans" cxnId="{087F13F8-4067-42FD-AFC9-C523EFEA304A}">
      <dgm:prSet/>
      <dgm:spPr/>
      <dgm:t>
        <a:bodyPr/>
        <a:lstStyle/>
        <a:p>
          <a:endParaRPr lang="en-US"/>
        </a:p>
      </dgm:t>
    </dgm:pt>
    <dgm:pt modelId="{91D9696D-3C57-4BB9-A675-E323F50A6CCB}">
      <dgm:prSet phldrT="[Text]"/>
      <dgm:spPr/>
      <dgm:t>
        <a:bodyPr/>
        <a:lstStyle/>
        <a:p>
          <a:r>
            <a:rPr lang="en-US" dirty="0"/>
            <a:t>Also known as multipurpose dry-chemical (pale yellow in color)</a:t>
          </a:r>
        </a:p>
      </dgm:t>
    </dgm:pt>
    <dgm:pt modelId="{53466A4D-877E-45D2-A1D5-8CEE31C11237}" type="parTrans" cxnId="{96F2C51A-FCF6-489F-80EC-720DA2E735B9}">
      <dgm:prSet/>
      <dgm:spPr/>
      <dgm:t>
        <a:bodyPr/>
        <a:lstStyle/>
        <a:p>
          <a:endParaRPr lang="en-US"/>
        </a:p>
      </dgm:t>
    </dgm:pt>
    <dgm:pt modelId="{809CB386-CBD1-4D95-9B8C-5A0BA5EBEE71}" type="sibTrans" cxnId="{96F2C51A-FCF6-489F-80EC-720DA2E735B9}">
      <dgm:prSet/>
      <dgm:spPr/>
      <dgm:t>
        <a:bodyPr/>
        <a:lstStyle/>
        <a:p>
          <a:endParaRPr lang="en-US"/>
        </a:p>
      </dgm:t>
    </dgm:pt>
    <dgm:pt modelId="{7327A47E-18DF-4E4F-8CC5-2E2265094392}">
      <dgm:prSet phldrT="[Text]"/>
      <dgm:spPr/>
      <dgm:t>
        <a:bodyPr/>
        <a:lstStyle/>
        <a:p>
          <a:r>
            <a:rPr lang="en-US" dirty="0"/>
            <a:t>Effective on Class A, Class B, and Class C fires</a:t>
          </a:r>
        </a:p>
      </dgm:t>
    </dgm:pt>
    <dgm:pt modelId="{7683DCF4-21D8-4618-973E-40A5630B826F}" type="parTrans" cxnId="{11DD8ADB-286F-413B-84AA-715BDBE53177}">
      <dgm:prSet/>
      <dgm:spPr/>
      <dgm:t>
        <a:bodyPr/>
        <a:lstStyle/>
        <a:p>
          <a:endParaRPr lang="en-US"/>
        </a:p>
      </dgm:t>
    </dgm:pt>
    <dgm:pt modelId="{5EA4A2BA-87C6-4EA5-B166-29997303394D}" type="sibTrans" cxnId="{11DD8ADB-286F-413B-84AA-715BDBE53177}">
      <dgm:prSet/>
      <dgm:spPr/>
      <dgm:t>
        <a:bodyPr/>
        <a:lstStyle/>
        <a:p>
          <a:endParaRPr lang="en-US"/>
        </a:p>
      </dgm:t>
    </dgm:pt>
    <dgm:pt modelId="{493D6842-BD19-4C35-92D5-3D1B77DB0CED}" type="pres">
      <dgm:prSet presAssocID="{663F5C68-A305-4EE3-90FA-45CA0B788506}" presName="linear" presStyleCnt="0">
        <dgm:presLayoutVars>
          <dgm:dir/>
          <dgm:animLvl val="lvl"/>
          <dgm:resizeHandles val="exact"/>
        </dgm:presLayoutVars>
      </dgm:prSet>
      <dgm:spPr/>
      <dgm:t>
        <a:bodyPr/>
        <a:lstStyle/>
        <a:p>
          <a:endParaRPr lang="en-US"/>
        </a:p>
      </dgm:t>
    </dgm:pt>
    <dgm:pt modelId="{96B26A07-C5D8-4AA3-9C52-B4EC74663CC5}" type="pres">
      <dgm:prSet presAssocID="{55A773E1-54F6-48E9-8F59-B105B2C5442F}" presName="parentLin" presStyleCnt="0"/>
      <dgm:spPr/>
      <dgm:t>
        <a:bodyPr/>
        <a:lstStyle/>
        <a:p>
          <a:endParaRPr lang="en-US"/>
        </a:p>
      </dgm:t>
    </dgm:pt>
    <dgm:pt modelId="{CC03C047-1926-4313-B47C-6B7C0EA740F7}" type="pres">
      <dgm:prSet presAssocID="{55A773E1-54F6-48E9-8F59-B105B2C5442F}" presName="parentLeftMargin" presStyleLbl="node1" presStyleIdx="0" presStyleCnt="1"/>
      <dgm:spPr/>
      <dgm:t>
        <a:bodyPr/>
        <a:lstStyle/>
        <a:p>
          <a:endParaRPr lang="en-US"/>
        </a:p>
      </dgm:t>
    </dgm:pt>
    <dgm:pt modelId="{F6B2FF03-61FD-45BF-A84F-8D0428F0CF03}" type="pres">
      <dgm:prSet presAssocID="{55A773E1-54F6-48E9-8F59-B105B2C5442F}" presName="parentText" presStyleLbl="node1" presStyleIdx="0" presStyleCnt="1">
        <dgm:presLayoutVars>
          <dgm:chMax val="0"/>
          <dgm:bulletEnabled val="1"/>
        </dgm:presLayoutVars>
      </dgm:prSet>
      <dgm:spPr/>
      <dgm:t>
        <a:bodyPr/>
        <a:lstStyle/>
        <a:p>
          <a:endParaRPr lang="en-US"/>
        </a:p>
      </dgm:t>
    </dgm:pt>
    <dgm:pt modelId="{1A8C7783-B552-4BE3-B9F2-B4BC6F4304BD}" type="pres">
      <dgm:prSet presAssocID="{55A773E1-54F6-48E9-8F59-B105B2C5442F}" presName="negativeSpace" presStyleCnt="0"/>
      <dgm:spPr/>
      <dgm:t>
        <a:bodyPr/>
        <a:lstStyle/>
        <a:p>
          <a:endParaRPr lang="en-US"/>
        </a:p>
      </dgm:t>
    </dgm:pt>
    <dgm:pt modelId="{4907792A-227A-4972-92DE-92235B3E8BEB}" type="pres">
      <dgm:prSet presAssocID="{55A773E1-54F6-48E9-8F59-B105B2C5442F}" presName="childText" presStyleLbl="conFgAcc1" presStyleIdx="0" presStyleCnt="1">
        <dgm:presLayoutVars>
          <dgm:bulletEnabled val="1"/>
        </dgm:presLayoutVars>
      </dgm:prSet>
      <dgm:spPr/>
      <dgm:t>
        <a:bodyPr/>
        <a:lstStyle/>
        <a:p>
          <a:endParaRPr lang="en-US"/>
        </a:p>
      </dgm:t>
    </dgm:pt>
  </dgm:ptLst>
  <dgm:cxnLst>
    <dgm:cxn modelId="{11DD8ADB-286F-413B-84AA-715BDBE53177}" srcId="{55A773E1-54F6-48E9-8F59-B105B2C5442F}" destId="{7327A47E-18DF-4E4F-8CC5-2E2265094392}" srcOrd="1" destOrd="0" parTransId="{7683DCF4-21D8-4618-973E-40A5630B826F}" sibTransId="{5EA4A2BA-87C6-4EA5-B166-29997303394D}"/>
    <dgm:cxn modelId="{96F2C51A-FCF6-489F-80EC-720DA2E735B9}" srcId="{55A773E1-54F6-48E9-8F59-B105B2C5442F}" destId="{91D9696D-3C57-4BB9-A675-E323F50A6CCB}" srcOrd="0" destOrd="0" parTransId="{53466A4D-877E-45D2-A1D5-8CEE31C11237}" sibTransId="{809CB386-CBD1-4D95-9B8C-5A0BA5EBEE71}"/>
    <dgm:cxn modelId="{CF8B4A7B-BFB0-407A-8D97-17AD3F53BC12}" srcId="{663F5C68-A305-4EE3-90FA-45CA0B788506}" destId="{55A773E1-54F6-48E9-8F59-B105B2C5442F}" srcOrd="0" destOrd="0" parTransId="{C69BD0B9-2675-44CE-8FFB-CF2181ED4918}" sibTransId="{960383E3-F8B3-42AC-B102-A42FE013D3C7}"/>
    <dgm:cxn modelId="{35E7EE49-4C97-41E3-B8D1-324717FDE0D4}" srcId="{55A773E1-54F6-48E9-8F59-B105B2C5442F}" destId="{AA489385-0E42-47CA-B9F1-2272A6C85D9F}" srcOrd="3" destOrd="0" parTransId="{E5C715E1-C258-42F2-9252-56463BD19F42}" sibTransId="{CA5FC7EA-B49B-432F-8D7D-879B0FFA10CE}"/>
    <dgm:cxn modelId="{5816EB1E-BCBD-47CF-948D-4E7B2C7E9F9D}" srcId="{55A773E1-54F6-48E9-8F59-B105B2C5442F}" destId="{F3F05A2C-9156-4F8F-A0AD-C5C670606C93}" srcOrd="4" destOrd="0" parTransId="{54F1531B-1114-45DE-824D-3548B02D26F8}" sibTransId="{F888BAFF-4891-4E2F-A91C-AEC2207777DA}"/>
    <dgm:cxn modelId="{14DD6683-E543-4121-937F-E447A66BB08B}" srcId="{55A773E1-54F6-48E9-8F59-B105B2C5442F}" destId="{8849E6D6-BA8E-41C6-9835-B025BDDFC686}" srcOrd="2" destOrd="0" parTransId="{20A21928-F6FC-4AC5-A9AE-982F8A9CB7CF}" sibTransId="{27859391-61EB-4C78-90B2-41D500F0F775}"/>
    <dgm:cxn modelId="{087F13F8-4067-42FD-AFC9-C523EFEA304A}" srcId="{55A773E1-54F6-48E9-8F59-B105B2C5442F}" destId="{7AD281A8-DE25-42ED-967C-4B96FFDB0894}" srcOrd="5" destOrd="0" parTransId="{339CE297-30A7-4059-AAD7-4D2969E51288}" sibTransId="{981930BD-E481-4784-97EE-2A88C46B4B61}"/>
    <dgm:cxn modelId="{6F7FA347-82CB-4DF4-91A7-C290A8E3B987}" type="presOf" srcId="{7AD281A8-DE25-42ED-967C-4B96FFDB0894}" destId="{4907792A-227A-4972-92DE-92235B3E8BEB}" srcOrd="0" destOrd="5" presId="urn:microsoft.com/office/officeart/2005/8/layout/list1"/>
    <dgm:cxn modelId="{66D91D73-B610-4F0F-A204-02A5264FD845}" type="presOf" srcId="{7327A47E-18DF-4E4F-8CC5-2E2265094392}" destId="{4907792A-227A-4972-92DE-92235B3E8BEB}" srcOrd="0" destOrd="1" presId="urn:microsoft.com/office/officeart/2005/8/layout/list1"/>
    <dgm:cxn modelId="{AC6427D4-C9E7-4B3E-90AA-8D92094F7690}" type="presOf" srcId="{55A773E1-54F6-48E9-8F59-B105B2C5442F}" destId="{F6B2FF03-61FD-45BF-A84F-8D0428F0CF03}" srcOrd="1" destOrd="0" presId="urn:microsoft.com/office/officeart/2005/8/layout/list1"/>
    <dgm:cxn modelId="{3E16FCB5-02E9-417A-AC24-0DC932A93E9F}" type="presOf" srcId="{8849E6D6-BA8E-41C6-9835-B025BDDFC686}" destId="{4907792A-227A-4972-92DE-92235B3E8BEB}" srcOrd="0" destOrd="2" presId="urn:microsoft.com/office/officeart/2005/8/layout/list1"/>
    <dgm:cxn modelId="{39CDD499-4110-495A-AFBA-326B4C58C7CA}" type="presOf" srcId="{55A773E1-54F6-48E9-8F59-B105B2C5442F}" destId="{CC03C047-1926-4313-B47C-6B7C0EA740F7}" srcOrd="0" destOrd="0" presId="urn:microsoft.com/office/officeart/2005/8/layout/list1"/>
    <dgm:cxn modelId="{763923F1-AF19-4D8D-A4AB-8F26C7DDDACA}" type="presOf" srcId="{663F5C68-A305-4EE3-90FA-45CA0B788506}" destId="{493D6842-BD19-4C35-92D5-3D1B77DB0CED}" srcOrd="0" destOrd="0" presId="urn:microsoft.com/office/officeart/2005/8/layout/list1"/>
    <dgm:cxn modelId="{91BAC45F-AB89-408F-B9A0-0FCC50E169D4}" type="presOf" srcId="{AA489385-0E42-47CA-B9F1-2272A6C85D9F}" destId="{4907792A-227A-4972-92DE-92235B3E8BEB}" srcOrd="0" destOrd="3" presId="urn:microsoft.com/office/officeart/2005/8/layout/list1"/>
    <dgm:cxn modelId="{8EE69495-BD21-46C0-9229-52F5C9887D06}" type="presOf" srcId="{F3F05A2C-9156-4F8F-A0AD-C5C670606C93}" destId="{4907792A-227A-4972-92DE-92235B3E8BEB}" srcOrd="0" destOrd="4" presId="urn:microsoft.com/office/officeart/2005/8/layout/list1"/>
    <dgm:cxn modelId="{F9667256-1744-4995-B232-5F38299FE213}" type="presOf" srcId="{91D9696D-3C57-4BB9-A675-E323F50A6CCB}" destId="{4907792A-227A-4972-92DE-92235B3E8BEB}" srcOrd="0" destOrd="0" presId="urn:microsoft.com/office/officeart/2005/8/layout/list1"/>
    <dgm:cxn modelId="{074EE99A-8782-418C-99A8-397FFB5852F5}" type="presParOf" srcId="{493D6842-BD19-4C35-92D5-3D1B77DB0CED}" destId="{96B26A07-C5D8-4AA3-9C52-B4EC74663CC5}" srcOrd="0" destOrd="0" presId="urn:microsoft.com/office/officeart/2005/8/layout/list1"/>
    <dgm:cxn modelId="{7CBC6B31-41FC-4615-9896-EB6CEBC3CFCF}" type="presParOf" srcId="{96B26A07-C5D8-4AA3-9C52-B4EC74663CC5}" destId="{CC03C047-1926-4313-B47C-6B7C0EA740F7}" srcOrd="0" destOrd="0" presId="urn:microsoft.com/office/officeart/2005/8/layout/list1"/>
    <dgm:cxn modelId="{69B2158B-B764-4AAF-B708-A85C06477E7E}" type="presParOf" srcId="{96B26A07-C5D8-4AA3-9C52-B4EC74663CC5}" destId="{F6B2FF03-61FD-45BF-A84F-8D0428F0CF03}" srcOrd="1" destOrd="0" presId="urn:microsoft.com/office/officeart/2005/8/layout/list1"/>
    <dgm:cxn modelId="{5BC11F77-9F73-4689-B035-EC72A78E4579}" type="presParOf" srcId="{493D6842-BD19-4C35-92D5-3D1B77DB0CED}" destId="{1A8C7783-B552-4BE3-B9F2-B4BC6F4304BD}" srcOrd="1" destOrd="0" presId="urn:microsoft.com/office/officeart/2005/8/layout/list1"/>
    <dgm:cxn modelId="{0BB1C79A-4477-45AB-9F4C-EDDE10AE6748}" type="presParOf" srcId="{493D6842-BD19-4C35-92D5-3D1B77DB0CED}" destId="{4907792A-227A-4972-92DE-92235B3E8BEB}"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049BB03-CD0B-4DA0-847E-85CCFF688F23}"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AFC20BAD-DC6C-49FC-814B-9B8E4B05A73C}">
      <dgm:prSet phldrT="[Text]" custT="1"/>
      <dgm:spPr/>
      <dgm:t>
        <a:bodyPr/>
        <a:lstStyle/>
        <a:p>
          <a:r>
            <a:rPr lang="en-US" sz="2400" b="0" dirty="0"/>
            <a:t>Storage container for agent and/or expellant gas</a:t>
          </a:r>
        </a:p>
      </dgm:t>
    </dgm:pt>
    <dgm:pt modelId="{07246F5B-5E76-4300-800C-5F769507116F}" type="parTrans" cxnId="{FCE209BD-55EC-4F88-81E7-800E93DA44DB}">
      <dgm:prSet/>
      <dgm:spPr/>
      <dgm:t>
        <a:bodyPr/>
        <a:lstStyle/>
        <a:p>
          <a:endParaRPr lang="en-US"/>
        </a:p>
      </dgm:t>
    </dgm:pt>
    <dgm:pt modelId="{13BF0D19-790F-4868-A281-B0E7EF402FB6}" type="sibTrans" cxnId="{FCE209BD-55EC-4F88-81E7-800E93DA44DB}">
      <dgm:prSet/>
      <dgm:spPr/>
      <dgm:t>
        <a:bodyPr/>
        <a:lstStyle/>
        <a:p>
          <a:endParaRPr lang="en-US"/>
        </a:p>
      </dgm:t>
    </dgm:pt>
    <dgm:pt modelId="{A357ADB8-763F-4D04-BDD9-54737E632A05}">
      <dgm:prSet phldrT="[Text]" custT="1"/>
      <dgm:spPr/>
      <dgm:t>
        <a:bodyPr/>
        <a:lstStyle/>
        <a:p>
          <a:r>
            <a:rPr lang="en-US" sz="2000" b="0" dirty="0"/>
            <a:t>May contain both the agent and </a:t>
          </a:r>
          <a:r>
            <a:rPr lang="en-US" sz="2000" b="0" dirty="0" smtClean="0"/>
            <a:t>pressurized </a:t>
          </a:r>
          <a:r>
            <a:rPr lang="en-US" sz="2000" b="0" dirty="0"/>
            <a:t>expellant gas (either nitrogen or carbon dioxide), or they may be stored in separate containers</a:t>
          </a:r>
        </a:p>
      </dgm:t>
    </dgm:pt>
    <dgm:pt modelId="{CF2359B5-8B17-48DD-AF43-DADA28BC2986}" type="parTrans" cxnId="{3D160078-E9E5-4CB6-8493-1CD7C7817F20}">
      <dgm:prSet/>
      <dgm:spPr/>
      <dgm:t>
        <a:bodyPr/>
        <a:lstStyle/>
        <a:p>
          <a:endParaRPr lang="en-US"/>
        </a:p>
      </dgm:t>
    </dgm:pt>
    <dgm:pt modelId="{563D31B1-D6DB-4AA6-91D3-AEB1728EB2F7}" type="sibTrans" cxnId="{3D160078-E9E5-4CB6-8493-1CD7C7817F20}">
      <dgm:prSet/>
      <dgm:spPr/>
      <dgm:t>
        <a:bodyPr/>
        <a:lstStyle/>
        <a:p>
          <a:endParaRPr lang="en-US"/>
        </a:p>
      </dgm:t>
    </dgm:pt>
    <dgm:pt modelId="{8D2A9376-14B2-49B5-B4C5-474A1D7FCA7A}" type="pres">
      <dgm:prSet presAssocID="{F049BB03-CD0B-4DA0-847E-85CCFF688F23}" presName="linear" presStyleCnt="0">
        <dgm:presLayoutVars>
          <dgm:dir/>
          <dgm:animLvl val="lvl"/>
          <dgm:resizeHandles val="exact"/>
        </dgm:presLayoutVars>
      </dgm:prSet>
      <dgm:spPr/>
      <dgm:t>
        <a:bodyPr/>
        <a:lstStyle/>
        <a:p>
          <a:endParaRPr lang="en-US"/>
        </a:p>
      </dgm:t>
    </dgm:pt>
    <dgm:pt modelId="{7C6D3F7D-8CAC-4481-A243-AC423D2C9482}" type="pres">
      <dgm:prSet presAssocID="{AFC20BAD-DC6C-49FC-814B-9B8E4B05A73C}" presName="parentLin" presStyleCnt="0"/>
      <dgm:spPr/>
    </dgm:pt>
    <dgm:pt modelId="{02DA8EE6-1243-4F73-A346-A7E80D0E36FB}" type="pres">
      <dgm:prSet presAssocID="{AFC20BAD-DC6C-49FC-814B-9B8E4B05A73C}" presName="parentLeftMargin" presStyleLbl="node1" presStyleIdx="0" presStyleCnt="1"/>
      <dgm:spPr/>
      <dgm:t>
        <a:bodyPr/>
        <a:lstStyle/>
        <a:p>
          <a:endParaRPr lang="en-US"/>
        </a:p>
      </dgm:t>
    </dgm:pt>
    <dgm:pt modelId="{1157452B-BD5B-42BD-9A0F-A2D1F2ED1A27}" type="pres">
      <dgm:prSet presAssocID="{AFC20BAD-DC6C-49FC-814B-9B8E4B05A73C}" presName="parentText" presStyleLbl="node1" presStyleIdx="0" presStyleCnt="1" custScaleX="125346">
        <dgm:presLayoutVars>
          <dgm:chMax val="0"/>
          <dgm:bulletEnabled val="1"/>
        </dgm:presLayoutVars>
      </dgm:prSet>
      <dgm:spPr/>
      <dgm:t>
        <a:bodyPr/>
        <a:lstStyle/>
        <a:p>
          <a:endParaRPr lang="en-US"/>
        </a:p>
      </dgm:t>
    </dgm:pt>
    <dgm:pt modelId="{ABB71016-ADE0-4691-9AD1-8FF6F9FC0F49}" type="pres">
      <dgm:prSet presAssocID="{AFC20BAD-DC6C-49FC-814B-9B8E4B05A73C}" presName="negativeSpace" presStyleCnt="0"/>
      <dgm:spPr/>
    </dgm:pt>
    <dgm:pt modelId="{2334A708-C930-4AF0-8A91-AAA0D85084E6}" type="pres">
      <dgm:prSet presAssocID="{AFC20BAD-DC6C-49FC-814B-9B8E4B05A73C}" presName="childText" presStyleLbl="conFgAcc1" presStyleIdx="0" presStyleCnt="1">
        <dgm:presLayoutVars>
          <dgm:bulletEnabled val="1"/>
        </dgm:presLayoutVars>
      </dgm:prSet>
      <dgm:spPr/>
      <dgm:t>
        <a:bodyPr/>
        <a:lstStyle/>
        <a:p>
          <a:endParaRPr lang="en-US"/>
        </a:p>
      </dgm:t>
    </dgm:pt>
  </dgm:ptLst>
  <dgm:cxnLst>
    <dgm:cxn modelId="{3D160078-E9E5-4CB6-8493-1CD7C7817F20}" srcId="{AFC20BAD-DC6C-49FC-814B-9B8E4B05A73C}" destId="{A357ADB8-763F-4D04-BDD9-54737E632A05}" srcOrd="0" destOrd="0" parTransId="{CF2359B5-8B17-48DD-AF43-DADA28BC2986}" sibTransId="{563D31B1-D6DB-4AA6-91D3-AEB1728EB2F7}"/>
    <dgm:cxn modelId="{6B84A82D-0CD4-40B6-9722-FA5363149811}" type="presOf" srcId="{A357ADB8-763F-4D04-BDD9-54737E632A05}" destId="{2334A708-C930-4AF0-8A91-AAA0D85084E6}" srcOrd="0" destOrd="0" presId="urn:microsoft.com/office/officeart/2005/8/layout/list1"/>
    <dgm:cxn modelId="{55F594AF-F423-49EA-B5B2-1DF4913E17B6}" type="presOf" srcId="{F049BB03-CD0B-4DA0-847E-85CCFF688F23}" destId="{8D2A9376-14B2-49B5-B4C5-474A1D7FCA7A}" srcOrd="0" destOrd="0" presId="urn:microsoft.com/office/officeart/2005/8/layout/list1"/>
    <dgm:cxn modelId="{B8F5290C-BFEB-4232-AA46-E2AED01D4A35}" type="presOf" srcId="{AFC20BAD-DC6C-49FC-814B-9B8E4B05A73C}" destId="{1157452B-BD5B-42BD-9A0F-A2D1F2ED1A27}" srcOrd="1" destOrd="0" presId="urn:microsoft.com/office/officeart/2005/8/layout/list1"/>
    <dgm:cxn modelId="{1C310861-1E88-4783-A74C-C82D25BA7AFB}" type="presOf" srcId="{AFC20BAD-DC6C-49FC-814B-9B8E4B05A73C}" destId="{02DA8EE6-1243-4F73-A346-A7E80D0E36FB}" srcOrd="0" destOrd="0" presId="urn:microsoft.com/office/officeart/2005/8/layout/list1"/>
    <dgm:cxn modelId="{FCE209BD-55EC-4F88-81E7-800E93DA44DB}" srcId="{F049BB03-CD0B-4DA0-847E-85CCFF688F23}" destId="{AFC20BAD-DC6C-49FC-814B-9B8E4B05A73C}" srcOrd="0" destOrd="0" parTransId="{07246F5B-5E76-4300-800C-5F769507116F}" sibTransId="{13BF0D19-790F-4868-A281-B0E7EF402FB6}"/>
    <dgm:cxn modelId="{83E898A2-088F-4E3D-A21A-62EE17AB338C}" type="presParOf" srcId="{8D2A9376-14B2-49B5-B4C5-474A1D7FCA7A}" destId="{7C6D3F7D-8CAC-4481-A243-AC423D2C9482}" srcOrd="0" destOrd="0" presId="urn:microsoft.com/office/officeart/2005/8/layout/list1"/>
    <dgm:cxn modelId="{8DFF5493-B262-4D2A-81A4-3A2EF4296DE6}" type="presParOf" srcId="{7C6D3F7D-8CAC-4481-A243-AC423D2C9482}" destId="{02DA8EE6-1243-4F73-A346-A7E80D0E36FB}" srcOrd="0" destOrd="0" presId="urn:microsoft.com/office/officeart/2005/8/layout/list1"/>
    <dgm:cxn modelId="{806E2F86-1D22-401D-88C7-4F694A6DE8AC}" type="presParOf" srcId="{7C6D3F7D-8CAC-4481-A243-AC423D2C9482}" destId="{1157452B-BD5B-42BD-9A0F-A2D1F2ED1A27}" srcOrd="1" destOrd="0" presId="urn:microsoft.com/office/officeart/2005/8/layout/list1"/>
    <dgm:cxn modelId="{1788AA52-DB96-4C79-8438-641FAFA411CB}" type="presParOf" srcId="{8D2A9376-14B2-49B5-B4C5-474A1D7FCA7A}" destId="{ABB71016-ADE0-4691-9AD1-8FF6F9FC0F49}" srcOrd="1" destOrd="0" presId="urn:microsoft.com/office/officeart/2005/8/layout/list1"/>
    <dgm:cxn modelId="{8BED516E-C3B2-4DC8-88D5-77E5B9577566}" type="presParOf" srcId="{8D2A9376-14B2-49B5-B4C5-474A1D7FCA7A}" destId="{2334A708-C930-4AF0-8A91-AAA0D85084E6}"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675A95-9A54-434E-833C-7329187C98C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FD7A23E-785D-4967-AC12-F48F6C52F6A9}">
      <dgm:prSet phldrT="[Text]" custT="1"/>
      <dgm:spPr/>
      <dgm:t>
        <a:bodyPr/>
        <a:lstStyle/>
        <a:p>
          <a:r>
            <a:rPr lang="x-none" sz="1800" b="0" u="none" dirty="0"/>
            <a:t>Flammable and combustible liquids</a:t>
          </a:r>
          <a:endParaRPr lang="en-US" sz="1800" b="0" dirty="0"/>
        </a:p>
      </dgm:t>
    </dgm:pt>
    <dgm:pt modelId="{583EA8D5-5E71-4EDF-80F0-6BF9CA809DC7}" type="parTrans" cxnId="{813AFDA8-7A98-46C0-9706-0AACF2F90523}">
      <dgm:prSet/>
      <dgm:spPr/>
      <dgm:t>
        <a:bodyPr/>
        <a:lstStyle/>
        <a:p>
          <a:endParaRPr lang="en-US"/>
        </a:p>
      </dgm:t>
    </dgm:pt>
    <dgm:pt modelId="{59DE5F47-28C5-4588-AFCD-C7D2FBD0D4F4}" type="sibTrans" cxnId="{813AFDA8-7A98-46C0-9706-0AACF2F90523}">
      <dgm:prSet/>
      <dgm:spPr/>
      <dgm:t>
        <a:bodyPr/>
        <a:lstStyle/>
        <a:p>
          <a:endParaRPr lang="en-US"/>
        </a:p>
      </dgm:t>
    </dgm:pt>
    <dgm:pt modelId="{268AC6E5-BD04-46AC-883B-928AD4EF20BE}">
      <dgm:prSet custT="1"/>
      <dgm:spPr/>
      <dgm:t>
        <a:bodyPr/>
        <a:lstStyle/>
        <a:p>
          <a:r>
            <a:rPr lang="x-none" sz="1800" b="0" u="none"/>
            <a:t>Water-reactive metals or chemicals</a:t>
          </a:r>
          <a:endParaRPr lang="en-US" sz="1800" b="0" u="none" dirty="0"/>
        </a:p>
      </dgm:t>
    </dgm:pt>
    <dgm:pt modelId="{EBA4CD5C-5E59-4CB9-BC13-47E1E1E5E560}" type="sibTrans" cxnId="{5F8804DD-E243-46F7-A25E-2679FE5C3102}">
      <dgm:prSet/>
      <dgm:spPr/>
      <dgm:t>
        <a:bodyPr/>
        <a:lstStyle/>
        <a:p>
          <a:endParaRPr lang="en-US"/>
        </a:p>
      </dgm:t>
    </dgm:pt>
    <dgm:pt modelId="{989C95AF-8C18-43D8-88B8-610F28C3CAF9}" type="parTrans" cxnId="{5F8804DD-E243-46F7-A25E-2679FE5C3102}">
      <dgm:prSet/>
      <dgm:spPr/>
      <dgm:t>
        <a:bodyPr/>
        <a:lstStyle/>
        <a:p>
          <a:endParaRPr lang="en-US"/>
        </a:p>
      </dgm:t>
    </dgm:pt>
    <dgm:pt modelId="{B0911F12-14D2-45C1-B1FE-BE3616731369}">
      <dgm:prSet custT="1"/>
      <dgm:spPr/>
      <dgm:t>
        <a:bodyPr/>
        <a:lstStyle/>
        <a:p>
          <a:r>
            <a:rPr lang="x-none" sz="1800" b="0" u="none" dirty="0"/>
            <a:t>Combustible metals that are flammable solids </a:t>
          </a:r>
          <a:endParaRPr lang="en-US" sz="1800" b="0" u="none" dirty="0"/>
        </a:p>
      </dgm:t>
    </dgm:pt>
    <dgm:pt modelId="{E9A302B0-F966-4442-ACF9-4F7D91A15B22}" type="sibTrans" cxnId="{730079F2-BC5A-4C16-8E37-84CCBEE82F91}">
      <dgm:prSet/>
      <dgm:spPr/>
      <dgm:t>
        <a:bodyPr/>
        <a:lstStyle/>
        <a:p>
          <a:endParaRPr lang="en-US"/>
        </a:p>
      </dgm:t>
    </dgm:pt>
    <dgm:pt modelId="{3DAA1F37-F7A7-441A-828F-E7A64A74F4A6}" type="parTrans" cxnId="{730079F2-BC5A-4C16-8E37-84CCBEE82F91}">
      <dgm:prSet/>
      <dgm:spPr/>
      <dgm:t>
        <a:bodyPr/>
        <a:lstStyle/>
        <a:p>
          <a:endParaRPr lang="en-US"/>
        </a:p>
      </dgm:t>
    </dgm:pt>
    <dgm:pt modelId="{1FD0FCF6-0777-4D80-BB54-21C5381677B1}">
      <dgm:prSet custT="1"/>
      <dgm:spPr/>
      <dgm:t>
        <a:bodyPr/>
        <a:lstStyle/>
        <a:p>
          <a:r>
            <a:rPr lang="x-none" sz="1800" b="0" u="none"/>
            <a:t>Food preparation equipment</a:t>
          </a:r>
          <a:endParaRPr lang="en-US" sz="1800" b="0" u="none" dirty="0"/>
        </a:p>
      </dgm:t>
    </dgm:pt>
    <dgm:pt modelId="{8AD3D05E-DE89-4DCC-9E2A-25DB87ED7C37}" type="sibTrans" cxnId="{017F047B-F39F-4502-9044-3D40753F2205}">
      <dgm:prSet/>
      <dgm:spPr/>
      <dgm:t>
        <a:bodyPr/>
        <a:lstStyle/>
        <a:p>
          <a:endParaRPr lang="en-US"/>
        </a:p>
      </dgm:t>
    </dgm:pt>
    <dgm:pt modelId="{F87CA792-A493-446F-A1A9-681439B407DD}" type="parTrans" cxnId="{017F047B-F39F-4502-9044-3D40753F2205}">
      <dgm:prSet/>
      <dgm:spPr/>
      <dgm:t>
        <a:bodyPr/>
        <a:lstStyle/>
        <a:p>
          <a:endParaRPr lang="en-US"/>
        </a:p>
      </dgm:t>
    </dgm:pt>
    <dgm:pt modelId="{82C20DE2-5E3B-4679-8EEF-12F0244D32AD}">
      <dgm:prSet custT="1"/>
      <dgm:spPr/>
      <dgm:t>
        <a:bodyPr/>
        <a:lstStyle/>
        <a:p>
          <a:r>
            <a:rPr lang="x-none" sz="1800" b="0" u="none"/>
            <a:t>File storage or archives</a:t>
          </a:r>
          <a:endParaRPr lang="en-US" sz="1800" b="0" u="none" dirty="0"/>
        </a:p>
      </dgm:t>
    </dgm:pt>
    <dgm:pt modelId="{3AB1800B-C13A-4A8B-934E-D574C2DEA4DC}" type="sibTrans" cxnId="{1037CF66-400F-48FF-B6A2-99DE0FA24AD5}">
      <dgm:prSet/>
      <dgm:spPr/>
      <dgm:t>
        <a:bodyPr/>
        <a:lstStyle/>
        <a:p>
          <a:endParaRPr lang="en-US"/>
        </a:p>
      </dgm:t>
    </dgm:pt>
    <dgm:pt modelId="{E9DB7CBF-04C7-427E-90EC-EDC0856B41D4}" type="parTrans" cxnId="{1037CF66-400F-48FF-B6A2-99DE0FA24AD5}">
      <dgm:prSet/>
      <dgm:spPr/>
      <dgm:t>
        <a:bodyPr/>
        <a:lstStyle/>
        <a:p>
          <a:endParaRPr lang="en-US"/>
        </a:p>
      </dgm:t>
    </dgm:pt>
    <dgm:pt modelId="{8966E55F-BD45-4CFA-ACBB-867DE78FACE8}">
      <dgm:prSet custT="1"/>
      <dgm:spPr>
        <a:solidFill>
          <a:schemeClr val="accent6">
            <a:lumMod val="50000"/>
          </a:schemeClr>
        </a:solidFill>
      </dgm:spPr>
      <dgm:t>
        <a:bodyPr/>
        <a:lstStyle/>
        <a:p>
          <a:r>
            <a:rPr lang="x-none" sz="1800" b="0" u="none" dirty="0"/>
            <a:t>Electronic Information Technology (IT) equipment</a:t>
          </a:r>
          <a:endParaRPr lang="en-US" sz="1800" b="0" u="none" dirty="0"/>
        </a:p>
      </dgm:t>
    </dgm:pt>
    <dgm:pt modelId="{E14E595B-CF52-43EC-AF7A-27045C5E9CCD}" type="sibTrans" cxnId="{57D88D7F-82C8-49C9-9C07-06D5780FFEE2}">
      <dgm:prSet/>
      <dgm:spPr/>
      <dgm:t>
        <a:bodyPr/>
        <a:lstStyle/>
        <a:p>
          <a:endParaRPr lang="en-US"/>
        </a:p>
      </dgm:t>
    </dgm:pt>
    <dgm:pt modelId="{6AA6DC4F-9742-437A-902E-D5FE6C4B7BBE}" type="parTrans" cxnId="{57D88D7F-82C8-49C9-9C07-06D5780FFEE2}">
      <dgm:prSet/>
      <dgm:spPr/>
      <dgm:t>
        <a:bodyPr/>
        <a:lstStyle/>
        <a:p>
          <a:endParaRPr lang="en-US"/>
        </a:p>
      </dgm:t>
    </dgm:pt>
    <dgm:pt modelId="{4D01A330-F4E8-4946-A553-AFC771368CD9}">
      <dgm:prSet custT="1"/>
      <dgm:spPr>
        <a:solidFill>
          <a:schemeClr val="accent6">
            <a:lumMod val="75000"/>
          </a:schemeClr>
        </a:solidFill>
      </dgm:spPr>
      <dgm:t>
        <a:bodyPr/>
        <a:lstStyle/>
        <a:p>
          <a:r>
            <a:rPr lang="x-none" sz="1800" b="0" u="none" dirty="0"/>
            <a:t>Electrical transformers and switches</a:t>
          </a:r>
          <a:endParaRPr lang="en-US" sz="1800" b="0" u="none" dirty="0"/>
        </a:p>
      </dgm:t>
    </dgm:pt>
    <dgm:pt modelId="{D308F0B3-C15F-4D04-9615-F054C47E17A6}" type="sibTrans" cxnId="{0942F09D-3C81-4CAC-B2A1-BA739534D354}">
      <dgm:prSet/>
      <dgm:spPr/>
      <dgm:t>
        <a:bodyPr/>
        <a:lstStyle/>
        <a:p>
          <a:endParaRPr lang="en-US"/>
        </a:p>
      </dgm:t>
    </dgm:pt>
    <dgm:pt modelId="{057E01C9-4B47-4DD7-A4F7-9317A809DD72}" type="parTrans" cxnId="{0942F09D-3C81-4CAC-B2A1-BA739534D354}">
      <dgm:prSet/>
      <dgm:spPr/>
      <dgm:t>
        <a:bodyPr/>
        <a:lstStyle/>
        <a:p>
          <a:endParaRPr lang="en-US"/>
        </a:p>
      </dgm:t>
    </dgm:pt>
    <dgm:pt modelId="{4A14691D-1C00-4C8D-9115-DB0A826A2E04}">
      <dgm:prSet custT="1"/>
      <dgm:spPr>
        <a:solidFill>
          <a:schemeClr val="accent2"/>
        </a:solidFill>
      </dgm:spPr>
      <dgm:t>
        <a:bodyPr/>
        <a:lstStyle/>
        <a:p>
          <a:r>
            <a:rPr lang="x-none" sz="1800" b="0" u="none" dirty="0"/>
            <a:t>High-value content such as museums</a:t>
          </a:r>
          <a:endParaRPr lang="en-US" sz="1800" b="0" u="none" dirty="0"/>
        </a:p>
      </dgm:t>
    </dgm:pt>
    <dgm:pt modelId="{7F1775E1-A145-4F36-998B-7BB8C403316B}" type="sibTrans" cxnId="{F5B01143-3D5A-4088-BE8F-3B563523AC1D}">
      <dgm:prSet/>
      <dgm:spPr/>
      <dgm:t>
        <a:bodyPr/>
        <a:lstStyle/>
        <a:p>
          <a:endParaRPr lang="en-US"/>
        </a:p>
      </dgm:t>
    </dgm:pt>
    <dgm:pt modelId="{6C9554AE-7E0A-47C5-AA5A-767D5B09E693}" type="parTrans" cxnId="{F5B01143-3D5A-4088-BE8F-3B563523AC1D}">
      <dgm:prSet/>
      <dgm:spPr/>
      <dgm:t>
        <a:bodyPr/>
        <a:lstStyle/>
        <a:p>
          <a:endParaRPr lang="en-US"/>
        </a:p>
      </dgm:t>
    </dgm:pt>
    <dgm:pt modelId="{54DE2D7A-CE9B-469B-8A01-2F5934B1C2CD}" type="pres">
      <dgm:prSet presAssocID="{72675A95-9A54-434E-833C-7329187C98C9}" presName="linear" presStyleCnt="0">
        <dgm:presLayoutVars>
          <dgm:animLvl val="lvl"/>
          <dgm:resizeHandles val="exact"/>
        </dgm:presLayoutVars>
      </dgm:prSet>
      <dgm:spPr/>
      <dgm:t>
        <a:bodyPr/>
        <a:lstStyle/>
        <a:p>
          <a:endParaRPr lang="en-US"/>
        </a:p>
      </dgm:t>
    </dgm:pt>
    <dgm:pt modelId="{6598A699-E33F-4F44-A4F2-A839992E7C00}" type="pres">
      <dgm:prSet presAssocID="{7FD7A23E-785D-4967-AC12-F48F6C52F6A9}" presName="parentText" presStyleLbl="node1" presStyleIdx="0" presStyleCnt="8">
        <dgm:presLayoutVars>
          <dgm:chMax val="0"/>
          <dgm:bulletEnabled val="1"/>
        </dgm:presLayoutVars>
      </dgm:prSet>
      <dgm:spPr/>
      <dgm:t>
        <a:bodyPr/>
        <a:lstStyle/>
        <a:p>
          <a:endParaRPr lang="en-US"/>
        </a:p>
      </dgm:t>
    </dgm:pt>
    <dgm:pt modelId="{0DB18874-960F-4690-A6B3-5CF75488D180}" type="pres">
      <dgm:prSet presAssocID="{59DE5F47-28C5-4588-AFCD-C7D2FBD0D4F4}" presName="spacer" presStyleCnt="0"/>
      <dgm:spPr/>
    </dgm:pt>
    <dgm:pt modelId="{2AF17D37-022D-4A66-8860-DC716F0AC8EC}" type="pres">
      <dgm:prSet presAssocID="{268AC6E5-BD04-46AC-883B-928AD4EF20BE}" presName="parentText" presStyleLbl="node1" presStyleIdx="1" presStyleCnt="8">
        <dgm:presLayoutVars>
          <dgm:chMax val="0"/>
          <dgm:bulletEnabled val="1"/>
        </dgm:presLayoutVars>
      </dgm:prSet>
      <dgm:spPr/>
      <dgm:t>
        <a:bodyPr/>
        <a:lstStyle/>
        <a:p>
          <a:endParaRPr lang="en-US"/>
        </a:p>
      </dgm:t>
    </dgm:pt>
    <dgm:pt modelId="{57E6071B-513E-4714-A52A-70CFA0DFE437}" type="pres">
      <dgm:prSet presAssocID="{EBA4CD5C-5E59-4CB9-BC13-47E1E1E5E560}" presName="spacer" presStyleCnt="0"/>
      <dgm:spPr/>
    </dgm:pt>
    <dgm:pt modelId="{34010856-4A45-4771-B01F-7F05DD8EF7B5}" type="pres">
      <dgm:prSet presAssocID="{B0911F12-14D2-45C1-B1FE-BE3616731369}" presName="parentText" presStyleLbl="node1" presStyleIdx="2" presStyleCnt="8">
        <dgm:presLayoutVars>
          <dgm:chMax val="0"/>
          <dgm:bulletEnabled val="1"/>
        </dgm:presLayoutVars>
      </dgm:prSet>
      <dgm:spPr/>
      <dgm:t>
        <a:bodyPr/>
        <a:lstStyle/>
        <a:p>
          <a:endParaRPr lang="en-US"/>
        </a:p>
      </dgm:t>
    </dgm:pt>
    <dgm:pt modelId="{AF9430B1-DEBF-494C-B250-50AF38642471}" type="pres">
      <dgm:prSet presAssocID="{E9A302B0-F966-4442-ACF9-4F7D91A15B22}" presName="spacer" presStyleCnt="0"/>
      <dgm:spPr/>
    </dgm:pt>
    <dgm:pt modelId="{433DEA4C-3381-443D-A39F-8040CB432500}" type="pres">
      <dgm:prSet presAssocID="{1FD0FCF6-0777-4D80-BB54-21C5381677B1}" presName="parentText" presStyleLbl="node1" presStyleIdx="3" presStyleCnt="8">
        <dgm:presLayoutVars>
          <dgm:chMax val="0"/>
          <dgm:bulletEnabled val="1"/>
        </dgm:presLayoutVars>
      </dgm:prSet>
      <dgm:spPr/>
      <dgm:t>
        <a:bodyPr/>
        <a:lstStyle/>
        <a:p>
          <a:endParaRPr lang="en-US"/>
        </a:p>
      </dgm:t>
    </dgm:pt>
    <dgm:pt modelId="{F0141862-1216-4DCC-B57D-07273B4734B4}" type="pres">
      <dgm:prSet presAssocID="{8AD3D05E-DE89-4DCC-9E2A-25DB87ED7C37}" presName="spacer" presStyleCnt="0"/>
      <dgm:spPr/>
    </dgm:pt>
    <dgm:pt modelId="{9A8960E3-A8F0-48BD-AAC3-6066E985912C}" type="pres">
      <dgm:prSet presAssocID="{82C20DE2-5E3B-4679-8EEF-12F0244D32AD}" presName="parentText" presStyleLbl="node1" presStyleIdx="4" presStyleCnt="8">
        <dgm:presLayoutVars>
          <dgm:chMax val="0"/>
          <dgm:bulletEnabled val="1"/>
        </dgm:presLayoutVars>
      </dgm:prSet>
      <dgm:spPr/>
      <dgm:t>
        <a:bodyPr/>
        <a:lstStyle/>
        <a:p>
          <a:endParaRPr lang="en-US"/>
        </a:p>
      </dgm:t>
    </dgm:pt>
    <dgm:pt modelId="{A1544D14-8369-44C3-B5AB-1F2F878D79D2}" type="pres">
      <dgm:prSet presAssocID="{3AB1800B-C13A-4A8B-934E-D574C2DEA4DC}" presName="spacer" presStyleCnt="0"/>
      <dgm:spPr/>
    </dgm:pt>
    <dgm:pt modelId="{0199BD18-0BF5-4DEA-A4C0-F8B451C443E6}" type="pres">
      <dgm:prSet presAssocID="{8966E55F-BD45-4CFA-ACBB-867DE78FACE8}" presName="parentText" presStyleLbl="node1" presStyleIdx="5" presStyleCnt="8">
        <dgm:presLayoutVars>
          <dgm:chMax val="0"/>
          <dgm:bulletEnabled val="1"/>
        </dgm:presLayoutVars>
      </dgm:prSet>
      <dgm:spPr/>
      <dgm:t>
        <a:bodyPr/>
        <a:lstStyle/>
        <a:p>
          <a:endParaRPr lang="en-US"/>
        </a:p>
      </dgm:t>
    </dgm:pt>
    <dgm:pt modelId="{FF2C17A4-1B58-4487-9935-70DDAE3BE4EC}" type="pres">
      <dgm:prSet presAssocID="{E14E595B-CF52-43EC-AF7A-27045C5E9CCD}" presName="spacer" presStyleCnt="0"/>
      <dgm:spPr/>
    </dgm:pt>
    <dgm:pt modelId="{5E005FD7-1FD1-4C66-BE94-A39AAA0A7D7E}" type="pres">
      <dgm:prSet presAssocID="{4D01A330-F4E8-4946-A553-AFC771368CD9}" presName="parentText" presStyleLbl="node1" presStyleIdx="6" presStyleCnt="8">
        <dgm:presLayoutVars>
          <dgm:chMax val="0"/>
          <dgm:bulletEnabled val="1"/>
        </dgm:presLayoutVars>
      </dgm:prSet>
      <dgm:spPr/>
      <dgm:t>
        <a:bodyPr/>
        <a:lstStyle/>
        <a:p>
          <a:endParaRPr lang="en-US"/>
        </a:p>
      </dgm:t>
    </dgm:pt>
    <dgm:pt modelId="{F7AA6998-5A06-498C-949D-CFC4A3CACB8F}" type="pres">
      <dgm:prSet presAssocID="{D308F0B3-C15F-4D04-9615-F054C47E17A6}" presName="spacer" presStyleCnt="0"/>
      <dgm:spPr/>
    </dgm:pt>
    <dgm:pt modelId="{CC592078-F8F2-4888-B3A3-7A03C91494C0}" type="pres">
      <dgm:prSet presAssocID="{4A14691D-1C00-4C8D-9115-DB0A826A2E04}" presName="parentText" presStyleLbl="node1" presStyleIdx="7" presStyleCnt="8">
        <dgm:presLayoutVars>
          <dgm:chMax val="0"/>
          <dgm:bulletEnabled val="1"/>
        </dgm:presLayoutVars>
      </dgm:prSet>
      <dgm:spPr/>
      <dgm:t>
        <a:bodyPr/>
        <a:lstStyle/>
        <a:p>
          <a:endParaRPr lang="en-US"/>
        </a:p>
      </dgm:t>
    </dgm:pt>
  </dgm:ptLst>
  <dgm:cxnLst>
    <dgm:cxn modelId="{6C4B028A-BF72-4FDE-9F01-396ACB2465DC}" type="presOf" srcId="{4A14691D-1C00-4C8D-9115-DB0A826A2E04}" destId="{CC592078-F8F2-4888-B3A3-7A03C91494C0}" srcOrd="0" destOrd="0" presId="urn:microsoft.com/office/officeart/2005/8/layout/vList2"/>
    <dgm:cxn modelId="{38A8ADD6-20B0-41F6-81F6-D36C32BC6406}" type="presOf" srcId="{4D01A330-F4E8-4946-A553-AFC771368CD9}" destId="{5E005FD7-1FD1-4C66-BE94-A39AAA0A7D7E}" srcOrd="0" destOrd="0" presId="urn:microsoft.com/office/officeart/2005/8/layout/vList2"/>
    <dgm:cxn modelId="{C1322330-C443-4362-B46E-4737FC7CF7ED}" type="presOf" srcId="{82C20DE2-5E3B-4679-8EEF-12F0244D32AD}" destId="{9A8960E3-A8F0-48BD-AAC3-6066E985912C}" srcOrd="0" destOrd="0" presId="urn:microsoft.com/office/officeart/2005/8/layout/vList2"/>
    <dgm:cxn modelId="{926B439A-C2E7-47A8-81FB-5E5C72FA7D60}" type="presOf" srcId="{268AC6E5-BD04-46AC-883B-928AD4EF20BE}" destId="{2AF17D37-022D-4A66-8860-DC716F0AC8EC}" srcOrd="0" destOrd="0" presId="urn:microsoft.com/office/officeart/2005/8/layout/vList2"/>
    <dgm:cxn modelId="{D828E9C6-1B7F-43FE-ADF2-66717FD20C5E}" type="presOf" srcId="{1FD0FCF6-0777-4D80-BB54-21C5381677B1}" destId="{433DEA4C-3381-443D-A39F-8040CB432500}" srcOrd="0" destOrd="0" presId="urn:microsoft.com/office/officeart/2005/8/layout/vList2"/>
    <dgm:cxn modelId="{017F047B-F39F-4502-9044-3D40753F2205}" srcId="{72675A95-9A54-434E-833C-7329187C98C9}" destId="{1FD0FCF6-0777-4D80-BB54-21C5381677B1}" srcOrd="3" destOrd="0" parTransId="{F87CA792-A493-446F-A1A9-681439B407DD}" sibTransId="{8AD3D05E-DE89-4DCC-9E2A-25DB87ED7C37}"/>
    <dgm:cxn modelId="{57D88D7F-82C8-49C9-9C07-06D5780FFEE2}" srcId="{72675A95-9A54-434E-833C-7329187C98C9}" destId="{8966E55F-BD45-4CFA-ACBB-867DE78FACE8}" srcOrd="5" destOrd="0" parTransId="{6AA6DC4F-9742-437A-902E-D5FE6C4B7BBE}" sibTransId="{E14E595B-CF52-43EC-AF7A-27045C5E9CCD}"/>
    <dgm:cxn modelId="{813AFDA8-7A98-46C0-9706-0AACF2F90523}" srcId="{72675A95-9A54-434E-833C-7329187C98C9}" destId="{7FD7A23E-785D-4967-AC12-F48F6C52F6A9}" srcOrd="0" destOrd="0" parTransId="{583EA8D5-5E71-4EDF-80F0-6BF9CA809DC7}" sibTransId="{59DE5F47-28C5-4588-AFCD-C7D2FBD0D4F4}"/>
    <dgm:cxn modelId="{974B628A-51D6-4DAF-90D9-9BE42381CFDC}" type="presOf" srcId="{B0911F12-14D2-45C1-B1FE-BE3616731369}" destId="{34010856-4A45-4771-B01F-7F05DD8EF7B5}" srcOrd="0" destOrd="0" presId="urn:microsoft.com/office/officeart/2005/8/layout/vList2"/>
    <dgm:cxn modelId="{F5B01143-3D5A-4088-BE8F-3B563523AC1D}" srcId="{72675A95-9A54-434E-833C-7329187C98C9}" destId="{4A14691D-1C00-4C8D-9115-DB0A826A2E04}" srcOrd="7" destOrd="0" parTransId="{6C9554AE-7E0A-47C5-AA5A-767D5B09E693}" sibTransId="{7F1775E1-A145-4F36-998B-7BB8C403316B}"/>
    <dgm:cxn modelId="{85ADB4C5-DCC2-4D22-82EC-974927C264FF}" type="presOf" srcId="{7FD7A23E-785D-4967-AC12-F48F6C52F6A9}" destId="{6598A699-E33F-4F44-A4F2-A839992E7C00}" srcOrd="0" destOrd="0" presId="urn:microsoft.com/office/officeart/2005/8/layout/vList2"/>
    <dgm:cxn modelId="{730079F2-BC5A-4C16-8E37-84CCBEE82F91}" srcId="{72675A95-9A54-434E-833C-7329187C98C9}" destId="{B0911F12-14D2-45C1-B1FE-BE3616731369}" srcOrd="2" destOrd="0" parTransId="{3DAA1F37-F7A7-441A-828F-E7A64A74F4A6}" sibTransId="{E9A302B0-F966-4442-ACF9-4F7D91A15B22}"/>
    <dgm:cxn modelId="{6FB02902-FB76-463C-B969-19184A95E727}" type="presOf" srcId="{8966E55F-BD45-4CFA-ACBB-867DE78FACE8}" destId="{0199BD18-0BF5-4DEA-A4C0-F8B451C443E6}" srcOrd="0" destOrd="0" presId="urn:microsoft.com/office/officeart/2005/8/layout/vList2"/>
    <dgm:cxn modelId="{1037CF66-400F-48FF-B6A2-99DE0FA24AD5}" srcId="{72675A95-9A54-434E-833C-7329187C98C9}" destId="{82C20DE2-5E3B-4679-8EEF-12F0244D32AD}" srcOrd="4" destOrd="0" parTransId="{E9DB7CBF-04C7-427E-90EC-EDC0856B41D4}" sibTransId="{3AB1800B-C13A-4A8B-934E-D574C2DEA4DC}"/>
    <dgm:cxn modelId="{54F7AE9E-8EE1-4D8F-BAD3-4EF259DD269F}" type="presOf" srcId="{72675A95-9A54-434E-833C-7329187C98C9}" destId="{54DE2D7A-CE9B-469B-8A01-2F5934B1C2CD}" srcOrd="0" destOrd="0" presId="urn:microsoft.com/office/officeart/2005/8/layout/vList2"/>
    <dgm:cxn modelId="{5F8804DD-E243-46F7-A25E-2679FE5C3102}" srcId="{72675A95-9A54-434E-833C-7329187C98C9}" destId="{268AC6E5-BD04-46AC-883B-928AD4EF20BE}" srcOrd="1" destOrd="0" parTransId="{989C95AF-8C18-43D8-88B8-610F28C3CAF9}" sibTransId="{EBA4CD5C-5E59-4CB9-BC13-47E1E1E5E560}"/>
    <dgm:cxn modelId="{0942F09D-3C81-4CAC-B2A1-BA739534D354}" srcId="{72675A95-9A54-434E-833C-7329187C98C9}" destId="{4D01A330-F4E8-4946-A553-AFC771368CD9}" srcOrd="6" destOrd="0" parTransId="{057E01C9-4B47-4DD7-A4F7-9317A809DD72}" sibTransId="{D308F0B3-C15F-4D04-9615-F054C47E17A6}"/>
    <dgm:cxn modelId="{2D7E3ACA-C2F5-4247-95CB-7263F92D92CB}" type="presParOf" srcId="{54DE2D7A-CE9B-469B-8A01-2F5934B1C2CD}" destId="{6598A699-E33F-4F44-A4F2-A839992E7C00}" srcOrd="0" destOrd="0" presId="urn:microsoft.com/office/officeart/2005/8/layout/vList2"/>
    <dgm:cxn modelId="{173EA987-D088-4BB8-9BA9-10F93690961A}" type="presParOf" srcId="{54DE2D7A-CE9B-469B-8A01-2F5934B1C2CD}" destId="{0DB18874-960F-4690-A6B3-5CF75488D180}" srcOrd="1" destOrd="0" presId="urn:microsoft.com/office/officeart/2005/8/layout/vList2"/>
    <dgm:cxn modelId="{7F6CAC1F-62F0-4D1F-B713-B2B49D32034C}" type="presParOf" srcId="{54DE2D7A-CE9B-469B-8A01-2F5934B1C2CD}" destId="{2AF17D37-022D-4A66-8860-DC716F0AC8EC}" srcOrd="2" destOrd="0" presId="urn:microsoft.com/office/officeart/2005/8/layout/vList2"/>
    <dgm:cxn modelId="{587DAA32-F3C3-42D4-994B-A0E7DC157ECF}" type="presParOf" srcId="{54DE2D7A-CE9B-469B-8A01-2F5934B1C2CD}" destId="{57E6071B-513E-4714-A52A-70CFA0DFE437}" srcOrd="3" destOrd="0" presId="urn:microsoft.com/office/officeart/2005/8/layout/vList2"/>
    <dgm:cxn modelId="{23ED184A-E61C-494A-AABD-3C412FB9839A}" type="presParOf" srcId="{54DE2D7A-CE9B-469B-8A01-2F5934B1C2CD}" destId="{34010856-4A45-4771-B01F-7F05DD8EF7B5}" srcOrd="4" destOrd="0" presId="urn:microsoft.com/office/officeart/2005/8/layout/vList2"/>
    <dgm:cxn modelId="{04FAD5D6-6BD3-4509-B684-B7DBCA50720B}" type="presParOf" srcId="{54DE2D7A-CE9B-469B-8A01-2F5934B1C2CD}" destId="{AF9430B1-DEBF-494C-B250-50AF38642471}" srcOrd="5" destOrd="0" presId="urn:microsoft.com/office/officeart/2005/8/layout/vList2"/>
    <dgm:cxn modelId="{4D7AD04B-3EF5-4CB0-8955-D8DA0E795BA8}" type="presParOf" srcId="{54DE2D7A-CE9B-469B-8A01-2F5934B1C2CD}" destId="{433DEA4C-3381-443D-A39F-8040CB432500}" srcOrd="6" destOrd="0" presId="urn:microsoft.com/office/officeart/2005/8/layout/vList2"/>
    <dgm:cxn modelId="{A085ED8E-251F-452A-8754-4E7A9F16581E}" type="presParOf" srcId="{54DE2D7A-CE9B-469B-8A01-2F5934B1C2CD}" destId="{F0141862-1216-4DCC-B57D-07273B4734B4}" srcOrd="7" destOrd="0" presId="urn:microsoft.com/office/officeart/2005/8/layout/vList2"/>
    <dgm:cxn modelId="{8602BC96-D948-4E51-8BDD-8515519FDD4A}" type="presParOf" srcId="{54DE2D7A-CE9B-469B-8A01-2F5934B1C2CD}" destId="{9A8960E3-A8F0-48BD-AAC3-6066E985912C}" srcOrd="8" destOrd="0" presId="urn:microsoft.com/office/officeart/2005/8/layout/vList2"/>
    <dgm:cxn modelId="{0EDC754C-8F7C-4FB1-BDFB-90EFF52B2484}" type="presParOf" srcId="{54DE2D7A-CE9B-469B-8A01-2F5934B1C2CD}" destId="{A1544D14-8369-44C3-B5AB-1F2F878D79D2}" srcOrd="9" destOrd="0" presId="urn:microsoft.com/office/officeart/2005/8/layout/vList2"/>
    <dgm:cxn modelId="{213A417C-80D9-401C-A3FE-08F2B29EACCC}" type="presParOf" srcId="{54DE2D7A-CE9B-469B-8A01-2F5934B1C2CD}" destId="{0199BD18-0BF5-4DEA-A4C0-F8B451C443E6}" srcOrd="10" destOrd="0" presId="urn:microsoft.com/office/officeart/2005/8/layout/vList2"/>
    <dgm:cxn modelId="{FB235F74-BD18-4329-B9D9-FA8B23D4851D}" type="presParOf" srcId="{54DE2D7A-CE9B-469B-8A01-2F5934B1C2CD}" destId="{FF2C17A4-1B58-4487-9935-70DDAE3BE4EC}" srcOrd="11" destOrd="0" presId="urn:microsoft.com/office/officeart/2005/8/layout/vList2"/>
    <dgm:cxn modelId="{025E2B16-E52F-4753-A3DD-5734830AA830}" type="presParOf" srcId="{54DE2D7A-CE9B-469B-8A01-2F5934B1C2CD}" destId="{5E005FD7-1FD1-4C66-BE94-A39AAA0A7D7E}" srcOrd="12" destOrd="0" presId="urn:microsoft.com/office/officeart/2005/8/layout/vList2"/>
    <dgm:cxn modelId="{87DB824A-6253-407F-A19F-26AB27780E56}" type="presParOf" srcId="{54DE2D7A-CE9B-469B-8A01-2F5934B1C2CD}" destId="{F7AA6998-5A06-498C-949D-CFC4A3CACB8F}" srcOrd="13" destOrd="0" presId="urn:microsoft.com/office/officeart/2005/8/layout/vList2"/>
    <dgm:cxn modelId="{38F525A9-C70A-4BC9-A20A-BD87B48C7DF7}" type="presParOf" srcId="{54DE2D7A-CE9B-469B-8A01-2F5934B1C2CD}" destId="{CC592078-F8F2-4888-B3A3-7A03C91494C0}"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89F6DEE-5BFF-4DEA-9D58-3C2938D2D875}"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C227643F-4A6F-4D58-A891-13F6F3D4AFDA}">
      <dgm:prSet phldrT="[Text]" custT="1"/>
      <dgm:spPr/>
      <dgm:t>
        <a:bodyPr/>
        <a:lstStyle/>
        <a:p>
          <a:r>
            <a:rPr lang="en-US" sz="2200" b="0" dirty="0"/>
            <a:t>Storage container for agent and/or expellant gas</a:t>
          </a:r>
        </a:p>
      </dgm:t>
    </dgm:pt>
    <dgm:pt modelId="{9AAF789B-ED55-4025-8719-B139B1A0C8BD}" type="parTrans" cxnId="{4220A669-B796-417E-8B81-9859BB6539DA}">
      <dgm:prSet/>
      <dgm:spPr/>
      <dgm:t>
        <a:bodyPr/>
        <a:lstStyle/>
        <a:p>
          <a:endParaRPr lang="en-US"/>
        </a:p>
      </dgm:t>
    </dgm:pt>
    <dgm:pt modelId="{D455FD90-254A-411B-8C91-0691EACF9F70}" type="sibTrans" cxnId="{4220A669-B796-417E-8B81-9859BB6539DA}">
      <dgm:prSet/>
      <dgm:spPr/>
      <dgm:t>
        <a:bodyPr/>
        <a:lstStyle/>
        <a:p>
          <a:endParaRPr lang="en-US"/>
        </a:p>
      </dgm:t>
    </dgm:pt>
    <dgm:pt modelId="{B5B20454-F3A5-4A98-8CB0-19B627F9644A}">
      <dgm:prSet phldrT="[Text]"/>
      <dgm:spPr/>
      <dgm:t>
        <a:bodyPr/>
        <a:lstStyle/>
        <a:p>
          <a:r>
            <a:rPr lang="en-US" b="0" dirty="0" smtClean="0"/>
            <a:t>Pressure </a:t>
          </a:r>
          <a:r>
            <a:rPr lang="en-US" b="0" dirty="0"/>
            <a:t>gauge attached to the storage container indicates the stored pressure of the container </a:t>
          </a:r>
        </a:p>
      </dgm:t>
    </dgm:pt>
    <dgm:pt modelId="{1BA18635-E05F-49D3-9993-BA5FF1DD3580}" type="parTrans" cxnId="{188938C1-D53C-4F1F-9802-0DB92BB2D93C}">
      <dgm:prSet/>
      <dgm:spPr/>
      <dgm:t>
        <a:bodyPr/>
        <a:lstStyle/>
        <a:p>
          <a:endParaRPr lang="en-US"/>
        </a:p>
      </dgm:t>
    </dgm:pt>
    <dgm:pt modelId="{22B6245F-1DFF-4AC1-A517-8BC0266BD12E}" type="sibTrans" cxnId="{188938C1-D53C-4F1F-9802-0DB92BB2D93C}">
      <dgm:prSet/>
      <dgm:spPr/>
      <dgm:t>
        <a:bodyPr/>
        <a:lstStyle/>
        <a:p>
          <a:endParaRPr lang="en-US"/>
        </a:p>
      </dgm:t>
    </dgm:pt>
    <dgm:pt modelId="{0725D1F7-0A5D-429A-90F3-7F3EC1B0410C}">
      <dgm:prSet/>
      <dgm:spPr/>
      <dgm:t>
        <a:bodyPr/>
        <a:lstStyle/>
        <a:p>
          <a:r>
            <a:rPr lang="en-US" b="0" dirty="0"/>
            <a:t>Typical range from 30 to 100 pounds (15 kg to 50 kg)</a:t>
          </a:r>
        </a:p>
      </dgm:t>
    </dgm:pt>
    <dgm:pt modelId="{F194C8DD-CB4B-4B7C-9C2A-38E435FF6BF2}" type="parTrans" cxnId="{6A252493-F5F3-4B54-8023-610DAEE60538}">
      <dgm:prSet/>
      <dgm:spPr/>
      <dgm:t>
        <a:bodyPr/>
        <a:lstStyle/>
        <a:p>
          <a:endParaRPr lang="en-US"/>
        </a:p>
      </dgm:t>
    </dgm:pt>
    <dgm:pt modelId="{4DF4FB18-9F57-4A38-B094-8CD533C97070}" type="sibTrans" cxnId="{6A252493-F5F3-4B54-8023-610DAEE60538}">
      <dgm:prSet/>
      <dgm:spPr/>
      <dgm:t>
        <a:bodyPr/>
        <a:lstStyle/>
        <a:p>
          <a:endParaRPr lang="en-US"/>
        </a:p>
      </dgm:t>
    </dgm:pt>
    <dgm:pt modelId="{B1DCF41D-2ABE-4BFC-9E96-9C918B06626B}">
      <dgm:prSet/>
      <dgm:spPr/>
      <dgm:t>
        <a:bodyPr/>
        <a:lstStyle/>
        <a:p>
          <a:r>
            <a:rPr lang="en-US" b="0" dirty="0"/>
            <a:t>Must also be in an area that maintains a temperature range from -40°F to 120°F </a:t>
          </a:r>
          <a:br>
            <a:rPr lang="en-US" b="0" dirty="0"/>
          </a:br>
          <a:r>
            <a:rPr lang="en-US" b="0" dirty="0"/>
            <a:t>(-40°C to 50°C)</a:t>
          </a:r>
        </a:p>
      </dgm:t>
    </dgm:pt>
    <dgm:pt modelId="{C4628865-6446-4566-94A9-C48F550DA8B0}" type="parTrans" cxnId="{71FDD126-A1D0-4AE2-8EA3-014F6C889DE4}">
      <dgm:prSet/>
      <dgm:spPr/>
      <dgm:t>
        <a:bodyPr/>
        <a:lstStyle/>
        <a:p>
          <a:endParaRPr lang="en-US"/>
        </a:p>
      </dgm:t>
    </dgm:pt>
    <dgm:pt modelId="{5EDF11C4-AD87-4E70-A8AF-DB642358F76B}" type="sibTrans" cxnId="{71FDD126-A1D0-4AE2-8EA3-014F6C889DE4}">
      <dgm:prSet/>
      <dgm:spPr/>
      <dgm:t>
        <a:bodyPr/>
        <a:lstStyle/>
        <a:p>
          <a:endParaRPr lang="en-US"/>
        </a:p>
      </dgm:t>
    </dgm:pt>
    <dgm:pt modelId="{132C5815-13D0-4382-A570-383A3B98D4EB}">
      <dgm:prSet/>
      <dgm:spPr/>
      <dgm:t>
        <a:bodyPr/>
        <a:lstStyle/>
        <a:p>
          <a:r>
            <a:rPr lang="en-US" b="0" dirty="0"/>
            <a:t>Must be located as close to the discharge point as possible</a:t>
          </a:r>
        </a:p>
      </dgm:t>
    </dgm:pt>
    <dgm:pt modelId="{F73263EA-7951-46B8-BE56-8D716A8F442C}" type="parTrans" cxnId="{434F9B76-A2D8-4D5D-BAC5-6CEBABB50A00}">
      <dgm:prSet/>
      <dgm:spPr/>
      <dgm:t>
        <a:bodyPr/>
        <a:lstStyle/>
        <a:p>
          <a:endParaRPr lang="en-US"/>
        </a:p>
      </dgm:t>
    </dgm:pt>
    <dgm:pt modelId="{16441EE8-29A3-4305-8FED-025A2164AE13}" type="sibTrans" cxnId="{434F9B76-A2D8-4D5D-BAC5-6CEBABB50A00}">
      <dgm:prSet/>
      <dgm:spPr/>
      <dgm:t>
        <a:bodyPr/>
        <a:lstStyle/>
        <a:p>
          <a:endParaRPr lang="en-US"/>
        </a:p>
      </dgm:t>
    </dgm:pt>
    <dgm:pt modelId="{C8336684-ECF0-447F-B6DD-7DDECE83BD02}" type="pres">
      <dgm:prSet presAssocID="{E89F6DEE-5BFF-4DEA-9D58-3C2938D2D875}" presName="linear" presStyleCnt="0">
        <dgm:presLayoutVars>
          <dgm:dir/>
          <dgm:animLvl val="lvl"/>
          <dgm:resizeHandles val="exact"/>
        </dgm:presLayoutVars>
      </dgm:prSet>
      <dgm:spPr/>
      <dgm:t>
        <a:bodyPr/>
        <a:lstStyle/>
        <a:p>
          <a:endParaRPr lang="en-US"/>
        </a:p>
      </dgm:t>
    </dgm:pt>
    <dgm:pt modelId="{14A75DE4-5E2E-4909-87CB-17EFED301AB5}" type="pres">
      <dgm:prSet presAssocID="{C227643F-4A6F-4D58-A891-13F6F3D4AFDA}" presName="parentLin" presStyleCnt="0"/>
      <dgm:spPr/>
    </dgm:pt>
    <dgm:pt modelId="{E5347107-7B67-412C-94A8-AB82C9D545CD}" type="pres">
      <dgm:prSet presAssocID="{C227643F-4A6F-4D58-A891-13F6F3D4AFDA}" presName="parentLeftMargin" presStyleLbl="node1" presStyleIdx="0" presStyleCnt="1"/>
      <dgm:spPr/>
      <dgm:t>
        <a:bodyPr/>
        <a:lstStyle/>
        <a:p>
          <a:endParaRPr lang="en-US"/>
        </a:p>
      </dgm:t>
    </dgm:pt>
    <dgm:pt modelId="{F0DAD336-4F2E-4E31-90E2-3D466519FF40}" type="pres">
      <dgm:prSet presAssocID="{C227643F-4A6F-4D58-A891-13F6F3D4AFDA}" presName="parentText" presStyleLbl="node1" presStyleIdx="0" presStyleCnt="1" custScaleX="121542" custScaleY="145426">
        <dgm:presLayoutVars>
          <dgm:chMax val="0"/>
          <dgm:bulletEnabled val="1"/>
        </dgm:presLayoutVars>
      </dgm:prSet>
      <dgm:spPr/>
      <dgm:t>
        <a:bodyPr/>
        <a:lstStyle/>
        <a:p>
          <a:endParaRPr lang="en-US"/>
        </a:p>
      </dgm:t>
    </dgm:pt>
    <dgm:pt modelId="{3E6619BD-7F88-48D3-83EE-FFE65C50AE18}" type="pres">
      <dgm:prSet presAssocID="{C227643F-4A6F-4D58-A891-13F6F3D4AFDA}" presName="negativeSpace" presStyleCnt="0"/>
      <dgm:spPr/>
    </dgm:pt>
    <dgm:pt modelId="{DD4AA6AF-758E-4CE4-AC1D-964EC2E59810}" type="pres">
      <dgm:prSet presAssocID="{C227643F-4A6F-4D58-A891-13F6F3D4AFDA}" presName="childText" presStyleLbl="conFgAcc1" presStyleIdx="0" presStyleCnt="1">
        <dgm:presLayoutVars>
          <dgm:bulletEnabled val="1"/>
        </dgm:presLayoutVars>
      </dgm:prSet>
      <dgm:spPr/>
      <dgm:t>
        <a:bodyPr/>
        <a:lstStyle/>
        <a:p>
          <a:endParaRPr lang="en-US"/>
        </a:p>
      </dgm:t>
    </dgm:pt>
  </dgm:ptLst>
  <dgm:cxnLst>
    <dgm:cxn modelId="{6FAE0235-A6F0-4106-9FFD-99D7B54D0C58}" type="presOf" srcId="{B5B20454-F3A5-4A98-8CB0-19B627F9644A}" destId="{DD4AA6AF-758E-4CE4-AC1D-964EC2E59810}" srcOrd="0" destOrd="0" presId="urn:microsoft.com/office/officeart/2005/8/layout/list1"/>
    <dgm:cxn modelId="{4220A669-B796-417E-8B81-9859BB6539DA}" srcId="{E89F6DEE-5BFF-4DEA-9D58-3C2938D2D875}" destId="{C227643F-4A6F-4D58-A891-13F6F3D4AFDA}" srcOrd="0" destOrd="0" parTransId="{9AAF789B-ED55-4025-8719-B139B1A0C8BD}" sibTransId="{D455FD90-254A-411B-8C91-0691EACF9F70}"/>
    <dgm:cxn modelId="{782F7A39-4D2A-4E89-AE91-2A22A9AB4528}" type="presOf" srcId="{C227643F-4A6F-4D58-A891-13F6F3D4AFDA}" destId="{E5347107-7B67-412C-94A8-AB82C9D545CD}" srcOrd="0" destOrd="0" presId="urn:microsoft.com/office/officeart/2005/8/layout/list1"/>
    <dgm:cxn modelId="{71FDD126-A1D0-4AE2-8EA3-014F6C889DE4}" srcId="{C227643F-4A6F-4D58-A891-13F6F3D4AFDA}" destId="{B1DCF41D-2ABE-4BFC-9E96-9C918B06626B}" srcOrd="3" destOrd="0" parTransId="{C4628865-6446-4566-94A9-C48F550DA8B0}" sibTransId="{5EDF11C4-AD87-4E70-A8AF-DB642358F76B}"/>
    <dgm:cxn modelId="{56CA9194-48B7-4403-A1FD-44DCEAFB24BD}" type="presOf" srcId="{B1DCF41D-2ABE-4BFC-9E96-9C918B06626B}" destId="{DD4AA6AF-758E-4CE4-AC1D-964EC2E59810}" srcOrd="0" destOrd="3" presId="urn:microsoft.com/office/officeart/2005/8/layout/list1"/>
    <dgm:cxn modelId="{02150EBD-BE8A-4DD5-A896-8CEFCCB96EB9}" type="presOf" srcId="{0725D1F7-0A5D-429A-90F3-7F3EC1B0410C}" destId="{DD4AA6AF-758E-4CE4-AC1D-964EC2E59810}" srcOrd="0" destOrd="1" presId="urn:microsoft.com/office/officeart/2005/8/layout/list1"/>
    <dgm:cxn modelId="{188938C1-D53C-4F1F-9802-0DB92BB2D93C}" srcId="{C227643F-4A6F-4D58-A891-13F6F3D4AFDA}" destId="{B5B20454-F3A5-4A98-8CB0-19B627F9644A}" srcOrd="0" destOrd="0" parTransId="{1BA18635-E05F-49D3-9993-BA5FF1DD3580}" sibTransId="{22B6245F-1DFF-4AC1-A517-8BC0266BD12E}"/>
    <dgm:cxn modelId="{434F9B76-A2D8-4D5D-BAC5-6CEBABB50A00}" srcId="{C227643F-4A6F-4D58-A891-13F6F3D4AFDA}" destId="{132C5815-13D0-4382-A570-383A3B98D4EB}" srcOrd="2" destOrd="0" parTransId="{F73263EA-7951-46B8-BE56-8D716A8F442C}" sibTransId="{16441EE8-29A3-4305-8FED-025A2164AE13}"/>
    <dgm:cxn modelId="{63E63958-2E29-4ACF-84B1-56CDA028AE19}" type="presOf" srcId="{E89F6DEE-5BFF-4DEA-9D58-3C2938D2D875}" destId="{C8336684-ECF0-447F-B6DD-7DDECE83BD02}" srcOrd="0" destOrd="0" presId="urn:microsoft.com/office/officeart/2005/8/layout/list1"/>
    <dgm:cxn modelId="{769F01BD-A694-4005-A8D9-FB0D3378D63C}" type="presOf" srcId="{132C5815-13D0-4382-A570-383A3B98D4EB}" destId="{DD4AA6AF-758E-4CE4-AC1D-964EC2E59810}" srcOrd="0" destOrd="2" presId="urn:microsoft.com/office/officeart/2005/8/layout/list1"/>
    <dgm:cxn modelId="{6A252493-F5F3-4B54-8023-610DAEE60538}" srcId="{C227643F-4A6F-4D58-A891-13F6F3D4AFDA}" destId="{0725D1F7-0A5D-429A-90F3-7F3EC1B0410C}" srcOrd="1" destOrd="0" parTransId="{F194C8DD-CB4B-4B7C-9C2A-38E435FF6BF2}" sibTransId="{4DF4FB18-9F57-4A38-B094-8CD533C97070}"/>
    <dgm:cxn modelId="{C37EE833-9FD9-4246-AA02-DBD04B9E5050}" type="presOf" srcId="{C227643F-4A6F-4D58-A891-13F6F3D4AFDA}" destId="{F0DAD336-4F2E-4E31-90E2-3D466519FF40}" srcOrd="1" destOrd="0" presId="urn:microsoft.com/office/officeart/2005/8/layout/list1"/>
    <dgm:cxn modelId="{3BA40910-4D83-4967-87D3-9C6E64104B57}" type="presParOf" srcId="{C8336684-ECF0-447F-B6DD-7DDECE83BD02}" destId="{14A75DE4-5E2E-4909-87CB-17EFED301AB5}" srcOrd="0" destOrd="0" presId="urn:microsoft.com/office/officeart/2005/8/layout/list1"/>
    <dgm:cxn modelId="{B1F7370E-8550-439E-BC87-FA192F71819B}" type="presParOf" srcId="{14A75DE4-5E2E-4909-87CB-17EFED301AB5}" destId="{E5347107-7B67-412C-94A8-AB82C9D545CD}" srcOrd="0" destOrd="0" presId="urn:microsoft.com/office/officeart/2005/8/layout/list1"/>
    <dgm:cxn modelId="{BDF938EC-9557-4547-BB83-3B4414B53C48}" type="presParOf" srcId="{14A75DE4-5E2E-4909-87CB-17EFED301AB5}" destId="{F0DAD336-4F2E-4E31-90E2-3D466519FF40}" srcOrd="1" destOrd="0" presId="urn:microsoft.com/office/officeart/2005/8/layout/list1"/>
    <dgm:cxn modelId="{5003C5F5-A45D-412A-9687-6063C3EF7167}" type="presParOf" srcId="{C8336684-ECF0-447F-B6DD-7DDECE83BD02}" destId="{3E6619BD-7F88-48D3-83EE-FFE65C50AE18}" srcOrd="1" destOrd="0" presId="urn:microsoft.com/office/officeart/2005/8/layout/list1"/>
    <dgm:cxn modelId="{4D516621-EC26-4C0F-BF4E-DA4BD3F5A7CA}" type="presParOf" srcId="{C8336684-ECF0-447F-B6DD-7DDECE83BD02}" destId="{DD4AA6AF-758E-4CE4-AC1D-964EC2E59810}"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89F6DEE-5BFF-4DEA-9D58-3C2938D2D875}"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C227643F-4A6F-4D58-A891-13F6F3D4AFDA}">
      <dgm:prSet phldrT="[Text]" custT="1"/>
      <dgm:spPr/>
      <dgm:t>
        <a:bodyPr/>
        <a:lstStyle/>
        <a:p>
          <a:r>
            <a:rPr lang="en-US" sz="1800" b="0" dirty="0"/>
            <a:t>Piping to carry the agent and gas</a:t>
          </a:r>
        </a:p>
      </dgm:t>
    </dgm:pt>
    <dgm:pt modelId="{9AAF789B-ED55-4025-8719-B139B1A0C8BD}" type="parTrans" cxnId="{4220A669-B796-417E-8B81-9859BB6539DA}">
      <dgm:prSet/>
      <dgm:spPr/>
      <dgm:t>
        <a:bodyPr/>
        <a:lstStyle/>
        <a:p>
          <a:endParaRPr lang="en-US"/>
        </a:p>
      </dgm:t>
    </dgm:pt>
    <dgm:pt modelId="{D455FD90-254A-411B-8C91-0691EACF9F70}" type="sibTrans" cxnId="{4220A669-B796-417E-8B81-9859BB6539DA}">
      <dgm:prSet/>
      <dgm:spPr/>
      <dgm:t>
        <a:bodyPr/>
        <a:lstStyle/>
        <a:p>
          <a:endParaRPr lang="en-US"/>
        </a:p>
      </dgm:t>
    </dgm:pt>
    <dgm:pt modelId="{1804B8CA-7784-46E2-B83B-DB4E3B867F43}">
      <dgm:prSet phldrT="[Text]" custT="1"/>
      <dgm:spPr/>
      <dgm:t>
        <a:bodyPr/>
        <a:lstStyle/>
        <a:p>
          <a:r>
            <a:rPr lang="en-US" sz="1800" b="0" dirty="0"/>
            <a:t>Engineered to account for the unique flow of the agent</a:t>
          </a:r>
        </a:p>
      </dgm:t>
    </dgm:pt>
    <dgm:pt modelId="{14ACABCF-9898-4B02-BAE5-5F12DD6A42F4}" type="parTrans" cxnId="{13822C1A-D19D-4A2B-9228-229EC95415BF}">
      <dgm:prSet/>
      <dgm:spPr/>
      <dgm:t>
        <a:bodyPr/>
        <a:lstStyle/>
        <a:p>
          <a:endParaRPr lang="en-US"/>
        </a:p>
      </dgm:t>
    </dgm:pt>
    <dgm:pt modelId="{35EFB909-0543-4CA8-A0D0-879366CEB1C1}" type="sibTrans" cxnId="{13822C1A-D19D-4A2B-9228-229EC95415BF}">
      <dgm:prSet/>
      <dgm:spPr/>
      <dgm:t>
        <a:bodyPr/>
        <a:lstStyle/>
        <a:p>
          <a:endParaRPr lang="en-US"/>
        </a:p>
      </dgm:t>
    </dgm:pt>
    <dgm:pt modelId="{15AD5D71-2F29-483F-A336-8DFAE88DDCD6}">
      <dgm:prSet phldrT="[Text]" custT="1"/>
      <dgm:spPr/>
      <dgm:t>
        <a:bodyPr/>
        <a:lstStyle/>
        <a:p>
          <a:r>
            <a:rPr lang="en-US" sz="1800" b="0" dirty="0"/>
            <a:t>Pipe configuration must be calculated into the design</a:t>
          </a:r>
        </a:p>
      </dgm:t>
    </dgm:pt>
    <dgm:pt modelId="{CD2DB581-ABF3-436D-824E-A81F958FE659}" type="parTrans" cxnId="{420B94B6-6435-4C7F-8B92-D3FD55C66BEC}">
      <dgm:prSet/>
      <dgm:spPr/>
      <dgm:t>
        <a:bodyPr/>
        <a:lstStyle/>
        <a:p>
          <a:endParaRPr lang="en-US"/>
        </a:p>
      </dgm:t>
    </dgm:pt>
    <dgm:pt modelId="{5B56E087-5E98-4776-937E-D6C88E214DCC}" type="sibTrans" cxnId="{420B94B6-6435-4C7F-8B92-D3FD55C66BEC}">
      <dgm:prSet/>
      <dgm:spPr/>
      <dgm:t>
        <a:bodyPr/>
        <a:lstStyle/>
        <a:p>
          <a:endParaRPr lang="en-US"/>
        </a:p>
      </dgm:t>
    </dgm:pt>
    <dgm:pt modelId="{E8E8B4EA-91B4-49E4-8BE7-322A2B560F80}">
      <dgm:prSet custT="1"/>
      <dgm:spPr/>
      <dgm:t>
        <a:bodyPr/>
        <a:lstStyle/>
        <a:p>
          <a:r>
            <a:rPr lang="en-US" sz="1800" b="0" dirty="0"/>
            <a:t>No standard nozzle designs exist</a:t>
          </a:r>
        </a:p>
      </dgm:t>
    </dgm:pt>
    <dgm:pt modelId="{A7CF6915-73AC-41E1-96AD-BE34F7F4D1AB}" type="parTrans" cxnId="{E56D1E5D-1BBE-4750-B414-1C89EE6D94CA}">
      <dgm:prSet/>
      <dgm:spPr/>
      <dgm:t>
        <a:bodyPr/>
        <a:lstStyle/>
        <a:p>
          <a:endParaRPr lang="en-US"/>
        </a:p>
      </dgm:t>
    </dgm:pt>
    <dgm:pt modelId="{37AD8C5D-522A-4AF0-9C00-740A8FBDA663}" type="sibTrans" cxnId="{E56D1E5D-1BBE-4750-B414-1C89EE6D94CA}">
      <dgm:prSet/>
      <dgm:spPr/>
      <dgm:t>
        <a:bodyPr/>
        <a:lstStyle/>
        <a:p>
          <a:endParaRPr lang="en-US"/>
        </a:p>
      </dgm:t>
    </dgm:pt>
    <dgm:pt modelId="{F83DD949-4647-4E67-8A72-6EC005D088E9}">
      <dgm:prSet custT="1"/>
      <dgm:spPr/>
      <dgm:t>
        <a:bodyPr/>
        <a:lstStyle/>
        <a:p>
          <a:r>
            <a:rPr lang="en-US" sz="1800" b="0" dirty="0"/>
            <a:t>Each system manufacturer has its own designs and nozzles</a:t>
          </a:r>
        </a:p>
      </dgm:t>
    </dgm:pt>
    <dgm:pt modelId="{B2ACC4DF-74F7-4B53-87F3-2EBC423ABCDA}" type="parTrans" cxnId="{61A2F6C4-005B-41B9-BC03-9FCCFBFF7DBA}">
      <dgm:prSet/>
      <dgm:spPr/>
      <dgm:t>
        <a:bodyPr/>
        <a:lstStyle/>
        <a:p>
          <a:endParaRPr lang="en-US"/>
        </a:p>
      </dgm:t>
    </dgm:pt>
    <dgm:pt modelId="{AD89EE69-7A51-4762-8A93-80EFAB7D336B}" type="sibTrans" cxnId="{61A2F6C4-005B-41B9-BC03-9FCCFBFF7DBA}">
      <dgm:prSet/>
      <dgm:spPr/>
      <dgm:t>
        <a:bodyPr/>
        <a:lstStyle/>
        <a:p>
          <a:endParaRPr lang="en-US"/>
        </a:p>
      </dgm:t>
    </dgm:pt>
    <dgm:pt modelId="{F159A0B7-8702-4872-BC98-955A50F53C72}">
      <dgm:prSet phldrT="[Text]" custT="1"/>
      <dgm:spPr/>
      <dgm:t>
        <a:bodyPr/>
        <a:lstStyle/>
        <a:p>
          <a:r>
            <a:rPr lang="en-US" sz="1800" b="0" dirty="0"/>
            <a:t>Attached to a system of fixed piping to deliver the agent to the hazard</a:t>
          </a:r>
        </a:p>
      </dgm:t>
    </dgm:pt>
    <dgm:pt modelId="{30476477-F8FE-4E62-9C4B-B653C193DB2E}" type="parTrans" cxnId="{7FE7BDCC-667B-4FD6-B1CA-8DC2863FC966}">
      <dgm:prSet/>
      <dgm:spPr/>
      <dgm:t>
        <a:bodyPr/>
        <a:lstStyle/>
        <a:p>
          <a:endParaRPr lang="en-US"/>
        </a:p>
      </dgm:t>
    </dgm:pt>
    <dgm:pt modelId="{AC25F6E4-2D72-4414-8E8A-58F6C962235D}" type="sibTrans" cxnId="{7FE7BDCC-667B-4FD6-B1CA-8DC2863FC966}">
      <dgm:prSet/>
      <dgm:spPr/>
      <dgm:t>
        <a:bodyPr/>
        <a:lstStyle/>
        <a:p>
          <a:endParaRPr lang="en-US"/>
        </a:p>
      </dgm:t>
    </dgm:pt>
    <dgm:pt modelId="{534636DC-384C-4027-A1B2-CD0A868E7E68}">
      <dgm:prSet phldrT="[Text]" custT="1"/>
      <dgm:spPr>
        <a:solidFill>
          <a:schemeClr val="accent6">
            <a:lumMod val="75000"/>
          </a:schemeClr>
        </a:solidFill>
      </dgm:spPr>
      <dgm:t>
        <a:bodyPr/>
        <a:lstStyle/>
        <a:p>
          <a:r>
            <a:rPr lang="en-US" sz="1800" b="0" dirty="0"/>
            <a:t>Nozzles</a:t>
          </a:r>
        </a:p>
      </dgm:t>
    </dgm:pt>
    <dgm:pt modelId="{BCD3A2EA-DCBC-4188-82A6-44AA71E6AB00}" type="parTrans" cxnId="{FE9E6005-B037-4BE7-A4F0-2371F2F412C4}">
      <dgm:prSet/>
      <dgm:spPr/>
      <dgm:t>
        <a:bodyPr/>
        <a:lstStyle/>
        <a:p>
          <a:endParaRPr lang="en-US"/>
        </a:p>
      </dgm:t>
    </dgm:pt>
    <dgm:pt modelId="{FA7817BA-0540-419C-B99D-33228B03A9BF}" type="sibTrans" cxnId="{FE9E6005-B037-4BE7-A4F0-2371F2F412C4}">
      <dgm:prSet/>
      <dgm:spPr/>
      <dgm:t>
        <a:bodyPr/>
        <a:lstStyle/>
        <a:p>
          <a:endParaRPr lang="en-US"/>
        </a:p>
      </dgm:t>
    </dgm:pt>
    <dgm:pt modelId="{53A9DAED-46EE-463F-BCBD-05D1D055AF5F}">
      <dgm:prSet custT="1"/>
      <dgm:spPr/>
      <dgm:t>
        <a:bodyPr/>
        <a:lstStyle/>
        <a:p>
          <a:r>
            <a:rPr lang="en-US" sz="1800" b="0" dirty="0"/>
            <a:t>Must be listed in accordance with NFPA® 17</a:t>
          </a:r>
        </a:p>
      </dgm:t>
    </dgm:pt>
    <dgm:pt modelId="{C783119D-3D2A-47CE-BFC0-339E28503990}" type="parTrans" cxnId="{B64AE4FB-197E-40A4-9B50-CB4EE5A3C5D6}">
      <dgm:prSet/>
      <dgm:spPr/>
      <dgm:t>
        <a:bodyPr/>
        <a:lstStyle/>
        <a:p>
          <a:endParaRPr lang="en-US"/>
        </a:p>
      </dgm:t>
    </dgm:pt>
    <dgm:pt modelId="{0A94FA59-995E-4718-B5CA-325518E1BC2C}" type="sibTrans" cxnId="{B64AE4FB-197E-40A4-9B50-CB4EE5A3C5D6}">
      <dgm:prSet/>
      <dgm:spPr/>
      <dgm:t>
        <a:bodyPr/>
        <a:lstStyle/>
        <a:p>
          <a:endParaRPr lang="en-US"/>
        </a:p>
      </dgm:t>
    </dgm:pt>
    <dgm:pt modelId="{C8336684-ECF0-447F-B6DD-7DDECE83BD02}" type="pres">
      <dgm:prSet presAssocID="{E89F6DEE-5BFF-4DEA-9D58-3C2938D2D875}" presName="linear" presStyleCnt="0">
        <dgm:presLayoutVars>
          <dgm:dir/>
          <dgm:animLvl val="lvl"/>
          <dgm:resizeHandles val="exact"/>
        </dgm:presLayoutVars>
      </dgm:prSet>
      <dgm:spPr/>
      <dgm:t>
        <a:bodyPr/>
        <a:lstStyle/>
        <a:p>
          <a:endParaRPr lang="en-US"/>
        </a:p>
      </dgm:t>
    </dgm:pt>
    <dgm:pt modelId="{14A75DE4-5E2E-4909-87CB-17EFED301AB5}" type="pres">
      <dgm:prSet presAssocID="{C227643F-4A6F-4D58-A891-13F6F3D4AFDA}" presName="parentLin" presStyleCnt="0"/>
      <dgm:spPr/>
    </dgm:pt>
    <dgm:pt modelId="{E5347107-7B67-412C-94A8-AB82C9D545CD}" type="pres">
      <dgm:prSet presAssocID="{C227643F-4A6F-4D58-A891-13F6F3D4AFDA}" presName="parentLeftMargin" presStyleLbl="node1" presStyleIdx="0" presStyleCnt="2"/>
      <dgm:spPr/>
      <dgm:t>
        <a:bodyPr/>
        <a:lstStyle/>
        <a:p>
          <a:endParaRPr lang="en-US"/>
        </a:p>
      </dgm:t>
    </dgm:pt>
    <dgm:pt modelId="{F0DAD336-4F2E-4E31-90E2-3D466519FF40}" type="pres">
      <dgm:prSet presAssocID="{C227643F-4A6F-4D58-A891-13F6F3D4AFDA}" presName="parentText" presStyleLbl="node1" presStyleIdx="0" presStyleCnt="2" custScaleX="121542" custScaleY="145426">
        <dgm:presLayoutVars>
          <dgm:chMax val="0"/>
          <dgm:bulletEnabled val="1"/>
        </dgm:presLayoutVars>
      </dgm:prSet>
      <dgm:spPr/>
      <dgm:t>
        <a:bodyPr/>
        <a:lstStyle/>
        <a:p>
          <a:endParaRPr lang="en-US"/>
        </a:p>
      </dgm:t>
    </dgm:pt>
    <dgm:pt modelId="{3E6619BD-7F88-48D3-83EE-FFE65C50AE18}" type="pres">
      <dgm:prSet presAssocID="{C227643F-4A6F-4D58-A891-13F6F3D4AFDA}" presName="negativeSpace" presStyleCnt="0"/>
      <dgm:spPr/>
    </dgm:pt>
    <dgm:pt modelId="{DD4AA6AF-758E-4CE4-AC1D-964EC2E59810}" type="pres">
      <dgm:prSet presAssocID="{C227643F-4A6F-4D58-A891-13F6F3D4AFDA}" presName="childText" presStyleLbl="conFgAcc1" presStyleIdx="0" presStyleCnt="2">
        <dgm:presLayoutVars>
          <dgm:bulletEnabled val="1"/>
        </dgm:presLayoutVars>
      </dgm:prSet>
      <dgm:spPr/>
      <dgm:t>
        <a:bodyPr/>
        <a:lstStyle/>
        <a:p>
          <a:endParaRPr lang="en-US"/>
        </a:p>
      </dgm:t>
    </dgm:pt>
    <dgm:pt modelId="{380B6E8D-ABCF-44D4-8D7B-66A5EFC21B7A}" type="pres">
      <dgm:prSet presAssocID="{D455FD90-254A-411B-8C91-0691EACF9F70}" presName="spaceBetweenRectangles" presStyleCnt="0"/>
      <dgm:spPr/>
    </dgm:pt>
    <dgm:pt modelId="{1892316C-A0AE-4EF5-BB30-523483A3D7EF}" type="pres">
      <dgm:prSet presAssocID="{534636DC-384C-4027-A1B2-CD0A868E7E68}" presName="parentLin" presStyleCnt="0"/>
      <dgm:spPr/>
    </dgm:pt>
    <dgm:pt modelId="{6E4B201B-EDD1-47D1-BB36-497A1EBEBE9A}" type="pres">
      <dgm:prSet presAssocID="{534636DC-384C-4027-A1B2-CD0A868E7E68}" presName="parentLeftMargin" presStyleLbl="node1" presStyleIdx="0" presStyleCnt="2"/>
      <dgm:spPr/>
      <dgm:t>
        <a:bodyPr/>
        <a:lstStyle/>
        <a:p>
          <a:endParaRPr lang="en-US"/>
        </a:p>
      </dgm:t>
    </dgm:pt>
    <dgm:pt modelId="{80A04514-211B-43FB-98C4-954C217CC71B}" type="pres">
      <dgm:prSet presAssocID="{534636DC-384C-4027-A1B2-CD0A868E7E68}" presName="parentText" presStyleLbl="node1" presStyleIdx="1" presStyleCnt="2">
        <dgm:presLayoutVars>
          <dgm:chMax val="0"/>
          <dgm:bulletEnabled val="1"/>
        </dgm:presLayoutVars>
      </dgm:prSet>
      <dgm:spPr/>
      <dgm:t>
        <a:bodyPr/>
        <a:lstStyle/>
        <a:p>
          <a:endParaRPr lang="en-US"/>
        </a:p>
      </dgm:t>
    </dgm:pt>
    <dgm:pt modelId="{C9BABFF0-2FA1-4554-BF1E-4E9F79D1ECF5}" type="pres">
      <dgm:prSet presAssocID="{534636DC-384C-4027-A1B2-CD0A868E7E68}" presName="negativeSpace" presStyleCnt="0"/>
      <dgm:spPr/>
    </dgm:pt>
    <dgm:pt modelId="{63FD02C4-47E6-489A-99B4-E6C40E52F68B}" type="pres">
      <dgm:prSet presAssocID="{534636DC-384C-4027-A1B2-CD0A868E7E68}" presName="childText" presStyleLbl="conFgAcc1" presStyleIdx="1" presStyleCnt="2">
        <dgm:presLayoutVars>
          <dgm:bulletEnabled val="1"/>
        </dgm:presLayoutVars>
      </dgm:prSet>
      <dgm:spPr/>
      <dgm:t>
        <a:bodyPr/>
        <a:lstStyle/>
        <a:p>
          <a:endParaRPr lang="en-US"/>
        </a:p>
      </dgm:t>
    </dgm:pt>
  </dgm:ptLst>
  <dgm:cxnLst>
    <dgm:cxn modelId="{3EDDED01-8357-441C-8C21-6AB526865C4C}" type="presOf" srcId="{1804B8CA-7784-46E2-B83B-DB4E3B867F43}" destId="{DD4AA6AF-758E-4CE4-AC1D-964EC2E59810}" srcOrd="0" destOrd="0" presId="urn:microsoft.com/office/officeart/2005/8/layout/list1"/>
    <dgm:cxn modelId="{490EC3E8-6741-4246-9AB4-137839EEB707}" type="presOf" srcId="{53A9DAED-46EE-463F-BCBD-05D1D055AF5F}" destId="{63FD02C4-47E6-489A-99B4-E6C40E52F68B}" srcOrd="0" destOrd="3" presId="urn:microsoft.com/office/officeart/2005/8/layout/list1"/>
    <dgm:cxn modelId="{FE9E6005-B037-4BE7-A4F0-2371F2F412C4}" srcId="{E89F6DEE-5BFF-4DEA-9D58-3C2938D2D875}" destId="{534636DC-384C-4027-A1B2-CD0A868E7E68}" srcOrd="1" destOrd="0" parTransId="{BCD3A2EA-DCBC-4188-82A6-44AA71E6AB00}" sibTransId="{FA7817BA-0540-419C-B99D-33228B03A9BF}"/>
    <dgm:cxn modelId="{420B94B6-6435-4C7F-8B92-D3FD55C66BEC}" srcId="{C227643F-4A6F-4D58-A891-13F6F3D4AFDA}" destId="{15AD5D71-2F29-483F-A336-8DFAE88DDCD6}" srcOrd="1" destOrd="0" parTransId="{CD2DB581-ABF3-436D-824E-A81F958FE659}" sibTransId="{5B56E087-5E98-4776-937E-D6C88E214DCC}"/>
    <dgm:cxn modelId="{13822C1A-D19D-4A2B-9228-229EC95415BF}" srcId="{C227643F-4A6F-4D58-A891-13F6F3D4AFDA}" destId="{1804B8CA-7784-46E2-B83B-DB4E3B867F43}" srcOrd="0" destOrd="0" parTransId="{14ACABCF-9898-4B02-BAE5-5F12DD6A42F4}" sibTransId="{35EFB909-0543-4CA8-A0D0-879366CEB1C1}"/>
    <dgm:cxn modelId="{A144EB49-04C2-4300-BC47-B1478D6A0571}" type="presOf" srcId="{F159A0B7-8702-4872-BC98-955A50F53C72}" destId="{63FD02C4-47E6-489A-99B4-E6C40E52F68B}" srcOrd="0" destOrd="0" presId="urn:microsoft.com/office/officeart/2005/8/layout/list1"/>
    <dgm:cxn modelId="{61A2F6C4-005B-41B9-BC03-9FCCFBFF7DBA}" srcId="{534636DC-384C-4027-A1B2-CD0A868E7E68}" destId="{F83DD949-4647-4E67-8A72-6EC005D088E9}" srcOrd="2" destOrd="0" parTransId="{B2ACC4DF-74F7-4B53-87F3-2EBC423ABCDA}" sibTransId="{AD89EE69-7A51-4762-8A93-80EFAB7D336B}"/>
    <dgm:cxn modelId="{B64AE4FB-197E-40A4-9B50-CB4EE5A3C5D6}" srcId="{534636DC-384C-4027-A1B2-CD0A868E7E68}" destId="{53A9DAED-46EE-463F-BCBD-05D1D055AF5F}" srcOrd="3" destOrd="0" parTransId="{C783119D-3D2A-47CE-BFC0-339E28503990}" sibTransId="{0A94FA59-995E-4718-B5CA-325518E1BC2C}"/>
    <dgm:cxn modelId="{3BC2C2E2-20DD-48E1-A983-73B7FB1FC322}" type="presOf" srcId="{15AD5D71-2F29-483F-A336-8DFAE88DDCD6}" destId="{DD4AA6AF-758E-4CE4-AC1D-964EC2E59810}" srcOrd="0" destOrd="1" presId="urn:microsoft.com/office/officeart/2005/8/layout/list1"/>
    <dgm:cxn modelId="{E56D1E5D-1BBE-4750-B414-1C89EE6D94CA}" srcId="{534636DC-384C-4027-A1B2-CD0A868E7E68}" destId="{E8E8B4EA-91B4-49E4-8BE7-322A2B560F80}" srcOrd="1" destOrd="0" parTransId="{A7CF6915-73AC-41E1-96AD-BE34F7F4D1AB}" sibTransId="{37AD8C5D-522A-4AF0-9C00-740A8FBDA663}"/>
    <dgm:cxn modelId="{0037CA6F-86F2-4DD0-B51A-28040A8812B2}" type="presOf" srcId="{E89F6DEE-5BFF-4DEA-9D58-3C2938D2D875}" destId="{C8336684-ECF0-447F-B6DD-7DDECE83BD02}" srcOrd="0" destOrd="0" presId="urn:microsoft.com/office/officeart/2005/8/layout/list1"/>
    <dgm:cxn modelId="{AED525F2-DAC9-48F8-9D65-04DA36F88452}" type="presOf" srcId="{534636DC-384C-4027-A1B2-CD0A868E7E68}" destId="{6E4B201B-EDD1-47D1-BB36-497A1EBEBE9A}" srcOrd="0" destOrd="0" presId="urn:microsoft.com/office/officeart/2005/8/layout/list1"/>
    <dgm:cxn modelId="{8828F0B2-777F-463D-965B-C61A53EAFC28}" type="presOf" srcId="{C227643F-4A6F-4D58-A891-13F6F3D4AFDA}" destId="{E5347107-7B67-412C-94A8-AB82C9D545CD}" srcOrd="0" destOrd="0" presId="urn:microsoft.com/office/officeart/2005/8/layout/list1"/>
    <dgm:cxn modelId="{4220A669-B796-417E-8B81-9859BB6539DA}" srcId="{E89F6DEE-5BFF-4DEA-9D58-3C2938D2D875}" destId="{C227643F-4A6F-4D58-A891-13F6F3D4AFDA}" srcOrd="0" destOrd="0" parTransId="{9AAF789B-ED55-4025-8719-B139B1A0C8BD}" sibTransId="{D455FD90-254A-411B-8C91-0691EACF9F70}"/>
    <dgm:cxn modelId="{4AFF48CF-9426-472F-A241-A7C836F28455}" type="presOf" srcId="{C227643F-4A6F-4D58-A891-13F6F3D4AFDA}" destId="{F0DAD336-4F2E-4E31-90E2-3D466519FF40}" srcOrd="1" destOrd="0" presId="urn:microsoft.com/office/officeart/2005/8/layout/list1"/>
    <dgm:cxn modelId="{B8EABECC-FEE3-4772-B3CB-3AD514F16EF1}" type="presOf" srcId="{F83DD949-4647-4E67-8A72-6EC005D088E9}" destId="{63FD02C4-47E6-489A-99B4-E6C40E52F68B}" srcOrd="0" destOrd="2" presId="urn:microsoft.com/office/officeart/2005/8/layout/list1"/>
    <dgm:cxn modelId="{B009F225-023C-47D7-BC67-83D3C3D0DDD9}" type="presOf" srcId="{E8E8B4EA-91B4-49E4-8BE7-322A2B560F80}" destId="{63FD02C4-47E6-489A-99B4-E6C40E52F68B}" srcOrd="0" destOrd="1" presId="urn:microsoft.com/office/officeart/2005/8/layout/list1"/>
    <dgm:cxn modelId="{93B1E6BC-E650-4B99-9F32-09AD6ACC603D}" type="presOf" srcId="{534636DC-384C-4027-A1B2-CD0A868E7E68}" destId="{80A04514-211B-43FB-98C4-954C217CC71B}" srcOrd="1" destOrd="0" presId="urn:microsoft.com/office/officeart/2005/8/layout/list1"/>
    <dgm:cxn modelId="{7FE7BDCC-667B-4FD6-B1CA-8DC2863FC966}" srcId="{534636DC-384C-4027-A1B2-CD0A868E7E68}" destId="{F159A0B7-8702-4872-BC98-955A50F53C72}" srcOrd="0" destOrd="0" parTransId="{30476477-F8FE-4E62-9C4B-B653C193DB2E}" sibTransId="{AC25F6E4-2D72-4414-8E8A-58F6C962235D}"/>
    <dgm:cxn modelId="{82A7A5AC-A792-4E5E-ABC0-1A89BE04F862}" type="presParOf" srcId="{C8336684-ECF0-447F-B6DD-7DDECE83BD02}" destId="{14A75DE4-5E2E-4909-87CB-17EFED301AB5}" srcOrd="0" destOrd="0" presId="urn:microsoft.com/office/officeart/2005/8/layout/list1"/>
    <dgm:cxn modelId="{C003DFFC-0BE9-4113-899F-0CE67EB6313E}" type="presParOf" srcId="{14A75DE4-5E2E-4909-87CB-17EFED301AB5}" destId="{E5347107-7B67-412C-94A8-AB82C9D545CD}" srcOrd="0" destOrd="0" presId="urn:microsoft.com/office/officeart/2005/8/layout/list1"/>
    <dgm:cxn modelId="{F7A990E9-C2F2-482C-8AC3-541388688C27}" type="presParOf" srcId="{14A75DE4-5E2E-4909-87CB-17EFED301AB5}" destId="{F0DAD336-4F2E-4E31-90E2-3D466519FF40}" srcOrd="1" destOrd="0" presId="urn:microsoft.com/office/officeart/2005/8/layout/list1"/>
    <dgm:cxn modelId="{ECF2A9D2-4D09-4BD6-87CD-626FF9EB22A6}" type="presParOf" srcId="{C8336684-ECF0-447F-B6DD-7DDECE83BD02}" destId="{3E6619BD-7F88-48D3-83EE-FFE65C50AE18}" srcOrd="1" destOrd="0" presId="urn:microsoft.com/office/officeart/2005/8/layout/list1"/>
    <dgm:cxn modelId="{5148E2EA-25EB-49E1-972F-7B41B8F50105}" type="presParOf" srcId="{C8336684-ECF0-447F-B6DD-7DDECE83BD02}" destId="{DD4AA6AF-758E-4CE4-AC1D-964EC2E59810}" srcOrd="2" destOrd="0" presId="urn:microsoft.com/office/officeart/2005/8/layout/list1"/>
    <dgm:cxn modelId="{F293D153-0B4B-46E6-BC91-0011EAA21AC8}" type="presParOf" srcId="{C8336684-ECF0-447F-B6DD-7DDECE83BD02}" destId="{380B6E8D-ABCF-44D4-8D7B-66A5EFC21B7A}" srcOrd="3" destOrd="0" presId="urn:microsoft.com/office/officeart/2005/8/layout/list1"/>
    <dgm:cxn modelId="{28540075-840E-4489-AC9B-2E0B95C79C28}" type="presParOf" srcId="{C8336684-ECF0-447F-B6DD-7DDECE83BD02}" destId="{1892316C-A0AE-4EF5-BB30-523483A3D7EF}" srcOrd="4" destOrd="0" presId="urn:microsoft.com/office/officeart/2005/8/layout/list1"/>
    <dgm:cxn modelId="{F6A02317-CED7-4117-B47F-76F79CADBB07}" type="presParOf" srcId="{1892316C-A0AE-4EF5-BB30-523483A3D7EF}" destId="{6E4B201B-EDD1-47D1-BB36-497A1EBEBE9A}" srcOrd="0" destOrd="0" presId="urn:microsoft.com/office/officeart/2005/8/layout/list1"/>
    <dgm:cxn modelId="{B30B73D6-5E80-43DB-B284-45ED603CBFD0}" type="presParOf" srcId="{1892316C-A0AE-4EF5-BB30-523483A3D7EF}" destId="{80A04514-211B-43FB-98C4-954C217CC71B}" srcOrd="1" destOrd="0" presId="urn:microsoft.com/office/officeart/2005/8/layout/list1"/>
    <dgm:cxn modelId="{ACB54416-408A-455B-8377-1F5DA50D33D6}" type="presParOf" srcId="{C8336684-ECF0-447F-B6DD-7DDECE83BD02}" destId="{C9BABFF0-2FA1-4554-BF1E-4E9F79D1ECF5}" srcOrd="5" destOrd="0" presId="urn:microsoft.com/office/officeart/2005/8/layout/list1"/>
    <dgm:cxn modelId="{0E5CE0B3-C2A3-4143-97E4-D65F9687B027}" type="presParOf" srcId="{C8336684-ECF0-447F-B6DD-7DDECE83BD02}" destId="{63FD02C4-47E6-489A-99B4-E6C40E52F68B}"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89F6DEE-5BFF-4DEA-9D58-3C2938D2D875}"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C227643F-4A6F-4D58-A891-13F6F3D4AFDA}">
      <dgm:prSet phldrT="[Text]"/>
      <dgm:spPr/>
      <dgm:t>
        <a:bodyPr/>
        <a:lstStyle/>
        <a:p>
          <a:r>
            <a:rPr lang="en-US" dirty="0"/>
            <a:t>Actuating mechanism</a:t>
          </a:r>
        </a:p>
      </dgm:t>
    </dgm:pt>
    <dgm:pt modelId="{9AAF789B-ED55-4025-8719-B139B1A0C8BD}" type="parTrans" cxnId="{4220A669-B796-417E-8B81-9859BB6539DA}">
      <dgm:prSet/>
      <dgm:spPr/>
      <dgm:t>
        <a:bodyPr/>
        <a:lstStyle/>
        <a:p>
          <a:endParaRPr lang="en-US"/>
        </a:p>
      </dgm:t>
    </dgm:pt>
    <dgm:pt modelId="{D455FD90-254A-411B-8C91-0691EACF9F70}" type="sibTrans" cxnId="{4220A669-B796-417E-8B81-9859BB6539DA}">
      <dgm:prSet/>
      <dgm:spPr/>
      <dgm:t>
        <a:bodyPr/>
        <a:lstStyle/>
        <a:p>
          <a:endParaRPr lang="en-US"/>
        </a:p>
      </dgm:t>
    </dgm:pt>
    <dgm:pt modelId="{78175F1F-9905-44E8-B3C1-DFB771866050}">
      <dgm:prSet/>
      <dgm:spPr/>
      <dgm:t>
        <a:bodyPr/>
        <a:lstStyle/>
        <a:p>
          <a:r>
            <a:rPr lang="en-US" dirty="0"/>
            <a:t>In many cases it occurs after the melting of fusible links but may be activated by smoke, optical, or other forms of fire detection</a:t>
          </a:r>
        </a:p>
      </dgm:t>
    </dgm:pt>
    <dgm:pt modelId="{68515991-A929-44D3-8434-AF6D285E67CE}" type="parTrans" cxnId="{8E4E4A9E-59F6-4223-ADEE-4D907A140545}">
      <dgm:prSet/>
      <dgm:spPr/>
      <dgm:t>
        <a:bodyPr/>
        <a:lstStyle/>
        <a:p>
          <a:endParaRPr lang="en-US"/>
        </a:p>
      </dgm:t>
    </dgm:pt>
    <dgm:pt modelId="{6077EBEF-47BC-4064-90A7-363A3A759649}" type="sibTrans" cxnId="{8E4E4A9E-59F6-4223-ADEE-4D907A140545}">
      <dgm:prSet/>
      <dgm:spPr/>
      <dgm:t>
        <a:bodyPr/>
        <a:lstStyle/>
        <a:p>
          <a:endParaRPr lang="en-US"/>
        </a:p>
      </dgm:t>
    </dgm:pt>
    <dgm:pt modelId="{35A76168-FD5A-4D73-AD11-EF7BF8AEA9C4}">
      <dgm:prSet phldrT="[Text]"/>
      <dgm:spPr/>
      <dgm:t>
        <a:bodyPr/>
        <a:lstStyle/>
        <a:p>
          <a:r>
            <a:rPr lang="en-US" dirty="0"/>
            <a:t>Releases agent into the piping system in response to the activation of a fire detection system</a:t>
          </a:r>
        </a:p>
      </dgm:t>
    </dgm:pt>
    <dgm:pt modelId="{DCA2D8D8-234C-4A7F-8AFA-F75FF3C15BC6}" type="parTrans" cxnId="{FBD0A30E-B420-4888-92E9-5BC67A9EE73A}">
      <dgm:prSet/>
      <dgm:spPr/>
      <dgm:t>
        <a:bodyPr/>
        <a:lstStyle/>
        <a:p>
          <a:endParaRPr lang="en-US"/>
        </a:p>
      </dgm:t>
    </dgm:pt>
    <dgm:pt modelId="{6B617A60-6DDD-4F00-9C79-3E3C2181BB19}" type="sibTrans" cxnId="{FBD0A30E-B420-4888-92E9-5BC67A9EE73A}">
      <dgm:prSet/>
      <dgm:spPr/>
      <dgm:t>
        <a:bodyPr/>
        <a:lstStyle/>
        <a:p>
          <a:endParaRPr lang="en-US"/>
        </a:p>
      </dgm:t>
    </dgm:pt>
    <dgm:pt modelId="{F39DA836-3D39-4E03-91CA-0DC344054B6F}">
      <dgm:prSet/>
      <dgm:spPr/>
      <dgm:t>
        <a:bodyPr/>
        <a:lstStyle/>
        <a:p>
          <a:r>
            <a:rPr lang="en-US" dirty="0"/>
            <a:t>Detection device triggers a mechanical or electrical release that in turn triggers the flow of agent and expellant gas</a:t>
          </a:r>
        </a:p>
      </dgm:t>
    </dgm:pt>
    <dgm:pt modelId="{762FC6E0-BBC6-4A16-A83D-85F2E32A4FD5}" type="parTrans" cxnId="{6622595F-9698-451C-BF70-60B9CF39F279}">
      <dgm:prSet/>
      <dgm:spPr/>
      <dgm:t>
        <a:bodyPr/>
        <a:lstStyle/>
        <a:p>
          <a:endParaRPr lang="en-US"/>
        </a:p>
      </dgm:t>
    </dgm:pt>
    <dgm:pt modelId="{FD2AC4D0-75E5-47B9-A88A-CCB306E620DF}" type="sibTrans" cxnId="{6622595F-9698-451C-BF70-60B9CF39F279}">
      <dgm:prSet/>
      <dgm:spPr/>
      <dgm:t>
        <a:bodyPr/>
        <a:lstStyle/>
        <a:p>
          <a:endParaRPr lang="en-US"/>
        </a:p>
      </dgm:t>
    </dgm:pt>
    <dgm:pt modelId="{C8336684-ECF0-447F-B6DD-7DDECE83BD02}" type="pres">
      <dgm:prSet presAssocID="{E89F6DEE-5BFF-4DEA-9D58-3C2938D2D875}" presName="linear" presStyleCnt="0">
        <dgm:presLayoutVars>
          <dgm:dir/>
          <dgm:animLvl val="lvl"/>
          <dgm:resizeHandles val="exact"/>
        </dgm:presLayoutVars>
      </dgm:prSet>
      <dgm:spPr/>
      <dgm:t>
        <a:bodyPr/>
        <a:lstStyle/>
        <a:p>
          <a:endParaRPr lang="en-US"/>
        </a:p>
      </dgm:t>
    </dgm:pt>
    <dgm:pt modelId="{14A75DE4-5E2E-4909-87CB-17EFED301AB5}" type="pres">
      <dgm:prSet presAssocID="{C227643F-4A6F-4D58-A891-13F6F3D4AFDA}" presName="parentLin" presStyleCnt="0"/>
      <dgm:spPr/>
      <dgm:t>
        <a:bodyPr/>
        <a:lstStyle/>
        <a:p>
          <a:endParaRPr lang="en-US"/>
        </a:p>
      </dgm:t>
    </dgm:pt>
    <dgm:pt modelId="{E5347107-7B67-412C-94A8-AB82C9D545CD}" type="pres">
      <dgm:prSet presAssocID="{C227643F-4A6F-4D58-A891-13F6F3D4AFDA}" presName="parentLeftMargin" presStyleLbl="node1" presStyleIdx="0" presStyleCnt="1"/>
      <dgm:spPr/>
      <dgm:t>
        <a:bodyPr/>
        <a:lstStyle/>
        <a:p>
          <a:endParaRPr lang="en-US"/>
        </a:p>
      </dgm:t>
    </dgm:pt>
    <dgm:pt modelId="{F0DAD336-4F2E-4E31-90E2-3D466519FF40}" type="pres">
      <dgm:prSet presAssocID="{C227643F-4A6F-4D58-A891-13F6F3D4AFDA}" presName="parentText" presStyleLbl="node1" presStyleIdx="0" presStyleCnt="1">
        <dgm:presLayoutVars>
          <dgm:chMax val="0"/>
          <dgm:bulletEnabled val="1"/>
        </dgm:presLayoutVars>
      </dgm:prSet>
      <dgm:spPr/>
      <dgm:t>
        <a:bodyPr/>
        <a:lstStyle/>
        <a:p>
          <a:endParaRPr lang="en-US"/>
        </a:p>
      </dgm:t>
    </dgm:pt>
    <dgm:pt modelId="{3E6619BD-7F88-48D3-83EE-FFE65C50AE18}" type="pres">
      <dgm:prSet presAssocID="{C227643F-4A6F-4D58-A891-13F6F3D4AFDA}" presName="negativeSpace" presStyleCnt="0"/>
      <dgm:spPr/>
      <dgm:t>
        <a:bodyPr/>
        <a:lstStyle/>
        <a:p>
          <a:endParaRPr lang="en-US"/>
        </a:p>
      </dgm:t>
    </dgm:pt>
    <dgm:pt modelId="{DD4AA6AF-758E-4CE4-AC1D-964EC2E59810}" type="pres">
      <dgm:prSet presAssocID="{C227643F-4A6F-4D58-A891-13F6F3D4AFDA}" presName="childText" presStyleLbl="conFgAcc1" presStyleIdx="0" presStyleCnt="1">
        <dgm:presLayoutVars>
          <dgm:bulletEnabled val="1"/>
        </dgm:presLayoutVars>
      </dgm:prSet>
      <dgm:spPr/>
      <dgm:t>
        <a:bodyPr/>
        <a:lstStyle/>
        <a:p>
          <a:endParaRPr lang="en-US"/>
        </a:p>
      </dgm:t>
    </dgm:pt>
  </dgm:ptLst>
  <dgm:cxnLst>
    <dgm:cxn modelId="{8E4E4A9E-59F6-4223-ADEE-4D907A140545}" srcId="{C227643F-4A6F-4D58-A891-13F6F3D4AFDA}" destId="{78175F1F-9905-44E8-B3C1-DFB771866050}" srcOrd="1" destOrd="0" parTransId="{68515991-A929-44D3-8434-AF6D285E67CE}" sibTransId="{6077EBEF-47BC-4064-90A7-363A3A759649}"/>
    <dgm:cxn modelId="{B2AD405E-27FF-456E-9E4C-321F4AC1C046}" type="presOf" srcId="{78175F1F-9905-44E8-B3C1-DFB771866050}" destId="{DD4AA6AF-758E-4CE4-AC1D-964EC2E59810}" srcOrd="0" destOrd="1" presId="urn:microsoft.com/office/officeart/2005/8/layout/list1"/>
    <dgm:cxn modelId="{4E86F6F4-2149-4F1E-94F3-38C805B2D7C4}" type="presOf" srcId="{C227643F-4A6F-4D58-A891-13F6F3D4AFDA}" destId="{E5347107-7B67-412C-94A8-AB82C9D545CD}" srcOrd="0" destOrd="0" presId="urn:microsoft.com/office/officeart/2005/8/layout/list1"/>
    <dgm:cxn modelId="{6622595F-9698-451C-BF70-60B9CF39F279}" srcId="{C227643F-4A6F-4D58-A891-13F6F3D4AFDA}" destId="{F39DA836-3D39-4E03-91CA-0DC344054B6F}" srcOrd="2" destOrd="0" parTransId="{762FC6E0-BBC6-4A16-A83D-85F2E32A4FD5}" sibTransId="{FD2AC4D0-75E5-47B9-A88A-CCB306E620DF}"/>
    <dgm:cxn modelId="{6C111A01-46F9-4207-AA14-161EECAB7BD8}" type="presOf" srcId="{E89F6DEE-5BFF-4DEA-9D58-3C2938D2D875}" destId="{C8336684-ECF0-447F-B6DD-7DDECE83BD02}" srcOrd="0" destOrd="0" presId="urn:microsoft.com/office/officeart/2005/8/layout/list1"/>
    <dgm:cxn modelId="{FBD0A30E-B420-4888-92E9-5BC67A9EE73A}" srcId="{C227643F-4A6F-4D58-A891-13F6F3D4AFDA}" destId="{35A76168-FD5A-4D73-AD11-EF7BF8AEA9C4}" srcOrd="0" destOrd="0" parTransId="{DCA2D8D8-234C-4A7F-8AFA-F75FF3C15BC6}" sibTransId="{6B617A60-6DDD-4F00-9C79-3E3C2181BB19}"/>
    <dgm:cxn modelId="{4220A669-B796-417E-8B81-9859BB6539DA}" srcId="{E89F6DEE-5BFF-4DEA-9D58-3C2938D2D875}" destId="{C227643F-4A6F-4D58-A891-13F6F3D4AFDA}" srcOrd="0" destOrd="0" parTransId="{9AAF789B-ED55-4025-8719-B139B1A0C8BD}" sibTransId="{D455FD90-254A-411B-8C91-0691EACF9F70}"/>
    <dgm:cxn modelId="{CBF6D60E-110E-4ACF-88AE-42BD5B957D0D}" type="presOf" srcId="{C227643F-4A6F-4D58-A891-13F6F3D4AFDA}" destId="{F0DAD336-4F2E-4E31-90E2-3D466519FF40}" srcOrd="1" destOrd="0" presId="urn:microsoft.com/office/officeart/2005/8/layout/list1"/>
    <dgm:cxn modelId="{08F06A1C-47AA-4842-B243-68D2D4BDDEF6}" type="presOf" srcId="{F39DA836-3D39-4E03-91CA-0DC344054B6F}" destId="{DD4AA6AF-758E-4CE4-AC1D-964EC2E59810}" srcOrd="0" destOrd="2" presId="urn:microsoft.com/office/officeart/2005/8/layout/list1"/>
    <dgm:cxn modelId="{DDAC254D-84E6-4A90-B65E-5350D36B979A}" type="presOf" srcId="{35A76168-FD5A-4D73-AD11-EF7BF8AEA9C4}" destId="{DD4AA6AF-758E-4CE4-AC1D-964EC2E59810}" srcOrd="0" destOrd="0" presId="urn:microsoft.com/office/officeart/2005/8/layout/list1"/>
    <dgm:cxn modelId="{ABFEDB7D-D22D-48C5-B82C-9E747DB1C8F3}" type="presParOf" srcId="{C8336684-ECF0-447F-B6DD-7DDECE83BD02}" destId="{14A75DE4-5E2E-4909-87CB-17EFED301AB5}" srcOrd="0" destOrd="0" presId="urn:microsoft.com/office/officeart/2005/8/layout/list1"/>
    <dgm:cxn modelId="{23FD0064-9469-43D0-952A-A86D139F9E17}" type="presParOf" srcId="{14A75DE4-5E2E-4909-87CB-17EFED301AB5}" destId="{E5347107-7B67-412C-94A8-AB82C9D545CD}" srcOrd="0" destOrd="0" presId="urn:microsoft.com/office/officeart/2005/8/layout/list1"/>
    <dgm:cxn modelId="{A899F6A3-3290-4DA7-B864-3335B8BDF7BF}" type="presParOf" srcId="{14A75DE4-5E2E-4909-87CB-17EFED301AB5}" destId="{F0DAD336-4F2E-4E31-90E2-3D466519FF40}" srcOrd="1" destOrd="0" presId="urn:microsoft.com/office/officeart/2005/8/layout/list1"/>
    <dgm:cxn modelId="{40B4BF20-FA28-4E4D-B361-54B6DA212258}" type="presParOf" srcId="{C8336684-ECF0-447F-B6DD-7DDECE83BD02}" destId="{3E6619BD-7F88-48D3-83EE-FFE65C50AE18}" srcOrd="1" destOrd="0" presId="urn:microsoft.com/office/officeart/2005/8/layout/list1"/>
    <dgm:cxn modelId="{53CEA9D5-2C8A-4B55-A8BB-0BBE60049952}" type="presParOf" srcId="{C8336684-ECF0-447F-B6DD-7DDECE83BD02}" destId="{DD4AA6AF-758E-4CE4-AC1D-964EC2E59810}"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1C39B66-BC88-4477-A48E-956889DD34DC}"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5ECDB5F9-BAB9-4F0C-AF6A-C77917C748FD}">
      <dgm:prSet phldrT="[Text]" custT="1"/>
      <dgm:spPr/>
      <dgm:t>
        <a:bodyPr/>
        <a:lstStyle/>
        <a:p>
          <a:r>
            <a:rPr lang="en-US" sz="1800" b="0" dirty="0"/>
            <a:t>Actuating mechanism</a:t>
          </a:r>
        </a:p>
      </dgm:t>
    </dgm:pt>
    <dgm:pt modelId="{1E03541F-9DF5-4A6E-8462-AB14C7A62B49}" type="parTrans" cxnId="{AB24C81F-F210-40CF-AB60-C111A4670C3A}">
      <dgm:prSet/>
      <dgm:spPr/>
      <dgm:t>
        <a:bodyPr/>
        <a:lstStyle/>
        <a:p>
          <a:endParaRPr lang="en-US"/>
        </a:p>
      </dgm:t>
    </dgm:pt>
    <dgm:pt modelId="{ADE5E2E6-2020-4C2C-9A0D-0E8FD7566F5F}" type="sibTrans" cxnId="{AB24C81F-F210-40CF-AB60-C111A4670C3A}">
      <dgm:prSet/>
      <dgm:spPr/>
      <dgm:t>
        <a:bodyPr/>
        <a:lstStyle/>
        <a:p>
          <a:endParaRPr lang="en-US"/>
        </a:p>
      </dgm:t>
    </dgm:pt>
    <dgm:pt modelId="{02928402-E30E-491B-A7C2-169E69ABD59E}">
      <dgm:prSet phldrT="[Text]" custT="1"/>
      <dgm:spPr/>
      <dgm:t>
        <a:bodyPr/>
        <a:lstStyle/>
        <a:p>
          <a:r>
            <a:rPr lang="en-US" sz="1800" b="0" dirty="0"/>
            <a:t>Automatic actuation should also have audible signals</a:t>
          </a:r>
        </a:p>
      </dgm:t>
    </dgm:pt>
    <dgm:pt modelId="{3C82B483-94D1-4BC6-BD9D-EC9496D7E839}" type="parTrans" cxnId="{FF72933F-BADA-47B1-B55C-B1720F8E9AAF}">
      <dgm:prSet/>
      <dgm:spPr/>
      <dgm:t>
        <a:bodyPr/>
        <a:lstStyle/>
        <a:p>
          <a:endParaRPr lang="en-US"/>
        </a:p>
      </dgm:t>
    </dgm:pt>
    <dgm:pt modelId="{83B92404-7155-47E5-B896-B15E1230726B}" type="sibTrans" cxnId="{FF72933F-BADA-47B1-B55C-B1720F8E9AAF}">
      <dgm:prSet/>
      <dgm:spPr/>
      <dgm:t>
        <a:bodyPr/>
        <a:lstStyle/>
        <a:p>
          <a:endParaRPr lang="en-US"/>
        </a:p>
      </dgm:t>
    </dgm:pt>
    <dgm:pt modelId="{5E2FF72E-E777-48A0-A5CA-F267A997F38F}">
      <dgm:prSet custT="1"/>
      <dgm:spPr/>
      <dgm:t>
        <a:bodyPr/>
        <a:lstStyle/>
        <a:p>
          <a:r>
            <a:rPr lang="en-US" sz="1800" b="0" dirty="0"/>
            <a:t>Exiting the area quickly lessens reduced visibility or breathing issues</a:t>
          </a:r>
        </a:p>
      </dgm:t>
    </dgm:pt>
    <dgm:pt modelId="{EBC5DE67-968E-46F3-9341-91EF2B4E1CD6}" type="parTrans" cxnId="{871ADED6-64BB-4ADF-85E5-09EBB9ACF495}">
      <dgm:prSet/>
      <dgm:spPr/>
      <dgm:t>
        <a:bodyPr/>
        <a:lstStyle/>
        <a:p>
          <a:endParaRPr lang="en-US"/>
        </a:p>
      </dgm:t>
    </dgm:pt>
    <dgm:pt modelId="{5A71AF70-979F-41FB-9665-42B223EAF0C3}" type="sibTrans" cxnId="{871ADED6-64BB-4ADF-85E5-09EBB9ACF495}">
      <dgm:prSet/>
      <dgm:spPr/>
      <dgm:t>
        <a:bodyPr/>
        <a:lstStyle/>
        <a:p>
          <a:endParaRPr lang="en-US"/>
        </a:p>
      </dgm:t>
    </dgm:pt>
    <dgm:pt modelId="{2C9AABCE-10DA-4980-8B9E-030956040388}">
      <dgm:prSet custT="1"/>
      <dgm:spPr/>
      <dgm:t>
        <a:bodyPr/>
        <a:lstStyle/>
        <a:p>
          <a:r>
            <a:rPr lang="en-US" sz="1800" b="0" dirty="0"/>
            <a:t>Majority of fixed systems must also be capable of manual release and equipped with automatic fuel or power shutoffs</a:t>
          </a:r>
        </a:p>
      </dgm:t>
    </dgm:pt>
    <dgm:pt modelId="{34B7CA61-C08B-4A00-B6F6-A099CB04E918}" type="parTrans" cxnId="{C3EBAA94-E837-4A3D-B390-54D83E2B8118}">
      <dgm:prSet/>
      <dgm:spPr/>
      <dgm:t>
        <a:bodyPr/>
        <a:lstStyle/>
        <a:p>
          <a:endParaRPr lang="en-US"/>
        </a:p>
      </dgm:t>
    </dgm:pt>
    <dgm:pt modelId="{C35090B5-078F-40EE-B5D7-46BDC087B05B}" type="sibTrans" cxnId="{C3EBAA94-E837-4A3D-B390-54D83E2B8118}">
      <dgm:prSet/>
      <dgm:spPr/>
      <dgm:t>
        <a:bodyPr/>
        <a:lstStyle/>
        <a:p>
          <a:endParaRPr lang="en-US"/>
        </a:p>
      </dgm:t>
    </dgm:pt>
    <dgm:pt modelId="{336641D9-2EC4-4224-825B-EA369652A3DD}" type="pres">
      <dgm:prSet presAssocID="{51C39B66-BC88-4477-A48E-956889DD34DC}" presName="linear" presStyleCnt="0">
        <dgm:presLayoutVars>
          <dgm:dir/>
          <dgm:animLvl val="lvl"/>
          <dgm:resizeHandles val="exact"/>
        </dgm:presLayoutVars>
      </dgm:prSet>
      <dgm:spPr/>
      <dgm:t>
        <a:bodyPr/>
        <a:lstStyle/>
        <a:p>
          <a:endParaRPr lang="en-US"/>
        </a:p>
      </dgm:t>
    </dgm:pt>
    <dgm:pt modelId="{28D87C5C-5054-4DF3-A137-D9F565F76218}" type="pres">
      <dgm:prSet presAssocID="{5ECDB5F9-BAB9-4F0C-AF6A-C77917C748FD}" presName="parentLin" presStyleCnt="0"/>
      <dgm:spPr/>
      <dgm:t>
        <a:bodyPr/>
        <a:lstStyle/>
        <a:p>
          <a:endParaRPr lang="en-US"/>
        </a:p>
      </dgm:t>
    </dgm:pt>
    <dgm:pt modelId="{46D44040-6821-45AD-8EC8-3A97EB86707A}" type="pres">
      <dgm:prSet presAssocID="{5ECDB5F9-BAB9-4F0C-AF6A-C77917C748FD}" presName="parentLeftMargin" presStyleLbl="node1" presStyleIdx="0" presStyleCnt="1"/>
      <dgm:spPr/>
      <dgm:t>
        <a:bodyPr/>
        <a:lstStyle/>
        <a:p>
          <a:endParaRPr lang="en-US"/>
        </a:p>
      </dgm:t>
    </dgm:pt>
    <dgm:pt modelId="{884D5280-4CBA-4E41-A95A-4A55C0FE35B0}" type="pres">
      <dgm:prSet presAssocID="{5ECDB5F9-BAB9-4F0C-AF6A-C77917C748FD}" presName="parentText" presStyleLbl="node1" presStyleIdx="0" presStyleCnt="1" custScaleX="121542" custScaleY="145426">
        <dgm:presLayoutVars>
          <dgm:chMax val="0"/>
          <dgm:bulletEnabled val="1"/>
        </dgm:presLayoutVars>
      </dgm:prSet>
      <dgm:spPr/>
      <dgm:t>
        <a:bodyPr/>
        <a:lstStyle/>
        <a:p>
          <a:endParaRPr lang="en-US"/>
        </a:p>
      </dgm:t>
    </dgm:pt>
    <dgm:pt modelId="{774653FA-79BA-4C2B-AC6F-7DB6E3FAD360}" type="pres">
      <dgm:prSet presAssocID="{5ECDB5F9-BAB9-4F0C-AF6A-C77917C748FD}" presName="negativeSpace" presStyleCnt="0"/>
      <dgm:spPr/>
      <dgm:t>
        <a:bodyPr/>
        <a:lstStyle/>
        <a:p>
          <a:endParaRPr lang="en-US"/>
        </a:p>
      </dgm:t>
    </dgm:pt>
    <dgm:pt modelId="{1BC06E8D-430B-4EBD-927B-542F16751D64}" type="pres">
      <dgm:prSet presAssocID="{5ECDB5F9-BAB9-4F0C-AF6A-C77917C748FD}" presName="childText" presStyleLbl="conFgAcc1" presStyleIdx="0" presStyleCnt="1">
        <dgm:presLayoutVars>
          <dgm:bulletEnabled val="1"/>
        </dgm:presLayoutVars>
      </dgm:prSet>
      <dgm:spPr/>
      <dgm:t>
        <a:bodyPr/>
        <a:lstStyle/>
        <a:p>
          <a:endParaRPr lang="en-US"/>
        </a:p>
      </dgm:t>
    </dgm:pt>
  </dgm:ptLst>
  <dgm:cxnLst>
    <dgm:cxn modelId="{F01475D7-A511-47C8-97CD-391FD6BC98A8}" type="presOf" srcId="{51C39B66-BC88-4477-A48E-956889DD34DC}" destId="{336641D9-2EC4-4224-825B-EA369652A3DD}" srcOrd="0" destOrd="0" presId="urn:microsoft.com/office/officeart/2005/8/layout/list1"/>
    <dgm:cxn modelId="{96103356-0172-4ABB-82B3-72A987F7A504}" type="presOf" srcId="{5ECDB5F9-BAB9-4F0C-AF6A-C77917C748FD}" destId="{884D5280-4CBA-4E41-A95A-4A55C0FE35B0}" srcOrd="1" destOrd="0" presId="urn:microsoft.com/office/officeart/2005/8/layout/list1"/>
    <dgm:cxn modelId="{207D95F0-E9C3-4640-9DEC-9267D61A9F9F}" type="presOf" srcId="{02928402-E30E-491B-A7C2-169E69ABD59E}" destId="{1BC06E8D-430B-4EBD-927B-542F16751D64}" srcOrd="0" destOrd="0" presId="urn:microsoft.com/office/officeart/2005/8/layout/list1"/>
    <dgm:cxn modelId="{AB24C81F-F210-40CF-AB60-C111A4670C3A}" srcId="{51C39B66-BC88-4477-A48E-956889DD34DC}" destId="{5ECDB5F9-BAB9-4F0C-AF6A-C77917C748FD}" srcOrd="0" destOrd="0" parTransId="{1E03541F-9DF5-4A6E-8462-AB14C7A62B49}" sibTransId="{ADE5E2E6-2020-4C2C-9A0D-0E8FD7566F5F}"/>
    <dgm:cxn modelId="{D75F59FF-D917-474A-B9CF-ADC98CBC0C67}" type="presOf" srcId="{5ECDB5F9-BAB9-4F0C-AF6A-C77917C748FD}" destId="{46D44040-6821-45AD-8EC8-3A97EB86707A}" srcOrd="0" destOrd="0" presId="urn:microsoft.com/office/officeart/2005/8/layout/list1"/>
    <dgm:cxn modelId="{871ADED6-64BB-4ADF-85E5-09EBB9ACF495}" srcId="{5ECDB5F9-BAB9-4F0C-AF6A-C77917C748FD}" destId="{5E2FF72E-E777-48A0-A5CA-F267A997F38F}" srcOrd="1" destOrd="0" parTransId="{EBC5DE67-968E-46F3-9341-91EF2B4E1CD6}" sibTransId="{5A71AF70-979F-41FB-9665-42B223EAF0C3}"/>
    <dgm:cxn modelId="{C3EBAA94-E837-4A3D-B390-54D83E2B8118}" srcId="{5ECDB5F9-BAB9-4F0C-AF6A-C77917C748FD}" destId="{2C9AABCE-10DA-4980-8B9E-030956040388}" srcOrd="2" destOrd="0" parTransId="{34B7CA61-C08B-4A00-B6F6-A099CB04E918}" sibTransId="{C35090B5-078F-40EE-B5D7-46BDC087B05B}"/>
    <dgm:cxn modelId="{D87CE275-D190-480A-9222-E4F939191ADD}" type="presOf" srcId="{2C9AABCE-10DA-4980-8B9E-030956040388}" destId="{1BC06E8D-430B-4EBD-927B-542F16751D64}" srcOrd="0" destOrd="2" presId="urn:microsoft.com/office/officeart/2005/8/layout/list1"/>
    <dgm:cxn modelId="{FF72933F-BADA-47B1-B55C-B1720F8E9AAF}" srcId="{5ECDB5F9-BAB9-4F0C-AF6A-C77917C748FD}" destId="{02928402-E30E-491B-A7C2-169E69ABD59E}" srcOrd="0" destOrd="0" parTransId="{3C82B483-94D1-4BC6-BD9D-EC9496D7E839}" sibTransId="{83B92404-7155-47E5-B896-B15E1230726B}"/>
    <dgm:cxn modelId="{15F7A3DE-2DF9-4A0F-AC4C-A0973168F9B4}" type="presOf" srcId="{5E2FF72E-E777-48A0-A5CA-F267A997F38F}" destId="{1BC06E8D-430B-4EBD-927B-542F16751D64}" srcOrd="0" destOrd="1" presId="urn:microsoft.com/office/officeart/2005/8/layout/list1"/>
    <dgm:cxn modelId="{994994EB-32E3-43A1-ADD6-870C2DD0B459}" type="presParOf" srcId="{336641D9-2EC4-4224-825B-EA369652A3DD}" destId="{28D87C5C-5054-4DF3-A137-D9F565F76218}" srcOrd="0" destOrd="0" presId="urn:microsoft.com/office/officeart/2005/8/layout/list1"/>
    <dgm:cxn modelId="{2E26B3AB-F8CD-44C3-BA30-AD43F3513391}" type="presParOf" srcId="{28D87C5C-5054-4DF3-A137-D9F565F76218}" destId="{46D44040-6821-45AD-8EC8-3A97EB86707A}" srcOrd="0" destOrd="0" presId="urn:microsoft.com/office/officeart/2005/8/layout/list1"/>
    <dgm:cxn modelId="{3A117522-5F83-4FA3-8DDF-45139E2D7F0D}" type="presParOf" srcId="{28D87C5C-5054-4DF3-A137-D9F565F76218}" destId="{884D5280-4CBA-4E41-A95A-4A55C0FE35B0}" srcOrd="1" destOrd="0" presId="urn:microsoft.com/office/officeart/2005/8/layout/list1"/>
    <dgm:cxn modelId="{51A0C718-5A49-4D42-B1DE-C7E90A6F3431}" type="presParOf" srcId="{336641D9-2EC4-4224-825B-EA369652A3DD}" destId="{774653FA-79BA-4C2B-AC6F-7DB6E3FAD360}" srcOrd="1" destOrd="0" presId="urn:microsoft.com/office/officeart/2005/8/layout/list1"/>
    <dgm:cxn modelId="{C8680078-A8B1-4500-825E-D66EB0884B1F}" type="presParOf" srcId="{336641D9-2EC4-4224-825B-EA369652A3DD}" destId="{1BC06E8D-430B-4EBD-927B-542F16751D64}"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813B031-BEA7-4EFB-A287-EEA8CA3F291A}"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C3A48C1A-C03C-44FB-BD7C-1ABFCA4DECC3}">
      <dgm:prSet phldrT="[Text]" custT="1"/>
      <dgm:spPr/>
      <dgm:t>
        <a:bodyPr/>
        <a:lstStyle/>
        <a:p>
          <a:r>
            <a:rPr lang="en-US" sz="1800" b="0" u="none" dirty="0"/>
            <a:t>Fire protection companies</a:t>
          </a:r>
          <a:endParaRPr lang="en-US" sz="1800" b="0" dirty="0"/>
        </a:p>
      </dgm:t>
    </dgm:pt>
    <dgm:pt modelId="{F7658427-C748-49B1-94DD-604F31855AD4}" type="parTrans" cxnId="{094BC54B-26DD-4297-8CC2-3F5B355E8E1B}">
      <dgm:prSet/>
      <dgm:spPr/>
      <dgm:t>
        <a:bodyPr/>
        <a:lstStyle/>
        <a:p>
          <a:endParaRPr lang="en-US"/>
        </a:p>
      </dgm:t>
    </dgm:pt>
    <dgm:pt modelId="{84C92701-0DC5-4FE1-811B-8BB5B82A2429}" type="sibTrans" cxnId="{094BC54B-26DD-4297-8CC2-3F5B355E8E1B}">
      <dgm:prSet/>
      <dgm:spPr/>
      <dgm:t>
        <a:bodyPr/>
        <a:lstStyle/>
        <a:p>
          <a:endParaRPr lang="en-US"/>
        </a:p>
      </dgm:t>
    </dgm:pt>
    <dgm:pt modelId="{35FEFBA7-54ED-4587-899D-230CEA1D91BD}">
      <dgm:prSet custT="1"/>
      <dgm:spPr>
        <a:solidFill>
          <a:schemeClr val="accent6">
            <a:lumMod val="75000"/>
          </a:schemeClr>
        </a:solidFill>
      </dgm:spPr>
      <dgm:t>
        <a:bodyPr/>
        <a:lstStyle/>
        <a:p>
          <a:r>
            <a:rPr lang="en-US" sz="1800" b="0" u="none" dirty="0"/>
            <a:t>Owner/occupant representatives/fire inspectors</a:t>
          </a:r>
        </a:p>
      </dgm:t>
    </dgm:pt>
    <dgm:pt modelId="{9C188FA0-A3AA-437E-B53F-B34EBC7FF748}" type="parTrans" cxnId="{6FBF55B2-FC0E-4CA6-9812-88267A942101}">
      <dgm:prSet/>
      <dgm:spPr/>
      <dgm:t>
        <a:bodyPr/>
        <a:lstStyle/>
        <a:p>
          <a:endParaRPr lang="en-US"/>
        </a:p>
      </dgm:t>
    </dgm:pt>
    <dgm:pt modelId="{F4E72C56-CBA0-475C-B6AD-EF88DBB18EC9}" type="sibTrans" cxnId="{6FBF55B2-FC0E-4CA6-9812-88267A942101}">
      <dgm:prSet/>
      <dgm:spPr/>
      <dgm:t>
        <a:bodyPr/>
        <a:lstStyle/>
        <a:p>
          <a:endParaRPr lang="en-US"/>
        </a:p>
      </dgm:t>
    </dgm:pt>
    <dgm:pt modelId="{EF9E03C9-AF2D-421C-9603-1AAB8595B47A}">
      <dgm:prSet phldrT="[Text]" custT="1"/>
      <dgm:spPr/>
      <dgm:t>
        <a:bodyPr/>
        <a:lstStyle/>
        <a:p>
          <a:r>
            <a:rPr lang="en-US" sz="1800" b="0" u="none" dirty="0"/>
            <a:t>Detailed maintenance of these systems </a:t>
          </a:r>
          <a:endParaRPr lang="en-US" sz="1800" b="0" dirty="0"/>
        </a:p>
      </dgm:t>
    </dgm:pt>
    <dgm:pt modelId="{C886F380-13F3-48CC-BA09-166C468E3EC1}" type="parTrans" cxnId="{4D39385F-7E2E-4253-8AC8-5695A63D3682}">
      <dgm:prSet/>
      <dgm:spPr/>
      <dgm:t>
        <a:bodyPr/>
        <a:lstStyle/>
        <a:p>
          <a:endParaRPr lang="en-US"/>
        </a:p>
      </dgm:t>
    </dgm:pt>
    <dgm:pt modelId="{AEAF9C39-5E6C-4EFA-BB41-BE10CEC167CB}" type="sibTrans" cxnId="{4D39385F-7E2E-4253-8AC8-5695A63D3682}">
      <dgm:prSet/>
      <dgm:spPr/>
      <dgm:t>
        <a:bodyPr/>
        <a:lstStyle/>
        <a:p>
          <a:endParaRPr lang="en-US"/>
        </a:p>
      </dgm:t>
    </dgm:pt>
    <dgm:pt modelId="{CB9C4409-1965-47FC-8A70-E306C7D57AF8}">
      <dgm:prSet custT="1"/>
      <dgm:spPr/>
      <dgm:t>
        <a:bodyPr/>
        <a:lstStyle/>
        <a:p>
          <a:r>
            <a:rPr lang="en-US" sz="1800" b="0" u="none" dirty="0"/>
            <a:t>Be aware of changes in hazards and be able to evaluate these systems for several conditions</a:t>
          </a:r>
        </a:p>
      </dgm:t>
    </dgm:pt>
    <dgm:pt modelId="{856FCBF1-D32E-4EA2-BAA3-D7E41110B6E1}" type="parTrans" cxnId="{1BC31EAA-F358-4560-8AEB-857A3E88651F}">
      <dgm:prSet/>
      <dgm:spPr/>
      <dgm:t>
        <a:bodyPr/>
        <a:lstStyle/>
        <a:p>
          <a:endParaRPr lang="en-US"/>
        </a:p>
      </dgm:t>
    </dgm:pt>
    <dgm:pt modelId="{738B1673-152F-4EAC-93C1-33C41E392C41}" type="sibTrans" cxnId="{1BC31EAA-F358-4560-8AEB-857A3E88651F}">
      <dgm:prSet/>
      <dgm:spPr/>
      <dgm:t>
        <a:bodyPr/>
        <a:lstStyle/>
        <a:p>
          <a:endParaRPr lang="en-US"/>
        </a:p>
      </dgm:t>
    </dgm:pt>
    <dgm:pt modelId="{EA6223D9-73CE-4C02-B82D-938C46DDB3F9}" type="pres">
      <dgm:prSet presAssocID="{C813B031-BEA7-4EFB-A287-EEA8CA3F291A}" presName="linear" presStyleCnt="0">
        <dgm:presLayoutVars>
          <dgm:dir/>
          <dgm:animLvl val="lvl"/>
          <dgm:resizeHandles val="exact"/>
        </dgm:presLayoutVars>
      </dgm:prSet>
      <dgm:spPr/>
      <dgm:t>
        <a:bodyPr/>
        <a:lstStyle/>
        <a:p>
          <a:endParaRPr lang="en-US"/>
        </a:p>
      </dgm:t>
    </dgm:pt>
    <dgm:pt modelId="{A7271F99-5F80-4F1B-999C-CC12DD37B41A}" type="pres">
      <dgm:prSet presAssocID="{C3A48C1A-C03C-44FB-BD7C-1ABFCA4DECC3}" presName="parentLin" presStyleCnt="0"/>
      <dgm:spPr/>
    </dgm:pt>
    <dgm:pt modelId="{E5F60DA0-2528-4D9D-AC29-764AE71AFDD1}" type="pres">
      <dgm:prSet presAssocID="{C3A48C1A-C03C-44FB-BD7C-1ABFCA4DECC3}" presName="parentLeftMargin" presStyleLbl="node1" presStyleIdx="0" presStyleCnt="2"/>
      <dgm:spPr/>
      <dgm:t>
        <a:bodyPr/>
        <a:lstStyle/>
        <a:p>
          <a:endParaRPr lang="en-US"/>
        </a:p>
      </dgm:t>
    </dgm:pt>
    <dgm:pt modelId="{8250C8F8-9D2C-4921-98E7-F0997A27A49D}" type="pres">
      <dgm:prSet presAssocID="{C3A48C1A-C03C-44FB-BD7C-1ABFCA4DECC3}" presName="parentText" presStyleLbl="node1" presStyleIdx="0" presStyleCnt="2">
        <dgm:presLayoutVars>
          <dgm:chMax val="0"/>
          <dgm:bulletEnabled val="1"/>
        </dgm:presLayoutVars>
      </dgm:prSet>
      <dgm:spPr/>
      <dgm:t>
        <a:bodyPr/>
        <a:lstStyle/>
        <a:p>
          <a:endParaRPr lang="en-US"/>
        </a:p>
      </dgm:t>
    </dgm:pt>
    <dgm:pt modelId="{85066231-EDA8-4A8B-8E9F-FE47F96A99F9}" type="pres">
      <dgm:prSet presAssocID="{C3A48C1A-C03C-44FB-BD7C-1ABFCA4DECC3}" presName="negativeSpace" presStyleCnt="0"/>
      <dgm:spPr/>
    </dgm:pt>
    <dgm:pt modelId="{978A64AC-9F6A-48C6-8595-9D372A2DCB67}" type="pres">
      <dgm:prSet presAssocID="{C3A48C1A-C03C-44FB-BD7C-1ABFCA4DECC3}" presName="childText" presStyleLbl="conFgAcc1" presStyleIdx="0" presStyleCnt="2">
        <dgm:presLayoutVars>
          <dgm:bulletEnabled val="1"/>
        </dgm:presLayoutVars>
      </dgm:prSet>
      <dgm:spPr/>
      <dgm:t>
        <a:bodyPr/>
        <a:lstStyle/>
        <a:p>
          <a:endParaRPr lang="en-US"/>
        </a:p>
      </dgm:t>
    </dgm:pt>
    <dgm:pt modelId="{3F47C8C4-A3A7-4A1B-810D-E6F5E7529B06}" type="pres">
      <dgm:prSet presAssocID="{84C92701-0DC5-4FE1-811B-8BB5B82A2429}" presName="spaceBetweenRectangles" presStyleCnt="0"/>
      <dgm:spPr/>
    </dgm:pt>
    <dgm:pt modelId="{ADE1CB66-B478-4776-BF5D-BC27229B3ACA}" type="pres">
      <dgm:prSet presAssocID="{35FEFBA7-54ED-4587-899D-230CEA1D91BD}" presName="parentLin" presStyleCnt="0"/>
      <dgm:spPr/>
    </dgm:pt>
    <dgm:pt modelId="{7B6C4BBD-066E-4728-95A1-3F65146F6BA6}" type="pres">
      <dgm:prSet presAssocID="{35FEFBA7-54ED-4587-899D-230CEA1D91BD}" presName="parentLeftMargin" presStyleLbl="node1" presStyleIdx="0" presStyleCnt="2"/>
      <dgm:spPr/>
      <dgm:t>
        <a:bodyPr/>
        <a:lstStyle/>
        <a:p>
          <a:endParaRPr lang="en-US"/>
        </a:p>
      </dgm:t>
    </dgm:pt>
    <dgm:pt modelId="{4F456E2A-D709-4A15-A01C-C5892B414D2D}" type="pres">
      <dgm:prSet presAssocID="{35FEFBA7-54ED-4587-899D-230CEA1D91BD}" presName="parentText" presStyleLbl="node1" presStyleIdx="1" presStyleCnt="2">
        <dgm:presLayoutVars>
          <dgm:chMax val="0"/>
          <dgm:bulletEnabled val="1"/>
        </dgm:presLayoutVars>
      </dgm:prSet>
      <dgm:spPr/>
      <dgm:t>
        <a:bodyPr/>
        <a:lstStyle/>
        <a:p>
          <a:endParaRPr lang="en-US"/>
        </a:p>
      </dgm:t>
    </dgm:pt>
    <dgm:pt modelId="{11D33CD3-F9CE-49A7-8E3E-30C8CBDC325D}" type="pres">
      <dgm:prSet presAssocID="{35FEFBA7-54ED-4587-899D-230CEA1D91BD}" presName="negativeSpace" presStyleCnt="0"/>
      <dgm:spPr/>
    </dgm:pt>
    <dgm:pt modelId="{C6F4B287-1FD4-48E0-94F1-51CB267C5861}" type="pres">
      <dgm:prSet presAssocID="{35FEFBA7-54ED-4587-899D-230CEA1D91BD}" presName="childText" presStyleLbl="conFgAcc1" presStyleIdx="1" presStyleCnt="2">
        <dgm:presLayoutVars>
          <dgm:bulletEnabled val="1"/>
        </dgm:presLayoutVars>
      </dgm:prSet>
      <dgm:spPr/>
      <dgm:t>
        <a:bodyPr/>
        <a:lstStyle/>
        <a:p>
          <a:endParaRPr lang="en-US"/>
        </a:p>
      </dgm:t>
    </dgm:pt>
  </dgm:ptLst>
  <dgm:cxnLst>
    <dgm:cxn modelId="{82BECED3-6026-4647-BCE0-AF33DC4D4D44}" type="presOf" srcId="{35FEFBA7-54ED-4587-899D-230CEA1D91BD}" destId="{4F456E2A-D709-4A15-A01C-C5892B414D2D}" srcOrd="1" destOrd="0" presId="urn:microsoft.com/office/officeart/2005/8/layout/list1"/>
    <dgm:cxn modelId="{02D2906D-E81C-4714-AB54-AD364DDB49A8}" type="presOf" srcId="{CB9C4409-1965-47FC-8A70-E306C7D57AF8}" destId="{C6F4B287-1FD4-48E0-94F1-51CB267C5861}" srcOrd="0" destOrd="0" presId="urn:microsoft.com/office/officeart/2005/8/layout/list1"/>
    <dgm:cxn modelId="{F4954201-ABC7-449B-9D9F-4FBC0F1E4344}" type="presOf" srcId="{C3A48C1A-C03C-44FB-BD7C-1ABFCA4DECC3}" destId="{8250C8F8-9D2C-4921-98E7-F0997A27A49D}" srcOrd="1" destOrd="0" presId="urn:microsoft.com/office/officeart/2005/8/layout/list1"/>
    <dgm:cxn modelId="{1BC31EAA-F358-4560-8AEB-857A3E88651F}" srcId="{35FEFBA7-54ED-4587-899D-230CEA1D91BD}" destId="{CB9C4409-1965-47FC-8A70-E306C7D57AF8}" srcOrd="0" destOrd="0" parTransId="{856FCBF1-D32E-4EA2-BAA3-D7E41110B6E1}" sibTransId="{738B1673-152F-4EAC-93C1-33C41E392C41}"/>
    <dgm:cxn modelId="{094BC54B-26DD-4297-8CC2-3F5B355E8E1B}" srcId="{C813B031-BEA7-4EFB-A287-EEA8CA3F291A}" destId="{C3A48C1A-C03C-44FB-BD7C-1ABFCA4DECC3}" srcOrd="0" destOrd="0" parTransId="{F7658427-C748-49B1-94DD-604F31855AD4}" sibTransId="{84C92701-0DC5-4FE1-811B-8BB5B82A2429}"/>
    <dgm:cxn modelId="{55A9BC4B-9CBB-4128-AF42-0B6F529DBD4A}" type="presOf" srcId="{C3A48C1A-C03C-44FB-BD7C-1ABFCA4DECC3}" destId="{E5F60DA0-2528-4D9D-AC29-764AE71AFDD1}" srcOrd="0" destOrd="0" presId="urn:microsoft.com/office/officeart/2005/8/layout/list1"/>
    <dgm:cxn modelId="{5875E238-E386-43B6-8167-231153B2FE61}" type="presOf" srcId="{35FEFBA7-54ED-4587-899D-230CEA1D91BD}" destId="{7B6C4BBD-066E-4728-95A1-3F65146F6BA6}" srcOrd="0" destOrd="0" presId="urn:microsoft.com/office/officeart/2005/8/layout/list1"/>
    <dgm:cxn modelId="{7B9DA538-8988-4EED-9030-4FFC234E5A5C}" type="presOf" srcId="{C813B031-BEA7-4EFB-A287-EEA8CA3F291A}" destId="{EA6223D9-73CE-4C02-B82D-938C46DDB3F9}" srcOrd="0" destOrd="0" presId="urn:microsoft.com/office/officeart/2005/8/layout/list1"/>
    <dgm:cxn modelId="{6FBF55B2-FC0E-4CA6-9812-88267A942101}" srcId="{C813B031-BEA7-4EFB-A287-EEA8CA3F291A}" destId="{35FEFBA7-54ED-4587-899D-230CEA1D91BD}" srcOrd="1" destOrd="0" parTransId="{9C188FA0-A3AA-437E-B53F-B34EBC7FF748}" sibTransId="{F4E72C56-CBA0-475C-B6AD-EF88DBB18EC9}"/>
    <dgm:cxn modelId="{4D39385F-7E2E-4253-8AC8-5695A63D3682}" srcId="{C3A48C1A-C03C-44FB-BD7C-1ABFCA4DECC3}" destId="{EF9E03C9-AF2D-421C-9603-1AAB8595B47A}" srcOrd="0" destOrd="0" parTransId="{C886F380-13F3-48CC-BA09-166C468E3EC1}" sibTransId="{AEAF9C39-5E6C-4EFA-BB41-BE10CEC167CB}"/>
    <dgm:cxn modelId="{C83CCACC-F439-48FB-BC94-8DABA0ECB672}" type="presOf" srcId="{EF9E03C9-AF2D-421C-9603-1AAB8595B47A}" destId="{978A64AC-9F6A-48C6-8595-9D372A2DCB67}" srcOrd="0" destOrd="0" presId="urn:microsoft.com/office/officeart/2005/8/layout/list1"/>
    <dgm:cxn modelId="{C32C4CBE-EA2E-4852-A6CA-3BBEF868E892}" type="presParOf" srcId="{EA6223D9-73CE-4C02-B82D-938C46DDB3F9}" destId="{A7271F99-5F80-4F1B-999C-CC12DD37B41A}" srcOrd="0" destOrd="0" presId="urn:microsoft.com/office/officeart/2005/8/layout/list1"/>
    <dgm:cxn modelId="{DD57A283-4FE3-40E0-8523-C9CE2CF7A150}" type="presParOf" srcId="{A7271F99-5F80-4F1B-999C-CC12DD37B41A}" destId="{E5F60DA0-2528-4D9D-AC29-764AE71AFDD1}" srcOrd="0" destOrd="0" presId="urn:microsoft.com/office/officeart/2005/8/layout/list1"/>
    <dgm:cxn modelId="{21FBFCAD-8C02-48C3-AEB0-051D50D48B89}" type="presParOf" srcId="{A7271F99-5F80-4F1B-999C-CC12DD37B41A}" destId="{8250C8F8-9D2C-4921-98E7-F0997A27A49D}" srcOrd="1" destOrd="0" presId="urn:microsoft.com/office/officeart/2005/8/layout/list1"/>
    <dgm:cxn modelId="{08D4FF52-8AC7-4306-BFEF-CEE66B27D8DE}" type="presParOf" srcId="{EA6223D9-73CE-4C02-B82D-938C46DDB3F9}" destId="{85066231-EDA8-4A8B-8E9F-FE47F96A99F9}" srcOrd="1" destOrd="0" presId="urn:microsoft.com/office/officeart/2005/8/layout/list1"/>
    <dgm:cxn modelId="{E8EF2FA1-6A98-4D8D-BFFF-A2D1C8509C3B}" type="presParOf" srcId="{EA6223D9-73CE-4C02-B82D-938C46DDB3F9}" destId="{978A64AC-9F6A-48C6-8595-9D372A2DCB67}" srcOrd="2" destOrd="0" presId="urn:microsoft.com/office/officeart/2005/8/layout/list1"/>
    <dgm:cxn modelId="{70943998-4CFD-4D5B-8206-9ABB7CECA42D}" type="presParOf" srcId="{EA6223D9-73CE-4C02-B82D-938C46DDB3F9}" destId="{3F47C8C4-A3A7-4A1B-810D-E6F5E7529B06}" srcOrd="3" destOrd="0" presId="urn:microsoft.com/office/officeart/2005/8/layout/list1"/>
    <dgm:cxn modelId="{45D92090-DA12-4618-A049-6DDEFD260458}" type="presParOf" srcId="{EA6223D9-73CE-4C02-B82D-938C46DDB3F9}" destId="{ADE1CB66-B478-4776-BF5D-BC27229B3ACA}" srcOrd="4" destOrd="0" presId="urn:microsoft.com/office/officeart/2005/8/layout/list1"/>
    <dgm:cxn modelId="{5BF9F9C5-C941-4B02-A54C-33485EE5B9BE}" type="presParOf" srcId="{ADE1CB66-B478-4776-BF5D-BC27229B3ACA}" destId="{7B6C4BBD-066E-4728-95A1-3F65146F6BA6}" srcOrd="0" destOrd="0" presId="urn:microsoft.com/office/officeart/2005/8/layout/list1"/>
    <dgm:cxn modelId="{8D468721-D738-417F-A64B-8260A04F74DE}" type="presParOf" srcId="{ADE1CB66-B478-4776-BF5D-BC27229B3ACA}" destId="{4F456E2A-D709-4A15-A01C-C5892B414D2D}" srcOrd="1" destOrd="0" presId="urn:microsoft.com/office/officeart/2005/8/layout/list1"/>
    <dgm:cxn modelId="{153D71C2-87B2-495D-B8F3-24717205DD91}" type="presParOf" srcId="{EA6223D9-73CE-4C02-B82D-938C46DDB3F9}" destId="{11D33CD3-F9CE-49A7-8E3E-30C8CBDC325D}" srcOrd="5" destOrd="0" presId="urn:microsoft.com/office/officeart/2005/8/layout/list1"/>
    <dgm:cxn modelId="{137560FE-91E1-46EB-B9CC-E9D0D88E3689}" type="presParOf" srcId="{EA6223D9-73CE-4C02-B82D-938C46DDB3F9}" destId="{C6F4B287-1FD4-48E0-94F1-51CB267C5861}"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CFAAA7A6-F1B0-48E9-9395-79A15C506610}"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44EEDF63-3273-4DBE-B3FB-40EA7A42A186}">
      <dgm:prSet phldrT="[Text]" custT="1"/>
      <dgm:spPr/>
      <dgm:t>
        <a:bodyPr/>
        <a:lstStyle/>
        <a:p>
          <a:r>
            <a:rPr lang="en-US" sz="2000" b="0" dirty="0"/>
            <a:t>Includes fires involving aluminum, magnesium, sodium, and potassium</a:t>
          </a:r>
        </a:p>
      </dgm:t>
    </dgm:pt>
    <dgm:pt modelId="{93FD448A-76F6-4B65-9704-FB0451EF94F6}" type="parTrans" cxnId="{AA08CACC-5D94-4CD4-A128-24DF3177807F}">
      <dgm:prSet/>
      <dgm:spPr/>
      <dgm:t>
        <a:bodyPr/>
        <a:lstStyle/>
        <a:p>
          <a:endParaRPr lang="en-US"/>
        </a:p>
      </dgm:t>
    </dgm:pt>
    <dgm:pt modelId="{986C14AF-5E0F-44B6-ABE3-E2264E7687F0}" type="sibTrans" cxnId="{AA08CACC-5D94-4CD4-A128-24DF3177807F}">
      <dgm:prSet/>
      <dgm:spPr/>
      <dgm:t>
        <a:bodyPr/>
        <a:lstStyle/>
        <a:p>
          <a:endParaRPr lang="en-US"/>
        </a:p>
      </dgm:t>
    </dgm:pt>
    <dgm:pt modelId="{92E0DC61-DC8A-4D8E-AD4E-8A5EE9A258C2}">
      <dgm:prSet custT="1"/>
      <dgm:spPr/>
      <dgm:t>
        <a:bodyPr/>
        <a:lstStyle/>
        <a:p>
          <a:r>
            <a:rPr lang="en-US" sz="2000" b="0" u="none" dirty="0"/>
            <a:t>N</a:t>
          </a:r>
          <a:r>
            <a:rPr lang="x-none" sz="2000" b="0" u="none"/>
            <a:t>o single agent is effective on all combustible metals</a:t>
          </a:r>
          <a:endParaRPr lang="en-US" sz="2000" b="0" u="none" dirty="0"/>
        </a:p>
      </dgm:t>
    </dgm:pt>
    <dgm:pt modelId="{9B89F066-D4A1-479D-A06B-3E363AA3E692}" type="parTrans" cxnId="{B94E72D9-D331-45C1-AF46-28388D4290C6}">
      <dgm:prSet/>
      <dgm:spPr/>
      <dgm:t>
        <a:bodyPr/>
        <a:lstStyle/>
        <a:p>
          <a:endParaRPr lang="en-US"/>
        </a:p>
      </dgm:t>
    </dgm:pt>
    <dgm:pt modelId="{D6975517-A96A-46B6-BE61-6C5ECAF1CAC6}" type="sibTrans" cxnId="{B94E72D9-D331-45C1-AF46-28388D4290C6}">
      <dgm:prSet/>
      <dgm:spPr/>
      <dgm:t>
        <a:bodyPr/>
        <a:lstStyle/>
        <a:p>
          <a:endParaRPr lang="en-US"/>
        </a:p>
      </dgm:t>
    </dgm:pt>
    <dgm:pt modelId="{7B8C4DE4-CFB8-4E28-AA75-CD198B0A27FB}">
      <dgm:prSet custT="1"/>
      <dgm:spPr>
        <a:solidFill>
          <a:schemeClr val="accent6">
            <a:lumMod val="50000"/>
          </a:schemeClr>
        </a:solidFill>
      </dgm:spPr>
      <dgm:t>
        <a:bodyPr/>
        <a:lstStyle/>
        <a:p>
          <a:r>
            <a:rPr lang="x-none" sz="2000" b="0" u="none"/>
            <a:t>Metal fires produce extreme heat and require a long period for complete extinguishment</a:t>
          </a:r>
          <a:endParaRPr lang="en-US" sz="2000" b="0" u="none" dirty="0"/>
        </a:p>
      </dgm:t>
    </dgm:pt>
    <dgm:pt modelId="{236D1242-7EF6-4610-B771-BC37CE8F76A4}" type="parTrans" cxnId="{0C516665-1EF8-4D7F-A2B9-AEE9FAFE632C}">
      <dgm:prSet/>
      <dgm:spPr/>
      <dgm:t>
        <a:bodyPr/>
        <a:lstStyle/>
        <a:p>
          <a:endParaRPr lang="en-US"/>
        </a:p>
      </dgm:t>
    </dgm:pt>
    <dgm:pt modelId="{967959B2-8BBE-44CD-B647-8FAD00902037}" type="sibTrans" cxnId="{0C516665-1EF8-4D7F-A2B9-AEE9FAFE632C}">
      <dgm:prSet/>
      <dgm:spPr/>
      <dgm:t>
        <a:bodyPr/>
        <a:lstStyle/>
        <a:p>
          <a:endParaRPr lang="en-US"/>
        </a:p>
      </dgm:t>
    </dgm:pt>
    <dgm:pt modelId="{2F97F485-6EFB-4AA2-B8CB-E48030D59B3F}">
      <dgm:prSet custT="1"/>
      <dgm:spPr>
        <a:solidFill>
          <a:schemeClr val="accent6">
            <a:lumMod val="75000"/>
          </a:schemeClr>
        </a:solidFill>
      </dgm:spPr>
      <dgm:t>
        <a:bodyPr/>
        <a:lstStyle/>
        <a:p>
          <a:r>
            <a:rPr lang="en-US" sz="2000" b="0" u="none" dirty="0"/>
            <a:t>E</a:t>
          </a:r>
          <a:r>
            <a:rPr lang="x-none" sz="2000" b="0" u="none"/>
            <a:t>xtinguishing agent must be carefully chosen for the hazard metal being protected</a:t>
          </a:r>
          <a:endParaRPr lang="en-US" sz="2000" b="0" u="none" dirty="0"/>
        </a:p>
      </dgm:t>
    </dgm:pt>
    <dgm:pt modelId="{CF69BE00-B6F4-4E33-8B50-AC7D17BD3C40}" type="parTrans" cxnId="{5120285A-DC57-4014-A0ED-7A3E787543F3}">
      <dgm:prSet/>
      <dgm:spPr/>
      <dgm:t>
        <a:bodyPr/>
        <a:lstStyle/>
        <a:p>
          <a:endParaRPr lang="en-US"/>
        </a:p>
      </dgm:t>
    </dgm:pt>
    <dgm:pt modelId="{792D03D2-5FF9-453E-AA99-B255E44F19B2}" type="sibTrans" cxnId="{5120285A-DC57-4014-A0ED-7A3E787543F3}">
      <dgm:prSet/>
      <dgm:spPr/>
      <dgm:t>
        <a:bodyPr/>
        <a:lstStyle/>
        <a:p>
          <a:endParaRPr lang="en-US"/>
        </a:p>
      </dgm:t>
    </dgm:pt>
    <dgm:pt modelId="{6DD166C4-4950-4E4B-93D5-B55AF2103847}" type="pres">
      <dgm:prSet presAssocID="{CFAAA7A6-F1B0-48E9-9395-79A15C506610}" presName="linear" presStyleCnt="0">
        <dgm:presLayoutVars>
          <dgm:animLvl val="lvl"/>
          <dgm:resizeHandles val="exact"/>
        </dgm:presLayoutVars>
      </dgm:prSet>
      <dgm:spPr/>
      <dgm:t>
        <a:bodyPr/>
        <a:lstStyle/>
        <a:p>
          <a:endParaRPr lang="en-US"/>
        </a:p>
      </dgm:t>
    </dgm:pt>
    <dgm:pt modelId="{BD153B5B-A896-4FA1-A7BB-78134A4BEC36}" type="pres">
      <dgm:prSet presAssocID="{44EEDF63-3273-4DBE-B3FB-40EA7A42A186}" presName="parentText" presStyleLbl="node1" presStyleIdx="0" presStyleCnt="4">
        <dgm:presLayoutVars>
          <dgm:chMax val="0"/>
          <dgm:bulletEnabled val="1"/>
        </dgm:presLayoutVars>
      </dgm:prSet>
      <dgm:spPr/>
      <dgm:t>
        <a:bodyPr/>
        <a:lstStyle/>
        <a:p>
          <a:endParaRPr lang="en-US"/>
        </a:p>
      </dgm:t>
    </dgm:pt>
    <dgm:pt modelId="{1B1731DE-B7C1-47B8-BA5B-B2BE80504DE6}" type="pres">
      <dgm:prSet presAssocID="{986C14AF-5E0F-44B6-ABE3-E2264E7687F0}" presName="spacer" presStyleCnt="0"/>
      <dgm:spPr/>
    </dgm:pt>
    <dgm:pt modelId="{1DAC85A7-9656-46A9-823C-EA06B868D406}" type="pres">
      <dgm:prSet presAssocID="{92E0DC61-DC8A-4D8E-AD4E-8A5EE9A258C2}" presName="parentText" presStyleLbl="node1" presStyleIdx="1" presStyleCnt="4">
        <dgm:presLayoutVars>
          <dgm:chMax val="0"/>
          <dgm:bulletEnabled val="1"/>
        </dgm:presLayoutVars>
      </dgm:prSet>
      <dgm:spPr/>
      <dgm:t>
        <a:bodyPr/>
        <a:lstStyle/>
        <a:p>
          <a:endParaRPr lang="en-US"/>
        </a:p>
      </dgm:t>
    </dgm:pt>
    <dgm:pt modelId="{3FDC6E24-2020-406F-BB81-D9CCA58A9039}" type="pres">
      <dgm:prSet presAssocID="{D6975517-A96A-46B6-BE61-6C5ECAF1CAC6}" presName="spacer" presStyleCnt="0"/>
      <dgm:spPr/>
    </dgm:pt>
    <dgm:pt modelId="{60772267-F069-413F-87C6-C68C09384FE2}" type="pres">
      <dgm:prSet presAssocID="{2F97F485-6EFB-4AA2-B8CB-E48030D59B3F}" presName="parentText" presStyleLbl="node1" presStyleIdx="2" presStyleCnt="4">
        <dgm:presLayoutVars>
          <dgm:chMax val="0"/>
          <dgm:bulletEnabled val="1"/>
        </dgm:presLayoutVars>
      </dgm:prSet>
      <dgm:spPr/>
      <dgm:t>
        <a:bodyPr/>
        <a:lstStyle/>
        <a:p>
          <a:endParaRPr lang="en-US"/>
        </a:p>
      </dgm:t>
    </dgm:pt>
    <dgm:pt modelId="{2B864F00-EC08-40EA-9EDF-EFAE1EB2B8AF}" type="pres">
      <dgm:prSet presAssocID="{792D03D2-5FF9-453E-AA99-B255E44F19B2}" presName="spacer" presStyleCnt="0"/>
      <dgm:spPr/>
    </dgm:pt>
    <dgm:pt modelId="{791B6BA3-53E4-4F8A-9932-B61A64EC1E5C}" type="pres">
      <dgm:prSet presAssocID="{7B8C4DE4-CFB8-4E28-AA75-CD198B0A27FB}" presName="parentText" presStyleLbl="node1" presStyleIdx="3" presStyleCnt="4">
        <dgm:presLayoutVars>
          <dgm:chMax val="0"/>
          <dgm:bulletEnabled val="1"/>
        </dgm:presLayoutVars>
      </dgm:prSet>
      <dgm:spPr/>
      <dgm:t>
        <a:bodyPr/>
        <a:lstStyle/>
        <a:p>
          <a:endParaRPr lang="en-US"/>
        </a:p>
      </dgm:t>
    </dgm:pt>
  </dgm:ptLst>
  <dgm:cxnLst>
    <dgm:cxn modelId="{7D7A498F-1F8D-4317-8700-5B28B251C49A}" type="presOf" srcId="{2F97F485-6EFB-4AA2-B8CB-E48030D59B3F}" destId="{60772267-F069-413F-87C6-C68C09384FE2}" srcOrd="0" destOrd="0" presId="urn:microsoft.com/office/officeart/2005/8/layout/vList2"/>
    <dgm:cxn modelId="{5120285A-DC57-4014-A0ED-7A3E787543F3}" srcId="{CFAAA7A6-F1B0-48E9-9395-79A15C506610}" destId="{2F97F485-6EFB-4AA2-B8CB-E48030D59B3F}" srcOrd="2" destOrd="0" parTransId="{CF69BE00-B6F4-4E33-8B50-AC7D17BD3C40}" sibTransId="{792D03D2-5FF9-453E-AA99-B255E44F19B2}"/>
    <dgm:cxn modelId="{F54FE1A8-192E-4D32-A529-51EDC74AD866}" type="presOf" srcId="{7B8C4DE4-CFB8-4E28-AA75-CD198B0A27FB}" destId="{791B6BA3-53E4-4F8A-9932-B61A64EC1E5C}" srcOrd="0" destOrd="0" presId="urn:microsoft.com/office/officeart/2005/8/layout/vList2"/>
    <dgm:cxn modelId="{AA08CACC-5D94-4CD4-A128-24DF3177807F}" srcId="{CFAAA7A6-F1B0-48E9-9395-79A15C506610}" destId="{44EEDF63-3273-4DBE-B3FB-40EA7A42A186}" srcOrd="0" destOrd="0" parTransId="{93FD448A-76F6-4B65-9704-FB0451EF94F6}" sibTransId="{986C14AF-5E0F-44B6-ABE3-E2264E7687F0}"/>
    <dgm:cxn modelId="{966D4366-65C4-4BAD-ABF2-0901A83C36B1}" type="presOf" srcId="{44EEDF63-3273-4DBE-B3FB-40EA7A42A186}" destId="{BD153B5B-A896-4FA1-A7BB-78134A4BEC36}" srcOrd="0" destOrd="0" presId="urn:microsoft.com/office/officeart/2005/8/layout/vList2"/>
    <dgm:cxn modelId="{B94E72D9-D331-45C1-AF46-28388D4290C6}" srcId="{CFAAA7A6-F1B0-48E9-9395-79A15C506610}" destId="{92E0DC61-DC8A-4D8E-AD4E-8A5EE9A258C2}" srcOrd="1" destOrd="0" parTransId="{9B89F066-D4A1-479D-A06B-3E363AA3E692}" sibTransId="{D6975517-A96A-46B6-BE61-6C5ECAF1CAC6}"/>
    <dgm:cxn modelId="{15E41104-BAA1-4849-974C-203886589E29}" type="presOf" srcId="{CFAAA7A6-F1B0-48E9-9395-79A15C506610}" destId="{6DD166C4-4950-4E4B-93D5-B55AF2103847}" srcOrd="0" destOrd="0" presId="urn:microsoft.com/office/officeart/2005/8/layout/vList2"/>
    <dgm:cxn modelId="{B58FEADA-3C72-4952-BE1F-26A17A7F5FA5}" type="presOf" srcId="{92E0DC61-DC8A-4D8E-AD4E-8A5EE9A258C2}" destId="{1DAC85A7-9656-46A9-823C-EA06B868D406}" srcOrd="0" destOrd="0" presId="urn:microsoft.com/office/officeart/2005/8/layout/vList2"/>
    <dgm:cxn modelId="{0C516665-1EF8-4D7F-A2B9-AEE9FAFE632C}" srcId="{CFAAA7A6-F1B0-48E9-9395-79A15C506610}" destId="{7B8C4DE4-CFB8-4E28-AA75-CD198B0A27FB}" srcOrd="3" destOrd="0" parTransId="{236D1242-7EF6-4610-B771-BC37CE8F76A4}" sibTransId="{967959B2-8BBE-44CD-B647-8FAD00902037}"/>
    <dgm:cxn modelId="{20D325C5-87CC-4048-ADCE-366E7851A691}" type="presParOf" srcId="{6DD166C4-4950-4E4B-93D5-B55AF2103847}" destId="{BD153B5B-A896-4FA1-A7BB-78134A4BEC36}" srcOrd="0" destOrd="0" presId="urn:microsoft.com/office/officeart/2005/8/layout/vList2"/>
    <dgm:cxn modelId="{D42949AB-650C-4155-8F40-D4412A7ACA62}" type="presParOf" srcId="{6DD166C4-4950-4E4B-93D5-B55AF2103847}" destId="{1B1731DE-B7C1-47B8-BA5B-B2BE80504DE6}" srcOrd="1" destOrd="0" presId="urn:microsoft.com/office/officeart/2005/8/layout/vList2"/>
    <dgm:cxn modelId="{A9427769-A2A0-4084-BFA8-32472DC8B97A}" type="presParOf" srcId="{6DD166C4-4950-4E4B-93D5-B55AF2103847}" destId="{1DAC85A7-9656-46A9-823C-EA06B868D406}" srcOrd="2" destOrd="0" presId="urn:microsoft.com/office/officeart/2005/8/layout/vList2"/>
    <dgm:cxn modelId="{D06D9B86-CD57-4D41-A025-FBA654EDD6B6}" type="presParOf" srcId="{6DD166C4-4950-4E4B-93D5-B55AF2103847}" destId="{3FDC6E24-2020-406F-BB81-D9CCA58A9039}" srcOrd="3" destOrd="0" presId="urn:microsoft.com/office/officeart/2005/8/layout/vList2"/>
    <dgm:cxn modelId="{DA6CA8C5-7652-45EE-8ED4-F29BDB1497BD}" type="presParOf" srcId="{6DD166C4-4950-4E4B-93D5-B55AF2103847}" destId="{60772267-F069-413F-87C6-C68C09384FE2}" srcOrd="4" destOrd="0" presId="urn:microsoft.com/office/officeart/2005/8/layout/vList2"/>
    <dgm:cxn modelId="{344EBDFE-3291-4F70-9478-B56B7691DBC5}" type="presParOf" srcId="{6DD166C4-4950-4E4B-93D5-B55AF2103847}" destId="{2B864F00-EC08-40EA-9EDF-EFAE1EB2B8AF}" srcOrd="5" destOrd="0" presId="urn:microsoft.com/office/officeart/2005/8/layout/vList2"/>
    <dgm:cxn modelId="{E1A5B8FF-1455-4092-ABBD-F93A21A6AF59}" type="presParOf" srcId="{6DD166C4-4950-4E4B-93D5-B55AF2103847}" destId="{791B6BA3-53E4-4F8A-9932-B61A64EC1E5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B21426B-B201-44BB-B715-0812886AA8F8}"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ABBD1A04-8048-410A-A1CF-BEAC18C75F13}">
      <dgm:prSet phldrT="[Text]" custT="1"/>
      <dgm:spPr/>
      <dgm:t>
        <a:bodyPr/>
        <a:lstStyle/>
        <a:p>
          <a:r>
            <a:rPr lang="x-none" sz="2000"/>
            <a:t>NA-X®</a:t>
          </a:r>
          <a:endParaRPr lang="en-US" sz="2000" dirty="0"/>
        </a:p>
      </dgm:t>
    </dgm:pt>
    <dgm:pt modelId="{ADE01B7F-DB64-4635-89AE-69737943252D}" type="parTrans" cxnId="{E9320556-3198-492F-9801-E9C01449EE41}">
      <dgm:prSet/>
      <dgm:spPr/>
      <dgm:t>
        <a:bodyPr/>
        <a:lstStyle/>
        <a:p>
          <a:endParaRPr lang="en-US"/>
        </a:p>
      </dgm:t>
    </dgm:pt>
    <dgm:pt modelId="{1FAD40BF-043B-420D-A750-1F03DD0ED3BF}" type="sibTrans" cxnId="{E9320556-3198-492F-9801-E9C01449EE41}">
      <dgm:prSet/>
      <dgm:spPr/>
      <dgm:t>
        <a:bodyPr/>
        <a:lstStyle/>
        <a:p>
          <a:endParaRPr lang="en-US"/>
        </a:p>
      </dgm:t>
    </dgm:pt>
    <dgm:pt modelId="{7CAD8472-A43C-4B61-93F0-4D419EC4740C}">
      <dgm:prSet/>
      <dgm:spPr/>
      <dgm:t>
        <a:bodyPr/>
        <a:lstStyle/>
        <a:p>
          <a:r>
            <a:rPr lang="en-US" dirty="0"/>
            <a:t>Forms an encasing crust or cake on the burning material</a:t>
          </a:r>
        </a:p>
      </dgm:t>
    </dgm:pt>
    <dgm:pt modelId="{051D6F1B-2EE1-41C0-83C7-F5F9DC9F2AD7}" type="parTrans" cxnId="{954B08E3-97E1-4B70-97C9-447806304E69}">
      <dgm:prSet/>
      <dgm:spPr/>
      <dgm:t>
        <a:bodyPr/>
        <a:lstStyle/>
        <a:p>
          <a:endParaRPr lang="en-US"/>
        </a:p>
      </dgm:t>
    </dgm:pt>
    <dgm:pt modelId="{8B08574D-C73E-4958-845A-68DED6D691D1}" type="sibTrans" cxnId="{954B08E3-97E1-4B70-97C9-447806304E69}">
      <dgm:prSet/>
      <dgm:spPr/>
      <dgm:t>
        <a:bodyPr/>
        <a:lstStyle/>
        <a:p>
          <a:endParaRPr lang="en-US"/>
        </a:p>
      </dgm:t>
    </dgm:pt>
    <dgm:pt modelId="{EFE33722-1EEB-42B7-94DB-8BDF791E8A39}">
      <dgm:prSet/>
      <dgm:spPr/>
      <dgm:t>
        <a:bodyPr/>
        <a:lstStyle/>
        <a:p>
          <a:r>
            <a:rPr lang="en-US" dirty="0"/>
            <a:t>Listed by Underwriters Laboratories Inc. (UL) for use on burning materials at fuel temperatures up to 1,400°F (760°C)</a:t>
          </a:r>
        </a:p>
      </dgm:t>
    </dgm:pt>
    <dgm:pt modelId="{37436FCE-5CFC-4295-8E62-84F797BD195E}" type="parTrans" cxnId="{FD64B027-7033-48AB-AA56-72ED11AC8657}">
      <dgm:prSet/>
      <dgm:spPr/>
      <dgm:t>
        <a:bodyPr/>
        <a:lstStyle/>
        <a:p>
          <a:endParaRPr lang="en-US"/>
        </a:p>
      </dgm:t>
    </dgm:pt>
    <dgm:pt modelId="{56177F2E-D7B5-4718-971B-06D51B5A61E6}" type="sibTrans" cxnId="{FD64B027-7033-48AB-AA56-72ED11AC8657}">
      <dgm:prSet/>
      <dgm:spPr/>
      <dgm:t>
        <a:bodyPr/>
        <a:lstStyle/>
        <a:p>
          <a:endParaRPr lang="en-US"/>
        </a:p>
      </dgm:t>
    </dgm:pt>
    <dgm:pt modelId="{61CAC18C-AB75-4373-9852-E44F5550413E}">
      <dgm:prSet phldrT="[Text]"/>
      <dgm:spPr/>
      <dgm:t>
        <a:bodyPr/>
        <a:lstStyle/>
        <a:p>
          <a:r>
            <a:rPr lang="x-none"/>
            <a:t>Sodium carbonate-based agent with additives to enhance its flow</a:t>
          </a:r>
          <a:endParaRPr lang="en-US" dirty="0"/>
        </a:p>
      </dgm:t>
    </dgm:pt>
    <dgm:pt modelId="{E48CB466-F058-41FA-B0E7-B4B39757F921}" type="parTrans" cxnId="{037C79A1-FDB7-4545-8EDC-CF4F9F981495}">
      <dgm:prSet/>
      <dgm:spPr/>
      <dgm:t>
        <a:bodyPr/>
        <a:lstStyle/>
        <a:p>
          <a:endParaRPr lang="en-US"/>
        </a:p>
      </dgm:t>
    </dgm:pt>
    <dgm:pt modelId="{EC25C0A3-8890-40D7-B8A8-29018A564D29}" type="sibTrans" cxnId="{037C79A1-FDB7-4545-8EDC-CF4F9F981495}">
      <dgm:prSet/>
      <dgm:spPr/>
      <dgm:t>
        <a:bodyPr/>
        <a:lstStyle/>
        <a:p>
          <a:endParaRPr lang="en-US"/>
        </a:p>
      </dgm:t>
    </dgm:pt>
    <dgm:pt modelId="{F8503A33-AADF-49D3-A2FA-917CB9FC3051}">
      <dgm:prSet phldrT="[Text]"/>
      <dgm:spPr/>
      <dgm:t>
        <a:bodyPr/>
        <a:lstStyle/>
        <a:p>
          <a:r>
            <a:rPr lang="en-US" dirty="0"/>
            <a:t>D</a:t>
          </a:r>
          <a:r>
            <a:rPr lang="x-none"/>
            <a:t>esigned specifically for use on sodium, potassium, and sodium-potassium alloy fires</a:t>
          </a:r>
          <a:endParaRPr lang="en-US" dirty="0"/>
        </a:p>
      </dgm:t>
    </dgm:pt>
    <dgm:pt modelId="{8352BBE9-3682-45C7-A9C5-C6D97403E415}" type="parTrans" cxnId="{10BA3398-2658-4D3C-B69D-456260E5476A}">
      <dgm:prSet/>
      <dgm:spPr/>
      <dgm:t>
        <a:bodyPr/>
        <a:lstStyle/>
        <a:p>
          <a:endParaRPr lang="en-US"/>
        </a:p>
      </dgm:t>
    </dgm:pt>
    <dgm:pt modelId="{18CEF1BC-ADEA-42AE-B8C9-D904CB2009D1}" type="sibTrans" cxnId="{10BA3398-2658-4D3C-B69D-456260E5476A}">
      <dgm:prSet/>
      <dgm:spPr/>
      <dgm:t>
        <a:bodyPr/>
        <a:lstStyle/>
        <a:p>
          <a:endParaRPr lang="en-US"/>
        </a:p>
      </dgm:t>
    </dgm:pt>
    <dgm:pt modelId="{DF952ECA-B0A2-48F6-BD34-08971650ED5A}">
      <dgm:prSet phldrT="[Text]"/>
      <dgm:spPr/>
      <dgm:t>
        <a:bodyPr/>
        <a:lstStyle/>
        <a:p>
          <a:r>
            <a:rPr lang="x-none"/>
            <a:t>NOT suitable for use on magnesium fires</a:t>
          </a:r>
          <a:endParaRPr lang="en-US" dirty="0"/>
        </a:p>
      </dgm:t>
    </dgm:pt>
    <dgm:pt modelId="{DC53F54E-59DB-4289-B90B-CB215995A1CB}" type="parTrans" cxnId="{247C2B76-9ECA-4386-940F-F87933D71E25}">
      <dgm:prSet/>
      <dgm:spPr/>
      <dgm:t>
        <a:bodyPr/>
        <a:lstStyle/>
        <a:p>
          <a:endParaRPr lang="en-US"/>
        </a:p>
      </dgm:t>
    </dgm:pt>
    <dgm:pt modelId="{C8457752-9C3E-445E-8CB6-172FC4F6D707}" type="sibTrans" cxnId="{247C2B76-9ECA-4386-940F-F87933D71E25}">
      <dgm:prSet/>
      <dgm:spPr/>
      <dgm:t>
        <a:bodyPr/>
        <a:lstStyle/>
        <a:p>
          <a:endParaRPr lang="en-US"/>
        </a:p>
      </dgm:t>
    </dgm:pt>
    <dgm:pt modelId="{5D158AB0-7345-4C99-BD30-42880D62A914}">
      <dgm:prSet/>
      <dgm:spPr/>
      <dgm:t>
        <a:bodyPr/>
        <a:lstStyle/>
        <a:p>
          <a:r>
            <a:rPr lang="en-US" dirty="0"/>
            <a:t>Application can be from fixed systems, by hand from pails, or from portable extinguishers </a:t>
          </a:r>
        </a:p>
      </dgm:t>
    </dgm:pt>
    <dgm:pt modelId="{FD9C5F9B-B82F-46AA-B4EB-7BD22801BC98}" type="parTrans" cxnId="{786124E4-B7B7-47F6-8EA3-3E7614D14A26}">
      <dgm:prSet/>
      <dgm:spPr/>
      <dgm:t>
        <a:bodyPr/>
        <a:lstStyle/>
        <a:p>
          <a:endParaRPr lang="en-US"/>
        </a:p>
      </dgm:t>
    </dgm:pt>
    <dgm:pt modelId="{788D63B8-9CCB-4A77-A323-FD73A7F84370}" type="sibTrans" cxnId="{786124E4-B7B7-47F6-8EA3-3E7614D14A26}">
      <dgm:prSet/>
      <dgm:spPr/>
      <dgm:t>
        <a:bodyPr/>
        <a:lstStyle/>
        <a:p>
          <a:endParaRPr lang="en-US"/>
        </a:p>
      </dgm:t>
    </dgm:pt>
    <dgm:pt modelId="{5A925389-DC93-4E8A-AFFF-C1EE9A2B791A}" type="pres">
      <dgm:prSet presAssocID="{FB21426B-B201-44BB-B715-0812886AA8F8}" presName="linear" presStyleCnt="0">
        <dgm:presLayoutVars>
          <dgm:dir/>
          <dgm:animLvl val="lvl"/>
          <dgm:resizeHandles val="exact"/>
        </dgm:presLayoutVars>
      </dgm:prSet>
      <dgm:spPr/>
      <dgm:t>
        <a:bodyPr/>
        <a:lstStyle/>
        <a:p>
          <a:endParaRPr lang="en-US"/>
        </a:p>
      </dgm:t>
    </dgm:pt>
    <dgm:pt modelId="{BC878174-A9F7-47B3-ACED-78A08673383D}" type="pres">
      <dgm:prSet presAssocID="{ABBD1A04-8048-410A-A1CF-BEAC18C75F13}" presName="parentLin" presStyleCnt="0"/>
      <dgm:spPr/>
      <dgm:t>
        <a:bodyPr/>
        <a:lstStyle/>
        <a:p>
          <a:endParaRPr lang="en-US"/>
        </a:p>
      </dgm:t>
    </dgm:pt>
    <dgm:pt modelId="{E521F7EF-8396-4E69-BC53-67AE6C47D301}" type="pres">
      <dgm:prSet presAssocID="{ABBD1A04-8048-410A-A1CF-BEAC18C75F13}" presName="parentLeftMargin" presStyleLbl="node1" presStyleIdx="0" presStyleCnt="1"/>
      <dgm:spPr/>
      <dgm:t>
        <a:bodyPr/>
        <a:lstStyle/>
        <a:p>
          <a:endParaRPr lang="en-US"/>
        </a:p>
      </dgm:t>
    </dgm:pt>
    <dgm:pt modelId="{FA523703-03D4-4172-B277-3E7D2B00DB92}" type="pres">
      <dgm:prSet presAssocID="{ABBD1A04-8048-410A-A1CF-BEAC18C75F13}" presName="parentText" presStyleLbl="node1" presStyleIdx="0" presStyleCnt="1">
        <dgm:presLayoutVars>
          <dgm:chMax val="0"/>
          <dgm:bulletEnabled val="1"/>
        </dgm:presLayoutVars>
      </dgm:prSet>
      <dgm:spPr/>
      <dgm:t>
        <a:bodyPr/>
        <a:lstStyle/>
        <a:p>
          <a:endParaRPr lang="en-US"/>
        </a:p>
      </dgm:t>
    </dgm:pt>
    <dgm:pt modelId="{8B3104EA-ADDD-47CB-93F7-A70462E4B75C}" type="pres">
      <dgm:prSet presAssocID="{ABBD1A04-8048-410A-A1CF-BEAC18C75F13}" presName="negativeSpace" presStyleCnt="0"/>
      <dgm:spPr/>
      <dgm:t>
        <a:bodyPr/>
        <a:lstStyle/>
        <a:p>
          <a:endParaRPr lang="en-US"/>
        </a:p>
      </dgm:t>
    </dgm:pt>
    <dgm:pt modelId="{EE187842-F1C7-426D-9D9E-147674C900F3}" type="pres">
      <dgm:prSet presAssocID="{ABBD1A04-8048-410A-A1CF-BEAC18C75F13}" presName="childText" presStyleLbl="conFgAcc1" presStyleIdx="0" presStyleCnt="1">
        <dgm:presLayoutVars>
          <dgm:bulletEnabled val="1"/>
        </dgm:presLayoutVars>
      </dgm:prSet>
      <dgm:spPr/>
      <dgm:t>
        <a:bodyPr/>
        <a:lstStyle/>
        <a:p>
          <a:endParaRPr lang="en-US"/>
        </a:p>
      </dgm:t>
    </dgm:pt>
  </dgm:ptLst>
  <dgm:cxnLst>
    <dgm:cxn modelId="{A6CB123A-AD91-43C4-8BD9-F2371022B647}" type="presOf" srcId="{7CAD8472-A43C-4B61-93F0-4D419EC4740C}" destId="{EE187842-F1C7-426D-9D9E-147674C900F3}" srcOrd="0" destOrd="3" presId="urn:microsoft.com/office/officeart/2005/8/layout/list1"/>
    <dgm:cxn modelId="{CB61DCB2-9E98-4F0D-AE63-49E037CF50F9}" type="presOf" srcId="{FB21426B-B201-44BB-B715-0812886AA8F8}" destId="{5A925389-DC93-4E8A-AFFF-C1EE9A2B791A}" srcOrd="0" destOrd="0" presId="urn:microsoft.com/office/officeart/2005/8/layout/list1"/>
    <dgm:cxn modelId="{954B08E3-97E1-4B70-97C9-447806304E69}" srcId="{ABBD1A04-8048-410A-A1CF-BEAC18C75F13}" destId="{7CAD8472-A43C-4B61-93F0-4D419EC4740C}" srcOrd="3" destOrd="0" parTransId="{051D6F1B-2EE1-41C0-83C7-F5F9DC9F2AD7}" sibTransId="{8B08574D-C73E-4958-845A-68DED6D691D1}"/>
    <dgm:cxn modelId="{247C2B76-9ECA-4386-940F-F87933D71E25}" srcId="{ABBD1A04-8048-410A-A1CF-BEAC18C75F13}" destId="{DF952ECA-B0A2-48F6-BD34-08971650ED5A}" srcOrd="2" destOrd="0" parTransId="{DC53F54E-59DB-4289-B90B-CB215995A1CB}" sibTransId="{C8457752-9C3E-445E-8CB6-172FC4F6D707}"/>
    <dgm:cxn modelId="{1B3E8E02-418C-4D56-8DE9-66BE8E3BE975}" type="presOf" srcId="{ABBD1A04-8048-410A-A1CF-BEAC18C75F13}" destId="{E521F7EF-8396-4E69-BC53-67AE6C47D301}" srcOrd="0" destOrd="0" presId="urn:microsoft.com/office/officeart/2005/8/layout/list1"/>
    <dgm:cxn modelId="{07BFB971-FA38-4E6B-9507-68353941ECEB}" type="presOf" srcId="{EFE33722-1EEB-42B7-94DB-8BDF791E8A39}" destId="{EE187842-F1C7-426D-9D9E-147674C900F3}" srcOrd="0" destOrd="5" presId="urn:microsoft.com/office/officeart/2005/8/layout/list1"/>
    <dgm:cxn modelId="{E9320556-3198-492F-9801-E9C01449EE41}" srcId="{FB21426B-B201-44BB-B715-0812886AA8F8}" destId="{ABBD1A04-8048-410A-A1CF-BEAC18C75F13}" srcOrd="0" destOrd="0" parTransId="{ADE01B7F-DB64-4635-89AE-69737943252D}" sibTransId="{1FAD40BF-043B-420D-A750-1F03DD0ED3BF}"/>
    <dgm:cxn modelId="{10BA3398-2658-4D3C-B69D-456260E5476A}" srcId="{ABBD1A04-8048-410A-A1CF-BEAC18C75F13}" destId="{F8503A33-AADF-49D3-A2FA-917CB9FC3051}" srcOrd="1" destOrd="0" parTransId="{8352BBE9-3682-45C7-A9C5-C6D97403E415}" sibTransId="{18CEF1BC-ADEA-42AE-B8C9-D904CB2009D1}"/>
    <dgm:cxn modelId="{CA3BF9D7-6D21-425F-8C49-078D6817AE65}" type="presOf" srcId="{DF952ECA-B0A2-48F6-BD34-08971650ED5A}" destId="{EE187842-F1C7-426D-9D9E-147674C900F3}" srcOrd="0" destOrd="2" presId="urn:microsoft.com/office/officeart/2005/8/layout/list1"/>
    <dgm:cxn modelId="{577A57F3-4806-4485-BE77-28BBE24D1646}" type="presOf" srcId="{F8503A33-AADF-49D3-A2FA-917CB9FC3051}" destId="{EE187842-F1C7-426D-9D9E-147674C900F3}" srcOrd="0" destOrd="1" presId="urn:microsoft.com/office/officeart/2005/8/layout/list1"/>
    <dgm:cxn modelId="{8F53F6EC-2996-47CA-A5EC-267BF63D0C55}" type="presOf" srcId="{5D158AB0-7345-4C99-BD30-42880D62A914}" destId="{EE187842-F1C7-426D-9D9E-147674C900F3}" srcOrd="0" destOrd="4" presId="urn:microsoft.com/office/officeart/2005/8/layout/list1"/>
    <dgm:cxn modelId="{6121E99C-36EF-484C-AC97-13A0E7644449}" type="presOf" srcId="{61CAC18C-AB75-4373-9852-E44F5550413E}" destId="{EE187842-F1C7-426D-9D9E-147674C900F3}" srcOrd="0" destOrd="0" presId="urn:microsoft.com/office/officeart/2005/8/layout/list1"/>
    <dgm:cxn modelId="{037C79A1-FDB7-4545-8EDC-CF4F9F981495}" srcId="{ABBD1A04-8048-410A-A1CF-BEAC18C75F13}" destId="{61CAC18C-AB75-4373-9852-E44F5550413E}" srcOrd="0" destOrd="0" parTransId="{E48CB466-F058-41FA-B0E7-B4B39757F921}" sibTransId="{EC25C0A3-8890-40D7-B8A8-29018A564D29}"/>
    <dgm:cxn modelId="{FD64B027-7033-48AB-AA56-72ED11AC8657}" srcId="{ABBD1A04-8048-410A-A1CF-BEAC18C75F13}" destId="{EFE33722-1EEB-42B7-94DB-8BDF791E8A39}" srcOrd="5" destOrd="0" parTransId="{37436FCE-5CFC-4295-8E62-84F797BD195E}" sibTransId="{56177F2E-D7B5-4718-971B-06D51B5A61E6}"/>
    <dgm:cxn modelId="{62F5CF1A-BD4B-42B4-96FA-046CCECA5CEE}" type="presOf" srcId="{ABBD1A04-8048-410A-A1CF-BEAC18C75F13}" destId="{FA523703-03D4-4172-B277-3E7D2B00DB92}" srcOrd="1" destOrd="0" presId="urn:microsoft.com/office/officeart/2005/8/layout/list1"/>
    <dgm:cxn modelId="{786124E4-B7B7-47F6-8EA3-3E7614D14A26}" srcId="{ABBD1A04-8048-410A-A1CF-BEAC18C75F13}" destId="{5D158AB0-7345-4C99-BD30-42880D62A914}" srcOrd="4" destOrd="0" parTransId="{FD9C5F9B-B82F-46AA-B4EB-7BD22801BC98}" sibTransId="{788D63B8-9CCB-4A77-A323-FD73A7F84370}"/>
    <dgm:cxn modelId="{819A837B-9A21-4344-804B-929C0F749526}" type="presParOf" srcId="{5A925389-DC93-4E8A-AFFF-C1EE9A2B791A}" destId="{BC878174-A9F7-47B3-ACED-78A08673383D}" srcOrd="0" destOrd="0" presId="urn:microsoft.com/office/officeart/2005/8/layout/list1"/>
    <dgm:cxn modelId="{7138CFB0-E58E-4953-AD92-CC70BEF53D71}" type="presParOf" srcId="{BC878174-A9F7-47B3-ACED-78A08673383D}" destId="{E521F7EF-8396-4E69-BC53-67AE6C47D301}" srcOrd="0" destOrd="0" presId="urn:microsoft.com/office/officeart/2005/8/layout/list1"/>
    <dgm:cxn modelId="{B5F36C3E-31B8-4352-968B-82068BA2D90A}" type="presParOf" srcId="{BC878174-A9F7-47B3-ACED-78A08673383D}" destId="{FA523703-03D4-4172-B277-3E7D2B00DB92}" srcOrd="1" destOrd="0" presId="urn:microsoft.com/office/officeart/2005/8/layout/list1"/>
    <dgm:cxn modelId="{2AB63DF4-DFC1-4A62-91A9-EA8A8ECF7C39}" type="presParOf" srcId="{5A925389-DC93-4E8A-AFFF-C1EE9A2B791A}" destId="{8B3104EA-ADDD-47CB-93F7-A70462E4B75C}" srcOrd="1" destOrd="0" presId="urn:microsoft.com/office/officeart/2005/8/layout/list1"/>
    <dgm:cxn modelId="{7CA39640-E08B-49DC-8C5E-F5B8639C7695}" type="presParOf" srcId="{5A925389-DC93-4E8A-AFFF-C1EE9A2B791A}" destId="{EE187842-F1C7-426D-9D9E-147674C900F3}"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FB21426B-B201-44BB-B715-0812886AA8F8}"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ABBD1A04-8048-410A-A1CF-BEAC18C75F13}">
      <dgm:prSet phldrT="[Text]" custT="1"/>
      <dgm:spPr/>
      <dgm:t>
        <a:bodyPr/>
        <a:lstStyle/>
        <a:p>
          <a:r>
            <a:rPr lang="en-US" sz="2200" b="0" u="none" dirty="0"/>
            <a:t>MET-L-X®</a:t>
          </a:r>
          <a:endParaRPr lang="en-US" sz="2200" b="0" dirty="0"/>
        </a:p>
      </dgm:t>
    </dgm:pt>
    <dgm:pt modelId="{ADE01B7F-DB64-4635-89AE-69737943252D}" type="parTrans" cxnId="{E9320556-3198-492F-9801-E9C01449EE41}">
      <dgm:prSet/>
      <dgm:spPr/>
      <dgm:t>
        <a:bodyPr/>
        <a:lstStyle/>
        <a:p>
          <a:endParaRPr lang="en-US"/>
        </a:p>
      </dgm:t>
    </dgm:pt>
    <dgm:pt modelId="{1FAD40BF-043B-420D-A750-1F03DD0ED3BF}" type="sibTrans" cxnId="{E9320556-3198-492F-9801-E9C01449EE41}">
      <dgm:prSet/>
      <dgm:spPr/>
      <dgm:t>
        <a:bodyPr/>
        <a:lstStyle/>
        <a:p>
          <a:endParaRPr lang="en-US"/>
        </a:p>
      </dgm:t>
    </dgm:pt>
    <dgm:pt modelId="{133F21BF-270D-4612-86D3-6489CF948714}">
      <dgm:prSet custT="1"/>
      <dgm:spPr/>
      <dgm:t>
        <a:bodyPr/>
        <a:lstStyle/>
        <a:p>
          <a:r>
            <a:rPr lang="en-US" sz="1700" b="0" dirty="0"/>
            <a:t>Extinguishes metal fires by forming a crust</a:t>
          </a:r>
        </a:p>
      </dgm:t>
    </dgm:pt>
    <dgm:pt modelId="{EF259AB8-A27F-4B3E-A29A-014F03CCD1B6}" type="parTrans" cxnId="{934203D2-8021-4689-BB25-58475AA6021F}">
      <dgm:prSet/>
      <dgm:spPr/>
      <dgm:t>
        <a:bodyPr/>
        <a:lstStyle/>
        <a:p>
          <a:endParaRPr lang="en-US"/>
        </a:p>
      </dgm:t>
    </dgm:pt>
    <dgm:pt modelId="{0FDC6C31-67E4-4022-AB3E-C72AD8CBA4F6}" type="sibTrans" cxnId="{934203D2-8021-4689-BB25-58475AA6021F}">
      <dgm:prSet/>
      <dgm:spPr/>
      <dgm:t>
        <a:bodyPr/>
        <a:lstStyle/>
        <a:p>
          <a:endParaRPr lang="en-US"/>
        </a:p>
      </dgm:t>
    </dgm:pt>
    <dgm:pt modelId="{3BA7132C-9A6E-4732-8D20-3040BA81A210}">
      <dgm:prSet custT="1"/>
      <dgm:spPr/>
      <dgm:t>
        <a:bodyPr/>
        <a:lstStyle/>
        <a:p>
          <a:r>
            <a:rPr lang="en-US" sz="1700" b="0" dirty="0"/>
            <a:t>Nonabrasive and has no known toxic effects</a:t>
          </a:r>
        </a:p>
      </dgm:t>
    </dgm:pt>
    <dgm:pt modelId="{4117B018-0DD5-4D07-81AF-8D4923D8D5C9}" type="parTrans" cxnId="{CE08541E-AD8E-428B-BBEB-3945270ADF52}">
      <dgm:prSet/>
      <dgm:spPr/>
      <dgm:t>
        <a:bodyPr/>
        <a:lstStyle/>
        <a:p>
          <a:endParaRPr lang="en-US"/>
        </a:p>
      </dgm:t>
    </dgm:pt>
    <dgm:pt modelId="{84DE08E0-225C-438B-BBD3-E4AED49F728E}" type="sibTrans" cxnId="{CE08541E-AD8E-428B-BBEB-3945270ADF52}">
      <dgm:prSet/>
      <dgm:spPr/>
      <dgm:t>
        <a:bodyPr/>
        <a:lstStyle/>
        <a:p>
          <a:endParaRPr lang="en-US"/>
        </a:p>
      </dgm:t>
    </dgm:pt>
    <dgm:pt modelId="{0790A972-8ED7-4104-AD73-59BB8DE6040C}">
      <dgm:prSet phldrT="[Text]" custT="1"/>
      <dgm:spPr/>
      <dgm:t>
        <a:bodyPr/>
        <a:lstStyle/>
        <a:p>
          <a:r>
            <a:rPr lang="en-US" sz="1700" b="0" u="none" dirty="0"/>
            <a:t>Sodium chloride (salt) based agent intended for use on magnesium, sodium, and potassium fires</a:t>
          </a:r>
          <a:endParaRPr lang="en-US" sz="1700" b="0" dirty="0"/>
        </a:p>
      </dgm:t>
    </dgm:pt>
    <dgm:pt modelId="{4B87CDF4-7B3F-41B8-98D9-7EB6A07EE188}" type="parTrans" cxnId="{68212ACF-5F78-4767-B8AE-565D79D14BAA}">
      <dgm:prSet/>
      <dgm:spPr/>
      <dgm:t>
        <a:bodyPr/>
        <a:lstStyle/>
        <a:p>
          <a:endParaRPr lang="en-US"/>
        </a:p>
      </dgm:t>
    </dgm:pt>
    <dgm:pt modelId="{46DF262C-2798-420E-84A6-8DDBB255123F}" type="sibTrans" cxnId="{68212ACF-5F78-4767-B8AE-565D79D14BAA}">
      <dgm:prSet/>
      <dgm:spPr/>
      <dgm:t>
        <a:bodyPr/>
        <a:lstStyle/>
        <a:p>
          <a:endParaRPr lang="en-US"/>
        </a:p>
      </dgm:t>
    </dgm:pt>
    <dgm:pt modelId="{B94DDFE2-9387-4D0E-B8A6-FB446E87ABA1}">
      <dgm:prSet phldrT="[Text]" custT="1"/>
      <dgm:spPr/>
      <dgm:t>
        <a:bodyPr/>
        <a:lstStyle/>
        <a:p>
          <a:r>
            <a:rPr lang="en-US" sz="1700" b="0" u="none" dirty="0"/>
            <a:t>Contains additives to enhance flowing and prevent caking in the extinguisher</a:t>
          </a:r>
          <a:endParaRPr lang="en-US" sz="1700" b="0" dirty="0"/>
        </a:p>
      </dgm:t>
    </dgm:pt>
    <dgm:pt modelId="{1B346C82-7026-4048-9D4E-793AAA6308EF}" type="parTrans" cxnId="{E971EC7E-D6F9-478D-A732-C59E07208316}">
      <dgm:prSet/>
      <dgm:spPr/>
      <dgm:t>
        <a:bodyPr/>
        <a:lstStyle/>
        <a:p>
          <a:endParaRPr lang="en-US"/>
        </a:p>
      </dgm:t>
    </dgm:pt>
    <dgm:pt modelId="{DA2AFA94-CDF1-409F-91EA-A52C126856C0}" type="sibTrans" cxnId="{E971EC7E-D6F9-478D-A732-C59E07208316}">
      <dgm:prSet/>
      <dgm:spPr/>
      <dgm:t>
        <a:bodyPr/>
        <a:lstStyle/>
        <a:p>
          <a:endParaRPr lang="en-US"/>
        </a:p>
      </dgm:t>
    </dgm:pt>
    <dgm:pt modelId="{0B6520E4-C470-4897-A58F-5557C05FE458}">
      <dgm:prSet custT="1"/>
      <dgm:spPr/>
      <dgm:t>
        <a:bodyPr/>
        <a:lstStyle/>
        <a:p>
          <a:r>
            <a:rPr lang="en-US" sz="1700" b="0" dirty="0"/>
            <a:t>Applied from the </a:t>
          </a:r>
          <a:r>
            <a:rPr lang="en-US" sz="1700" b="0" dirty="0" smtClean="0"/>
            <a:t>extinguisher </a:t>
          </a:r>
          <a:r>
            <a:rPr lang="en-US" sz="1700" b="0" dirty="0"/>
            <a:t>to first control the fire and then it is applied more slowly</a:t>
          </a:r>
        </a:p>
      </dgm:t>
    </dgm:pt>
    <dgm:pt modelId="{4F815577-8E0C-48BE-94FF-300FDC589F63}" type="parTrans" cxnId="{A7DCA093-679B-4B5C-B8C4-9AE45601E27D}">
      <dgm:prSet/>
      <dgm:spPr/>
      <dgm:t>
        <a:bodyPr/>
        <a:lstStyle/>
        <a:p>
          <a:endParaRPr lang="en-US"/>
        </a:p>
      </dgm:t>
    </dgm:pt>
    <dgm:pt modelId="{90D8CE0F-7E9C-498F-9CFC-3C5B7E17A373}" type="sibTrans" cxnId="{A7DCA093-679B-4B5C-B8C4-9AE45601E27D}">
      <dgm:prSet/>
      <dgm:spPr/>
      <dgm:t>
        <a:bodyPr/>
        <a:lstStyle/>
        <a:p>
          <a:endParaRPr lang="en-US"/>
        </a:p>
      </dgm:t>
    </dgm:pt>
    <dgm:pt modelId="{5FEF7431-972B-4A20-A427-E816E71A6689}">
      <dgm:prSet custT="1"/>
      <dgm:spPr/>
      <dgm:t>
        <a:bodyPr/>
        <a:lstStyle/>
        <a:p>
          <a:r>
            <a:rPr lang="en-US" sz="1700" b="0" dirty="0"/>
            <a:t>Stable when stored in sealed containers</a:t>
          </a:r>
        </a:p>
      </dgm:t>
    </dgm:pt>
    <dgm:pt modelId="{23B4889A-51B7-412E-B211-A40D2245AEED}" type="parTrans" cxnId="{650CC60D-4F4C-473C-87B4-B2C6D3B719F6}">
      <dgm:prSet/>
      <dgm:spPr/>
      <dgm:t>
        <a:bodyPr/>
        <a:lstStyle/>
        <a:p>
          <a:endParaRPr lang="en-US"/>
        </a:p>
      </dgm:t>
    </dgm:pt>
    <dgm:pt modelId="{86BF8AAB-D7BD-4AFD-9B19-BE21CA82DC46}" type="sibTrans" cxnId="{650CC60D-4F4C-473C-87B4-B2C6D3B719F6}">
      <dgm:prSet/>
      <dgm:spPr/>
      <dgm:t>
        <a:bodyPr/>
        <a:lstStyle/>
        <a:p>
          <a:endParaRPr lang="en-US"/>
        </a:p>
      </dgm:t>
    </dgm:pt>
    <dgm:pt modelId="{5A925389-DC93-4E8A-AFFF-C1EE9A2B791A}" type="pres">
      <dgm:prSet presAssocID="{FB21426B-B201-44BB-B715-0812886AA8F8}" presName="linear" presStyleCnt="0">
        <dgm:presLayoutVars>
          <dgm:dir/>
          <dgm:animLvl val="lvl"/>
          <dgm:resizeHandles val="exact"/>
        </dgm:presLayoutVars>
      </dgm:prSet>
      <dgm:spPr/>
      <dgm:t>
        <a:bodyPr/>
        <a:lstStyle/>
        <a:p>
          <a:endParaRPr lang="en-US"/>
        </a:p>
      </dgm:t>
    </dgm:pt>
    <dgm:pt modelId="{BC878174-A9F7-47B3-ACED-78A08673383D}" type="pres">
      <dgm:prSet presAssocID="{ABBD1A04-8048-410A-A1CF-BEAC18C75F13}" presName="parentLin" presStyleCnt="0"/>
      <dgm:spPr/>
    </dgm:pt>
    <dgm:pt modelId="{E521F7EF-8396-4E69-BC53-67AE6C47D301}" type="pres">
      <dgm:prSet presAssocID="{ABBD1A04-8048-410A-A1CF-BEAC18C75F13}" presName="parentLeftMargin" presStyleLbl="node1" presStyleIdx="0" presStyleCnt="1"/>
      <dgm:spPr/>
      <dgm:t>
        <a:bodyPr/>
        <a:lstStyle/>
        <a:p>
          <a:endParaRPr lang="en-US"/>
        </a:p>
      </dgm:t>
    </dgm:pt>
    <dgm:pt modelId="{FA523703-03D4-4172-B277-3E7D2B00DB92}" type="pres">
      <dgm:prSet presAssocID="{ABBD1A04-8048-410A-A1CF-BEAC18C75F13}" presName="parentText" presStyleLbl="node1" presStyleIdx="0" presStyleCnt="1">
        <dgm:presLayoutVars>
          <dgm:chMax val="0"/>
          <dgm:bulletEnabled val="1"/>
        </dgm:presLayoutVars>
      </dgm:prSet>
      <dgm:spPr/>
      <dgm:t>
        <a:bodyPr/>
        <a:lstStyle/>
        <a:p>
          <a:endParaRPr lang="en-US"/>
        </a:p>
      </dgm:t>
    </dgm:pt>
    <dgm:pt modelId="{8B3104EA-ADDD-47CB-93F7-A70462E4B75C}" type="pres">
      <dgm:prSet presAssocID="{ABBD1A04-8048-410A-A1CF-BEAC18C75F13}" presName="negativeSpace" presStyleCnt="0"/>
      <dgm:spPr/>
    </dgm:pt>
    <dgm:pt modelId="{EE187842-F1C7-426D-9D9E-147674C900F3}" type="pres">
      <dgm:prSet presAssocID="{ABBD1A04-8048-410A-A1CF-BEAC18C75F13}" presName="childText" presStyleLbl="conFgAcc1" presStyleIdx="0" presStyleCnt="1">
        <dgm:presLayoutVars>
          <dgm:bulletEnabled val="1"/>
        </dgm:presLayoutVars>
      </dgm:prSet>
      <dgm:spPr/>
      <dgm:t>
        <a:bodyPr/>
        <a:lstStyle/>
        <a:p>
          <a:endParaRPr lang="en-US"/>
        </a:p>
      </dgm:t>
    </dgm:pt>
  </dgm:ptLst>
  <dgm:cxnLst>
    <dgm:cxn modelId="{46307F6D-5867-4D74-A4E0-96DCFEB149F3}" type="presOf" srcId="{ABBD1A04-8048-410A-A1CF-BEAC18C75F13}" destId="{E521F7EF-8396-4E69-BC53-67AE6C47D301}" srcOrd="0" destOrd="0" presId="urn:microsoft.com/office/officeart/2005/8/layout/list1"/>
    <dgm:cxn modelId="{CE08541E-AD8E-428B-BBEB-3945270ADF52}" srcId="{ABBD1A04-8048-410A-A1CF-BEAC18C75F13}" destId="{3BA7132C-9A6E-4732-8D20-3040BA81A210}" srcOrd="5" destOrd="0" parTransId="{4117B018-0DD5-4D07-81AF-8D4923D8D5C9}" sibTransId="{84DE08E0-225C-438B-BBD3-E4AED49F728E}"/>
    <dgm:cxn modelId="{FC78F5F1-844D-43D6-BE6D-F70A2894EDD6}" type="presOf" srcId="{B94DDFE2-9387-4D0E-B8A6-FB446E87ABA1}" destId="{EE187842-F1C7-426D-9D9E-147674C900F3}" srcOrd="0" destOrd="1" presId="urn:microsoft.com/office/officeart/2005/8/layout/list1"/>
    <dgm:cxn modelId="{E971EC7E-D6F9-478D-A732-C59E07208316}" srcId="{ABBD1A04-8048-410A-A1CF-BEAC18C75F13}" destId="{B94DDFE2-9387-4D0E-B8A6-FB446E87ABA1}" srcOrd="1" destOrd="0" parTransId="{1B346C82-7026-4048-9D4E-793AAA6308EF}" sibTransId="{DA2AFA94-CDF1-409F-91EA-A52C126856C0}"/>
    <dgm:cxn modelId="{ED71DA7C-D11E-42AF-BC61-6FB78BBDE6CC}" type="presOf" srcId="{0790A972-8ED7-4104-AD73-59BB8DE6040C}" destId="{EE187842-F1C7-426D-9D9E-147674C900F3}" srcOrd="0" destOrd="0" presId="urn:microsoft.com/office/officeart/2005/8/layout/list1"/>
    <dgm:cxn modelId="{2108EA8A-6029-403F-B449-4F8CD2A30C40}" type="presOf" srcId="{133F21BF-270D-4612-86D3-6489CF948714}" destId="{EE187842-F1C7-426D-9D9E-147674C900F3}" srcOrd="0" destOrd="2" presId="urn:microsoft.com/office/officeart/2005/8/layout/list1"/>
    <dgm:cxn modelId="{E9320556-3198-492F-9801-E9C01449EE41}" srcId="{FB21426B-B201-44BB-B715-0812886AA8F8}" destId="{ABBD1A04-8048-410A-A1CF-BEAC18C75F13}" srcOrd="0" destOrd="0" parTransId="{ADE01B7F-DB64-4635-89AE-69737943252D}" sibTransId="{1FAD40BF-043B-420D-A750-1F03DD0ED3BF}"/>
    <dgm:cxn modelId="{934203D2-8021-4689-BB25-58475AA6021F}" srcId="{ABBD1A04-8048-410A-A1CF-BEAC18C75F13}" destId="{133F21BF-270D-4612-86D3-6489CF948714}" srcOrd="2" destOrd="0" parTransId="{EF259AB8-A27F-4B3E-A29A-014F03CCD1B6}" sibTransId="{0FDC6C31-67E4-4022-AB3E-C72AD8CBA4F6}"/>
    <dgm:cxn modelId="{68212ACF-5F78-4767-B8AE-565D79D14BAA}" srcId="{ABBD1A04-8048-410A-A1CF-BEAC18C75F13}" destId="{0790A972-8ED7-4104-AD73-59BB8DE6040C}" srcOrd="0" destOrd="0" parTransId="{4B87CDF4-7B3F-41B8-98D9-7EB6A07EE188}" sibTransId="{46DF262C-2798-420E-84A6-8DDBB255123F}"/>
    <dgm:cxn modelId="{80F37319-FBB0-4D36-91C1-D1BD24C63B77}" type="presOf" srcId="{5FEF7431-972B-4A20-A427-E816E71A6689}" destId="{EE187842-F1C7-426D-9D9E-147674C900F3}" srcOrd="0" destOrd="4" presId="urn:microsoft.com/office/officeart/2005/8/layout/list1"/>
    <dgm:cxn modelId="{650CC60D-4F4C-473C-87B4-B2C6D3B719F6}" srcId="{ABBD1A04-8048-410A-A1CF-BEAC18C75F13}" destId="{5FEF7431-972B-4A20-A427-E816E71A6689}" srcOrd="4" destOrd="0" parTransId="{23B4889A-51B7-412E-B211-A40D2245AEED}" sibTransId="{86BF8AAB-D7BD-4AFD-9B19-BE21CA82DC46}"/>
    <dgm:cxn modelId="{F8114061-ADF7-426E-8A58-1E46D8FA4CE1}" type="presOf" srcId="{3BA7132C-9A6E-4732-8D20-3040BA81A210}" destId="{EE187842-F1C7-426D-9D9E-147674C900F3}" srcOrd="0" destOrd="5" presId="urn:microsoft.com/office/officeart/2005/8/layout/list1"/>
    <dgm:cxn modelId="{A7DCA093-679B-4B5C-B8C4-9AE45601E27D}" srcId="{ABBD1A04-8048-410A-A1CF-BEAC18C75F13}" destId="{0B6520E4-C470-4897-A58F-5557C05FE458}" srcOrd="3" destOrd="0" parTransId="{4F815577-8E0C-48BE-94FF-300FDC589F63}" sibTransId="{90D8CE0F-7E9C-498F-9CFC-3C5B7E17A373}"/>
    <dgm:cxn modelId="{AF824071-5CC2-40BD-AAC9-A4F09ECFD58E}" type="presOf" srcId="{ABBD1A04-8048-410A-A1CF-BEAC18C75F13}" destId="{FA523703-03D4-4172-B277-3E7D2B00DB92}" srcOrd="1" destOrd="0" presId="urn:microsoft.com/office/officeart/2005/8/layout/list1"/>
    <dgm:cxn modelId="{E582B211-EB1E-41AB-B237-62BB9FDE5D85}" type="presOf" srcId="{0B6520E4-C470-4897-A58F-5557C05FE458}" destId="{EE187842-F1C7-426D-9D9E-147674C900F3}" srcOrd="0" destOrd="3" presId="urn:microsoft.com/office/officeart/2005/8/layout/list1"/>
    <dgm:cxn modelId="{E5D75911-E30C-4DB1-9AC6-A4DF6D004C53}" type="presOf" srcId="{FB21426B-B201-44BB-B715-0812886AA8F8}" destId="{5A925389-DC93-4E8A-AFFF-C1EE9A2B791A}" srcOrd="0" destOrd="0" presId="urn:microsoft.com/office/officeart/2005/8/layout/list1"/>
    <dgm:cxn modelId="{5ADA1293-9384-45FA-ABD4-A0D2C4757B41}" type="presParOf" srcId="{5A925389-DC93-4E8A-AFFF-C1EE9A2B791A}" destId="{BC878174-A9F7-47B3-ACED-78A08673383D}" srcOrd="0" destOrd="0" presId="urn:microsoft.com/office/officeart/2005/8/layout/list1"/>
    <dgm:cxn modelId="{89F92AEF-B861-471F-981D-C4A9D25BFA81}" type="presParOf" srcId="{BC878174-A9F7-47B3-ACED-78A08673383D}" destId="{E521F7EF-8396-4E69-BC53-67AE6C47D301}" srcOrd="0" destOrd="0" presId="urn:microsoft.com/office/officeart/2005/8/layout/list1"/>
    <dgm:cxn modelId="{C9A6317C-DD13-432D-A45D-662BD5E8323E}" type="presParOf" srcId="{BC878174-A9F7-47B3-ACED-78A08673383D}" destId="{FA523703-03D4-4172-B277-3E7D2B00DB92}" srcOrd="1" destOrd="0" presId="urn:microsoft.com/office/officeart/2005/8/layout/list1"/>
    <dgm:cxn modelId="{BECC2001-0CC4-40D6-A8BA-885950C9661B}" type="presParOf" srcId="{5A925389-DC93-4E8A-AFFF-C1EE9A2B791A}" destId="{8B3104EA-ADDD-47CB-93F7-A70462E4B75C}" srcOrd="1" destOrd="0" presId="urn:microsoft.com/office/officeart/2005/8/layout/list1"/>
    <dgm:cxn modelId="{67BA0738-CCD5-4662-83FF-BB8E0917BEC7}" type="presParOf" srcId="{5A925389-DC93-4E8A-AFFF-C1EE9A2B791A}" destId="{EE187842-F1C7-426D-9D9E-147674C900F3}"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B21426B-B201-44BB-B715-0812886AA8F8}"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ABBD1A04-8048-410A-A1CF-BEAC18C75F13}">
      <dgm:prSet phldrT="[Text]"/>
      <dgm:spPr/>
      <dgm:t>
        <a:bodyPr/>
        <a:lstStyle/>
        <a:p>
          <a:r>
            <a:rPr lang="en-US" dirty="0"/>
            <a:t>LITH-X®</a:t>
          </a:r>
        </a:p>
      </dgm:t>
    </dgm:pt>
    <dgm:pt modelId="{ADE01B7F-DB64-4635-89AE-69737943252D}" type="parTrans" cxnId="{E9320556-3198-492F-9801-E9C01449EE41}">
      <dgm:prSet/>
      <dgm:spPr/>
      <dgm:t>
        <a:bodyPr/>
        <a:lstStyle/>
        <a:p>
          <a:endParaRPr lang="en-US"/>
        </a:p>
      </dgm:t>
    </dgm:pt>
    <dgm:pt modelId="{1FAD40BF-043B-420D-A750-1F03DD0ED3BF}" type="sibTrans" cxnId="{E9320556-3198-492F-9801-E9C01449EE41}">
      <dgm:prSet/>
      <dgm:spPr/>
      <dgm:t>
        <a:bodyPr/>
        <a:lstStyle/>
        <a:p>
          <a:endParaRPr lang="en-US"/>
        </a:p>
      </dgm:t>
    </dgm:pt>
    <dgm:pt modelId="{53FFE855-9D70-4FD2-94AE-D681B8F23933}">
      <dgm:prSet/>
      <dgm:spPr/>
      <dgm:t>
        <a:bodyPr/>
        <a:lstStyle/>
        <a:p>
          <a:r>
            <a:rPr lang="en-US" dirty="0"/>
            <a:t>Developed to control fires involving lithium</a:t>
          </a:r>
        </a:p>
      </dgm:t>
    </dgm:pt>
    <dgm:pt modelId="{288C9C0F-6BC7-426D-8DCF-F6AE9A19EFB5}" type="parTrans" cxnId="{91B3866A-B219-4CF6-97C2-5055D5305B3F}">
      <dgm:prSet/>
      <dgm:spPr/>
      <dgm:t>
        <a:bodyPr/>
        <a:lstStyle/>
        <a:p>
          <a:endParaRPr lang="en-US"/>
        </a:p>
      </dgm:t>
    </dgm:pt>
    <dgm:pt modelId="{C2D8F514-4EA8-4705-A1ED-5E20EDFDAF02}" type="sibTrans" cxnId="{91B3866A-B219-4CF6-97C2-5055D5305B3F}">
      <dgm:prSet/>
      <dgm:spPr/>
      <dgm:t>
        <a:bodyPr/>
        <a:lstStyle/>
        <a:p>
          <a:endParaRPr lang="en-US"/>
        </a:p>
      </dgm:t>
    </dgm:pt>
    <dgm:pt modelId="{9C57981D-C2CA-4104-BC29-2D8E7D596521}">
      <dgm:prSet/>
      <dgm:spPr/>
      <dgm:t>
        <a:bodyPr/>
        <a:lstStyle/>
        <a:p>
          <a:r>
            <a:rPr lang="en-US" dirty="0" smtClean="0"/>
            <a:t>Does </a:t>
          </a:r>
          <a:r>
            <a:rPr lang="en-US" dirty="0"/>
            <a:t>not form a crust on the burning metal</a:t>
          </a:r>
        </a:p>
      </dgm:t>
    </dgm:pt>
    <dgm:pt modelId="{C40A15DB-2655-4D27-A47B-897EDC1FF2EB}" type="parTrans" cxnId="{9AD4F71D-64B1-4479-81BF-0832A679BA98}">
      <dgm:prSet/>
      <dgm:spPr/>
      <dgm:t>
        <a:bodyPr/>
        <a:lstStyle/>
        <a:p>
          <a:endParaRPr lang="en-US"/>
        </a:p>
      </dgm:t>
    </dgm:pt>
    <dgm:pt modelId="{DA37474A-9EE4-4E36-BD13-67F3AFDEDC41}" type="sibTrans" cxnId="{9AD4F71D-64B1-4479-81BF-0832A679BA98}">
      <dgm:prSet/>
      <dgm:spPr/>
      <dgm:t>
        <a:bodyPr/>
        <a:lstStyle/>
        <a:p>
          <a:endParaRPr lang="en-US"/>
        </a:p>
      </dgm:t>
    </dgm:pt>
    <dgm:pt modelId="{D3BFF3B7-513F-4993-B7EB-AB79F469F6A9}">
      <dgm:prSet phldrT="[Text]"/>
      <dgm:spPr/>
      <dgm:t>
        <a:bodyPr/>
        <a:lstStyle/>
        <a:p>
          <a:r>
            <a:rPr lang="en-US" dirty="0"/>
            <a:t>Graphite based agent that extinguishes fires by conducting heat away from the fuel after a layer of the powder has been applied</a:t>
          </a:r>
        </a:p>
      </dgm:t>
    </dgm:pt>
    <dgm:pt modelId="{E5B9C8D7-03B0-44C3-A737-7EA5A1D79CFF}" type="parTrans" cxnId="{54BE5228-2074-4F0C-8061-E3BA90FC1A54}">
      <dgm:prSet/>
      <dgm:spPr/>
      <dgm:t>
        <a:bodyPr/>
        <a:lstStyle/>
        <a:p>
          <a:endParaRPr lang="en-US"/>
        </a:p>
      </dgm:t>
    </dgm:pt>
    <dgm:pt modelId="{0E878247-FCFB-4E0D-A22A-8ED2A3B26AB1}" type="sibTrans" cxnId="{54BE5228-2074-4F0C-8061-E3BA90FC1A54}">
      <dgm:prSet/>
      <dgm:spPr/>
      <dgm:t>
        <a:bodyPr/>
        <a:lstStyle/>
        <a:p>
          <a:endParaRPr lang="en-US"/>
        </a:p>
      </dgm:t>
    </dgm:pt>
    <dgm:pt modelId="{B637F825-2356-4F00-84FA-8F662BC90616}">
      <dgm:prSet phldrT="[Text]"/>
      <dgm:spPr/>
      <dgm:t>
        <a:bodyPr/>
        <a:lstStyle/>
        <a:p>
          <a:r>
            <a:rPr lang="en-US" dirty="0"/>
            <a:t>Can be used on several combustible metals</a:t>
          </a:r>
        </a:p>
      </dgm:t>
    </dgm:pt>
    <dgm:pt modelId="{4FE81B74-F215-484C-A81E-E21693AF93C8}" type="parTrans" cxnId="{8E3486E5-EF10-4418-9446-A970330D70EE}">
      <dgm:prSet/>
      <dgm:spPr/>
      <dgm:t>
        <a:bodyPr/>
        <a:lstStyle/>
        <a:p>
          <a:endParaRPr lang="en-US"/>
        </a:p>
      </dgm:t>
    </dgm:pt>
    <dgm:pt modelId="{00D60514-355F-4116-9D2F-F06A14CAB7D7}" type="sibTrans" cxnId="{8E3486E5-EF10-4418-9446-A970330D70EE}">
      <dgm:prSet/>
      <dgm:spPr/>
      <dgm:t>
        <a:bodyPr/>
        <a:lstStyle/>
        <a:p>
          <a:endParaRPr lang="en-US"/>
        </a:p>
      </dgm:t>
    </dgm:pt>
    <dgm:pt modelId="{FDDDD50B-E9DB-4D09-B3D7-12563FF16F76}">
      <dgm:prSet/>
      <dgm:spPr/>
      <dgm:t>
        <a:bodyPr/>
        <a:lstStyle/>
        <a:p>
          <a:r>
            <a:rPr lang="en-US" dirty="0"/>
            <a:t>Can be used to extinguish magnesium, zirconium, and sodium fires</a:t>
          </a:r>
        </a:p>
      </dgm:t>
    </dgm:pt>
    <dgm:pt modelId="{9D8995B8-3A39-41C9-9698-F74AA7BF52D8}" type="parTrans" cxnId="{5B8A758E-2D70-4044-8ACD-3B4382EDF059}">
      <dgm:prSet/>
      <dgm:spPr/>
      <dgm:t>
        <a:bodyPr/>
        <a:lstStyle/>
        <a:p>
          <a:endParaRPr lang="en-US"/>
        </a:p>
      </dgm:t>
    </dgm:pt>
    <dgm:pt modelId="{CBB203D6-CE57-4B36-8385-286CEB6545B6}" type="sibTrans" cxnId="{5B8A758E-2D70-4044-8ACD-3B4382EDF059}">
      <dgm:prSet/>
      <dgm:spPr/>
      <dgm:t>
        <a:bodyPr/>
        <a:lstStyle/>
        <a:p>
          <a:endParaRPr lang="en-US"/>
        </a:p>
      </dgm:t>
    </dgm:pt>
    <dgm:pt modelId="{5A925389-DC93-4E8A-AFFF-C1EE9A2B791A}" type="pres">
      <dgm:prSet presAssocID="{FB21426B-B201-44BB-B715-0812886AA8F8}" presName="linear" presStyleCnt="0">
        <dgm:presLayoutVars>
          <dgm:dir/>
          <dgm:animLvl val="lvl"/>
          <dgm:resizeHandles val="exact"/>
        </dgm:presLayoutVars>
      </dgm:prSet>
      <dgm:spPr/>
      <dgm:t>
        <a:bodyPr/>
        <a:lstStyle/>
        <a:p>
          <a:endParaRPr lang="en-US"/>
        </a:p>
      </dgm:t>
    </dgm:pt>
    <dgm:pt modelId="{BC878174-A9F7-47B3-ACED-78A08673383D}" type="pres">
      <dgm:prSet presAssocID="{ABBD1A04-8048-410A-A1CF-BEAC18C75F13}" presName="parentLin" presStyleCnt="0"/>
      <dgm:spPr/>
      <dgm:t>
        <a:bodyPr/>
        <a:lstStyle/>
        <a:p>
          <a:endParaRPr lang="en-US"/>
        </a:p>
      </dgm:t>
    </dgm:pt>
    <dgm:pt modelId="{E521F7EF-8396-4E69-BC53-67AE6C47D301}" type="pres">
      <dgm:prSet presAssocID="{ABBD1A04-8048-410A-A1CF-BEAC18C75F13}" presName="parentLeftMargin" presStyleLbl="node1" presStyleIdx="0" presStyleCnt="1"/>
      <dgm:spPr/>
      <dgm:t>
        <a:bodyPr/>
        <a:lstStyle/>
        <a:p>
          <a:endParaRPr lang="en-US"/>
        </a:p>
      </dgm:t>
    </dgm:pt>
    <dgm:pt modelId="{FA523703-03D4-4172-B277-3E7D2B00DB92}" type="pres">
      <dgm:prSet presAssocID="{ABBD1A04-8048-410A-A1CF-BEAC18C75F13}" presName="parentText" presStyleLbl="node1" presStyleIdx="0" presStyleCnt="1">
        <dgm:presLayoutVars>
          <dgm:chMax val="0"/>
          <dgm:bulletEnabled val="1"/>
        </dgm:presLayoutVars>
      </dgm:prSet>
      <dgm:spPr/>
      <dgm:t>
        <a:bodyPr/>
        <a:lstStyle/>
        <a:p>
          <a:endParaRPr lang="en-US"/>
        </a:p>
      </dgm:t>
    </dgm:pt>
    <dgm:pt modelId="{8B3104EA-ADDD-47CB-93F7-A70462E4B75C}" type="pres">
      <dgm:prSet presAssocID="{ABBD1A04-8048-410A-A1CF-BEAC18C75F13}" presName="negativeSpace" presStyleCnt="0"/>
      <dgm:spPr/>
      <dgm:t>
        <a:bodyPr/>
        <a:lstStyle/>
        <a:p>
          <a:endParaRPr lang="en-US"/>
        </a:p>
      </dgm:t>
    </dgm:pt>
    <dgm:pt modelId="{EE187842-F1C7-426D-9D9E-147674C900F3}" type="pres">
      <dgm:prSet presAssocID="{ABBD1A04-8048-410A-A1CF-BEAC18C75F13}" presName="childText" presStyleLbl="conFgAcc1" presStyleIdx="0" presStyleCnt="1">
        <dgm:presLayoutVars>
          <dgm:bulletEnabled val="1"/>
        </dgm:presLayoutVars>
      </dgm:prSet>
      <dgm:spPr/>
      <dgm:t>
        <a:bodyPr/>
        <a:lstStyle/>
        <a:p>
          <a:endParaRPr lang="en-US"/>
        </a:p>
      </dgm:t>
    </dgm:pt>
  </dgm:ptLst>
  <dgm:cxnLst>
    <dgm:cxn modelId="{E9320556-3198-492F-9801-E9C01449EE41}" srcId="{FB21426B-B201-44BB-B715-0812886AA8F8}" destId="{ABBD1A04-8048-410A-A1CF-BEAC18C75F13}" srcOrd="0" destOrd="0" parTransId="{ADE01B7F-DB64-4635-89AE-69737943252D}" sibTransId="{1FAD40BF-043B-420D-A750-1F03DD0ED3BF}"/>
    <dgm:cxn modelId="{54BE5228-2074-4F0C-8061-E3BA90FC1A54}" srcId="{ABBD1A04-8048-410A-A1CF-BEAC18C75F13}" destId="{D3BFF3B7-513F-4993-B7EB-AB79F469F6A9}" srcOrd="0" destOrd="0" parTransId="{E5B9C8D7-03B0-44C3-A737-7EA5A1D79CFF}" sibTransId="{0E878247-FCFB-4E0D-A22A-8ED2A3B26AB1}"/>
    <dgm:cxn modelId="{36D69D46-1927-4C48-8B6C-8746977FCAEF}" type="presOf" srcId="{53FFE855-9D70-4FD2-94AE-D681B8F23933}" destId="{EE187842-F1C7-426D-9D9E-147674C900F3}" srcOrd="0" destOrd="2" presId="urn:microsoft.com/office/officeart/2005/8/layout/list1"/>
    <dgm:cxn modelId="{9AD4F71D-64B1-4479-81BF-0832A679BA98}" srcId="{ABBD1A04-8048-410A-A1CF-BEAC18C75F13}" destId="{9C57981D-C2CA-4104-BC29-2D8E7D596521}" srcOrd="4" destOrd="0" parTransId="{C40A15DB-2655-4D27-A47B-897EDC1FF2EB}" sibTransId="{DA37474A-9EE4-4E36-BD13-67F3AFDEDC41}"/>
    <dgm:cxn modelId="{DF8571F4-676A-43B0-8C89-D3DCB37081C3}" type="presOf" srcId="{D3BFF3B7-513F-4993-B7EB-AB79F469F6A9}" destId="{EE187842-F1C7-426D-9D9E-147674C900F3}" srcOrd="0" destOrd="0" presId="urn:microsoft.com/office/officeart/2005/8/layout/list1"/>
    <dgm:cxn modelId="{8E3486E5-EF10-4418-9446-A970330D70EE}" srcId="{ABBD1A04-8048-410A-A1CF-BEAC18C75F13}" destId="{B637F825-2356-4F00-84FA-8F662BC90616}" srcOrd="1" destOrd="0" parTransId="{4FE81B74-F215-484C-A81E-E21693AF93C8}" sibTransId="{00D60514-355F-4116-9D2F-F06A14CAB7D7}"/>
    <dgm:cxn modelId="{EC53FDCA-9825-40A9-8E95-AB67CAB5B745}" type="presOf" srcId="{ABBD1A04-8048-410A-A1CF-BEAC18C75F13}" destId="{E521F7EF-8396-4E69-BC53-67AE6C47D301}" srcOrd="0" destOrd="0" presId="urn:microsoft.com/office/officeart/2005/8/layout/list1"/>
    <dgm:cxn modelId="{5B8A758E-2D70-4044-8ACD-3B4382EDF059}" srcId="{ABBD1A04-8048-410A-A1CF-BEAC18C75F13}" destId="{FDDDD50B-E9DB-4D09-B3D7-12563FF16F76}" srcOrd="3" destOrd="0" parTransId="{9D8995B8-3A39-41C9-9698-F74AA7BF52D8}" sibTransId="{CBB203D6-CE57-4B36-8385-286CEB6545B6}"/>
    <dgm:cxn modelId="{BE158BF5-C513-49EC-BCF7-16CDA621ECA5}" type="presOf" srcId="{9C57981D-C2CA-4104-BC29-2D8E7D596521}" destId="{EE187842-F1C7-426D-9D9E-147674C900F3}" srcOrd="0" destOrd="4" presId="urn:microsoft.com/office/officeart/2005/8/layout/list1"/>
    <dgm:cxn modelId="{6C2963A2-9582-4216-B520-97F6ACEDC7F5}" type="presOf" srcId="{B637F825-2356-4F00-84FA-8F662BC90616}" destId="{EE187842-F1C7-426D-9D9E-147674C900F3}" srcOrd="0" destOrd="1" presId="urn:microsoft.com/office/officeart/2005/8/layout/list1"/>
    <dgm:cxn modelId="{86DEEC87-BC6E-46BE-8EC9-D85E3C48EA9B}" type="presOf" srcId="{ABBD1A04-8048-410A-A1CF-BEAC18C75F13}" destId="{FA523703-03D4-4172-B277-3E7D2B00DB92}" srcOrd="1" destOrd="0" presId="urn:microsoft.com/office/officeart/2005/8/layout/list1"/>
    <dgm:cxn modelId="{6D675496-97A8-4B38-B396-D6873FD02B08}" type="presOf" srcId="{FB21426B-B201-44BB-B715-0812886AA8F8}" destId="{5A925389-DC93-4E8A-AFFF-C1EE9A2B791A}" srcOrd="0" destOrd="0" presId="urn:microsoft.com/office/officeart/2005/8/layout/list1"/>
    <dgm:cxn modelId="{91B3866A-B219-4CF6-97C2-5055D5305B3F}" srcId="{ABBD1A04-8048-410A-A1CF-BEAC18C75F13}" destId="{53FFE855-9D70-4FD2-94AE-D681B8F23933}" srcOrd="2" destOrd="0" parTransId="{288C9C0F-6BC7-426D-8DCF-F6AE9A19EFB5}" sibTransId="{C2D8F514-4EA8-4705-A1ED-5E20EDFDAF02}"/>
    <dgm:cxn modelId="{B7E1209A-EF9F-4468-99FB-40B10EF86229}" type="presOf" srcId="{FDDDD50B-E9DB-4D09-B3D7-12563FF16F76}" destId="{EE187842-F1C7-426D-9D9E-147674C900F3}" srcOrd="0" destOrd="3" presId="urn:microsoft.com/office/officeart/2005/8/layout/list1"/>
    <dgm:cxn modelId="{2769B912-D689-4125-89F4-C6DA5BC63B4F}" type="presParOf" srcId="{5A925389-DC93-4E8A-AFFF-C1EE9A2B791A}" destId="{BC878174-A9F7-47B3-ACED-78A08673383D}" srcOrd="0" destOrd="0" presId="urn:microsoft.com/office/officeart/2005/8/layout/list1"/>
    <dgm:cxn modelId="{29BD25C5-F4A2-4FCF-8BA4-0294D94FA61C}" type="presParOf" srcId="{BC878174-A9F7-47B3-ACED-78A08673383D}" destId="{E521F7EF-8396-4E69-BC53-67AE6C47D301}" srcOrd="0" destOrd="0" presId="urn:microsoft.com/office/officeart/2005/8/layout/list1"/>
    <dgm:cxn modelId="{A4B9E242-3DDE-499F-A3D4-FDDDDF625BB1}" type="presParOf" srcId="{BC878174-A9F7-47B3-ACED-78A08673383D}" destId="{FA523703-03D4-4172-B277-3E7D2B00DB92}" srcOrd="1" destOrd="0" presId="urn:microsoft.com/office/officeart/2005/8/layout/list1"/>
    <dgm:cxn modelId="{FE8F852B-92DD-4024-ACA8-541316DEE47C}" type="presParOf" srcId="{5A925389-DC93-4E8A-AFFF-C1EE9A2B791A}" destId="{8B3104EA-ADDD-47CB-93F7-A70462E4B75C}" srcOrd="1" destOrd="0" presId="urn:microsoft.com/office/officeart/2005/8/layout/list1"/>
    <dgm:cxn modelId="{AD0ADC64-39EA-4965-B008-F92365A9DA1C}" type="presParOf" srcId="{5A925389-DC93-4E8A-AFFF-C1EE9A2B791A}" destId="{EE187842-F1C7-426D-9D9E-147674C900F3}"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7798EA5-89FE-416A-B351-6B066C5EF980}"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A120713-58A4-4637-BF27-62E0364AE957}">
      <dgm:prSet phldrT="[Text]" custT="1"/>
      <dgm:spPr/>
      <dgm:t>
        <a:bodyPr/>
        <a:lstStyle/>
        <a:p>
          <a:r>
            <a:rPr lang="en-US" sz="2000" b="0" dirty="0"/>
            <a:t>Most effective on fires in commercial cooking equipment</a:t>
          </a:r>
        </a:p>
      </dgm:t>
    </dgm:pt>
    <dgm:pt modelId="{142F8E31-86EE-4F90-B240-E791E5EAB58A}" type="parTrans" cxnId="{3825BA73-833E-4254-BB32-BBAF8779516A}">
      <dgm:prSet/>
      <dgm:spPr/>
      <dgm:t>
        <a:bodyPr/>
        <a:lstStyle/>
        <a:p>
          <a:endParaRPr lang="en-US"/>
        </a:p>
      </dgm:t>
    </dgm:pt>
    <dgm:pt modelId="{A5F7C40A-AA41-48D4-8B64-27CC791CD2B4}" type="sibTrans" cxnId="{3825BA73-833E-4254-BB32-BBAF8779516A}">
      <dgm:prSet/>
      <dgm:spPr/>
      <dgm:t>
        <a:bodyPr/>
        <a:lstStyle/>
        <a:p>
          <a:endParaRPr lang="en-US"/>
        </a:p>
      </dgm:t>
    </dgm:pt>
    <dgm:pt modelId="{7F2B2BCE-2A1D-4AA2-85DD-34554CFF7C74}">
      <dgm:prSet custT="1"/>
      <dgm:spPr>
        <a:solidFill>
          <a:schemeClr val="accent6">
            <a:lumMod val="50000"/>
          </a:schemeClr>
        </a:solidFill>
      </dgm:spPr>
      <dgm:t>
        <a:bodyPr/>
        <a:lstStyle/>
        <a:p>
          <a:r>
            <a:rPr lang="en-US" sz="2000" b="0" dirty="0"/>
            <a:t>Extinguishes oil fires by fuel removal, cooling, smothering, and flame inhibition</a:t>
          </a:r>
        </a:p>
      </dgm:t>
    </dgm:pt>
    <dgm:pt modelId="{5863A92F-6A4F-4682-8F15-0A432CDCE554}" type="parTrans" cxnId="{321A0009-4383-4C66-888E-A3D28066E42A}">
      <dgm:prSet/>
      <dgm:spPr/>
      <dgm:t>
        <a:bodyPr/>
        <a:lstStyle/>
        <a:p>
          <a:endParaRPr lang="en-US"/>
        </a:p>
      </dgm:t>
    </dgm:pt>
    <dgm:pt modelId="{E98E3F36-3876-42DB-B6BC-5C113506FD73}" type="sibTrans" cxnId="{321A0009-4383-4C66-888E-A3D28066E42A}">
      <dgm:prSet/>
      <dgm:spPr/>
      <dgm:t>
        <a:bodyPr/>
        <a:lstStyle/>
        <a:p>
          <a:endParaRPr lang="en-US"/>
        </a:p>
      </dgm:t>
    </dgm:pt>
    <dgm:pt modelId="{D91182EC-4E4A-43EF-95E2-1D6AB1BF889F}">
      <dgm:prSet phldrT="[Text]" custT="1"/>
      <dgm:spPr/>
      <dgm:t>
        <a:bodyPr/>
        <a:lstStyle/>
        <a:p>
          <a:r>
            <a:rPr lang="en-US" sz="2000" b="0" dirty="0"/>
            <a:t>Agents react with animal or vegetable oils and form a soapy foam</a:t>
          </a:r>
        </a:p>
      </dgm:t>
    </dgm:pt>
    <dgm:pt modelId="{A661106D-D70F-489B-946C-B76564B61390}" type="parTrans" cxnId="{72E9040C-C5C3-4263-92F6-673E6C28CF99}">
      <dgm:prSet/>
      <dgm:spPr/>
      <dgm:t>
        <a:bodyPr/>
        <a:lstStyle/>
        <a:p>
          <a:endParaRPr lang="en-US"/>
        </a:p>
      </dgm:t>
    </dgm:pt>
    <dgm:pt modelId="{49BF14EA-7A54-44E8-9B43-864B20F5AF83}" type="sibTrans" cxnId="{72E9040C-C5C3-4263-92F6-673E6C28CF99}">
      <dgm:prSet/>
      <dgm:spPr/>
      <dgm:t>
        <a:bodyPr/>
        <a:lstStyle/>
        <a:p>
          <a:endParaRPr lang="en-US"/>
        </a:p>
      </dgm:t>
    </dgm:pt>
    <dgm:pt modelId="{0CBCCFC0-1B53-4AF8-BDC9-12752B6719ED}" type="pres">
      <dgm:prSet presAssocID="{87798EA5-89FE-416A-B351-6B066C5EF980}" presName="linear" presStyleCnt="0">
        <dgm:presLayoutVars>
          <dgm:animLvl val="lvl"/>
          <dgm:resizeHandles val="exact"/>
        </dgm:presLayoutVars>
      </dgm:prSet>
      <dgm:spPr/>
      <dgm:t>
        <a:bodyPr/>
        <a:lstStyle/>
        <a:p>
          <a:endParaRPr lang="en-US"/>
        </a:p>
      </dgm:t>
    </dgm:pt>
    <dgm:pt modelId="{9D9DE72A-4155-48E3-881A-631DFE2C0E32}" type="pres">
      <dgm:prSet presAssocID="{CA120713-58A4-4637-BF27-62E0364AE957}" presName="parentText" presStyleLbl="node1" presStyleIdx="0" presStyleCnt="3">
        <dgm:presLayoutVars>
          <dgm:chMax val="0"/>
          <dgm:bulletEnabled val="1"/>
        </dgm:presLayoutVars>
      </dgm:prSet>
      <dgm:spPr/>
      <dgm:t>
        <a:bodyPr/>
        <a:lstStyle/>
        <a:p>
          <a:endParaRPr lang="en-US"/>
        </a:p>
      </dgm:t>
    </dgm:pt>
    <dgm:pt modelId="{AA374E2D-8502-4F85-A6D4-C3BC21C94005}" type="pres">
      <dgm:prSet presAssocID="{A5F7C40A-AA41-48D4-8B64-27CC791CD2B4}" presName="spacer" presStyleCnt="0"/>
      <dgm:spPr/>
    </dgm:pt>
    <dgm:pt modelId="{C37B0959-8642-498C-B8E5-95C45B33EFFF}" type="pres">
      <dgm:prSet presAssocID="{D91182EC-4E4A-43EF-95E2-1D6AB1BF889F}" presName="parentText" presStyleLbl="node1" presStyleIdx="1" presStyleCnt="3">
        <dgm:presLayoutVars>
          <dgm:chMax val="0"/>
          <dgm:bulletEnabled val="1"/>
        </dgm:presLayoutVars>
      </dgm:prSet>
      <dgm:spPr/>
      <dgm:t>
        <a:bodyPr/>
        <a:lstStyle/>
        <a:p>
          <a:endParaRPr lang="en-US"/>
        </a:p>
      </dgm:t>
    </dgm:pt>
    <dgm:pt modelId="{5412E833-B35F-415D-A40A-703F37E0EE90}" type="pres">
      <dgm:prSet presAssocID="{49BF14EA-7A54-44E8-9B43-864B20F5AF83}" presName="spacer" presStyleCnt="0"/>
      <dgm:spPr/>
    </dgm:pt>
    <dgm:pt modelId="{C6724DFF-8F1C-4341-97ED-AF03237CC8D4}" type="pres">
      <dgm:prSet presAssocID="{7F2B2BCE-2A1D-4AA2-85DD-34554CFF7C74}" presName="parentText" presStyleLbl="node1" presStyleIdx="2" presStyleCnt="3">
        <dgm:presLayoutVars>
          <dgm:chMax val="0"/>
          <dgm:bulletEnabled val="1"/>
        </dgm:presLayoutVars>
      </dgm:prSet>
      <dgm:spPr/>
      <dgm:t>
        <a:bodyPr/>
        <a:lstStyle/>
        <a:p>
          <a:endParaRPr lang="en-US"/>
        </a:p>
      </dgm:t>
    </dgm:pt>
  </dgm:ptLst>
  <dgm:cxnLst>
    <dgm:cxn modelId="{EA5E3779-02AE-407B-AA47-A8D37174FE44}" type="presOf" srcId="{D91182EC-4E4A-43EF-95E2-1D6AB1BF889F}" destId="{C37B0959-8642-498C-B8E5-95C45B33EFFF}" srcOrd="0" destOrd="0" presId="urn:microsoft.com/office/officeart/2005/8/layout/vList2"/>
    <dgm:cxn modelId="{7E59FC38-4102-4355-877D-122EBCCFA12B}" type="presOf" srcId="{CA120713-58A4-4637-BF27-62E0364AE957}" destId="{9D9DE72A-4155-48E3-881A-631DFE2C0E32}" srcOrd="0" destOrd="0" presId="urn:microsoft.com/office/officeart/2005/8/layout/vList2"/>
    <dgm:cxn modelId="{4248A3C1-E818-4505-B872-FBD43C249AD3}" type="presOf" srcId="{7F2B2BCE-2A1D-4AA2-85DD-34554CFF7C74}" destId="{C6724DFF-8F1C-4341-97ED-AF03237CC8D4}" srcOrd="0" destOrd="0" presId="urn:microsoft.com/office/officeart/2005/8/layout/vList2"/>
    <dgm:cxn modelId="{321A0009-4383-4C66-888E-A3D28066E42A}" srcId="{87798EA5-89FE-416A-B351-6B066C5EF980}" destId="{7F2B2BCE-2A1D-4AA2-85DD-34554CFF7C74}" srcOrd="2" destOrd="0" parTransId="{5863A92F-6A4F-4682-8F15-0A432CDCE554}" sibTransId="{E98E3F36-3876-42DB-B6BC-5C113506FD73}"/>
    <dgm:cxn modelId="{72E9040C-C5C3-4263-92F6-673E6C28CF99}" srcId="{87798EA5-89FE-416A-B351-6B066C5EF980}" destId="{D91182EC-4E4A-43EF-95E2-1D6AB1BF889F}" srcOrd="1" destOrd="0" parTransId="{A661106D-D70F-489B-946C-B76564B61390}" sibTransId="{49BF14EA-7A54-44E8-9B43-864B20F5AF83}"/>
    <dgm:cxn modelId="{3825BA73-833E-4254-BB32-BBAF8779516A}" srcId="{87798EA5-89FE-416A-B351-6B066C5EF980}" destId="{CA120713-58A4-4637-BF27-62E0364AE957}" srcOrd="0" destOrd="0" parTransId="{142F8E31-86EE-4F90-B240-E791E5EAB58A}" sibTransId="{A5F7C40A-AA41-48D4-8B64-27CC791CD2B4}"/>
    <dgm:cxn modelId="{FCCA191F-5C2A-44E3-A580-21A3B823EA7D}" type="presOf" srcId="{87798EA5-89FE-416A-B351-6B066C5EF980}" destId="{0CBCCFC0-1B53-4AF8-BDC9-12752B6719ED}" srcOrd="0" destOrd="0" presId="urn:microsoft.com/office/officeart/2005/8/layout/vList2"/>
    <dgm:cxn modelId="{F4BD1731-093A-421C-B78B-85F846E7207B}" type="presParOf" srcId="{0CBCCFC0-1B53-4AF8-BDC9-12752B6719ED}" destId="{9D9DE72A-4155-48E3-881A-631DFE2C0E32}" srcOrd="0" destOrd="0" presId="urn:microsoft.com/office/officeart/2005/8/layout/vList2"/>
    <dgm:cxn modelId="{5B126917-5695-42EF-8B31-D17634F6893C}" type="presParOf" srcId="{0CBCCFC0-1B53-4AF8-BDC9-12752B6719ED}" destId="{AA374E2D-8502-4F85-A6D4-C3BC21C94005}" srcOrd="1" destOrd="0" presId="urn:microsoft.com/office/officeart/2005/8/layout/vList2"/>
    <dgm:cxn modelId="{2B75B27C-6B99-4A32-AE2A-08F469D3CC8C}" type="presParOf" srcId="{0CBCCFC0-1B53-4AF8-BDC9-12752B6719ED}" destId="{C37B0959-8642-498C-B8E5-95C45B33EFFF}" srcOrd="2" destOrd="0" presId="urn:microsoft.com/office/officeart/2005/8/layout/vList2"/>
    <dgm:cxn modelId="{2A2619DF-6AEB-4AC7-B8D3-3F07F5CBA347}" type="presParOf" srcId="{0CBCCFC0-1B53-4AF8-BDC9-12752B6719ED}" destId="{5412E833-B35F-415D-A40A-703F37E0EE90}" srcOrd="3" destOrd="0" presId="urn:microsoft.com/office/officeart/2005/8/layout/vList2"/>
    <dgm:cxn modelId="{9D713FED-BE49-423B-A0E6-9BDC1C5A27F2}" type="presParOf" srcId="{0CBCCFC0-1B53-4AF8-BDC9-12752B6719ED}" destId="{C6724DFF-8F1C-4341-97ED-AF03237CC8D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9E73E2-AAA9-4479-93C2-7F9C60DFD67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A54A9AE8-4302-49BE-8536-EADF67DE9F42}">
      <dgm:prSet phldrT="[Text]" custT="1"/>
      <dgm:spPr/>
      <dgm:t>
        <a:bodyPr/>
        <a:lstStyle/>
        <a:p>
          <a:r>
            <a:rPr lang="en-US" sz="2000" b="0" u="none" dirty="0"/>
            <a:t>M</a:t>
          </a:r>
          <a:r>
            <a:rPr lang="x-none" sz="2000" b="0" u="none"/>
            <a:t>ust completely extinguish the fire</a:t>
          </a:r>
          <a:r>
            <a:rPr lang="en-US" sz="2000" b="0" u="none" dirty="0"/>
            <a:t> to be considered successful</a:t>
          </a:r>
          <a:endParaRPr lang="en-US" sz="2000" b="0" dirty="0"/>
        </a:p>
      </dgm:t>
    </dgm:pt>
    <dgm:pt modelId="{C06078C5-0420-493B-8D70-65D3D552D9FA}" type="parTrans" cxnId="{39CB6577-475A-43FC-AD9B-A90A9679BAD3}">
      <dgm:prSet/>
      <dgm:spPr/>
      <dgm:t>
        <a:bodyPr/>
        <a:lstStyle/>
        <a:p>
          <a:endParaRPr lang="en-US"/>
        </a:p>
      </dgm:t>
    </dgm:pt>
    <dgm:pt modelId="{0AE0EE67-FE43-445E-A9CE-6D0FB0CC1A5B}" type="sibTrans" cxnId="{39CB6577-475A-43FC-AD9B-A90A9679BAD3}">
      <dgm:prSet/>
      <dgm:spPr/>
      <dgm:t>
        <a:bodyPr/>
        <a:lstStyle/>
        <a:p>
          <a:endParaRPr lang="en-US"/>
        </a:p>
      </dgm:t>
    </dgm:pt>
    <dgm:pt modelId="{E202260D-4005-4635-B1BC-12139304ACEC}">
      <dgm:prSet custT="1"/>
      <dgm:spPr>
        <a:solidFill>
          <a:schemeClr val="accent6">
            <a:lumMod val="50000"/>
          </a:schemeClr>
        </a:solidFill>
      </dgm:spPr>
      <dgm:t>
        <a:bodyPr/>
        <a:lstStyle/>
        <a:p>
          <a:r>
            <a:rPr lang="en-US" sz="2000" b="0" u="none" dirty="0"/>
            <a:t>A</a:t>
          </a:r>
          <a:r>
            <a:rPr lang="x-none" sz="2000" b="0" u="none"/>
            <a:t> variety of systems exist </a:t>
          </a:r>
          <a:endParaRPr lang="en-US" sz="2000" b="0" u="none" dirty="0"/>
        </a:p>
      </dgm:t>
    </dgm:pt>
    <dgm:pt modelId="{AA1E811A-6FAF-4D5F-90BB-8AB9E61348A3}" type="parTrans" cxnId="{50B1E7BF-C482-41FC-A3F2-B467218DB346}">
      <dgm:prSet/>
      <dgm:spPr/>
      <dgm:t>
        <a:bodyPr/>
        <a:lstStyle/>
        <a:p>
          <a:endParaRPr lang="en-US"/>
        </a:p>
      </dgm:t>
    </dgm:pt>
    <dgm:pt modelId="{9D3D32F8-8572-48AE-AE0D-C73415E2020A}" type="sibTrans" cxnId="{50B1E7BF-C482-41FC-A3F2-B467218DB346}">
      <dgm:prSet/>
      <dgm:spPr/>
      <dgm:t>
        <a:bodyPr/>
        <a:lstStyle/>
        <a:p>
          <a:endParaRPr lang="en-US"/>
        </a:p>
      </dgm:t>
    </dgm:pt>
    <dgm:pt modelId="{32255AED-935B-48B1-A771-9E0F8D3A7489}" type="pres">
      <dgm:prSet presAssocID="{789E73E2-AAA9-4479-93C2-7F9C60DFD67D}" presName="linear" presStyleCnt="0">
        <dgm:presLayoutVars>
          <dgm:animLvl val="lvl"/>
          <dgm:resizeHandles val="exact"/>
        </dgm:presLayoutVars>
      </dgm:prSet>
      <dgm:spPr/>
      <dgm:t>
        <a:bodyPr/>
        <a:lstStyle/>
        <a:p>
          <a:endParaRPr lang="en-US"/>
        </a:p>
      </dgm:t>
    </dgm:pt>
    <dgm:pt modelId="{694F54E3-F468-49C1-9E25-16C1BE7E1CD4}" type="pres">
      <dgm:prSet presAssocID="{A54A9AE8-4302-49BE-8536-EADF67DE9F42}" presName="parentText" presStyleLbl="node1" presStyleIdx="0" presStyleCnt="2">
        <dgm:presLayoutVars>
          <dgm:chMax val="0"/>
          <dgm:bulletEnabled val="1"/>
        </dgm:presLayoutVars>
      </dgm:prSet>
      <dgm:spPr/>
      <dgm:t>
        <a:bodyPr/>
        <a:lstStyle/>
        <a:p>
          <a:endParaRPr lang="en-US"/>
        </a:p>
      </dgm:t>
    </dgm:pt>
    <dgm:pt modelId="{CFA7C597-7723-4C4B-8EC3-245F0A5C487A}" type="pres">
      <dgm:prSet presAssocID="{0AE0EE67-FE43-445E-A9CE-6D0FB0CC1A5B}" presName="spacer" presStyleCnt="0"/>
      <dgm:spPr/>
    </dgm:pt>
    <dgm:pt modelId="{FE16D1A0-9916-4E1E-81B8-7EB8A936F6A2}" type="pres">
      <dgm:prSet presAssocID="{E202260D-4005-4635-B1BC-12139304ACEC}" presName="parentText" presStyleLbl="node1" presStyleIdx="1" presStyleCnt="2">
        <dgm:presLayoutVars>
          <dgm:chMax val="0"/>
          <dgm:bulletEnabled val="1"/>
        </dgm:presLayoutVars>
      </dgm:prSet>
      <dgm:spPr/>
      <dgm:t>
        <a:bodyPr/>
        <a:lstStyle/>
        <a:p>
          <a:endParaRPr lang="en-US"/>
        </a:p>
      </dgm:t>
    </dgm:pt>
  </dgm:ptLst>
  <dgm:cxnLst>
    <dgm:cxn modelId="{50B1E7BF-C482-41FC-A3F2-B467218DB346}" srcId="{789E73E2-AAA9-4479-93C2-7F9C60DFD67D}" destId="{E202260D-4005-4635-B1BC-12139304ACEC}" srcOrd="1" destOrd="0" parTransId="{AA1E811A-6FAF-4D5F-90BB-8AB9E61348A3}" sibTransId="{9D3D32F8-8572-48AE-AE0D-C73415E2020A}"/>
    <dgm:cxn modelId="{4F332FD6-9BE6-4824-843C-95604C7DDF59}" type="presOf" srcId="{A54A9AE8-4302-49BE-8536-EADF67DE9F42}" destId="{694F54E3-F468-49C1-9E25-16C1BE7E1CD4}" srcOrd="0" destOrd="0" presId="urn:microsoft.com/office/officeart/2005/8/layout/vList2"/>
    <dgm:cxn modelId="{D6CC367D-598F-445E-A49A-0CC703516388}" type="presOf" srcId="{789E73E2-AAA9-4479-93C2-7F9C60DFD67D}" destId="{32255AED-935B-48B1-A771-9E0F8D3A7489}" srcOrd="0" destOrd="0" presId="urn:microsoft.com/office/officeart/2005/8/layout/vList2"/>
    <dgm:cxn modelId="{8DEEA270-96B9-4592-AC71-57C5BA60EA81}" type="presOf" srcId="{E202260D-4005-4635-B1BC-12139304ACEC}" destId="{FE16D1A0-9916-4E1E-81B8-7EB8A936F6A2}" srcOrd="0" destOrd="0" presId="urn:microsoft.com/office/officeart/2005/8/layout/vList2"/>
    <dgm:cxn modelId="{39CB6577-475A-43FC-AD9B-A90A9679BAD3}" srcId="{789E73E2-AAA9-4479-93C2-7F9C60DFD67D}" destId="{A54A9AE8-4302-49BE-8536-EADF67DE9F42}" srcOrd="0" destOrd="0" parTransId="{C06078C5-0420-493B-8D70-65D3D552D9FA}" sibTransId="{0AE0EE67-FE43-445E-A9CE-6D0FB0CC1A5B}"/>
    <dgm:cxn modelId="{3C05A6EF-DA74-46A3-A277-84BC91F2FA68}" type="presParOf" srcId="{32255AED-935B-48B1-A771-9E0F8D3A7489}" destId="{694F54E3-F468-49C1-9E25-16C1BE7E1CD4}" srcOrd="0" destOrd="0" presId="urn:microsoft.com/office/officeart/2005/8/layout/vList2"/>
    <dgm:cxn modelId="{59246311-1268-4248-A8FB-3ABE3B07EA48}" type="presParOf" srcId="{32255AED-935B-48B1-A771-9E0F8D3A7489}" destId="{CFA7C597-7723-4C4B-8EC3-245F0A5C487A}" srcOrd="1" destOrd="0" presId="urn:microsoft.com/office/officeart/2005/8/layout/vList2"/>
    <dgm:cxn modelId="{EC6BEFDD-914D-421C-9C39-99BDFDA0A6A4}" type="presParOf" srcId="{32255AED-935B-48B1-A771-9E0F8D3A7489}" destId="{FE16D1A0-9916-4E1E-81B8-7EB8A936F6A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10EBA2F-042E-4326-894B-2B323E17906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E80CFE2-1B01-47A4-87BF-CB7D9888888C}">
      <dgm:prSet phldrT="[Text]" custT="1"/>
      <dgm:spPr/>
      <dgm:t>
        <a:bodyPr/>
        <a:lstStyle/>
        <a:p>
          <a:r>
            <a:rPr lang="en-US" sz="2200" b="0" dirty="0"/>
            <a:t>Primary difference is the type of agent used</a:t>
          </a:r>
        </a:p>
      </dgm:t>
    </dgm:pt>
    <dgm:pt modelId="{0DCFA52B-EC08-4803-B2AE-A92A017FD717}" type="parTrans" cxnId="{3A9C1C96-DD7D-4613-82D7-444DA072391F}">
      <dgm:prSet/>
      <dgm:spPr/>
      <dgm:t>
        <a:bodyPr/>
        <a:lstStyle/>
        <a:p>
          <a:endParaRPr lang="en-US"/>
        </a:p>
      </dgm:t>
    </dgm:pt>
    <dgm:pt modelId="{FB36E54B-CC8F-478B-BD73-A5DFD948FDB4}" type="sibTrans" cxnId="{3A9C1C96-DD7D-4613-82D7-444DA072391F}">
      <dgm:prSet/>
      <dgm:spPr/>
      <dgm:t>
        <a:bodyPr/>
        <a:lstStyle/>
        <a:p>
          <a:endParaRPr lang="en-US"/>
        </a:p>
      </dgm:t>
    </dgm:pt>
    <dgm:pt modelId="{71616675-020F-428F-95C8-3E8FC27E8545}">
      <dgm:prSet phldrT="[Text]" custT="1"/>
      <dgm:spPr>
        <a:solidFill>
          <a:schemeClr val="accent6">
            <a:lumMod val="50000"/>
          </a:schemeClr>
        </a:solidFill>
      </dgm:spPr>
      <dgm:t>
        <a:bodyPr/>
        <a:lstStyle/>
        <a:p>
          <a:r>
            <a:rPr lang="en-US" sz="2200" b="0" u="none" dirty="0"/>
            <a:t>May find some dry-chemical systems protecting some cooking equipment even though t</a:t>
          </a:r>
          <a:r>
            <a:rPr lang="x-none" sz="2200" b="0" u="none" dirty="0"/>
            <a:t>ests and fire analyses have indicated </a:t>
          </a:r>
          <a:r>
            <a:rPr lang="en-US" sz="2200" b="0" u="none" dirty="0"/>
            <a:t>they</a:t>
          </a:r>
          <a:r>
            <a:rPr lang="x-none" sz="2200" b="0" u="none" dirty="0"/>
            <a:t> do not meet the criteria for extinguishing fires involving deep-fat fryers</a:t>
          </a:r>
          <a:endParaRPr lang="en-US" sz="2200" b="0" dirty="0"/>
        </a:p>
      </dgm:t>
    </dgm:pt>
    <dgm:pt modelId="{8CCBAF03-FEE1-42F5-B4F9-143953F79B58}" type="parTrans" cxnId="{52C4743C-2D34-4863-8F60-2EFFC6C91037}">
      <dgm:prSet/>
      <dgm:spPr/>
      <dgm:t>
        <a:bodyPr/>
        <a:lstStyle/>
        <a:p>
          <a:endParaRPr lang="en-US"/>
        </a:p>
      </dgm:t>
    </dgm:pt>
    <dgm:pt modelId="{A9DD9581-091F-4419-BB57-1DBD8D245E01}" type="sibTrans" cxnId="{52C4743C-2D34-4863-8F60-2EFFC6C91037}">
      <dgm:prSet/>
      <dgm:spPr/>
      <dgm:t>
        <a:bodyPr/>
        <a:lstStyle/>
        <a:p>
          <a:endParaRPr lang="en-US"/>
        </a:p>
      </dgm:t>
    </dgm:pt>
    <dgm:pt modelId="{8053D1BE-FA29-40C3-B1E6-ABBCD2AF2075}" type="pres">
      <dgm:prSet presAssocID="{E10EBA2F-042E-4326-894B-2B323E179061}" presName="linear" presStyleCnt="0">
        <dgm:presLayoutVars>
          <dgm:animLvl val="lvl"/>
          <dgm:resizeHandles val="exact"/>
        </dgm:presLayoutVars>
      </dgm:prSet>
      <dgm:spPr/>
      <dgm:t>
        <a:bodyPr/>
        <a:lstStyle/>
        <a:p>
          <a:endParaRPr lang="en-US"/>
        </a:p>
      </dgm:t>
    </dgm:pt>
    <dgm:pt modelId="{93AE97F7-F9DB-4BEF-8282-1857756E2FC1}" type="pres">
      <dgm:prSet presAssocID="{5E80CFE2-1B01-47A4-87BF-CB7D9888888C}" presName="parentText" presStyleLbl="node1" presStyleIdx="0" presStyleCnt="2">
        <dgm:presLayoutVars>
          <dgm:chMax val="0"/>
          <dgm:bulletEnabled val="1"/>
        </dgm:presLayoutVars>
      </dgm:prSet>
      <dgm:spPr/>
      <dgm:t>
        <a:bodyPr/>
        <a:lstStyle/>
        <a:p>
          <a:endParaRPr lang="en-US"/>
        </a:p>
      </dgm:t>
    </dgm:pt>
    <dgm:pt modelId="{EDBFCCF5-23A5-4400-921C-3503873EAEAE}" type="pres">
      <dgm:prSet presAssocID="{FB36E54B-CC8F-478B-BD73-A5DFD948FDB4}" presName="spacer" presStyleCnt="0"/>
      <dgm:spPr/>
    </dgm:pt>
    <dgm:pt modelId="{E92CCEA1-6CB4-4477-8EBD-178D556FD05F}" type="pres">
      <dgm:prSet presAssocID="{71616675-020F-428F-95C8-3E8FC27E8545}" presName="parentText" presStyleLbl="node1" presStyleIdx="1" presStyleCnt="2">
        <dgm:presLayoutVars>
          <dgm:chMax val="0"/>
          <dgm:bulletEnabled val="1"/>
        </dgm:presLayoutVars>
      </dgm:prSet>
      <dgm:spPr/>
      <dgm:t>
        <a:bodyPr/>
        <a:lstStyle/>
        <a:p>
          <a:endParaRPr lang="en-US"/>
        </a:p>
      </dgm:t>
    </dgm:pt>
  </dgm:ptLst>
  <dgm:cxnLst>
    <dgm:cxn modelId="{AAB8D374-DD05-414D-8F87-294DA1A3BF41}" type="presOf" srcId="{E10EBA2F-042E-4326-894B-2B323E179061}" destId="{8053D1BE-FA29-40C3-B1E6-ABBCD2AF2075}" srcOrd="0" destOrd="0" presId="urn:microsoft.com/office/officeart/2005/8/layout/vList2"/>
    <dgm:cxn modelId="{3A9C1C96-DD7D-4613-82D7-444DA072391F}" srcId="{E10EBA2F-042E-4326-894B-2B323E179061}" destId="{5E80CFE2-1B01-47A4-87BF-CB7D9888888C}" srcOrd="0" destOrd="0" parTransId="{0DCFA52B-EC08-4803-B2AE-A92A017FD717}" sibTransId="{FB36E54B-CC8F-478B-BD73-A5DFD948FDB4}"/>
    <dgm:cxn modelId="{52C4743C-2D34-4863-8F60-2EFFC6C91037}" srcId="{E10EBA2F-042E-4326-894B-2B323E179061}" destId="{71616675-020F-428F-95C8-3E8FC27E8545}" srcOrd="1" destOrd="0" parTransId="{8CCBAF03-FEE1-42F5-B4F9-143953F79B58}" sibTransId="{A9DD9581-091F-4419-BB57-1DBD8D245E01}"/>
    <dgm:cxn modelId="{9FD917B5-155F-4D35-9611-8E0B37F1B728}" type="presOf" srcId="{5E80CFE2-1B01-47A4-87BF-CB7D9888888C}" destId="{93AE97F7-F9DB-4BEF-8282-1857756E2FC1}" srcOrd="0" destOrd="0" presId="urn:microsoft.com/office/officeart/2005/8/layout/vList2"/>
    <dgm:cxn modelId="{6CEA758A-C24D-489F-8AB7-F8937D14E56E}" type="presOf" srcId="{71616675-020F-428F-95C8-3E8FC27E8545}" destId="{E92CCEA1-6CB4-4477-8EBD-178D556FD05F}" srcOrd="0" destOrd="0" presId="urn:microsoft.com/office/officeart/2005/8/layout/vList2"/>
    <dgm:cxn modelId="{BFA75A01-5CA2-471B-A258-D9B2FB5D0CF5}" type="presParOf" srcId="{8053D1BE-FA29-40C3-B1E6-ABBCD2AF2075}" destId="{93AE97F7-F9DB-4BEF-8282-1857756E2FC1}" srcOrd="0" destOrd="0" presId="urn:microsoft.com/office/officeart/2005/8/layout/vList2"/>
    <dgm:cxn modelId="{9B45788C-0A98-41F0-9578-DB3E37310C9F}" type="presParOf" srcId="{8053D1BE-FA29-40C3-B1E6-ABBCD2AF2075}" destId="{EDBFCCF5-23A5-4400-921C-3503873EAEAE}" srcOrd="1" destOrd="0" presId="urn:microsoft.com/office/officeart/2005/8/layout/vList2"/>
    <dgm:cxn modelId="{C84DABF3-9686-4B8B-A97B-5F4520CE27D0}" type="presParOf" srcId="{8053D1BE-FA29-40C3-B1E6-ABBCD2AF2075}" destId="{E92CCEA1-6CB4-4477-8EBD-178D556FD05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10EBA2F-042E-4326-894B-2B323E17906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E80CFE2-1B01-47A4-87BF-CB7D9888888C}">
      <dgm:prSet phldrT="[Text]" custT="1"/>
      <dgm:spPr/>
      <dgm:t>
        <a:bodyPr/>
        <a:lstStyle/>
        <a:p>
          <a:r>
            <a:rPr lang="en-US" sz="2200" b="0" u="none" dirty="0"/>
            <a:t>T</a:t>
          </a:r>
          <a:r>
            <a:rPr lang="x-none" sz="2200" b="0" u="none"/>
            <a:t>ypically composed of water and either potassium carbonate, potassium citrate, or potassium acetate</a:t>
          </a:r>
          <a:endParaRPr lang="en-US" sz="2200" b="0" dirty="0"/>
        </a:p>
      </dgm:t>
    </dgm:pt>
    <dgm:pt modelId="{0DCFA52B-EC08-4803-B2AE-A92A017FD717}" type="parTrans" cxnId="{3A9C1C96-DD7D-4613-82D7-444DA072391F}">
      <dgm:prSet/>
      <dgm:spPr/>
      <dgm:t>
        <a:bodyPr/>
        <a:lstStyle/>
        <a:p>
          <a:endParaRPr lang="en-US"/>
        </a:p>
      </dgm:t>
    </dgm:pt>
    <dgm:pt modelId="{FB36E54B-CC8F-478B-BD73-A5DFD948FDB4}" type="sibTrans" cxnId="{3A9C1C96-DD7D-4613-82D7-444DA072391F}">
      <dgm:prSet/>
      <dgm:spPr/>
      <dgm:t>
        <a:bodyPr/>
        <a:lstStyle/>
        <a:p>
          <a:endParaRPr lang="en-US"/>
        </a:p>
      </dgm:t>
    </dgm:pt>
    <dgm:pt modelId="{5E98CAC2-6E13-4BB7-B80E-33E3A2C36AC5}">
      <dgm:prSet phldrT="[Text]" custT="1"/>
      <dgm:spPr>
        <a:solidFill>
          <a:schemeClr val="accent6">
            <a:lumMod val="50000"/>
          </a:schemeClr>
        </a:solidFill>
      </dgm:spPr>
      <dgm:t>
        <a:bodyPr/>
        <a:lstStyle/>
        <a:p>
          <a:r>
            <a:rPr lang="en-US" sz="2200" b="0" u="none" dirty="0"/>
            <a:t>D</a:t>
          </a:r>
          <a:r>
            <a:rPr lang="x-none" sz="2200" b="0" u="none"/>
            <a:t>elivered to the hazard area in the form of a spray</a:t>
          </a:r>
          <a:endParaRPr lang="en-US" sz="2200" b="0" dirty="0"/>
        </a:p>
      </dgm:t>
    </dgm:pt>
    <dgm:pt modelId="{CDADFCFD-3F87-4F36-96C4-D7D5542241DF}" type="parTrans" cxnId="{FA42B325-4D35-49DC-ABE3-C882A925E8F1}">
      <dgm:prSet/>
      <dgm:spPr/>
      <dgm:t>
        <a:bodyPr/>
        <a:lstStyle/>
        <a:p>
          <a:endParaRPr lang="en-US"/>
        </a:p>
      </dgm:t>
    </dgm:pt>
    <dgm:pt modelId="{5BEB5E18-9784-4945-A008-6AA9EBC8D3CA}" type="sibTrans" cxnId="{FA42B325-4D35-49DC-ABE3-C882A925E8F1}">
      <dgm:prSet/>
      <dgm:spPr/>
      <dgm:t>
        <a:bodyPr/>
        <a:lstStyle/>
        <a:p>
          <a:endParaRPr lang="en-US"/>
        </a:p>
      </dgm:t>
    </dgm:pt>
    <dgm:pt modelId="{8053D1BE-FA29-40C3-B1E6-ABBCD2AF2075}" type="pres">
      <dgm:prSet presAssocID="{E10EBA2F-042E-4326-894B-2B323E179061}" presName="linear" presStyleCnt="0">
        <dgm:presLayoutVars>
          <dgm:animLvl val="lvl"/>
          <dgm:resizeHandles val="exact"/>
        </dgm:presLayoutVars>
      </dgm:prSet>
      <dgm:spPr/>
      <dgm:t>
        <a:bodyPr/>
        <a:lstStyle/>
        <a:p>
          <a:endParaRPr lang="en-US"/>
        </a:p>
      </dgm:t>
    </dgm:pt>
    <dgm:pt modelId="{93AE97F7-F9DB-4BEF-8282-1857756E2FC1}" type="pres">
      <dgm:prSet presAssocID="{5E80CFE2-1B01-47A4-87BF-CB7D9888888C}" presName="parentText" presStyleLbl="node1" presStyleIdx="0" presStyleCnt="2">
        <dgm:presLayoutVars>
          <dgm:chMax val="0"/>
          <dgm:bulletEnabled val="1"/>
        </dgm:presLayoutVars>
      </dgm:prSet>
      <dgm:spPr/>
      <dgm:t>
        <a:bodyPr/>
        <a:lstStyle/>
        <a:p>
          <a:endParaRPr lang="en-US"/>
        </a:p>
      </dgm:t>
    </dgm:pt>
    <dgm:pt modelId="{EDBFCCF5-23A5-4400-921C-3503873EAEAE}" type="pres">
      <dgm:prSet presAssocID="{FB36E54B-CC8F-478B-BD73-A5DFD948FDB4}" presName="spacer" presStyleCnt="0"/>
      <dgm:spPr/>
    </dgm:pt>
    <dgm:pt modelId="{27EFC792-2910-48C9-9CD6-7E1FC77C0144}" type="pres">
      <dgm:prSet presAssocID="{5E98CAC2-6E13-4BB7-B80E-33E3A2C36AC5}" presName="parentText" presStyleLbl="node1" presStyleIdx="1" presStyleCnt="2">
        <dgm:presLayoutVars>
          <dgm:chMax val="0"/>
          <dgm:bulletEnabled val="1"/>
        </dgm:presLayoutVars>
      </dgm:prSet>
      <dgm:spPr/>
      <dgm:t>
        <a:bodyPr/>
        <a:lstStyle/>
        <a:p>
          <a:endParaRPr lang="en-US"/>
        </a:p>
      </dgm:t>
    </dgm:pt>
  </dgm:ptLst>
  <dgm:cxnLst>
    <dgm:cxn modelId="{FA42B325-4D35-49DC-ABE3-C882A925E8F1}" srcId="{E10EBA2F-042E-4326-894B-2B323E179061}" destId="{5E98CAC2-6E13-4BB7-B80E-33E3A2C36AC5}" srcOrd="1" destOrd="0" parTransId="{CDADFCFD-3F87-4F36-96C4-D7D5542241DF}" sibTransId="{5BEB5E18-9784-4945-A008-6AA9EBC8D3CA}"/>
    <dgm:cxn modelId="{87102B4C-1A38-4B58-9790-74CE2BC2D8A9}" type="presOf" srcId="{E10EBA2F-042E-4326-894B-2B323E179061}" destId="{8053D1BE-FA29-40C3-B1E6-ABBCD2AF2075}" srcOrd="0" destOrd="0" presId="urn:microsoft.com/office/officeart/2005/8/layout/vList2"/>
    <dgm:cxn modelId="{49D57BA6-4D15-4BC6-8F4C-7456F6B3D377}" type="presOf" srcId="{5E98CAC2-6E13-4BB7-B80E-33E3A2C36AC5}" destId="{27EFC792-2910-48C9-9CD6-7E1FC77C0144}" srcOrd="0" destOrd="0" presId="urn:microsoft.com/office/officeart/2005/8/layout/vList2"/>
    <dgm:cxn modelId="{3A9C1C96-DD7D-4613-82D7-444DA072391F}" srcId="{E10EBA2F-042E-4326-894B-2B323E179061}" destId="{5E80CFE2-1B01-47A4-87BF-CB7D9888888C}" srcOrd="0" destOrd="0" parTransId="{0DCFA52B-EC08-4803-B2AE-A92A017FD717}" sibTransId="{FB36E54B-CC8F-478B-BD73-A5DFD948FDB4}"/>
    <dgm:cxn modelId="{F8EA325F-3023-4EB0-980E-D9977875A02B}" type="presOf" srcId="{5E80CFE2-1B01-47A4-87BF-CB7D9888888C}" destId="{93AE97F7-F9DB-4BEF-8282-1857756E2FC1}" srcOrd="0" destOrd="0" presId="urn:microsoft.com/office/officeart/2005/8/layout/vList2"/>
    <dgm:cxn modelId="{4551804C-FF4B-4368-8412-97E26B6B8041}" type="presParOf" srcId="{8053D1BE-FA29-40C3-B1E6-ABBCD2AF2075}" destId="{93AE97F7-F9DB-4BEF-8282-1857756E2FC1}" srcOrd="0" destOrd="0" presId="urn:microsoft.com/office/officeart/2005/8/layout/vList2"/>
    <dgm:cxn modelId="{82B3BDCF-95DE-4666-A127-AA73BE902CB6}" type="presParOf" srcId="{8053D1BE-FA29-40C3-B1E6-ABBCD2AF2075}" destId="{EDBFCCF5-23A5-4400-921C-3503873EAEAE}" srcOrd="1" destOrd="0" presId="urn:microsoft.com/office/officeart/2005/8/layout/vList2"/>
    <dgm:cxn modelId="{D58B94D0-50CF-439C-9A98-7760AA5EC293}" type="presParOf" srcId="{8053D1BE-FA29-40C3-B1E6-ABBCD2AF2075}" destId="{27EFC792-2910-48C9-9CD6-7E1FC77C014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E10EBA2F-042E-4326-894B-2B323E179061}"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US"/>
        </a:p>
      </dgm:t>
    </dgm:pt>
    <dgm:pt modelId="{5E80CFE2-1B01-47A4-87BF-CB7D9888888C}">
      <dgm:prSet phldrT="[Text]" custT="1"/>
      <dgm:spPr/>
      <dgm:t>
        <a:bodyPr/>
        <a:lstStyle/>
        <a:p>
          <a:r>
            <a:rPr lang="en-US" sz="2000" b="0" dirty="0"/>
            <a:t>Effective on Class A, Class B, and Class C fires</a:t>
          </a:r>
        </a:p>
      </dgm:t>
    </dgm:pt>
    <dgm:pt modelId="{0DCFA52B-EC08-4803-B2AE-A92A017FD717}" type="parTrans" cxnId="{3A9C1C96-DD7D-4613-82D7-444DA072391F}">
      <dgm:prSet/>
      <dgm:spPr/>
      <dgm:t>
        <a:bodyPr/>
        <a:lstStyle/>
        <a:p>
          <a:endParaRPr lang="en-US"/>
        </a:p>
      </dgm:t>
    </dgm:pt>
    <dgm:pt modelId="{FB36E54B-CC8F-478B-BD73-A5DFD948FDB4}" type="sibTrans" cxnId="{3A9C1C96-DD7D-4613-82D7-444DA072391F}">
      <dgm:prSet/>
      <dgm:spPr/>
      <dgm:t>
        <a:bodyPr/>
        <a:lstStyle/>
        <a:p>
          <a:endParaRPr lang="en-US"/>
        </a:p>
      </dgm:t>
    </dgm:pt>
    <dgm:pt modelId="{E331FD5A-F296-4379-BC0F-BD42F51091B6}">
      <dgm:prSet custT="1"/>
      <dgm:spPr/>
      <dgm:t>
        <a:bodyPr/>
        <a:lstStyle/>
        <a:p>
          <a:r>
            <a:rPr lang="en-US" sz="2000" b="0" dirty="0"/>
            <a:t>Approved by the EPA as nonharmful to the atmosphere</a:t>
          </a:r>
        </a:p>
      </dgm:t>
    </dgm:pt>
    <dgm:pt modelId="{7423489B-988E-47A5-AE60-E61675FC54F7}" type="parTrans" cxnId="{3FBAEC3C-6EDE-4787-B2E0-1174B1505942}">
      <dgm:prSet/>
      <dgm:spPr/>
      <dgm:t>
        <a:bodyPr/>
        <a:lstStyle/>
        <a:p>
          <a:endParaRPr lang="en-US"/>
        </a:p>
      </dgm:t>
    </dgm:pt>
    <dgm:pt modelId="{23735721-709D-487D-9ACD-3368E623CAE9}" type="sibTrans" cxnId="{3FBAEC3C-6EDE-4787-B2E0-1174B1505942}">
      <dgm:prSet/>
      <dgm:spPr/>
      <dgm:t>
        <a:bodyPr/>
        <a:lstStyle/>
        <a:p>
          <a:endParaRPr lang="en-US"/>
        </a:p>
      </dgm:t>
    </dgm:pt>
    <dgm:pt modelId="{D21950EC-00D6-4DE8-A176-DD22D8458FBA}">
      <dgm:prSet phldrT="[Text]" custT="1"/>
      <dgm:spPr/>
      <dgm:t>
        <a:bodyPr/>
        <a:lstStyle/>
        <a:p>
          <a:r>
            <a:rPr lang="en-US" sz="2000" b="0" dirty="0"/>
            <a:t>Will not conduct electricity</a:t>
          </a:r>
        </a:p>
      </dgm:t>
    </dgm:pt>
    <dgm:pt modelId="{C21ECAA1-D222-4CFF-A25F-FD1168427A80}" type="parTrans" cxnId="{DD1FB6E4-70B3-4F0A-A6FD-24623F5708FE}">
      <dgm:prSet/>
      <dgm:spPr/>
      <dgm:t>
        <a:bodyPr/>
        <a:lstStyle/>
        <a:p>
          <a:endParaRPr lang="en-US"/>
        </a:p>
      </dgm:t>
    </dgm:pt>
    <dgm:pt modelId="{029BEBC5-B153-4E34-9F28-2C7F41467EE6}" type="sibTrans" cxnId="{DD1FB6E4-70B3-4F0A-A6FD-24623F5708FE}">
      <dgm:prSet/>
      <dgm:spPr/>
      <dgm:t>
        <a:bodyPr/>
        <a:lstStyle/>
        <a:p>
          <a:endParaRPr lang="en-US"/>
        </a:p>
      </dgm:t>
    </dgm:pt>
    <dgm:pt modelId="{6D624AF2-2976-4691-BC19-F5D5388E6C78}">
      <dgm:prSet custT="1"/>
      <dgm:spPr/>
      <dgm:t>
        <a:bodyPr/>
        <a:lstStyle/>
        <a:p>
          <a:r>
            <a:rPr lang="en-US" sz="2000" b="0" dirty="0"/>
            <a:t>NFPA® 2001, </a:t>
          </a:r>
          <a:r>
            <a:rPr lang="en-US" sz="2000" b="0" i="1" dirty="0"/>
            <a:t>Standard on Clean Agent Fire Extinguishing systems</a:t>
          </a:r>
          <a:r>
            <a:rPr lang="en-US" sz="2000" b="0" dirty="0"/>
            <a:t>, describes the requirements for total flooding and local application clean-agent extinguishing systems</a:t>
          </a:r>
        </a:p>
      </dgm:t>
    </dgm:pt>
    <dgm:pt modelId="{70D93B1B-57B6-4E34-90DF-13B2914FD043}" type="parTrans" cxnId="{7CDAC6B8-7809-42BD-A81B-AFC0C1330E8A}">
      <dgm:prSet/>
      <dgm:spPr/>
      <dgm:t>
        <a:bodyPr/>
        <a:lstStyle/>
        <a:p>
          <a:endParaRPr lang="en-US"/>
        </a:p>
      </dgm:t>
    </dgm:pt>
    <dgm:pt modelId="{8DB64281-9BE8-4AE7-9716-8901A75ABBFD}" type="sibTrans" cxnId="{7CDAC6B8-7809-42BD-A81B-AFC0C1330E8A}">
      <dgm:prSet/>
      <dgm:spPr/>
      <dgm:t>
        <a:bodyPr/>
        <a:lstStyle/>
        <a:p>
          <a:endParaRPr lang="en-US"/>
        </a:p>
      </dgm:t>
    </dgm:pt>
    <dgm:pt modelId="{8053D1BE-FA29-40C3-B1E6-ABBCD2AF2075}" type="pres">
      <dgm:prSet presAssocID="{E10EBA2F-042E-4326-894B-2B323E179061}" presName="linear" presStyleCnt="0">
        <dgm:presLayoutVars>
          <dgm:animLvl val="lvl"/>
          <dgm:resizeHandles val="exact"/>
        </dgm:presLayoutVars>
      </dgm:prSet>
      <dgm:spPr/>
      <dgm:t>
        <a:bodyPr/>
        <a:lstStyle/>
        <a:p>
          <a:endParaRPr lang="en-US"/>
        </a:p>
      </dgm:t>
    </dgm:pt>
    <dgm:pt modelId="{93AE97F7-F9DB-4BEF-8282-1857756E2FC1}" type="pres">
      <dgm:prSet presAssocID="{5E80CFE2-1B01-47A4-87BF-CB7D9888888C}" presName="parentText" presStyleLbl="node1" presStyleIdx="0" presStyleCnt="4" custLinFactY="-26537" custLinFactNeighborY="-100000">
        <dgm:presLayoutVars>
          <dgm:chMax val="0"/>
          <dgm:bulletEnabled val="1"/>
        </dgm:presLayoutVars>
      </dgm:prSet>
      <dgm:spPr/>
      <dgm:t>
        <a:bodyPr/>
        <a:lstStyle/>
        <a:p>
          <a:endParaRPr lang="en-US"/>
        </a:p>
      </dgm:t>
    </dgm:pt>
    <dgm:pt modelId="{EDBFCCF5-23A5-4400-921C-3503873EAEAE}" type="pres">
      <dgm:prSet presAssocID="{FB36E54B-CC8F-478B-BD73-A5DFD948FDB4}" presName="spacer" presStyleCnt="0"/>
      <dgm:spPr/>
      <dgm:t>
        <a:bodyPr/>
        <a:lstStyle/>
        <a:p>
          <a:endParaRPr lang="en-US"/>
        </a:p>
      </dgm:t>
    </dgm:pt>
    <dgm:pt modelId="{A89A7D15-A6EB-44F2-991E-E3BE06B6579E}" type="pres">
      <dgm:prSet presAssocID="{D21950EC-00D6-4DE8-A176-DD22D8458FBA}" presName="parentText" presStyleLbl="node1" presStyleIdx="1" presStyleCnt="4" custLinFactY="-13305" custLinFactNeighborY="-100000">
        <dgm:presLayoutVars>
          <dgm:chMax val="0"/>
          <dgm:bulletEnabled val="1"/>
        </dgm:presLayoutVars>
      </dgm:prSet>
      <dgm:spPr/>
      <dgm:t>
        <a:bodyPr/>
        <a:lstStyle/>
        <a:p>
          <a:endParaRPr lang="en-US"/>
        </a:p>
      </dgm:t>
    </dgm:pt>
    <dgm:pt modelId="{A3249641-CE5F-45A0-93B7-6FA379B2DE19}" type="pres">
      <dgm:prSet presAssocID="{029BEBC5-B153-4E34-9F28-2C7F41467EE6}" presName="spacer" presStyleCnt="0"/>
      <dgm:spPr/>
      <dgm:t>
        <a:bodyPr/>
        <a:lstStyle/>
        <a:p>
          <a:endParaRPr lang="en-US"/>
        </a:p>
      </dgm:t>
    </dgm:pt>
    <dgm:pt modelId="{A4E783F6-3DB1-4FF6-A86F-85F3FC189958}" type="pres">
      <dgm:prSet presAssocID="{E331FD5A-F296-4379-BC0F-BD42F51091B6}" presName="parentText" presStyleLbl="node1" presStyleIdx="2" presStyleCnt="4">
        <dgm:presLayoutVars>
          <dgm:chMax val="0"/>
          <dgm:bulletEnabled val="1"/>
        </dgm:presLayoutVars>
      </dgm:prSet>
      <dgm:spPr/>
      <dgm:t>
        <a:bodyPr/>
        <a:lstStyle/>
        <a:p>
          <a:endParaRPr lang="en-US"/>
        </a:p>
      </dgm:t>
    </dgm:pt>
    <dgm:pt modelId="{222C9958-C2B2-4959-9620-20991AF5BA3F}" type="pres">
      <dgm:prSet presAssocID="{23735721-709D-487D-9ACD-3368E623CAE9}" presName="spacer" presStyleCnt="0"/>
      <dgm:spPr/>
      <dgm:t>
        <a:bodyPr/>
        <a:lstStyle/>
        <a:p>
          <a:endParaRPr lang="en-US"/>
        </a:p>
      </dgm:t>
    </dgm:pt>
    <dgm:pt modelId="{896D78F7-69EB-4697-802C-54F6C5D7ED4B}" type="pres">
      <dgm:prSet presAssocID="{6D624AF2-2976-4691-BC19-F5D5388E6C78}" presName="parentText" presStyleLbl="node1" presStyleIdx="3" presStyleCnt="4" custScaleY="126626" custLinFactY="18987" custLinFactNeighborY="100000">
        <dgm:presLayoutVars>
          <dgm:chMax val="0"/>
          <dgm:bulletEnabled val="1"/>
        </dgm:presLayoutVars>
      </dgm:prSet>
      <dgm:spPr/>
      <dgm:t>
        <a:bodyPr/>
        <a:lstStyle/>
        <a:p>
          <a:endParaRPr lang="en-US"/>
        </a:p>
      </dgm:t>
    </dgm:pt>
  </dgm:ptLst>
  <dgm:cxnLst>
    <dgm:cxn modelId="{3FBAEC3C-6EDE-4787-B2E0-1174B1505942}" srcId="{E10EBA2F-042E-4326-894B-2B323E179061}" destId="{E331FD5A-F296-4379-BC0F-BD42F51091B6}" srcOrd="2" destOrd="0" parTransId="{7423489B-988E-47A5-AE60-E61675FC54F7}" sibTransId="{23735721-709D-487D-9ACD-3368E623CAE9}"/>
    <dgm:cxn modelId="{997BD0D0-6729-4E79-8F04-52A59F897640}" type="presOf" srcId="{5E80CFE2-1B01-47A4-87BF-CB7D9888888C}" destId="{93AE97F7-F9DB-4BEF-8282-1857756E2FC1}" srcOrd="0" destOrd="0" presId="urn:microsoft.com/office/officeart/2005/8/layout/vList2"/>
    <dgm:cxn modelId="{7CDAC6B8-7809-42BD-A81B-AFC0C1330E8A}" srcId="{E10EBA2F-042E-4326-894B-2B323E179061}" destId="{6D624AF2-2976-4691-BC19-F5D5388E6C78}" srcOrd="3" destOrd="0" parTransId="{70D93B1B-57B6-4E34-90DF-13B2914FD043}" sibTransId="{8DB64281-9BE8-4AE7-9716-8901A75ABBFD}"/>
    <dgm:cxn modelId="{C8DC0913-8CF4-45A3-B6FB-CBDEDF0AC3B6}" type="presOf" srcId="{E10EBA2F-042E-4326-894B-2B323E179061}" destId="{8053D1BE-FA29-40C3-B1E6-ABBCD2AF2075}" srcOrd="0" destOrd="0" presId="urn:microsoft.com/office/officeart/2005/8/layout/vList2"/>
    <dgm:cxn modelId="{2A2135A1-5F23-4DC8-AA84-4DA8DCBFA019}" type="presOf" srcId="{6D624AF2-2976-4691-BC19-F5D5388E6C78}" destId="{896D78F7-69EB-4697-802C-54F6C5D7ED4B}" srcOrd="0" destOrd="0" presId="urn:microsoft.com/office/officeart/2005/8/layout/vList2"/>
    <dgm:cxn modelId="{DD1FB6E4-70B3-4F0A-A6FD-24623F5708FE}" srcId="{E10EBA2F-042E-4326-894B-2B323E179061}" destId="{D21950EC-00D6-4DE8-A176-DD22D8458FBA}" srcOrd="1" destOrd="0" parTransId="{C21ECAA1-D222-4CFF-A25F-FD1168427A80}" sibTransId="{029BEBC5-B153-4E34-9F28-2C7F41467EE6}"/>
    <dgm:cxn modelId="{A8F4DD9D-E139-4B46-BB29-468F11502616}" type="presOf" srcId="{E331FD5A-F296-4379-BC0F-BD42F51091B6}" destId="{A4E783F6-3DB1-4FF6-A86F-85F3FC189958}" srcOrd="0" destOrd="0" presId="urn:microsoft.com/office/officeart/2005/8/layout/vList2"/>
    <dgm:cxn modelId="{3D53BB5C-DBC8-4212-82FC-82DCE2A92A79}" type="presOf" srcId="{D21950EC-00D6-4DE8-A176-DD22D8458FBA}" destId="{A89A7D15-A6EB-44F2-991E-E3BE06B6579E}" srcOrd="0" destOrd="0" presId="urn:microsoft.com/office/officeart/2005/8/layout/vList2"/>
    <dgm:cxn modelId="{3A9C1C96-DD7D-4613-82D7-444DA072391F}" srcId="{E10EBA2F-042E-4326-894B-2B323E179061}" destId="{5E80CFE2-1B01-47A4-87BF-CB7D9888888C}" srcOrd="0" destOrd="0" parTransId="{0DCFA52B-EC08-4803-B2AE-A92A017FD717}" sibTransId="{FB36E54B-CC8F-478B-BD73-A5DFD948FDB4}"/>
    <dgm:cxn modelId="{66225256-FBDC-4686-A606-38832699D4E2}" type="presParOf" srcId="{8053D1BE-FA29-40C3-B1E6-ABBCD2AF2075}" destId="{93AE97F7-F9DB-4BEF-8282-1857756E2FC1}" srcOrd="0" destOrd="0" presId="urn:microsoft.com/office/officeart/2005/8/layout/vList2"/>
    <dgm:cxn modelId="{930D8D45-C431-4E35-ABF1-34339C93C999}" type="presParOf" srcId="{8053D1BE-FA29-40C3-B1E6-ABBCD2AF2075}" destId="{EDBFCCF5-23A5-4400-921C-3503873EAEAE}" srcOrd="1" destOrd="0" presId="urn:microsoft.com/office/officeart/2005/8/layout/vList2"/>
    <dgm:cxn modelId="{1FFA5249-5BA6-4A0E-8804-157B4045DC84}" type="presParOf" srcId="{8053D1BE-FA29-40C3-B1E6-ABBCD2AF2075}" destId="{A89A7D15-A6EB-44F2-991E-E3BE06B6579E}" srcOrd="2" destOrd="0" presId="urn:microsoft.com/office/officeart/2005/8/layout/vList2"/>
    <dgm:cxn modelId="{A6CC748F-0008-4A1D-9875-0307F639B9EF}" type="presParOf" srcId="{8053D1BE-FA29-40C3-B1E6-ABBCD2AF2075}" destId="{A3249641-CE5F-45A0-93B7-6FA379B2DE19}" srcOrd="3" destOrd="0" presId="urn:microsoft.com/office/officeart/2005/8/layout/vList2"/>
    <dgm:cxn modelId="{017B8DFD-3429-4878-ACE0-2A60C86CB9C0}" type="presParOf" srcId="{8053D1BE-FA29-40C3-B1E6-ABBCD2AF2075}" destId="{A4E783F6-3DB1-4FF6-A86F-85F3FC189958}" srcOrd="4" destOrd="0" presId="urn:microsoft.com/office/officeart/2005/8/layout/vList2"/>
    <dgm:cxn modelId="{F7473317-5A2C-4901-B6A9-7BC7D603CCFF}" type="presParOf" srcId="{8053D1BE-FA29-40C3-B1E6-ABBCD2AF2075}" destId="{222C9958-C2B2-4959-9620-20991AF5BA3F}" srcOrd="5" destOrd="0" presId="urn:microsoft.com/office/officeart/2005/8/layout/vList2"/>
    <dgm:cxn modelId="{468083FE-CA9E-46F4-99CF-2E2DBC2E3DBA}" type="presParOf" srcId="{8053D1BE-FA29-40C3-B1E6-ABBCD2AF2075}" destId="{896D78F7-69EB-4697-802C-54F6C5D7ED4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E10EBA2F-042E-4326-894B-2B323E17906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E80CFE2-1B01-47A4-87BF-CB7D9888888C}">
      <dgm:prSet phldrT="[Text]" custT="1"/>
      <dgm:spPr/>
      <dgm:t>
        <a:bodyPr/>
        <a:lstStyle/>
        <a:p>
          <a:r>
            <a:rPr lang="en-US" sz="2000" b="0" dirty="0"/>
            <a:t>Stored as liquefied compressed gas</a:t>
          </a:r>
        </a:p>
      </dgm:t>
    </dgm:pt>
    <dgm:pt modelId="{0DCFA52B-EC08-4803-B2AE-A92A017FD717}" type="parTrans" cxnId="{3A9C1C96-DD7D-4613-82D7-444DA072391F}">
      <dgm:prSet/>
      <dgm:spPr/>
      <dgm:t>
        <a:bodyPr/>
        <a:lstStyle/>
        <a:p>
          <a:endParaRPr lang="en-US"/>
        </a:p>
      </dgm:t>
    </dgm:pt>
    <dgm:pt modelId="{FB36E54B-CC8F-478B-BD73-A5DFD948FDB4}" type="sibTrans" cxnId="{3A9C1C96-DD7D-4613-82D7-444DA072391F}">
      <dgm:prSet/>
      <dgm:spPr/>
      <dgm:t>
        <a:bodyPr/>
        <a:lstStyle/>
        <a:p>
          <a:endParaRPr lang="en-US"/>
        </a:p>
      </dgm:t>
    </dgm:pt>
    <dgm:pt modelId="{98BAA43E-1E07-479A-8B82-E79878FF88CF}">
      <dgm:prSet custT="1"/>
      <dgm:spPr>
        <a:solidFill>
          <a:schemeClr val="accent2"/>
        </a:solidFill>
      </dgm:spPr>
      <dgm:t>
        <a:bodyPr/>
        <a:lstStyle/>
        <a:p>
          <a:r>
            <a:rPr lang="x-none" sz="2000" b="0" u="none" dirty="0"/>
            <a:t>Extinguishes </a:t>
          </a:r>
          <a:r>
            <a:rPr lang="x-none" sz="2000" b="0" u="none" dirty="0" smtClean="0"/>
            <a:t>fire </a:t>
          </a:r>
          <a:r>
            <a:rPr lang="x-none" sz="2000" b="0" u="none" dirty="0"/>
            <a:t>by displacing </a:t>
          </a:r>
          <a:r>
            <a:rPr lang="x-none" sz="2000" b="0" u="none" dirty="0" smtClean="0"/>
            <a:t>oxygen </a:t>
          </a:r>
          <a:r>
            <a:rPr lang="x-none" sz="2000" b="0" u="none" dirty="0"/>
            <a:t>and disrupting the fire tetrahedron</a:t>
          </a:r>
          <a:endParaRPr lang="en-US" sz="2000" b="0" u="none" dirty="0"/>
        </a:p>
      </dgm:t>
    </dgm:pt>
    <dgm:pt modelId="{44D71047-7388-47A6-95F0-009364D12447}" type="parTrans" cxnId="{D07B4DAA-4F9A-4DB0-B4AF-C8197690E7F3}">
      <dgm:prSet/>
      <dgm:spPr/>
      <dgm:t>
        <a:bodyPr/>
        <a:lstStyle/>
        <a:p>
          <a:endParaRPr lang="en-US"/>
        </a:p>
      </dgm:t>
    </dgm:pt>
    <dgm:pt modelId="{1AC66607-F10A-4DC6-8CF1-20CE80A867D9}" type="sibTrans" cxnId="{D07B4DAA-4F9A-4DB0-B4AF-C8197690E7F3}">
      <dgm:prSet/>
      <dgm:spPr/>
      <dgm:t>
        <a:bodyPr/>
        <a:lstStyle/>
        <a:p>
          <a:endParaRPr lang="en-US"/>
        </a:p>
      </dgm:t>
    </dgm:pt>
    <dgm:pt modelId="{4E94B6EA-2818-4D2D-92DB-BFC0B4CA82E9}">
      <dgm:prSet custT="1"/>
      <dgm:spPr>
        <a:solidFill>
          <a:schemeClr val="accent6">
            <a:lumMod val="75000"/>
          </a:schemeClr>
        </a:solidFill>
      </dgm:spPr>
      <dgm:t>
        <a:bodyPr/>
        <a:lstStyle/>
        <a:p>
          <a:r>
            <a:rPr lang="en-US" sz="2000" b="0" u="none" dirty="0"/>
            <a:t>N</a:t>
          </a:r>
          <a:r>
            <a:rPr lang="x-none" sz="2000" b="0" u="none"/>
            <a:t>ot appropriate for occupied areas</a:t>
          </a:r>
          <a:endParaRPr lang="en-US" sz="2000" b="0" u="none" dirty="0"/>
        </a:p>
      </dgm:t>
    </dgm:pt>
    <dgm:pt modelId="{9B9B272D-5826-42E7-8386-B3577682FA86}" type="parTrans" cxnId="{87F444C4-39F1-4D59-B2D2-3CD618CDADE2}">
      <dgm:prSet/>
      <dgm:spPr/>
      <dgm:t>
        <a:bodyPr/>
        <a:lstStyle/>
        <a:p>
          <a:endParaRPr lang="en-US"/>
        </a:p>
      </dgm:t>
    </dgm:pt>
    <dgm:pt modelId="{25BC47EE-C827-4B54-A49E-1E915A2E24C1}" type="sibTrans" cxnId="{87F444C4-39F1-4D59-B2D2-3CD618CDADE2}">
      <dgm:prSet/>
      <dgm:spPr/>
      <dgm:t>
        <a:bodyPr/>
        <a:lstStyle/>
        <a:p>
          <a:endParaRPr lang="en-US"/>
        </a:p>
      </dgm:t>
    </dgm:pt>
    <dgm:pt modelId="{61B5F5D9-6C51-4894-9EE7-AA66227DC523}">
      <dgm:prSet custT="1"/>
      <dgm:spPr>
        <a:solidFill>
          <a:schemeClr val="accent6">
            <a:lumMod val="50000"/>
          </a:schemeClr>
        </a:solidFill>
      </dgm:spPr>
      <dgm:t>
        <a:bodyPr/>
        <a:lstStyle/>
        <a:p>
          <a:r>
            <a:rPr lang="en-US" sz="2000" b="0" u="none" dirty="0" smtClean="0"/>
            <a:t>R</a:t>
          </a:r>
          <a:r>
            <a:rPr lang="x-none" sz="2000" b="0" u="none" dirty="0" smtClean="0"/>
            <a:t>elease </a:t>
          </a:r>
          <a:r>
            <a:rPr lang="x-none" sz="2000" b="0" u="none" dirty="0"/>
            <a:t>agents that are potentially unhealthy or that will cause asphyxiation</a:t>
          </a:r>
          <a:endParaRPr lang="en-US" sz="2000" b="0" u="none" dirty="0"/>
        </a:p>
      </dgm:t>
    </dgm:pt>
    <dgm:pt modelId="{F5634ED1-834F-44B0-BB11-3D51277BE0C7}" type="parTrans" cxnId="{24AFA7E2-7E2B-444B-A8DA-CD0E010083D9}">
      <dgm:prSet/>
      <dgm:spPr/>
      <dgm:t>
        <a:bodyPr/>
        <a:lstStyle/>
        <a:p>
          <a:endParaRPr lang="en-US"/>
        </a:p>
      </dgm:t>
    </dgm:pt>
    <dgm:pt modelId="{0B34070C-5851-4E30-9FA4-00FB9F46151D}" type="sibTrans" cxnId="{24AFA7E2-7E2B-444B-A8DA-CD0E010083D9}">
      <dgm:prSet/>
      <dgm:spPr/>
      <dgm:t>
        <a:bodyPr/>
        <a:lstStyle/>
        <a:p>
          <a:endParaRPr lang="en-US"/>
        </a:p>
      </dgm:t>
    </dgm:pt>
    <dgm:pt modelId="{F744A12A-BA2A-4981-A4B8-C9DEFDAE4D88}">
      <dgm:prSet phldrT="[Text]" custT="1"/>
      <dgm:spPr/>
      <dgm:t>
        <a:bodyPr/>
        <a:lstStyle/>
        <a:p>
          <a:r>
            <a:rPr lang="en-US" sz="2000" b="0" dirty="0"/>
            <a:t>Convert to a gas when exposed to air</a:t>
          </a:r>
        </a:p>
      </dgm:t>
    </dgm:pt>
    <dgm:pt modelId="{5465F708-572F-43DB-AAA3-60273CBC34F2}" type="parTrans" cxnId="{2E0CA3A5-2D74-42CF-A9C4-B6C5916B138A}">
      <dgm:prSet/>
      <dgm:spPr/>
      <dgm:t>
        <a:bodyPr/>
        <a:lstStyle/>
        <a:p>
          <a:endParaRPr lang="en-US"/>
        </a:p>
      </dgm:t>
    </dgm:pt>
    <dgm:pt modelId="{8B51365E-8503-4AC6-BA63-83A24F76EBE4}" type="sibTrans" cxnId="{2E0CA3A5-2D74-42CF-A9C4-B6C5916B138A}">
      <dgm:prSet/>
      <dgm:spPr/>
      <dgm:t>
        <a:bodyPr/>
        <a:lstStyle/>
        <a:p>
          <a:endParaRPr lang="en-US"/>
        </a:p>
      </dgm:t>
    </dgm:pt>
    <dgm:pt modelId="{8053D1BE-FA29-40C3-B1E6-ABBCD2AF2075}" type="pres">
      <dgm:prSet presAssocID="{E10EBA2F-042E-4326-894B-2B323E179061}" presName="linear" presStyleCnt="0">
        <dgm:presLayoutVars>
          <dgm:animLvl val="lvl"/>
          <dgm:resizeHandles val="exact"/>
        </dgm:presLayoutVars>
      </dgm:prSet>
      <dgm:spPr/>
      <dgm:t>
        <a:bodyPr/>
        <a:lstStyle/>
        <a:p>
          <a:endParaRPr lang="en-US"/>
        </a:p>
      </dgm:t>
    </dgm:pt>
    <dgm:pt modelId="{93AE97F7-F9DB-4BEF-8282-1857756E2FC1}" type="pres">
      <dgm:prSet presAssocID="{5E80CFE2-1B01-47A4-87BF-CB7D9888888C}" presName="parentText" presStyleLbl="node1" presStyleIdx="0" presStyleCnt="5">
        <dgm:presLayoutVars>
          <dgm:chMax val="0"/>
          <dgm:bulletEnabled val="1"/>
        </dgm:presLayoutVars>
      </dgm:prSet>
      <dgm:spPr/>
      <dgm:t>
        <a:bodyPr/>
        <a:lstStyle/>
        <a:p>
          <a:endParaRPr lang="en-US"/>
        </a:p>
      </dgm:t>
    </dgm:pt>
    <dgm:pt modelId="{EDBFCCF5-23A5-4400-921C-3503873EAEAE}" type="pres">
      <dgm:prSet presAssocID="{FB36E54B-CC8F-478B-BD73-A5DFD948FDB4}" presName="spacer" presStyleCnt="0"/>
      <dgm:spPr/>
    </dgm:pt>
    <dgm:pt modelId="{99C0C89F-6F8D-40CD-88CE-E0DBB161C670}" type="pres">
      <dgm:prSet presAssocID="{F744A12A-BA2A-4981-A4B8-C9DEFDAE4D88}" presName="parentText" presStyleLbl="node1" presStyleIdx="1" presStyleCnt="5">
        <dgm:presLayoutVars>
          <dgm:chMax val="0"/>
          <dgm:bulletEnabled val="1"/>
        </dgm:presLayoutVars>
      </dgm:prSet>
      <dgm:spPr/>
      <dgm:t>
        <a:bodyPr/>
        <a:lstStyle/>
        <a:p>
          <a:endParaRPr lang="en-US"/>
        </a:p>
      </dgm:t>
    </dgm:pt>
    <dgm:pt modelId="{B2B121D2-3FAA-44F2-9565-89AB5513C996}" type="pres">
      <dgm:prSet presAssocID="{8B51365E-8503-4AC6-BA63-83A24F76EBE4}" presName="spacer" presStyleCnt="0"/>
      <dgm:spPr/>
    </dgm:pt>
    <dgm:pt modelId="{DDB84C09-B8B5-4B1F-AE71-7B66F690F359}" type="pres">
      <dgm:prSet presAssocID="{98BAA43E-1E07-479A-8B82-E79878FF88CF}" presName="parentText" presStyleLbl="node1" presStyleIdx="2" presStyleCnt="5">
        <dgm:presLayoutVars>
          <dgm:chMax val="0"/>
          <dgm:bulletEnabled val="1"/>
        </dgm:presLayoutVars>
      </dgm:prSet>
      <dgm:spPr/>
      <dgm:t>
        <a:bodyPr/>
        <a:lstStyle/>
        <a:p>
          <a:endParaRPr lang="en-US"/>
        </a:p>
      </dgm:t>
    </dgm:pt>
    <dgm:pt modelId="{83B919DA-3113-4064-B241-7FAB7100D635}" type="pres">
      <dgm:prSet presAssocID="{1AC66607-F10A-4DC6-8CF1-20CE80A867D9}" presName="spacer" presStyleCnt="0"/>
      <dgm:spPr/>
    </dgm:pt>
    <dgm:pt modelId="{6BB78323-5097-4C8D-B5B5-8ECB4520A2DB}" type="pres">
      <dgm:prSet presAssocID="{4E94B6EA-2818-4D2D-92DB-BFC0B4CA82E9}" presName="parentText" presStyleLbl="node1" presStyleIdx="3" presStyleCnt="5">
        <dgm:presLayoutVars>
          <dgm:chMax val="0"/>
          <dgm:bulletEnabled val="1"/>
        </dgm:presLayoutVars>
      </dgm:prSet>
      <dgm:spPr/>
      <dgm:t>
        <a:bodyPr/>
        <a:lstStyle/>
        <a:p>
          <a:endParaRPr lang="en-US"/>
        </a:p>
      </dgm:t>
    </dgm:pt>
    <dgm:pt modelId="{9A03273D-FC0F-4219-A0FF-4B74B3C4900D}" type="pres">
      <dgm:prSet presAssocID="{25BC47EE-C827-4B54-A49E-1E915A2E24C1}" presName="spacer" presStyleCnt="0"/>
      <dgm:spPr/>
    </dgm:pt>
    <dgm:pt modelId="{9F6853BD-9D35-49F0-8D73-2A37E7ED9F42}" type="pres">
      <dgm:prSet presAssocID="{61B5F5D9-6C51-4894-9EE7-AA66227DC523}" presName="parentText" presStyleLbl="node1" presStyleIdx="4" presStyleCnt="5">
        <dgm:presLayoutVars>
          <dgm:chMax val="0"/>
          <dgm:bulletEnabled val="1"/>
        </dgm:presLayoutVars>
      </dgm:prSet>
      <dgm:spPr/>
      <dgm:t>
        <a:bodyPr/>
        <a:lstStyle/>
        <a:p>
          <a:endParaRPr lang="en-US"/>
        </a:p>
      </dgm:t>
    </dgm:pt>
  </dgm:ptLst>
  <dgm:cxnLst>
    <dgm:cxn modelId="{24AFA7E2-7E2B-444B-A8DA-CD0E010083D9}" srcId="{E10EBA2F-042E-4326-894B-2B323E179061}" destId="{61B5F5D9-6C51-4894-9EE7-AA66227DC523}" srcOrd="4" destOrd="0" parTransId="{F5634ED1-834F-44B0-BB11-3D51277BE0C7}" sibTransId="{0B34070C-5851-4E30-9FA4-00FB9F46151D}"/>
    <dgm:cxn modelId="{D07B4DAA-4F9A-4DB0-B4AF-C8197690E7F3}" srcId="{E10EBA2F-042E-4326-894B-2B323E179061}" destId="{98BAA43E-1E07-479A-8B82-E79878FF88CF}" srcOrd="2" destOrd="0" parTransId="{44D71047-7388-47A6-95F0-009364D12447}" sibTransId="{1AC66607-F10A-4DC6-8CF1-20CE80A867D9}"/>
    <dgm:cxn modelId="{0A6087EC-02A2-4BD7-924D-52C01415E64A}" type="presOf" srcId="{5E80CFE2-1B01-47A4-87BF-CB7D9888888C}" destId="{93AE97F7-F9DB-4BEF-8282-1857756E2FC1}" srcOrd="0" destOrd="0" presId="urn:microsoft.com/office/officeart/2005/8/layout/vList2"/>
    <dgm:cxn modelId="{2E78A438-D1BD-47EC-BCFF-87F3200731B3}" type="presOf" srcId="{F744A12A-BA2A-4981-A4B8-C9DEFDAE4D88}" destId="{99C0C89F-6F8D-40CD-88CE-E0DBB161C670}" srcOrd="0" destOrd="0" presId="urn:microsoft.com/office/officeart/2005/8/layout/vList2"/>
    <dgm:cxn modelId="{F3E6998C-8700-4F87-87A9-0CD0C80EB85A}" type="presOf" srcId="{4E94B6EA-2818-4D2D-92DB-BFC0B4CA82E9}" destId="{6BB78323-5097-4C8D-B5B5-8ECB4520A2DB}" srcOrd="0" destOrd="0" presId="urn:microsoft.com/office/officeart/2005/8/layout/vList2"/>
    <dgm:cxn modelId="{CFD9116A-D608-476E-BD0B-69E16D168D59}" type="presOf" srcId="{E10EBA2F-042E-4326-894B-2B323E179061}" destId="{8053D1BE-FA29-40C3-B1E6-ABBCD2AF2075}" srcOrd="0" destOrd="0" presId="urn:microsoft.com/office/officeart/2005/8/layout/vList2"/>
    <dgm:cxn modelId="{66F4A0E1-1C48-4E38-930E-B524AFC0BA74}" type="presOf" srcId="{98BAA43E-1E07-479A-8B82-E79878FF88CF}" destId="{DDB84C09-B8B5-4B1F-AE71-7B66F690F359}" srcOrd="0" destOrd="0" presId="urn:microsoft.com/office/officeart/2005/8/layout/vList2"/>
    <dgm:cxn modelId="{62BF4002-3784-45B5-B683-0EF6CEC7B90A}" type="presOf" srcId="{61B5F5D9-6C51-4894-9EE7-AA66227DC523}" destId="{9F6853BD-9D35-49F0-8D73-2A37E7ED9F42}" srcOrd="0" destOrd="0" presId="urn:microsoft.com/office/officeart/2005/8/layout/vList2"/>
    <dgm:cxn modelId="{2E0CA3A5-2D74-42CF-A9C4-B6C5916B138A}" srcId="{E10EBA2F-042E-4326-894B-2B323E179061}" destId="{F744A12A-BA2A-4981-A4B8-C9DEFDAE4D88}" srcOrd="1" destOrd="0" parTransId="{5465F708-572F-43DB-AAA3-60273CBC34F2}" sibTransId="{8B51365E-8503-4AC6-BA63-83A24F76EBE4}"/>
    <dgm:cxn modelId="{3A9C1C96-DD7D-4613-82D7-444DA072391F}" srcId="{E10EBA2F-042E-4326-894B-2B323E179061}" destId="{5E80CFE2-1B01-47A4-87BF-CB7D9888888C}" srcOrd="0" destOrd="0" parTransId="{0DCFA52B-EC08-4803-B2AE-A92A017FD717}" sibTransId="{FB36E54B-CC8F-478B-BD73-A5DFD948FDB4}"/>
    <dgm:cxn modelId="{87F444C4-39F1-4D59-B2D2-3CD618CDADE2}" srcId="{E10EBA2F-042E-4326-894B-2B323E179061}" destId="{4E94B6EA-2818-4D2D-92DB-BFC0B4CA82E9}" srcOrd="3" destOrd="0" parTransId="{9B9B272D-5826-42E7-8386-B3577682FA86}" sibTransId="{25BC47EE-C827-4B54-A49E-1E915A2E24C1}"/>
    <dgm:cxn modelId="{78BD205B-89D4-4FDF-9080-D069907FDF3C}" type="presParOf" srcId="{8053D1BE-FA29-40C3-B1E6-ABBCD2AF2075}" destId="{93AE97F7-F9DB-4BEF-8282-1857756E2FC1}" srcOrd="0" destOrd="0" presId="urn:microsoft.com/office/officeart/2005/8/layout/vList2"/>
    <dgm:cxn modelId="{E821FE01-8B2E-4CC2-A151-CC583EEE56B8}" type="presParOf" srcId="{8053D1BE-FA29-40C3-B1E6-ABBCD2AF2075}" destId="{EDBFCCF5-23A5-4400-921C-3503873EAEAE}" srcOrd="1" destOrd="0" presId="urn:microsoft.com/office/officeart/2005/8/layout/vList2"/>
    <dgm:cxn modelId="{420B604C-F469-450B-87E6-D2251F9290EF}" type="presParOf" srcId="{8053D1BE-FA29-40C3-B1E6-ABBCD2AF2075}" destId="{99C0C89F-6F8D-40CD-88CE-E0DBB161C670}" srcOrd="2" destOrd="0" presId="urn:microsoft.com/office/officeart/2005/8/layout/vList2"/>
    <dgm:cxn modelId="{B4F959D7-3859-483A-ADDB-953151F0762F}" type="presParOf" srcId="{8053D1BE-FA29-40C3-B1E6-ABBCD2AF2075}" destId="{B2B121D2-3FAA-44F2-9565-89AB5513C996}" srcOrd="3" destOrd="0" presId="urn:microsoft.com/office/officeart/2005/8/layout/vList2"/>
    <dgm:cxn modelId="{0CFF1530-EC9C-41F5-82BD-9A13B7FCE4B3}" type="presParOf" srcId="{8053D1BE-FA29-40C3-B1E6-ABBCD2AF2075}" destId="{DDB84C09-B8B5-4B1F-AE71-7B66F690F359}" srcOrd="4" destOrd="0" presId="urn:microsoft.com/office/officeart/2005/8/layout/vList2"/>
    <dgm:cxn modelId="{624EAB06-E518-46CF-905A-EE1F46B87033}" type="presParOf" srcId="{8053D1BE-FA29-40C3-B1E6-ABBCD2AF2075}" destId="{83B919DA-3113-4064-B241-7FAB7100D635}" srcOrd="5" destOrd="0" presId="urn:microsoft.com/office/officeart/2005/8/layout/vList2"/>
    <dgm:cxn modelId="{D2C1189F-D0FC-4E62-9EB0-BBE3B730FE39}" type="presParOf" srcId="{8053D1BE-FA29-40C3-B1E6-ABBCD2AF2075}" destId="{6BB78323-5097-4C8D-B5B5-8ECB4520A2DB}" srcOrd="6" destOrd="0" presId="urn:microsoft.com/office/officeart/2005/8/layout/vList2"/>
    <dgm:cxn modelId="{13010242-51EE-4875-94A8-2B90221CB70F}" type="presParOf" srcId="{8053D1BE-FA29-40C3-B1E6-ABBCD2AF2075}" destId="{9A03273D-FC0F-4219-A0FF-4B74B3C4900D}" srcOrd="7" destOrd="0" presId="urn:microsoft.com/office/officeart/2005/8/layout/vList2"/>
    <dgm:cxn modelId="{C4EE10AF-688A-49F2-B365-F3095E6B8D3D}" type="presParOf" srcId="{8053D1BE-FA29-40C3-B1E6-ABBCD2AF2075}" destId="{9F6853BD-9D35-49F0-8D73-2A37E7ED9F4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64CFB69A-A25D-425D-8808-899155EC5938}"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66EAAD6D-9349-4147-8C26-D968BE3ADE2C}">
      <dgm:prSet phldrT="[Text]" custT="1"/>
      <dgm:spPr/>
      <dgm:t>
        <a:bodyPr/>
        <a:lstStyle/>
        <a:p>
          <a:r>
            <a:rPr lang="x-none" sz="2000" b="0" u="none" dirty="0"/>
            <a:t>Computer rooms </a:t>
          </a:r>
          <a:endParaRPr lang="en-US" sz="2000" dirty="0"/>
        </a:p>
      </dgm:t>
    </dgm:pt>
    <dgm:pt modelId="{1324AB66-107B-47ED-B55C-B4543034DDE9}" type="parTrans" cxnId="{00E43230-76CE-48BD-889E-F43C8B50D9EC}">
      <dgm:prSet/>
      <dgm:spPr/>
      <dgm:t>
        <a:bodyPr/>
        <a:lstStyle/>
        <a:p>
          <a:endParaRPr lang="en-US"/>
        </a:p>
      </dgm:t>
    </dgm:pt>
    <dgm:pt modelId="{CE4178B5-5BF0-4998-BB05-52CBEDFF3B5F}" type="sibTrans" cxnId="{00E43230-76CE-48BD-889E-F43C8B50D9EC}">
      <dgm:prSet/>
      <dgm:spPr/>
      <dgm:t>
        <a:bodyPr/>
        <a:lstStyle/>
        <a:p>
          <a:endParaRPr lang="en-US"/>
        </a:p>
      </dgm:t>
    </dgm:pt>
    <dgm:pt modelId="{6C1F88FB-31A3-4D07-9F19-6AD038692DA2}">
      <dgm:prSet custT="1"/>
      <dgm:spPr/>
      <dgm:t>
        <a:bodyPr/>
        <a:lstStyle/>
        <a:p>
          <a:r>
            <a:rPr lang="x-none" sz="2000" b="0" u="none"/>
            <a:t>Telecommunications facilities  </a:t>
          </a:r>
          <a:endParaRPr lang="en-US" sz="2000" b="0" u="none" dirty="0"/>
        </a:p>
      </dgm:t>
    </dgm:pt>
    <dgm:pt modelId="{3F02E489-1B74-440A-9981-F5567DD07F81}" type="parTrans" cxnId="{95256353-C9D0-42ED-B46E-CA58E1A1595B}">
      <dgm:prSet/>
      <dgm:spPr/>
      <dgm:t>
        <a:bodyPr/>
        <a:lstStyle/>
        <a:p>
          <a:endParaRPr lang="en-US"/>
        </a:p>
      </dgm:t>
    </dgm:pt>
    <dgm:pt modelId="{505573C9-CF0F-4AAA-A9BD-2392ACB3D103}" type="sibTrans" cxnId="{95256353-C9D0-42ED-B46E-CA58E1A1595B}">
      <dgm:prSet/>
      <dgm:spPr/>
      <dgm:t>
        <a:bodyPr/>
        <a:lstStyle/>
        <a:p>
          <a:endParaRPr lang="en-US"/>
        </a:p>
      </dgm:t>
    </dgm:pt>
    <dgm:pt modelId="{AECE74FF-34E9-442A-98E9-090A46402BEF}">
      <dgm:prSet custT="1"/>
      <dgm:spPr/>
      <dgm:t>
        <a:bodyPr/>
        <a:lstStyle/>
        <a:p>
          <a:r>
            <a:rPr lang="x-none" sz="2000" b="0" u="none"/>
            <a:t>Clean (manufacturing) rooms </a:t>
          </a:r>
          <a:endParaRPr lang="en-US" sz="2000" b="0" u="none" dirty="0"/>
        </a:p>
      </dgm:t>
    </dgm:pt>
    <dgm:pt modelId="{605683A1-709F-4AED-BC5B-5460E1170C7E}" type="parTrans" cxnId="{E2D8504C-4B58-4A8F-940A-90BD9D23108A}">
      <dgm:prSet/>
      <dgm:spPr/>
      <dgm:t>
        <a:bodyPr/>
        <a:lstStyle/>
        <a:p>
          <a:endParaRPr lang="en-US"/>
        </a:p>
      </dgm:t>
    </dgm:pt>
    <dgm:pt modelId="{090770B4-7F97-4906-9CF1-6006C4C8106D}" type="sibTrans" cxnId="{E2D8504C-4B58-4A8F-940A-90BD9D23108A}">
      <dgm:prSet/>
      <dgm:spPr/>
      <dgm:t>
        <a:bodyPr/>
        <a:lstStyle/>
        <a:p>
          <a:endParaRPr lang="en-US"/>
        </a:p>
      </dgm:t>
    </dgm:pt>
    <dgm:pt modelId="{C8A13862-B396-47B3-A91B-9E6178186329}">
      <dgm:prSet custT="1"/>
      <dgm:spPr>
        <a:solidFill>
          <a:schemeClr val="accent2"/>
        </a:solidFill>
      </dgm:spPr>
      <dgm:t>
        <a:bodyPr/>
        <a:lstStyle/>
        <a:p>
          <a:r>
            <a:rPr lang="x-none" sz="2000" b="0" u="none" dirty="0"/>
            <a:t>Document archives and art storage rooms </a:t>
          </a:r>
          <a:endParaRPr lang="en-US" sz="2000" b="0" u="none" dirty="0"/>
        </a:p>
      </dgm:t>
    </dgm:pt>
    <dgm:pt modelId="{DB2E2ED0-753C-4D12-9A20-AB48FF28107A}" type="parTrans" cxnId="{D9AC7264-08E5-47D9-9425-390B169C9367}">
      <dgm:prSet/>
      <dgm:spPr/>
      <dgm:t>
        <a:bodyPr/>
        <a:lstStyle/>
        <a:p>
          <a:endParaRPr lang="en-US"/>
        </a:p>
      </dgm:t>
    </dgm:pt>
    <dgm:pt modelId="{70C37CA0-EF2C-4F50-A418-EF7B57C65B31}" type="sibTrans" cxnId="{D9AC7264-08E5-47D9-9425-390B169C9367}">
      <dgm:prSet/>
      <dgm:spPr/>
      <dgm:t>
        <a:bodyPr/>
        <a:lstStyle/>
        <a:p>
          <a:endParaRPr lang="en-US"/>
        </a:p>
      </dgm:t>
    </dgm:pt>
    <dgm:pt modelId="{62427941-A814-48BE-A637-A4D551FDFFC4}">
      <dgm:prSet custT="1"/>
      <dgm:spPr/>
      <dgm:t>
        <a:bodyPr/>
        <a:lstStyle/>
        <a:p>
          <a:r>
            <a:rPr lang="x-none" sz="2000" b="0" u="none"/>
            <a:t>Laboratories </a:t>
          </a:r>
          <a:endParaRPr lang="en-US" sz="2000" b="0" u="none" dirty="0"/>
        </a:p>
      </dgm:t>
    </dgm:pt>
    <dgm:pt modelId="{FCCF665C-852E-4D16-ACB1-DEFB506884F4}" type="parTrans" cxnId="{F97ACD48-1652-43DD-8083-8F652F28AAB9}">
      <dgm:prSet/>
      <dgm:spPr/>
      <dgm:t>
        <a:bodyPr/>
        <a:lstStyle/>
        <a:p>
          <a:endParaRPr lang="en-US"/>
        </a:p>
      </dgm:t>
    </dgm:pt>
    <dgm:pt modelId="{8BA36ECC-CDD9-4198-9ACE-537206716E14}" type="sibTrans" cxnId="{F97ACD48-1652-43DD-8083-8F652F28AAB9}">
      <dgm:prSet/>
      <dgm:spPr/>
      <dgm:t>
        <a:bodyPr/>
        <a:lstStyle/>
        <a:p>
          <a:endParaRPr lang="en-US"/>
        </a:p>
      </dgm:t>
    </dgm:pt>
    <dgm:pt modelId="{BF0F3BBE-62B4-4B86-A90B-CA47781156CE}">
      <dgm:prSet custT="1"/>
      <dgm:spPr>
        <a:solidFill>
          <a:schemeClr val="accent2"/>
        </a:solidFill>
      </dgm:spPr>
      <dgm:t>
        <a:bodyPr/>
        <a:lstStyle/>
        <a:p>
          <a:r>
            <a:rPr lang="en-US" sz="2000" b="0" u="none" dirty="0"/>
            <a:t>Where c</a:t>
          </a:r>
          <a:r>
            <a:rPr lang="x-none" sz="2000" b="0" u="none" dirty="0"/>
            <a:t>ontents are delicate, sensitive to water or other corrosives</a:t>
          </a:r>
          <a:endParaRPr lang="en-US" sz="2000" b="0" u="none" dirty="0"/>
        </a:p>
      </dgm:t>
    </dgm:pt>
    <dgm:pt modelId="{C9368E83-F51E-4FB6-ABBE-16F596D89C01}" type="parTrans" cxnId="{92E571C2-82A6-453E-AF54-DAE695CC1D8B}">
      <dgm:prSet/>
      <dgm:spPr/>
      <dgm:t>
        <a:bodyPr/>
        <a:lstStyle/>
        <a:p>
          <a:endParaRPr lang="en-US"/>
        </a:p>
      </dgm:t>
    </dgm:pt>
    <dgm:pt modelId="{D51BDBB5-BBA4-4218-87AE-9F4069DE6FC0}" type="sibTrans" cxnId="{92E571C2-82A6-453E-AF54-DAE695CC1D8B}">
      <dgm:prSet/>
      <dgm:spPr/>
      <dgm:t>
        <a:bodyPr/>
        <a:lstStyle/>
        <a:p>
          <a:endParaRPr lang="en-US"/>
        </a:p>
      </dgm:t>
    </dgm:pt>
    <dgm:pt modelId="{7FDAEE1E-D8D9-43C3-B645-F0708B0ECBF7}" type="pres">
      <dgm:prSet presAssocID="{64CFB69A-A25D-425D-8808-899155EC5938}" presName="diagram" presStyleCnt="0">
        <dgm:presLayoutVars>
          <dgm:dir/>
          <dgm:resizeHandles val="exact"/>
        </dgm:presLayoutVars>
      </dgm:prSet>
      <dgm:spPr/>
      <dgm:t>
        <a:bodyPr/>
        <a:lstStyle/>
        <a:p>
          <a:endParaRPr lang="en-US"/>
        </a:p>
      </dgm:t>
    </dgm:pt>
    <dgm:pt modelId="{87FF3D6D-8B15-4F4E-9EF0-B945C61A3E74}" type="pres">
      <dgm:prSet presAssocID="{66EAAD6D-9349-4147-8C26-D968BE3ADE2C}" presName="node" presStyleLbl="node1" presStyleIdx="0" presStyleCnt="6">
        <dgm:presLayoutVars>
          <dgm:bulletEnabled val="1"/>
        </dgm:presLayoutVars>
      </dgm:prSet>
      <dgm:spPr/>
      <dgm:t>
        <a:bodyPr/>
        <a:lstStyle/>
        <a:p>
          <a:endParaRPr lang="en-US"/>
        </a:p>
      </dgm:t>
    </dgm:pt>
    <dgm:pt modelId="{55FDE22D-680E-420A-9333-45FD11334C38}" type="pres">
      <dgm:prSet presAssocID="{CE4178B5-5BF0-4998-BB05-52CBEDFF3B5F}" presName="sibTrans" presStyleCnt="0"/>
      <dgm:spPr/>
    </dgm:pt>
    <dgm:pt modelId="{3F95288C-4A00-4EAF-9C8C-384E1D83D52B}" type="pres">
      <dgm:prSet presAssocID="{6C1F88FB-31A3-4D07-9F19-6AD038692DA2}" presName="node" presStyleLbl="node1" presStyleIdx="1" presStyleCnt="6">
        <dgm:presLayoutVars>
          <dgm:bulletEnabled val="1"/>
        </dgm:presLayoutVars>
      </dgm:prSet>
      <dgm:spPr/>
      <dgm:t>
        <a:bodyPr/>
        <a:lstStyle/>
        <a:p>
          <a:endParaRPr lang="en-US"/>
        </a:p>
      </dgm:t>
    </dgm:pt>
    <dgm:pt modelId="{D644E0EA-67E7-49C2-8CF2-5094CCF44D4D}" type="pres">
      <dgm:prSet presAssocID="{505573C9-CF0F-4AAA-A9BD-2392ACB3D103}" presName="sibTrans" presStyleCnt="0"/>
      <dgm:spPr/>
    </dgm:pt>
    <dgm:pt modelId="{D495C664-B3C1-401F-B115-01DEFEAF4FFA}" type="pres">
      <dgm:prSet presAssocID="{AECE74FF-34E9-442A-98E9-090A46402BEF}" presName="node" presStyleLbl="node1" presStyleIdx="2" presStyleCnt="6">
        <dgm:presLayoutVars>
          <dgm:bulletEnabled val="1"/>
        </dgm:presLayoutVars>
      </dgm:prSet>
      <dgm:spPr/>
      <dgm:t>
        <a:bodyPr/>
        <a:lstStyle/>
        <a:p>
          <a:endParaRPr lang="en-US"/>
        </a:p>
      </dgm:t>
    </dgm:pt>
    <dgm:pt modelId="{DBC5CA89-3A7C-4561-8A4F-F39FF28C6FAE}" type="pres">
      <dgm:prSet presAssocID="{090770B4-7F97-4906-9CF1-6006C4C8106D}" presName="sibTrans" presStyleCnt="0"/>
      <dgm:spPr/>
    </dgm:pt>
    <dgm:pt modelId="{85BFF99F-7F4C-47D8-8BEB-18500AACC77D}" type="pres">
      <dgm:prSet presAssocID="{C8A13862-B396-47B3-A91B-9E6178186329}" presName="node" presStyleLbl="node1" presStyleIdx="3" presStyleCnt="6">
        <dgm:presLayoutVars>
          <dgm:bulletEnabled val="1"/>
        </dgm:presLayoutVars>
      </dgm:prSet>
      <dgm:spPr/>
      <dgm:t>
        <a:bodyPr/>
        <a:lstStyle/>
        <a:p>
          <a:endParaRPr lang="en-US"/>
        </a:p>
      </dgm:t>
    </dgm:pt>
    <dgm:pt modelId="{ED0F264C-AEE6-409D-8CA8-3DB4AD977DF4}" type="pres">
      <dgm:prSet presAssocID="{70C37CA0-EF2C-4F50-A418-EF7B57C65B31}" presName="sibTrans" presStyleCnt="0"/>
      <dgm:spPr/>
    </dgm:pt>
    <dgm:pt modelId="{105E50AD-73F2-4725-BEF7-859B26304CCE}" type="pres">
      <dgm:prSet presAssocID="{62427941-A814-48BE-A637-A4D551FDFFC4}" presName="node" presStyleLbl="node1" presStyleIdx="4" presStyleCnt="6">
        <dgm:presLayoutVars>
          <dgm:bulletEnabled val="1"/>
        </dgm:presLayoutVars>
      </dgm:prSet>
      <dgm:spPr/>
      <dgm:t>
        <a:bodyPr/>
        <a:lstStyle/>
        <a:p>
          <a:endParaRPr lang="en-US"/>
        </a:p>
      </dgm:t>
    </dgm:pt>
    <dgm:pt modelId="{8C8115A7-A3DD-496F-AC2D-11E066AEF355}" type="pres">
      <dgm:prSet presAssocID="{8BA36ECC-CDD9-4198-9ACE-537206716E14}" presName="sibTrans" presStyleCnt="0"/>
      <dgm:spPr/>
    </dgm:pt>
    <dgm:pt modelId="{82DE0334-F9A4-40DD-B0AF-77C46E942EF9}" type="pres">
      <dgm:prSet presAssocID="{BF0F3BBE-62B4-4B86-A90B-CA47781156CE}" presName="node" presStyleLbl="node1" presStyleIdx="5" presStyleCnt="6">
        <dgm:presLayoutVars>
          <dgm:bulletEnabled val="1"/>
        </dgm:presLayoutVars>
      </dgm:prSet>
      <dgm:spPr/>
      <dgm:t>
        <a:bodyPr/>
        <a:lstStyle/>
        <a:p>
          <a:endParaRPr lang="en-US"/>
        </a:p>
      </dgm:t>
    </dgm:pt>
  </dgm:ptLst>
  <dgm:cxnLst>
    <dgm:cxn modelId="{00E43230-76CE-48BD-889E-F43C8B50D9EC}" srcId="{64CFB69A-A25D-425D-8808-899155EC5938}" destId="{66EAAD6D-9349-4147-8C26-D968BE3ADE2C}" srcOrd="0" destOrd="0" parTransId="{1324AB66-107B-47ED-B55C-B4543034DDE9}" sibTransId="{CE4178B5-5BF0-4998-BB05-52CBEDFF3B5F}"/>
    <dgm:cxn modelId="{B077F051-7697-48EE-8023-AA999C8C8616}" type="presOf" srcId="{BF0F3BBE-62B4-4B86-A90B-CA47781156CE}" destId="{82DE0334-F9A4-40DD-B0AF-77C46E942EF9}" srcOrd="0" destOrd="0" presId="urn:microsoft.com/office/officeart/2005/8/layout/default"/>
    <dgm:cxn modelId="{95256353-C9D0-42ED-B46E-CA58E1A1595B}" srcId="{64CFB69A-A25D-425D-8808-899155EC5938}" destId="{6C1F88FB-31A3-4D07-9F19-6AD038692DA2}" srcOrd="1" destOrd="0" parTransId="{3F02E489-1B74-440A-9981-F5567DD07F81}" sibTransId="{505573C9-CF0F-4AAA-A9BD-2392ACB3D103}"/>
    <dgm:cxn modelId="{E2D8504C-4B58-4A8F-940A-90BD9D23108A}" srcId="{64CFB69A-A25D-425D-8808-899155EC5938}" destId="{AECE74FF-34E9-442A-98E9-090A46402BEF}" srcOrd="2" destOrd="0" parTransId="{605683A1-709F-4AED-BC5B-5460E1170C7E}" sibTransId="{090770B4-7F97-4906-9CF1-6006C4C8106D}"/>
    <dgm:cxn modelId="{F97ACD48-1652-43DD-8083-8F652F28AAB9}" srcId="{64CFB69A-A25D-425D-8808-899155EC5938}" destId="{62427941-A814-48BE-A637-A4D551FDFFC4}" srcOrd="4" destOrd="0" parTransId="{FCCF665C-852E-4D16-ACB1-DEFB506884F4}" sibTransId="{8BA36ECC-CDD9-4198-9ACE-537206716E14}"/>
    <dgm:cxn modelId="{92E571C2-82A6-453E-AF54-DAE695CC1D8B}" srcId="{64CFB69A-A25D-425D-8808-899155EC5938}" destId="{BF0F3BBE-62B4-4B86-A90B-CA47781156CE}" srcOrd="5" destOrd="0" parTransId="{C9368E83-F51E-4FB6-ABBE-16F596D89C01}" sibTransId="{D51BDBB5-BBA4-4218-87AE-9F4069DE6FC0}"/>
    <dgm:cxn modelId="{9FC6533E-6331-4DDF-83DA-635624DD9FA2}" type="presOf" srcId="{66EAAD6D-9349-4147-8C26-D968BE3ADE2C}" destId="{87FF3D6D-8B15-4F4E-9EF0-B945C61A3E74}" srcOrd="0" destOrd="0" presId="urn:microsoft.com/office/officeart/2005/8/layout/default"/>
    <dgm:cxn modelId="{32D556AF-7D78-4A3E-BFCA-DE9A0FC7DB73}" type="presOf" srcId="{62427941-A814-48BE-A637-A4D551FDFFC4}" destId="{105E50AD-73F2-4725-BEF7-859B26304CCE}" srcOrd="0" destOrd="0" presId="urn:microsoft.com/office/officeart/2005/8/layout/default"/>
    <dgm:cxn modelId="{D9AC7264-08E5-47D9-9425-390B169C9367}" srcId="{64CFB69A-A25D-425D-8808-899155EC5938}" destId="{C8A13862-B396-47B3-A91B-9E6178186329}" srcOrd="3" destOrd="0" parTransId="{DB2E2ED0-753C-4D12-9A20-AB48FF28107A}" sibTransId="{70C37CA0-EF2C-4F50-A418-EF7B57C65B31}"/>
    <dgm:cxn modelId="{C783B95C-980C-4A3D-BBDB-0BBAC4FEB3C2}" type="presOf" srcId="{6C1F88FB-31A3-4D07-9F19-6AD038692DA2}" destId="{3F95288C-4A00-4EAF-9C8C-384E1D83D52B}" srcOrd="0" destOrd="0" presId="urn:microsoft.com/office/officeart/2005/8/layout/default"/>
    <dgm:cxn modelId="{3AA6A44E-CE8A-4E7D-A928-0556752F0007}" type="presOf" srcId="{64CFB69A-A25D-425D-8808-899155EC5938}" destId="{7FDAEE1E-D8D9-43C3-B645-F0708B0ECBF7}" srcOrd="0" destOrd="0" presId="urn:microsoft.com/office/officeart/2005/8/layout/default"/>
    <dgm:cxn modelId="{F2F7694F-163B-4CA1-9555-53FC493941B4}" type="presOf" srcId="{C8A13862-B396-47B3-A91B-9E6178186329}" destId="{85BFF99F-7F4C-47D8-8BEB-18500AACC77D}" srcOrd="0" destOrd="0" presId="urn:microsoft.com/office/officeart/2005/8/layout/default"/>
    <dgm:cxn modelId="{BA319B34-BA4A-4B4D-BDE1-5478AE9BE51F}" type="presOf" srcId="{AECE74FF-34E9-442A-98E9-090A46402BEF}" destId="{D495C664-B3C1-401F-B115-01DEFEAF4FFA}" srcOrd="0" destOrd="0" presId="urn:microsoft.com/office/officeart/2005/8/layout/default"/>
    <dgm:cxn modelId="{8AE72E47-48B5-47A0-A224-226C0CB1522E}" type="presParOf" srcId="{7FDAEE1E-D8D9-43C3-B645-F0708B0ECBF7}" destId="{87FF3D6D-8B15-4F4E-9EF0-B945C61A3E74}" srcOrd="0" destOrd="0" presId="urn:microsoft.com/office/officeart/2005/8/layout/default"/>
    <dgm:cxn modelId="{33574385-1AF1-4ED0-8AF7-CFF1F843F4C8}" type="presParOf" srcId="{7FDAEE1E-D8D9-43C3-B645-F0708B0ECBF7}" destId="{55FDE22D-680E-420A-9333-45FD11334C38}" srcOrd="1" destOrd="0" presId="urn:microsoft.com/office/officeart/2005/8/layout/default"/>
    <dgm:cxn modelId="{E5A434B2-6F26-4961-AF31-7DEF6FFD76EE}" type="presParOf" srcId="{7FDAEE1E-D8D9-43C3-B645-F0708B0ECBF7}" destId="{3F95288C-4A00-4EAF-9C8C-384E1D83D52B}" srcOrd="2" destOrd="0" presId="urn:microsoft.com/office/officeart/2005/8/layout/default"/>
    <dgm:cxn modelId="{ABBA87B1-EB80-4462-B4A2-14B76FD8DE77}" type="presParOf" srcId="{7FDAEE1E-D8D9-43C3-B645-F0708B0ECBF7}" destId="{D644E0EA-67E7-49C2-8CF2-5094CCF44D4D}" srcOrd="3" destOrd="0" presId="urn:microsoft.com/office/officeart/2005/8/layout/default"/>
    <dgm:cxn modelId="{3014621B-6FB9-4D54-9938-0B2A513508B8}" type="presParOf" srcId="{7FDAEE1E-D8D9-43C3-B645-F0708B0ECBF7}" destId="{D495C664-B3C1-401F-B115-01DEFEAF4FFA}" srcOrd="4" destOrd="0" presId="urn:microsoft.com/office/officeart/2005/8/layout/default"/>
    <dgm:cxn modelId="{FB4145A2-7FCD-45BB-8883-42A5A3CC84D1}" type="presParOf" srcId="{7FDAEE1E-D8D9-43C3-B645-F0708B0ECBF7}" destId="{DBC5CA89-3A7C-4561-8A4F-F39FF28C6FAE}" srcOrd="5" destOrd="0" presId="urn:microsoft.com/office/officeart/2005/8/layout/default"/>
    <dgm:cxn modelId="{C083D6D4-656E-4DC5-87BF-C885FC0CADFA}" type="presParOf" srcId="{7FDAEE1E-D8D9-43C3-B645-F0708B0ECBF7}" destId="{85BFF99F-7F4C-47D8-8BEB-18500AACC77D}" srcOrd="6" destOrd="0" presId="urn:microsoft.com/office/officeart/2005/8/layout/default"/>
    <dgm:cxn modelId="{1EEE86A6-C8EF-4381-ADF9-6AAE92246FC7}" type="presParOf" srcId="{7FDAEE1E-D8D9-43C3-B645-F0708B0ECBF7}" destId="{ED0F264C-AEE6-409D-8CA8-3DB4AD977DF4}" srcOrd="7" destOrd="0" presId="urn:microsoft.com/office/officeart/2005/8/layout/default"/>
    <dgm:cxn modelId="{D271DBA9-7E7F-4D85-BC74-1B93482CEB68}" type="presParOf" srcId="{7FDAEE1E-D8D9-43C3-B645-F0708B0ECBF7}" destId="{105E50AD-73F2-4725-BEF7-859B26304CCE}" srcOrd="8" destOrd="0" presId="urn:microsoft.com/office/officeart/2005/8/layout/default"/>
    <dgm:cxn modelId="{CFDFD151-CDE5-4306-88E6-C225C547CDFD}" type="presParOf" srcId="{7FDAEE1E-D8D9-43C3-B645-F0708B0ECBF7}" destId="{8C8115A7-A3DD-496F-AC2D-11E066AEF355}" srcOrd="9" destOrd="0" presId="urn:microsoft.com/office/officeart/2005/8/layout/default"/>
    <dgm:cxn modelId="{620FD3AB-54FA-41B7-8575-21F687ECCF32}" type="presParOf" srcId="{7FDAEE1E-D8D9-43C3-B645-F0708B0ECBF7}" destId="{82DE0334-F9A4-40DD-B0AF-77C46E942EF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2FC53CB3-254F-40D0-BBB2-B3D62E8F1D7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C5FB600-C095-4352-B961-9AA2D71D766D}">
      <dgm:prSet phldrT="[Text]" custT="1"/>
      <dgm:spPr/>
      <dgm:t>
        <a:bodyPr/>
        <a:lstStyle/>
        <a:p>
          <a:r>
            <a:rPr lang="en-US" sz="2000" b="0" u="none" dirty="0"/>
            <a:t>Were the first groups of clean agents developed</a:t>
          </a:r>
          <a:endParaRPr lang="en-US" sz="2000" b="0" dirty="0"/>
        </a:p>
      </dgm:t>
    </dgm:pt>
    <dgm:pt modelId="{FC5B1DE6-9719-46D0-AB67-A1D7260F0222}" type="parTrans" cxnId="{DFB16B31-043F-4753-86AB-86DDBAEB6AEA}">
      <dgm:prSet/>
      <dgm:spPr/>
      <dgm:t>
        <a:bodyPr/>
        <a:lstStyle/>
        <a:p>
          <a:endParaRPr lang="en-US"/>
        </a:p>
      </dgm:t>
    </dgm:pt>
    <dgm:pt modelId="{F3A067F7-A02C-442E-B36F-9B9FFFC676C8}" type="sibTrans" cxnId="{DFB16B31-043F-4753-86AB-86DDBAEB6AEA}">
      <dgm:prSet/>
      <dgm:spPr/>
      <dgm:t>
        <a:bodyPr/>
        <a:lstStyle/>
        <a:p>
          <a:endParaRPr lang="en-US"/>
        </a:p>
      </dgm:t>
    </dgm:pt>
    <dgm:pt modelId="{4EFAA7E9-891F-492A-8A7B-587792F2830F}">
      <dgm:prSet custT="1"/>
      <dgm:spPr/>
      <dgm:t>
        <a:bodyPr/>
        <a:lstStyle/>
        <a:p>
          <a:r>
            <a:rPr lang="en-US" sz="2000" b="0" dirty="0"/>
            <a:t>Principally effective on Class B and Class C fires</a:t>
          </a:r>
        </a:p>
      </dgm:t>
    </dgm:pt>
    <dgm:pt modelId="{951503A6-6BB4-4FC0-80F9-A89BD77ED2B3}" type="parTrans" cxnId="{C1E2265C-438C-427C-BC65-5F24D244ACCC}">
      <dgm:prSet/>
      <dgm:spPr/>
      <dgm:t>
        <a:bodyPr/>
        <a:lstStyle/>
        <a:p>
          <a:endParaRPr lang="en-US"/>
        </a:p>
      </dgm:t>
    </dgm:pt>
    <dgm:pt modelId="{280D4EB3-CB97-471A-BCCB-EE2704501C5C}" type="sibTrans" cxnId="{C1E2265C-438C-427C-BC65-5F24D244ACCC}">
      <dgm:prSet/>
      <dgm:spPr/>
      <dgm:t>
        <a:bodyPr/>
        <a:lstStyle/>
        <a:p>
          <a:endParaRPr lang="en-US"/>
        </a:p>
      </dgm:t>
    </dgm:pt>
    <dgm:pt modelId="{F2E41B75-67C6-463B-A24F-AC5B728A2FED}">
      <dgm:prSet custT="1"/>
      <dgm:spPr>
        <a:solidFill>
          <a:schemeClr val="accent2"/>
        </a:solidFill>
      </dgm:spPr>
      <dgm:t>
        <a:bodyPr/>
        <a:lstStyle/>
        <a:p>
          <a:r>
            <a:rPr lang="en-US" sz="2000" b="0" dirty="0"/>
            <a:t>The term </a:t>
          </a:r>
          <a:r>
            <a:rPr lang="en-US" sz="2000" b="0" i="1" dirty="0"/>
            <a:t>halon</a:t>
          </a:r>
          <a:r>
            <a:rPr lang="en-US" sz="2000" b="0" dirty="0"/>
            <a:t> has been commonly used to describe this group of agents</a:t>
          </a:r>
        </a:p>
      </dgm:t>
    </dgm:pt>
    <dgm:pt modelId="{304C5FFC-E25A-499D-9654-7D78647C2E7F}" type="parTrans" cxnId="{F1390514-3519-40D0-8F8C-C62AD495803B}">
      <dgm:prSet/>
      <dgm:spPr/>
      <dgm:t>
        <a:bodyPr/>
        <a:lstStyle/>
        <a:p>
          <a:endParaRPr lang="en-US"/>
        </a:p>
      </dgm:t>
    </dgm:pt>
    <dgm:pt modelId="{1F6C4624-D4B9-4FD8-A365-8FD5D8CEB96F}" type="sibTrans" cxnId="{F1390514-3519-40D0-8F8C-C62AD495803B}">
      <dgm:prSet/>
      <dgm:spPr/>
      <dgm:t>
        <a:bodyPr/>
        <a:lstStyle/>
        <a:p>
          <a:endParaRPr lang="en-US"/>
        </a:p>
      </dgm:t>
    </dgm:pt>
    <dgm:pt modelId="{8443ED85-82D0-4149-9475-18632DA4EA98}">
      <dgm:prSet custT="1"/>
      <dgm:spPr>
        <a:solidFill>
          <a:schemeClr val="accent2"/>
        </a:solidFill>
      </dgm:spPr>
      <dgm:t>
        <a:bodyPr/>
        <a:lstStyle/>
        <a:p>
          <a:r>
            <a:rPr lang="en-US" sz="2000" b="0" dirty="0"/>
            <a:t>Halon production has been discontinued, but systems can remain in service until they need to be replaced or upgraded </a:t>
          </a:r>
        </a:p>
      </dgm:t>
    </dgm:pt>
    <dgm:pt modelId="{C10CE68E-1E77-4598-98A0-D08A6DBE6F35}" type="parTrans" cxnId="{C7296593-1623-403E-9CF6-6F3598239FA2}">
      <dgm:prSet/>
      <dgm:spPr/>
      <dgm:t>
        <a:bodyPr/>
        <a:lstStyle/>
        <a:p>
          <a:endParaRPr lang="en-US"/>
        </a:p>
      </dgm:t>
    </dgm:pt>
    <dgm:pt modelId="{183B6BAD-3BE8-4F39-9E2B-EAA6BDF7B6B5}" type="sibTrans" cxnId="{C7296593-1623-403E-9CF6-6F3598239FA2}">
      <dgm:prSet/>
      <dgm:spPr/>
      <dgm:t>
        <a:bodyPr/>
        <a:lstStyle/>
        <a:p>
          <a:endParaRPr lang="en-US"/>
        </a:p>
      </dgm:t>
    </dgm:pt>
    <dgm:pt modelId="{44359E4E-0D63-4E33-86A1-FAEE0A8BB405}" type="pres">
      <dgm:prSet presAssocID="{2FC53CB3-254F-40D0-BBB2-B3D62E8F1D74}" presName="linear" presStyleCnt="0">
        <dgm:presLayoutVars>
          <dgm:animLvl val="lvl"/>
          <dgm:resizeHandles val="exact"/>
        </dgm:presLayoutVars>
      </dgm:prSet>
      <dgm:spPr/>
      <dgm:t>
        <a:bodyPr/>
        <a:lstStyle/>
        <a:p>
          <a:endParaRPr lang="en-US"/>
        </a:p>
      </dgm:t>
    </dgm:pt>
    <dgm:pt modelId="{E1E36C40-2A97-41B7-93D0-F856211B827D}" type="pres">
      <dgm:prSet presAssocID="{7C5FB600-C095-4352-B961-9AA2D71D766D}" presName="parentText" presStyleLbl="node1" presStyleIdx="0" presStyleCnt="4">
        <dgm:presLayoutVars>
          <dgm:chMax val="0"/>
          <dgm:bulletEnabled val="1"/>
        </dgm:presLayoutVars>
      </dgm:prSet>
      <dgm:spPr/>
      <dgm:t>
        <a:bodyPr/>
        <a:lstStyle/>
        <a:p>
          <a:endParaRPr lang="en-US"/>
        </a:p>
      </dgm:t>
    </dgm:pt>
    <dgm:pt modelId="{782A8F99-8CC2-4DFE-BFDE-B2F5E1A9CBEC}" type="pres">
      <dgm:prSet presAssocID="{F3A067F7-A02C-442E-B36F-9B9FFFC676C8}" presName="spacer" presStyleCnt="0"/>
      <dgm:spPr/>
    </dgm:pt>
    <dgm:pt modelId="{C0660CA6-1A0D-450A-A4BB-BA525C5DEFD5}" type="pres">
      <dgm:prSet presAssocID="{4EFAA7E9-891F-492A-8A7B-587792F2830F}" presName="parentText" presStyleLbl="node1" presStyleIdx="1" presStyleCnt="4">
        <dgm:presLayoutVars>
          <dgm:chMax val="0"/>
          <dgm:bulletEnabled val="1"/>
        </dgm:presLayoutVars>
      </dgm:prSet>
      <dgm:spPr/>
      <dgm:t>
        <a:bodyPr/>
        <a:lstStyle/>
        <a:p>
          <a:endParaRPr lang="en-US"/>
        </a:p>
      </dgm:t>
    </dgm:pt>
    <dgm:pt modelId="{9567E71F-C45A-432E-AB2E-E56E27B02C0C}" type="pres">
      <dgm:prSet presAssocID="{280D4EB3-CB97-471A-BCCB-EE2704501C5C}" presName="spacer" presStyleCnt="0"/>
      <dgm:spPr/>
    </dgm:pt>
    <dgm:pt modelId="{1E73A6F2-4988-49E4-B9D0-8AE1C4C41030}" type="pres">
      <dgm:prSet presAssocID="{F2E41B75-67C6-463B-A24F-AC5B728A2FED}" presName="parentText" presStyleLbl="node1" presStyleIdx="2" presStyleCnt="4">
        <dgm:presLayoutVars>
          <dgm:chMax val="0"/>
          <dgm:bulletEnabled val="1"/>
        </dgm:presLayoutVars>
      </dgm:prSet>
      <dgm:spPr/>
      <dgm:t>
        <a:bodyPr/>
        <a:lstStyle/>
        <a:p>
          <a:endParaRPr lang="en-US"/>
        </a:p>
      </dgm:t>
    </dgm:pt>
    <dgm:pt modelId="{6B34E923-2377-4ED3-839A-C3811918AAD8}" type="pres">
      <dgm:prSet presAssocID="{1F6C4624-D4B9-4FD8-A365-8FD5D8CEB96F}" presName="spacer" presStyleCnt="0"/>
      <dgm:spPr/>
    </dgm:pt>
    <dgm:pt modelId="{39C7677B-24F0-4FFD-BA45-B360E6FBADEC}" type="pres">
      <dgm:prSet presAssocID="{8443ED85-82D0-4149-9475-18632DA4EA98}" presName="parentText" presStyleLbl="node1" presStyleIdx="3" presStyleCnt="4">
        <dgm:presLayoutVars>
          <dgm:chMax val="0"/>
          <dgm:bulletEnabled val="1"/>
        </dgm:presLayoutVars>
      </dgm:prSet>
      <dgm:spPr/>
      <dgm:t>
        <a:bodyPr/>
        <a:lstStyle/>
        <a:p>
          <a:endParaRPr lang="en-US"/>
        </a:p>
      </dgm:t>
    </dgm:pt>
  </dgm:ptLst>
  <dgm:cxnLst>
    <dgm:cxn modelId="{C7EE1B35-5966-41BB-B070-D44DAC3A1FC8}" type="presOf" srcId="{2FC53CB3-254F-40D0-BBB2-B3D62E8F1D74}" destId="{44359E4E-0D63-4E33-86A1-FAEE0A8BB405}" srcOrd="0" destOrd="0" presId="urn:microsoft.com/office/officeart/2005/8/layout/vList2"/>
    <dgm:cxn modelId="{DFB16B31-043F-4753-86AB-86DDBAEB6AEA}" srcId="{2FC53CB3-254F-40D0-BBB2-B3D62E8F1D74}" destId="{7C5FB600-C095-4352-B961-9AA2D71D766D}" srcOrd="0" destOrd="0" parTransId="{FC5B1DE6-9719-46D0-AB67-A1D7260F0222}" sibTransId="{F3A067F7-A02C-442E-B36F-9B9FFFC676C8}"/>
    <dgm:cxn modelId="{C1E2265C-438C-427C-BC65-5F24D244ACCC}" srcId="{2FC53CB3-254F-40D0-BBB2-B3D62E8F1D74}" destId="{4EFAA7E9-891F-492A-8A7B-587792F2830F}" srcOrd="1" destOrd="0" parTransId="{951503A6-6BB4-4FC0-80F9-A89BD77ED2B3}" sibTransId="{280D4EB3-CB97-471A-BCCB-EE2704501C5C}"/>
    <dgm:cxn modelId="{C7296593-1623-403E-9CF6-6F3598239FA2}" srcId="{2FC53CB3-254F-40D0-BBB2-B3D62E8F1D74}" destId="{8443ED85-82D0-4149-9475-18632DA4EA98}" srcOrd="3" destOrd="0" parTransId="{C10CE68E-1E77-4598-98A0-D08A6DBE6F35}" sibTransId="{183B6BAD-3BE8-4F39-9E2B-EAA6BDF7B6B5}"/>
    <dgm:cxn modelId="{059227CA-A6D9-40E9-B9B1-BC22F4EC027D}" type="presOf" srcId="{F2E41B75-67C6-463B-A24F-AC5B728A2FED}" destId="{1E73A6F2-4988-49E4-B9D0-8AE1C4C41030}" srcOrd="0" destOrd="0" presId="urn:microsoft.com/office/officeart/2005/8/layout/vList2"/>
    <dgm:cxn modelId="{117BFE89-8F4C-403B-ADE4-9C8087EF140F}" type="presOf" srcId="{7C5FB600-C095-4352-B961-9AA2D71D766D}" destId="{E1E36C40-2A97-41B7-93D0-F856211B827D}" srcOrd="0" destOrd="0" presId="urn:microsoft.com/office/officeart/2005/8/layout/vList2"/>
    <dgm:cxn modelId="{F1390514-3519-40D0-8F8C-C62AD495803B}" srcId="{2FC53CB3-254F-40D0-BBB2-B3D62E8F1D74}" destId="{F2E41B75-67C6-463B-A24F-AC5B728A2FED}" srcOrd="2" destOrd="0" parTransId="{304C5FFC-E25A-499D-9654-7D78647C2E7F}" sibTransId="{1F6C4624-D4B9-4FD8-A365-8FD5D8CEB96F}"/>
    <dgm:cxn modelId="{832339C6-8C12-4C44-BD29-26BAD0C54A73}" type="presOf" srcId="{4EFAA7E9-891F-492A-8A7B-587792F2830F}" destId="{C0660CA6-1A0D-450A-A4BB-BA525C5DEFD5}" srcOrd="0" destOrd="0" presId="urn:microsoft.com/office/officeart/2005/8/layout/vList2"/>
    <dgm:cxn modelId="{D187ADE2-4722-4881-B0F9-7D7379BE9B10}" type="presOf" srcId="{8443ED85-82D0-4149-9475-18632DA4EA98}" destId="{39C7677B-24F0-4FFD-BA45-B360E6FBADEC}" srcOrd="0" destOrd="0" presId="urn:microsoft.com/office/officeart/2005/8/layout/vList2"/>
    <dgm:cxn modelId="{02D8A9E7-7E11-4447-9DAA-514F78B58289}" type="presParOf" srcId="{44359E4E-0D63-4E33-86A1-FAEE0A8BB405}" destId="{E1E36C40-2A97-41B7-93D0-F856211B827D}" srcOrd="0" destOrd="0" presId="urn:microsoft.com/office/officeart/2005/8/layout/vList2"/>
    <dgm:cxn modelId="{64BC0D8B-8EF5-4107-8BBF-286742B2DC57}" type="presParOf" srcId="{44359E4E-0D63-4E33-86A1-FAEE0A8BB405}" destId="{782A8F99-8CC2-4DFE-BFDE-B2F5E1A9CBEC}" srcOrd="1" destOrd="0" presId="urn:microsoft.com/office/officeart/2005/8/layout/vList2"/>
    <dgm:cxn modelId="{177B2F5E-40AD-4E31-9F0B-608537576F50}" type="presParOf" srcId="{44359E4E-0D63-4E33-86A1-FAEE0A8BB405}" destId="{C0660CA6-1A0D-450A-A4BB-BA525C5DEFD5}" srcOrd="2" destOrd="0" presId="urn:microsoft.com/office/officeart/2005/8/layout/vList2"/>
    <dgm:cxn modelId="{E3BE4981-F04A-40F0-932A-A1B0B08EBC92}" type="presParOf" srcId="{44359E4E-0D63-4E33-86A1-FAEE0A8BB405}" destId="{9567E71F-C45A-432E-AB2E-E56E27B02C0C}" srcOrd="3" destOrd="0" presId="urn:microsoft.com/office/officeart/2005/8/layout/vList2"/>
    <dgm:cxn modelId="{05B8905E-2936-45EF-99C5-CD55FCF6AF5A}" type="presParOf" srcId="{44359E4E-0D63-4E33-86A1-FAEE0A8BB405}" destId="{1E73A6F2-4988-49E4-B9D0-8AE1C4C41030}" srcOrd="4" destOrd="0" presId="urn:microsoft.com/office/officeart/2005/8/layout/vList2"/>
    <dgm:cxn modelId="{99557E2B-74C7-45F5-8A25-EA16A94E2E3D}" type="presParOf" srcId="{44359E4E-0D63-4E33-86A1-FAEE0A8BB405}" destId="{6B34E923-2377-4ED3-839A-C3811918AAD8}" srcOrd="5" destOrd="0" presId="urn:microsoft.com/office/officeart/2005/8/layout/vList2"/>
    <dgm:cxn modelId="{0055EF38-5E27-4953-8B6C-3F2DEF37E1FD}" type="presParOf" srcId="{44359E4E-0D63-4E33-86A1-FAEE0A8BB405}" destId="{39C7677B-24F0-4FFD-BA45-B360E6FBADE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11BBE8A-7367-480D-A992-1A45E5B1FDFB}"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050F55B2-4893-4400-8C66-1DA1A002E997}">
      <dgm:prSet phldrT="[Text]" custT="1"/>
      <dgm:spPr/>
      <dgm:t>
        <a:bodyPr/>
        <a:lstStyle/>
        <a:p>
          <a:r>
            <a:rPr lang="en-US" sz="2200" b="0" u="none" dirty="0"/>
            <a:t>Halon 1211 </a:t>
          </a:r>
          <a:r>
            <a:rPr lang="en-US" sz="2000" b="0" u="none" dirty="0"/>
            <a:t>(bromochlorodifluoromethane)</a:t>
          </a:r>
          <a:endParaRPr lang="en-US" sz="2000" b="0" dirty="0"/>
        </a:p>
      </dgm:t>
    </dgm:pt>
    <dgm:pt modelId="{FD236230-7049-4CDB-9ECF-D64DA190295D}" type="parTrans" cxnId="{533A6E88-1CCF-48D7-BF74-4CCE00A2B654}">
      <dgm:prSet/>
      <dgm:spPr/>
      <dgm:t>
        <a:bodyPr/>
        <a:lstStyle/>
        <a:p>
          <a:endParaRPr lang="en-US"/>
        </a:p>
      </dgm:t>
    </dgm:pt>
    <dgm:pt modelId="{0B90B492-12D1-44AE-85F4-C841F73FE18F}" type="sibTrans" cxnId="{533A6E88-1CCF-48D7-BF74-4CCE00A2B654}">
      <dgm:prSet/>
      <dgm:spPr/>
      <dgm:t>
        <a:bodyPr/>
        <a:lstStyle/>
        <a:p>
          <a:endParaRPr lang="en-US"/>
        </a:p>
      </dgm:t>
    </dgm:pt>
    <dgm:pt modelId="{66650D3B-AA52-4754-8145-0667CACD6581}">
      <dgm:prSet custT="1"/>
      <dgm:spPr/>
      <dgm:t>
        <a:bodyPr/>
        <a:lstStyle/>
        <a:p>
          <a:r>
            <a:rPr lang="en-US" sz="2000" b="0" dirty="0"/>
            <a:t>Used in some portable fire extinguishers but is more commonly found in fixed total flooding systems</a:t>
          </a:r>
        </a:p>
      </dgm:t>
    </dgm:pt>
    <dgm:pt modelId="{D3D097EC-961B-40FA-8840-EBB344F49CC5}" type="parTrans" cxnId="{F16CD736-C386-489C-8164-6F568FEBFF36}">
      <dgm:prSet/>
      <dgm:spPr/>
      <dgm:t>
        <a:bodyPr/>
        <a:lstStyle/>
        <a:p>
          <a:endParaRPr lang="en-US"/>
        </a:p>
      </dgm:t>
    </dgm:pt>
    <dgm:pt modelId="{160C928B-359B-4DA7-A223-928D152C20E1}" type="sibTrans" cxnId="{F16CD736-C386-489C-8164-6F568FEBFF36}">
      <dgm:prSet/>
      <dgm:spPr/>
      <dgm:t>
        <a:bodyPr/>
        <a:lstStyle/>
        <a:p>
          <a:endParaRPr lang="en-US"/>
        </a:p>
      </dgm:t>
    </dgm:pt>
    <dgm:pt modelId="{30CCA71C-5B1D-486D-9A18-48036F2B8DE5}">
      <dgm:prSet phldrT="[Text]" custT="1"/>
      <dgm:spPr>
        <a:solidFill>
          <a:schemeClr val="accent6">
            <a:lumMod val="50000"/>
          </a:schemeClr>
        </a:solidFill>
      </dgm:spPr>
      <dgm:t>
        <a:bodyPr/>
        <a:lstStyle/>
        <a:p>
          <a:r>
            <a:rPr lang="en-US" sz="2200" b="0" u="none" dirty="0"/>
            <a:t>Halon 1301 (bromotrifluoromethane)</a:t>
          </a:r>
          <a:endParaRPr lang="en-US" sz="2200" b="0" dirty="0"/>
        </a:p>
      </dgm:t>
    </dgm:pt>
    <dgm:pt modelId="{9D066F34-D4F7-4F2C-93E0-91A763CF3259}" type="parTrans" cxnId="{03F0152F-B813-4767-9512-F681C51F9F9F}">
      <dgm:prSet/>
      <dgm:spPr/>
      <dgm:t>
        <a:bodyPr/>
        <a:lstStyle/>
        <a:p>
          <a:endParaRPr lang="en-US"/>
        </a:p>
      </dgm:t>
    </dgm:pt>
    <dgm:pt modelId="{3BF059B5-DCE6-4F0A-8903-A1FECA3AC706}" type="sibTrans" cxnId="{03F0152F-B813-4767-9512-F681C51F9F9F}">
      <dgm:prSet/>
      <dgm:spPr/>
      <dgm:t>
        <a:bodyPr/>
        <a:lstStyle/>
        <a:p>
          <a:endParaRPr lang="en-US"/>
        </a:p>
      </dgm:t>
    </dgm:pt>
    <dgm:pt modelId="{213DC878-2901-456A-B919-B10B2735C094}">
      <dgm:prSet custT="1"/>
      <dgm:spPr/>
      <dgm:t>
        <a:bodyPr/>
        <a:lstStyle/>
        <a:p>
          <a:r>
            <a:rPr lang="en-US" sz="2000" b="0" dirty="0"/>
            <a:t>Most commonly found in portable fire extinguishers</a:t>
          </a:r>
        </a:p>
      </dgm:t>
    </dgm:pt>
    <dgm:pt modelId="{CF197BF5-C3DA-4F47-9CDB-A9197BB7490A}" type="parTrans" cxnId="{0F06665F-216E-48B5-AF1C-3A82A7067353}">
      <dgm:prSet/>
      <dgm:spPr/>
      <dgm:t>
        <a:bodyPr/>
        <a:lstStyle/>
        <a:p>
          <a:endParaRPr lang="en-US"/>
        </a:p>
      </dgm:t>
    </dgm:pt>
    <dgm:pt modelId="{1D21B165-28E9-4775-A64D-67DB484EF38D}" type="sibTrans" cxnId="{0F06665F-216E-48B5-AF1C-3A82A7067353}">
      <dgm:prSet/>
      <dgm:spPr/>
      <dgm:t>
        <a:bodyPr/>
        <a:lstStyle/>
        <a:p>
          <a:endParaRPr lang="en-US"/>
        </a:p>
      </dgm:t>
    </dgm:pt>
    <dgm:pt modelId="{DE3E3F63-7774-4943-874A-AAC7B841725A}" type="pres">
      <dgm:prSet presAssocID="{111BBE8A-7367-480D-A992-1A45E5B1FDFB}" presName="linear" presStyleCnt="0">
        <dgm:presLayoutVars>
          <dgm:dir/>
          <dgm:animLvl val="lvl"/>
          <dgm:resizeHandles val="exact"/>
        </dgm:presLayoutVars>
      </dgm:prSet>
      <dgm:spPr/>
      <dgm:t>
        <a:bodyPr/>
        <a:lstStyle/>
        <a:p>
          <a:endParaRPr lang="en-US"/>
        </a:p>
      </dgm:t>
    </dgm:pt>
    <dgm:pt modelId="{D2E6CA31-9CC4-427B-B08F-E2A5E407DC75}" type="pres">
      <dgm:prSet presAssocID="{050F55B2-4893-4400-8C66-1DA1A002E997}" presName="parentLin" presStyleCnt="0"/>
      <dgm:spPr/>
    </dgm:pt>
    <dgm:pt modelId="{581F7692-8CF4-4CDB-BB98-F93AECB1832C}" type="pres">
      <dgm:prSet presAssocID="{050F55B2-4893-4400-8C66-1DA1A002E997}" presName="parentLeftMargin" presStyleLbl="node1" presStyleIdx="0" presStyleCnt="2"/>
      <dgm:spPr/>
      <dgm:t>
        <a:bodyPr/>
        <a:lstStyle/>
        <a:p>
          <a:endParaRPr lang="en-US"/>
        </a:p>
      </dgm:t>
    </dgm:pt>
    <dgm:pt modelId="{178876A6-0C27-406B-9262-7855198684A7}" type="pres">
      <dgm:prSet presAssocID="{050F55B2-4893-4400-8C66-1DA1A002E997}" presName="parentText" presStyleLbl="node1" presStyleIdx="0" presStyleCnt="2" custScaleX="121008">
        <dgm:presLayoutVars>
          <dgm:chMax val="0"/>
          <dgm:bulletEnabled val="1"/>
        </dgm:presLayoutVars>
      </dgm:prSet>
      <dgm:spPr/>
      <dgm:t>
        <a:bodyPr/>
        <a:lstStyle/>
        <a:p>
          <a:endParaRPr lang="en-US"/>
        </a:p>
      </dgm:t>
    </dgm:pt>
    <dgm:pt modelId="{612F7FA4-E0A7-4877-B8D8-D6A8F01AE768}" type="pres">
      <dgm:prSet presAssocID="{050F55B2-4893-4400-8C66-1DA1A002E997}" presName="negativeSpace" presStyleCnt="0"/>
      <dgm:spPr/>
    </dgm:pt>
    <dgm:pt modelId="{28F9426A-9C1E-4FE2-9A64-480DB1244DDA}" type="pres">
      <dgm:prSet presAssocID="{050F55B2-4893-4400-8C66-1DA1A002E997}" presName="childText" presStyleLbl="conFgAcc1" presStyleIdx="0" presStyleCnt="2">
        <dgm:presLayoutVars>
          <dgm:bulletEnabled val="1"/>
        </dgm:presLayoutVars>
      </dgm:prSet>
      <dgm:spPr/>
      <dgm:t>
        <a:bodyPr/>
        <a:lstStyle/>
        <a:p>
          <a:endParaRPr lang="en-US"/>
        </a:p>
      </dgm:t>
    </dgm:pt>
    <dgm:pt modelId="{17EA25D1-DA48-4B38-AEC5-4CAF806C04A9}" type="pres">
      <dgm:prSet presAssocID="{0B90B492-12D1-44AE-85F4-C841F73FE18F}" presName="spaceBetweenRectangles" presStyleCnt="0"/>
      <dgm:spPr/>
    </dgm:pt>
    <dgm:pt modelId="{BC65FF49-364F-430A-B1D1-16093A716747}" type="pres">
      <dgm:prSet presAssocID="{30CCA71C-5B1D-486D-9A18-48036F2B8DE5}" presName="parentLin" presStyleCnt="0"/>
      <dgm:spPr/>
    </dgm:pt>
    <dgm:pt modelId="{2C76105E-BFB3-41C1-A791-816EF25A0728}" type="pres">
      <dgm:prSet presAssocID="{30CCA71C-5B1D-486D-9A18-48036F2B8DE5}" presName="parentLeftMargin" presStyleLbl="node1" presStyleIdx="0" presStyleCnt="2"/>
      <dgm:spPr/>
      <dgm:t>
        <a:bodyPr/>
        <a:lstStyle/>
        <a:p>
          <a:endParaRPr lang="en-US"/>
        </a:p>
      </dgm:t>
    </dgm:pt>
    <dgm:pt modelId="{E0E63DFD-CF14-49CB-8145-B7E913236465}" type="pres">
      <dgm:prSet presAssocID="{30CCA71C-5B1D-486D-9A18-48036F2B8DE5}" presName="parentText" presStyleLbl="node1" presStyleIdx="1" presStyleCnt="2">
        <dgm:presLayoutVars>
          <dgm:chMax val="0"/>
          <dgm:bulletEnabled val="1"/>
        </dgm:presLayoutVars>
      </dgm:prSet>
      <dgm:spPr/>
      <dgm:t>
        <a:bodyPr/>
        <a:lstStyle/>
        <a:p>
          <a:endParaRPr lang="en-US"/>
        </a:p>
      </dgm:t>
    </dgm:pt>
    <dgm:pt modelId="{AB3000E7-4840-4D2C-B005-ECB89D0A79E5}" type="pres">
      <dgm:prSet presAssocID="{30CCA71C-5B1D-486D-9A18-48036F2B8DE5}" presName="negativeSpace" presStyleCnt="0"/>
      <dgm:spPr/>
    </dgm:pt>
    <dgm:pt modelId="{947C63FB-153B-40C6-803E-7146200A5F40}" type="pres">
      <dgm:prSet presAssocID="{30CCA71C-5B1D-486D-9A18-48036F2B8DE5}" presName="childText" presStyleLbl="conFgAcc1" presStyleIdx="1" presStyleCnt="2">
        <dgm:presLayoutVars>
          <dgm:bulletEnabled val="1"/>
        </dgm:presLayoutVars>
      </dgm:prSet>
      <dgm:spPr/>
      <dgm:t>
        <a:bodyPr/>
        <a:lstStyle/>
        <a:p>
          <a:endParaRPr lang="en-US"/>
        </a:p>
      </dgm:t>
    </dgm:pt>
  </dgm:ptLst>
  <dgm:cxnLst>
    <dgm:cxn modelId="{DCB415B3-EBE6-4238-90F9-20AC3F04B22A}" type="presOf" srcId="{050F55B2-4893-4400-8C66-1DA1A002E997}" destId="{581F7692-8CF4-4CDB-BB98-F93AECB1832C}" srcOrd="0" destOrd="0" presId="urn:microsoft.com/office/officeart/2005/8/layout/list1"/>
    <dgm:cxn modelId="{533A6E88-1CCF-48D7-BF74-4CCE00A2B654}" srcId="{111BBE8A-7367-480D-A992-1A45E5B1FDFB}" destId="{050F55B2-4893-4400-8C66-1DA1A002E997}" srcOrd="0" destOrd="0" parTransId="{FD236230-7049-4CDB-9ECF-D64DA190295D}" sibTransId="{0B90B492-12D1-44AE-85F4-C841F73FE18F}"/>
    <dgm:cxn modelId="{4C9D5216-170D-4467-A072-0D2B25F367D0}" type="presOf" srcId="{30CCA71C-5B1D-486D-9A18-48036F2B8DE5}" destId="{E0E63DFD-CF14-49CB-8145-B7E913236465}" srcOrd="1" destOrd="0" presId="urn:microsoft.com/office/officeart/2005/8/layout/list1"/>
    <dgm:cxn modelId="{0F06665F-216E-48B5-AF1C-3A82A7067353}" srcId="{050F55B2-4893-4400-8C66-1DA1A002E997}" destId="{213DC878-2901-456A-B919-B10B2735C094}" srcOrd="0" destOrd="0" parTransId="{CF197BF5-C3DA-4F47-9CDB-A9197BB7490A}" sibTransId="{1D21B165-28E9-4775-A64D-67DB484EF38D}"/>
    <dgm:cxn modelId="{1204B9D5-7227-4EF0-858A-6DC242155EED}" type="presOf" srcId="{213DC878-2901-456A-B919-B10B2735C094}" destId="{28F9426A-9C1E-4FE2-9A64-480DB1244DDA}" srcOrd="0" destOrd="0" presId="urn:microsoft.com/office/officeart/2005/8/layout/list1"/>
    <dgm:cxn modelId="{F16CD736-C386-489C-8164-6F568FEBFF36}" srcId="{30CCA71C-5B1D-486D-9A18-48036F2B8DE5}" destId="{66650D3B-AA52-4754-8145-0667CACD6581}" srcOrd="0" destOrd="0" parTransId="{D3D097EC-961B-40FA-8840-EBB344F49CC5}" sibTransId="{160C928B-359B-4DA7-A223-928D152C20E1}"/>
    <dgm:cxn modelId="{09085F79-7F2C-471F-BFE1-D86B44F10F3F}" type="presOf" srcId="{111BBE8A-7367-480D-A992-1A45E5B1FDFB}" destId="{DE3E3F63-7774-4943-874A-AAC7B841725A}" srcOrd="0" destOrd="0" presId="urn:microsoft.com/office/officeart/2005/8/layout/list1"/>
    <dgm:cxn modelId="{3AD234B5-7232-4D20-8F1A-622B9B12FFAA}" type="presOf" srcId="{66650D3B-AA52-4754-8145-0667CACD6581}" destId="{947C63FB-153B-40C6-803E-7146200A5F40}" srcOrd="0" destOrd="0" presId="urn:microsoft.com/office/officeart/2005/8/layout/list1"/>
    <dgm:cxn modelId="{1027ACD9-4DEF-441E-AA7A-0F4EB5DA4A93}" type="presOf" srcId="{30CCA71C-5B1D-486D-9A18-48036F2B8DE5}" destId="{2C76105E-BFB3-41C1-A791-816EF25A0728}" srcOrd="0" destOrd="0" presId="urn:microsoft.com/office/officeart/2005/8/layout/list1"/>
    <dgm:cxn modelId="{743CB70A-CB44-417D-A729-255826F8BB30}" type="presOf" srcId="{050F55B2-4893-4400-8C66-1DA1A002E997}" destId="{178876A6-0C27-406B-9262-7855198684A7}" srcOrd="1" destOrd="0" presId="urn:microsoft.com/office/officeart/2005/8/layout/list1"/>
    <dgm:cxn modelId="{03F0152F-B813-4767-9512-F681C51F9F9F}" srcId="{111BBE8A-7367-480D-A992-1A45E5B1FDFB}" destId="{30CCA71C-5B1D-486D-9A18-48036F2B8DE5}" srcOrd="1" destOrd="0" parTransId="{9D066F34-D4F7-4F2C-93E0-91A763CF3259}" sibTransId="{3BF059B5-DCE6-4F0A-8903-A1FECA3AC706}"/>
    <dgm:cxn modelId="{0EB1FCF0-2591-4C77-909F-BB29B58118B9}" type="presParOf" srcId="{DE3E3F63-7774-4943-874A-AAC7B841725A}" destId="{D2E6CA31-9CC4-427B-B08F-E2A5E407DC75}" srcOrd="0" destOrd="0" presId="urn:microsoft.com/office/officeart/2005/8/layout/list1"/>
    <dgm:cxn modelId="{9C25968E-6932-4C23-BDF1-8FF10F0F7F54}" type="presParOf" srcId="{D2E6CA31-9CC4-427B-B08F-E2A5E407DC75}" destId="{581F7692-8CF4-4CDB-BB98-F93AECB1832C}" srcOrd="0" destOrd="0" presId="urn:microsoft.com/office/officeart/2005/8/layout/list1"/>
    <dgm:cxn modelId="{F4245150-80BB-41FB-8944-8434E703DCAC}" type="presParOf" srcId="{D2E6CA31-9CC4-427B-B08F-E2A5E407DC75}" destId="{178876A6-0C27-406B-9262-7855198684A7}" srcOrd="1" destOrd="0" presId="urn:microsoft.com/office/officeart/2005/8/layout/list1"/>
    <dgm:cxn modelId="{0039B977-2BA5-4BE0-9508-C2531BA74DC0}" type="presParOf" srcId="{DE3E3F63-7774-4943-874A-AAC7B841725A}" destId="{612F7FA4-E0A7-4877-B8D8-D6A8F01AE768}" srcOrd="1" destOrd="0" presId="urn:microsoft.com/office/officeart/2005/8/layout/list1"/>
    <dgm:cxn modelId="{21AFBF6B-2AAE-4093-88FA-C4CECBD0A114}" type="presParOf" srcId="{DE3E3F63-7774-4943-874A-AAC7B841725A}" destId="{28F9426A-9C1E-4FE2-9A64-480DB1244DDA}" srcOrd="2" destOrd="0" presId="urn:microsoft.com/office/officeart/2005/8/layout/list1"/>
    <dgm:cxn modelId="{DBEE9096-4D02-473E-BA46-7FF04B0304CF}" type="presParOf" srcId="{DE3E3F63-7774-4943-874A-AAC7B841725A}" destId="{17EA25D1-DA48-4B38-AEC5-4CAF806C04A9}" srcOrd="3" destOrd="0" presId="urn:microsoft.com/office/officeart/2005/8/layout/list1"/>
    <dgm:cxn modelId="{4EAB9CDF-1E48-488A-BE44-1DCADEB02DB4}" type="presParOf" srcId="{DE3E3F63-7774-4943-874A-AAC7B841725A}" destId="{BC65FF49-364F-430A-B1D1-16093A716747}" srcOrd="4" destOrd="0" presId="urn:microsoft.com/office/officeart/2005/8/layout/list1"/>
    <dgm:cxn modelId="{2F3DFA0A-0024-4BD7-A4EA-283F1DF397CD}" type="presParOf" srcId="{BC65FF49-364F-430A-B1D1-16093A716747}" destId="{2C76105E-BFB3-41C1-A791-816EF25A0728}" srcOrd="0" destOrd="0" presId="urn:microsoft.com/office/officeart/2005/8/layout/list1"/>
    <dgm:cxn modelId="{C7AB3C28-FA77-4477-BE43-79C827C75EA6}" type="presParOf" srcId="{BC65FF49-364F-430A-B1D1-16093A716747}" destId="{E0E63DFD-CF14-49CB-8145-B7E913236465}" srcOrd="1" destOrd="0" presId="urn:microsoft.com/office/officeart/2005/8/layout/list1"/>
    <dgm:cxn modelId="{711D98A4-C70F-4917-A5A2-19E68E0F7C9F}" type="presParOf" srcId="{DE3E3F63-7774-4943-874A-AAC7B841725A}" destId="{AB3000E7-4840-4D2C-B005-ECB89D0A79E5}" srcOrd="5" destOrd="0" presId="urn:microsoft.com/office/officeart/2005/8/layout/list1"/>
    <dgm:cxn modelId="{C623F582-774A-4B33-918F-6B8CD3706B13}" type="presParOf" srcId="{DE3E3F63-7774-4943-874A-AAC7B841725A}" destId="{947C63FB-153B-40C6-803E-7146200A5F40}"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111BBE8A-7367-480D-A992-1A45E5B1FDFB}"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050F55B2-4893-4400-8C66-1DA1A002E997}">
      <dgm:prSet phldrT="[Text]" custT="1"/>
      <dgm:spPr/>
      <dgm:t>
        <a:bodyPr/>
        <a:lstStyle/>
        <a:p>
          <a:r>
            <a:rPr lang="en-US" sz="2000" b="0" dirty="0"/>
            <a:t>Halotron®</a:t>
          </a:r>
        </a:p>
      </dgm:t>
    </dgm:pt>
    <dgm:pt modelId="{FD236230-7049-4CDB-9ECF-D64DA190295D}" type="parTrans" cxnId="{533A6E88-1CCF-48D7-BF74-4CCE00A2B654}">
      <dgm:prSet/>
      <dgm:spPr/>
      <dgm:t>
        <a:bodyPr/>
        <a:lstStyle/>
        <a:p>
          <a:endParaRPr lang="en-US"/>
        </a:p>
      </dgm:t>
    </dgm:pt>
    <dgm:pt modelId="{0B90B492-12D1-44AE-85F4-C841F73FE18F}" type="sibTrans" cxnId="{533A6E88-1CCF-48D7-BF74-4CCE00A2B654}">
      <dgm:prSet/>
      <dgm:spPr/>
      <dgm:t>
        <a:bodyPr/>
        <a:lstStyle/>
        <a:p>
          <a:endParaRPr lang="en-US"/>
        </a:p>
      </dgm:t>
    </dgm:pt>
    <dgm:pt modelId="{B8D6056B-41B1-4E86-B6DC-F525B1C0639C}">
      <dgm:prSet custT="1"/>
      <dgm:spPr/>
      <dgm:t>
        <a:bodyPr/>
        <a:lstStyle/>
        <a:p>
          <a:r>
            <a:rPr lang="en-US" sz="1800" b="0" dirty="0"/>
            <a:t>Leaves no residue</a:t>
          </a:r>
        </a:p>
      </dgm:t>
    </dgm:pt>
    <dgm:pt modelId="{865DF6D0-05C2-46EA-8E18-9ACC7F468A94}" type="parTrans" cxnId="{227C479C-D020-4716-9480-2EA0953A4E25}">
      <dgm:prSet/>
      <dgm:spPr/>
      <dgm:t>
        <a:bodyPr/>
        <a:lstStyle/>
        <a:p>
          <a:endParaRPr lang="en-US"/>
        </a:p>
      </dgm:t>
    </dgm:pt>
    <dgm:pt modelId="{F55F0C47-BFFB-475C-AD0D-9364BDCE593E}" type="sibTrans" cxnId="{227C479C-D020-4716-9480-2EA0953A4E25}">
      <dgm:prSet/>
      <dgm:spPr/>
      <dgm:t>
        <a:bodyPr/>
        <a:lstStyle/>
        <a:p>
          <a:endParaRPr lang="en-US"/>
        </a:p>
      </dgm:t>
    </dgm:pt>
    <dgm:pt modelId="{93ED5D00-B4D7-4174-8D20-89F8F2AD74CF}">
      <dgm:prSet custT="1"/>
      <dgm:spPr/>
      <dgm:t>
        <a:bodyPr/>
        <a:lstStyle/>
        <a:p>
          <a:r>
            <a:rPr lang="en-US" sz="1800" b="0" dirty="0"/>
            <a:t>Does not conduct electricity, making it suitable for Class C fires</a:t>
          </a:r>
        </a:p>
      </dgm:t>
    </dgm:pt>
    <dgm:pt modelId="{0E62D6AE-B8F7-497E-9B0A-F4DF1E940861}" type="parTrans" cxnId="{391CBB36-FAFA-42E0-A0F7-E1E26627C360}">
      <dgm:prSet/>
      <dgm:spPr/>
      <dgm:t>
        <a:bodyPr/>
        <a:lstStyle/>
        <a:p>
          <a:endParaRPr lang="en-US"/>
        </a:p>
      </dgm:t>
    </dgm:pt>
    <dgm:pt modelId="{EC8D915A-CCC5-4515-AEE3-9AC6FA4D5EBD}" type="sibTrans" cxnId="{391CBB36-FAFA-42E0-A0F7-E1E26627C360}">
      <dgm:prSet/>
      <dgm:spPr/>
      <dgm:t>
        <a:bodyPr/>
        <a:lstStyle/>
        <a:p>
          <a:endParaRPr lang="en-US"/>
        </a:p>
      </dgm:t>
    </dgm:pt>
    <dgm:pt modelId="{1F8A648A-49A0-4B0B-A82B-22E8387DE661}">
      <dgm:prSet phldrT="[Text]" custT="1"/>
      <dgm:spPr/>
      <dgm:t>
        <a:bodyPr/>
        <a:lstStyle/>
        <a:p>
          <a:r>
            <a:rPr lang="en-US" sz="1800" b="0" dirty="0"/>
            <a:t>Halocarbon agent that becomes a rapidly evaporating liquid when discharged</a:t>
          </a:r>
        </a:p>
      </dgm:t>
    </dgm:pt>
    <dgm:pt modelId="{8B418D30-5E87-46C0-A64B-6D7FDCB12399}" type="parTrans" cxnId="{FF9197D3-BB8B-4174-9751-B7A5B72F3D09}">
      <dgm:prSet/>
      <dgm:spPr/>
      <dgm:t>
        <a:bodyPr/>
        <a:lstStyle/>
        <a:p>
          <a:endParaRPr lang="en-US"/>
        </a:p>
      </dgm:t>
    </dgm:pt>
    <dgm:pt modelId="{830A9CFA-3453-4684-8740-F418A2205C85}" type="sibTrans" cxnId="{FF9197D3-BB8B-4174-9751-B7A5B72F3D09}">
      <dgm:prSet/>
      <dgm:spPr/>
      <dgm:t>
        <a:bodyPr/>
        <a:lstStyle/>
        <a:p>
          <a:endParaRPr lang="en-US"/>
        </a:p>
      </dgm:t>
    </dgm:pt>
    <dgm:pt modelId="{6563AEA5-8CAC-4274-A12D-933A03E3B2F0}">
      <dgm:prSet custT="1"/>
      <dgm:spPr>
        <a:solidFill>
          <a:schemeClr val="accent6">
            <a:lumMod val="50000"/>
          </a:schemeClr>
        </a:solidFill>
      </dgm:spPr>
      <dgm:t>
        <a:bodyPr/>
        <a:lstStyle/>
        <a:p>
          <a:r>
            <a:rPr lang="en-US" sz="2000" b="0" dirty="0"/>
            <a:t>FM-200™</a:t>
          </a:r>
        </a:p>
      </dgm:t>
    </dgm:pt>
    <dgm:pt modelId="{F3FC2923-FD02-4CF9-9559-BEEEE9FF7611}" type="parTrans" cxnId="{ADA450CA-49A8-4808-84A6-9ECD3B8395D1}">
      <dgm:prSet/>
      <dgm:spPr/>
      <dgm:t>
        <a:bodyPr/>
        <a:lstStyle/>
        <a:p>
          <a:endParaRPr lang="en-US"/>
        </a:p>
      </dgm:t>
    </dgm:pt>
    <dgm:pt modelId="{C751DFFE-AD68-45C1-AB5D-DAD357388EA3}" type="sibTrans" cxnId="{ADA450CA-49A8-4808-84A6-9ECD3B8395D1}">
      <dgm:prSet/>
      <dgm:spPr/>
      <dgm:t>
        <a:bodyPr/>
        <a:lstStyle/>
        <a:p>
          <a:endParaRPr lang="en-US"/>
        </a:p>
      </dgm:t>
    </dgm:pt>
    <dgm:pt modelId="{03F9D8E0-078F-4620-B9E2-C774CE60D882}">
      <dgm:prSet custT="1"/>
      <dgm:spPr/>
      <dgm:t>
        <a:bodyPr/>
        <a:lstStyle/>
        <a:p>
          <a:r>
            <a:rPr lang="en-US" sz="1800" b="0" dirty="0"/>
            <a:t>Halocarbon agent that leaves no residue</a:t>
          </a:r>
        </a:p>
      </dgm:t>
    </dgm:pt>
    <dgm:pt modelId="{1093E5AD-51AB-42D9-89A5-F495B1C00DB0}" type="parTrans" cxnId="{DCE3AA10-641A-45D8-9120-ADEE10CFD615}">
      <dgm:prSet/>
      <dgm:spPr/>
      <dgm:t>
        <a:bodyPr/>
        <a:lstStyle/>
        <a:p>
          <a:endParaRPr lang="en-US"/>
        </a:p>
      </dgm:t>
    </dgm:pt>
    <dgm:pt modelId="{F78DA884-0D12-4865-A781-6DC158DB3F1B}" type="sibTrans" cxnId="{DCE3AA10-641A-45D8-9120-ADEE10CFD615}">
      <dgm:prSet/>
      <dgm:spPr/>
      <dgm:t>
        <a:bodyPr/>
        <a:lstStyle/>
        <a:p>
          <a:endParaRPr lang="en-US"/>
        </a:p>
      </dgm:t>
    </dgm:pt>
    <dgm:pt modelId="{32AD7540-D46A-432A-AFF9-8D510B53E833}">
      <dgm:prSet custT="1"/>
      <dgm:spPr/>
      <dgm:t>
        <a:bodyPr/>
        <a:lstStyle/>
        <a:p>
          <a:r>
            <a:rPr lang="en-US" sz="1800" b="0" dirty="0"/>
            <a:t>Meets EPA minimum standards for discharge into the atmosphere</a:t>
          </a:r>
        </a:p>
      </dgm:t>
    </dgm:pt>
    <dgm:pt modelId="{801E598A-8F85-4470-8744-0D70578779B0}" type="parTrans" cxnId="{914B56AA-DB55-4440-A9C6-B14211C6A26C}">
      <dgm:prSet/>
      <dgm:spPr/>
      <dgm:t>
        <a:bodyPr/>
        <a:lstStyle/>
        <a:p>
          <a:endParaRPr lang="en-US"/>
        </a:p>
      </dgm:t>
    </dgm:pt>
    <dgm:pt modelId="{E3311137-FD2E-4E05-8D58-9820C624C9A7}" type="sibTrans" cxnId="{914B56AA-DB55-4440-A9C6-B14211C6A26C}">
      <dgm:prSet/>
      <dgm:spPr/>
      <dgm:t>
        <a:bodyPr/>
        <a:lstStyle/>
        <a:p>
          <a:endParaRPr lang="en-US"/>
        </a:p>
      </dgm:t>
    </dgm:pt>
    <dgm:pt modelId="{DBD1738B-BAEF-48E7-9DEE-0A573F234B38}">
      <dgm:prSet custT="1"/>
      <dgm:spPr/>
      <dgm:t>
        <a:bodyPr/>
        <a:lstStyle/>
        <a:p>
          <a:r>
            <a:rPr lang="en-US" sz="1800" b="0" dirty="0"/>
            <a:t>Not harmful to humans or the environment</a:t>
          </a:r>
        </a:p>
      </dgm:t>
    </dgm:pt>
    <dgm:pt modelId="{D82D298C-9452-43A4-BA5B-5CA05CAB0FD3}" type="parTrans" cxnId="{C52146C9-1582-4BAD-A86C-48BB31E2734A}">
      <dgm:prSet/>
      <dgm:spPr/>
      <dgm:t>
        <a:bodyPr/>
        <a:lstStyle/>
        <a:p>
          <a:endParaRPr lang="en-US"/>
        </a:p>
      </dgm:t>
    </dgm:pt>
    <dgm:pt modelId="{CDC3B546-EA98-4BCE-8F3E-A45A946F0A04}" type="sibTrans" cxnId="{C52146C9-1582-4BAD-A86C-48BB31E2734A}">
      <dgm:prSet/>
      <dgm:spPr/>
      <dgm:t>
        <a:bodyPr/>
        <a:lstStyle/>
        <a:p>
          <a:endParaRPr lang="en-US"/>
        </a:p>
      </dgm:t>
    </dgm:pt>
    <dgm:pt modelId="{D0202E00-9A86-4453-9E53-7EB4AF0888B5}">
      <dgm:prSet custT="1"/>
      <dgm:spPr/>
      <dgm:t>
        <a:bodyPr/>
        <a:lstStyle/>
        <a:p>
          <a:r>
            <a:rPr lang="en-US" sz="1800" b="0" dirty="0" smtClean="0"/>
            <a:t>Requires </a:t>
          </a:r>
          <a:r>
            <a:rPr lang="en-US" sz="1800" b="0" dirty="0"/>
            <a:t>significantly more agent to achieve extinguishment</a:t>
          </a:r>
        </a:p>
      </dgm:t>
    </dgm:pt>
    <dgm:pt modelId="{523AE748-65E3-4D9F-9C61-9E0F8A1F390E}" type="parTrans" cxnId="{09F376D8-886E-45E0-A09B-2940934F7113}">
      <dgm:prSet/>
      <dgm:spPr/>
      <dgm:t>
        <a:bodyPr/>
        <a:lstStyle/>
        <a:p>
          <a:endParaRPr lang="en-US"/>
        </a:p>
      </dgm:t>
    </dgm:pt>
    <dgm:pt modelId="{3F5DDDB1-799E-4962-A565-26F4C1CE8598}" type="sibTrans" cxnId="{09F376D8-886E-45E0-A09B-2940934F7113}">
      <dgm:prSet/>
      <dgm:spPr/>
      <dgm:t>
        <a:bodyPr/>
        <a:lstStyle/>
        <a:p>
          <a:endParaRPr lang="en-US"/>
        </a:p>
      </dgm:t>
    </dgm:pt>
    <dgm:pt modelId="{DE3E3F63-7774-4943-874A-AAC7B841725A}" type="pres">
      <dgm:prSet presAssocID="{111BBE8A-7367-480D-A992-1A45E5B1FDFB}" presName="linear" presStyleCnt="0">
        <dgm:presLayoutVars>
          <dgm:dir/>
          <dgm:animLvl val="lvl"/>
          <dgm:resizeHandles val="exact"/>
        </dgm:presLayoutVars>
      </dgm:prSet>
      <dgm:spPr/>
      <dgm:t>
        <a:bodyPr/>
        <a:lstStyle/>
        <a:p>
          <a:endParaRPr lang="en-US"/>
        </a:p>
      </dgm:t>
    </dgm:pt>
    <dgm:pt modelId="{D2E6CA31-9CC4-427B-B08F-E2A5E407DC75}" type="pres">
      <dgm:prSet presAssocID="{050F55B2-4893-4400-8C66-1DA1A002E997}" presName="parentLin" presStyleCnt="0"/>
      <dgm:spPr/>
    </dgm:pt>
    <dgm:pt modelId="{581F7692-8CF4-4CDB-BB98-F93AECB1832C}" type="pres">
      <dgm:prSet presAssocID="{050F55B2-4893-4400-8C66-1DA1A002E997}" presName="parentLeftMargin" presStyleLbl="node1" presStyleIdx="0" presStyleCnt="2"/>
      <dgm:spPr/>
      <dgm:t>
        <a:bodyPr/>
        <a:lstStyle/>
        <a:p>
          <a:endParaRPr lang="en-US"/>
        </a:p>
      </dgm:t>
    </dgm:pt>
    <dgm:pt modelId="{178876A6-0C27-406B-9262-7855198684A7}" type="pres">
      <dgm:prSet presAssocID="{050F55B2-4893-4400-8C66-1DA1A002E997}" presName="parentText" presStyleLbl="node1" presStyleIdx="0" presStyleCnt="2" custScaleX="121008">
        <dgm:presLayoutVars>
          <dgm:chMax val="0"/>
          <dgm:bulletEnabled val="1"/>
        </dgm:presLayoutVars>
      </dgm:prSet>
      <dgm:spPr/>
      <dgm:t>
        <a:bodyPr/>
        <a:lstStyle/>
        <a:p>
          <a:endParaRPr lang="en-US"/>
        </a:p>
      </dgm:t>
    </dgm:pt>
    <dgm:pt modelId="{612F7FA4-E0A7-4877-B8D8-D6A8F01AE768}" type="pres">
      <dgm:prSet presAssocID="{050F55B2-4893-4400-8C66-1DA1A002E997}" presName="negativeSpace" presStyleCnt="0"/>
      <dgm:spPr/>
    </dgm:pt>
    <dgm:pt modelId="{28F9426A-9C1E-4FE2-9A64-480DB1244DDA}" type="pres">
      <dgm:prSet presAssocID="{050F55B2-4893-4400-8C66-1DA1A002E997}" presName="childText" presStyleLbl="conFgAcc1" presStyleIdx="0" presStyleCnt="2">
        <dgm:presLayoutVars>
          <dgm:bulletEnabled val="1"/>
        </dgm:presLayoutVars>
      </dgm:prSet>
      <dgm:spPr/>
      <dgm:t>
        <a:bodyPr/>
        <a:lstStyle/>
        <a:p>
          <a:endParaRPr lang="en-US"/>
        </a:p>
      </dgm:t>
    </dgm:pt>
    <dgm:pt modelId="{17EA25D1-DA48-4B38-AEC5-4CAF806C04A9}" type="pres">
      <dgm:prSet presAssocID="{0B90B492-12D1-44AE-85F4-C841F73FE18F}" presName="spaceBetweenRectangles" presStyleCnt="0"/>
      <dgm:spPr/>
    </dgm:pt>
    <dgm:pt modelId="{A6C63647-6FAA-4DA8-BEFE-2D3EFE9DA50C}" type="pres">
      <dgm:prSet presAssocID="{6563AEA5-8CAC-4274-A12D-933A03E3B2F0}" presName="parentLin" presStyleCnt="0"/>
      <dgm:spPr/>
    </dgm:pt>
    <dgm:pt modelId="{17C5C84D-D6AD-4AD3-9F8A-31F9929C699B}" type="pres">
      <dgm:prSet presAssocID="{6563AEA5-8CAC-4274-A12D-933A03E3B2F0}" presName="parentLeftMargin" presStyleLbl="node1" presStyleIdx="0" presStyleCnt="2"/>
      <dgm:spPr/>
      <dgm:t>
        <a:bodyPr/>
        <a:lstStyle/>
        <a:p>
          <a:endParaRPr lang="en-US"/>
        </a:p>
      </dgm:t>
    </dgm:pt>
    <dgm:pt modelId="{F2142602-DF18-4102-B4E9-756ABEE694D0}" type="pres">
      <dgm:prSet presAssocID="{6563AEA5-8CAC-4274-A12D-933A03E3B2F0}" presName="parentText" presStyleLbl="node1" presStyleIdx="1" presStyleCnt="2">
        <dgm:presLayoutVars>
          <dgm:chMax val="0"/>
          <dgm:bulletEnabled val="1"/>
        </dgm:presLayoutVars>
      </dgm:prSet>
      <dgm:spPr/>
      <dgm:t>
        <a:bodyPr/>
        <a:lstStyle/>
        <a:p>
          <a:endParaRPr lang="en-US"/>
        </a:p>
      </dgm:t>
    </dgm:pt>
    <dgm:pt modelId="{FACAE5EE-E2B2-44AD-B890-77B337A21115}" type="pres">
      <dgm:prSet presAssocID="{6563AEA5-8CAC-4274-A12D-933A03E3B2F0}" presName="negativeSpace" presStyleCnt="0"/>
      <dgm:spPr/>
    </dgm:pt>
    <dgm:pt modelId="{01EB1FF3-EA5A-4DA6-862E-69B320D01AA7}" type="pres">
      <dgm:prSet presAssocID="{6563AEA5-8CAC-4274-A12D-933A03E3B2F0}" presName="childText" presStyleLbl="conFgAcc1" presStyleIdx="1" presStyleCnt="2">
        <dgm:presLayoutVars>
          <dgm:bulletEnabled val="1"/>
        </dgm:presLayoutVars>
      </dgm:prSet>
      <dgm:spPr/>
      <dgm:t>
        <a:bodyPr/>
        <a:lstStyle/>
        <a:p>
          <a:endParaRPr lang="en-US"/>
        </a:p>
      </dgm:t>
    </dgm:pt>
  </dgm:ptLst>
  <dgm:cxnLst>
    <dgm:cxn modelId="{533A6E88-1CCF-48D7-BF74-4CCE00A2B654}" srcId="{111BBE8A-7367-480D-A992-1A45E5B1FDFB}" destId="{050F55B2-4893-4400-8C66-1DA1A002E997}" srcOrd="0" destOrd="0" parTransId="{FD236230-7049-4CDB-9ECF-D64DA190295D}" sibTransId="{0B90B492-12D1-44AE-85F4-C841F73FE18F}"/>
    <dgm:cxn modelId="{6588850F-55C7-4D56-91D5-7B0F9D48CD3D}" type="presOf" srcId="{6563AEA5-8CAC-4274-A12D-933A03E3B2F0}" destId="{F2142602-DF18-4102-B4E9-756ABEE694D0}" srcOrd="1" destOrd="0" presId="urn:microsoft.com/office/officeart/2005/8/layout/list1"/>
    <dgm:cxn modelId="{ADA450CA-49A8-4808-84A6-9ECD3B8395D1}" srcId="{111BBE8A-7367-480D-A992-1A45E5B1FDFB}" destId="{6563AEA5-8CAC-4274-A12D-933A03E3B2F0}" srcOrd="1" destOrd="0" parTransId="{F3FC2923-FD02-4CF9-9559-BEEEE9FF7611}" sibTransId="{C751DFFE-AD68-45C1-AB5D-DAD357388EA3}"/>
    <dgm:cxn modelId="{D2A211A9-70A5-4B5C-B98A-D29E0683C6B2}" type="presOf" srcId="{1F8A648A-49A0-4B0B-A82B-22E8387DE661}" destId="{28F9426A-9C1E-4FE2-9A64-480DB1244DDA}" srcOrd="0" destOrd="0" presId="urn:microsoft.com/office/officeart/2005/8/layout/list1"/>
    <dgm:cxn modelId="{4ED0AE3D-6BA3-4388-9934-3EAB3F400968}" type="presOf" srcId="{32AD7540-D46A-432A-AFF9-8D510B53E833}" destId="{28F9426A-9C1E-4FE2-9A64-480DB1244DDA}" srcOrd="0" destOrd="2" presId="urn:microsoft.com/office/officeart/2005/8/layout/list1"/>
    <dgm:cxn modelId="{8504959F-6153-41AD-AFBF-D762FD02C19D}" type="presOf" srcId="{93ED5D00-B4D7-4174-8D20-89F8F2AD74CF}" destId="{28F9426A-9C1E-4FE2-9A64-480DB1244DDA}" srcOrd="0" destOrd="3" presId="urn:microsoft.com/office/officeart/2005/8/layout/list1"/>
    <dgm:cxn modelId="{09F376D8-886E-45E0-A09B-2940934F7113}" srcId="{6563AEA5-8CAC-4274-A12D-933A03E3B2F0}" destId="{D0202E00-9A86-4453-9E53-7EB4AF0888B5}" srcOrd="2" destOrd="0" parTransId="{523AE748-65E3-4D9F-9C61-9E0F8A1F390E}" sibTransId="{3F5DDDB1-799E-4962-A565-26F4C1CE8598}"/>
    <dgm:cxn modelId="{76B2F083-5A98-4AD5-8E2D-4B48524CE9D1}" type="presOf" srcId="{050F55B2-4893-4400-8C66-1DA1A002E997}" destId="{178876A6-0C27-406B-9262-7855198684A7}" srcOrd="1" destOrd="0" presId="urn:microsoft.com/office/officeart/2005/8/layout/list1"/>
    <dgm:cxn modelId="{41F6EC9F-0A67-4B1C-BD9B-AAFC8A25A44A}" type="presOf" srcId="{111BBE8A-7367-480D-A992-1A45E5B1FDFB}" destId="{DE3E3F63-7774-4943-874A-AAC7B841725A}" srcOrd="0" destOrd="0" presId="urn:microsoft.com/office/officeart/2005/8/layout/list1"/>
    <dgm:cxn modelId="{227C479C-D020-4716-9480-2EA0953A4E25}" srcId="{050F55B2-4893-4400-8C66-1DA1A002E997}" destId="{B8D6056B-41B1-4E86-B6DC-F525B1C0639C}" srcOrd="1" destOrd="0" parTransId="{865DF6D0-05C2-46EA-8E18-9ACC7F468A94}" sibTransId="{F55F0C47-BFFB-475C-AD0D-9364BDCE593E}"/>
    <dgm:cxn modelId="{391CBB36-FAFA-42E0-A0F7-E1E26627C360}" srcId="{050F55B2-4893-4400-8C66-1DA1A002E997}" destId="{93ED5D00-B4D7-4174-8D20-89F8F2AD74CF}" srcOrd="3" destOrd="0" parTransId="{0E62D6AE-B8F7-497E-9B0A-F4DF1E940861}" sibTransId="{EC8D915A-CCC5-4515-AEE3-9AC6FA4D5EBD}"/>
    <dgm:cxn modelId="{6BF82B3E-AB42-4C79-B1F1-FB263A274636}" type="presOf" srcId="{DBD1738B-BAEF-48E7-9DEE-0A573F234B38}" destId="{01EB1FF3-EA5A-4DA6-862E-69B320D01AA7}" srcOrd="0" destOrd="1" presId="urn:microsoft.com/office/officeart/2005/8/layout/list1"/>
    <dgm:cxn modelId="{E625C633-78B6-4144-B5B5-2632BAB9B7D4}" type="presOf" srcId="{D0202E00-9A86-4453-9E53-7EB4AF0888B5}" destId="{01EB1FF3-EA5A-4DA6-862E-69B320D01AA7}" srcOrd="0" destOrd="2" presId="urn:microsoft.com/office/officeart/2005/8/layout/list1"/>
    <dgm:cxn modelId="{DCE3AA10-641A-45D8-9120-ADEE10CFD615}" srcId="{6563AEA5-8CAC-4274-A12D-933A03E3B2F0}" destId="{03F9D8E0-078F-4620-B9E2-C774CE60D882}" srcOrd="0" destOrd="0" parTransId="{1093E5AD-51AB-42D9-89A5-F495B1C00DB0}" sibTransId="{F78DA884-0D12-4865-A781-6DC158DB3F1B}"/>
    <dgm:cxn modelId="{6142F020-4506-449A-8C93-076D0023CEF4}" type="presOf" srcId="{050F55B2-4893-4400-8C66-1DA1A002E997}" destId="{581F7692-8CF4-4CDB-BB98-F93AECB1832C}" srcOrd="0" destOrd="0" presId="urn:microsoft.com/office/officeart/2005/8/layout/list1"/>
    <dgm:cxn modelId="{241C7CC8-F520-4404-915F-5308C9A73D18}" type="presOf" srcId="{03F9D8E0-078F-4620-B9E2-C774CE60D882}" destId="{01EB1FF3-EA5A-4DA6-862E-69B320D01AA7}" srcOrd="0" destOrd="0" presId="urn:microsoft.com/office/officeart/2005/8/layout/list1"/>
    <dgm:cxn modelId="{C52146C9-1582-4BAD-A86C-48BB31E2734A}" srcId="{6563AEA5-8CAC-4274-A12D-933A03E3B2F0}" destId="{DBD1738B-BAEF-48E7-9DEE-0A573F234B38}" srcOrd="1" destOrd="0" parTransId="{D82D298C-9452-43A4-BA5B-5CA05CAB0FD3}" sibTransId="{CDC3B546-EA98-4BCE-8F3E-A45A946F0A04}"/>
    <dgm:cxn modelId="{B79D466E-0604-4F84-B13A-D0996E79C0F7}" type="presOf" srcId="{6563AEA5-8CAC-4274-A12D-933A03E3B2F0}" destId="{17C5C84D-D6AD-4AD3-9F8A-31F9929C699B}" srcOrd="0" destOrd="0" presId="urn:microsoft.com/office/officeart/2005/8/layout/list1"/>
    <dgm:cxn modelId="{8BCFC572-0136-4EEE-97E8-A341D55F58D8}" type="presOf" srcId="{B8D6056B-41B1-4E86-B6DC-F525B1C0639C}" destId="{28F9426A-9C1E-4FE2-9A64-480DB1244DDA}" srcOrd="0" destOrd="1" presId="urn:microsoft.com/office/officeart/2005/8/layout/list1"/>
    <dgm:cxn modelId="{FF9197D3-BB8B-4174-9751-B7A5B72F3D09}" srcId="{050F55B2-4893-4400-8C66-1DA1A002E997}" destId="{1F8A648A-49A0-4B0B-A82B-22E8387DE661}" srcOrd="0" destOrd="0" parTransId="{8B418D30-5E87-46C0-A64B-6D7FDCB12399}" sibTransId="{830A9CFA-3453-4684-8740-F418A2205C85}"/>
    <dgm:cxn modelId="{914B56AA-DB55-4440-A9C6-B14211C6A26C}" srcId="{050F55B2-4893-4400-8C66-1DA1A002E997}" destId="{32AD7540-D46A-432A-AFF9-8D510B53E833}" srcOrd="2" destOrd="0" parTransId="{801E598A-8F85-4470-8744-0D70578779B0}" sibTransId="{E3311137-FD2E-4E05-8D58-9820C624C9A7}"/>
    <dgm:cxn modelId="{96599919-56A5-4705-BD20-2EDCC4569783}" type="presParOf" srcId="{DE3E3F63-7774-4943-874A-AAC7B841725A}" destId="{D2E6CA31-9CC4-427B-B08F-E2A5E407DC75}" srcOrd="0" destOrd="0" presId="urn:microsoft.com/office/officeart/2005/8/layout/list1"/>
    <dgm:cxn modelId="{8C77AC90-BB2B-4FB0-960B-D8D051A2198E}" type="presParOf" srcId="{D2E6CA31-9CC4-427B-B08F-E2A5E407DC75}" destId="{581F7692-8CF4-4CDB-BB98-F93AECB1832C}" srcOrd="0" destOrd="0" presId="urn:microsoft.com/office/officeart/2005/8/layout/list1"/>
    <dgm:cxn modelId="{BD4BCF4F-68BF-4CDF-AE3E-A37B0DC337CB}" type="presParOf" srcId="{D2E6CA31-9CC4-427B-B08F-E2A5E407DC75}" destId="{178876A6-0C27-406B-9262-7855198684A7}" srcOrd="1" destOrd="0" presId="urn:microsoft.com/office/officeart/2005/8/layout/list1"/>
    <dgm:cxn modelId="{6E0DDB45-63E7-4049-B4A9-0EAB30180536}" type="presParOf" srcId="{DE3E3F63-7774-4943-874A-AAC7B841725A}" destId="{612F7FA4-E0A7-4877-B8D8-D6A8F01AE768}" srcOrd="1" destOrd="0" presId="urn:microsoft.com/office/officeart/2005/8/layout/list1"/>
    <dgm:cxn modelId="{0146211F-0D1A-4F74-83DB-DE6B3E89D1CA}" type="presParOf" srcId="{DE3E3F63-7774-4943-874A-AAC7B841725A}" destId="{28F9426A-9C1E-4FE2-9A64-480DB1244DDA}" srcOrd="2" destOrd="0" presId="urn:microsoft.com/office/officeart/2005/8/layout/list1"/>
    <dgm:cxn modelId="{55402B1C-F598-44AC-AEFB-F0B94CFDD779}" type="presParOf" srcId="{DE3E3F63-7774-4943-874A-AAC7B841725A}" destId="{17EA25D1-DA48-4B38-AEC5-4CAF806C04A9}" srcOrd="3" destOrd="0" presId="urn:microsoft.com/office/officeart/2005/8/layout/list1"/>
    <dgm:cxn modelId="{4A339B32-DCA6-40B9-A2C2-E0D590C5DCE9}" type="presParOf" srcId="{DE3E3F63-7774-4943-874A-AAC7B841725A}" destId="{A6C63647-6FAA-4DA8-BEFE-2D3EFE9DA50C}" srcOrd="4" destOrd="0" presId="urn:microsoft.com/office/officeart/2005/8/layout/list1"/>
    <dgm:cxn modelId="{0C25D7FB-AAA3-41C0-8611-C0EF37B03479}" type="presParOf" srcId="{A6C63647-6FAA-4DA8-BEFE-2D3EFE9DA50C}" destId="{17C5C84D-D6AD-4AD3-9F8A-31F9929C699B}" srcOrd="0" destOrd="0" presId="urn:microsoft.com/office/officeart/2005/8/layout/list1"/>
    <dgm:cxn modelId="{EC32F8A5-2A3E-4F4A-9E21-89FE733F8F72}" type="presParOf" srcId="{A6C63647-6FAA-4DA8-BEFE-2D3EFE9DA50C}" destId="{F2142602-DF18-4102-B4E9-756ABEE694D0}" srcOrd="1" destOrd="0" presId="urn:microsoft.com/office/officeart/2005/8/layout/list1"/>
    <dgm:cxn modelId="{FE5A6BD9-4B8A-4281-9B83-04C9F15F6B98}" type="presParOf" srcId="{DE3E3F63-7774-4943-874A-AAC7B841725A}" destId="{FACAE5EE-E2B2-44AD-B890-77B337A21115}" srcOrd="5" destOrd="0" presId="urn:microsoft.com/office/officeart/2005/8/layout/list1"/>
    <dgm:cxn modelId="{A63337F2-66EF-4877-A3B3-935EC7FA3589}" type="presParOf" srcId="{DE3E3F63-7774-4943-874A-AAC7B841725A}" destId="{01EB1FF3-EA5A-4DA6-862E-69B320D01AA7}"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111BBE8A-7367-480D-A992-1A45E5B1FDFB}"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050F55B2-4893-4400-8C66-1DA1A002E997}">
      <dgm:prSet phldrT="[Text]" custT="1"/>
      <dgm:spPr/>
      <dgm:t>
        <a:bodyPr/>
        <a:lstStyle/>
        <a:p>
          <a:r>
            <a:rPr lang="en-US" sz="2000" b="0" dirty="0"/>
            <a:t>Inergen®</a:t>
          </a:r>
        </a:p>
      </dgm:t>
    </dgm:pt>
    <dgm:pt modelId="{FD236230-7049-4CDB-9ECF-D64DA190295D}" type="parTrans" cxnId="{533A6E88-1CCF-48D7-BF74-4CCE00A2B654}">
      <dgm:prSet/>
      <dgm:spPr/>
      <dgm:t>
        <a:bodyPr/>
        <a:lstStyle/>
        <a:p>
          <a:endParaRPr lang="en-US"/>
        </a:p>
      </dgm:t>
    </dgm:pt>
    <dgm:pt modelId="{0B90B492-12D1-44AE-85F4-C841F73FE18F}" type="sibTrans" cxnId="{533A6E88-1CCF-48D7-BF74-4CCE00A2B654}">
      <dgm:prSet/>
      <dgm:spPr/>
      <dgm:t>
        <a:bodyPr/>
        <a:lstStyle/>
        <a:p>
          <a:endParaRPr lang="en-US"/>
        </a:p>
      </dgm:t>
    </dgm:pt>
    <dgm:pt modelId="{70F013CD-5633-43E5-B06D-6966BA91322F}">
      <dgm:prSet custT="1"/>
      <dgm:spPr>
        <a:solidFill>
          <a:schemeClr val="accent6">
            <a:lumMod val="50000"/>
          </a:schemeClr>
        </a:solidFill>
      </dgm:spPr>
      <dgm:t>
        <a:bodyPr/>
        <a:lstStyle/>
        <a:p>
          <a:r>
            <a:rPr lang="en-US" sz="2000" b="0" dirty="0"/>
            <a:t>ECARO-25™</a:t>
          </a:r>
        </a:p>
      </dgm:t>
    </dgm:pt>
    <dgm:pt modelId="{3166F5BE-6177-4DAE-91CF-FC65DF34F000}" type="parTrans" cxnId="{9E8D905E-BBE8-400D-AA0E-D26D0CFB5D47}">
      <dgm:prSet/>
      <dgm:spPr/>
      <dgm:t>
        <a:bodyPr/>
        <a:lstStyle/>
        <a:p>
          <a:endParaRPr lang="en-US"/>
        </a:p>
      </dgm:t>
    </dgm:pt>
    <dgm:pt modelId="{AF3BE58C-9577-4122-BA2A-7652DCFBDB9B}" type="sibTrans" cxnId="{9E8D905E-BBE8-400D-AA0E-D26D0CFB5D47}">
      <dgm:prSet/>
      <dgm:spPr/>
      <dgm:t>
        <a:bodyPr/>
        <a:lstStyle/>
        <a:p>
          <a:endParaRPr lang="en-US"/>
        </a:p>
      </dgm:t>
    </dgm:pt>
    <dgm:pt modelId="{D8748992-7D35-4EBF-B8CF-077B08172390}">
      <dgm:prSet custT="1"/>
      <dgm:spPr/>
      <dgm:t>
        <a:bodyPr/>
        <a:lstStyle/>
        <a:p>
          <a:r>
            <a:rPr lang="en-US" sz="1800" b="0" dirty="0"/>
            <a:t>Can be used in an existing halon system with only the replacement of the storage container and discharge nozzles</a:t>
          </a:r>
        </a:p>
      </dgm:t>
    </dgm:pt>
    <dgm:pt modelId="{BD649451-2060-45E5-A080-199F4725B6FA}" type="parTrans" cxnId="{7A13A499-F1D6-47AC-8D63-0C72D4509BD5}">
      <dgm:prSet/>
      <dgm:spPr/>
      <dgm:t>
        <a:bodyPr/>
        <a:lstStyle/>
        <a:p>
          <a:endParaRPr lang="en-US"/>
        </a:p>
      </dgm:t>
    </dgm:pt>
    <dgm:pt modelId="{0061564F-9A0F-408A-AC82-E73180CDBF30}" type="sibTrans" cxnId="{7A13A499-F1D6-47AC-8D63-0C72D4509BD5}">
      <dgm:prSet/>
      <dgm:spPr/>
      <dgm:t>
        <a:bodyPr/>
        <a:lstStyle/>
        <a:p>
          <a:endParaRPr lang="en-US"/>
        </a:p>
      </dgm:t>
    </dgm:pt>
    <dgm:pt modelId="{D566186F-1D48-44CF-B403-EA356F672C38}">
      <dgm:prSet custT="1"/>
      <dgm:spPr/>
      <dgm:t>
        <a:bodyPr/>
        <a:lstStyle/>
        <a:p>
          <a:r>
            <a:rPr lang="en-US" sz="1800" b="0" dirty="0"/>
            <a:t>Third-party testing indicates that it is safe for human exposure in very short durations</a:t>
          </a:r>
        </a:p>
      </dgm:t>
    </dgm:pt>
    <dgm:pt modelId="{E0C4A8CD-A6BE-4667-B002-E9332A8FD1F3}" type="parTrans" cxnId="{45F11FA1-E593-4A1F-8826-6A8161D36FAA}">
      <dgm:prSet/>
      <dgm:spPr/>
      <dgm:t>
        <a:bodyPr/>
        <a:lstStyle/>
        <a:p>
          <a:endParaRPr lang="en-US"/>
        </a:p>
      </dgm:t>
    </dgm:pt>
    <dgm:pt modelId="{3FA4EE5D-049A-4BEC-BA9E-94FAFEDCE14F}" type="sibTrans" cxnId="{45F11FA1-E593-4A1F-8826-6A8161D36FAA}">
      <dgm:prSet/>
      <dgm:spPr/>
      <dgm:t>
        <a:bodyPr/>
        <a:lstStyle/>
        <a:p>
          <a:endParaRPr lang="en-US"/>
        </a:p>
      </dgm:t>
    </dgm:pt>
    <dgm:pt modelId="{DA56F497-AD08-400B-91C0-4C2229835146}">
      <dgm:prSet phldrT="[Text]" custT="1"/>
      <dgm:spPr/>
      <dgm:t>
        <a:bodyPr/>
        <a:lstStyle/>
        <a:p>
          <a:r>
            <a:rPr lang="en-US" sz="1800" b="0" dirty="0"/>
            <a:t>Blend of three naturally occurring gases</a:t>
          </a:r>
        </a:p>
      </dgm:t>
    </dgm:pt>
    <dgm:pt modelId="{D43BD687-3DB9-42A1-A40C-2408F9364CA0}" type="parTrans" cxnId="{A6EDA059-CDCA-453C-83B4-CD81929C0A86}">
      <dgm:prSet/>
      <dgm:spPr/>
      <dgm:t>
        <a:bodyPr/>
        <a:lstStyle/>
        <a:p>
          <a:endParaRPr lang="en-US"/>
        </a:p>
      </dgm:t>
    </dgm:pt>
    <dgm:pt modelId="{D8EED02D-073F-4986-8936-CD89A4E5AD3C}" type="sibTrans" cxnId="{A6EDA059-CDCA-453C-83B4-CD81929C0A86}">
      <dgm:prSet/>
      <dgm:spPr/>
      <dgm:t>
        <a:bodyPr/>
        <a:lstStyle/>
        <a:p>
          <a:endParaRPr lang="en-US"/>
        </a:p>
      </dgm:t>
    </dgm:pt>
    <dgm:pt modelId="{379D630F-FBDB-4017-B669-8B84664C0605}">
      <dgm:prSet phldrT="[Text]" custT="1"/>
      <dgm:spPr/>
      <dgm:t>
        <a:bodyPr/>
        <a:lstStyle/>
        <a:p>
          <a:r>
            <a:rPr lang="en-US" sz="1800" b="0" dirty="0"/>
            <a:t>Environmentally safe</a:t>
          </a:r>
        </a:p>
      </dgm:t>
    </dgm:pt>
    <dgm:pt modelId="{F98C9471-799A-4B0F-B0DB-15C5CAB4128E}" type="parTrans" cxnId="{94BFFB8B-5BFD-4B3C-BC04-753CC7F084F0}">
      <dgm:prSet/>
      <dgm:spPr/>
      <dgm:t>
        <a:bodyPr/>
        <a:lstStyle/>
        <a:p>
          <a:endParaRPr lang="en-US"/>
        </a:p>
      </dgm:t>
    </dgm:pt>
    <dgm:pt modelId="{19916ED3-690E-4227-80B2-B080D5A1173B}" type="sibTrans" cxnId="{94BFFB8B-5BFD-4B3C-BC04-753CC7F084F0}">
      <dgm:prSet/>
      <dgm:spPr/>
      <dgm:t>
        <a:bodyPr/>
        <a:lstStyle/>
        <a:p>
          <a:endParaRPr lang="en-US"/>
        </a:p>
      </dgm:t>
    </dgm:pt>
    <dgm:pt modelId="{D13507CA-7FFD-4328-BBF0-E81BC6A2C86E}">
      <dgm:prSet phldrT="[Text]" custT="1"/>
      <dgm:spPr/>
      <dgm:t>
        <a:bodyPr/>
        <a:lstStyle/>
        <a:p>
          <a:r>
            <a:rPr lang="en-US" sz="1800" b="0" dirty="0"/>
            <a:t>Does not contain a chemical composition</a:t>
          </a:r>
        </a:p>
      </dgm:t>
    </dgm:pt>
    <dgm:pt modelId="{A22CE84B-E158-4ABB-BF69-6EB968676AC4}" type="parTrans" cxnId="{F5FCD4D0-B782-429A-875E-018E494FC85F}">
      <dgm:prSet/>
      <dgm:spPr/>
      <dgm:t>
        <a:bodyPr/>
        <a:lstStyle/>
        <a:p>
          <a:endParaRPr lang="en-US"/>
        </a:p>
      </dgm:t>
    </dgm:pt>
    <dgm:pt modelId="{940CECB5-17FF-4A07-BF85-3E39510B88A8}" type="sibTrans" cxnId="{F5FCD4D0-B782-429A-875E-018E494FC85F}">
      <dgm:prSet/>
      <dgm:spPr/>
      <dgm:t>
        <a:bodyPr/>
        <a:lstStyle/>
        <a:p>
          <a:endParaRPr lang="en-US"/>
        </a:p>
      </dgm:t>
    </dgm:pt>
    <dgm:pt modelId="{90683333-A18D-4148-9E53-3320767A1C12}">
      <dgm:prSet phldrT="[Text]" custT="1"/>
      <dgm:spPr/>
      <dgm:t>
        <a:bodyPr/>
        <a:lstStyle/>
        <a:p>
          <a:r>
            <a:rPr lang="en-US" sz="1800" b="0" dirty="0"/>
            <a:t>Stored in cylinders near the facility under protection</a:t>
          </a:r>
        </a:p>
      </dgm:t>
    </dgm:pt>
    <dgm:pt modelId="{4329F5CD-A3C9-48A7-9FCF-2FE8A84B92FE}" type="parTrans" cxnId="{8A845AB3-2635-42B8-87A6-A8589EBF34A3}">
      <dgm:prSet/>
      <dgm:spPr/>
      <dgm:t>
        <a:bodyPr/>
        <a:lstStyle/>
        <a:p>
          <a:endParaRPr lang="en-US"/>
        </a:p>
      </dgm:t>
    </dgm:pt>
    <dgm:pt modelId="{A23B9070-5FCD-4011-8722-5C5918FFE9A6}" type="sibTrans" cxnId="{8A845AB3-2635-42B8-87A6-A8589EBF34A3}">
      <dgm:prSet/>
      <dgm:spPr/>
      <dgm:t>
        <a:bodyPr/>
        <a:lstStyle/>
        <a:p>
          <a:endParaRPr lang="en-US"/>
        </a:p>
      </dgm:t>
    </dgm:pt>
    <dgm:pt modelId="{8E1F904E-E69C-4EB1-A622-CB947F4E7AD2}">
      <dgm:prSet custT="1"/>
      <dgm:spPr/>
      <dgm:t>
        <a:bodyPr/>
        <a:lstStyle/>
        <a:p>
          <a:r>
            <a:rPr lang="en-US" sz="1800" b="0" dirty="0"/>
            <a:t>Hydrofluorocarbon-based agent that is nonconductive, noncorrosive, residue free</a:t>
          </a:r>
        </a:p>
      </dgm:t>
    </dgm:pt>
    <dgm:pt modelId="{44DF979A-619B-4526-8524-EB772BD73C81}" type="parTrans" cxnId="{974A51AC-E6DD-4BC9-BA95-2E38C33ADE41}">
      <dgm:prSet/>
      <dgm:spPr/>
      <dgm:t>
        <a:bodyPr/>
        <a:lstStyle/>
        <a:p>
          <a:endParaRPr lang="en-US"/>
        </a:p>
      </dgm:t>
    </dgm:pt>
    <dgm:pt modelId="{2F0B0417-77A8-49EF-9A4B-0EBABAEA69E8}" type="sibTrans" cxnId="{974A51AC-E6DD-4BC9-BA95-2E38C33ADE41}">
      <dgm:prSet/>
      <dgm:spPr/>
      <dgm:t>
        <a:bodyPr/>
        <a:lstStyle/>
        <a:p>
          <a:endParaRPr lang="en-US"/>
        </a:p>
      </dgm:t>
    </dgm:pt>
    <dgm:pt modelId="{5462ADDA-0D7A-42FE-9222-32A3C0732F81}">
      <dgm:prSet custT="1"/>
      <dgm:spPr/>
      <dgm:t>
        <a:bodyPr/>
        <a:lstStyle/>
        <a:p>
          <a:r>
            <a:rPr lang="en-US" sz="1800" b="0" dirty="0"/>
            <a:t>Zero ozone-depletion potential (ODP)</a:t>
          </a:r>
        </a:p>
      </dgm:t>
    </dgm:pt>
    <dgm:pt modelId="{57A3429C-49EC-4075-9815-AA6FCAB898E8}" type="parTrans" cxnId="{D86FF21A-DDF0-419E-9F69-CD8A05B58756}">
      <dgm:prSet/>
      <dgm:spPr/>
      <dgm:t>
        <a:bodyPr/>
        <a:lstStyle/>
        <a:p>
          <a:endParaRPr lang="en-US"/>
        </a:p>
      </dgm:t>
    </dgm:pt>
    <dgm:pt modelId="{A5C18429-6B6A-442E-B0F2-8F3A2BC854EA}" type="sibTrans" cxnId="{D86FF21A-DDF0-419E-9F69-CD8A05B58756}">
      <dgm:prSet/>
      <dgm:spPr/>
      <dgm:t>
        <a:bodyPr/>
        <a:lstStyle/>
        <a:p>
          <a:endParaRPr lang="en-US"/>
        </a:p>
      </dgm:t>
    </dgm:pt>
    <dgm:pt modelId="{0EC7EAEF-345A-44CF-BA64-2EBD051F12E2}">
      <dgm:prSet custT="1"/>
      <dgm:spPr/>
      <dgm:t>
        <a:bodyPr/>
        <a:lstStyle/>
        <a:p>
          <a:r>
            <a:rPr lang="en-US" sz="1800" b="0" dirty="0"/>
            <a:t>Environmentally preferred to halon</a:t>
          </a:r>
        </a:p>
      </dgm:t>
    </dgm:pt>
    <dgm:pt modelId="{560BB729-80BB-4DA7-9717-78FDC99FADD3}" type="parTrans" cxnId="{C9E68C83-CA94-4318-83B5-9429A3631CCA}">
      <dgm:prSet/>
      <dgm:spPr/>
      <dgm:t>
        <a:bodyPr/>
        <a:lstStyle/>
        <a:p>
          <a:endParaRPr lang="en-US"/>
        </a:p>
      </dgm:t>
    </dgm:pt>
    <dgm:pt modelId="{8010EC1D-DD35-405A-9256-E6C8B72AFD8B}" type="sibTrans" cxnId="{C9E68C83-CA94-4318-83B5-9429A3631CCA}">
      <dgm:prSet/>
      <dgm:spPr/>
      <dgm:t>
        <a:bodyPr/>
        <a:lstStyle/>
        <a:p>
          <a:endParaRPr lang="en-US"/>
        </a:p>
      </dgm:t>
    </dgm:pt>
    <dgm:pt modelId="{DE3E3F63-7774-4943-874A-AAC7B841725A}" type="pres">
      <dgm:prSet presAssocID="{111BBE8A-7367-480D-A992-1A45E5B1FDFB}" presName="linear" presStyleCnt="0">
        <dgm:presLayoutVars>
          <dgm:dir/>
          <dgm:animLvl val="lvl"/>
          <dgm:resizeHandles val="exact"/>
        </dgm:presLayoutVars>
      </dgm:prSet>
      <dgm:spPr/>
      <dgm:t>
        <a:bodyPr/>
        <a:lstStyle/>
        <a:p>
          <a:endParaRPr lang="en-US"/>
        </a:p>
      </dgm:t>
    </dgm:pt>
    <dgm:pt modelId="{D2E6CA31-9CC4-427B-B08F-E2A5E407DC75}" type="pres">
      <dgm:prSet presAssocID="{050F55B2-4893-4400-8C66-1DA1A002E997}" presName="parentLin" presStyleCnt="0"/>
      <dgm:spPr/>
    </dgm:pt>
    <dgm:pt modelId="{581F7692-8CF4-4CDB-BB98-F93AECB1832C}" type="pres">
      <dgm:prSet presAssocID="{050F55B2-4893-4400-8C66-1DA1A002E997}" presName="parentLeftMargin" presStyleLbl="node1" presStyleIdx="0" presStyleCnt="2"/>
      <dgm:spPr/>
      <dgm:t>
        <a:bodyPr/>
        <a:lstStyle/>
        <a:p>
          <a:endParaRPr lang="en-US"/>
        </a:p>
      </dgm:t>
    </dgm:pt>
    <dgm:pt modelId="{178876A6-0C27-406B-9262-7855198684A7}" type="pres">
      <dgm:prSet presAssocID="{050F55B2-4893-4400-8C66-1DA1A002E997}" presName="parentText" presStyleLbl="node1" presStyleIdx="0" presStyleCnt="2" custScaleX="121008">
        <dgm:presLayoutVars>
          <dgm:chMax val="0"/>
          <dgm:bulletEnabled val="1"/>
        </dgm:presLayoutVars>
      </dgm:prSet>
      <dgm:spPr/>
      <dgm:t>
        <a:bodyPr/>
        <a:lstStyle/>
        <a:p>
          <a:endParaRPr lang="en-US"/>
        </a:p>
      </dgm:t>
    </dgm:pt>
    <dgm:pt modelId="{612F7FA4-E0A7-4877-B8D8-D6A8F01AE768}" type="pres">
      <dgm:prSet presAssocID="{050F55B2-4893-4400-8C66-1DA1A002E997}" presName="negativeSpace" presStyleCnt="0"/>
      <dgm:spPr/>
    </dgm:pt>
    <dgm:pt modelId="{28F9426A-9C1E-4FE2-9A64-480DB1244DDA}" type="pres">
      <dgm:prSet presAssocID="{050F55B2-4893-4400-8C66-1DA1A002E997}" presName="childText" presStyleLbl="conFgAcc1" presStyleIdx="0" presStyleCnt="2">
        <dgm:presLayoutVars>
          <dgm:bulletEnabled val="1"/>
        </dgm:presLayoutVars>
      </dgm:prSet>
      <dgm:spPr/>
      <dgm:t>
        <a:bodyPr/>
        <a:lstStyle/>
        <a:p>
          <a:endParaRPr lang="en-US"/>
        </a:p>
      </dgm:t>
    </dgm:pt>
    <dgm:pt modelId="{17EA25D1-DA48-4B38-AEC5-4CAF806C04A9}" type="pres">
      <dgm:prSet presAssocID="{0B90B492-12D1-44AE-85F4-C841F73FE18F}" presName="spaceBetweenRectangles" presStyleCnt="0"/>
      <dgm:spPr/>
    </dgm:pt>
    <dgm:pt modelId="{9ABB1C3A-CD55-4F77-BF36-6507F87581E8}" type="pres">
      <dgm:prSet presAssocID="{70F013CD-5633-43E5-B06D-6966BA91322F}" presName="parentLin" presStyleCnt="0"/>
      <dgm:spPr/>
    </dgm:pt>
    <dgm:pt modelId="{D1024A28-DDB0-415C-96BE-A51BE00F6A08}" type="pres">
      <dgm:prSet presAssocID="{70F013CD-5633-43E5-B06D-6966BA91322F}" presName="parentLeftMargin" presStyleLbl="node1" presStyleIdx="0" presStyleCnt="2"/>
      <dgm:spPr/>
      <dgm:t>
        <a:bodyPr/>
        <a:lstStyle/>
        <a:p>
          <a:endParaRPr lang="en-US"/>
        </a:p>
      </dgm:t>
    </dgm:pt>
    <dgm:pt modelId="{F3FEC974-26BD-4227-9A01-66EA4256071F}" type="pres">
      <dgm:prSet presAssocID="{70F013CD-5633-43E5-B06D-6966BA91322F}" presName="parentText" presStyleLbl="node1" presStyleIdx="1" presStyleCnt="2">
        <dgm:presLayoutVars>
          <dgm:chMax val="0"/>
          <dgm:bulletEnabled val="1"/>
        </dgm:presLayoutVars>
      </dgm:prSet>
      <dgm:spPr/>
      <dgm:t>
        <a:bodyPr/>
        <a:lstStyle/>
        <a:p>
          <a:endParaRPr lang="en-US"/>
        </a:p>
      </dgm:t>
    </dgm:pt>
    <dgm:pt modelId="{472D1413-1810-4B12-8F4E-147F52AFB340}" type="pres">
      <dgm:prSet presAssocID="{70F013CD-5633-43E5-B06D-6966BA91322F}" presName="negativeSpace" presStyleCnt="0"/>
      <dgm:spPr/>
    </dgm:pt>
    <dgm:pt modelId="{1F8506F1-BE30-4563-893C-D0D9B861E436}" type="pres">
      <dgm:prSet presAssocID="{70F013CD-5633-43E5-B06D-6966BA91322F}" presName="childText" presStyleLbl="conFgAcc1" presStyleIdx="1" presStyleCnt="2">
        <dgm:presLayoutVars>
          <dgm:bulletEnabled val="1"/>
        </dgm:presLayoutVars>
      </dgm:prSet>
      <dgm:spPr/>
      <dgm:t>
        <a:bodyPr/>
        <a:lstStyle/>
        <a:p>
          <a:endParaRPr lang="en-US"/>
        </a:p>
      </dgm:t>
    </dgm:pt>
  </dgm:ptLst>
  <dgm:cxnLst>
    <dgm:cxn modelId="{7A13A499-F1D6-47AC-8D63-0C72D4509BD5}" srcId="{70F013CD-5633-43E5-B06D-6966BA91322F}" destId="{D8748992-7D35-4EBF-B8CF-077B08172390}" srcOrd="3" destOrd="0" parTransId="{BD649451-2060-45E5-A080-199F4725B6FA}" sibTransId="{0061564F-9A0F-408A-AC82-E73180CDBF30}"/>
    <dgm:cxn modelId="{533A6E88-1CCF-48D7-BF74-4CCE00A2B654}" srcId="{111BBE8A-7367-480D-A992-1A45E5B1FDFB}" destId="{050F55B2-4893-4400-8C66-1DA1A002E997}" srcOrd="0" destOrd="0" parTransId="{FD236230-7049-4CDB-9ECF-D64DA190295D}" sibTransId="{0B90B492-12D1-44AE-85F4-C841F73FE18F}"/>
    <dgm:cxn modelId="{974A51AC-E6DD-4BC9-BA95-2E38C33ADE41}" srcId="{70F013CD-5633-43E5-B06D-6966BA91322F}" destId="{8E1F904E-E69C-4EB1-A622-CB947F4E7AD2}" srcOrd="0" destOrd="0" parTransId="{44DF979A-619B-4526-8524-EB772BD73C81}" sibTransId="{2F0B0417-77A8-49EF-9A4B-0EBABAEA69E8}"/>
    <dgm:cxn modelId="{9DC7CBE0-C5BA-45FB-A709-BD24912C9F1B}" type="presOf" srcId="{0EC7EAEF-345A-44CF-BA64-2EBD051F12E2}" destId="{1F8506F1-BE30-4563-893C-D0D9B861E436}" srcOrd="0" destOrd="2" presId="urn:microsoft.com/office/officeart/2005/8/layout/list1"/>
    <dgm:cxn modelId="{633EA66A-4EB9-4572-BFE3-70DC960CA7DD}" type="presOf" srcId="{050F55B2-4893-4400-8C66-1DA1A002E997}" destId="{581F7692-8CF4-4CDB-BB98-F93AECB1832C}" srcOrd="0" destOrd="0" presId="urn:microsoft.com/office/officeart/2005/8/layout/list1"/>
    <dgm:cxn modelId="{F727AD40-0C59-4717-B0A2-C509379A6053}" type="presOf" srcId="{111BBE8A-7367-480D-A992-1A45E5B1FDFB}" destId="{DE3E3F63-7774-4943-874A-AAC7B841725A}" srcOrd="0" destOrd="0" presId="urn:microsoft.com/office/officeart/2005/8/layout/list1"/>
    <dgm:cxn modelId="{8062DC83-B820-4284-A5B2-69F6E672C89C}" type="presOf" srcId="{379D630F-FBDB-4017-B669-8B84664C0605}" destId="{28F9426A-9C1E-4FE2-9A64-480DB1244DDA}" srcOrd="0" destOrd="1" presId="urn:microsoft.com/office/officeart/2005/8/layout/list1"/>
    <dgm:cxn modelId="{566C3395-2364-48E7-A839-B7EFC7791ED3}" type="presOf" srcId="{90683333-A18D-4148-9E53-3320767A1C12}" destId="{28F9426A-9C1E-4FE2-9A64-480DB1244DDA}" srcOrd="0" destOrd="3" presId="urn:microsoft.com/office/officeart/2005/8/layout/list1"/>
    <dgm:cxn modelId="{5ADF6CE0-6516-44E9-89BB-5C6D923BC25B}" type="presOf" srcId="{D566186F-1D48-44CF-B403-EA356F672C38}" destId="{1F8506F1-BE30-4563-893C-D0D9B861E436}" srcOrd="0" destOrd="4" presId="urn:microsoft.com/office/officeart/2005/8/layout/list1"/>
    <dgm:cxn modelId="{0AF88C41-B8E7-4211-B5FC-5D2C0DC07F6B}" type="presOf" srcId="{5462ADDA-0D7A-42FE-9222-32A3C0732F81}" destId="{1F8506F1-BE30-4563-893C-D0D9B861E436}" srcOrd="0" destOrd="1" presId="urn:microsoft.com/office/officeart/2005/8/layout/list1"/>
    <dgm:cxn modelId="{9E8D905E-BBE8-400D-AA0E-D26D0CFB5D47}" srcId="{111BBE8A-7367-480D-A992-1A45E5B1FDFB}" destId="{70F013CD-5633-43E5-B06D-6966BA91322F}" srcOrd="1" destOrd="0" parTransId="{3166F5BE-6177-4DAE-91CF-FC65DF34F000}" sibTransId="{AF3BE58C-9577-4122-BA2A-7652DCFBDB9B}"/>
    <dgm:cxn modelId="{062E527B-1F66-430E-B66B-24F4A4D2E465}" type="presOf" srcId="{8E1F904E-E69C-4EB1-A622-CB947F4E7AD2}" destId="{1F8506F1-BE30-4563-893C-D0D9B861E436}" srcOrd="0" destOrd="0" presId="urn:microsoft.com/office/officeart/2005/8/layout/list1"/>
    <dgm:cxn modelId="{54F82B24-81A3-440E-BFE0-599A984BD8F1}" type="presOf" srcId="{D8748992-7D35-4EBF-B8CF-077B08172390}" destId="{1F8506F1-BE30-4563-893C-D0D9B861E436}" srcOrd="0" destOrd="3" presId="urn:microsoft.com/office/officeart/2005/8/layout/list1"/>
    <dgm:cxn modelId="{D86FF21A-DDF0-419E-9F69-CD8A05B58756}" srcId="{70F013CD-5633-43E5-B06D-6966BA91322F}" destId="{5462ADDA-0D7A-42FE-9222-32A3C0732F81}" srcOrd="1" destOrd="0" parTransId="{57A3429C-49EC-4075-9815-AA6FCAB898E8}" sibTransId="{A5C18429-6B6A-442E-B0F2-8F3A2BC854EA}"/>
    <dgm:cxn modelId="{C9E68C83-CA94-4318-83B5-9429A3631CCA}" srcId="{70F013CD-5633-43E5-B06D-6966BA91322F}" destId="{0EC7EAEF-345A-44CF-BA64-2EBD051F12E2}" srcOrd="2" destOrd="0" parTransId="{560BB729-80BB-4DA7-9717-78FDC99FADD3}" sibTransId="{8010EC1D-DD35-405A-9256-E6C8B72AFD8B}"/>
    <dgm:cxn modelId="{2B5EE91C-4F4D-48CE-89D6-DCA055DAD53D}" type="presOf" srcId="{DA56F497-AD08-400B-91C0-4C2229835146}" destId="{28F9426A-9C1E-4FE2-9A64-480DB1244DDA}" srcOrd="0" destOrd="0" presId="urn:microsoft.com/office/officeart/2005/8/layout/list1"/>
    <dgm:cxn modelId="{954AAD3F-12B8-491B-8A4F-B0B25E85EF6B}" type="presOf" srcId="{70F013CD-5633-43E5-B06D-6966BA91322F}" destId="{D1024A28-DDB0-415C-96BE-A51BE00F6A08}" srcOrd="0" destOrd="0" presId="urn:microsoft.com/office/officeart/2005/8/layout/list1"/>
    <dgm:cxn modelId="{8A845AB3-2635-42B8-87A6-A8589EBF34A3}" srcId="{050F55B2-4893-4400-8C66-1DA1A002E997}" destId="{90683333-A18D-4148-9E53-3320767A1C12}" srcOrd="3" destOrd="0" parTransId="{4329F5CD-A3C9-48A7-9FCF-2FE8A84B92FE}" sibTransId="{A23B9070-5FCD-4011-8722-5C5918FFE9A6}"/>
    <dgm:cxn modelId="{03F1A8F0-DEFB-4241-9DEE-0E5F9D333DDD}" type="presOf" srcId="{D13507CA-7FFD-4328-BBF0-E81BC6A2C86E}" destId="{28F9426A-9C1E-4FE2-9A64-480DB1244DDA}" srcOrd="0" destOrd="2" presId="urn:microsoft.com/office/officeart/2005/8/layout/list1"/>
    <dgm:cxn modelId="{94BFFB8B-5BFD-4B3C-BC04-753CC7F084F0}" srcId="{050F55B2-4893-4400-8C66-1DA1A002E997}" destId="{379D630F-FBDB-4017-B669-8B84664C0605}" srcOrd="1" destOrd="0" parTransId="{F98C9471-799A-4B0F-B0DB-15C5CAB4128E}" sibTransId="{19916ED3-690E-4227-80B2-B080D5A1173B}"/>
    <dgm:cxn modelId="{A6EDA059-CDCA-453C-83B4-CD81929C0A86}" srcId="{050F55B2-4893-4400-8C66-1DA1A002E997}" destId="{DA56F497-AD08-400B-91C0-4C2229835146}" srcOrd="0" destOrd="0" parTransId="{D43BD687-3DB9-42A1-A40C-2408F9364CA0}" sibTransId="{D8EED02D-073F-4986-8936-CD89A4E5AD3C}"/>
    <dgm:cxn modelId="{F5FCD4D0-B782-429A-875E-018E494FC85F}" srcId="{050F55B2-4893-4400-8C66-1DA1A002E997}" destId="{D13507CA-7FFD-4328-BBF0-E81BC6A2C86E}" srcOrd="2" destOrd="0" parTransId="{A22CE84B-E158-4ABB-BF69-6EB968676AC4}" sibTransId="{940CECB5-17FF-4A07-BF85-3E39510B88A8}"/>
    <dgm:cxn modelId="{36EB70B7-E5D5-4585-A4A0-22C18AB5095A}" type="presOf" srcId="{70F013CD-5633-43E5-B06D-6966BA91322F}" destId="{F3FEC974-26BD-4227-9A01-66EA4256071F}" srcOrd="1" destOrd="0" presId="urn:microsoft.com/office/officeart/2005/8/layout/list1"/>
    <dgm:cxn modelId="{45F11FA1-E593-4A1F-8826-6A8161D36FAA}" srcId="{70F013CD-5633-43E5-B06D-6966BA91322F}" destId="{D566186F-1D48-44CF-B403-EA356F672C38}" srcOrd="4" destOrd="0" parTransId="{E0C4A8CD-A6BE-4667-B002-E9332A8FD1F3}" sibTransId="{3FA4EE5D-049A-4BEC-BA9E-94FAFEDCE14F}"/>
    <dgm:cxn modelId="{E94582D2-D3B4-41FC-9F0E-66FA2FC5AD9A}" type="presOf" srcId="{050F55B2-4893-4400-8C66-1DA1A002E997}" destId="{178876A6-0C27-406B-9262-7855198684A7}" srcOrd="1" destOrd="0" presId="urn:microsoft.com/office/officeart/2005/8/layout/list1"/>
    <dgm:cxn modelId="{ECDAFDD4-95C9-434D-99A1-9D8C4D9C9E78}" type="presParOf" srcId="{DE3E3F63-7774-4943-874A-AAC7B841725A}" destId="{D2E6CA31-9CC4-427B-B08F-E2A5E407DC75}" srcOrd="0" destOrd="0" presId="urn:microsoft.com/office/officeart/2005/8/layout/list1"/>
    <dgm:cxn modelId="{0404902F-ED8E-4A3C-AD0A-19AF58FAF19F}" type="presParOf" srcId="{D2E6CA31-9CC4-427B-B08F-E2A5E407DC75}" destId="{581F7692-8CF4-4CDB-BB98-F93AECB1832C}" srcOrd="0" destOrd="0" presId="urn:microsoft.com/office/officeart/2005/8/layout/list1"/>
    <dgm:cxn modelId="{3EB36D3B-D956-4724-B4A7-F81722049CBC}" type="presParOf" srcId="{D2E6CA31-9CC4-427B-B08F-E2A5E407DC75}" destId="{178876A6-0C27-406B-9262-7855198684A7}" srcOrd="1" destOrd="0" presId="urn:microsoft.com/office/officeart/2005/8/layout/list1"/>
    <dgm:cxn modelId="{E14B0676-3682-460D-8D36-A2B7976526F7}" type="presParOf" srcId="{DE3E3F63-7774-4943-874A-AAC7B841725A}" destId="{612F7FA4-E0A7-4877-B8D8-D6A8F01AE768}" srcOrd="1" destOrd="0" presId="urn:microsoft.com/office/officeart/2005/8/layout/list1"/>
    <dgm:cxn modelId="{F01EADD3-01A3-44B5-B698-C19D291A2310}" type="presParOf" srcId="{DE3E3F63-7774-4943-874A-AAC7B841725A}" destId="{28F9426A-9C1E-4FE2-9A64-480DB1244DDA}" srcOrd="2" destOrd="0" presId="urn:microsoft.com/office/officeart/2005/8/layout/list1"/>
    <dgm:cxn modelId="{1C66EADB-DD94-4719-9164-C3E7961E8A0B}" type="presParOf" srcId="{DE3E3F63-7774-4943-874A-AAC7B841725A}" destId="{17EA25D1-DA48-4B38-AEC5-4CAF806C04A9}" srcOrd="3" destOrd="0" presId="urn:microsoft.com/office/officeart/2005/8/layout/list1"/>
    <dgm:cxn modelId="{0F2D6702-8F9E-4B1C-8749-B8FC41A36E85}" type="presParOf" srcId="{DE3E3F63-7774-4943-874A-AAC7B841725A}" destId="{9ABB1C3A-CD55-4F77-BF36-6507F87581E8}" srcOrd="4" destOrd="0" presId="urn:microsoft.com/office/officeart/2005/8/layout/list1"/>
    <dgm:cxn modelId="{2E17C636-473C-464B-B072-6514B0CBF7AA}" type="presParOf" srcId="{9ABB1C3A-CD55-4F77-BF36-6507F87581E8}" destId="{D1024A28-DDB0-415C-96BE-A51BE00F6A08}" srcOrd="0" destOrd="0" presId="urn:microsoft.com/office/officeart/2005/8/layout/list1"/>
    <dgm:cxn modelId="{66185686-579E-43C8-B819-C3B7DE6F08E8}" type="presParOf" srcId="{9ABB1C3A-CD55-4F77-BF36-6507F87581E8}" destId="{F3FEC974-26BD-4227-9A01-66EA4256071F}" srcOrd="1" destOrd="0" presId="urn:microsoft.com/office/officeart/2005/8/layout/list1"/>
    <dgm:cxn modelId="{4B7A6258-CA3B-4ECA-BEC2-FA8B938E582B}" type="presParOf" srcId="{DE3E3F63-7774-4943-874A-AAC7B841725A}" destId="{472D1413-1810-4B12-8F4E-147F52AFB340}" srcOrd="5" destOrd="0" presId="urn:microsoft.com/office/officeart/2005/8/layout/list1"/>
    <dgm:cxn modelId="{D85421EC-5C6A-40A6-A088-A1BB31B14633}" type="presParOf" srcId="{DE3E3F63-7774-4943-874A-AAC7B841725A}" destId="{1F8506F1-BE30-4563-893C-D0D9B861E436}"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111BBE8A-7367-480D-A992-1A45E5B1FDFB}"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050F55B2-4893-4400-8C66-1DA1A002E997}">
      <dgm:prSet phldrT="[Text]"/>
      <dgm:spPr/>
      <dgm:t>
        <a:bodyPr/>
        <a:lstStyle/>
        <a:p>
          <a:r>
            <a:rPr lang="en-US" dirty="0"/>
            <a:t>FE-36™</a:t>
          </a:r>
        </a:p>
      </dgm:t>
    </dgm:pt>
    <dgm:pt modelId="{FD236230-7049-4CDB-9ECF-D64DA190295D}" type="parTrans" cxnId="{533A6E88-1CCF-48D7-BF74-4CCE00A2B654}">
      <dgm:prSet/>
      <dgm:spPr/>
      <dgm:t>
        <a:bodyPr/>
        <a:lstStyle/>
        <a:p>
          <a:endParaRPr lang="en-US"/>
        </a:p>
      </dgm:t>
    </dgm:pt>
    <dgm:pt modelId="{0B90B492-12D1-44AE-85F4-C841F73FE18F}" type="sibTrans" cxnId="{533A6E88-1CCF-48D7-BF74-4CCE00A2B654}">
      <dgm:prSet/>
      <dgm:spPr/>
      <dgm:t>
        <a:bodyPr/>
        <a:lstStyle/>
        <a:p>
          <a:endParaRPr lang="en-US"/>
        </a:p>
      </dgm:t>
    </dgm:pt>
    <dgm:pt modelId="{5CE71321-2FA6-49FB-ADEE-0DED23CE055A}">
      <dgm:prSet/>
      <dgm:spPr/>
      <dgm:t>
        <a:bodyPr/>
        <a:lstStyle/>
        <a:p>
          <a:r>
            <a:rPr lang="en-US" dirty="0"/>
            <a:t>Consists of hydrofluorocarbon HFC-236fa</a:t>
          </a:r>
        </a:p>
      </dgm:t>
    </dgm:pt>
    <dgm:pt modelId="{82B7E37E-70FF-4B59-87DF-1AC75AD095BB}" type="parTrans" cxnId="{D4FA558F-53C4-42A1-8C80-3222F79929E2}">
      <dgm:prSet/>
      <dgm:spPr/>
      <dgm:t>
        <a:bodyPr/>
        <a:lstStyle/>
        <a:p>
          <a:endParaRPr lang="en-US"/>
        </a:p>
      </dgm:t>
    </dgm:pt>
    <dgm:pt modelId="{4A02820D-50D4-46FF-BEB7-44028E32CB1A}" type="sibTrans" cxnId="{D4FA558F-53C4-42A1-8C80-3222F79929E2}">
      <dgm:prSet/>
      <dgm:spPr/>
      <dgm:t>
        <a:bodyPr/>
        <a:lstStyle/>
        <a:p>
          <a:endParaRPr lang="en-US"/>
        </a:p>
      </dgm:t>
    </dgm:pt>
    <dgm:pt modelId="{2BEEC032-4F0E-4FBB-A993-CF758499A3FA}">
      <dgm:prSet/>
      <dgm:spPr/>
      <dgm:t>
        <a:bodyPr/>
        <a:lstStyle/>
        <a:p>
          <a:r>
            <a:rPr lang="en-US" dirty="0"/>
            <a:t>Suggested applications include computer and telecommunications rooms, museums and archives, hospitals, auto racetracks, and on aircraft</a:t>
          </a:r>
        </a:p>
      </dgm:t>
    </dgm:pt>
    <dgm:pt modelId="{EDDD4EC9-66D7-46AE-8137-6E90B717D55D}" type="parTrans" cxnId="{1E2955C4-C295-4D13-A594-21821A6EECE2}">
      <dgm:prSet/>
      <dgm:spPr/>
      <dgm:t>
        <a:bodyPr/>
        <a:lstStyle/>
        <a:p>
          <a:endParaRPr lang="en-US"/>
        </a:p>
      </dgm:t>
    </dgm:pt>
    <dgm:pt modelId="{A833C3FD-76FA-459D-AC44-C9C12E4EE823}" type="sibTrans" cxnId="{1E2955C4-C295-4D13-A594-21821A6EECE2}">
      <dgm:prSet/>
      <dgm:spPr/>
      <dgm:t>
        <a:bodyPr/>
        <a:lstStyle/>
        <a:p>
          <a:endParaRPr lang="en-US"/>
        </a:p>
      </dgm:t>
    </dgm:pt>
    <dgm:pt modelId="{85FDA709-AEB7-4A07-9A74-919796CADA01}">
      <dgm:prSet phldrT="[Text]"/>
      <dgm:spPr/>
      <dgm:t>
        <a:bodyPr/>
        <a:lstStyle/>
        <a:p>
          <a:r>
            <a:rPr lang="en-US" dirty="0"/>
            <a:t>Developed by DuPont™ to replace both Halon 1301 in local application systems and Halon 1211 in portable fire extinguishers</a:t>
          </a:r>
        </a:p>
      </dgm:t>
    </dgm:pt>
    <dgm:pt modelId="{F548055C-D7CB-4942-A951-B03AC7019D65}" type="parTrans" cxnId="{9A4FD3DE-422F-41B3-BF99-D9C579DBF638}">
      <dgm:prSet/>
      <dgm:spPr/>
      <dgm:t>
        <a:bodyPr/>
        <a:lstStyle/>
        <a:p>
          <a:endParaRPr lang="en-US"/>
        </a:p>
      </dgm:t>
    </dgm:pt>
    <dgm:pt modelId="{01E83A2A-B1E2-4D64-BD03-05FCA79F2891}" type="sibTrans" cxnId="{9A4FD3DE-422F-41B3-BF99-D9C579DBF638}">
      <dgm:prSet/>
      <dgm:spPr/>
      <dgm:t>
        <a:bodyPr/>
        <a:lstStyle/>
        <a:p>
          <a:endParaRPr lang="en-US"/>
        </a:p>
      </dgm:t>
    </dgm:pt>
    <dgm:pt modelId="{DE3E3F63-7774-4943-874A-AAC7B841725A}" type="pres">
      <dgm:prSet presAssocID="{111BBE8A-7367-480D-A992-1A45E5B1FDFB}" presName="linear" presStyleCnt="0">
        <dgm:presLayoutVars>
          <dgm:dir/>
          <dgm:animLvl val="lvl"/>
          <dgm:resizeHandles val="exact"/>
        </dgm:presLayoutVars>
      </dgm:prSet>
      <dgm:spPr/>
      <dgm:t>
        <a:bodyPr/>
        <a:lstStyle/>
        <a:p>
          <a:endParaRPr lang="en-US"/>
        </a:p>
      </dgm:t>
    </dgm:pt>
    <dgm:pt modelId="{D2E6CA31-9CC4-427B-B08F-E2A5E407DC75}" type="pres">
      <dgm:prSet presAssocID="{050F55B2-4893-4400-8C66-1DA1A002E997}" presName="parentLin" presStyleCnt="0"/>
      <dgm:spPr/>
      <dgm:t>
        <a:bodyPr/>
        <a:lstStyle/>
        <a:p>
          <a:endParaRPr lang="en-US"/>
        </a:p>
      </dgm:t>
    </dgm:pt>
    <dgm:pt modelId="{581F7692-8CF4-4CDB-BB98-F93AECB1832C}" type="pres">
      <dgm:prSet presAssocID="{050F55B2-4893-4400-8C66-1DA1A002E997}" presName="parentLeftMargin" presStyleLbl="node1" presStyleIdx="0" presStyleCnt="1"/>
      <dgm:spPr/>
      <dgm:t>
        <a:bodyPr/>
        <a:lstStyle/>
        <a:p>
          <a:endParaRPr lang="en-US"/>
        </a:p>
      </dgm:t>
    </dgm:pt>
    <dgm:pt modelId="{178876A6-0C27-406B-9262-7855198684A7}" type="pres">
      <dgm:prSet presAssocID="{050F55B2-4893-4400-8C66-1DA1A002E997}" presName="parentText" presStyleLbl="node1" presStyleIdx="0" presStyleCnt="1">
        <dgm:presLayoutVars>
          <dgm:chMax val="0"/>
          <dgm:bulletEnabled val="1"/>
        </dgm:presLayoutVars>
      </dgm:prSet>
      <dgm:spPr/>
      <dgm:t>
        <a:bodyPr/>
        <a:lstStyle/>
        <a:p>
          <a:endParaRPr lang="en-US"/>
        </a:p>
      </dgm:t>
    </dgm:pt>
    <dgm:pt modelId="{612F7FA4-E0A7-4877-B8D8-D6A8F01AE768}" type="pres">
      <dgm:prSet presAssocID="{050F55B2-4893-4400-8C66-1DA1A002E997}" presName="negativeSpace" presStyleCnt="0"/>
      <dgm:spPr/>
      <dgm:t>
        <a:bodyPr/>
        <a:lstStyle/>
        <a:p>
          <a:endParaRPr lang="en-US"/>
        </a:p>
      </dgm:t>
    </dgm:pt>
    <dgm:pt modelId="{28F9426A-9C1E-4FE2-9A64-480DB1244DDA}" type="pres">
      <dgm:prSet presAssocID="{050F55B2-4893-4400-8C66-1DA1A002E997}" presName="childText" presStyleLbl="conFgAcc1" presStyleIdx="0" presStyleCnt="1">
        <dgm:presLayoutVars>
          <dgm:bulletEnabled val="1"/>
        </dgm:presLayoutVars>
      </dgm:prSet>
      <dgm:spPr/>
      <dgm:t>
        <a:bodyPr/>
        <a:lstStyle/>
        <a:p>
          <a:endParaRPr lang="en-US"/>
        </a:p>
      </dgm:t>
    </dgm:pt>
  </dgm:ptLst>
  <dgm:cxnLst>
    <dgm:cxn modelId="{D4FA558F-53C4-42A1-8C80-3222F79929E2}" srcId="{050F55B2-4893-4400-8C66-1DA1A002E997}" destId="{5CE71321-2FA6-49FB-ADEE-0DED23CE055A}" srcOrd="1" destOrd="0" parTransId="{82B7E37E-70FF-4B59-87DF-1AC75AD095BB}" sibTransId="{4A02820D-50D4-46FF-BEB7-44028E32CB1A}"/>
    <dgm:cxn modelId="{1E2955C4-C295-4D13-A594-21821A6EECE2}" srcId="{050F55B2-4893-4400-8C66-1DA1A002E997}" destId="{2BEEC032-4F0E-4FBB-A993-CF758499A3FA}" srcOrd="2" destOrd="0" parTransId="{EDDD4EC9-66D7-46AE-8137-6E90B717D55D}" sibTransId="{A833C3FD-76FA-459D-AC44-C9C12E4EE823}"/>
    <dgm:cxn modelId="{0A4ABE66-8D6B-4661-8CF3-387E725C00FC}" type="presOf" srcId="{050F55B2-4893-4400-8C66-1DA1A002E997}" destId="{581F7692-8CF4-4CDB-BB98-F93AECB1832C}" srcOrd="0" destOrd="0" presId="urn:microsoft.com/office/officeart/2005/8/layout/list1"/>
    <dgm:cxn modelId="{39BF9110-D218-4388-9A27-C19F6B081831}" type="presOf" srcId="{050F55B2-4893-4400-8C66-1DA1A002E997}" destId="{178876A6-0C27-406B-9262-7855198684A7}" srcOrd="1" destOrd="0" presId="urn:microsoft.com/office/officeart/2005/8/layout/list1"/>
    <dgm:cxn modelId="{ACE96CA5-C76C-4B24-A913-0CB5016EAB2D}" type="presOf" srcId="{2BEEC032-4F0E-4FBB-A993-CF758499A3FA}" destId="{28F9426A-9C1E-4FE2-9A64-480DB1244DDA}" srcOrd="0" destOrd="2" presId="urn:microsoft.com/office/officeart/2005/8/layout/list1"/>
    <dgm:cxn modelId="{9A4FD3DE-422F-41B3-BF99-D9C579DBF638}" srcId="{050F55B2-4893-4400-8C66-1DA1A002E997}" destId="{85FDA709-AEB7-4A07-9A74-919796CADA01}" srcOrd="0" destOrd="0" parTransId="{F548055C-D7CB-4942-A951-B03AC7019D65}" sibTransId="{01E83A2A-B1E2-4D64-BD03-05FCA79F2891}"/>
    <dgm:cxn modelId="{CA07B81E-F827-4E2C-A39E-0C098E752DA3}" type="presOf" srcId="{85FDA709-AEB7-4A07-9A74-919796CADA01}" destId="{28F9426A-9C1E-4FE2-9A64-480DB1244DDA}" srcOrd="0" destOrd="0" presId="urn:microsoft.com/office/officeart/2005/8/layout/list1"/>
    <dgm:cxn modelId="{34641975-F81F-4EAC-9334-99DA3DB66F22}" type="presOf" srcId="{111BBE8A-7367-480D-A992-1A45E5B1FDFB}" destId="{DE3E3F63-7774-4943-874A-AAC7B841725A}" srcOrd="0" destOrd="0" presId="urn:microsoft.com/office/officeart/2005/8/layout/list1"/>
    <dgm:cxn modelId="{0F2A1591-02EE-4C54-99B7-BA0C66BD6BBA}" type="presOf" srcId="{5CE71321-2FA6-49FB-ADEE-0DED23CE055A}" destId="{28F9426A-9C1E-4FE2-9A64-480DB1244DDA}" srcOrd="0" destOrd="1" presId="urn:microsoft.com/office/officeart/2005/8/layout/list1"/>
    <dgm:cxn modelId="{533A6E88-1CCF-48D7-BF74-4CCE00A2B654}" srcId="{111BBE8A-7367-480D-A992-1A45E5B1FDFB}" destId="{050F55B2-4893-4400-8C66-1DA1A002E997}" srcOrd="0" destOrd="0" parTransId="{FD236230-7049-4CDB-9ECF-D64DA190295D}" sibTransId="{0B90B492-12D1-44AE-85F4-C841F73FE18F}"/>
    <dgm:cxn modelId="{6088397C-F827-409D-B872-E5C43802F9BD}" type="presParOf" srcId="{DE3E3F63-7774-4943-874A-AAC7B841725A}" destId="{D2E6CA31-9CC4-427B-B08F-E2A5E407DC75}" srcOrd="0" destOrd="0" presId="urn:microsoft.com/office/officeart/2005/8/layout/list1"/>
    <dgm:cxn modelId="{2EFC0908-D6FD-4B10-AE6A-AE97C64F6777}" type="presParOf" srcId="{D2E6CA31-9CC4-427B-B08F-E2A5E407DC75}" destId="{581F7692-8CF4-4CDB-BB98-F93AECB1832C}" srcOrd="0" destOrd="0" presId="urn:microsoft.com/office/officeart/2005/8/layout/list1"/>
    <dgm:cxn modelId="{F00FB653-C2F0-455C-9520-47132C564034}" type="presParOf" srcId="{D2E6CA31-9CC4-427B-B08F-E2A5E407DC75}" destId="{178876A6-0C27-406B-9262-7855198684A7}" srcOrd="1" destOrd="0" presId="urn:microsoft.com/office/officeart/2005/8/layout/list1"/>
    <dgm:cxn modelId="{66481D3A-6908-4091-BD87-F23295567503}" type="presParOf" srcId="{DE3E3F63-7774-4943-874A-AAC7B841725A}" destId="{612F7FA4-E0A7-4877-B8D8-D6A8F01AE768}" srcOrd="1" destOrd="0" presId="urn:microsoft.com/office/officeart/2005/8/layout/list1"/>
    <dgm:cxn modelId="{91AAA2EE-2EA8-40EE-947F-1AFC9014A0F2}" type="presParOf" srcId="{DE3E3F63-7774-4943-874A-AAC7B841725A}" destId="{28F9426A-9C1E-4FE2-9A64-480DB1244DDA}"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F35D17-C261-40BB-8E06-16EA23E600A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120D0D0-A536-435A-B6A9-1F07FA23C47C}">
      <dgm:prSet phldrT="[Text]" custT="1"/>
      <dgm:spPr/>
      <dgm:t>
        <a:bodyPr/>
        <a:lstStyle/>
        <a:p>
          <a:r>
            <a:rPr lang="en-US" sz="2400" b="0" dirty="0"/>
            <a:t>By the type of fire they will extinguish</a:t>
          </a:r>
        </a:p>
      </dgm:t>
    </dgm:pt>
    <dgm:pt modelId="{8DD916F4-DC8E-484A-9A08-5EE0BA653203}" type="parTrans" cxnId="{C6E02104-0907-40AA-90AC-524DAFD0C035}">
      <dgm:prSet/>
      <dgm:spPr/>
      <dgm:t>
        <a:bodyPr/>
        <a:lstStyle/>
        <a:p>
          <a:endParaRPr lang="en-US"/>
        </a:p>
      </dgm:t>
    </dgm:pt>
    <dgm:pt modelId="{6428E292-56FD-4619-8577-849FDE37C354}" type="sibTrans" cxnId="{C6E02104-0907-40AA-90AC-524DAFD0C035}">
      <dgm:prSet/>
      <dgm:spPr/>
      <dgm:t>
        <a:bodyPr/>
        <a:lstStyle/>
        <a:p>
          <a:endParaRPr lang="en-US"/>
        </a:p>
      </dgm:t>
    </dgm:pt>
    <dgm:pt modelId="{8166302C-3901-45AB-BD24-8A93A403EC76}">
      <dgm:prSet custT="1"/>
      <dgm:spPr>
        <a:solidFill>
          <a:schemeClr val="accent6">
            <a:lumMod val="50000"/>
          </a:schemeClr>
        </a:solidFill>
      </dgm:spPr>
      <dgm:t>
        <a:bodyPr/>
        <a:lstStyle/>
        <a:p>
          <a:r>
            <a:rPr lang="en-US" sz="2400" b="0" dirty="0"/>
            <a:t>Labels may be affixed to the extinguishing agent storage tanks to indicate the class of fire for which the system is approved</a:t>
          </a:r>
        </a:p>
      </dgm:t>
    </dgm:pt>
    <dgm:pt modelId="{3D92263C-0ABB-46E3-873E-7014E436DF2E}" type="parTrans" cxnId="{9709A7C4-0C61-4FEE-AE3E-7D49E7F1830D}">
      <dgm:prSet/>
      <dgm:spPr/>
      <dgm:t>
        <a:bodyPr/>
        <a:lstStyle/>
        <a:p>
          <a:endParaRPr lang="en-US"/>
        </a:p>
      </dgm:t>
    </dgm:pt>
    <dgm:pt modelId="{4071A4D7-48C4-4B68-928F-ADBC94C50726}" type="sibTrans" cxnId="{9709A7C4-0C61-4FEE-AE3E-7D49E7F1830D}">
      <dgm:prSet/>
      <dgm:spPr/>
      <dgm:t>
        <a:bodyPr/>
        <a:lstStyle/>
        <a:p>
          <a:endParaRPr lang="en-US"/>
        </a:p>
      </dgm:t>
    </dgm:pt>
    <dgm:pt modelId="{9C35D9A5-71CD-4C63-A26F-88DA8A122FDE}" type="pres">
      <dgm:prSet presAssocID="{14F35D17-C261-40BB-8E06-16EA23E600A7}" presName="linear" presStyleCnt="0">
        <dgm:presLayoutVars>
          <dgm:animLvl val="lvl"/>
          <dgm:resizeHandles val="exact"/>
        </dgm:presLayoutVars>
      </dgm:prSet>
      <dgm:spPr/>
      <dgm:t>
        <a:bodyPr/>
        <a:lstStyle/>
        <a:p>
          <a:endParaRPr lang="en-US"/>
        </a:p>
      </dgm:t>
    </dgm:pt>
    <dgm:pt modelId="{6EF0798D-90BD-498F-AFEF-02A7D1752B69}" type="pres">
      <dgm:prSet presAssocID="{3120D0D0-A536-435A-B6A9-1F07FA23C47C}" presName="parentText" presStyleLbl="node1" presStyleIdx="0" presStyleCnt="2">
        <dgm:presLayoutVars>
          <dgm:chMax val="0"/>
          <dgm:bulletEnabled val="1"/>
        </dgm:presLayoutVars>
      </dgm:prSet>
      <dgm:spPr/>
      <dgm:t>
        <a:bodyPr/>
        <a:lstStyle/>
        <a:p>
          <a:endParaRPr lang="en-US"/>
        </a:p>
      </dgm:t>
    </dgm:pt>
    <dgm:pt modelId="{525F1FBF-C6B0-4A95-B72D-C449BAD04528}" type="pres">
      <dgm:prSet presAssocID="{6428E292-56FD-4619-8577-849FDE37C354}" presName="spacer" presStyleCnt="0"/>
      <dgm:spPr/>
    </dgm:pt>
    <dgm:pt modelId="{66DDA298-6DAF-4316-B14B-5B901616237A}" type="pres">
      <dgm:prSet presAssocID="{8166302C-3901-45AB-BD24-8A93A403EC76}" presName="parentText" presStyleLbl="node1" presStyleIdx="1" presStyleCnt="2">
        <dgm:presLayoutVars>
          <dgm:chMax val="0"/>
          <dgm:bulletEnabled val="1"/>
        </dgm:presLayoutVars>
      </dgm:prSet>
      <dgm:spPr/>
      <dgm:t>
        <a:bodyPr/>
        <a:lstStyle/>
        <a:p>
          <a:endParaRPr lang="en-US"/>
        </a:p>
      </dgm:t>
    </dgm:pt>
  </dgm:ptLst>
  <dgm:cxnLst>
    <dgm:cxn modelId="{DDDFC6C3-32D8-4A41-AC1A-144D829D16FA}" type="presOf" srcId="{3120D0D0-A536-435A-B6A9-1F07FA23C47C}" destId="{6EF0798D-90BD-498F-AFEF-02A7D1752B69}" srcOrd="0" destOrd="0" presId="urn:microsoft.com/office/officeart/2005/8/layout/vList2"/>
    <dgm:cxn modelId="{7E63248A-6B21-4FE4-9BC7-98E91A86DB55}" type="presOf" srcId="{14F35D17-C261-40BB-8E06-16EA23E600A7}" destId="{9C35D9A5-71CD-4C63-A26F-88DA8A122FDE}" srcOrd="0" destOrd="0" presId="urn:microsoft.com/office/officeart/2005/8/layout/vList2"/>
    <dgm:cxn modelId="{9709A7C4-0C61-4FEE-AE3E-7D49E7F1830D}" srcId="{14F35D17-C261-40BB-8E06-16EA23E600A7}" destId="{8166302C-3901-45AB-BD24-8A93A403EC76}" srcOrd="1" destOrd="0" parTransId="{3D92263C-0ABB-46E3-873E-7014E436DF2E}" sibTransId="{4071A4D7-48C4-4B68-928F-ADBC94C50726}"/>
    <dgm:cxn modelId="{C6E02104-0907-40AA-90AC-524DAFD0C035}" srcId="{14F35D17-C261-40BB-8E06-16EA23E600A7}" destId="{3120D0D0-A536-435A-B6A9-1F07FA23C47C}" srcOrd="0" destOrd="0" parTransId="{8DD916F4-DC8E-484A-9A08-5EE0BA653203}" sibTransId="{6428E292-56FD-4619-8577-849FDE37C354}"/>
    <dgm:cxn modelId="{A24FF833-C6A9-4616-996A-D23D13E905CB}" type="presOf" srcId="{8166302C-3901-45AB-BD24-8A93A403EC76}" destId="{66DDA298-6DAF-4316-B14B-5B901616237A}" srcOrd="0" destOrd="0" presId="urn:microsoft.com/office/officeart/2005/8/layout/vList2"/>
    <dgm:cxn modelId="{88EDF873-638F-4C5C-9DE6-76B6470DEC48}" type="presParOf" srcId="{9C35D9A5-71CD-4C63-A26F-88DA8A122FDE}" destId="{6EF0798D-90BD-498F-AFEF-02A7D1752B69}" srcOrd="0" destOrd="0" presId="urn:microsoft.com/office/officeart/2005/8/layout/vList2"/>
    <dgm:cxn modelId="{0FE98FEC-4310-4F23-9BA4-3E45B9F2FFEE}" type="presParOf" srcId="{9C35D9A5-71CD-4C63-A26F-88DA8A122FDE}" destId="{525F1FBF-C6B0-4A95-B72D-C449BAD04528}" srcOrd="1" destOrd="0" presId="urn:microsoft.com/office/officeart/2005/8/layout/vList2"/>
    <dgm:cxn modelId="{DFA70762-F9B6-4D7D-9E16-5EA615A7E33E}" type="presParOf" srcId="{9C35D9A5-71CD-4C63-A26F-88DA8A122FDE}" destId="{66DDA298-6DAF-4316-B14B-5B901616237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111BBE8A-7367-480D-A992-1A45E5B1FDFB}"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050F55B2-4893-4400-8C66-1DA1A002E997}">
      <dgm:prSet phldrT="[Text]"/>
      <dgm:spPr/>
      <dgm:t>
        <a:bodyPr/>
        <a:lstStyle/>
        <a:p>
          <a:r>
            <a:rPr lang="x-none"/>
            <a:t>M</a:t>
          </a:r>
          <a:r>
            <a:rPr lang="en-US" dirty="0"/>
            <a:t>ay be fixed systems that are designed for local application or total flooding agent distribution</a:t>
          </a:r>
        </a:p>
      </dgm:t>
    </dgm:pt>
    <dgm:pt modelId="{FD236230-7049-4CDB-9ECF-D64DA190295D}" type="parTrans" cxnId="{533A6E88-1CCF-48D7-BF74-4CCE00A2B654}">
      <dgm:prSet/>
      <dgm:spPr/>
      <dgm:t>
        <a:bodyPr/>
        <a:lstStyle/>
        <a:p>
          <a:endParaRPr lang="en-US"/>
        </a:p>
      </dgm:t>
    </dgm:pt>
    <dgm:pt modelId="{0B90B492-12D1-44AE-85F4-C841F73FE18F}" type="sibTrans" cxnId="{533A6E88-1CCF-48D7-BF74-4CCE00A2B654}">
      <dgm:prSet/>
      <dgm:spPr/>
      <dgm:t>
        <a:bodyPr/>
        <a:lstStyle/>
        <a:p>
          <a:endParaRPr lang="en-US"/>
        </a:p>
      </dgm:t>
    </dgm:pt>
    <dgm:pt modelId="{06B88FDA-079E-4760-BFCA-29C47E5D44C5}">
      <dgm:prSet/>
      <dgm:spPr/>
      <dgm:t>
        <a:bodyPr/>
        <a:lstStyle/>
        <a:p>
          <a:r>
            <a:rPr lang="en-US" dirty="0"/>
            <a:t>System components include actuation devices, agent storage containers, piping, and discharge nozzles</a:t>
          </a:r>
        </a:p>
      </dgm:t>
    </dgm:pt>
    <dgm:pt modelId="{1794D194-AC65-4B51-BF1C-4AFC3340D385}" type="parTrans" cxnId="{B4DEBE9B-F4D9-49C5-B895-D1EA5513E436}">
      <dgm:prSet/>
      <dgm:spPr/>
      <dgm:t>
        <a:bodyPr/>
        <a:lstStyle/>
        <a:p>
          <a:endParaRPr lang="en-US"/>
        </a:p>
      </dgm:t>
    </dgm:pt>
    <dgm:pt modelId="{FD2EFBC7-690A-456C-81DB-812860C71863}" type="sibTrans" cxnId="{B4DEBE9B-F4D9-49C5-B895-D1EA5513E436}">
      <dgm:prSet/>
      <dgm:spPr/>
      <dgm:t>
        <a:bodyPr/>
        <a:lstStyle/>
        <a:p>
          <a:endParaRPr lang="en-US"/>
        </a:p>
      </dgm:t>
    </dgm:pt>
    <dgm:pt modelId="{E002564F-A6ED-4E75-8002-FA2E7F9D0887}" type="pres">
      <dgm:prSet presAssocID="{111BBE8A-7367-480D-A992-1A45E5B1FDFB}" presName="linear" presStyleCnt="0">
        <dgm:presLayoutVars>
          <dgm:animLvl val="lvl"/>
          <dgm:resizeHandles val="exact"/>
        </dgm:presLayoutVars>
      </dgm:prSet>
      <dgm:spPr/>
      <dgm:t>
        <a:bodyPr/>
        <a:lstStyle/>
        <a:p>
          <a:endParaRPr lang="en-US"/>
        </a:p>
      </dgm:t>
    </dgm:pt>
    <dgm:pt modelId="{DE84AE54-F808-4864-BBA3-05FC85A9612D}" type="pres">
      <dgm:prSet presAssocID="{050F55B2-4893-4400-8C66-1DA1A002E997}" presName="parentText" presStyleLbl="node1" presStyleIdx="0" presStyleCnt="2">
        <dgm:presLayoutVars>
          <dgm:chMax val="0"/>
          <dgm:bulletEnabled val="1"/>
        </dgm:presLayoutVars>
      </dgm:prSet>
      <dgm:spPr/>
      <dgm:t>
        <a:bodyPr/>
        <a:lstStyle/>
        <a:p>
          <a:endParaRPr lang="en-US"/>
        </a:p>
      </dgm:t>
    </dgm:pt>
    <dgm:pt modelId="{59F09751-7EF9-4071-9275-2AB19535C798}" type="pres">
      <dgm:prSet presAssocID="{0B90B492-12D1-44AE-85F4-C841F73FE18F}" presName="spacer" presStyleCnt="0"/>
      <dgm:spPr/>
      <dgm:t>
        <a:bodyPr/>
        <a:lstStyle/>
        <a:p>
          <a:endParaRPr lang="en-US"/>
        </a:p>
      </dgm:t>
    </dgm:pt>
    <dgm:pt modelId="{8EEC467A-D4BB-42E1-B4A0-E5C17CF538A6}" type="pres">
      <dgm:prSet presAssocID="{06B88FDA-079E-4760-BFCA-29C47E5D44C5}" presName="parentText" presStyleLbl="node1" presStyleIdx="1" presStyleCnt="2">
        <dgm:presLayoutVars>
          <dgm:chMax val="0"/>
          <dgm:bulletEnabled val="1"/>
        </dgm:presLayoutVars>
      </dgm:prSet>
      <dgm:spPr/>
      <dgm:t>
        <a:bodyPr/>
        <a:lstStyle/>
        <a:p>
          <a:endParaRPr lang="en-US"/>
        </a:p>
      </dgm:t>
    </dgm:pt>
  </dgm:ptLst>
  <dgm:cxnLst>
    <dgm:cxn modelId="{30B75F68-E107-4F36-BE42-EFD49E2AD090}" type="presOf" srcId="{050F55B2-4893-4400-8C66-1DA1A002E997}" destId="{DE84AE54-F808-4864-BBA3-05FC85A9612D}" srcOrd="0" destOrd="0" presId="urn:microsoft.com/office/officeart/2005/8/layout/vList2"/>
    <dgm:cxn modelId="{1729B9C8-4EA4-4CCD-8483-F41A844F2D50}" type="presOf" srcId="{111BBE8A-7367-480D-A992-1A45E5B1FDFB}" destId="{E002564F-A6ED-4E75-8002-FA2E7F9D0887}" srcOrd="0" destOrd="0" presId="urn:microsoft.com/office/officeart/2005/8/layout/vList2"/>
    <dgm:cxn modelId="{533A6E88-1CCF-48D7-BF74-4CCE00A2B654}" srcId="{111BBE8A-7367-480D-A992-1A45E5B1FDFB}" destId="{050F55B2-4893-4400-8C66-1DA1A002E997}" srcOrd="0" destOrd="0" parTransId="{FD236230-7049-4CDB-9ECF-D64DA190295D}" sibTransId="{0B90B492-12D1-44AE-85F4-C841F73FE18F}"/>
    <dgm:cxn modelId="{F2451161-2343-4776-94E0-A409D753F2A2}" type="presOf" srcId="{06B88FDA-079E-4760-BFCA-29C47E5D44C5}" destId="{8EEC467A-D4BB-42E1-B4A0-E5C17CF538A6}" srcOrd="0" destOrd="0" presId="urn:microsoft.com/office/officeart/2005/8/layout/vList2"/>
    <dgm:cxn modelId="{B4DEBE9B-F4D9-49C5-B895-D1EA5513E436}" srcId="{111BBE8A-7367-480D-A992-1A45E5B1FDFB}" destId="{06B88FDA-079E-4760-BFCA-29C47E5D44C5}" srcOrd="1" destOrd="0" parTransId="{1794D194-AC65-4B51-BF1C-4AFC3340D385}" sibTransId="{FD2EFBC7-690A-456C-81DB-812860C71863}"/>
    <dgm:cxn modelId="{EBFE150C-CB0D-48BC-9CBA-8E7D7CC7BD46}" type="presParOf" srcId="{E002564F-A6ED-4E75-8002-FA2E7F9D0887}" destId="{DE84AE54-F808-4864-BBA3-05FC85A9612D}" srcOrd="0" destOrd="0" presId="urn:microsoft.com/office/officeart/2005/8/layout/vList2"/>
    <dgm:cxn modelId="{FC02F917-45EC-48F1-8B2C-56D19177AD86}" type="presParOf" srcId="{E002564F-A6ED-4E75-8002-FA2E7F9D0887}" destId="{59F09751-7EF9-4071-9275-2AB19535C798}" srcOrd="1" destOrd="0" presId="urn:microsoft.com/office/officeart/2005/8/layout/vList2"/>
    <dgm:cxn modelId="{5BE27534-2240-4199-A35E-FA85CF4599C4}" type="presParOf" srcId="{E002564F-A6ED-4E75-8002-FA2E7F9D0887}" destId="{8EEC467A-D4BB-42E1-B4A0-E5C17CF538A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111BBE8A-7367-480D-A992-1A45E5B1FDFB}" type="doc">
      <dgm:prSet loTypeId="urn:microsoft.com/office/officeart/2005/8/layout/vList2" loCatId="list" qsTypeId="urn:microsoft.com/office/officeart/2005/8/quickstyle/simple3" qsCatId="simple" csTypeId="urn:microsoft.com/office/officeart/2005/8/colors/accent2_2" csCatId="accent2" phldr="1"/>
      <dgm:spPr/>
      <dgm:t>
        <a:bodyPr/>
        <a:lstStyle/>
        <a:p>
          <a:endParaRPr lang="en-US"/>
        </a:p>
      </dgm:t>
    </dgm:pt>
    <dgm:pt modelId="{050F55B2-4893-4400-8C66-1DA1A002E997}">
      <dgm:prSet phldrT="[Text]"/>
      <dgm:spPr/>
      <dgm:t>
        <a:bodyPr/>
        <a:lstStyle/>
        <a:p>
          <a:r>
            <a:rPr lang="en-US" dirty="0" smtClean="0"/>
            <a:t>Clean </a:t>
          </a:r>
          <a:r>
            <a:rPr lang="en-US" dirty="0"/>
            <a:t>agent proven effective at extinguishing fires involving many types of combustible materials</a:t>
          </a:r>
        </a:p>
      </dgm:t>
    </dgm:pt>
    <dgm:pt modelId="{FD236230-7049-4CDB-9ECF-D64DA190295D}" type="parTrans" cxnId="{533A6E88-1CCF-48D7-BF74-4CCE00A2B654}">
      <dgm:prSet/>
      <dgm:spPr/>
      <dgm:t>
        <a:bodyPr/>
        <a:lstStyle/>
        <a:p>
          <a:endParaRPr lang="en-US"/>
        </a:p>
      </dgm:t>
    </dgm:pt>
    <dgm:pt modelId="{0B90B492-12D1-44AE-85F4-C841F73FE18F}" type="sibTrans" cxnId="{533A6E88-1CCF-48D7-BF74-4CCE00A2B654}">
      <dgm:prSet/>
      <dgm:spPr/>
      <dgm:t>
        <a:bodyPr/>
        <a:lstStyle/>
        <a:p>
          <a:endParaRPr lang="en-US"/>
        </a:p>
      </dgm:t>
    </dgm:pt>
    <dgm:pt modelId="{24AC7A79-56C0-4117-BC72-710FCC700F42}">
      <dgm:prSet/>
      <dgm:spPr/>
      <dgm:t>
        <a:bodyPr/>
        <a:lstStyle/>
        <a:p>
          <a:r>
            <a:rPr lang="en-US" dirty="0"/>
            <a:t>Less effective at extinguishing fires involving nitrates that contain available oxygen, and not suitable for fires involving metals</a:t>
          </a:r>
        </a:p>
      </dgm:t>
    </dgm:pt>
    <dgm:pt modelId="{BA729F09-08F8-42E8-AE91-0C9A175C1763}" type="parTrans" cxnId="{723B0C23-2E3C-4B28-8971-CAE4F70E4ABA}">
      <dgm:prSet/>
      <dgm:spPr/>
      <dgm:t>
        <a:bodyPr/>
        <a:lstStyle/>
        <a:p>
          <a:endParaRPr lang="en-US"/>
        </a:p>
      </dgm:t>
    </dgm:pt>
    <dgm:pt modelId="{FA7D0089-ECEF-4B28-A5CF-863A6F2CEED9}" type="sibTrans" cxnId="{723B0C23-2E3C-4B28-8971-CAE4F70E4ABA}">
      <dgm:prSet/>
      <dgm:spPr/>
      <dgm:t>
        <a:bodyPr/>
        <a:lstStyle/>
        <a:p>
          <a:endParaRPr lang="en-US"/>
        </a:p>
      </dgm:t>
    </dgm:pt>
    <dgm:pt modelId="{0B46C948-71A3-41BD-A4B0-33BBB4DDC3BF}">
      <dgm:prSet/>
      <dgm:spPr/>
      <dgm:t>
        <a:bodyPr/>
        <a:lstStyle/>
        <a:p>
          <a:r>
            <a:rPr lang="en-US" dirty="0"/>
            <a:t>Limitations of CO2 are related to health effects associated with its use as well as restrictions imposed by the combustible material itself</a:t>
          </a:r>
        </a:p>
      </dgm:t>
    </dgm:pt>
    <dgm:pt modelId="{195607AB-EF19-4E88-BEC0-27A0ECDB1055}" type="parTrans" cxnId="{0BCCAAE7-3EFA-4BFF-9ACC-0DF27B895D33}">
      <dgm:prSet/>
      <dgm:spPr/>
      <dgm:t>
        <a:bodyPr/>
        <a:lstStyle/>
        <a:p>
          <a:endParaRPr lang="en-US"/>
        </a:p>
      </dgm:t>
    </dgm:pt>
    <dgm:pt modelId="{092A39AF-41A9-426B-BD4F-8DDCE0CF58FE}" type="sibTrans" cxnId="{0BCCAAE7-3EFA-4BFF-9ACC-0DF27B895D33}">
      <dgm:prSet/>
      <dgm:spPr/>
      <dgm:t>
        <a:bodyPr/>
        <a:lstStyle/>
        <a:p>
          <a:endParaRPr lang="en-US"/>
        </a:p>
      </dgm:t>
    </dgm:pt>
    <dgm:pt modelId="{E95CEA84-48C6-41A4-8D20-88A9E1ECFAB5}">
      <dgm:prSet/>
      <dgm:spPr/>
      <dgm:t>
        <a:bodyPr/>
        <a:lstStyle/>
        <a:p>
          <a:r>
            <a:rPr lang="en-US" dirty="0"/>
            <a:t>Resemble clean-agent </a:t>
          </a:r>
          <a:r>
            <a:rPr lang="en-US" dirty="0" smtClean="0"/>
            <a:t>extinguishing </a:t>
          </a:r>
          <a:r>
            <a:rPr lang="en-US" dirty="0"/>
            <a:t>systems</a:t>
          </a:r>
        </a:p>
      </dgm:t>
    </dgm:pt>
    <dgm:pt modelId="{A395DD34-9209-4EF3-A9EA-5DD94CF21C08}" type="parTrans" cxnId="{40ADBD72-8C17-46D9-A236-4B8335D1567E}">
      <dgm:prSet/>
      <dgm:spPr/>
      <dgm:t>
        <a:bodyPr/>
        <a:lstStyle/>
        <a:p>
          <a:endParaRPr lang="en-US"/>
        </a:p>
      </dgm:t>
    </dgm:pt>
    <dgm:pt modelId="{1F8D2880-F11F-4E54-AAB3-A138E2E0011D}" type="sibTrans" cxnId="{40ADBD72-8C17-46D9-A236-4B8335D1567E}">
      <dgm:prSet/>
      <dgm:spPr/>
      <dgm:t>
        <a:bodyPr/>
        <a:lstStyle/>
        <a:p>
          <a:endParaRPr lang="en-US"/>
        </a:p>
      </dgm:t>
    </dgm:pt>
    <dgm:pt modelId="{91E27D71-A6B5-45F1-9446-433D5D843070}">
      <dgm:prSet/>
      <dgm:spPr/>
      <dgm:t>
        <a:bodyPr/>
        <a:lstStyle/>
        <a:p>
          <a:r>
            <a:rPr lang="en-US" dirty="0"/>
            <a:t>All systems must adhere to </a:t>
          </a:r>
          <a:r>
            <a:rPr lang="en-US" dirty="0" smtClean="0"/>
            <a:t>requirements </a:t>
          </a:r>
          <a:r>
            <a:rPr lang="en-US" dirty="0"/>
            <a:t>as described in NFPA® 12, Standard on Carbon Dioxide Extinguishing Systems</a:t>
          </a:r>
        </a:p>
      </dgm:t>
    </dgm:pt>
    <dgm:pt modelId="{3429225B-D3F0-43AC-94EE-5CBFBDA9D805}" type="parTrans" cxnId="{6AD36329-0D3C-4F61-A313-1022D9CC4501}">
      <dgm:prSet/>
      <dgm:spPr/>
      <dgm:t>
        <a:bodyPr/>
        <a:lstStyle/>
        <a:p>
          <a:endParaRPr lang="en-US"/>
        </a:p>
      </dgm:t>
    </dgm:pt>
    <dgm:pt modelId="{6F0CF5D7-46B1-4608-B9E1-F8F1779BB70C}" type="sibTrans" cxnId="{6AD36329-0D3C-4F61-A313-1022D9CC4501}">
      <dgm:prSet/>
      <dgm:spPr/>
      <dgm:t>
        <a:bodyPr/>
        <a:lstStyle/>
        <a:p>
          <a:endParaRPr lang="en-US"/>
        </a:p>
      </dgm:t>
    </dgm:pt>
    <dgm:pt modelId="{E002564F-A6ED-4E75-8002-FA2E7F9D0887}" type="pres">
      <dgm:prSet presAssocID="{111BBE8A-7367-480D-A992-1A45E5B1FDFB}" presName="linear" presStyleCnt="0">
        <dgm:presLayoutVars>
          <dgm:animLvl val="lvl"/>
          <dgm:resizeHandles val="exact"/>
        </dgm:presLayoutVars>
      </dgm:prSet>
      <dgm:spPr/>
      <dgm:t>
        <a:bodyPr/>
        <a:lstStyle/>
        <a:p>
          <a:endParaRPr lang="en-US"/>
        </a:p>
      </dgm:t>
    </dgm:pt>
    <dgm:pt modelId="{DE84AE54-F808-4864-BBA3-05FC85A9612D}" type="pres">
      <dgm:prSet presAssocID="{050F55B2-4893-4400-8C66-1DA1A002E997}" presName="parentText" presStyleLbl="node1" presStyleIdx="0" presStyleCnt="5">
        <dgm:presLayoutVars>
          <dgm:chMax val="0"/>
          <dgm:bulletEnabled val="1"/>
        </dgm:presLayoutVars>
      </dgm:prSet>
      <dgm:spPr/>
      <dgm:t>
        <a:bodyPr/>
        <a:lstStyle/>
        <a:p>
          <a:endParaRPr lang="en-US"/>
        </a:p>
      </dgm:t>
    </dgm:pt>
    <dgm:pt modelId="{59F09751-7EF9-4071-9275-2AB19535C798}" type="pres">
      <dgm:prSet presAssocID="{0B90B492-12D1-44AE-85F4-C841F73FE18F}" presName="spacer" presStyleCnt="0"/>
      <dgm:spPr/>
      <dgm:t>
        <a:bodyPr/>
        <a:lstStyle/>
        <a:p>
          <a:endParaRPr lang="en-US"/>
        </a:p>
      </dgm:t>
    </dgm:pt>
    <dgm:pt modelId="{3F997033-5C9B-40B4-8512-BD1D6394B12E}" type="pres">
      <dgm:prSet presAssocID="{24AC7A79-56C0-4117-BC72-710FCC700F42}" presName="parentText" presStyleLbl="node1" presStyleIdx="1" presStyleCnt="5">
        <dgm:presLayoutVars>
          <dgm:chMax val="0"/>
          <dgm:bulletEnabled val="1"/>
        </dgm:presLayoutVars>
      </dgm:prSet>
      <dgm:spPr/>
      <dgm:t>
        <a:bodyPr/>
        <a:lstStyle/>
        <a:p>
          <a:endParaRPr lang="en-US"/>
        </a:p>
      </dgm:t>
    </dgm:pt>
    <dgm:pt modelId="{E52128DC-8E0E-40FB-BF91-13F630925D46}" type="pres">
      <dgm:prSet presAssocID="{FA7D0089-ECEF-4B28-A5CF-863A6F2CEED9}" presName="spacer" presStyleCnt="0"/>
      <dgm:spPr/>
      <dgm:t>
        <a:bodyPr/>
        <a:lstStyle/>
        <a:p>
          <a:endParaRPr lang="en-US"/>
        </a:p>
      </dgm:t>
    </dgm:pt>
    <dgm:pt modelId="{7C4D8D42-EAD4-43FB-8D2F-6CE2FECC48A3}" type="pres">
      <dgm:prSet presAssocID="{0B46C948-71A3-41BD-A4B0-33BBB4DDC3BF}" presName="parentText" presStyleLbl="node1" presStyleIdx="2" presStyleCnt="5">
        <dgm:presLayoutVars>
          <dgm:chMax val="0"/>
          <dgm:bulletEnabled val="1"/>
        </dgm:presLayoutVars>
      </dgm:prSet>
      <dgm:spPr/>
      <dgm:t>
        <a:bodyPr/>
        <a:lstStyle/>
        <a:p>
          <a:endParaRPr lang="en-US"/>
        </a:p>
      </dgm:t>
    </dgm:pt>
    <dgm:pt modelId="{0A163846-B491-4705-B8DA-EEE1B2DA07B1}" type="pres">
      <dgm:prSet presAssocID="{092A39AF-41A9-426B-BD4F-8DDCE0CF58FE}" presName="spacer" presStyleCnt="0"/>
      <dgm:spPr/>
      <dgm:t>
        <a:bodyPr/>
        <a:lstStyle/>
        <a:p>
          <a:endParaRPr lang="en-US"/>
        </a:p>
      </dgm:t>
    </dgm:pt>
    <dgm:pt modelId="{7C06EE54-7F58-4373-AB75-1CBDE07C3AB6}" type="pres">
      <dgm:prSet presAssocID="{E95CEA84-48C6-41A4-8D20-88A9E1ECFAB5}" presName="parentText" presStyleLbl="node1" presStyleIdx="3" presStyleCnt="5">
        <dgm:presLayoutVars>
          <dgm:chMax val="0"/>
          <dgm:bulletEnabled val="1"/>
        </dgm:presLayoutVars>
      </dgm:prSet>
      <dgm:spPr/>
      <dgm:t>
        <a:bodyPr/>
        <a:lstStyle/>
        <a:p>
          <a:endParaRPr lang="en-US"/>
        </a:p>
      </dgm:t>
    </dgm:pt>
    <dgm:pt modelId="{ECCF2919-68C3-4AA0-9C65-77A0EAD93EDC}" type="pres">
      <dgm:prSet presAssocID="{1F8D2880-F11F-4E54-AAB3-A138E2E0011D}" presName="spacer" presStyleCnt="0"/>
      <dgm:spPr/>
      <dgm:t>
        <a:bodyPr/>
        <a:lstStyle/>
        <a:p>
          <a:endParaRPr lang="en-US"/>
        </a:p>
      </dgm:t>
    </dgm:pt>
    <dgm:pt modelId="{FC80F24A-4014-47F2-BDF5-9B4456F2C34F}" type="pres">
      <dgm:prSet presAssocID="{91E27D71-A6B5-45F1-9446-433D5D843070}" presName="parentText" presStyleLbl="node1" presStyleIdx="4" presStyleCnt="5">
        <dgm:presLayoutVars>
          <dgm:chMax val="0"/>
          <dgm:bulletEnabled val="1"/>
        </dgm:presLayoutVars>
      </dgm:prSet>
      <dgm:spPr/>
      <dgm:t>
        <a:bodyPr/>
        <a:lstStyle/>
        <a:p>
          <a:endParaRPr lang="en-US"/>
        </a:p>
      </dgm:t>
    </dgm:pt>
  </dgm:ptLst>
  <dgm:cxnLst>
    <dgm:cxn modelId="{533A6E88-1CCF-48D7-BF74-4CCE00A2B654}" srcId="{111BBE8A-7367-480D-A992-1A45E5B1FDFB}" destId="{050F55B2-4893-4400-8C66-1DA1A002E997}" srcOrd="0" destOrd="0" parTransId="{FD236230-7049-4CDB-9ECF-D64DA190295D}" sibTransId="{0B90B492-12D1-44AE-85F4-C841F73FE18F}"/>
    <dgm:cxn modelId="{40ADBD72-8C17-46D9-A236-4B8335D1567E}" srcId="{111BBE8A-7367-480D-A992-1A45E5B1FDFB}" destId="{E95CEA84-48C6-41A4-8D20-88A9E1ECFAB5}" srcOrd="3" destOrd="0" parTransId="{A395DD34-9209-4EF3-A9EA-5DD94CF21C08}" sibTransId="{1F8D2880-F11F-4E54-AAB3-A138E2E0011D}"/>
    <dgm:cxn modelId="{AB2A2D03-83BC-44D5-86BC-A2C58525A530}" type="presOf" srcId="{111BBE8A-7367-480D-A992-1A45E5B1FDFB}" destId="{E002564F-A6ED-4E75-8002-FA2E7F9D0887}" srcOrd="0" destOrd="0" presId="urn:microsoft.com/office/officeart/2005/8/layout/vList2"/>
    <dgm:cxn modelId="{AF113AF9-4C33-425E-9E2A-970F88886AC1}" type="presOf" srcId="{E95CEA84-48C6-41A4-8D20-88A9E1ECFAB5}" destId="{7C06EE54-7F58-4373-AB75-1CBDE07C3AB6}" srcOrd="0" destOrd="0" presId="urn:microsoft.com/office/officeart/2005/8/layout/vList2"/>
    <dgm:cxn modelId="{6AD36329-0D3C-4F61-A313-1022D9CC4501}" srcId="{111BBE8A-7367-480D-A992-1A45E5B1FDFB}" destId="{91E27D71-A6B5-45F1-9446-433D5D843070}" srcOrd="4" destOrd="0" parTransId="{3429225B-D3F0-43AC-94EE-5CBFBDA9D805}" sibTransId="{6F0CF5D7-46B1-4608-B9E1-F8F1779BB70C}"/>
    <dgm:cxn modelId="{A34B3384-6D58-473D-8630-D5E4C409205C}" type="presOf" srcId="{91E27D71-A6B5-45F1-9446-433D5D843070}" destId="{FC80F24A-4014-47F2-BDF5-9B4456F2C34F}" srcOrd="0" destOrd="0" presId="urn:microsoft.com/office/officeart/2005/8/layout/vList2"/>
    <dgm:cxn modelId="{0BCCAAE7-3EFA-4BFF-9ACC-0DF27B895D33}" srcId="{111BBE8A-7367-480D-A992-1A45E5B1FDFB}" destId="{0B46C948-71A3-41BD-A4B0-33BBB4DDC3BF}" srcOrd="2" destOrd="0" parTransId="{195607AB-EF19-4E88-BEC0-27A0ECDB1055}" sibTransId="{092A39AF-41A9-426B-BD4F-8DDCE0CF58FE}"/>
    <dgm:cxn modelId="{951A1C56-7E98-4D2B-B324-9451C71949ED}" type="presOf" srcId="{0B46C948-71A3-41BD-A4B0-33BBB4DDC3BF}" destId="{7C4D8D42-EAD4-43FB-8D2F-6CE2FECC48A3}" srcOrd="0" destOrd="0" presId="urn:microsoft.com/office/officeart/2005/8/layout/vList2"/>
    <dgm:cxn modelId="{723B0C23-2E3C-4B28-8971-CAE4F70E4ABA}" srcId="{111BBE8A-7367-480D-A992-1A45E5B1FDFB}" destId="{24AC7A79-56C0-4117-BC72-710FCC700F42}" srcOrd="1" destOrd="0" parTransId="{BA729F09-08F8-42E8-AE91-0C9A175C1763}" sibTransId="{FA7D0089-ECEF-4B28-A5CF-863A6F2CEED9}"/>
    <dgm:cxn modelId="{E65CAC55-79D7-40A0-A10A-F0C82F2D9E88}" type="presOf" srcId="{24AC7A79-56C0-4117-BC72-710FCC700F42}" destId="{3F997033-5C9B-40B4-8512-BD1D6394B12E}" srcOrd="0" destOrd="0" presId="urn:microsoft.com/office/officeart/2005/8/layout/vList2"/>
    <dgm:cxn modelId="{FB2BA102-506B-4B4D-A9B2-5241C54BEA56}" type="presOf" srcId="{050F55B2-4893-4400-8C66-1DA1A002E997}" destId="{DE84AE54-F808-4864-BBA3-05FC85A9612D}" srcOrd="0" destOrd="0" presId="urn:microsoft.com/office/officeart/2005/8/layout/vList2"/>
    <dgm:cxn modelId="{690C8913-2033-4F99-ADA8-BC09805A5FC1}" type="presParOf" srcId="{E002564F-A6ED-4E75-8002-FA2E7F9D0887}" destId="{DE84AE54-F808-4864-BBA3-05FC85A9612D}" srcOrd="0" destOrd="0" presId="urn:microsoft.com/office/officeart/2005/8/layout/vList2"/>
    <dgm:cxn modelId="{68E8CC93-211C-45DE-9654-C5FC6A8E00A7}" type="presParOf" srcId="{E002564F-A6ED-4E75-8002-FA2E7F9D0887}" destId="{59F09751-7EF9-4071-9275-2AB19535C798}" srcOrd="1" destOrd="0" presId="urn:microsoft.com/office/officeart/2005/8/layout/vList2"/>
    <dgm:cxn modelId="{B1C5D7B4-6EAB-4397-856A-C0AB52C5F09E}" type="presParOf" srcId="{E002564F-A6ED-4E75-8002-FA2E7F9D0887}" destId="{3F997033-5C9B-40B4-8512-BD1D6394B12E}" srcOrd="2" destOrd="0" presId="urn:microsoft.com/office/officeart/2005/8/layout/vList2"/>
    <dgm:cxn modelId="{65094A87-FE20-491C-A85F-FB721B488236}" type="presParOf" srcId="{E002564F-A6ED-4E75-8002-FA2E7F9D0887}" destId="{E52128DC-8E0E-40FB-BF91-13F630925D46}" srcOrd="3" destOrd="0" presId="urn:microsoft.com/office/officeart/2005/8/layout/vList2"/>
    <dgm:cxn modelId="{AEA10D62-346F-4F12-A041-3F3135BCF47D}" type="presParOf" srcId="{E002564F-A6ED-4E75-8002-FA2E7F9D0887}" destId="{7C4D8D42-EAD4-43FB-8D2F-6CE2FECC48A3}" srcOrd="4" destOrd="0" presId="urn:microsoft.com/office/officeart/2005/8/layout/vList2"/>
    <dgm:cxn modelId="{405BE247-1C48-46F3-AA45-1B2BB47C9BB3}" type="presParOf" srcId="{E002564F-A6ED-4E75-8002-FA2E7F9D0887}" destId="{0A163846-B491-4705-B8DA-EEE1B2DA07B1}" srcOrd="5" destOrd="0" presId="urn:microsoft.com/office/officeart/2005/8/layout/vList2"/>
    <dgm:cxn modelId="{2039BD2B-C7BF-494E-997A-3AC0A4D42C63}" type="presParOf" srcId="{E002564F-A6ED-4E75-8002-FA2E7F9D0887}" destId="{7C06EE54-7F58-4373-AB75-1CBDE07C3AB6}" srcOrd="6" destOrd="0" presId="urn:microsoft.com/office/officeart/2005/8/layout/vList2"/>
    <dgm:cxn modelId="{ECA95008-0EB6-4525-AF43-F2CEF81E3263}" type="presParOf" srcId="{E002564F-A6ED-4E75-8002-FA2E7F9D0887}" destId="{ECCF2919-68C3-4AA0-9C65-77A0EAD93EDC}" srcOrd="7" destOrd="0" presId="urn:microsoft.com/office/officeart/2005/8/layout/vList2"/>
    <dgm:cxn modelId="{31D3ADED-1159-46F7-9459-50A1A844A89E}" type="presParOf" srcId="{E002564F-A6ED-4E75-8002-FA2E7F9D0887}" destId="{FC80F24A-4014-47F2-BDF5-9B4456F2C34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111BBE8A-7367-480D-A992-1A45E5B1FDFB}"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050F55B2-4893-4400-8C66-1DA1A002E997}">
      <dgm:prSet phldrT="[Text]" custT="1"/>
      <dgm:spPr/>
      <dgm:t>
        <a:bodyPr/>
        <a:lstStyle/>
        <a:p>
          <a:r>
            <a:rPr lang="x-none" sz="2400" b="0" u="none"/>
            <a:t>Flammable and combustible liquids</a:t>
          </a:r>
          <a:endParaRPr lang="en-US" sz="2400" b="0" dirty="0"/>
        </a:p>
      </dgm:t>
    </dgm:pt>
    <dgm:pt modelId="{FD236230-7049-4CDB-9ECF-D64DA190295D}" type="parTrans" cxnId="{533A6E88-1CCF-48D7-BF74-4CCE00A2B654}">
      <dgm:prSet/>
      <dgm:spPr/>
      <dgm:t>
        <a:bodyPr/>
        <a:lstStyle/>
        <a:p>
          <a:endParaRPr lang="en-US"/>
        </a:p>
      </dgm:t>
    </dgm:pt>
    <dgm:pt modelId="{0B90B492-12D1-44AE-85F4-C841F73FE18F}" type="sibTrans" cxnId="{533A6E88-1CCF-48D7-BF74-4CCE00A2B654}">
      <dgm:prSet/>
      <dgm:spPr/>
      <dgm:t>
        <a:bodyPr/>
        <a:lstStyle/>
        <a:p>
          <a:endParaRPr lang="en-US"/>
        </a:p>
      </dgm:t>
    </dgm:pt>
    <dgm:pt modelId="{C55D11D0-E1C9-4CCF-9B8D-A910B1383430}">
      <dgm:prSet custT="1"/>
      <dgm:spPr/>
      <dgm:t>
        <a:bodyPr/>
        <a:lstStyle/>
        <a:p>
          <a:r>
            <a:rPr lang="x-none" sz="2400" b="0" u="none"/>
            <a:t>Electrical equipment and energized equipment, including power plants and large standby generators</a:t>
          </a:r>
          <a:endParaRPr lang="en-US" sz="2400" b="0" u="none" dirty="0"/>
        </a:p>
      </dgm:t>
    </dgm:pt>
    <dgm:pt modelId="{891961B5-734E-41A1-80DF-894F5E03BA38}" type="parTrans" cxnId="{AD043F37-8710-4621-87CB-AAEB3FA3CE31}">
      <dgm:prSet/>
      <dgm:spPr/>
      <dgm:t>
        <a:bodyPr/>
        <a:lstStyle/>
        <a:p>
          <a:endParaRPr lang="en-US"/>
        </a:p>
      </dgm:t>
    </dgm:pt>
    <dgm:pt modelId="{93CDFD82-8391-4FB1-9639-B0193EE48810}" type="sibTrans" cxnId="{AD043F37-8710-4621-87CB-AAEB3FA3CE31}">
      <dgm:prSet/>
      <dgm:spPr/>
      <dgm:t>
        <a:bodyPr/>
        <a:lstStyle/>
        <a:p>
          <a:endParaRPr lang="en-US"/>
        </a:p>
      </dgm:t>
    </dgm:pt>
    <dgm:pt modelId="{E1189E49-4E66-46A4-B3CC-AAAD61012758}">
      <dgm:prSet custT="1"/>
      <dgm:spPr>
        <a:solidFill>
          <a:schemeClr val="accent2"/>
        </a:solidFill>
      </dgm:spPr>
      <dgm:t>
        <a:bodyPr/>
        <a:lstStyle/>
        <a:p>
          <a:r>
            <a:rPr lang="x-none" sz="2400" b="0" u="none"/>
            <a:t>Flammable gases </a:t>
          </a:r>
          <a:endParaRPr lang="en-US" sz="2400" b="0" u="none" dirty="0"/>
        </a:p>
      </dgm:t>
    </dgm:pt>
    <dgm:pt modelId="{C4A9BBF3-6EE3-4711-BF11-44E1BF6870D4}" type="parTrans" cxnId="{8A2AAE05-5BE8-4CA7-9C9C-B67BE488E57B}">
      <dgm:prSet/>
      <dgm:spPr/>
      <dgm:t>
        <a:bodyPr/>
        <a:lstStyle/>
        <a:p>
          <a:endParaRPr lang="en-US"/>
        </a:p>
      </dgm:t>
    </dgm:pt>
    <dgm:pt modelId="{A3717267-C519-4AF1-B9E1-C7D7C4F4003E}" type="sibTrans" cxnId="{8A2AAE05-5BE8-4CA7-9C9C-B67BE488E57B}">
      <dgm:prSet/>
      <dgm:spPr/>
      <dgm:t>
        <a:bodyPr/>
        <a:lstStyle/>
        <a:p>
          <a:endParaRPr lang="en-US"/>
        </a:p>
      </dgm:t>
    </dgm:pt>
    <dgm:pt modelId="{484BD168-35FA-4703-87B9-800F11568571}">
      <dgm:prSet custT="1"/>
      <dgm:spPr>
        <a:solidFill>
          <a:schemeClr val="accent6">
            <a:lumMod val="50000"/>
          </a:schemeClr>
        </a:solidFill>
      </dgm:spPr>
      <dgm:t>
        <a:bodyPr/>
        <a:lstStyle/>
        <a:p>
          <a:r>
            <a:rPr lang="x-none" sz="2400" b="0" u="none" dirty="0"/>
            <a:t>Other combustibles including cellulose materials</a:t>
          </a:r>
          <a:endParaRPr lang="en-US" sz="2400" b="0" u="none" dirty="0"/>
        </a:p>
      </dgm:t>
    </dgm:pt>
    <dgm:pt modelId="{46CE79CD-143C-4474-B232-42ADB79C7C17}" type="parTrans" cxnId="{4B64E6A9-87BD-4BF8-810D-D128345DF3AD}">
      <dgm:prSet/>
      <dgm:spPr/>
      <dgm:t>
        <a:bodyPr/>
        <a:lstStyle/>
        <a:p>
          <a:endParaRPr lang="en-US"/>
        </a:p>
      </dgm:t>
    </dgm:pt>
    <dgm:pt modelId="{117ED299-C7F4-486A-A631-440D65D48CF9}" type="sibTrans" cxnId="{4B64E6A9-87BD-4BF8-810D-D128345DF3AD}">
      <dgm:prSet/>
      <dgm:spPr/>
      <dgm:t>
        <a:bodyPr/>
        <a:lstStyle/>
        <a:p>
          <a:endParaRPr lang="en-US"/>
        </a:p>
      </dgm:t>
    </dgm:pt>
    <dgm:pt modelId="{A2446453-5C53-4C2E-844D-94E9E9726E57}" type="pres">
      <dgm:prSet presAssocID="{111BBE8A-7367-480D-A992-1A45E5B1FDFB}" presName="diagram" presStyleCnt="0">
        <dgm:presLayoutVars>
          <dgm:dir/>
          <dgm:resizeHandles val="exact"/>
        </dgm:presLayoutVars>
      </dgm:prSet>
      <dgm:spPr/>
      <dgm:t>
        <a:bodyPr/>
        <a:lstStyle/>
        <a:p>
          <a:endParaRPr lang="en-US"/>
        </a:p>
      </dgm:t>
    </dgm:pt>
    <dgm:pt modelId="{3C14AB72-C65C-4382-A045-13EAF0A6E7DC}" type="pres">
      <dgm:prSet presAssocID="{050F55B2-4893-4400-8C66-1DA1A002E997}" presName="node" presStyleLbl="node1" presStyleIdx="0" presStyleCnt="4">
        <dgm:presLayoutVars>
          <dgm:bulletEnabled val="1"/>
        </dgm:presLayoutVars>
      </dgm:prSet>
      <dgm:spPr/>
      <dgm:t>
        <a:bodyPr/>
        <a:lstStyle/>
        <a:p>
          <a:endParaRPr lang="en-US"/>
        </a:p>
      </dgm:t>
    </dgm:pt>
    <dgm:pt modelId="{73C3B77F-C0A3-4377-B756-B7DB5F7D611C}" type="pres">
      <dgm:prSet presAssocID="{0B90B492-12D1-44AE-85F4-C841F73FE18F}" presName="sibTrans" presStyleCnt="0"/>
      <dgm:spPr/>
    </dgm:pt>
    <dgm:pt modelId="{8BEAF847-2CB6-4D57-AB2A-1ABE41811204}" type="pres">
      <dgm:prSet presAssocID="{C55D11D0-E1C9-4CCF-9B8D-A910B1383430}" presName="node" presStyleLbl="node1" presStyleIdx="1" presStyleCnt="4">
        <dgm:presLayoutVars>
          <dgm:bulletEnabled val="1"/>
        </dgm:presLayoutVars>
      </dgm:prSet>
      <dgm:spPr/>
      <dgm:t>
        <a:bodyPr/>
        <a:lstStyle/>
        <a:p>
          <a:endParaRPr lang="en-US"/>
        </a:p>
      </dgm:t>
    </dgm:pt>
    <dgm:pt modelId="{0A23A5A9-0FAE-45D6-9E6F-F97F695F5F79}" type="pres">
      <dgm:prSet presAssocID="{93CDFD82-8391-4FB1-9639-B0193EE48810}" presName="sibTrans" presStyleCnt="0"/>
      <dgm:spPr/>
    </dgm:pt>
    <dgm:pt modelId="{7FACC88B-1DC7-4E46-A5A7-28F88B20D8DE}" type="pres">
      <dgm:prSet presAssocID="{E1189E49-4E66-46A4-B3CC-AAAD61012758}" presName="node" presStyleLbl="node1" presStyleIdx="2" presStyleCnt="4">
        <dgm:presLayoutVars>
          <dgm:bulletEnabled val="1"/>
        </dgm:presLayoutVars>
      </dgm:prSet>
      <dgm:spPr/>
      <dgm:t>
        <a:bodyPr/>
        <a:lstStyle/>
        <a:p>
          <a:endParaRPr lang="en-US"/>
        </a:p>
      </dgm:t>
    </dgm:pt>
    <dgm:pt modelId="{56AF1D8D-8E45-4AB2-92A1-F4CD9D0034D3}" type="pres">
      <dgm:prSet presAssocID="{A3717267-C519-4AF1-B9E1-C7D7C4F4003E}" presName="sibTrans" presStyleCnt="0"/>
      <dgm:spPr/>
    </dgm:pt>
    <dgm:pt modelId="{BF49C4D6-F7FB-4D58-84A3-CA2E349C2C9B}" type="pres">
      <dgm:prSet presAssocID="{484BD168-35FA-4703-87B9-800F11568571}" presName="node" presStyleLbl="node1" presStyleIdx="3" presStyleCnt="4">
        <dgm:presLayoutVars>
          <dgm:bulletEnabled val="1"/>
        </dgm:presLayoutVars>
      </dgm:prSet>
      <dgm:spPr/>
      <dgm:t>
        <a:bodyPr/>
        <a:lstStyle/>
        <a:p>
          <a:endParaRPr lang="en-US"/>
        </a:p>
      </dgm:t>
    </dgm:pt>
  </dgm:ptLst>
  <dgm:cxnLst>
    <dgm:cxn modelId="{49C0FCBF-57CB-4504-A442-F267A91683AD}" type="presOf" srcId="{E1189E49-4E66-46A4-B3CC-AAAD61012758}" destId="{7FACC88B-1DC7-4E46-A5A7-28F88B20D8DE}" srcOrd="0" destOrd="0" presId="urn:microsoft.com/office/officeart/2005/8/layout/default"/>
    <dgm:cxn modelId="{4B64E6A9-87BD-4BF8-810D-D128345DF3AD}" srcId="{111BBE8A-7367-480D-A992-1A45E5B1FDFB}" destId="{484BD168-35FA-4703-87B9-800F11568571}" srcOrd="3" destOrd="0" parTransId="{46CE79CD-143C-4474-B232-42ADB79C7C17}" sibTransId="{117ED299-C7F4-486A-A631-440D65D48CF9}"/>
    <dgm:cxn modelId="{B319AA0D-09B2-4147-BF30-92EAD5C6BF4D}" type="presOf" srcId="{111BBE8A-7367-480D-A992-1A45E5B1FDFB}" destId="{A2446453-5C53-4C2E-844D-94E9E9726E57}" srcOrd="0" destOrd="0" presId="urn:microsoft.com/office/officeart/2005/8/layout/default"/>
    <dgm:cxn modelId="{0D74B428-D052-468E-8A25-0A11741B1C87}" type="presOf" srcId="{484BD168-35FA-4703-87B9-800F11568571}" destId="{BF49C4D6-F7FB-4D58-84A3-CA2E349C2C9B}" srcOrd="0" destOrd="0" presId="urn:microsoft.com/office/officeart/2005/8/layout/default"/>
    <dgm:cxn modelId="{9E135536-6B8E-4E2D-9A1E-B57F6AE380C1}" type="presOf" srcId="{050F55B2-4893-4400-8C66-1DA1A002E997}" destId="{3C14AB72-C65C-4382-A045-13EAF0A6E7DC}" srcOrd="0" destOrd="0" presId="urn:microsoft.com/office/officeart/2005/8/layout/default"/>
    <dgm:cxn modelId="{8A2AAE05-5BE8-4CA7-9C9C-B67BE488E57B}" srcId="{111BBE8A-7367-480D-A992-1A45E5B1FDFB}" destId="{E1189E49-4E66-46A4-B3CC-AAAD61012758}" srcOrd="2" destOrd="0" parTransId="{C4A9BBF3-6EE3-4711-BF11-44E1BF6870D4}" sibTransId="{A3717267-C519-4AF1-B9E1-C7D7C4F4003E}"/>
    <dgm:cxn modelId="{C2DAE2CC-0899-4A6F-8879-02A8A68B6DF2}" type="presOf" srcId="{C55D11D0-E1C9-4CCF-9B8D-A910B1383430}" destId="{8BEAF847-2CB6-4D57-AB2A-1ABE41811204}" srcOrd="0" destOrd="0" presId="urn:microsoft.com/office/officeart/2005/8/layout/default"/>
    <dgm:cxn modelId="{AD043F37-8710-4621-87CB-AAEB3FA3CE31}" srcId="{111BBE8A-7367-480D-A992-1A45E5B1FDFB}" destId="{C55D11D0-E1C9-4CCF-9B8D-A910B1383430}" srcOrd="1" destOrd="0" parTransId="{891961B5-734E-41A1-80DF-894F5E03BA38}" sibTransId="{93CDFD82-8391-4FB1-9639-B0193EE48810}"/>
    <dgm:cxn modelId="{533A6E88-1CCF-48D7-BF74-4CCE00A2B654}" srcId="{111BBE8A-7367-480D-A992-1A45E5B1FDFB}" destId="{050F55B2-4893-4400-8C66-1DA1A002E997}" srcOrd="0" destOrd="0" parTransId="{FD236230-7049-4CDB-9ECF-D64DA190295D}" sibTransId="{0B90B492-12D1-44AE-85F4-C841F73FE18F}"/>
    <dgm:cxn modelId="{7703F765-5CA3-4D24-877A-EEA9C5225CB9}" type="presParOf" srcId="{A2446453-5C53-4C2E-844D-94E9E9726E57}" destId="{3C14AB72-C65C-4382-A045-13EAF0A6E7DC}" srcOrd="0" destOrd="0" presId="urn:microsoft.com/office/officeart/2005/8/layout/default"/>
    <dgm:cxn modelId="{3777A89B-7A74-42C6-BED7-7DFBF1A10600}" type="presParOf" srcId="{A2446453-5C53-4C2E-844D-94E9E9726E57}" destId="{73C3B77F-C0A3-4377-B756-B7DB5F7D611C}" srcOrd="1" destOrd="0" presId="urn:microsoft.com/office/officeart/2005/8/layout/default"/>
    <dgm:cxn modelId="{A7CF76D4-4D3A-479B-8EE0-AC0501A69FD4}" type="presParOf" srcId="{A2446453-5C53-4C2E-844D-94E9E9726E57}" destId="{8BEAF847-2CB6-4D57-AB2A-1ABE41811204}" srcOrd="2" destOrd="0" presId="urn:microsoft.com/office/officeart/2005/8/layout/default"/>
    <dgm:cxn modelId="{BEDD2291-3AB9-4B3D-B3EE-8C2F1B050608}" type="presParOf" srcId="{A2446453-5C53-4C2E-844D-94E9E9726E57}" destId="{0A23A5A9-0FAE-45D6-9E6F-F97F695F5F79}" srcOrd="3" destOrd="0" presId="urn:microsoft.com/office/officeart/2005/8/layout/default"/>
    <dgm:cxn modelId="{0455620D-C201-49B5-AAE7-586789C55E8D}" type="presParOf" srcId="{A2446453-5C53-4C2E-844D-94E9E9726E57}" destId="{7FACC88B-1DC7-4E46-A5A7-28F88B20D8DE}" srcOrd="4" destOrd="0" presId="urn:microsoft.com/office/officeart/2005/8/layout/default"/>
    <dgm:cxn modelId="{D4323C5F-D8E5-4A6E-9933-C0A873C5B912}" type="presParOf" srcId="{A2446453-5C53-4C2E-844D-94E9E9726E57}" destId="{56AF1D8D-8E45-4AB2-92A1-F4CD9D0034D3}" srcOrd="5" destOrd="0" presId="urn:microsoft.com/office/officeart/2005/8/layout/default"/>
    <dgm:cxn modelId="{D362A8B1-395C-4E73-8ECE-A909054BD337}" type="presParOf" srcId="{A2446453-5C53-4C2E-844D-94E9E9726E57}" destId="{BF49C4D6-F7FB-4D58-84A3-CA2E349C2C9B}"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111BBE8A-7367-480D-A992-1A45E5B1FDFB}"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050F55B2-4893-4400-8C66-1DA1A002E997}">
      <dgm:prSet phldrT="[Text]" custT="1"/>
      <dgm:spPr>
        <a:solidFill>
          <a:schemeClr val="accent2"/>
        </a:solidFill>
      </dgm:spPr>
      <dgm:t>
        <a:bodyPr/>
        <a:lstStyle/>
        <a:p>
          <a:r>
            <a:rPr lang="en-US" sz="2000" b="0" dirty="0"/>
            <a:t>As delivered, CO</a:t>
          </a:r>
          <a:r>
            <a:rPr lang="en-US" sz="2000" b="0" baseline="-25000" dirty="0"/>
            <a:t>2</a:t>
          </a:r>
          <a:r>
            <a:rPr lang="en-US" sz="2000" b="0" dirty="0"/>
            <a:t> is extremely cold, approaching -110°F</a:t>
          </a:r>
          <a:br>
            <a:rPr lang="en-US" sz="2000" b="0" dirty="0"/>
          </a:br>
          <a:r>
            <a:rPr lang="en-US" sz="2000" b="0" dirty="0"/>
            <a:t> (-80°C)</a:t>
          </a:r>
        </a:p>
      </dgm:t>
    </dgm:pt>
    <dgm:pt modelId="{FD236230-7049-4CDB-9ECF-D64DA190295D}" type="parTrans" cxnId="{533A6E88-1CCF-48D7-BF74-4CCE00A2B654}">
      <dgm:prSet/>
      <dgm:spPr/>
      <dgm:t>
        <a:bodyPr/>
        <a:lstStyle/>
        <a:p>
          <a:endParaRPr lang="en-US"/>
        </a:p>
      </dgm:t>
    </dgm:pt>
    <dgm:pt modelId="{0B90B492-12D1-44AE-85F4-C841F73FE18F}" type="sibTrans" cxnId="{533A6E88-1CCF-48D7-BF74-4CCE00A2B654}">
      <dgm:prSet/>
      <dgm:spPr/>
      <dgm:t>
        <a:bodyPr/>
        <a:lstStyle/>
        <a:p>
          <a:endParaRPr lang="en-US"/>
        </a:p>
      </dgm:t>
    </dgm:pt>
    <dgm:pt modelId="{111DA82F-88D7-466B-9AD4-5F7862499BC9}">
      <dgm:prSet custT="1"/>
      <dgm:spPr>
        <a:solidFill>
          <a:schemeClr val="accent2"/>
        </a:solidFill>
      </dgm:spPr>
      <dgm:t>
        <a:bodyPr/>
        <a:lstStyle/>
        <a:p>
          <a:r>
            <a:rPr lang="en-US" sz="2000" b="0" u="none" dirty="0" smtClean="0"/>
            <a:t>L</a:t>
          </a:r>
          <a:r>
            <a:rPr lang="x-none" sz="2000" b="0" u="none" dirty="0" smtClean="0"/>
            <a:t>imited </a:t>
          </a:r>
          <a:r>
            <a:rPr lang="x-none" sz="2000" b="0" u="none" dirty="0"/>
            <a:t>cooling effect on a fire</a:t>
          </a:r>
          <a:endParaRPr lang="en-US" sz="2000" b="0" u="none" dirty="0"/>
        </a:p>
      </dgm:t>
      <dgm:extLst>
        <a:ext uri="{E40237B7-FDA0-4F09-8148-C483321AD2D9}">
          <dgm14:cNvPr xmlns:dgm14="http://schemas.microsoft.com/office/drawing/2010/diagram" id="0" name="" descr="•As delivered, CO2 is extremely cold, approaching -110°F&#10; (-80°C)&#10;•Can freeze exposed skin&#10;•Has a limited cooling effect on a fire&#10;•Primary mechanism is oxygen removal or smothering in the box&#10;•Limited cooling effects occur when it is applied directly to the burning material&#10;"/>
        </a:ext>
      </dgm:extLst>
    </dgm:pt>
    <dgm:pt modelId="{C1ABFE06-CECC-493E-9903-22331FE21F67}" type="parTrans" cxnId="{F78404BE-E049-4B5D-9E4D-DBFF2461A46A}">
      <dgm:prSet/>
      <dgm:spPr/>
      <dgm:t>
        <a:bodyPr/>
        <a:lstStyle/>
        <a:p>
          <a:endParaRPr lang="en-US"/>
        </a:p>
      </dgm:t>
    </dgm:pt>
    <dgm:pt modelId="{8D8C651C-7D30-46A7-87B8-9DAC24E79362}" type="sibTrans" cxnId="{F78404BE-E049-4B5D-9E4D-DBFF2461A46A}">
      <dgm:prSet/>
      <dgm:spPr/>
      <dgm:t>
        <a:bodyPr/>
        <a:lstStyle/>
        <a:p>
          <a:endParaRPr lang="en-US"/>
        </a:p>
      </dgm:t>
    </dgm:pt>
    <dgm:pt modelId="{1D457300-49A7-40D4-BB44-2BF8ECD9315F}">
      <dgm:prSet custT="1"/>
      <dgm:spPr>
        <a:solidFill>
          <a:schemeClr val="accent2"/>
        </a:solidFill>
      </dgm:spPr>
      <dgm:t>
        <a:bodyPr/>
        <a:lstStyle/>
        <a:p>
          <a:r>
            <a:rPr lang="x-none" sz="2000" b="0" u="none" dirty="0"/>
            <a:t>Primary mechanism </a:t>
          </a:r>
          <a:r>
            <a:rPr lang="en-US" sz="2000" b="0" u="none" dirty="0"/>
            <a:t>is oxygen removal or smothering in the box</a:t>
          </a:r>
        </a:p>
      </dgm:t>
      <dgm:extLst>
        <a:ext uri="{E40237B7-FDA0-4F09-8148-C483321AD2D9}">
          <dgm14:cNvPr xmlns:dgm14="http://schemas.microsoft.com/office/drawing/2010/diagram" id="0" name="" descr="•As delivered, CO2 is extremely cold, approaching -110°F&#10; (-80°C)&#10;•Can freeze exposed skin&#10;•Has a limited cooling effect on a fire&#10;•Primary mechanism is oxygen removal or smothering in the box&#10;•Limited cooling effects occur when it is applied directly to the burning material&#10;"/>
        </a:ext>
      </dgm:extLst>
    </dgm:pt>
    <dgm:pt modelId="{02C9471D-747A-4C76-8359-1E0254E47692}" type="parTrans" cxnId="{4D12E97C-AEA1-415C-B299-F7A3A8726639}">
      <dgm:prSet/>
      <dgm:spPr/>
      <dgm:t>
        <a:bodyPr/>
        <a:lstStyle/>
        <a:p>
          <a:endParaRPr lang="en-US"/>
        </a:p>
      </dgm:t>
    </dgm:pt>
    <dgm:pt modelId="{700936BC-8103-43C2-85A1-53FF4471DC17}" type="sibTrans" cxnId="{4D12E97C-AEA1-415C-B299-F7A3A8726639}">
      <dgm:prSet/>
      <dgm:spPr/>
      <dgm:t>
        <a:bodyPr/>
        <a:lstStyle/>
        <a:p>
          <a:endParaRPr lang="en-US"/>
        </a:p>
      </dgm:t>
    </dgm:pt>
    <dgm:pt modelId="{07586CFC-A71A-48A1-9D6B-04B93A392FA6}">
      <dgm:prSet custT="1"/>
      <dgm:spPr>
        <a:solidFill>
          <a:schemeClr val="accent2"/>
        </a:solidFill>
      </dgm:spPr>
      <dgm:t>
        <a:bodyPr/>
        <a:lstStyle/>
        <a:p>
          <a:r>
            <a:rPr lang="x-none" sz="2000" b="0" u="none" dirty="0"/>
            <a:t>Limited cooling effects occur when </a:t>
          </a:r>
          <a:r>
            <a:rPr lang="x-none" sz="2000" b="0" u="none" dirty="0" smtClean="0"/>
            <a:t>applied </a:t>
          </a:r>
          <a:r>
            <a:rPr lang="x-none" sz="2000" b="0" u="none" dirty="0"/>
            <a:t>directly to the burning material</a:t>
          </a:r>
          <a:endParaRPr lang="en-US" sz="2000" b="0" u="none" dirty="0"/>
        </a:p>
      </dgm:t>
      <dgm:extLst>
        <a:ext uri="{E40237B7-FDA0-4F09-8148-C483321AD2D9}">
          <dgm14:cNvPr xmlns:dgm14="http://schemas.microsoft.com/office/drawing/2010/diagram" id="0" name="" descr="•As delivered, CO2 is extremely cold, approaching -110°F&#10; (-80°C)&#10;•Can freeze exposed skin&#10;•Has a limited cooling effect on a fire&#10;•Primary mechanism is oxygen removal or smothering in the box&#10;•Limited cooling effects occur when it is applied directly to the burning material&#10;"/>
        </a:ext>
      </dgm:extLst>
    </dgm:pt>
    <dgm:pt modelId="{36967B51-8958-4F83-8BEA-89920C181B15}" type="parTrans" cxnId="{5BB1AE43-A790-4732-9351-864DD7D45A39}">
      <dgm:prSet/>
      <dgm:spPr/>
      <dgm:t>
        <a:bodyPr/>
        <a:lstStyle/>
        <a:p>
          <a:endParaRPr lang="en-US"/>
        </a:p>
      </dgm:t>
    </dgm:pt>
    <dgm:pt modelId="{6BF38C9A-5A90-4B32-85B3-73CE2E7D0529}" type="sibTrans" cxnId="{5BB1AE43-A790-4732-9351-864DD7D45A39}">
      <dgm:prSet/>
      <dgm:spPr/>
      <dgm:t>
        <a:bodyPr/>
        <a:lstStyle/>
        <a:p>
          <a:endParaRPr lang="en-US"/>
        </a:p>
      </dgm:t>
    </dgm:pt>
    <dgm:pt modelId="{3F521B0A-8BDB-41B6-A5F1-7B12970615CB}">
      <dgm:prSet phldrT="[Text]" custT="1"/>
      <dgm:spPr>
        <a:solidFill>
          <a:schemeClr val="accent2"/>
        </a:solidFill>
      </dgm:spPr>
      <dgm:t>
        <a:bodyPr/>
        <a:lstStyle/>
        <a:p>
          <a:r>
            <a:rPr lang="en-US" sz="2000" b="0" dirty="0"/>
            <a:t>Can freeze exposed skin</a:t>
          </a:r>
        </a:p>
      </dgm:t>
      <dgm:extLst>
        <a:ext uri="{E40237B7-FDA0-4F09-8148-C483321AD2D9}">
          <dgm14:cNvPr xmlns:dgm14="http://schemas.microsoft.com/office/drawing/2010/diagram" id="0" name="" descr="•As delivered, CO2 is extremely cold, approaching -110°F&#10; (-80°C)&#10;•Can freeze exposed skin&#10;•Has a limited cooling effect on a fire&#10;•Primary mechanism is oxygen removal or smothering in the box&#10;•Limited cooling effects occur when it is applied directly to the burning material&#10;"/>
        </a:ext>
      </dgm:extLst>
    </dgm:pt>
    <dgm:pt modelId="{138D1A6C-8530-46C8-A08D-7F6FD3ECCEAE}" type="parTrans" cxnId="{4B223CA4-7830-424D-83D7-2979AC1F499F}">
      <dgm:prSet/>
      <dgm:spPr/>
      <dgm:t>
        <a:bodyPr/>
        <a:lstStyle/>
        <a:p>
          <a:endParaRPr lang="en-US"/>
        </a:p>
      </dgm:t>
    </dgm:pt>
    <dgm:pt modelId="{039B21A9-9BD1-4AE7-845A-0AD5D94125A9}" type="sibTrans" cxnId="{4B223CA4-7830-424D-83D7-2979AC1F499F}">
      <dgm:prSet/>
      <dgm:spPr/>
      <dgm:t>
        <a:bodyPr/>
        <a:lstStyle/>
        <a:p>
          <a:endParaRPr lang="en-US"/>
        </a:p>
      </dgm:t>
    </dgm:pt>
    <dgm:pt modelId="{A2446453-5C53-4C2E-844D-94E9E9726E57}" type="pres">
      <dgm:prSet presAssocID="{111BBE8A-7367-480D-A992-1A45E5B1FDFB}" presName="diagram" presStyleCnt="0">
        <dgm:presLayoutVars>
          <dgm:dir/>
          <dgm:resizeHandles val="exact"/>
        </dgm:presLayoutVars>
      </dgm:prSet>
      <dgm:spPr/>
      <dgm:t>
        <a:bodyPr/>
        <a:lstStyle/>
        <a:p>
          <a:endParaRPr lang="en-US"/>
        </a:p>
      </dgm:t>
    </dgm:pt>
    <dgm:pt modelId="{3C14AB72-C65C-4382-A045-13EAF0A6E7DC}" type="pres">
      <dgm:prSet presAssocID="{050F55B2-4893-4400-8C66-1DA1A002E997}" presName="node" presStyleLbl="node1" presStyleIdx="0" presStyleCnt="5" custScaleY="123856">
        <dgm:presLayoutVars>
          <dgm:bulletEnabled val="1"/>
        </dgm:presLayoutVars>
      </dgm:prSet>
      <dgm:spPr/>
      <dgm:t>
        <a:bodyPr/>
        <a:lstStyle/>
        <a:p>
          <a:endParaRPr lang="en-US"/>
        </a:p>
      </dgm:t>
    </dgm:pt>
    <dgm:pt modelId="{73C3B77F-C0A3-4377-B756-B7DB5F7D611C}" type="pres">
      <dgm:prSet presAssocID="{0B90B492-12D1-44AE-85F4-C841F73FE18F}" presName="sibTrans" presStyleCnt="0"/>
      <dgm:spPr/>
    </dgm:pt>
    <dgm:pt modelId="{B691400A-01CD-41DD-A4E3-E8B15D179556}" type="pres">
      <dgm:prSet presAssocID="{3F521B0A-8BDB-41B6-A5F1-7B12970615CB}" presName="node" presStyleLbl="node1" presStyleIdx="1" presStyleCnt="5" custScaleY="123856">
        <dgm:presLayoutVars>
          <dgm:bulletEnabled val="1"/>
        </dgm:presLayoutVars>
      </dgm:prSet>
      <dgm:spPr/>
      <dgm:t>
        <a:bodyPr/>
        <a:lstStyle/>
        <a:p>
          <a:endParaRPr lang="en-US"/>
        </a:p>
      </dgm:t>
    </dgm:pt>
    <dgm:pt modelId="{071BD814-9420-45AE-BDFA-61CAD5BE8E57}" type="pres">
      <dgm:prSet presAssocID="{039B21A9-9BD1-4AE7-845A-0AD5D94125A9}" presName="sibTrans" presStyleCnt="0"/>
      <dgm:spPr/>
    </dgm:pt>
    <dgm:pt modelId="{2EEA8F70-DDB2-43F7-B749-6580AC75B584}" type="pres">
      <dgm:prSet presAssocID="{111DA82F-88D7-466B-9AD4-5F7862499BC9}" presName="node" presStyleLbl="node1" presStyleIdx="2" presStyleCnt="5" custScaleY="123856">
        <dgm:presLayoutVars>
          <dgm:bulletEnabled val="1"/>
        </dgm:presLayoutVars>
      </dgm:prSet>
      <dgm:spPr/>
      <dgm:t>
        <a:bodyPr/>
        <a:lstStyle/>
        <a:p>
          <a:endParaRPr lang="en-US"/>
        </a:p>
      </dgm:t>
    </dgm:pt>
    <dgm:pt modelId="{0486E272-733D-4705-A115-B4B73FABFA39}" type="pres">
      <dgm:prSet presAssocID="{8D8C651C-7D30-46A7-87B8-9DAC24E79362}" presName="sibTrans" presStyleCnt="0"/>
      <dgm:spPr/>
    </dgm:pt>
    <dgm:pt modelId="{632BB50F-4499-4866-9549-FA7B761FE96A}" type="pres">
      <dgm:prSet presAssocID="{1D457300-49A7-40D4-BB44-2BF8ECD9315F}" presName="node" presStyleLbl="node1" presStyleIdx="3" presStyleCnt="5" custScaleY="123856">
        <dgm:presLayoutVars>
          <dgm:bulletEnabled val="1"/>
        </dgm:presLayoutVars>
      </dgm:prSet>
      <dgm:spPr/>
      <dgm:t>
        <a:bodyPr/>
        <a:lstStyle/>
        <a:p>
          <a:endParaRPr lang="en-US"/>
        </a:p>
      </dgm:t>
    </dgm:pt>
    <dgm:pt modelId="{B197794B-2BC6-42EC-B035-8739871DF992}" type="pres">
      <dgm:prSet presAssocID="{700936BC-8103-43C2-85A1-53FF4471DC17}" presName="sibTrans" presStyleCnt="0"/>
      <dgm:spPr/>
    </dgm:pt>
    <dgm:pt modelId="{6C055390-5AC4-49F9-98BC-A20F8D8C1D41}" type="pres">
      <dgm:prSet presAssocID="{07586CFC-A71A-48A1-9D6B-04B93A392FA6}" presName="node" presStyleLbl="node1" presStyleIdx="4" presStyleCnt="5" custScaleY="123856">
        <dgm:presLayoutVars>
          <dgm:bulletEnabled val="1"/>
        </dgm:presLayoutVars>
      </dgm:prSet>
      <dgm:spPr/>
      <dgm:t>
        <a:bodyPr/>
        <a:lstStyle/>
        <a:p>
          <a:endParaRPr lang="en-US"/>
        </a:p>
      </dgm:t>
    </dgm:pt>
  </dgm:ptLst>
  <dgm:cxnLst>
    <dgm:cxn modelId="{5BB1AE43-A790-4732-9351-864DD7D45A39}" srcId="{111BBE8A-7367-480D-A992-1A45E5B1FDFB}" destId="{07586CFC-A71A-48A1-9D6B-04B93A392FA6}" srcOrd="4" destOrd="0" parTransId="{36967B51-8958-4F83-8BEA-89920C181B15}" sibTransId="{6BF38C9A-5A90-4B32-85B3-73CE2E7D0529}"/>
    <dgm:cxn modelId="{533A6E88-1CCF-48D7-BF74-4CCE00A2B654}" srcId="{111BBE8A-7367-480D-A992-1A45E5B1FDFB}" destId="{050F55B2-4893-4400-8C66-1DA1A002E997}" srcOrd="0" destOrd="0" parTransId="{FD236230-7049-4CDB-9ECF-D64DA190295D}" sibTransId="{0B90B492-12D1-44AE-85F4-C841F73FE18F}"/>
    <dgm:cxn modelId="{8F5BBBFD-0116-4D9F-8ADD-68110E36792B}" type="presOf" srcId="{111DA82F-88D7-466B-9AD4-5F7862499BC9}" destId="{2EEA8F70-DDB2-43F7-B749-6580AC75B584}" srcOrd="0" destOrd="0" presId="urn:microsoft.com/office/officeart/2005/8/layout/default"/>
    <dgm:cxn modelId="{4B223CA4-7830-424D-83D7-2979AC1F499F}" srcId="{111BBE8A-7367-480D-A992-1A45E5B1FDFB}" destId="{3F521B0A-8BDB-41B6-A5F1-7B12970615CB}" srcOrd="1" destOrd="0" parTransId="{138D1A6C-8530-46C8-A08D-7F6FD3ECCEAE}" sibTransId="{039B21A9-9BD1-4AE7-845A-0AD5D94125A9}"/>
    <dgm:cxn modelId="{4B94E45C-056F-4B48-9058-B10AE7F2141F}" type="presOf" srcId="{111BBE8A-7367-480D-A992-1A45E5B1FDFB}" destId="{A2446453-5C53-4C2E-844D-94E9E9726E57}" srcOrd="0" destOrd="0" presId="urn:microsoft.com/office/officeart/2005/8/layout/default"/>
    <dgm:cxn modelId="{4D12E97C-AEA1-415C-B299-F7A3A8726639}" srcId="{111BBE8A-7367-480D-A992-1A45E5B1FDFB}" destId="{1D457300-49A7-40D4-BB44-2BF8ECD9315F}" srcOrd="3" destOrd="0" parTransId="{02C9471D-747A-4C76-8359-1E0254E47692}" sibTransId="{700936BC-8103-43C2-85A1-53FF4471DC17}"/>
    <dgm:cxn modelId="{44723E12-81E1-4905-9BED-742772AD99C0}" type="presOf" srcId="{3F521B0A-8BDB-41B6-A5F1-7B12970615CB}" destId="{B691400A-01CD-41DD-A4E3-E8B15D179556}" srcOrd="0" destOrd="0" presId="urn:microsoft.com/office/officeart/2005/8/layout/default"/>
    <dgm:cxn modelId="{F78404BE-E049-4B5D-9E4D-DBFF2461A46A}" srcId="{111BBE8A-7367-480D-A992-1A45E5B1FDFB}" destId="{111DA82F-88D7-466B-9AD4-5F7862499BC9}" srcOrd="2" destOrd="0" parTransId="{C1ABFE06-CECC-493E-9903-22331FE21F67}" sibTransId="{8D8C651C-7D30-46A7-87B8-9DAC24E79362}"/>
    <dgm:cxn modelId="{666686BF-6412-42D9-B0B0-6426F643715F}" type="presOf" srcId="{1D457300-49A7-40D4-BB44-2BF8ECD9315F}" destId="{632BB50F-4499-4866-9549-FA7B761FE96A}" srcOrd="0" destOrd="0" presId="urn:microsoft.com/office/officeart/2005/8/layout/default"/>
    <dgm:cxn modelId="{950500DA-9EEE-4B91-BC82-4C0D7A7AA328}" type="presOf" srcId="{050F55B2-4893-4400-8C66-1DA1A002E997}" destId="{3C14AB72-C65C-4382-A045-13EAF0A6E7DC}" srcOrd="0" destOrd="0" presId="urn:microsoft.com/office/officeart/2005/8/layout/default"/>
    <dgm:cxn modelId="{D1C8405B-7645-45A8-896A-EB55511E523C}" type="presOf" srcId="{07586CFC-A71A-48A1-9D6B-04B93A392FA6}" destId="{6C055390-5AC4-49F9-98BC-A20F8D8C1D41}" srcOrd="0" destOrd="0" presId="urn:microsoft.com/office/officeart/2005/8/layout/default"/>
    <dgm:cxn modelId="{B1622AC3-FACF-4750-A944-D5A61D38BF64}" type="presParOf" srcId="{A2446453-5C53-4C2E-844D-94E9E9726E57}" destId="{3C14AB72-C65C-4382-A045-13EAF0A6E7DC}" srcOrd="0" destOrd="0" presId="urn:microsoft.com/office/officeart/2005/8/layout/default"/>
    <dgm:cxn modelId="{316AF782-FCE4-48E1-B092-6079BDF87CF9}" type="presParOf" srcId="{A2446453-5C53-4C2E-844D-94E9E9726E57}" destId="{73C3B77F-C0A3-4377-B756-B7DB5F7D611C}" srcOrd="1" destOrd="0" presId="urn:microsoft.com/office/officeart/2005/8/layout/default"/>
    <dgm:cxn modelId="{130AE2AD-3B9C-48BE-A0C9-A2A68AD2DF79}" type="presParOf" srcId="{A2446453-5C53-4C2E-844D-94E9E9726E57}" destId="{B691400A-01CD-41DD-A4E3-E8B15D179556}" srcOrd="2" destOrd="0" presId="urn:microsoft.com/office/officeart/2005/8/layout/default"/>
    <dgm:cxn modelId="{69E5D5EA-3F52-4F6B-B159-F5F50E12D3AE}" type="presParOf" srcId="{A2446453-5C53-4C2E-844D-94E9E9726E57}" destId="{071BD814-9420-45AE-BDFA-61CAD5BE8E57}" srcOrd="3" destOrd="0" presId="urn:microsoft.com/office/officeart/2005/8/layout/default"/>
    <dgm:cxn modelId="{F816EE95-B014-497E-A779-BF5031242303}" type="presParOf" srcId="{A2446453-5C53-4C2E-844D-94E9E9726E57}" destId="{2EEA8F70-DDB2-43F7-B749-6580AC75B584}" srcOrd="4" destOrd="0" presId="urn:microsoft.com/office/officeart/2005/8/layout/default"/>
    <dgm:cxn modelId="{D046C576-4B01-46FD-8DB5-5EE1D2C4915B}" type="presParOf" srcId="{A2446453-5C53-4C2E-844D-94E9E9726E57}" destId="{0486E272-733D-4705-A115-B4B73FABFA39}" srcOrd="5" destOrd="0" presId="urn:microsoft.com/office/officeart/2005/8/layout/default"/>
    <dgm:cxn modelId="{F93B1C87-F71E-4BEA-B8D4-CE3162E4CE11}" type="presParOf" srcId="{A2446453-5C53-4C2E-844D-94E9E9726E57}" destId="{632BB50F-4499-4866-9549-FA7B761FE96A}" srcOrd="6" destOrd="0" presId="urn:microsoft.com/office/officeart/2005/8/layout/default"/>
    <dgm:cxn modelId="{B3BF4096-21B3-482C-AC4C-40BE25A905C6}" type="presParOf" srcId="{A2446453-5C53-4C2E-844D-94E9E9726E57}" destId="{B197794B-2BC6-42EC-B035-8739871DF992}" srcOrd="7" destOrd="0" presId="urn:microsoft.com/office/officeart/2005/8/layout/default"/>
    <dgm:cxn modelId="{7EDE1C32-BBE7-43E4-8687-24879842F60B}" type="presParOf" srcId="{A2446453-5C53-4C2E-844D-94E9E9726E57}" destId="{6C055390-5AC4-49F9-98BC-A20F8D8C1D41}"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111BBE8A-7367-480D-A992-1A45E5B1FDFB}"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050F55B2-4893-4400-8C66-1DA1A002E997}">
      <dgm:prSet phldrT="[Text]" custT="1"/>
      <dgm:spPr/>
      <dgm:t>
        <a:bodyPr/>
        <a:lstStyle/>
        <a:p>
          <a:r>
            <a:rPr lang="x-none" sz="2000" b="0" u="none"/>
            <a:t>Automobile manufacturing facilities</a:t>
          </a:r>
          <a:endParaRPr lang="en-US" sz="2000" b="0" dirty="0"/>
        </a:p>
      </dgm:t>
    </dgm:pt>
    <dgm:pt modelId="{FD236230-7049-4CDB-9ECF-D64DA190295D}" type="parTrans" cxnId="{533A6E88-1CCF-48D7-BF74-4CCE00A2B654}">
      <dgm:prSet/>
      <dgm:spPr/>
      <dgm:t>
        <a:bodyPr/>
        <a:lstStyle/>
        <a:p>
          <a:endParaRPr lang="en-US"/>
        </a:p>
      </dgm:t>
    </dgm:pt>
    <dgm:pt modelId="{0B90B492-12D1-44AE-85F4-C841F73FE18F}" type="sibTrans" cxnId="{533A6E88-1CCF-48D7-BF74-4CCE00A2B654}">
      <dgm:prSet/>
      <dgm:spPr/>
      <dgm:t>
        <a:bodyPr/>
        <a:lstStyle/>
        <a:p>
          <a:endParaRPr lang="en-US"/>
        </a:p>
      </dgm:t>
    </dgm:pt>
    <dgm:pt modelId="{0174CFAE-7EA7-4685-B6DB-758CC553BFB8}">
      <dgm:prSet custT="1"/>
      <dgm:spPr/>
      <dgm:t>
        <a:bodyPr/>
        <a:lstStyle/>
        <a:p>
          <a:r>
            <a:rPr lang="x-none" sz="2000" b="0" u="none"/>
            <a:t>Industrial plants </a:t>
          </a:r>
          <a:endParaRPr lang="en-US" sz="2000" b="0" u="none" dirty="0"/>
        </a:p>
      </dgm:t>
    </dgm:pt>
    <dgm:pt modelId="{D76D6CA4-E8CD-44B9-AD00-982E893FA64D}" type="parTrans" cxnId="{66F70371-AAFD-4CEB-B203-42E53BA0E729}">
      <dgm:prSet/>
      <dgm:spPr/>
      <dgm:t>
        <a:bodyPr/>
        <a:lstStyle/>
        <a:p>
          <a:endParaRPr lang="en-US"/>
        </a:p>
      </dgm:t>
    </dgm:pt>
    <dgm:pt modelId="{C4B192B0-6779-4608-B96D-EA30FBADE03E}" type="sibTrans" cxnId="{66F70371-AAFD-4CEB-B203-42E53BA0E729}">
      <dgm:prSet/>
      <dgm:spPr/>
      <dgm:t>
        <a:bodyPr/>
        <a:lstStyle/>
        <a:p>
          <a:endParaRPr lang="en-US"/>
        </a:p>
      </dgm:t>
    </dgm:pt>
    <dgm:pt modelId="{049020FE-0479-458C-B36E-C4EB0A37F8C3}">
      <dgm:prSet custT="1"/>
      <dgm:spPr/>
      <dgm:t>
        <a:bodyPr/>
        <a:lstStyle/>
        <a:p>
          <a:r>
            <a:rPr lang="x-none" sz="2000" b="0" u="none"/>
            <a:t>Refineries/</a:t>
          </a:r>
          <a:r>
            <a:rPr lang="en-US" sz="2000" b="0" u="none" dirty="0"/>
            <a:t/>
          </a:r>
          <a:br>
            <a:rPr lang="en-US" sz="2000" b="0" u="none" dirty="0"/>
          </a:br>
          <a:r>
            <a:rPr lang="x-none" sz="2000" b="0" u="none"/>
            <a:t>chemical plants </a:t>
          </a:r>
          <a:endParaRPr lang="en-US" sz="2000" b="0" u="none" dirty="0"/>
        </a:p>
      </dgm:t>
    </dgm:pt>
    <dgm:pt modelId="{4800318B-C118-4577-B944-9D64541DA992}" type="parTrans" cxnId="{BCEB3BC8-9442-40BC-95DF-90DDCCBAA4B7}">
      <dgm:prSet/>
      <dgm:spPr/>
      <dgm:t>
        <a:bodyPr/>
        <a:lstStyle/>
        <a:p>
          <a:endParaRPr lang="en-US"/>
        </a:p>
      </dgm:t>
    </dgm:pt>
    <dgm:pt modelId="{E4963BF2-4A1C-4BE3-B3A9-814E1F67B7FB}" type="sibTrans" cxnId="{BCEB3BC8-9442-40BC-95DF-90DDCCBAA4B7}">
      <dgm:prSet/>
      <dgm:spPr/>
      <dgm:t>
        <a:bodyPr/>
        <a:lstStyle/>
        <a:p>
          <a:endParaRPr lang="en-US"/>
        </a:p>
      </dgm:t>
    </dgm:pt>
    <dgm:pt modelId="{73B006BB-540A-423E-9F63-87341428731D}">
      <dgm:prSet custT="1"/>
      <dgm:spPr/>
      <dgm:t>
        <a:bodyPr/>
        <a:lstStyle/>
        <a:p>
          <a:r>
            <a:rPr lang="x-none" sz="2000" b="0" u="none"/>
            <a:t>Paint and coating operations </a:t>
          </a:r>
          <a:endParaRPr lang="en-US" sz="2000" b="0" u="none" dirty="0"/>
        </a:p>
      </dgm:t>
    </dgm:pt>
    <dgm:pt modelId="{E389B138-6A8E-443E-8DFB-D562D68B745C}" type="parTrans" cxnId="{F6AB0CBF-B1A2-4E2F-A1A4-EEC3BF5BC613}">
      <dgm:prSet/>
      <dgm:spPr/>
      <dgm:t>
        <a:bodyPr/>
        <a:lstStyle/>
        <a:p>
          <a:endParaRPr lang="en-US"/>
        </a:p>
      </dgm:t>
    </dgm:pt>
    <dgm:pt modelId="{C1E38BCF-44A6-4C68-8050-B132AB9DCE96}" type="sibTrans" cxnId="{F6AB0CBF-B1A2-4E2F-A1A4-EEC3BF5BC613}">
      <dgm:prSet/>
      <dgm:spPr/>
      <dgm:t>
        <a:bodyPr/>
        <a:lstStyle/>
        <a:p>
          <a:endParaRPr lang="en-US"/>
        </a:p>
      </dgm:t>
    </dgm:pt>
    <dgm:pt modelId="{F0D290AE-8E07-468B-AA38-6A3798745596}">
      <dgm:prSet custT="1"/>
      <dgm:spPr/>
      <dgm:t>
        <a:bodyPr/>
        <a:lstStyle/>
        <a:p>
          <a:r>
            <a:rPr lang="x-none" sz="2000" b="0" u="none"/>
            <a:t>Food/agricultural processing plants</a:t>
          </a:r>
          <a:endParaRPr lang="en-US" sz="2000" b="0" u="none" dirty="0"/>
        </a:p>
      </dgm:t>
    </dgm:pt>
    <dgm:pt modelId="{07C5EB56-4662-45E4-B597-FCC387E04EA3}" type="parTrans" cxnId="{EB4E621A-5EDD-49BA-A221-559B6C11E9BC}">
      <dgm:prSet/>
      <dgm:spPr/>
      <dgm:t>
        <a:bodyPr/>
        <a:lstStyle/>
        <a:p>
          <a:endParaRPr lang="en-US"/>
        </a:p>
      </dgm:t>
    </dgm:pt>
    <dgm:pt modelId="{909BE21E-F54A-4CDC-B049-0460D7BE8EBD}" type="sibTrans" cxnId="{EB4E621A-5EDD-49BA-A221-559B6C11E9BC}">
      <dgm:prSet/>
      <dgm:spPr/>
      <dgm:t>
        <a:bodyPr/>
        <a:lstStyle/>
        <a:p>
          <a:endParaRPr lang="en-US"/>
        </a:p>
      </dgm:t>
    </dgm:pt>
    <dgm:pt modelId="{5745AA15-06FC-4A9D-8DA3-64BA8FAF92F3}">
      <dgm:prSet custT="1"/>
      <dgm:spPr/>
      <dgm:t>
        <a:bodyPr/>
        <a:lstStyle/>
        <a:p>
          <a:r>
            <a:rPr lang="x-none" sz="2000" b="0" u="none"/>
            <a:t>Pharmaceutical manufacturing facilities</a:t>
          </a:r>
          <a:endParaRPr lang="en-US" sz="2000" b="0" u="none" dirty="0"/>
        </a:p>
      </dgm:t>
    </dgm:pt>
    <dgm:pt modelId="{17162151-E78B-444A-9708-0C501FD1B535}" type="parTrans" cxnId="{5E697C23-7AAA-4639-B0A6-524AE5CED76D}">
      <dgm:prSet/>
      <dgm:spPr/>
      <dgm:t>
        <a:bodyPr/>
        <a:lstStyle/>
        <a:p>
          <a:endParaRPr lang="en-US"/>
        </a:p>
      </dgm:t>
    </dgm:pt>
    <dgm:pt modelId="{B65B91EF-6639-4B5B-87D8-A610B30671F1}" type="sibTrans" cxnId="{5E697C23-7AAA-4639-B0A6-524AE5CED76D}">
      <dgm:prSet/>
      <dgm:spPr/>
      <dgm:t>
        <a:bodyPr/>
        <a:lstStyle/>
        <a:p>
          <a:endParaRPr lang="en-US"/>
        </a:p>
      </dgm:t>
    </dgm:pt>
    <dgm:pt modelId="{72D65129-231F-4074-B335-5CDD49BA5CB3}">
      <dgm:prSet custT="1"/>
      <dgm:spPr>
        <a:solidFill>
          <a:schemeClr val="accent6">
            <a:lumMod val="75000"/>
          </a:schemeClr>
        </a:solidFill>
      </dgm:spPr>
      <dgm:t>
        <a:bodyPr/>
        <a:lstStyle/>
        <a:p>
          <a:r>
            <a:rPr lang="x-none" sz="2000" b="0" u="none"/>
            <a:t>Power plant and large standby generators </a:t>
          </a:r>
          <a:endParaRPr lang="en-US" sz="2000" b="0" u="none" dirty="0"/>
        </a:p>
      </dgm:t>
    </dgm:pt>
    <dgm:pt modelId="{8457A6A6-6C03-4716-A37E-7386CCFCC9A3}" type="parTrans" cxnId="{7CE5726A-9712-4368-BC7C-DCD9027FCA68}">
      <dgm:prSet/>
      <dgm:spPr/>
      <dgm:t>
        <a:bodyPr/>
        <a:lstStyle/>
        <a:p>
          <a:endParaRPr lang="en-US"/>
        </a:p>
      </dgm:t>
    </dgm:pt>
    <dgm:pt modelId="{4D65A4F4-B929-44D1-BCF2-C581DC10E464}" type="sibTrans" cxnId="{7CE5726A-9712-4368-BC7C-DCD9027FCA68}">
      <dgm:prSet/>
      <dgm:spPr/>
      <dgm:t>
        <a:bodyPr/>
        <a:lstStyle/>
        <a:p>
          <a:endParaRPr lang="en-US"/>
        </a:p>
      </dgm:t>
    </dgm:pt>
    <dgm:pt modelId="{2E1A8BE3-3BC9-4CB5-ADFF-955F5B7B384F}">
      <dgm:prSet custT="1"/>
      <dgm:spPr>
        <a:solidFill>
          <a:schemeClr val="accent6">
            <a:lumMod val="50000"/>
          </a:schemeClr>
        </a:solidFill>
      </dgm:spPr>
      <dgm:t>
        <a:bodyPr/>
        <a:lstStyle/>
        <a:p>
          <a:r>
            <a:rPr lang="x-none" sz="2000" b="0" u="none"/>
            <a:t>Large printing presses</a:t>
          </a:r>
          <a:endParaRPr lang="en-US" sz="2000" b="0" u="none" dirty="0"/>
        </a:p>
      </dgm:t>
    </dgm:pt>
    <dgm:pt modelId="{6F8879F8-8765-4441-9805-B408F9568701}" type="parTrans" cxnId="{738696D1-22F4-4830-A871-4C8373E25571}">
      <dgm:prSet/>
      <dgm:spPr/>
      <dgm:t>
        <a:bodyPr/>
        <a:lstStyle/>
        <a:p>
          <a:endParaRPr lang="en-US"/>
        </a:p>
      </dgm:t>
    </dgm:pt>
    <dgm:pt modelId="{87B45F33-B7E2-4964-AFF8-B3FE3B1D63DD}" type="sibTrans" cxnId="{738696D1-22F4-4830-A871-4C8373E25571}">
      <dgm:prSet/>
      <dgm:spPr/>
      <dgm:t>
        <a:bodyPr/>
        <a:lstStyle/>
        <a:p>
          <a:endParaRPr lang="en-US"/>
        </a:p>
      </dgm:t>
    </dgm:pt>
    <dgm:pt modelId="{A2446453-5C53-4C2E-844D-94E9E9726E57}" type="pres">
      <dgm:prSet presAssocID="{111BBE8A-7367-480D-A992-1A45E5B1FDFB}" presName="diagram" presStyleCnt="0">
        <dgm:presLayoutVars>
          <dgm:dir/>
          <dgm:resizeHandles val="exact"/>
        </dgm:presLayoutVars>
      </dgm:prSet>
      <dgm:spPr/>
      <dgm:t>
        <a:bodyPr/>
        <a:lstStyle/>
        <a:p>
          <a:endParaRPr lang="en-US"/>
        </a:p>
      </dgm:t>
    </dgm:pt>
    <dgm:pt modelId="{3C14AB72-C65C-4382-A045-13EAF0A6E7DC}" type="pres">
      <dgm:prSet presAssocID="{050F55B2-4893-4400-8C66-1DA1A002E997}" presName="node" presStyleLbl="node1" presStyleIdx="0" presStyleCnt="8">
        <dgm:presLayoutVars>
          <dgm:bulletEnabled val="1"/>
        </dgm:presLayoutVars>
      </dgm:prSet>
      <dgm:spPr/>
      <dgm:t>
        <a:bodyPr/>
        <a:lstStyle/>
        <a:p>
          <a:endParaRPr lang="en-US"/>
        </a:p>
      </dgm:t>
    </dgm:pt>
    <dgm:pt modelId="{73C3B77F-C0A3-4377-B756-B7DB5F7D611C}" type="pres">
      <dgm:prSet presAssocID="{0B90B492-12D1-44AE-85F4-C841F73FE18F}" presName="sibTrans" presStyleCnt="0"/>
      <dgm:spPr/>
    </dgm:pt>
    <dgm:pt modelId="{6CE57832-E256-48A2-811B-D48DC1935A4E}" type="pres">
      <dgm:prSet presAssocID="{0174CFAE-7EA7-4685-B6DB-758CC553BFB8}" presName="node" presStyleLbl="node1" presStyleIdx="1" presStyleCnt="8">
        <dgm:presLayoutVars>
          <dgm:bulletEnabled val="1"/>
        </dgm:presLayoutVars>
      </dgm:prSet>
      <dgm:spPr/>
      <dgm:t>
        <a:bodyPr/>
        <a:lstStyle/>
        <a:p>
          <a:endParaRPr lang="en-US"/>
        </a:p>
      </dgm:t>
    </dgm:pt>
    <dgm:pt modelId="{0C24D97F-80EB-4023-8E0A-0894B8EE80D9}" type="pres">
      <dgm:prSet presAssocID="{C4B192B0-6779-4608-B96D-EA30FBADE03E}" presName="sibTrans" presStyleCnt="0"/>
      <dgm:spPr/>
    </dgm:pt>
    <dgm:pt modelId="{7330B78E-23EA-4D48-8524-0D8F86712902}" type="pres">
      <dgm:prSet presAssocID="{049020FE-0479-458C-B36E-C4EB0A37F8C3}" presName="node" presStyleLbl="node1" presStyleIdx="2" presStyleCnt="8">
        <dgm:presLayoutVars>
          <dgm:bulletEnabled val="1"/>
        </dgm:presLayoutVars>
      </dgm:prSet>
      <dgm:spPr/>
      <dgm:t>
        <a:bodyPr/>
        <a:lstStyle/>
        <a:p>
          <a:endParaRPr lang="en-US"/>
        </a:p>
      </dgm:t>
    </dgm:pt>
    <dgm:pt modelId="{7209A16D-8D45-4030-86F3-EFA821DAD21D}" type="pres">
      <dgm:prSet presAssocID="{E4963BF2-4A1C-4BE3-B3A9-814E1F67B7FB}" presName="sibTrans" presStyleCnt="0"/>
      <dgm:spPr/>
    </dgm:pt>
    <dgm:pt modelId="{FD1DF967-4005-4478-9087-730E1043F81F}" type="pres">
      <dgm:prSet presAssocID="{73B006BB-540A-423E-9F63-87341428731D}" presName="node" presStyleLbl="node1" presStyleIdx="3" presStyleCnt="8">
        <dgm:presLayoutVars>
          <dgm:bulletEnabled val="1"/>
        </dgm:presLayoutVars>
      </dgm:prSet>
      <dgm:spPr/>
      <dgm:t>
        <a:bodyPr/>
        <a:lstStyle/>
        <a:p>
          <a:endParaRPr lang="en-US"/>
        </a:p>
      </dgm:t>
    </dgm:pt>
    <dgm:pt modelId="{B787AD4B-BCF7-4E0C-B921-532E57256F11}" type="pres">
      <dgm:prSet presAssocID="{C1E38BCF-44A6-4C68-8050-B132AB9DCE96}" presName="sibTrans" presStyleCnt="0"/>
      <dgm:spPr/>
    </dgm:pt>
    <dgm:pt modelId="{C3EF3171-B8C2-47BF-AEEE-F59AF6C7025A}" type="pres">
      <dgm:prSet presAssocID="{F0D290AE-8E07-468B-AA38-6A3798745596}" presName="node" presStyleLbl="node1" presStyleIdx="4" presStyleCnt="8">
        <dgm:presLayoutVars>
          <dgm:bulletEnabled val="1"/>
        </dgm:presLayoutVars>
      </dgm:prSet>
      <dgm:spPr/>
      <dgm:t>
        <a:bodyPr/>
        <a:lstStyle/>
        <a:p>
          <a:endParaRPr lang="en-US"/>
        </a:p>
      </dgm:t>
    </dgm:pt>
    <dgm:pt modelId="{7FCE8461-81D8-435E-87B8-B8F1AFBD2A0C}" type="pres">
      <dgm:prSet presAssocID="{909BE21E-F54A-4CDC-B049-0460D7BE8EBD}" presName="sibTrans" presStyleCnt="0"/>
      <dgm:spPr/>
    </dgm:pt>
    <dgm:pt modelId="{7D648065-780D-42DB-BB0E-F89802A875B6}" type="pres">
      <dgm:prSet presAssocID="{5745AA15-06FC-4A9D-8DA3-64BA8FAF92F3}" presName="node" presStyleLbl="node1" presStyleIdx="5" presStyleCnt="8">
        <dgm:presLayoutVars>
          <dgm:bulletEnabled val="1"/>
        </dgm:presLayoutVars>
      </dgm:prSet>
      <dgm:spPr/>
      <dgm:t>
        <a:bodyPr/>
        <a:lstStyle/>
        <a:p>
          <a:endParaRPr lang="en-US"/>
        </a:p>
      </dgm:t>
    </dgm:pt>
    <dgm:pt modelId="{815396C2-16BE-44DE-883F-F201D46572E5}" type="pres">
      <dgm:prSet presAssocID="{B65B91EF-6639-4B5B-87D8-A610B30671F1}" presName="sibTrans" presStyleCnt="0"/>
      <dgm:spPr/>
    </dgm:pt>
    <dgm:pt modelId="{75AE3CAD-C2B5-4420-89FB-D35A96BE55EE}" type="pres">
      <dgm:prSet presAssocID="{72D65129-231F-4074-B335-5CDD49BA5CB3}" presName="node" presStyleLbl="node1" presStyleIdx="6" presStyleCnt="8">
        <dgm:presLayoutVars>
          <dgm:bulletEnabled val="1"/>
        </dgm:presLayoutVars>
      </dgm:prSet>
      <dgm:spPr/>
      <dgm:t>
        <a:bodyPr/>
        <a:lstStyle/>
        <a:p>
          <a:endParaRPr lang="en-US"/>
        </a:p>
      </dgm:t>
    </dgm:pt>
    <dgm:pt modelId="{AE9C0F66-87F0-4744-8B83-1D6CC48D693E}" type="pres">
      <dgm:prSet presAssocID="{4D65A4F4-B929-44D1-BCF2-C581DC10E464}" presName="sibTrans" presStyleCnt="0"/>
      <dgm:spPr/>
    </dgm:pt>
    <dgm:pt modelId="{C38BADB9-F8F3-46B4-A263-1CE12BDEF110}" type="pres">
      <dgm:prSet presAssocID="{2E1A8BE3-3BC9-4CB5-ADFF-955F5B7B384F}" presName="node" presStyleLbl="node1" presStyleIdx="7" presStyleCnt="8">
        <dgm:presLayoutVars>
          <dgm:bulletEnabled val="1"/>
        </dgm:presLayoutVars>
      </dgm:prSet>
      <dgm:spPr/>
      <dgm:t>
        <a:bodyPr/>
        <a:lstStyle/>
        <a:p>
          <a:endParaRPr lang="en-US"/>
        </a:p>
      </dgm:t>
    </dgm:pt>
  </dgm:ptLst>
  <dgm:cxnLst>
    <dgm:cxn modelId="{533A6E88-1CCF-48D7-BF74-4CCE00A2B654}" srcId="{111BBE8A-7367-480D-A992-1A45E5B1FDFB}" destId="{050F55B2-4893-4400-8C66-1DA1A002E997}" srcOrd="0" destOrd="0" parTransId="{FD236230-7049-4CDB-9ECF-D64DA190295D}" sibTransId="{0B90B492-12D1-44AE-85F4-C841F73FE18F}"/>
    <dgm:cxn modelId="{F6AB0CBF-B1A2-4E2F-A1A4-EEC3BF5BC613}" srcId="{111BBE8A-7367-480D-A992-1A45E5B1FDFB}" destId="{73B006BB-540A-423E-9F63-87341428731D}" srcOrd="3" destOrd="0" parTransId="{E389B138-6A8E-443E-8DFB-D562D68B745C}" sibTransId="{C1E38BCF-44A6-4C68-8050-B132AB9DCE96}"/>
    <dgm:cxn modelId="{63F87BDE-D149-4D2E-8798-64525149D748}" type="presOf" srcId="{5745AA15-06FC-4A9D-8DA3-64BA8FAF92F3}" destId="{7D648065-780D-42DB-BB0E-F89802A875B6}" srcOrd="0" destOrd="0" presId="urn:microsoft.com/office/officeart/2005/8/layout/default"/>
    <dgm:cxn modelId="{94F71245-3DEF-4443-AC25-6F086A947C28}" type="presOf" srcId="{049020FE-0479-458C-B36E-C4EB0A37F8C3}" destId="{7330B78E-23EA-4D48-8524-0D8F86712902}" srcOrd="0" destOrd="0" presId="urn:microsoft.com/office/officeart/2005/8/layout/default"/>
    <dgm:cxn modelId="{5E697C23-7AAA-4639-B0A6-524AE5CED76D}" srcId="{111BBE8A-7367-480D-A992-1A45E5B1FDFB}" destId="{5745AA15-06FC-4A9D-8DA3-64BA8FAF92F3}" srcOrd="5" destOrd="0" parTransId="{17162151-E78B-444A-9708-0C501FD1B535}" sibTransId="{B65B91EF-6639-4B5B-87D8-A610B30671F1}"/>
    <dgm:cxn modelId="{7B091A1C-68C8-4109-B618-46F0C768F205}" type="presOf" srcId="{0174CFAE-7EA7-4685-B6DB-758CC553BFB8}" destId="{6CE57832-E256-48A2-811B-D48DC1935A4E}" srcOrd="0" destOrd="0" presId="urn:microsoft.com/office/officeart/2005/8/layout/default"/>
    <dgm:cxn modelId="{7CE5726A-9712-4368-BC7C-DCD9027FCA68}" srcId="{111BBE8A-7367-480D-A992-1A45E5B1FDFB}" destId="{72D65129-231F-4074-B335-5CDD49BA5CB3}" srcOrd="6" destOrd="0" parTransId="{8457A6A6-6C03-4716-A37E-7386CCFCC9A3}" sibTransId="{4D65A4F4-B929-44D1-BCF2-C581DC10E464}"/>
    <dgm:cxn modelId="{C95BFC59-3B33-4E13-AE7D-1BC9F304914C}" type="presOf" srcId="{111BBE8A-7367-480D-A992-1A45E5B1FDFB}" destId="{A2446453-5C53-4C2E-844D-94E9E9726E57}" srcOrd="0" destOrd="0" presId="urn:microsoft.com/office/officeart/2005/8/layout/default"/>
    <dgm:cxn modelId="{66F70371-AAFD-4CEB-B203-42E53BA0E729}" srcId="{111BBE8A-7367-480D-A992-1A45E5B1FDFB}" destId="{0174CFAE-7EA7-4685-B6DB-758CC553BFB8}" srcOrd="1" destOrd="0" parTransId="{D76D6CA4-E8CD-44B9-AD00-982E893FA64D}" sibTransId="{C4B192B0-6779-4608-B96D-EA30FBADE03E}"/>
    <dgm:cxn modelId="{EB4E621A-5EDD-49BA-A221-559B6C11E9BC}" srcId="{111BBE8A-7367-480D-A992-1A45E5B1FDFB}" destId="{F0D290AE-8E07-468B-AA38-6A3798745596}" srcOrd="4" destOrd="0" parTransId="{07C5EB56-4662-45E4-B597-FCC387E04EA3}" sibTransId="{909BE21E-F54A-4CDC-B049-0460D7BE8EBD}"/>
    <dgm:cxn modelId="{5D7FFBCC-2B15-4EAE-9FD1-AD44D88FC8BD}" type="presOf" srcId="{050F55B2-4893-4400-8C66-1DA1A002E997}" destId="{3C14AB72-C65C-4382-A045-13EAF0A6E7DC}" srcOrd="0" destOrd="0" presId="urn:microsoft.com/office/officeart/2005/8/layout/default"/>
    <dgm:cxn modelId="{86BBF2E8-3932-48F4-ACEF-6B839C2C574B}" type="presOf" srcId="{F0D290AE-8E07-468B-AA38-6A3798745596}" destId="{C3EF3171-B8C2-47BF-AEEE-F59AF6C7025A}" srcOrd="0" destOrd="0" presId="urn:microsoft.com/office/officeart/2005/8/layout/default"/>
    <dgm:cxn modelId="{79957826-1719-4DC1-8573-152374321FF1}" type="presOf" srcId="{72D65129-231F-4074-B335-5CDD49BA5CB3}" destId="{75AE3CAD-C2B5-4420-89FB-D35A96BE55EE}" srcOrd="0" destOrd="0" presId="urn:microsoft.com/office/officeart/2005/8/layout/default"/>
    <dgm:cxn modelId="{ACA6AF3B-541C-4D07-BE04-E9ABB92013ED}" type="presOf" srcId="{73B006BB-540A-423E-9F63-87341428731D}" destId="{FD1DF967-4005-4478-9087-730E1043F81F}" srcOrd="0" destOrd="0" presId="urn:microsoft.com/office/officeart/2005/8/layout/default"/>
    <dgm:cxn modelId="{92B7CA0E-1B06-4256-9F5B-D3F9AA004C50}" type="presOf" srcId="{2E1A8BE3-3BC9-4CB5-ADFF-955F5B7B384F}" destId="{C38BADB9-F8F3-46B4-A263-1CE12BDEF110}" srcOrd="0" destOrd="0" presId="urn:microsoft.com/office/officeart/2005/8/layout/default"/>
    <dgm:cxn modelId="{BCEB3BC8-9442-40BC-95DF-90DDCCBAA4B7}" srcId="{111BBE8A-7367-480D-A992-1A45E5B1FDFB}" destId="{049020FE-0479-458C-B36E-C4EB0A37F8C3}" srcOrd="2" destOrd="0" parTransId="{4800318B-C118-4577-B944-9D64541DA992}" sibTransId="{E4963BF2-4A1C-4BE3-B3A9-814E1F67B7FB}"/>
    <dgm:cxn modelId="{738696D1-22F4-4830-A871-4C8373E25571}" srcId="{111BBE8A-7367-480D-A992-1A45E5B1FDFB}" destId="{2E1A8BE3-3BC9-4CB5-ADFF-955F5B7B384F}" srcOrd="7" destOrd="0" parTransId="{6F8879F8-8765-4441-9805-B408F9568701}" sibTransId="{87B45F33-B7E2-4964-AFF8-B3FE3B1D63DD}"/>
    <dgm:cxn modelId="{6E64ACF1-721A-4BEC-912D-EBE2C045C703}" type="presParOf" srcId="{A2446453-5C53-4C2E-844D-94E9E9726E57}" destId="{3C14AB72-C65C-4382-A045-13EAF0A6E7DC}" srcOrd="0" destOrd="0" presId="urn:microsoft.com/office/officeart/2005/8/layout/default"/>
    <dgm:cxn modelId="{ACBEFF71-C630-49CD-B73D-A9A2C70A8D61}" type="presParOf" srcId="{A2446453-5C53-4C2E-844D-94E9E9726E57}" destId="{73C3B77F-C0A3-4377-B756-B7DB5F7D611C}" srcOrd="1" destOrd="0" presId="urn:microsoft.com/office/officeart/2005/8/layout/default"/>
    <dgm:cxn modelId="{83AE837B-4FA2-4F2C-8349-6A673C772C21}" type="presParOf" srcId="{A2446453-5C53-4C2E-844D-94E9E9726E57}" destId="{6CE57832-E256-48A2-811B-D48DC1935A4E}" srcOrd="2" destOrd="0" presId="urn:microsoft.com/office/officeart/2005/8/layout/default"/>
    <dgm:cxn modelId="{C27A9CE3-EA36-442B-B69E-B7E2D540D377}" type="presParOf" srcId="{A2446453-5C53-4C2E-844D-94E9E9726E57}" destId="{0C24D97F-80EB-4023-8E0A-0894B8EE80D9}" srcOrd="3" destOrd="0" presId="urn:microsoft.com/office/officeart/2005/8/layout/default"/>
    <dgm:cxn modelId="{9512078E-0CCE-4B6D-9F48-1B1FC9B0CC75}" type="presParOf" srcId="{A2446453-5C53-4C2E-844D-94E9E9726E57}" destId="{7330B78E-23EA-4D48-8524-0D8F86712902}" srcOrd="4" destOrd="0" presId="urn:microsoft.com/office/officeart/2005/8/layout/default"/>
    <dgm:cxn modelId="{1CE309A9-DBE1-4509-8259-8CE5F62F0124}" type="presParOf" srcId="{A2446453-5C53-4C2E-844D-94E9E9726E57}" destId="{7209A16D-8D45-4030-86F3-EFA821DAD21D}" srcOrd="5" destOrd="0" presId="urn:microsoft.com/office/officeart/2005/8/layout/default"/>
    <dgm:cxn modelId="{13F9D55F-02D8-4E90-85FF-2E0F4D2F2BD8}" type="presParOf" srcId="{A2446453-5C53-4C2E-844D-94E9E9726E57}" destId="{FD1DF967-4005-4478-9087-730E1043F81F}" srcOrd="6" destOrd="0" presId="urn:microsoft.com/office/officeart/2005/8/layout/default"/>
    <dgm:cxn modelId="{34E399FE-D54F-4080-97F5-A5DD33AC04A1}" type="presParOf" srcId="{A2446453-5C53-4C2E-844D-94E9E9726E57}" destId="{B787AD4B-BCF7-4E0C-B921-532E57256F11}" srcOrd="7" destOrd="0" presId="urn:microsoft.com/office/officeart/2005/8/layout/default"/>
    <dgm:cxn modelId="{E16EE85B-3C6B-43AF-85BC-7BDA200A7A68}" type="presParOf" srcId="{A2446453-5C53-4C2E-844D-94E9E9726E57}" destId="{C3EF3171-B8C2-47BF-AEEE-F59AF6C7025A}" srcOrd="8" destOrd="0" presId="urn:microsoft.com/office/officeart/2005/8/layout/default"/>
    <dgm:cxn modelId="{A8AA6608-9A9F-4B27-8DEA-3BE36AC41C86}" type="presParOf" srcId="{A2446453-5C53-4C2E-844D-94E9E9726E57}" destId="{7FCE8461-81D8-435E-87B8-B8F1AFBD2A0C}" srcOrd="9" destOrd="0" presId="urn:microsoft.com/office/officeart/2005/8/layout/default"/>
    <dgm:cxn modelId="{7BD839C2-824E-4F89-A618-E768813CEA9B}" type="presParOf" srcId="{A2446453-5C53-4C2E-844D-94E9E9726E57}" destId="{7D648065-780D-42DB-BB0E-F89802A875B6}" srcOrd="10" destOrd="0" presId="urn:microsoft.com/office/officeart/2005/8/layout/default"/>
    <dgm:cxn modelId="{6FEAA04D-DE30-413B-8BF8-19AF9F4223BA}" type="presParOf" srcId="{A2446453-5C53-4C2E-844D-94E9E9726E57}" destId="{815396C2-16BE-44DE-883F-F201D46572E5}" srcOrd="11" destOrd="0" presId="urn:microsoft.com/office/officeart/2005/8/layout/default"/>
    <dgm:cxn modelId="{D7CAEE0C-E8BA-4265-9F3F-3F8D9034A4E3}" type="presParOf" srcId="{A2446453-5C53-4C2E-844D-94E9E9726E57}" destId="{75AE3CAD-C2B5-4420-89FB-D35A96BE55EE}" srcOrd="12" destOrd="0" presId="urn:microsoft.com/office/officeart/2005/8/layout/default"/>
    <dgm:cxn modelId="{1E9A5C85-980B-48AC-A1B3-D5FD39D27758}" type="presParOf" srcId="{A2446453-5C53-4C2E-844D-94E9E9726E57}" destId="{AE9C0F66-87F0-4744-8B83-1D6CC48D693E}" srcOrd="13" destOrd="0" presId="urn:microsoft.com/office/officeart/2005/8/layout/default"/>
    <dgm:cxn modelId="{5C744468-6C52-46FE-825B-4749E1B28E7B}" type="presParOf" srcId="{A2446453-5C53-4C2E-844D-94E9E9726E57}" destId="{C38BADB9-F8F3-46B4-A263-1CE12BDEF110}"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F8A31697-F99D-46BB-925E-71C64FC9093D}"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85F51AF2-1214-4DB9-846D-29A5E9833D2C}">
      <dgm:prSet phldrT="[Text]"/>
      <dgm:spPr/>
      <dgm:t>
        <a:bodyPr/>
        <a:lstStyle/>
        <a:p>
          <a:r>
            <a:rPr lang="en-US" dirty="0"/>
            <a:t>Carbon dioxide</a:t>
          </a:r>
        </a:p>
      </dgm:t>
    </dgm:pt>
    <dgm:pt modelId="{F0BCB12A-28BE-4C34-86E7-A8F7CC667EE1}" type="parTrans" cxnId="{299F32C1-0D0B-44C5-9245-4140A35E60D9}">
      <dgm:prSet/>
      <dgm:spPr/>
      <dgm:t>
        <a:bodyPr/>
        <a:lstStyle/>
        <a:p>
          <a:endParaRPr lang="en-US"/>
        </a:p>
      </dgm:t>
    </dgm:pt>
    <dgm:pt modelId="{DC31B203-E64F-4A3F-A82E-283F2A95EFC0}" type="sibTrans" cxnId="{299F32C1-0D0B-44C5-9245-4140A35E60D9}">
      <dgm:prSet/>
      <dgm:spPr/>
      <dgm:t>
        <a:bodyPr/>
        <a:lstStyle/>
        <a:p>
          <a:endParaRPr lang="en-US"/>
        </a:p>
      </dgm:t>
    </dgm:pt>
    <dgm:pt modelId="{96DC358F-D45D-45C3-8B36-170B32354F48}">
      <dgm:prSet phldrT="[Text]"/>
      <dgm:spPr/>
      <dgm:t>
        <a:bodyPr/>
        <a:lstStyle/>
        <a:p>
          <a:r>
            <a:rPr lang="en-US" dirty="0"/>
            <a:t>Asphyxiant</a:t>
          </a:r>
        </a:p>
      </dgm:t>
    </dgm:pt>
    <dgm:pt modelId="{F35A9F4E-F5B3-4C1A-9F60-0E1303C9B462}" type="parTrans" cxnId="{78EEFA58-798E-4B35-90EB-6CED36CF546F}">
      <dgm:prSet/>
      <dgm:spPr/>
      <dgm:t>
        <a:bodyPr/>
        <a:lstStyle/>
        <a:p>
          <a:endParaRPr lang="en-US"/>
        </a:p>
      </dgm:t>
    </dgm:pt>
    <dgm:pt modelId="{3A2C047A-72CA-452A-8218-8FA96D764F2A}" type="sibTrans" cxnId="{78EEFA58-798E-4B35-90EB-6CED36CF546F}">
      <dgm:prSet/>
      <dgm:spPr/>
      <dgm:t>
        <a:bodyPr/>
        <a:lstStyle/>
        <a:p>
          <a:endParaRPr lang="en-US"/>
        </a:p>
      </dgm:t>
    </dgm:pt>
    <dgm:pt modelId="{F052B8E3-6B35-48A8-9FFF-0735DA9AAD71}">
      <dgm:prSet phldrT="[Text]"/>
      <dgm:spPr/>
      <dgm:t>
        <a:bodyPr/>
        <a:lstStyle/>
        <a:p>
          <a:r>
            <a:rPr lang="en-US" dirty="0"/>
            <a:t>Eliminates oxygen from a fire</a:t>
          </a:r>
        </a:p>
      </dgm:t>
    </dgm:pt>
    <dgm:pt modelId="{5723AA9A-84D3-4C56-8646-5265CEBB7D9A}" type="parTrans" cxnId="{D53C960C-3024-4F44-960C-EF6687766A51}">
      <dgm:prSet/>
      <dgm:spPr/>
      <dgm:t>
        <a:bodyPr/>
        <a:lstStyle/>
        <a:p>
          <a:endParaRPr lang="en-US"/>
        </a:p>
      </dgm:t>
    </dgm:pt>
    <dgm:pt modelId="{05B9DC3E-F75A-42E5-BC8B-0C76D92C26E1}" type="sibTrans" cxnId="{D53C960C-3024-4F44-960C-EF6687766A51}">
      <dgm:prSet/>
      <dgm:spPr/>
      <dgm:t>
        <a:bodyPr/>
        <a:lstStyle/>
        <a:p>
          <a:endParaRPr lang="en-US"/>
        </a:p>
      </dgm:t>
    </dgm:pt>
    <dgm:pt modelId="{F6C30B78-EA75-488B-8802-1ACD41682B72}">
      <dgm:prSet phldrT="[Text]"/>
      <dgm:spPr/>
      <dgm:t>
        <a:bodyPr/>
        <a:lstStyle/>
        <a:p>
          <a:r>
            <a:rPr lang="en-US" dirty="0" smtClean="0"/>
            <a:t>Eliminates </a:t>
          </a:r>
          <a:r>
            <a:rPr lang="en-US" dirty="0"/>
            <a:t>breathable oxygen from the atmosphere</a:t>
          </a:r>
        </a:p>
      </dgm:t>
    </dgm:pt>
    <dgm:pt modelId="{FB2D3B84-FC96-4CD8-B2E8-327534B7501B}" type="parTrans" cxnId="{F011DDFA-E1FD-46B6-A671-FFC8503B9661}">
      <dgm:prSet/>
      <dgm:spPr/>
      <dgm:t>
        <a:bodyPr/>
        <a:lstStyle/>
        <a:p>
          <a:endParaRPr lang="en-US"/>
        </a:p>
      </dgm:t>
    </dgm:pt>
    <dgm:pt modelId="{6D170B56-27CE-44F4-90A0-CBF1B4234224}" type="sibTrans" cxnId="{F011DDFA-E1FD-46B6-A671-FFC8503B9661}">
      <dgm:prSet/>
      <dgm:spPr/>
      <dgm:t>
        <a:bodyPr/>
        <a:lstStyle/>
        <a:p>
          <a:endParaRPr lang="en-US"/>
        </a:p>
      </dgm:t>
    </dgm:pt>
    <dgm:pt modelId="{14F3D614-3D28-4731-B2FC-A11CC3F41EE7}">
      <dgm:prSet phldrT="[Text]"/>
      <dgm:spPr/>
      <dgm:t>
        <a:bodyPr/>
        <a:lstStyle/>
        <a:p>
          <a:r>
            <a:rPr lang="en-US" dirty="0"/>
            <a:t>Total flooding systems are of specific concern</a:t>
          </a:r>
        </a:p>
      </dgm:t>
    </dgm:pt>
    <dgm:pt modelId="{DA7D390A-065E-4B2E-BF8C-EE7FDD7F155F}" type="parTrans" cxnId="{C988EE64-9F9E-4A05-B860-8F5B4044E96B}">
      <dgm:prSet/>
      <dgm:spPr/>
      <dgm:t>
        <a:bodyPr/>
        <a:lstStyle/>
        <a:p>
          <a:endParaRPr lang="en-US"/>
        </a:p>
      </dgm:t>
    </dgm:pt>
    <dgm:pt modelId="{D97E5663-619F-4A9A-A7EC-10BBB3536DC7}" type="sibTrans" cxnId="{C988EE64-9F9E-4A05-B860-8F5B4044E96B}">
      <dgm:prSet/>
      <dgm:spPr/>
      <dgm:t>
        <a:bodyPr/>
        <a:lstStyle/>
        <a:p>
          <a:endParaRPr lang="en-US"/>
        </a:p>
      </dgm:t>
    </dgm:pt>
    <dgm:pt modelId="{C81B9CD1-E45A-4F32-AC23-C218B9CBCE52}" type="pres">
      <dgm:prSet presAssocID="{F8A31697-F99D-46BB-925E-71C64FC9093D}" presName="linear" presStyleCnt="0">
        <dgm:presLayoutVars>
          <dgm:dir/>
          <dgm:animLvl val="lvl"/>
          <dgm:resizeHandles val="exact"/>
        </dgm:presLayoutVars>
      </dgm:prSet>
      <dgm:spPr/>
      <dgm:t>
        <a:bodyPr/>
        <a:lstStyle/>
        <a:p>
          <a:endParaRPr lang="en-US"/>
        </a:p>
      </dgm:t>
    </dgm:pt>
    <dgm:pt modelId="{33FF91FE-6451-49A2-B972-658D87C18DA6}" type="pres">
      <dgm:prSet presAssocID="{85F51AF2-1214-4DB9-846D-29A5E9833D2C}" presName="parentLin" presStyleCnt="0"/>
      <dgm:spPr/>
    </dgm:pt>
    <dgm:pt modelId="{6DBD7458-B8B2-430A-9787-5FA7159BCFB4}" type="pres">
      <dgm:prSet presAssocID="{85F51AF2-1214-4DB9-846D-29A5E9833D2C}" presName="parentLeftMargin" presStyleLbl="node1" presStyleIdx="0" presStyleCnt="1"/>
      <dgm:spPr/>
      <dgm:t>
        <a:bodyPr/>
        <a:lstStyle/>
        <a:p>
          <a:endParaRPr lang="en-US"/>
        </a:p>
      </dgm:t>
    </dgm:pt>
    <dgm:pt modelId="{3CFEB091-D354-483C-93A4-0F82E71F08EB}" type="pres">
      <dgm:prSet presAssocID="{85F51AF2-1214-4DB9-846D-29A5E9833D2C}" presName="parentText" presStyleLbl="node1" presStyleIdx="0" presStyleCnt="1">
        <dgm:presLayoutVars>
          <dgm:chMax val="0"/>
          <dgm:bulletEnabled val="1"/>
        </dgm:presLayoutVars>
      </dgm:prSet>
      <dgm:spPr/>
      <dgm:t>
        <a:bodyPr/>
        <a:lstStyle/>
        <a:p>
          <a:endParaRPr lang="en-US"/>
        </a:p>
      </dgm:t>
    </dgm:pt>
    <dgm:pt modelId="{7DE70536-673F-4D04-8B00-6672DD2C3F9B}" type="pres">
      <dgm:prSet presAssocID="{85F51AF2-1214-4DB9-846D-29A5E9833D2C}" presName="negativeSpace" presStyleCnt="0"/>
      <dgm:spPr/>
    </dgm:pt>
    <dgm:pt modelId="{E6BB4F9B-3183-4A03-89D2-09C9C46A61E5}" type="pres">
      <dgm:prSet presAssocID="{85F51AF2-1214-4DB9-846D-29A5E9833D2C}" presName="childText" presStyleLbl="conFgAcc1" presStyleIdx="0" presStyleCnt="1">
        <dgm:presLayoutVars>
          <dgm:bulletEnabled val="1"/>
        </dgm:presLayoutVars>
      </dgm:prSet>
      <dgm:spPr/>
      <dgm:t>
        <a:bodyPr/>
        <a:lstStyle/>
        <a:p>
          <a:endParaRPr lang="en-US"/>
        </a:p>
      </dgm:t>
    </dgm:pt>
  </dgm:ptLst>
  <dgm:cxnLst>
    <dgm:cxn modelId="{C989223F-3C64-4E99-8635-685C421E2A67}" type="presOf" srcId="{85F51AF2-1214-4DB9-846D-29A5E9833D2C}" destId="{6DBD7458-B8B2-430A-9787-5FA7159BCFB4}" srcOrd="0" destOrd="0" presId="urn:microsoft.com/office/officeart/2005/8/layout/list1"/>
    <dgm:cxn modelId="{C20426B8-44C2-44BF-A395-813587F0EA10}" type="presOf" srcId="{96DC358F-D45D-45C3-8B36-170B32354F48}" destId="{E6BB4F9B-3183-4A03-89D2-09C9C46A61E5}" srcOrd="0" destOrd="0" presId="urn:microsoft.com/office/officeart/2005/8/layout/list1"/>
    <dgm:cxn modelId="{D53C960C-3024-4F44-960C-EF6687766A51}" srcId="{85F51AF2-1214-4DB9-846D-29A5E9833D2C}" destId="{F052B8E3-6B35-48A8-9FFF-0735DA9AAD71}" srcOrd="1" destOrd="0" parTransId="{5723AA9A-84D3-4C56-8646-5265CEBB7D9A}" sibTransId="{05B9DC3E-F75A-42E5-BC8B-0C76D92C26E1}"/>
    <dgm:cxn modelId="{C988EE64-9F9E-4A05-B860-8F5B4044E96B}" srcId="{85F51AF2-1214-4DB9-846D-29A5E9833D2C}" destId="{14F3D614-3D28-4731-B2FC-A11CC3F41EE7}" srcOrd="3" destOrd="0" parTransId="{DA7D390A-065E-4B2E-BF8C-EE7FDD7F155F}" sibTransId="{D97E5663-619F-4A9A-A7EC-10BBB3536DC7}"/>
    <dgm:cxn modelId="{D6711C77-E1D4-4F4C-8302-937E071154D5}" type="presOf" srcId="{F8A31697-F99D-46BB-925E-71C64FC9093D}" destId="{C81B9CD1-E45A-4F32-AC23-C218B9CBCE52}" srcOrd="0" destOrd="0" presId="urn:microsoft.com/office/officeart/2005/8/layout/list1"/>
    <dgm:cxn modelId="{978C3A9F-EA85-43E6-8375-4C37E87F3917}" type="presOf" srcId="{F6C30B78-EA75-488B-8802-1ACD41682B72}" destId="{E6BB4F9B-3183-4A03-89D2-09C9C46A61E5}" srcOrd="0" destOrd="2" presId="urn:microsoft.com/office/officeart/2005/8/layout/list1"/>
    <dgm:cxn modelId="{F3F1EFEF-9460-4E14-B020-7E031089E465}" type="presOf" srcId="{14F3D614-3D28-4731-B2FC-A11CC3F41EE7}" destId="{E6BB4F9B-3183-4A03-89D2-09C9C46A61E5}" srcOrd="0" destOrd="3" presId="urn:microsoft.com/office/officeart/2005/8/layout/list1"/>
    <dgm:cxn modelId="{299F32C1-0D0B-44C5-9245-4140A35E60D9}" srcId="{F8A31697-F99D-46BB-925E-71C64FC9093D}" destId="{85F51AF2-1214-4DB9-846D-29A5E9833D2C}" srcOrd="0" destOrd="0" parTransId="{F0BCB12A-28BE-4C34-86E7-A8F7CC667EE1}" sibTransId="{DC31B203-E64F-4A3F-A82E-283F2A95EFC0}"/>
    <dgm:cxn modelId="{7D0C30F1-1A98-4F01-92EA-55E641F193C4}" type="presOf" srcId="{85F51AF2-1214-4DB9-846D-29A5E9833D2C}" destId="{3CFEB091-D354-483C-93A4-0F82E71F08EB}" srcOrd="1" destOrd="0" presId="urn:microsoft.com/office/officeart/2005/8/layout/list1"/>
    <dgm:cxn modelId="{AB7CB96C-EE18-48DC-9B57-3CBCE64FC330}" type="presOf" srcId="{F052B8E3-6B35-48A8-9FFF-0735DA9AAD71}" destId="{E6BB4F9B-3183-4A03-89D2-09C9C46A61E5}" srcOrd="0" destOrd="1" presId="urn:microsoft.com/office/officeart/2005/8/layout/list1"/>
    <dgm:cxn modelId="{F011DDFA-E1FD-46B6-A671-FFC8503B9661}" srcId="{85F51AF2-1214-4DB9-846D-29A5E9833D2C}" destId="{F6C30B78-EA75-488B-8802-1ACD41682B72}" srcOrd="2" destOrd="0" parTransId="{FB2D3B84-FC96-4CD8-B2E8-327534B7501B}" sibTransId="{6D170B56-27CE-44F4-90A0-CBF1B4234224}"/>
    <dgm:cxn modelId="{78EEFA58-798E-4B35-90EB-6CED36CF546F}" srcId="{85F51AF2-1214-4DB9-846D-29A5E9833D2C}" destId="{96DC358F-D45D-45C3-8B36-170B32354F48}" srcOrd="0" destOrd="0" parTransId="{F35A9F4E-F5B3-4C1A-9F60-0E1303C9B462}" sibTransId="{3A2C047A-72CA-452A-8218-8FA96D764F2A}"/>
    <dgm:cxn modelId="{5F7D9726-CBF2-4DEB-870A-5FECBE0DD1A1}" type="presParOf" srcId="{C81B9CD1-E45A-4F32-AC23-C218B9CBCE52}" destId="{33FF91FE-6451-49A2-B972-658D87C18DA6}" srcOrd="0" destOrd="0" presId="urn:microsoft.com/office/officeart/2005/8/layout/list1"/>
    <dgm:cxn modelId="{A85DF6CB-6F18-4925-8D0E-E838FDB2F7B0}" type="presParOf" srcId="{33FF91FE-6451-49A2-B972-658D87C18DA6}" destId="{6DBD7458-B8B2-430A-9787-5FA7159BCFB4}" srcOrd="0" destOrd="0" presId="urn:microsoft.com/office/officeart/2005/8/layout/list1"/>
    <dgm:cxn modelId="{C62EDE35-63C7-4ECE-8223-C9740C1D4E9C}" type="presParOf" srcId="{33FF91FE-6451-49A2-B972-658D87C18DA6}" destId="{3CFEB091-D354-483C-93A4-0F82E71F08EB}" srcOrd="1" destOrd="0" presId="urn:microsoft.com/office/officeart/2005/8/layout/list1"/>
    <dgm:cxn modelId="{A2B8E584-F0BE-45FF-BF2A-20BAF41F3198}" type="presParOf" srcId="{C81B9CD1-E45A-4F32-AC23-C218B9CBCE52}" destId="{7DE70536-673F-4D04-8B00-6672DD2C3F9B}" srcOrd="1" destOrd="0" presId="urn:microsoft.com/office/officeart/2005/8/layout/list1"/>
    <dgm:cxn modelId="{2DE716B1-9D0A-4A6F-B8D8-8FC28FA74585}" type="presParOf" srcId="{C81B9CD1-E45A-4F32-AC23-C218B9CBCE52}" destId="{E6BB4F9B-3183-4A03-89D2-09C9C46A61E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96CA564B-635D-434E-82D0-0266FC2EB617}"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2C1091AB-88C5-4CD2-B428-E22F9F40BC6F}">
      <dgm:prSet phldrT="[Text]" custT="1"/>
      <dgm:spPr/>
      <dgm:t>
        <a:bodyPr/>
        <a:lstStyle/>
        <a:p>
          <a:r>
            <a:rPr lang="en-US" sz="2000" b="0" dirty="0"/>
            <a:t>Total flooding system</a:t>
          </a:r>
        </a:p>
      </dgm:t>
    </dgm:pt>
    <dgm:pt modelId="{76A0C4C6-973F-4751-B8AB-073E04EE0F40}" type="parTrans" cxnId="{8E60D681-9AC6-4BE1-90D4-FBE79E977382}">
      <dgm:prSet/>
      <dgm:spPr/>
      <dgm:t>
        <a:bodyPr/>
        <a:lstStyle/>
        <a:p>
          <a:endParaRPr lang="en-US"/>
        </a:p>
      </dgm:t>
    </dgm:pt>
    <dgm:pt modelId="{92D9C963-FA1F-45C2-AB20-BBF3A427E19D}" type="sibTrans" cxnId="{8E60D681-9AC6-4BE1-90D4-FBE79E977382}">
      <dgm:prSet/>
      <dgm:spPr/>
      <dgm:t>
        <a:bodyPr/>
        <a:lstStyle/>
        <a:p>
          <a:endParaRPr lang="en-US"/>
        </a:p>
      </dgm:t>
    </dgm:pt>
    <dgm:pt modelId="{EF7E981F-FAED-45CD-9E6B-F02043DF7651}">
      <dgm:prSet phldrT="[Text]" custT="1"/>
      <dgm:spPr/>
      <dgm:t>
        <a:bodyPr/>
        <a:lstStyle/>
        <a:p>
          <a:r>
            <a:rPr lang="en-US" sz="1700" b="0" u="none" dirty="0"/>
            <a:t>D</a:t>
          </a:r>
          <a:r>
            <a:rPr lang="x-none" sz="1700" b="0" u="none" dirty="0"/>
            <a:t>esigned to deliver at </a:t>
          </a:r>
          <a:r>
            <a:rPr lang="x-none" sz="1700" b="0" u="none" dirty="0" smtClean="0"/>
            <a:t>least </a:t>
          </a:r>
          <a:r>
            <a:rPr lang="x-none" sz="1700" b="0" u="none" dirty="0"/>
            <a:t>34 percent concentration of CO</a:t>
          </a:r>
          <a:r>
            <a:rPr lang="x-none" sz="1700" b="0" u="none" baseline="-25000" dirty="0"/>
            <a:t>2</a:t>
          </a:r>
          <a:r>
            <a:rPr lang="x-none" sz="1700" b="0" u="none" dirty="0"/>
            <a:t> into an enclosed </a:t>
          </a:r>
          <a:r>
            <a:rPr lang="x-none" sz="1700" b="0" u="none" dirty="0" smtClean="0"/>
            <a:t>area</a:t>
          </a:r>
          <a:r>
            <a:rPr lang="en-US" sz="1700" b="0" u="none" dirty="0" smtClean="0"/>
            <a:t>; </a:t>
          </a:r>
          <a:r>
            <a:rPr lang="en-US" sz="1700" b="0" dirty="0" smtClean="0"/>
            <a:t>Concentrations this high are lethal to humans</a:t>
          </a:r>
          <a:endParaRPr lang="en-US" sz="1700" b="0" dirty="0"/>
        </a:p>
      </dgm:t>
    </dgm:pt>
    <dgm:pt modelId="{D9E078D0-3618-4903-8BED-4B71B12B78AB}" type="parTrans" cxnId="{D5C3B300-F26E-4DD4-85ED-6B74CE5F09E8}">
      <dgm:prSet/>
      <dgm:spPr/>
      <dgm:t>
        <a:bodyPr/>
        <a:lstStyle/>
        <a:p>
          <a:endParaRPr lang="en-US"/>
        </a:p>
      </dgm:t>
    </dgm:pt>
    <dgm:pt modelId="{6ADD0D3C-8B3E-4288-9278-120FF41DCBE8}" type="sibTrans" cxnId="{D5C3B300-F26E-4DD4-85ED-6B74CE5F09E8}">
      <dgm:prSet/>
      <dgm:spPr/>
      <dgm:t>
        <a:bodyPr/>
        <a:lstStyle/>
        <a:p>
          <a:endParaRPr lang="en-US"/>
        </a:p>
      </dgm:t>
    </dgm:pt>
    <dgm:pt modelId="{A19FCA0A-90B0-4209-B5A6-69B932786B88}">
      <dgm:prSet custT="1"/>
      <dgm:spPr/>
      <dgm:t>
        <a:bodyPr/>
        <a:lstStyle/>
        <a:p>
          <a:r>
            <a:rPr lang="en-US" sz="1700" b="0" dirty="0"/>
            <a:t>All affected personnel must be educated about the dangers; trained in proper emergency procedures related to system discharge</a:t>
          </a:r>
        </a:p>
      </dgm:t>
    </dgm:pt>
    <dgm:pt modelId="{EF742A15-A1BA-40C4-BE7C-5256F8752066}" type="parTrans" cxnId="{AED5D990-6717-4528-90A3-361EF1E01D6D}">
      <dgm:prSet/>
      <dgm:spPr/>
      <dgm:t>
        <a:bodyPr/>
        <a:lstStyle/>
        <a:p>
          <a:endParaRPr lang="en-US"/>
        </a:p>
      </dgm:t>
    </dgm:pt>
    <dgm:pt modelId="{3F6586B5-F847-426F-8B59-28CAB2C7CA8C}" type="sibTrans" cxnId="{AED5D990-6717-4528-90A3-361EF1E01D6D}">
      <dgm:prSet/>
      <dgm:spPr/>
      <dgm:t>
        <a:bodyPr/>
        <a:lstStyle/>
        <a:p>
          <a:endParaRPr lang="en-US"/>
        </a:p>
      </dgm:t>
    </dgm:pt>
    <dgm:pt modelId="{8706FF8E-9A07-4269-98FA-59019C16283D}">
      <dgm:prSet custT="1"/>
      <dgm:spPr/>
      <dgm:t>
        <a:bodyPr/>
        <a:lstStyle/>
        <a:p>
          <a:r>
            <a:rPr lang="en-US" sz="1700" b="0" dirty="0"/>
            <a:t>Systems must be provided with predischarge  and discharge alarms</a:t>
          </a:r>
        </a:p>
      </dgm:t>
    </dgm:pt>
    <dgm:pt modelId="{50394001-F3F0-4DA8-ADE0-B53990F9B076}" type="parTrans" cxnId="{03C89A07-DD7F-4193-B3F0-130F24EAAD7C}">
      <dgm:prSet/>
      <dgm:spPr/>
      <dgm:t>
        <a:bodyPr/>
        <a:lstStyle/>
        <a:p>
          <a:endParaRPr lang="en-US"/>
        </a:p>
      </dgm:t>
    </dgm:pt>
    <dgm:pt modelId="{37361294-3723-43B1-8C25-F6829A2ADF31}" type="sibTrans" cxnId="{03C89A07-DD7F-4193-B3F0-130F24EAAD7C}">
      <dgm:prSet/>
      <dgm:spPr/>
      <dgm:t>
        <a:bodyPr/>
        <a:lstStyle/>
        <a:p>
          <a:endParaRPr lang="en-US"/>
        </a:p>
      </dgm:t>
    </dgm:pt>
    <dgm:pt modelId="{346A5DB1-6F65-4A8D-BC42-DBA9428468D8}">
      <dgm:prSet custT="1"/>
      <dgm:spPr>
        <a:solidFill>
          <a:schemeClr val="accent6">
            <a:lumMod val="75000"/>
          </a:schemeClr>
        </a:solidFill>
      </dgm:spPr>
      <dgm:t>
        <a:bodyPr/>
        <a:lstStyle/>
        <a:p>
          <a:r>
            <a:rPr lang="en-US" sz="2000" b="0" dirty="0"/>
            <a:t>Room integrity</a:t>
          </a:r>
        </a:p>
      </dgm:t>
    </dgm:pt>
    <dgm:pt modelId="{B0792C35-81C5-446A-978A-48CD5B4EA0DC}" type="parTrans" cxnId="{9C1D3955-9466-4E09-9A82-9EBB99043AA0}">
      <dgm:prSet/>
      <dgm:spPr/>
      <dgm:t>
        <a:bodyPr/>
        <a:lstStyle/>
        <a:p>
          <a:endParaRPr lang="en-US"/>
        </a:p>
      </dgm:t>
    </dgm:pt>
    <dgm:pt modelId="{528DE7A4-48C8-4943-AFBD-0EDB564D6CB5}" type="sibTrans" cxnId="{9C1D3955-9466-4E09-9A82-9EBB99043AA0}">
      <dgm:prSet/>
      <dgm:spPr/>
      <dgm:t>
        <a:bodyPr/>
        <a:lstStyle/>
        <a:p>
          <a:endParaRPr lang="en-US"/>
        </a:p>
      </dgm:t>
    </dgm:pt>
    <dgm:pt modelId="{B662ED98-9059-41CE-AD40-487547AFAB57}">
      <dgm:prSet custT="1"/>
      <dgm:spPr/>
      <dgm:t>
        <a:bodyPr/>
        <a:lstStyle/>
        <a:p>
          <a:r>
            <a:rPr lang="en-US" sz="1700" b="0" dirty="0"/>
            <a:t>Critical for total flooding to be effective</a:t>
          </a:r>
        </a:p>
      </dgm:t>
    </dgm:pt>
    <dgm:pt modelId="{C109E048-1AF2-4BE1-B35C-36523568CD7E}" type="parTrans" cxnId="{5005889F-3C31-4A42-8595-323E739CF2FF}">
      <dgm:prSet/>
      <dgm:spPr/>
      <dgm:t>
        <a:bodyPr/>
        <a:lstStyle/>
        <a:p>
          <a:endParaRPr lang="en-US"/>
        </a:p>
      </dgm:t>
    </dgm:pt>
    <dgm:pt modelId="{D45A3724-D10D-4E1F-9768-C69CA70AFA21}" type="sibTrans" cxnId="{5005889F-3C31-4A42-8595-323E739CF2FF}">
      <dgm:prSet/>
      <dgm:spPr/>
      <dgm:t>
        <a:bodyPr/>
        <a:lstStyle/>
        <a:p>
          <a:endParaRPr lang="en-US"/>
        </a:p>
      </dgm:t>
    </dgm:pt>
    <dgm:pt modelId="{35636183-9873-4078-B0A6-A638A889695A}">
      <dgm:prSet custT="1"/>
      <dgm:spPr/>
      <dgm:t>
        <a:bodyPr/>
        <a:lstStyle/>
        <a:p>
          <a:r>
            <a:rPr lang="en-US" sz="1700" b="0" dirty="0"/>
            <a:t>Inspectors must be able to evaluate the integrity of a room</a:t>
          </a:r>
        </a:p>
      </dgm:t>
    </dgm:pt>
    <dgm:pt modelId="{CEF0F5C9-F928-4C23-B5EE-08B56C2C209E}" type="parTrans" cxnId="{7FE82844-79F8-49F5-BC16-62777EBA0DEF}">
      <dgm:prSet/>
      <dgm:spPr/>
      <dgm:t>
        <a:bodyPr/>
        <a:lstStyle/>
        <a:p>
          <a:endParaRPr lang="en-US"/>
        </a:p>
      </dgm:t>
    </dgm:pt>
    <dgm:pt modelId="{D2993AE7-4466-4460-9DCD-B36430F0D0E2}" type="sibTrans" cxnId="{7FE82844-79F8-49F5-BC16-62777EBA0DEF}">
      <dgm:prSet/>
      <dgm:spPr/>
      <dgm:t>
        <a:bodyPr/>
        <a:lstStyle/>
        <a:p>
          <a:endParaRPr lang="en-US"/>
        </a:p>
      </dgm:t>
    </dgm:pt>
    <dgm:pt modelId="{69FF18D4-F213-49F3-9AA1-7EA7742E8668}">
      <dgm:prSet custT="1"/>
      <dgm:spPr/>
      <dgm:t>
        <a:bodyPr/>
        <a:lstStyle/>
        <a:p>
          <a:r>
            <a:rPr lang="en-US" sz="1700" b="0" dirty="0"/>
            <a:t>NFPA® 2001 requires annual room integrity tests; inspectors should make a visual inspection of rooms; look for obvious issues or changes</a:t>
          </a:r>
        </a:p>
      </dgm:t>
    </dgm:pt>
    <dgm:pt modelId="{9644FBEC-6C25-4C4B-93A8-5ED986BAE3AF}" type="parTrans" cxnId="{F9BBBD9A-3ACE-4316-8CDD-48CEA1E006E5}">
      <dgm:prSet/>
      <dgm:spPr/>
      <dgm:t>
        <a:bodyPr/>
        <a:lstStyle/>
        <a:p>
          <a:endParaRPr lang="en-US"/>
        </a:p>
      </dgm:t>
    </dgm:pt>
    <dgm:pt modelId="{2F0961B3-2458-4D6A-B24D-41C4CC587756}" type="sibTrans" cxnId="{F9BBBD9A-3ACE-4316-8CDD-48CEA1E006E5}">
      <dgm:prSet/>
      <dgm:spPr/>
      <dgm:t>
        <a:bodyPr/>
        <a:lstStyle/>
        <a:p>
          <a:endParaRPr lang="en-US"/>
        </a:p>
      </dgm:t>
    </dgm:pt>
    <dgm:pt modelId="{13F2B208-EC86-48E7-879D-099F02773BAB}">
      <dgm:prSet custT="1"/>
      <dgm:spPr/>
      <dgm:t>
        <a:bodyPr/>
        <a:lstStyle/>
        <a:p>
          <a:r>
            <a:rPr lang="en-US" sz="1700" b="0" dirty="0"/>
            <a:t>Includes several components</a:t>
          </a:r>
        </a:p>
      </dgm:t>
    </dgm:pt>
    <dgm:pt modelId="{4AC220B5-B745-4B66-ACB6-292DF77CF3AB}" type="parTrans" cxnId="{650C9FB6-505E-4633-B696-2B44434B0222}">
      <dgm:prSet/>
      <dgm:spPr/>
      <dgm:t>
        <a:bodyPr/>
        <a:lstStyle/>
        <a:p>
          <a:endParaRPr lang="en-US"/>
        </a:p>
      </dgm:t>
    </dgm:pt>
    <dgm:pt modelId="{DEFEA221-5F8D-4370-A0E7-66F796EF41C2}" type="sibTrans" cxnId="{650C9FB6-505E-4633-B696-2B44434B0222}">
      <dgm:prSet/>
      <dgm:spPr/>
      <dgm:t>
        <a:bodyPr/>
        <a:lstStyle/>
        <a:p>
          <a:endParaRPr lang="en-US"/>
        </a:p>
      </dgm:t>
    </dgm:pt>
    <dgm:pt modelId="{0183ACD0-FB45-44EF-B6EB-E5D0B2A764A2}" type="pres">
      <dgm:prSet presAssocID="{96CA564B-635D-434E-82D0-0266FC2EB617}" presName="linear" presStyleCnt="0">
        <dgm:presLayoutVars>
          <dgm:dir/>
          <dgm:animLvl val="lvl"/>
          <dgm:resizeHandles val="exact"/>
        </dgm:presLayoutVars>
      </dgm:prSet>
      <dgm:spPr/>
      <dgm:t>
        <a:bodyPr/>
        <a:lstStyle/>
        <a:p>
          <a:endParaRPr lang="en-US"/>
        </a:p>
      </dgm:t>
    </dgm:pt>
    <dgm:pt modelId="{7CF04A36-1927-4E46-ADDB-4B3A96C61851}" type="pres">
      <dgm:prSet presAssocID="{2C1091AB-88C5-4CD2-B428-E22F9F40BC6F}" presName="parentLin" presStyleCnt="0"/>
      <dgm:spPr/>
    </dgm:pt>
    <dgm:pt modelId="{57CFD213-96A1-4F94-8886-2A75814B5166}" type="pres">
      <dgm:prSet presAssocID="{2C1091AB-88C5-4CD2-B428-E22F9F40BC6F}" presName="parentLeftMargin" presStyleLbl="node1" presStyleIdx="0" presStyleCnt="2"/>
      <dgm:spPr/>
      <dgm:t>
        <a:bodyPr/>
        <a:lstStyle/>
        <a:p>
          <a:endParaRPr lang="en-US"/>
        </a:p>
      </dgm:t>
    </dgm:pt>
    <dgm:pt modelId="{1E505E72-825E-4F27-9784-839757E08733}" type="pres">
      <dgm:prSet presAssocID="{2C1091AB-88C5-4CD2-B428-E22F9F40BC6F}" presName="parentText" presStyleLbl="node1" presStyleIdx="0" presStyleCnt="2">
        <dgm:presLayoutVars>
          <dgm:chMax val="0"/>
          <dgm:bulletEnabled val="1"/>
        </dgm:presLayoutVars>
      </dgm:prSet>
      <dgm:spPr/>
      <dgm:t>
        <a:bodyPr/>
        <a:lstStyle/>
        <a:p>
          <a:endParaRPr lang="en-US"/>
        </a:p>
      </dgm:t>
    </dgm:pt>
    <dgm:pt modelId="{78F9FA07-1233-4F78-BDD1-AFF873B07807}" type="pres">
      <dgm:prSet presAssocID="{2C1091AB-88C5-4CD2-B428-E22F9F40BC6F}" presName="negativeSpace" presStyleCnt="0"/>
      <dgm:spPr/>
    </dgm:pt>
    <dgm:pt modelId="{43930232-58BE-4F71-AEEA-6B3BF47C5B83}" type="pres">
      <dgm:prSet presAssocID="{2C1091AB-88C5-4CD2-B428-E22F9F40BC6F}" presName="childText" presStyleLbl="conFgAcc1" presStyleIdx="0" presStyleCnt="2">
        <dgm:presLayoutVars>
          <dgm:bulletEnabled val="1"/>
        </dgm:presLayoutVars>
      </dgm:prSet>
      <dgm:spPr/>
      <dgm:t>
        <a:bodyPr/>
        <a:lstStyle/>
        <a:p>
          <a:endParaRPr lang="en-US"/>
        </a:p>
      </dgm:t>
    </dgm:pt>
    <dgm:pt modelId="{2FB554B7-75ED-47EF-AE3E-538CDA029A80}" type="pres">
      <dgm:prSet presAssocID="{92D9C963-FA1F-45C2-AB20-BBF3A427E19D}" presName="spaceBetweenRectangles" presStyleCnt="0"/>
      <dgm:spPr/>
    </dgm:pt>
    <dgm:pt modelId="{2E666A23-3825-411F-870F-447A5A823BF7}" type="pres">
      <dgm:prSet presAssocID="{346A5DB1-6F65-4A8D-BC42-DBA9428468D8}" presName="parentLin" presStyleCnt="0"/>
      <dgm:spPr/>
    </dgm:pt>
    <dgm:pt modelId="{09D1A8E6-BF0D-47C9-B3EA-3D0C1A559A7F}" type="pres">
      <dgm:prSet presAssocID="{346A5DB1-6F65-4A8D-BC42-DBA9428468D8}" presName="parentLeftMargin" presStyleLbl="node1" presStyleIdx="0" presStyleCnt="2"/>
      <dgm:spPr/>
      <dgm:t>
        <a:bodyPr/>
        <a:lstStyle/>
        <a:p>
          <a:endParaRPr lang="en-US"/>
        </a:p>
      </dgm:t>
    </dgm:pt>
    <dgm:pt modelId="{57436ABD-81FC-4FF5-B60C-BFB19484E487}" type="pres">
      <dgm:prSet presAssocID="{346A5DB1-6F65-4A8D-BC42-DBA9428468D8}" presName="parentText" presStyleLbl="node1" presStyleIdx="1" presStyleCnt="2">
        <dgm:presLayoutVars>
          <dgm:chMax val="0"/>
          <dgm:bulletEnabled val="1"/>
        </dgm:presLayoutVars>
      </dgm:prSet>
      <dgm:spPr/>
      <dgm:t>
        <a:bodyPr/>
        <a:lstStyle/>
        <a:p>
          <a:endParaRPr lang="en-US"/>
        </a:p>
      </dgm:t>
    </dgm:pt>
    <dgm:pt modelId="{848158D7-F9A2-4E8F-9128-43F2C83B715E}" type="pres">
      <dgm:prSet presAssocID="{346A5DB1-6F65-4A8D-BC42-DBA9428468D8}" presName="negativeSpace" presStyleCnt="0"/>
      <dgm:spPr/>
    </dgm:pt>
    <dgm:pt modelId="{4D18D0A8-A099-4440-911C-D81F569D1429}" type="pres">
      <dgm:prSet presAssocID="{346A5DB1-6F65-4A8D-BC42-DBA9428468D8}" presName="childText" presStyleLbl="conFgAcc1" presStyleIdx="1" presStyleCnt="2">
        <dgm:presLayoutVars>
          <dgm:bulletEnabled val="1"/>
        </dgm:presLayoutVars>
      </dgm:prSet>
      <dgm:spPr/>
      <dgm:t>
        <a:bodyPr/>
        <a:lstStyle/>
        <a:p>
          <a:endParaRPr lang="en-US"/>
        </a:p>
      </dgm:t>
    </dgm:pt>
  </dgm:ptLst>
  <dgm:cxnLst>
    <dgm:cxn modelId="{9C1D3955-9466-4E09-9A82-9EBB99043AA0}" srcId="{96CA564B-635D-434E-82D0-0266FC2EB617}" destId="{346A5DB1-6F65-4A8D-BC42-DBA9428468D8}" srcOrd="1" destOrd="0" parTransId="{B0792C35-81C5-446A-978A-48CD5B4EA0DC}" sibTransId="{528DE7A4-48C8-4943-AFBD-0EDB564D6CB5}"/>
    <dgm:cxn modelId="{03C89A07-DD7F-4193-B3F0-130F24EAAD7C}" srcId="{2C1091AB-88C5-4CD2-B428-E22F9F40BC6F}" destId="{8706FF8E-9A07-4269-98FA-59019C16283D}" srcOrd="1" destOrd="0" parTransId="{50394001-F3F0-4DA8-ADE0-B53990F9B076}" sibTransId="{37361294-3723-43B1-8C25-F6829A2ADF31}"/>
    <dgm:cxn modelId="{93020037-379D-48D7-838F-9CA89E705EDD}" type="presOf" srcId="{EF7E981F-FAED-45CD-9E6B-F02043DF7651}" destId="{43930232-58BE-4F71-AEEA-6B3BF47C5B83}" srcOrd="0" destOrd="0" presId="urn:microsoft.com/office/officeart/2005/8/layout/list1"/>
    <dgm:cxn modelId="{7E95151D-9330-4544-B45B-82101E845770}" type="presOf" srcId="{A19FCA0A-90B0-4209-B5A6-69B932786B88}" destId="{43930232-58BE-4F71-AEEA-6B3BF47C5B83}" srcOrd="0" destOrd="2" presId="urn:microsoft.com/office/officeart/2005/8/layout/list1"/>
    <dgm:cxn modelId="{650C9FB6-505E-4633-B696-2B44434B0222}" srcId="{346A5DB1-6F65-4A8D-BC42-DBA9428468D8}" destId="{13F2B208-EC86-48E7-879D-099F02773BAB}" srcOrd="2" destOrd="0" parTransId="{4AC220B5-B745-4B66-ACB6-292DF77CF3AB}" sibTransId="{DEFEA221-5F8D-4370-A0E7-66F796EF41C2}"/>
    <dgm:cxn modelId="{D5C3B300-F26E-4DD4-85ED-6B74CE5F09E8}" srcId="{2C1091AB-88C5-4CD2-B428-E22F9F40BC6F}" destId="{EF7E981F-FAED-45CD-9E6B-F02043DF7651}" srcOrd="0" destOrd="0" parTransId="{D9E078D0-3618-4903-8BED-4B71B12B78AB}" sibTransId="{6ADD0D3C-8B3E-4288-9278-120FF41DCBE8}"/>
    <dgm:cxn modelId="{5CD636D3-F12B-41F8-85D3-08DE76EBEC02}" type="presOf" srcId="{35636183-9873-4078-B0A6-A638A889695A}" destId="{4D18D0A8-A099-4440-911C-D81F569D1429}" srcOrd="0" destOrd="1" presId="urn:microsoft.com/office/officeart/2005/8/layout/list1"/>
    <dgm:cxn modelId="{85CDC693-E7BB-47A8-AEE7-B2C87C59F83D}" type="presOf" srcId="{346A5DB1-6F65-4A8D-BC42-DBA9428468D8}" destId="{57436ABD-81FC-4FF5-B60C-BFB19484E487}" srcOrd="1" destOrd="0" presId="urn:microsoft.com/office/officeart/2005/8/layout/list1"/>
    <dgm:cxn modelId="{085A4275-2446-4024-8F0E-7E57D2873E62}" type="presOf" srcId="{2C1091AB-88C5-4CD2-B428-E22F9F40BC6F}" destId="{57CFD213-96A1-4F94-8886-2A75814B5166}" srcOrd="0" destOrd="0" presId="urn:microsoft.com/office/officeart/2005/8/layout/list1"/>
    <dgm:cxn modelId="{8E60D681-9AC6-4BE1-90D4-FBE79E977382}" srcId="{96CA564B-635D-434E-82D0-0266FC2EB617}" destId="{2C1091AB-88C5-4CD2-B428-E22F9F40BC6F}" srcOrd="0" destOrd="0" parTransId="{76A0C4C6-973F-4751-B8AB-073E04EE0F40}" sibTransId="{92D9C963-FA1F-45C2-AB20-BBF3A427E19D}"/>
    <dgm:cxn modelId="{286C0635-8309-44EA-A368-2D298BDE3DDF}" type="presOf" srcId="{13F2B208-EC86-48E7-879D-099F02773BAB}" destId="{4D18D0A8-A099-4440-911C-D81F569D1429}" srcOrd="0" destOrd="2" presId="urn:microsoft.com/office/officeart/2005/8/layout/list1"/>
    <dgm:cxn modelId="{E679AB04-9400-446A-BD23-67654B531D94}" type="presOf" srcId="{96CA564B-635D-434E-82D0-0266FC2EB617}" destId="{0183ACD0-FB45-44EF-B6EB-E5D0B2A764A2}" srcOrd="0" destOrd="0" presId="urn:microsoft.com/office/officeart/2005/8/layout/list1"/>
    <dgm:cxn modelId="{7FE82844-79F8-49F5-BC16-62777EBA0DEF}" srcId="{346A5DB1-6F65-4A8D-BC42-DBA9428468D8}" destId="{35636183-9873-4078-B0A6-A638A889695A}" srcOrd="1" destOrd="0" parTransId="{CEF0F5C9-F928-4C23-B5EE-08B56C2C209E}" sibTransId="{D2993AE7-4466-4460-9DCD-B36430F0D0E2}"/>
    <dgm:cxn modelId="{AED5D990-6717-4528-90A3-361EF1E01D6D}" srcId="{2C1091AB-88C5-4CD2-B428-E22F9F40BC6F}" destId="{A19FCA0A-90B0-4209-B5A6-69B932786B88}" srcOrd="2" destOrd="0" parTransId="{EF742A15-A1BA-40C4-BE7C-5256F8752066}" sibTransId="{3F6586B5-F847-426F-8B59-28CAB2C7CA8C}"/>
    <dgm:cxn modelId="{F5FC30B2-01C8-4D93-AD0D-ACC5DEF58F0A}" type="presOf" srcId="{69FF18D4-F213-49F3-9AA1-7EA7742E8668}" destId="{4D18D0A8-A099-4440-911C-D81F569D1429}" srcOrd="0" destOrd="3" presId="urn:microsoft.com/office/officeart/2005/8/layout/list1"/>
    <dgm:cxn modelId="{AC8D74B1-7E8D-4765-A795-8FA2D207B51F}" type="presOf" srcId="{B662ED98-9059-41CE-AD40-487547AFAB57}" destId="{4D18D0A8-A099-4440-911C-D81F569D1429}" srcOrd="0" destOrd="0" presId="urn:microsoft.com/office/officeart/2005/8/layout/list1"/>
    <dgm:cxn modelId="{F9BBBD9A-3ACE-4316-8CDD-48CEA1E006E5}" srcId="{346A5DB1-6F65-4A8D-BC42-DBA9428468D8}" destId="{69FF18D4-F213-49F3-9AA1-7EA7742E8668}" srcOrd="3" destOrd="0" parTransId="{9644FBEC-6C25-4C4B-93A8-5ED986BAE3AF}" sibTransId="{2F0961B3-2458-4D6A-B24D-41C4CC587756}"/>
    <dgm:cxn modelId="{3C9907DC-3055-4611-B5A3-A43E07373418}" type="presOf" srcId="{2C1091AB-88C5-4CD2-B428-E22F9F40BC6F}" destId="{1E505E72-825E-4F27-9784-839757E08733}" srcOrd="1" destOrd="0" presId="urn:microsoft.com/office/officeart/2005/8/layout/list1"/>
    <dgm:cxn modelId="{6B495EBC-9654-47FD-93B0-297B67FC910D}" type="presOf" srcId="{8706FF8E-9A07-4269-98FA-59019C16283D}" destId="{43930232-58BE-4F71-AEEA-6B3BF47C5B83}" srcOrd="0" destOrd="1" presId="urn:microsoft.com/office/officeart/2005/8/layout/list1"/>
    <dgm:cxn modelId="{27BE9262-3BE3-4BED-8DC1-F28F87B071AB}" type="presOf" srcId="{346A5DB1-6F65-4A8D-BC42-DBA9428468D8}" destId="{09D1A8E6-BF0D-47C9-B3EA-3D0C1A559A7F}" srcOrd="0" destOrd="0" presId="urn:microsoft.com/office/officeart/2005/8/layout/list1"/>
    <dgm:cxn modelId="{5005889F-3C31-4A42-8595-323E739CF2FF}" srcId="{346A5DB1-6F65-4A8D-BC42-DBA9428468D8}" destId="{B662ED98-9059-41CE-AD40-487547AFAB57}" srcOrd="0" destOrd="0" parTransId="{C109E048-1AF2-4BE1-B35C-36523568CD7E}" sibTransId="{D45A3724-D10D-4E1F-9768-C69CA70AFA21}"/>
    <dgm:cxn modelId="{4C63EC15-AADA-4BE6-A156-51113BC91A64}" type="presParOf" srcId="{0183ACD0-FB45-44EF-B6EB-E5D0B2A764A2}" destId="{7CF04A36-1927-4E46-ADDB-4B3A96C61851}" srcOrd="0" destOrd="0" presId="urn:microsoft.com/office/officeart/2005/8/layout/list1"/>
    <dgm:cxn modelId="{42C667DD-4B26-4D63-B6C7-E5B75C002202}" type="presParOf" srcId="{7CF04A36-1927-4E46-ADDB-4B3A96C61851}" destId="{57CFD213-96A1-4F94-8886-2A75814B5166}" srcOrd="0" destOrd="0" presId="urn:microsoft.com/office/officeart/2005/8/layout/list1"/>
    <dgm:cxn modelId="{C4CD5445-BC59-4C9E-AFA2-71C793832204}" type="presParOf" srcId="{7CF04A36-1927-4E46-ADDB-4B3A96C61851}" destId="{1E505E72-825E-4F27-9784-839757E08733}" srcOrd="1" destOrd="0" presId="urn:microsoft.com/office/officeart/2005/8/layout/list1"/>
    <dgm:cxn modelId="{5E11C702-C90B-4E8F-8104-3C592943E0AD}" type="presParOf" srcId="{0183ACD0-FB45-44EF-B6EB-E5D0B2A764A2}" destId="{78F9FA07-1233-4F78-BDD1-AFF873B07807}" srcOrd="1" destOrd="0" presId="urn:microsoft.com/office/officeart/2005/8/layout/list1"/>
    <dgm:cxn modelId="{3FC5F95E-A815-483F-95F6-4197F142FC28}" type="presParOf" srcId="{0183ACD0-FB45-44EF-B6EB-E5D0B2A764A2}" destId="{43930232-58BE-4F71-AEEA-6B3BF47C5B83}" srcOrd="2" destOrd="0" presId="urn:microsoft.com/office/officeart/2005/8/layout/list1"/>
    <dgm:cxn modelId="{EE7B92D1-CDF1-46CA-8F1A-4960E92594D0}" type="presParOf" srcId="{0183ACD0-FB45-44EF-B6EB-E5D0B2A764A2}" destId="{2FB554B7-75ED-47EF-AE3E-538CDA029A80}" srcOrd="3" destOrd="0" presId="urn:microsoft.com/office/officeart/2005/8/layout/list1"/>
    <dgm:cxn modelId="{14597AE9-204F-4963-8503-F17EA25761F4}" type="presParOf" srcId="{0183ACD0-FB45-44EF-B6EB-E5D0B2A764A2}" destId="{2E666A23-3825-411F-870F-447A5A823BF7}" srcOrd="4" destOrd="0" presId="urn:microsoft.com/office/officeart/2005/8/layout/list1"/>
    <dgm:cxn modelId="{09ABEB05-E24A-4DDC-B28C-78FBDA4DA72B}" type="presParOf" srcId="{2E666A23-3825-411F-870F-447A5A823BF7}" destId="{09D1A8E6-BF0D-47C9-B3EA-3D0C1A559A7F}" srcOrd="0" destOrd="0" presId="urn:microsoft.com/office/officeart/2005/8/layout/list1"/>
    <dgm:cxn modelId="{3D9818B6-ECDA-4434-B188-C475F84AA7EC}" type="presParOf" srcId="{2E666A23-3825-411F-870F-447A5A823BF7}" destId="{57436ABD-81FC-4FF5-B60C-BFB19484E487}" srcOrd="1" destOrd="0" presId="urn:microsoft.com/office/officeart/2005/8/layout/list1"/>
    <dgm:cxn modelId="{1131BE18-622B-438A-98F1-038C5E4EB2ED}" type="presParOf" srcId="{0183ACD0-FB45-44EF-B6EB-E5D0B2A764A2}" destId="{848158D7-F9A2-4E8F-9128-43F2C83B715E}" srcOrd="5" destOrd="0" presId="urn:microsoft.com/office/officeart/2005/8/layout/list1"/>
    <dgm:cxn modelId="{D64CF038-EAEF-4F3E-A577-DB8E82AF11E1}" type="presParOf" srcId="{0183ACD0-FB45-44EF-B6EB-E5D0B2A764A2}" destId="{4D18D0A8-A099-4440-911C-D81F569D1429}"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96CA564B-635D-434E-82D0-0266FC2EB61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2C1091AB-88C5-4CD2-B428-E22F9F40BC6F}">
      <dgm:prSet phldrT="[Text]" custT="1"/>
      <dgm:spPr/>
      <dgm:t>
        <a:bodyPr/>
        <a:lstStyle/>
        <a:p>
          <a:r>
            <a:rPr lang="en-US" sz="2200" b="0" dirty="0"/>
            <a:t>CO</a:t>
          </a:r>
          <a:r>
            <a:rPr lang="en-US" sz="2200" b="0" baseline="-25000" dirty="0"/>
            <a:t>2</a:t>
          </a:r>
          <a:r>
            <a:rPr lang="en-US" sz="2200" b="0" dirty="0"/>
            <a:t> is delivered directly onto the fire as opposed to filling an enclosure</a:t>
          </a:r>
        </a:p>
      </dgm:t>
    </dgm:pt>
    <dgm:pt modelId="{76A0C4C6-973F-4751-B8AB-073E04EE0F40}" type="parTrans" cxnId="{8E60D681-9AC6-4BE1-90D4-FBE79E977382}">
      <dgm:prSet/>
      <dgm:spPr/>
      <dgm:t>
        <a:bodyPr/>
        <a:lstStyle/>
        <a:p>
          <a:endParaRPr lang="en-US"/>
        </a:p>
      </dgm:t>
    </dgm:pt>
    <dgm:pt modelId="{92D9C963-FA1F-45C2-AB20-BBF3A427E19D}" type="sibTrans" cxnId="{8E60D681-9AC6-4BE1-90D4-FBE79E977382}">
      <dgm:prSet/>
      <dgm:spPr/>
      <dgm:t>
        <a:bodyPr/>
        <a:lstStyle/>
        <a:p>
          <a:endParaRPr lang="en-US"/>
        </a:p>
      </dgm:t>
    </dgm:pt>
    <dgm:pt modelId="{4D536090-B143-4010-9854-4E6C87B50B39}">
      <dgm:prSet custT="1"/>
      <dgm:spPr>
        <a:solidFill>
          <a:schemeClr val="accent6">
            <a:lumMod val="75000"/>
          </a:schemeClr>
        </a:solidFill>
      </dgm:spPr>
      <dgm:t>
        <a:bodyPr/>
        <a:lstStyle/>
        <a:p>
          <a:r>
            <a:rPr lang="en-US" sz="2200" b="0" dirty="0"/>
            <a:t>Danger to personnel </a:t>
          </a:r>
          <a:r>
            <a:rPr lang="en-US" sz="2200" b="0" dirty="0" smtClean="0"/>
            <a:t>is </a:t>
          </a:r>
          <a:r>
            <a:rPr lang="en-US" sz="2200" b="0" dirty="0"/>
            <a:t>reduced if the local application system is located outdoors or in a large building</a:t>
          </a:r>
        </a:p>
      </dgm:t>
    </dgm:pt>
    <dgm:pt modelId="{39224639-783E-4E89-B63B-EA6A19A7D001}" type="parTrans" cxnId="{E3561C38-A739-4840-8043-08B497BA1DA2}">
      <dgm:prSet/>
      <dgm:spPr/>
      <dgm:t>
        <a:bodyPr/>
        <a:lstStyle/>
        <a:p>
          <a:endParaRPr lang="en-US"/>
        </a:p>
      </dgm:t>
    </dgm:pt>
    <dgm:pt modelId="{976B8C13-2E9E-4272-AF7B-47D0975F1110}" type="sibTrans" cxnId="{E3561C38-A739-4840-8043-08B497BA1DA2}">
      <dgm:prSet/>
      <dgm:spPr/>
      <dgm:t>
        <a:bodyPr/>
        <a:lstStyle/>
        <a:p>
          <a:endParaRPr lang="en-US"/>
        </a:p>
      </dgm:t>
    </dgm:pt>
    <dgm:pt modelId="{9D2BC4A5-68F8-4716-8697-386F866C496A}" type="pres">
      <dgm:prSet presAssocID="{96CA564B-635D-434E-82D0-0266FC2EB617}" presName="linear" presStyleCnt="0">
        <dgm:presLayoutVars>
          <dgm:animLvl val="lvl"/>
          <dgm:resizeHandles val="exact"/>
        </dgm:presLayoutVars>
      </dgm:prSet>
      <dgm:spPr/>
      <dgm:t>
        <a:bodyPr/>
        <a:lstStyle/>
        <a:p>
          <a:endParaRPr lang="en-US"/>
        </a:p>
      </dgm:t>
    </dgm:pt>
    <dgm:pt modelId="{D029F9A8-0FE8-4848-993B-7DB6062669AD}" type="pres">
      <dgm:prSet presAssocID="{2C1091AB-88C5-4CD2-B428-E22F9F40BC6F}" presName="parentText" presStyleLbl="node1" presStyleIdx="0" presStyleCnt="2">
        <dgm:presLayoutVars>
          <dgm:chMax val="0"/>
          <dgm:bulletEnabled val="1"/>
        </dgm:presLayoutVars>
      </dgm:prSet>
      <dgm:spPr/>
      <dgm:t>
        <a:bodyPr/>
        <a:lstStyle/>
        <a:p>
          <a:endParaRPr lang="en-US"/>
        </a:p>
      </dgm:t>
    </dgm:pt>
    <dgm:pt modelId="{33CABB0E-C7FC-4C22-B1A0-613CDE7CE8B1}" type="pres">
      <dgm:prSet presAssocID="{92D9C963-FA1F-45C2-AB20-BBF3A427E19D}" presName="spacer" presStyleCnt="0"/>
      <dgm:spPr/>
    </dgm:pt>
    <dgm:pt modelId="{2D5CA660-E98C-4E1C-83BA-881CDEBF7B2A}" type="pres">
      <dgm:prSet presAssocID="{4D536090-B143-4010-9854-4E6C87B50B39}" presName="parentText" presStyleLbl="node1" presStyleIdx="1" presStyleCnt="2">
        <dgm:presLayoutVars>
          <dgm:chMax val="0"/>
          <dgm:bulletEnabled val="1"/>
        </dgm:presLayoutVars>
      </dgm:prSet>
      <dgm:spPr/>
      <dgm:t>
        <a:bodyPr/>
        <a:lstStyle/>
        <a:p>
          <a:endParaRPr lang="en-US"/>
        </a:p>
      </dgm:t>
    </dgm:pt>
  </dgm:ptLst>
  <dgm:cxnLst>
    <dgm:cxn modelId="{C9C31520-48AF-49B8-A84E-78DCDE5005B9}" type="presOf" srcId="{4D536090-B143-4010-9854-4E6C87B50B39}" destId="{2D5CA660-E98C-4E1C-83BA-881CDEBF7B2A}" srcOrd="0" destOrd="0" presId="urn:microsoft.com/office/officeart/2005/8/layout/vList2"/>
    <dgm:cxn modelId="{DCF885D0-2D48-4D8A-B906-16758621837D}" type="presOf" srcId="{2C1091AB-88C5-4CD2-B428-E22F9F40BC6F}" destId="{D029F9A8-0FE8-4848-993B-7DB6062669AD}" srcOrd="0" destOrd="0" presId="urn:microsoft.com/office/officeart/2005/8/layout/vList2"/>
    <dgm:cxn modelId="{E3561C38-A739-4840-8043-08B497BA1DA2}" srcId="{96CA564B-635D-434E-82D0-0266FC2EB617}" destId="{4D536090-B143-4010-9854-4E6C87B50B39}" srcOrd="1" destOrd="0" parTransId="{39224639-783E-4E89-B63B-EA6A19A7D001}" sibTransId="{976B8C13-2E9E-4272-AF7B-47D0975F1110}"/>
    <dgm:cxn modelId="{8E60D681-9AC6-4BE1-90D4-FBE79E977382}" srcId="{96CA564B-635D-434E-82D0-0266FC2EB617}" destId="{2C1091AB-88C5-4CD2-B428-E22F9F40BC6F}" srcOrd="0" destOrd="0" parTransId="{76A0C4C6-973F-4751-B8AB-073E04EE0F40}" sibTransId="{92D9C963-FA1F-45C2-AB20-BBF3A427E19D}"/>
    <dgm:cxn modelId="{791B99E8-C0EE-4807-B469-71FDE66B4AEF}" type="presOf" srcId="{96CA564B-635D-434E-82D0-0266FC2EB617}" destId="{9D2BC4A5-68F8-4716-8697-386F866C496A}" srcOrd="0" destOrd="0" presId="urn:microsoft.com/office/officeart/2005/8/layout/vList2"/>
    <dgm:cxn modelId="{CCACF96C-1472-4DA5-A6A2-ECF7018C3CCB}" type="presParOf" srcId="{9D2BC4A5-68F8-4716-8697-386F866C496A}" destId="{D029F9A8-0FE8-4848-993B-7DB6062669AD}" srcOrd="0" destOrd="0" presId="urn:microsoft.com/office/officeart/2005/8/layout/vList2"/>
    <dgm:cxn modelId="{A77BA8E3-3C81-456F-AEFE-E960748FE73A}" type="presParOf" srcId="{9D2BC4A5-68F8-4716-8697-386F866C496A}" destId="{33CABB0E-C7FC-4C22-B1A0-613CDE7CE8B1}" srcOrd="1" destOrd="0" presId="urn:microsoft.com/office/officeart/2005/8/layout/vList2"/>
    <dgm:cxn modelId="{636593C4-19F3-432F-AA6C-33D8F6FFBA6D}" type="presParOf" srcId="{9D2BC4A5-68F8-4716-8697-386F866C496A}" destId="{2D5CA660-E98C-4E1C-83BA-881CDEBF7B2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96CA564B-635D-434E-82D0-0266FC2EB617}"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2C1091AB-88C5-4CD2-B428-E22F9F40BC6F}">
      <dgm:prSet phldrT="[Text]" custT="1"/>
      <dgm:spPr/>
      <dgm:t>
        <a:bodyPr/>
        <a:lstStyle/>
        <a:p>
          <a:r>
            <a:rPr lang="en-US" sz="2200" b="0" u="none" dirty="0"/>
            <a:t>Similar to those of clean-agent fire extinguishing systems</a:t>
          </a:r>
          <a:endParaRPr lang="en-US" sz="2200" b="0" dirty="0"/>
        </a:p>
      </dgm:t>
    </dgm:pt>
    <dgm:pt modelId="{76A0C4C6-973F-4751-B8AB-073E04EE0F40}" type="parTrans" cxnId="{8E60D681-9AC6-4BE1-90D4-FBE79E977382}">
      <dgm:prSet/>
      <dgm:spPr/>
      <dgm:t>
        <a:bodyPr/>
        <a:lstStyle/>
        <a:p>
          <a:endParaRPr lang="en-US"/>
        </a:p>
      </dgm:t>
    </dgm:pt>
    <dgm:pt modelId="{92D9C963-FA1F-45C2-AB20-BBF3A427E19D}" type="sibTrans" cxnId="{8E60D681-9AC6-4BE1-90D4-FBE79E977382}">
      <dgm:prSet/>
      <dgm:spPr/>
      <dgm:t>
        <a:bodyPr/>
        <a:lstStyle/>
        <a:p>
          <a:endParaRPr lang="en-US"/>
        </a:p>
      </dgm:t>
    </dgm:pt>
    <dgm:pt modelId="{87BA1090-9A04-45F9-9B68-2FF8F208B871}">
      <dgm:prSet custT="1"/>
      <dgm:spPr/>
      <dgm:t>
        <a:bodyPr/>
        <a:lstStyle/>
        <a:p>
          <a:r>
            <a:rPr lang="en-US" sz="2200" b="0" u="none" dirty="0"/>
            <a:t>Actuation devices</a:t>
          </a:r>
        </a:p>
      </dgm:t>
    </dgm:pt>
    <dgm:pt modelId="{8C26DF64-D59A-45A0-9945-4D932F2D44A3}" type="parTrans" cxnId="{5D9CC854-455A-4077-95E0-4625AB861A8F}">
      <dgm:prSet/>
      <dgm:spPr/>
      <dgm:t>
        <a:bodyPr/>
        <a:lstStyle/>
        <a:p>
          <a:endParaRPr lang="en-US"/>
        </a:p>
      </dgm:t>
    </dgm:pt>
    <dgm:pt modelId="{0A7463D0-AE57-42D9-8B5A-225FA36EAEB7}" type="sibTrans" cxnId="{5D9CC854-455A-4077-95E0-4625AB861A8F}">
      <dgm:prSet/>
      <dgm:spPr/>
      <dgm:t>
        <a:bodyPr/>
        <a:lstStyle/>
        <a:p>
          <a:endParaRPr lang="en-US"/>
        </a:p>
      </dgm:t>
    </dgm:pt>
    <dgm:pt modelId="{1DC39400-B3C6-48F3-9C6F-E50BC33C4347}">
      <dgm:prSet custT="1"/>
      <dgm:spPr/>
      <dgm:t>
        <a:bodyPr/>
        <a:lstStyle/>
        <a:p>
          <a:r>
            <a:rPr lang="en-US" sz="2200" b="0" u="none" dirty="0"/>
            <a:t>Agent storage containers</a:t>
          </a:r>
        </a:p>
      </dgm:t>
    </dgm:pt>
    <dgm:pt modelId="{BD3F3F73-619A-403A-B482-A32F40E4A702}" type="parTrans" cxnId="{4C4E258D-0D74-4CBD-A266-D61C0359788E}">
      <dgm:prSet/>
      <dgm:spPr/>
      <dgm:t>
        <a:bodyPr/>
        <a:lstStyle/>
        <a:p>
          <a:endParaRPr lang="en-US"/>
        </a:p>
      </dgm:t>
    </dgm:pt>
    <dgm:pt modelId="{B4ECDA47-4657-45D6-A6CD-8A558827AAA9}" type="sibTrans" cxnId="{4C4E258D-0D74-4CBD-A266-D61C0359788E}">
      <dgm:prSet/>
      <dgm:spPr/>
      <dgm:t>
        <a:bodyPr/>
        <a:lstStyle/>
        <a:p>
          <a:endParaRPr lang="en-US"/>
        </a:p>
      </dgm:t>
    </dgm:pt>
    <dgm:pt modelId="{1E8A102C-0AA3-424F-B0B9-1A32E613AA67}">
      <dgm:prSet custT="1"/>
      <dgm:spPr/>
      <dgm:t>
        <a:bodyPr/>
        <a:lstStyle/>
        <a:p>
          <a:r>
            <a:rPr lang="en-US" sz="2200" b="0" u="none" dirty="0"/>
            <a:t>Piping</a:t>
          </a:r>
        </a:p>
      </dgm:t>
    </dgm:pt>
    <dgm:pt modelId="{B2869C87-2FA7-49C7-813B-EC0D6163FDDF}" type="parTrans" cxnId="{E5491269-2A9C-4659-945E-CDC10BAF4DFF}">
      <dgm:prSet/>
      <dgm:spPr/>
      <dgm:t>
        <a:bodyPr/>
        <a:lstStyle/>
        <a:p>
          <a:endParaRPr lang="en-US"/>
        </a:p>
      </dgm:t>
    </dgm:pt>
    <dgm:pt modelId="{EA412AB4-8EA0-44C4-8D69-03EEB4200B59}" type="sibTrans" cxnId="{E5491269-2A9C-4659-945E-CDC10BAF4DFF}">
      <dgm:prSet/>
      <dgm:spPr/>
      <dgm:t>
        <a:bodyPr/>
        <a:lstStyle/>
        <a:p>
          <a:endParaRPr lang="en-US"/>
        </a:p>
      </dgm:t>
    </dgm:pt>
    <dgm:pt modelId="{51899C83-9344-4920-AE52-3FE93CD2DAB5}">
      <dgm:prSet custT="1"/>
      <dgm:spPr/>
      <dgm:t>
        <a:bodyPr/>
        <a:lstStyle/>
        <a:p>
          <a:r>
            <a:rPr lang="en-US" sz="2200" b="0" u="none" dirty="0"/>
            <a:t>Discharge nozzles</a:t>
          </a:r>
        </a:p>
      </dgm:t>
    </dgm:pt>
    <dgm:pt modelId="{9236E13D-9293-4D75-8610-054829A66F92}" type="parTrans" cxnId="{4CB89D7B-894B-49E6-B3A2-2BEBBBBBB16F}">
      <dgm:prSet/>
      <dgm:spPr/>
      <dgm:t>
        <a:bodyPr/>
        <a:lstStyle/>
        <a:p>
          <a:endParaRPr lang="en-US"/>
        </a:p>
      </dgm:t>
    </dgm:pt>
    <dgm:pt modelId="{2262112D-2F83-46F8-8E60-E24A0437DA6C}" type="sibTrans" cxnId="{4CB89D7B-894B-49E6-B3A2-2BEBBBBBB16F}">
      <dgm:prSet/>
      <dgm:spPr/>
      <dgm:t>
        <a:bodyPr/>
        <a:lstStyle/>
        <a:p>
          <a:endParaRPr lang="en-US"/>
        </a:p>
      </dgm:t>
    </dgm:pt>
    <dgm:pt modelId="{A7221D6E-0800-41EC-8C62-84122EA4BAE3}" type="pres">
      <dgm:prSet presAssocID="{96CA564B-635D-434E-82D0-0266FC2EB617}" presName="diagram" presStyleCnt="0">
        <dgm:presLayoutVars>
          <dgm:dir/>
          <dgm:resizeHandles val="exact"/>
        </dgm:presLayoutVars>
      </dgm:prSet>
      <dgm:spPr/>
      <dgm:t>
        <a:bodyPr/>
        <a:lstStyle/>
        <a:p>
          <a:endParaRPr lang="en-US"/>
        </a:p>
      </dgm:t>
    </dgm:pt>
    <dgm:pt modelId="{2BDFBFF4-7F64-4BC8-8A58-4B5C81D2B5BD}" type="pres">
      <dgm:prSet presAssocID="{2C1091AB-88C5-4CD2-B428-E22F9F40BC6F}" presName="node" presStyleLbl="node1" presStyleIdx="0" presStyleCnt="5">
        <dgm:presLayoutVars>
          <dgm:bulletEnabled val="1"/>
        </dgm:presLayoutVars>
      </dgm:prSet>
      <dgm:spPr/>
      <dgm:t>
        <a:bodyPr/>
        <a:lstStyle/>
        <a:p>
          <a:endParaRPr lang="en-US"/>
        </a:p>
      </dgm:t>
    </dgm:pt>
    <dgm:pt modelId="{005078E4-BD84-47E2-95C5-0179E03F3A81}" type="pres">
      <dgm:prSet presAssocID="{92D9C963-FA1F-45C2-AB20-BBF3A427E19D}" presName="sibTrans" presStyleCnt="0"/>
      <dgm:spPr/>
    </dgm:pt>
    <dgm:pt modelId="{5C14806F-825C-4BDB-9505-98B579C1F2F1}" type="pres">
      <dgm:prSet presAssocID="{87BA1090-9A04-45F9-9B68-2FF8F208B871}" presName="node" presStyleLbl="node1" presStyleIdx="1" presStyleCnt="5">
        <dgm:presLayoutVars>
          <dgm:bulletEnabled val="1"/>
        </dgm:presLayoutVars>
      </dgm:prSet>
      <dgm:spPr/>
      <dgm:t>
        <a:bodyPr/>
        <a:lstStyle/>
        <a:p>
          <a:endParaRPr lang="en-US"/>
        </a:p>
      </dgm:t>
    </dgm:pt>
    <dgm:pt modelId="{BC4A7FCF-6F14-46BC-B5A9-9D11615D8328}" type="pres">
      <dgm:prSet presAssocID="{0A7463D0-AE57-42D9-8B5A-225FA36EAEB7}" presName="sibTrans" presStyleCnt="0"/>
      <dgm:spPr/>
    </dgm:pt>
    <dgm:pt modelId="{8E14DB20-EC39-43B1-8166-A7F782D17037}" type="pres">
      <dgm:prSet presAssocID="{1DC39400-B3C6-48F3-9C6F-E50BC33C4347}" presName="node" presStyleLbl="node1" presStyleIdx="2" presStyleCnt="5">
        <dgm:presLayoutVars>
          <dgm:bulletEnabled val="1"/>
        </dgm:presLayoutVars>
      </dgm:prSet>
      <dgm:spPr/>
      <dgm:t>
        <a:bodyPr/>
        <a:lstStyle/>
        <a:p>
          <a:endParaRPr lang="en-US"/>
        </a:p>
      </dgm:t>
    </dgm:pt>
    <dgm:pt modelId="{CC889A70-E63F-464C-B0FE-C0D71D8B17F3}" type="pres">
      <dgm:prSet presAssocID="{B4ECDA47-4657-45D6-A6CD-8A558827AAA9}" presName="sibTrans" presStyleCnt="0"/>
      <dgm:spPr/>
    </dgm:pt>
    <dgm:pt modelId="{D0E1BCCF-4505-49AB-8B04-54432D6A8A5B}" type="pres">
      <dgm:prSet presAssocID="{1E8A102C-0AA3-424F-B0B9-1A32E613AA67}" presName="node" presStyleLbl="node1" presStyleIdx="3" presStyleCnt="5">
        <dgm:presLayoutVars>
          <dgm:bulletEnabled val="1"/>
        </dgm:presLayoutVars>
      </dgm:prSet>
      <dgm:spPr/>
      <dgm:t>
        <a:bodyPr/>
        <a:lstStyle/>
        <a:p>
          <a:endParaRPr lang="en-US"/>
        </a:p>
      </dgm:t>
    </dgm:pt>
    <dgm:pt modelId="{AD6479EF-DD59-40EF-984C-60F2E4A547B0}" type="pres">
      <dgm:prSet presAssocID="{EA412AB4-8EA0-44C4-8D69-03EEB4200B59}" presName="sibTrans" presStyleCnt="0"/>
      <dgm:spPr/>
    </dgm:pt>
    <dgm:pt modelId="{49E0C09A-C119-4A03-B577-734856C461D8}" type="pres">
      <dgm:prSet presAssocID="{51899C83-9344-4920-AE52-3FE93CD2DAB5}" presName="node" presStyleLbl="node1" presStyleIdx="4" presStyleCnt="5">
        <dgm:presLayoutVars>
          <dgm:bulletEnabled val="1"/>
        </dgm:presLayoutVars>
      </dgm:prSet>
      <dgm:spPr/>
      <dgm:t>
        <a:bodyPr/>
        <a:lstStyle/>
        <a:p>
          <a:endParaRPr lang="en-US"/>
        </a:p>
      </dgm:t>
    </dgm:pt>
  </dgm:ptLst>
  <dgm:cxnLst>
    <dgm:cxn modelId="{8F0B9010-59B1-4F49-B7C1-D471E2F83916}" type="presOf" srcId="{87BA1090-9A04-45F9-9B68-2FF8F208B871}" destId="{5C14806F-825C-4BDB-9505-98B579C1F2F1}" srcOrd="0" destOrd="0" presId="urn:microsoft.com/office/officeart/2005/8/layout/default"/>
    <dgm:cxn modelId="{FB794172-A40A-4123-A2AF-7C15CE5D12B0}" type="presOf" srcId="{2C1091AB-88C5-4CD2-B428-E22F9F40BC6F}" destId="{2BDFBFF4-7F64-4BC8-8A58-4B5C81D2B5BD}" srcOrd="0" destOrd="0" presId="urn:microsoft.com/office/officeart/2005/8/layout/default"/>
    <dgm:cxn modelId="{2AB54510-6FDE-4558-8EA0-A80E305035B0}" type="presOf" srcId="{1DC39400-B3C6-48F3-9C6F-E50BC33C4347}" destId="{8E14DB20-EC39-43B1-8166-A7F782D17037}" srcOrd="0" destOrd="0" presId="urn:microsoft.com/office/officeart/2005/8/layout/default"/>
    <dgm:cxn modelId="{DC80B342-F93B-444A-A67C-0F3D7A42AB7E}" type="presOf" srcId="{96CA564B-635D-434E-82D0-0266FC2EB617}" destId="{A7221D6E-0800-41EC-8C62-84122EA4BAE3}" srcOrd="0" destOrd="0" presId="urn:microsoft.com/office/officeart/2005/8/layout/default"/>
    <dgm:cxn modelId="{4CB89D7B-894B-49E6-B3A2-2BEBBBBBB16F}" srcId="{96CA564B-635D-434E-82D0-0266FC2EB617}" destId="{51899C83-9344-4920-AE52-3FE93CD2DAB5}" srcOrd="4" destOrd="0" parTransId="{9236E13D-9293-4D75-8610-054829A66F92}" sibTransId="{2262112D-2F83-46F8-8E60-E24A0437DA6C}"/>
    <dgm:cxn modelId="{8E60D681-9AC6-4BE1-90D4-FBE79E977382}" srcId="{96CA564B-635D-434E-82D0-0266FC2EB617}" destId="{2C1091AB-88C5-4CD2-B428-E22F9F40BC6F}" srcOrd="0" destOrd="0" parTransId="{76A0C4C6-973F-4751-B8AB-073E04EE0F40}" sibTransId="{92D9C963-FA1F-45C2-AB20-BBF3A427E19D}"/>
    <dgm:cxn modelId="{4C4E258D-0D74-4CBD-A266-D61C0359788E}" srcId="{96CA564B-635D-434E-82D0-0266FC2EB617}" destId="{1DC39400-B3C6-48F3-9C6F-E50BC33C4347}" srcOrd="2" destOrd="0" parTransId="{BD3F3F73-619A-403A-B482-A32F40E4A702}" sibTransId="{B4ECDA47-4657-45D6-A6CD-8A558827AAA9}"/>
    <dgm:cxn modelId="{E5491269-2A9C-4659-945E-CDC10BAF4DFF}" srcId="{96CA564B-635D-434E-82D0-0266FC2EB617}" destId="{1E8A102C-0AA3-424F-B0B9-1A32E613AA67}" srcOrd="3" destOrd="0" parTransId="{B2869C87-2FA7-49C7-813B-EC0D6163FDDF}" sibTransId="{EA412AB4-8EA0-44C4-8D69-03EEB4200B59}"/>
    <dgm:cxn modelId="{548A5A22-2B38-4F6D-8E33-61B4DA501DE9}" type="presOf" srcId="{51899C83-9344-4920-AE52-3FE93CD2DAB5}" destId="{49E0C09A-C119-4A03-B577-734856C461D8}" srcOrd="0" destOrd="0" presId="urn:microsoft.com/office/officeart/2005/8/layout/default"/>
    <dgm:cxn modelId="{E77E65A3-FBEB-492B-A3D2-5185CE413B01}" type="presOf" srcId="{1E8A102C-0AA3-424F-B0B9-1A32E613AA67}" destId="{D0E1BCCF-4505-49AB-8B04-54432D6A8A5B}" srcOrd="0" destOrd="0" presId="urn:microsoft.com/office/officeart/2005/8/layout/default"/>
    <dgm:cxn modelId="{5D9CC854-455A-4077-95E0-4625AB861A8F}" srcId="{96CA564B-635D-434E-82D0-0266FC2EB617}" destId="{87BA1090-9A04-45F9-9B68-2FF8F208B871}" srcOrd="1" destOrd="0" parTransId="{8C26DF64-D59A-45A0-9945-4D932F2D44A3}" sibTransId="{0A7463D0-AE57-42D9-8B5A-225FA36EAEB7}"/>
    <dgm:cxn modelId="{480415D8-D27F-4EE8-9155-CD9AF7C2F354}" type="presParOf" srcId="{A7221D6E-0800-41EC-8C62-84122EA4BAE3}" destId="{2BDFBFF4-7F64-4BC8-8A58-4B5C81D2B5BD}" srcOrd="0" destOrd="0" presId="urn:microsoft.com/office/officeart/2005/8/layout/default"/>
    <dgm:cxn modelId="{EF3FE4A8-2D1C-4C49-8861-30062180785A}" type="presParOf" srcId="{A7221D6E-0800-41EC-8C62-84122EA4BAE3}" destId="{005078E4-BD84-47E2-95C5-0179E03F3A81}" srcOrd="1" destOrd="0" presId="urn:microsoft.com/office/officeart/2005/8/layout/default"/>
    <dgm:cxn modelId="{3BBC4B53-296F-4A2D-9D48-05304F3FB3F4}" type="presParOf" srcId="{A7221D6E-0800-41EC-8C62-84122EA4BAE3}" destId="{5C14806F-825C-4BDB-9505-98B579C1F2F1}" srcOrd="2" destOrd="0" presId="urn:microsoft.com/office/officeart/2005/8/layout/default"/>
    <dgm:cxn modelId="{DA6A4DE0-46D5-41E9-B2AC-0426BBDAA548}" type="presParOf" srcId="{A7221D6E-0800-41EC-8C62-84122EA4BAE3}" destId="{BC4A7FCF-6F14-46BC-B5A9-9D11615D8328}" srcOrd="3" destOrd="0" presId="urn:microsoft.com/office/officeart/2005/8/layout/default"/>
    <dgm:cxn modelId="{0CD43786-9AA0-4E09-BB2D-18E5235F613B}" type="presParOf" srcId="{A7221D6E-0800-41EC-8C62-84122EA4BAE3}" destId="{8E14DB20-EC39-43B1-8166-A7F782D17037}" srcOrd="4" destOrd="0" presId="urn:microsoft.com/office/officeart/2005/8/layout/default"/>
    <dgm:cxn modelId="{AF1D7773-6851-496B-A8E2-3F4B286834E5}" type="presParOf" srcId="{A7221D6E-0800-41EC-8C62-84122EA4BAE3}" destId="{CC889A70-E63F-464C-B0FE-C0D71D8B17F3}" srcOrd="5" destOrd="0" presId="urn:microsoft.com/office/officeart/2005/8/layout/default"/>
    <dgm:cxn modelId="{1696FA5B-E22C-42F5-B33E-DDA82E9030BC}" type="presParOf" srcId="{A7221D6E-0800-41EC-8C62-84122EA4BAE3}" destId="{D0E1BCCF-4505-49AB-8B04-54432D6A8A5B}" srcOrd="6" destOrd="0" presId="urn:microsoft.com/office/officeart/2005/8/layout/default"/>
    <dgm:cxn modelId="{DF061E66-A40E-459A-A3BE-7F4F53A1E3D8}" type="presParOf" srcId="{A7221D6E-0800-41EC-8C62-84122EA4BAE3}" destId="{AD6479EF-DD59-40EF-984C-60F2E4A547B0}" srcOrd="7" destOrd="0" presId="urn:microsoft.com/office/officeart/2005/8/layout/default"/>
    <dgm:cxn modelId="{4E69E64E-3FA7-4C02-88A9-D1C8485F1177}" type="presParOf" srcId="{A7221D6E-0800-41EC-8C62-84122EA4BAE3}" destId="{49E0C09A-C119-4A03-B577-734856C461D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FFCF3027-5E60-4B9F-A275-5C10ED06613A}"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14F306F8-4D9A-4C71-BEEF-2C9F794B753B}">
      <dgm:prSet phldrT="[Text]" custT="1"/>
      <dgm:spPr/>
      <dgm:t>
        <a:bodyPr/>
        <a:lstStyle/>
        <a:p>
          <a:r>
            <a:rPr lang="en-US" sz="2000" dirty="0"/>
            <a:t>Automatic operation</a:t>
          </a:r>
        </a:p>
      </dgm:t>
    </dgm:pt>
    <dgm:pt modelId="{E70B45A9-2101-4600-86DC-E81AA75DEAA9}" type="parTrans" cxnId="{3DCA8DCA-C706-4B1B-8924-C0F1FEEA6D48}">
      <dgm:prSet/>
      <dgm:spPr/>
      <dgm:t>
        <a:bodyPr/>
        <a:lstStyle/>
        <a:p>
          <a:endParaRPr lang="en-US"/>
        </a:p>
      </dgm:t>
    </dgm:pt>
    <dgm:pt modelId="{B69F9E64-AEEB-45D0-8933-C7B4176405BB}" type="sibTrans" cxnId="{3DCA8DCA-C706-4B1B-8924-C0F1FEEA6D48}">
      <dgm:prSet/>
      <dgm:spPr/>
      <dgm:t>
        <a:bodyPr/>
        <a:lstStyle/>
        <a:p>
          <a:endParaRPr lang="en-US"/>
        </a:p>
      </dgm:t>
    </dgm:pt>
    <dgm:pt modelId="{40B79EF4-C026-4591-967E-7A46E483C4E6}">
      <dgm:prSet phldrT="[Text]" custT="1"/>
      <dgm:spPr>
        <a:solidFill>
          <a:schemeClr val="accent6">
            <a:lumMod val="75000"/>
          </a:schemeClr>
        </a:solidFill>
      </dgm:spPr>
      <dgm:t>
        <a:bodyPr/>
        <a:lstStyle/>
        <a:p>
          <a:r>
            <a:rPr lang="en-US" sz="2000" dirty="0"/>
            <a:t>Normal manual operation (pictured)</a:t>
          </a:r>
        </a:p>
      </dgm:t>
    </dgm:pt>
    <dgm:pt modelId="{2B6B8BBF-763B-48C7-9FA6-D84FC760F038}" type="parTrans" cxnId="{FC05F3BB-290E-4D8C-8EA9-A86CB7E1FC4F}">
      <dgm:prSet/>
      <dgm:spPr/>
      <dgm:t>
        <a:bodyPr/>
        <a:lstStyle/>
        <a:p>
          <a:endParaRPr lang="en-US"/>
        </a:p>
      </dgm:t>
    </dgm:pt>
    <dgm:pt modelId="{3403987D-A8A0-4829-89E8-2AD8A8F057F2}" type="sibTrans" cxnId="{FC05F3BB-290E-4D8C-8EA9-A86CB7E1FC4F}">
      <dgm:prSet/>
      <dgm:spPr/>
      <dgm:t>
        <a:bodyPr/>
        <a:lstStyle/>
        <a:p>
          <a:endParaRPr lang="en-US"/>
        </a:p>
      </dgm:t>
    </dgm:pt>
    <dgm:pt modelId="{EAB18B6F-5B0F-4107-BCEA-31BF8B82CF99}">
      <dgm:prSet phldrT="[Text]" custT="1"/>
      <dgm:spPr/>
      <dgm:t>
        <a:bodyPr/>
        <a:lstStyle/>
        <a:p>
          <a:r>
            <a:rPr lang="en-US" sz="1800" dirty="0"/>
            <a:t>Initiated by a listed form of smoke or fire detection device</a:t>
          </a:r>
        </a:p>
      </dgm:t>
    </dgm:pt>
    <dgm:pt modelId="{54437677-B626-4C8A-9EFA-5D94E0FEC7F3}" type="parTrans" cxnId="{DB276D11-B276-4C64-A8AE-265F0EC73385}">
      <dgm:prSet/>
      <dgm:spPr/>
      <dgm:t>
        <a:bodyPr/>
        <a:lstStyle/>
        <a:p>
          <a:endParaRPr lang="en-US"/>
        </a:p>
      </dgm:t>
    </dgm:pt>
    <dgm:pt modelId="{327C8AA7-8DA4-44D7-A43A-63EFD5CBF911}" type="sibTrans" cxnId="{DB276D11-B276-4C64-A8AE-265F0EC73385}">
      <dgm:prSet/>
      <dgm:spPr/>
      <dgm:t>
        <a:bodyPr/>
        <a:lstStyle/>
        <a:p>
          <a:endParaRPr lang="en-US"/>
        </a:p>
      </dgm:t>
    </dgm:pt>
    <dgm:pt modelId="{969F1BF1-A764-41EF-92B2-9ADAE26C86C0}">
      <dgm:prSet phldrT="[Text]" custT="1"/>
      <dgm:spPr/>
      <dgm:t>
        <a:bodyPr/>
        <a:lstStyle/>
        <a:p>
          <a:r>
            <a:rPr lang="en-US" sz="1800" dirty="0"/>
            <a:t>Trigger control valves on the CO</a:t>
          </a:r>
          <a:r>
            <a:rPr lang="en-US" sz="1800" baseline="-25000" dirty="0"/>
            <a:t>2</a:t>
          </a:r>
          <a:r>
            <a:rPr lang="en-US" sz="1800" dirty="0"/>
            <a:t> supply that allow the agent to enter the system and discharge</a:t>
          </a:r>
        </a:p>
      </dgm:t>
    </dgm:pt>
    <dgm:pt modelId="{6D1C6C6B-B5CB-41E8-A600-5B617D80B43B}" type="parTrans" cxnId="{634F3C94-42FC-426B-9966-15ED39B3E685}">
      <dgm:prSet/>
      <dgm:spPr/>
      <dgm:t>
        <a:bodyPr/>
        <a:lstStyle/>
        <a:p>
          <a:endParaRPr lang="en-US"/>
        </a:p>
      </dgm:t>
    </dgm:pt>
    <dgm:pt modelId="{19B728BC-12D0-4CE8-BB0E-24E6ED93A02D}" type="sibTrans" cxnId="{634F3C94-42FC-426B-9966-15ED39B3E685}">
      <dgm:prSet/>
      <dgm:spPr/>
      <dgm:t>
        <a:bodyPr/>
        <a:lstStyle/>
        <a:p>
          <a:endParaRPr lang="en-US"/>
        </a:p>
      </dgm:t>
    </dgm:pt>
    <dgm:pt modelId="{E825C206-D2C9-4C1F-B381-C86E7DDA4F58}">
      <dgm:prSet phldrT="[Text]" custT="1"/>
      <dgm:spPr/>
      <dgm:t>
        <a:bodyPr/>
        <a:lstStyle/>
        <a:p>
          <a:r>
            <a:rPr lang="en-US" sz="1800" dirty="0"/>
            <a:t>Initiated by a person manually operating a control device and putting the system through its complete cycle of operation, including predischarge alarms </a:t>
          </a:r>
        </a:p>
      </dgm:t>
    </dgm:pt>
    <dgm:pt modelId="{C7967AFC-1492-4B20-8827-69F06A1210C1}" type="parTrans" cxnId="{E74B62C4-1224-444A-98A1-E20EF1C6E811}">
      <dgm:prSet/>
      <dgm:spPr/>
      <dgm:t>
        <a:bodyPr/>
        <a:lstStyle/>
        <a:p>
          <a:endParaRPr lang="en-US"/>
        </a:p>
      </dgm:t>
    </dgm:pt>
    <dgm:pt modelId="{311B12EA-556A-47FF-A667-8547B330102B}" type="sibTrans" cxnId="{E74B62C4-1224-444A-98A1-E20EF1C6E811}">
      <dgm:prSet/>
      <dgm:spPr/>
      <dgm:t>
        <a:bodyPr/>
        <a:lstStyle/>
        <a:p>
          <a:endParaRPr lang="en-US"/>
        </a:p>
      </dgm:t>
    </dgm:pt>
    <dgm:pt modelId="{13D37F75-BA95-4FDA-AF6C-F092EA7FEAF3}" type="pres">
      <dgm:prSet presAssocID="{FFCF3027-5E60-4B9F-A275-5C10ED06613A}" presName="linear" presStyleCnt="0">
        <dgm:presLayoutVars>
          <dgm:dir/>
          <dgm:animLvl val="lvl"/>
          <dgm:resizeHandles val="exact"/>
        </dgm:presLayoutVars>
      </dgm:prSet>
      <dgm:spPr/>
      <dgm:t>
        <a:bodyPr/>
        <a:lstStyle/>
        <a:p>
          <a:endParaRPr lang="en-US"/>
        </a:p>
      </dgm:t>
    </dgm:pt>
    <dgm:pt modelId="{11117741-517F-4292-A5AF-E62EFC912378}" type="pres">
      <dgm:prSet presAssocID="{14F306F8-4D9A-4C71-BEEF-2C9F794B753B}" presName="parentLin" presStyleCnt="0"/>
      <dgm:spPr/>
    </dgm:pt>
    <dgm:pt modelId="{2129CA7F-5A56-4A55-8D33-65042C36EEBC}" type="pres">
      <dgm:prSet presAssocID="{14F306F8-4D9A-4C71-BEEF-2C9F794B753B}" presName="parentLeftMargin" presStyleLbl="node1" presStyleIdx="0" presStyleCnt="2"/>
      <dgm:spPr/>
      <dgm:t>
        <a:bodyPr/>
        <a:lstStyle/>
        <a:p>
          <a:endParaRPr lang="en-US"/>
        </a:p>
      </dgm:t>
    </dgm:pt>
    <dgm:pt modelId="{2EEBC4F8-A183-48AD-A6E5-FE86F68B9E42}" type="pres">
      <dgm:prSet presAssocID="{14F306F8-4D9A-4C71-BEEF-2C9F794B753B}" presName="parentText" presStyleLbl="node1" presStyleIdx="0" presStyleCnt="2">
        <dgm:presLayoutVars>
          <dgm:chMax val="0"/>
          <dgm:bulletEnabled val="1"/>
        </dgm:presLayoutVars>
      </dgm:prSet>
      <dgm:spPr/>
      <dgm:t>
        <a:bodyPr/>
        <a:lstStyle/>
        <a:p>
          <a:endParaRPr lang="en-US"/>
        </a:p>
      </dgm:t>
    </dgm:pt>
    <dgm:pt modelId="{153EBADC-B100-411A-AA31-DB6FCFAEF52F}" type="pres">
      <dgm:prSet presAssocID="{14F306F8-4D9A-4C71-BEEF-2C9F794B753B}" presName="negativeSpace" presStyleCnt="0"/>
      <dgm:spPr/>
    </dgm:pt>
    <dgm:pt modelId="{79138E76-4C98-4952-B814-B4B9568F0363}" type="pres">
      <dgm:prSet presAssocID="{14F306F8-4D9A-4C71-BEEF-2C9F794B753B}" presName="childText" presStyleLbl="conFgAcc1" presStyleIdx="0" presStyleCnt="2">
        <dgm:presLayoutVars>
          <dgm:bulletEnabled val="1"/>
        </dgm:presLayoutVars>
      </dgm:prSet>
      <dgm:spPr/>
      <dgm:t>
        <a:bodyPr/>
        <a:lstStyle/>
        <a:p>
          <a:endParaRPr lang="en-US"/>
        </a:p>
      </dgm:t>
    </dgm:pt>
    <dgm:pt modelId="{3B3FCF10-A0E7-4C5F-B540-AEC2555FEDE2}" type="pres">
      <dgm:prSet presAssocID="{B69F9E64-AEEB-45D0-8933-C7B4176405BB}" presName="spaceBetweenRectangles" presStyleCnt="0"/>
      <dgm:spPr/>
    </dgm:pt>
    <dgm:pt modelId="{4863507A-4E95-4618-8C79-DFB35124DB65}" type="pres">
      <dgm:prSet presAssocID="{40B79EF4-C026-4591-967E-7A46E483C4E6}" presName="parentLin" presStyleCnt="0"/>
      <dgm:spPr/>
    </dgm:pt>
    <dgm:pt modelId="{08EF4CD8-3121-431F-9C6E-B9DC55783BA7}" type="pres">
      <dgm:prSet presAssocID="{40B79EF4-C026-4591-967E-7A46E483C4E6}" presName="parentLeftMargin" presStyleLbl="node1" presStyleIdx="0" presStyleCnt="2"/>
      <dgm:spPr/>
      <dgm:t>
        <a:bodyPr/>
        <a:lstStyle/>
        <a:p>
          <a:endParaRPr lang="en-US"/>
        </a:p>
      </dgm:t>
    </dgm:pt>
    <dgm:pt modelId="{2D8C416B-6332-47E2-987F-913169C6C139}" type="pres">
      <dgm:prSet presAssocID="{40B79EF4-C026-4591-967E-7A46E483C4E6}" presName="parentText" presStyleLbl="node1" presStyleIdx="1" presStyleCnt="2" custScaleX="142857">
        <dgm:presLayoutVars>
          <dgm:chMax val="0"/>
          <dgm:bulletEnabled val="1"/>
        </dgm:presLayoutVars>
      </dgm:prSet>
      <dgm:spPr/>
      <dgm:t>
        <a:bodyPr/>
        <a:lstStyle/>
        <a:p>
          <a:endParaRPr lang="en-US"/>
        </a:p>
      </dgm:t>
    </dgm:pt>
    <dgm:pt modelId="{F1033241-DAE8-437C-BBDB-5D8BA4B2A8D8}" type="pres">
      <dgm:prSet presAssocID="{40B79EF4-C026-4591-967E-7A46E483C4E6}" presName="negativeSpace" presStyleCnt="0"/>
      <dgm:spPr/>
    </dgm:pt>
    <dgm:pt modelId="{6426A629-C121-4D14-B9F9-16AE544412B1}" type="pres">
      <dgm:prSet presAssocID="{40B79EF4-C026-4591-967E-7A46E483C4E6}" presName="childText" presStyleLbl="conFgAcc1" presStyleIdx="1" presStyleCnt="2">
        <dgm:presLayoutVars>
          <dgm:bulletEnabled val="1"/>
        </dgm:presLayoutVars>
      </dgm:prSet>
      <dgm:spPr/>
      <dgm:t>
        <a:bodyPr/>
        <a:lstStyle/>
        <a:p>
          <a:endParaRPr lang="en-US"/>
        </a:p>
      </dgm:t>
    </dgm:pt>
  </dgm:ptLst>
  <dgm:cxnLst>
    <dgm:cxn modelId="{E74B62C4-1224-444A-98A1-E20EF1C6E811}" srcId="{40B79EF4-C026-4591-967E-7A46E483C4E6}" destId="{E825C206-D2C9-4C1F-B381-C86E7DDA4F58}" srcOrd="0" destOrd="0" parTransId="{C7967AFC-1492-4B20-8827-69F06A1210C1}" sibTransId="{311B12EA-556A-47FF-A667-8547B330102B}"/>
    <dgm:cxn modelId="{7656F135-6A46-44C4-BF58-06E29D6C17D9}" type="presOf" srcId="{E825C206-D2C9-4C1F-B381-C86E7DDA4F58}" destId="{6426A629-C121-4D14-B9F9-16AE544412B1}" srcOrd="0" destOrd="0" presId="urn:microsoft.com/office/officeart/2005/8/layout/list1"/>
    <dgm:cxn modelId="{8BC8A252-5059-435C-95BC-CCA3D56A1076}" type="presOf" srcId="{14F306F8-4D9A-4C71-BEEF-2C9F794B753B}" destId="{2129CA7F-5A56-4A55-8D33-65042C36EEBC}" srcOrd="0" destOrd="0" presId="urn:microsoft.com/office/officeart/2005/8/layout/list1"/>
    <dgm:cxn modelId="{98295F58-78E2-42F6-9E6E-F1E5FFAE4410}" type="presOf" srcId="{969F1BF1-A764-41EF-92B2-9ADAE26C86C0}" destId="{79138E76-4C98-4952-B814-B4B9568F0363}" srcOrd="0" destOrd="1" presId="urn:microsoft.com/office/officeart/2005/8/layout/list1"/>
    <dgm:cxn modelId="{DB276D11-B276-4C64-A8AE-265F0EC73385}" srcId="{14F306F8-4D9A-4C71-BEEF-2C9F794B753B}" destId="{EAB18B6F-5B0F-4107-BCEA-31BF8B82CF99}" srcOrd="0" destOrd="0" parTransId="{54437677-B626-4C8A-9EFA-5D94E0FEC7F3}" sibTransId="{327C8AA7-8DA4-44D7-A43A-63EFD5CBF911}"/>
    <dgm:cxn modelId="{B4E4F757-16EE-48AC-A4B9-8A2A23176771}" type="presOf" srcId="{14F306F8-4D9A-4C71-BEEF-2C9F794B753B}" destId="{2EEBC4F8-A183-48AD-A6E5-FE86F68B9E42}" srcOrd="1" destOrd="0" presId="urn:microsoft.com/office/officeart/2005/8/layout/list1"/>
    <dgm:cxn modelId="{05F3B8B3-14C9-4BBA-968E-B1A4233455C4}" type="presOf" srcId="{40B79EF4-C026-4591-967E-7A46E483C4E6}" destId="{08EF4CD8-3121-431F-9C6E-B9DC55783BA7}" srcOrd="0" destOrd="0" presId="urn:microsoft.com/office/officeart/2005/8/layout/list1"/>
    <dgm:cxn modelId="{5DFDD933-7CEC-40B0-B36D-80B1057AC015}" type="presOf" srcId="{FFCF3027-5E60-4B9F-A275-5C10ED06613A}" destId="{13D37F75-BA95-4FDA-AF6C-F092EA7FEAF3}" srcOrd="0" destOrd="0" presId="urn:microsoft.com/office/officeart/2005/8/layout/list1"/>
    <dgm:cxn modelId="{0E9847B3-504C-45EE-A594-47C0EB621309}" type="presOf" srcId="{40B79EF4-C026-4591-967E-7A46E483C4E6}" destId="{2D8C416B-6332-47E2-987F-913169C6C139}" srcOrd="1" destOrd="0" presId="urn:microsoft.com/office/officeart/2005/8/layout/list1"/>
    <dgm:cxn modelId="{634F3C94-42FC-426B-9966-15ED39B3E685}" srcId="{14F306F8-4D9A-4C71-BEEF-2C9F794B753B}" destId="{969F1BF1-A764-41EF-92B2-9ADAE26C86C0}" srcOrd="1" destOrd="0" parTransId="{6D1C6C6B-B5CB-41E8-A600-5B617D80B43B}" sibTransId="{19B728BC-12D0-4CE8-BB0E-24E6ED93A02D}"/>
    <dgm:cxn modelId="{3DCA8DCA-C706-4B1B-8924-C0F1FEEA6D48}" srcId="{FFCF3027-5E60-4B9F-A275-5C10ED06613A}" destId="{14F306F8-4D9A-4C71-BEEF-2C9F794B753B}" srcOrd="0" destOrd="0" parTransId="{E70B45A9-2101-4600-86DC-E81AA75DEAA9}" sibTransId="{B69F9E64-AEEB-45D0-8933-C7B4176405BB}"/>
    <dgm:cxn modelId="{FC05F3BB-290E-4D8C-8EA9-A86CB7E1FC4F}" srcId="{FFCF3027-5E60-4B9F-A275-5C10ED06613A}" destId="{40B79EF4-C026-4591-967E-7A46E483C4E6}" srcOrd="1" destOrd="0" parTransId="{2B6B8BBF-763B-48C7-9FA6-D84FC760F038}" sibTransId="{3403987D-A8A0-4829-89E8-2AD8A8F057F2}"/>
    <dgm:cxn modelId="{11EE852B-D560-4276-ABE4-1C8D5B1BA9A6}" type="presOf" srcId="{EAB18B6F-5B0F-4107-BCEA-31BF8B82CF99}" destId="{79138E76-4C98-4952-B814-B4B9568F0363}" srcOrd="0" destOrd="0" presId="urn:microsoft.com/office/officeart/2005/8/layout/list1"/>
    <dgm:cxn modelId="{7698E485-F642-48CE-BD62-C3E39A6CBD7B}" type="presParOf" srcId="{13D37F75-BA95-4FDA-AF6C-F092EA7FEAF3}" destId="{11117741-517F-4292-A5AF-E62EFC912378}" srcOrd="0" destOrd="0" presId="urn:microsoft.com/office/officeart/2005/8/layout/list1"/>
    <dgm:cxn modelId="{0CC80383-7D4D-4CB1-8714-7BAFA0DA0477}" type="presParOf" srcId="{11117741-517F-4292-A5AF-E62EFC912378}" destId="{2129CA7F-5A56-4A55-8D33-65042C36EEBC}" srcOrd="0" destOrd="0" presId="urn:microsoft.com/office/officeart/2005/8/layout/list1"/>
    <dgm:cxn modelId="{A627607F-E6F8-4A2D-B393-D8A8FB5E3BCE}" type="presParOf" srcId="{11117741-517F-4292-A5AF-E62EFC912378}" destId="{2EEBC4F8-A183-48AD-A6E5-FE86F68B9E42}" srcOrd="1" destOrd="0" presId="urn:microsoft.com/office/officeart/2005/8/layout/list1"/>
    <dgm:cxn modelId="{8076FEE3-55DD-40A1-98A1-5D60B3AF6593}" type="presParOf" srcId="{13D37F75-BA95-4FDA-AF6C-F092EA7FEAF3}" destId="{153EBADC-B100-411A-AA31-DB6FCFAEF52F}" srcOrd="1" destOrd="0" presId="urn:microsoft.com/office/officeart/2005/8/layout/list1"/>
    <dgm:cxn modelId="{357E1C90-4835-4A80-9B12-FF799A63CECA}" type="presParOf" srcId="{13D37F75-BA95-4FDA-AF6C-F092EA7FEAF3}" destId="{79138E76-4C98-4952-B814-B4B9568F0363}" srcOrd="2" destOrd="0" presId="urn:microsoft.com/office/officeart/2005/8/layout/list1"/>
    <dgm:cxn modelId="{AF6EDF34-EB04-4E9D-85E3-A139C23949F1}" type="presParOf" srcId="{13D37F75-BA95-4FDA-AF6C-F092EA7FEAF3}" destId="{3B3FCF10-A0E7-4C5F-B540-AEC2555FEDE2}" srcOrd="3" destOrd="0" presId="urn:microsoft.com/office/officeart/2005/8/layout/list1"/>
    <dgm:cxn modelId="{EB74C2BD-5DCF-48D7-8270-FBE9D805432D}" type="presParOf" srcId="{13D37F75-BA95-4FDA-AF6C-F092EA7FEAF3}" destId="{4863507A-4E95-4618-8C79-DFB35124DB65}" srcOrd="4" destOrd="0" presId="urn:microsoft.com/office/officeart/2005/8/layout/list1"/>
    <dgm:cxn modelId="{B774C45A-7974-44CA-BF70-16D432CFEDC8}" type="presParOf" srcId="{4863507A-4E95-4618-8C79-DFB35124DB65}" destId="{08EF4CD8-3121-431F-9C6E-B9DC55783BA7}" srcOrd="0" destOrd="0" presId="urn:microsoft.com/office/officeart/2005/8/layout/list1"/>
    <dgm:cxn modelId="{C169DB6F-BFCD-4E0C-BA84-457ABA1523F0}" type="presParOf" srcId="{4863507A-4E95-4618-8C79-DFB35124DB65}" destId="{2D8C416B-6332-47E2-987F-913169C6C139}" srcOrd="1" destOrd="0" presId="urn:microsoft.com/office/officeart/2005/8/layout/list1"/>
    <dgm:cxn modelId="{E733D237-6A4F-457D-B927-522EAEF72FC5}" type="presParOf" srcId="{13D37F75-BA95-4FDA-AF6C-F092EA7FEAF3}" destId="{F1033241-DAE8-437C-BBDB-5D8BA4B2A8D8}" srcOrd="5" destOrd="0" presId="urn:microsoft.com/office/officeart/2005/8/layout/list1"/>
    <dgm:cxn modelId="{0B53784A-800F-4BB6-99C4-E286A3AFF510}" type="presParOf" srcId="{13D37F75-BA95-4FDA-AF6C-F092EA7FEAF3}" destId="{6426A629-C121-4D14-B9F9-16AE544412B1}"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2A04C2E-900D-41E0-AF32-B70926DC68F9}" type="doc">
      <dgm:prSet loTypeId="urn:diagrams.loki3.com/BracketList+Icon" loCatId="list" qsTypeId="urn:microsoft.com/office/officeart/2005/8/quickstyle/simple5" qsCatId="simple" csTypeId="urn:microsoft.com/office/officeart/2005/8/colors/accent2_3" csCatId="accent2" phldr="1"/>
      <dgm:spPr/>
      <dgm:t>
        <a:bodyPr/>
        <a:lstStyle/>
        <a:p>
          <a:endParaRPr lang="en-US"/>
        </a:p>
      </dgm:t>
    </dgm:pt>
    <dgm:pt modelId="{05004E5C-47E4-49E8-B5CA-4B8B7ABE810E}">
      <dgm:prSet phldrT="[Text]" custT="1"/>
      <dgm:spPr/>
      <dgm:t>
        <a:bodyPr/>
        <a:lstStyle/>
        <a:p>
          <a:r>
            <a:rPr lang="en-US" sz="2800" b="0" dirty="0"/>
            <a:t>Class A</a:t>
          </a:r>
        </a:p>
      </dgm:t>
    </dgm:pt>
    <dgm:pt modelId="{46660AE7-4D62-4107-A585-671B1AF11AFC}" type="parTrans" cxnId="{4CE1475E-6277-49A9-8C6F-5EF4431DBA84}">
      <dgm:prSet/>
      <dgm:spPr/>
      <dgm:t>
        <a:bodyPr/>
        <a:lstStyle/>
        <a:p>
          <a:endParaRPr lang="en-US"/>
        </a:p>
      </dgm:t>
    </dgm:pt>
    <dgm:pt modelId="{669D50FB-6ADE-4A61-9437-26F75150145D}" type="sibTrans" cxnId="{4CE1475E-6277-49A9-8C6F-5EF4431DBA84}">
      <dgm:prSet/>
      <dgm:spPr/>
      <dgm:t>
        <a:bodyPr/>
        <a:lstStyle/>
        <a:p>
          <a:endParaRPr lang="en-US"/>
        </a:p>
      </dgm:t>
    </dgm:pt>
    <dgm:pt modelId="{2F8745C7-DCDD-4118-9D89-4BC919F12D92}">
      <dgm:prSet phldrT="[Text]" custT="1"/>
      <dgm:spPr/>
      <dgm:t>
        <a:bodyPr/>
        <a:lstStyle/>
        <a:p>
          <a:r>
            <a:rPr lang="en-US" sz="2400" b="0" dirty="0"/>
            <a:t>Involves ordinary, solid, combustible materials such as wood, cloth, paper, rubber, and many plastics</a:t>
          </a:r>
        </a:p>
      </dgm:t>
    </dgm:pt>
    <dgm:pt modelId="{42674F1A-08E5-4F30-95FC-F19F455EBEFF}" type="parTrans" cxnId="{FFE18BE2-EB26-4879-8C08-C27E900CE236}">
      <dgm:prSet/>
      <dgm:spPr/>
      <dgm:t>
        <a:bodyPr/>
        <a:lstStyle/>
        <a:p>
          <a:endParaRPr lang="en-US"/>
        </a:p>
      </dgm:t>
    </dgm:pt>
    <dgm:pt modelId="{B3C3396B-B199-4C43-A9FD-146AF35E1589}" type="sibTrans" cxnId="{FFE18BE2-EB26-4879-8C08-C27E900CE236}">
      <dgm:prSet/>
      <dgm:spPr/>
      <dgm:t>
        <a:bodyPr/>
        <a:lstStyle/>
        <a:p>
          <a:endParaRPr lang="en-US"/>
        </a:p>
      </dgm:t>
    </dgm:pt>
    <dgm:pt modelId="{C4B26614-67FF-4531-8D5F-4F771F866C91}">
      <dgm:prSet phldrT="[Text]" custT="1"/>
      <dgm:spPr/>
      <dgm:t>
        <a:bodyPr/>
        <a:lstStyle/>
        <a:p>
          <a:r>
            <a:rPr lang="en-US" sz="2800" b="0" dirty="0"/>
            <a:t>Class B</a:t>
          </a:r>
        </a:p>
      </dgm:t>
    </dgm:pt>
    <dgm:pt modelId="{B205EB4C-9DBD-4E90-97FA-2CDE11753573}" type="parTrans" cxnId="{F4EBE71C-EAC1-4963-9FFA-02AC7EEFBD23}">
      <dgm:prSet/>
      <dgm:spPr/>
      <dgm:t>
        <a:bodyPr/>
        <a:lstStyle/>
        <a:p>
          <a:endParaRPr lang="en-US"/>
        </a:p>
      </dgm:t>
    </dgm:pt>
    <dgm:pt modelId="{E8FC8088-9651-45D7-95A9-3B62F6853CA6}" type="sibTrans" cxnId="{F4EBE71C-EAC1-4963-9FFA-02AC7EEFBD23}">
      <dgm:prSet/>
      <dgm:spPr/>
      <dgm:t>
        <a:bodyPr/>
        <a:lstStyle/>
        <a:p>
          <a:endParaRPr lang="en-US"/>
        </a:p>
      </dgm:t>
    </dgm:pt>
    <dgm:pt modelId="{8B0BB01A-B826-490F-A0FD-3C8DB9A83BC2}">
      <dgm:prSet phldrT="[Text]" custT="1"/>
      <dgm:spPr>
        <a:solidFill>
          <a:schemeClr val="accent6">
            <a:lumMod val="50000"/>
          </a:schemeClr>
        </a:solidFill>
      </dgm:spPr>
      <dgm:t>
        <a:bodyPr/>
        <a:lstStyle/>
        <a:p>
          <a:r>
            <a:rPr lang="en-US" sz="2400" b="0" u="none" dirty="0"/>
            <a:t>Involves flammable and combustible liquids and gases such as gasoline, oil, lacquer, paint, mineral spirits, and alcohol</a:t>
          </a:r>
          <a:endParaRPr lang="en-US" sz="2400" b="0" dirty="0"/>
        </a:p>
      </dgm:t>
    </dgm:pt>
    <dgm:pt modelId="{EA80403A-48CD-450E-B1C1-8B87B55D1CF2}" type="parTrans" cxnId="{BD989DA8-2235-4E15-8836-FE15E92043DA}">
      <dgm:prSet/>
      <dgm:spPr/>
      <dgm:t>
        <a:bodyPr/>
        <a:lstStyle/>
        <a:p>
          <a:endParaRPr lang="en-US"/>
        </a:p>
      </dgm:t>
    </dgm:pt>
    <dgm:pt modelId="{4AA87549-9B17-4A80-98AA-67D2C76777CF}" type="sibTrans" cxnId="{BD989DA8-2235-4E15-8836-FE15E92043DA}">
      <dgm:prSet/>
      <dgm:spPr/>
      <dgm:t>
        <a:bodyPr/>
        <a:lstStyle/>
        <a:p>
          <a:endParaRPr lang="en-US"/>
        </a:p>
      </dgm:t>
    </dgm:pt>
    <dgm:pt modelId="{15F24EAE-5370-48FA-AD66-3A43E7C2ACDA}" type="pres">
      <dgm:prSet presAssocID="{32A04C2E-900D-41E0-AF32-B70926DC68F9}" presName="Name0" presStyleCnt="0">
        <dgm:presLayoutVars>
          <dgm:dir/>
          <dgm:animLvl val="lvl"/>
          <dgm:resizeHandles val="exact"/>
        </dgm:presLayoutVars>
      </dgm:prSet>
      <dgm:spPr/>
      <dgm:t>
        <a:bodyPr/>
        <a:lstStyle/>
        <a:p>
          <a:endParaRPr lang="en-US"/>
        </a:p>
      </dgm:t>
    </dgm:pt>
    <dgm:pt modelId="{9A357C86-F74E-4337-9A64-5CBB8552459E}" type="pres">
      <dgm:prSet presAssocID="{05004E5C-47E4-49E8-B5CA-4B8B7ABE810E}" presName="linNode" presStyleCnt="0"/>
      <dgm:spPr/>
    </dgm:pt>
    <dgm:pt modelId="{4F3672DF-D2AF-41AC-928A-2AADA8A04661}" type="pres">
      <dgm:prSet presAssocID="{05004E5C-47E4-49E8-B5CA-4B8B7ABE810E}" presName="parTx" presStyleLbl="revTx" presStyleIdx="0" presStyleCnt="2">
        <dgm:presLayoutVars>
          <dgm:chMax val="1"/>
          <dgm:bulletEnabled val="1"/>
        </dgm:presLayoutVars>
      </dgm:prSet>
      <dgm:spPr/>
      <dgm:t>
        <a:bodyPr/>
        <a:lstStyle/>
        <a:p>
          <a:endParaRPr lang="en-US"/>
        </a:p>
      </dgm:t>
    </dgm:pt>
    <dgm:pt modelId="{353CDDF7-4180-481E-A1D0-8D2AD2EDBDD1}" type="pres">
      <dgm:prSet presAssocID="{05004E5C-47E4-49E8-B5CA-4B8B7ABE810E}" presName="bracket" presStyleLbl="parChTrans1D1" presStyleIdx="0" presStyleCnt="2"/>
      <dgm:spPr/>
    </dgm:pt>
    <dgm:pt modelId="{F15CFA43-A1D2-4AF0-8FE2-FBF06DD6E4A9}" type="pres">
      <dgm:prSet presAssocID="{05004E5C-47E4-49E8-B5CA-4B8B7ABE810E}" presName="spH" presStyleCnt="0"/>
      <dgm:spPr/>
    </dgm:pt>
    <dgm:pt modelId="{644CFD9E-5AC0-46A6-9ED2-8273D1800E57}" type="pres">
      <dgm:prSet presAssocID="{05004E5C-47E4-49E8-B5CA-4B8B7ABE810E}" presName="desTx" presStyleLbl="node1" presStyleIdx="0" presStyleCnt="2">
        <dgm:presLayoutVars>
          <dgm:bulletEnabled val="1"/>
        </dgm:presLayoutVars>
      </dgm:prSet>
      <dgm:spPr/>
      <dgm:t>
        <a:bodyPr/>
        <a:lstStyle/>
        <a:p>
          <a:endParaRPr lang="en-US"/>
        </a:p>
      </dgm:t>
    </dgm:pt>
    <dgm:pt modelId="{28B5E991-5BAA-43D5-85E1-05667BD41235}" type="pres">
      <dgm:prSet presAssocID="{669D50FB-6ADE-4A61-9437-26F75150145D}" presName="spV" presStyleCnt="0"/>
      <dgm:spPr/>
    </dgm:pt>
    <dgm:pt modelId="{55463E43-4F44-4C7A-8288-37E61E769B37}" type="pres">
      <dgm:prSet presAssocID="{C4B26614-67FF-4531-8D5F-4F771F866C91}" presName="linNode" presStyleCnt="0"/>
      <dgm:spPr/>
    </dgm:pt>
    <dgm:pt modelId="{F7CDD804-3761-4C85-8D7B-486A1C917BD6}" type="pres">
      <dgm:prSet presAssocID="{C4B26614-67FF-4531-8D5F-4F771F866C91}" presName="parTx" presStyleLbl="revTx" presStyleIdx="1" presStyleCnt="2">
        <dgm:presLayoutVars>
          <dgm:chMax val="1"/>
          <dgm:bulletEnabled val="1"/>
        </dgm:presLayoutVars>
      </dgm:prSet>
      <dgm:spPr/>
      <dgm:t>
        <a:bodyPr/>
        <a:lstStyle/>
        <a:p>
          <a:endParaRPr lang="en-US"/>
        </a:p>
      </dgm:t>
    </dgm:pt>
    <dgm:pt modelId="{8EAAE723-0175-4F85-A3FF-E878B6E43196}" type="pres">
      <dgm:prSet presAssocID="{C4B26614-67FF-4531-8D5F-4F771F866C91}" presName="bracket" presStyleLbl="parChTrans1D1" presStyleIdx="1" presStyleCnt="2"/>
      <dgm:spPr/>
    </dgm:pt>
    <dgm:pt modelId="{793562EC-30EB-4CF1-9833-78A0DCE3C861}" type="pres">
      <dgm:prSet presAssocID="{C4B26614-67FF-4531-8D5F-4F771F866C91}" presName="spH" presStyleCnt="0"/>
      <dgm:spPr/>
    </dgm:pt>
    <dgm:pt modelId="{30851E26-E56F-4364-B57F-CC50EDC52FF3}" type="pres">
      <dgm:prSet presAssocID="{C4B26614-67FF-4531-8D5F-4F771F866C91}" presName="desTx" presStyleLbl="node1" presStyleIdx="1" presStyleCnt="2">
        <dgm:presLayoutVars>
          <dgm:bulletEnabled val="1"/>
        </dgm:presLayoutVars>
      </dgm:prSet>
      <dgm:spPr/>
      <dgm:t>
        <a:bodyPr/>
        <a:lstStyle/>
        <a:p>
          <a:endParaRPr lang="en-US"/>
        </a:p>
      </dgm:t>
    </dgm:pt>
  </dgm:ptLst>
  <dgm:cxnLst>
    <dgm:cxn modelId="{5D696FA2-ABD4-47E6-B7DC-32C10EAAE9DB}" type="presOf" srcId="{C4B26614-67FF-4531-8D5F-4F771F866C91}" destId="{F7CDD804-3761-4C85-8D7B-486A1C917BD6}" srcOrd="0" destOrd="0" presId="urn:diagrams.loki3.com/BracketList+Icon"/>
    <dgm:cxn modelId="{FFE18BE2-EB26-4879-8C08-C27E900CE236}" srcId="{05004E5C-47E4-49E8-B5CA-4B8B7ABE810E}" destId="{2F8745C7-DCDD-4118-9D89-4BC919F12D92}" srcOrd="0" destOrd="0" parTransId="{42674F1A-08E5-4F30-95FC-F19F455EBEFF}" sibTransId="{B3C3396B-B199-4C43-A9FD-146AF35E1589}"/>
    <dgm:cxn modelId="{F4EBE71C-EAC1-4963-9FFA-02AC7EEFBD23}" srcId="{32A04C2E-900D-41E0-AF32-B70926DC68F9}" destId="{C4B26614-67FF-4531-8D5F-4F771F866C91}" srcOrd="1" destOrd="0" parTransId="{B205EB4C-9DBD-4E90-97FA-2CDE11753573}" sibTransId="{E8FC8088-9651-45D7-95A9-3B62F6853CA6}"/>
    <dgm:cxn modelId="{45D64BA5-872E-4B7F-9464-15A7CD9CA84B}" type="presOf" srcId="{2F8745C7-DCDD-4118-9D89-4BC919F12D92}" destId="{644CFD9E-5AC0-46A6-9ED2-8273D1800E57}" srcOrd="0" destOrd="0" presId="urn:diagrams.loki3.com/BracketList+Icon"/>
    <dgm:cxn modelId="{7A72B933-7144-43B0-BEAF-2F093380DD73}" type="presOf" srcId="{32A04C2E-900D-41E0-AF32-B70926DC68F9}" destId="{15F24EAE-5370-48FA-AD66-3A43E7C2ACDA}" srcOrd="0" destOrd="0" presId="urn:diagrams.loki3.com/BracketList+Icon"/>
    <dgm:cxn modelId="{C81138A0-46D3-4599-B4E8-A4DD6DF30823}" type="presOf" srcId="{8B0BB01A-B826-490F-A0FD-3C8DB9A83BC2}" destId="{30851E26-E56F-4364-B57F-CC50EDC52FF3}" srcOrd="0" destOrd="0" presId="urn:diagrams.loki3.com/BracketList+Icon"/>
    <dgm:cxn modelId="{BD989DA8-2235-4E15-8836-FE15E92043DA}" srcId="{C4B26614-67FF-4531-8D5F-4F771F866C91}" destId="{8B0BB01A-B826-490F-A0FD-3C8DB9A83BC2}" srcOrd="0" destOrd="0" parTransId="{EA80403A-48CD-450E-B1C1-8B87B55D1CF2}" sibTransId="{4AA87549-9B17-4A80-98AA-67D2C76777CF}"/>
    <dgm:cxn modelId="{4CE1475E-6277-49A9-8C6F-5EF4431DBA84}" srcId="{32A04C2E-900D-41E0-AF32-B70926DC68F9}" destId="{05004E5C-47E4-49E8-B5CA-4B8B7ABE810E}" srcOrd="0" destOrd="0" parTransId="{46660AE7-4D62-4107-A585-671B1AF11AFC}" sibTransId="{669D50FB-6ADE-4A61-9437-26F75150145D}"/>
    <dgm:cxn modelId="{40B5FF49-912D-43AC-8453-F96D61CD1EC2}" type="presOf" srcId="{05004E5C-47E4-49E8-B5CA-4B8B7ABE810E}" destId="{4F3672DF-D2AF-41AC-928A-2AADA8A04661}" srcOrd="0" destOrd="0" presId="urn:diagrams.loki3.com/BracketList+Icon"/>
    <dgm:cxn modelId="{11916EA2-1901-4C90-B275-009179AEE1FC}" type="presParOf" srcId="{15F24EAE-5370-48FA-AD66-3A43E7C2ACDA}" destId="{9A357C86-F74E-4337-9A64-5CBB8552459E}" srcOrd="0" destOrd="0" presId="urn:diagrams.loki3.com/BracketList+Icon"/>
    <dgm:cxn modelId="{7A2AD4AD-88B2-4949-A0D9-1761E9B62818}" type="presParOf" srcId="{9A357C86-F74E-4337-9A64-5CBB8552459E}" destId="{4F3672DF-D2AF-41AC-928A-2AADA8A04661}" srcOrd="0" destOrd="0" presId="urn:diagrams.loki3.com/BracketList+Icon"/>
    <dgm:cxn modelId="{02BEC594-5806-40A8-9F61-1810133D7A20}" type="presParOf" srcId="{9A357C86-F74E-4337-9A64-5CBB8552459E}" destId="{353CDDF7-4180-481E-A1D0-8D2AD2EDBDD1}" srcOrd="1" destOrd="0" presId="urn:diagrams.loki3.com/BracketList+Icon"/>
    <dgm:cxn modelId="{51D4984F-9C96-41C4-90D7-DF5B02B77728}" type="presParOf" srcId="{9A357C86-F74E-4337-9A64-5CBB8552459E}" destId="{F15CFA43-A1D2-4AF0-8FE2-FBF06DD6E4A9}" srcOrd="2" destOrd="0" presId="urn:diagrams.loki3.com/BracketList+Icon"/>
    <dgm:cxn modelId="{7BB49887-674E-4907-BB6E-08346C35C647}" type="presParOf" srcId="{9A357C86-F74E-4337-9A64-5CBB8552459E}" destId="{644CFD9E-5AC0-46A6-9ED2-8273D1800E57}" srcOrd="3" destOrd="0" presId="urn:diagrams.loki3.com/BracketList+Icon"/>
    <dgm:cxn modelId="{281A60A9-C958-41F3-B754-5EC8187CB89F}" type="presParOf" srcId="{15F24EAE-5370-48FA-AD66-3A43E7C2ACDA}" destId="{28B5E991-5BAA-43D5-85E1-05667BD41235}" srcOrd="1" destOrd="0" presId="urn:diagrams.loki3.com/BracketList+Icon"/>
    <dgm:cxn modelId="{5062C598-4749-4950-8D22-F1D931F4A555}" type="presParOf" srcId="{15F24EAE-5370-48FA-AD66-3A43E7C2ACDA}" destId="{55463E43-4F44-4C7A-8288-37E61E769B37}" srcOrd="2" destOrd="0" presId="urn:diagrams.loki3.com/BracketList+Icon"/>
    <dgm:cxn modelId="{BE6DF363-277C-4AA9-ADE7-97C253D3E42F}" type="presParOf" srcId="{55463E43-4F44-4C7A-8288-37E61E769B37}" destId="{F7CDD804-3761-4C85-8D7B-486A1C917BD6}" srcOrd="0" destOrd="0" presId="urn:diagrams.loki3.com/BracketList+Icon"/>
    <dgm:cxn modelId="{308B45F6-F9B8-4DD6-839E-81A4C91AFC58}" type="presParOf" srcId="{55463E43-4F44-4C7A-8288-37E61E769B37}" destId="{8EAAE723-0175-4F85-A3FF-E878B6E43196}" srcOrd="1" destOrd="0" presId="urn:diagrams.loki3.com/BracketList+Icon"/>
    <dgm:cxn modelId="{BBF14B18-619B-406B-92A7-F96C13C431E3}" type="presParOf" srcId="{55463E43-4F44-4C7A-8288-37E61E769B37}" destId="{793562EC-30EB-4CF1-9833-78A0DCE3C861}" srcOrd="2" destOrd="0" presId="urn:diagrams.loki3.com/BracketList+Icon"/>
    <dgm:cxn modelId="{C9D53151-FB82-4D7E-9FF4-8AD56D32FEE7}" type="presParOf" srcId="{55463E43-4F44-4C7A-8288-37E61E769B37}" destId="{30851E26-E56F-4364-B57F-CC50EDC52FF3}" srcOrd="3" destOrd="0" presId="urn:diagrams.loki3.com/Bracket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FFCF3027-5E60-4B9F-A275-5C10ED06613A}" type="doc">
      <dgm:prSet loTypeId="urn:microsoft.com/office/officeart/2005/8/layout/list1" loCatId="list" qsTypeId="urn:microsoft.com/office/officeart/2005/8/quickstyle/simple1" qsCatId="simple" csTypeId="urn:microsoft.com/office/officeart/2005/8/colors/accent2_3" csCatId="accent2" phldr="1"/>
      <dgm:spPr/>
      <dgm:t>
        <a:bodyPr/>
        <a:lstStyle/>
        <a:p>
          <a:endParaRPr lang="en-US"/>
        </a:p>
      </dgm:t>
    </dgm:pt>
    <dgm:pt modelId="{14F306F8-4D9A-4C71-BEEF-2C9F794B753B}">
      <dgm:prSet phldrT="[Text]"/>
      <dgm:spPr/>
      <dgm:t>
        <a:bodyPr/>
        <a:lstStyle/>
        <a:p>
          <a:r>
            <a:rPr lang="en-US" dirty="0"/>
            <a:t>Emergency manual operation</a:t>
          </a:r>
        </a:p>
      </dgm:t>
    </dgm:pt>
    <dgm:pt modelId="{E70B45A9-2101-4600-86DC-E81AA75DEAA9}" type="parTrans" cxnId="{3DCA8DCA-C706-4B1B-8924-C0F1FEEA6D48}">
      <dgm:prSet/>
      <dgm:spPr/>
      <dgm:t>
        <a:bodyPr/>
        <a:lstStyle/>
        <a:p>
          <a:endParaRPr lang="en-US"/>
        </a:p>
      </dgm:t>
    </dgm:pt>
    <dgm:pt modelId="{B69F9E64-AEEB-45D0-8933-C7B4176405BB}" type="sibTrans" cxnId="{3DCA8DCA-C706-4B1B-8924-C0F1FEEA6D48}">
      <dgm:prSet/>
      <dgm:spPr/>
      <dgm:t>
        <a:bodyPr/>
        <a:lstStyle/>
        <a:p>
          <a:endParaRPr lang="en-US"/>
        </a:p>
      </dgm:t>
    </dgm:pt>
    <dgm:pt modelId="{55F51370-4D21-48D7-A4C1-C7B91F88CFE6}">
      <dgm:prSet phldrT="[Text]"/>
      <dgm:spPr/>
      <dgm:t>
        <a:bodyPr/>
        <a:lstStyle/>
        <a:p>
          <a:r>
            <a:rPr lang="en-US" dirty="0"/>
            <a:t>Used only when the other two actuation modes fail</a:t>
          </a:r>
        </a:p>
      </dgm:t>
    </dgm:pt>
    <dgm:pt modelId="{A0002F63-0E88-452A-92BB-53D648074C12}" type="parTrans" cxnId="{04A0ACA1-3816-4BA7-8FC5-7B56A41D7D67}">
      <dgm:prSet/>
      <dgm:spPr/>
      <dgm:t>
        <a:bodyPr/>
        <a:lstStyle/>
        <a:p>
          <a:endParaRPr lang="en-US"/>
        </a:p>
      </dgm:t>
    </dgm:pt>
    <dgm:pt modelId="{FCB5263D-4733-4EC0-B503-EFCF50B04FE0}" type="sibTrans" cxnId="{04A0ACA1-3816-4BA7-8FC5-7B56A41D7D67}">
      <dgm:prSet/>
      <dgm:spPr/>
      <dgm:t>
        <a:bodyPr/>
        <a:lstStyle/>
        <a:p>
          <a:endParaRPr lang="en-US"/>
        </a:p>
      </dgm:t>
    </dgm:pt>
    <dgm:pt modelId="{E730AA1A-AF08-4EE9-B4D1-19C3453E7462}">
      <dgm:prSet phldrT="[Text]"/>
      <dgm:spPr/>
      <dgm:t>
        <a:bodyPr/>
        <a:lstStyle/>
        <a:p>
          <a:r>
            <a:rPr lang="en-US" dirty="0"/>
            <a:t>Causes the system to discharge immediately and without any warning to individuals in the area </a:t>
          </a:r>
        </a:p>
      </dgm:t>
    </dgm:pt>
    <dgm:pt modelId="{F269B0D2-519F-43A9-A640-2159818AB1F3}" type="parTrans" cxnId="{A252EEFA-7668-49C5-8EAE-03AB65A6C930}">
      <dgm:prSet/>
      <dgm:spPr/>
      <dgm:t>
        <a:bodyPr/>
        <a:lstStyle/>
        <a:p>
          <a:endParaRPr lang="en-US"/>
        </a:p>
      </dgm:t>
    </dgm:pt>
    <dgm:pt modelId="{E238B55B-F390-406C-9BB9-945C9D72720E}" type="sibTrans" cxnId="{A252EEFA-7668-49C5-8EAE-03AB65A6C930}">
      <dgm:prSet/>
      <dgm:spPr/>
      <dgm:t>
        <a:bodyPr/>
        <a:lstStyle/>
        <a:p>
          <a:endParaRPr lang="en-US"/>
        </a:p>
      </dgm:t>
    </dgm:pt>
    <dgm:pt modelId="{13D37F75-BA95-4FDA-AF6C-F092EA7FEAF3}" type="pres">
      <dgm:prSet presAssocID="{FFCF3027-5E60-4B9F-A275-5C10ED06613A}" presName="linear" presStyleCnt="0">
        <dgm:presLayoutVars>
          <dgm:dir/>
          <dgm:animLvl val="lvl"/>
          <dgm:resizeHandles val="exact"/>
        </dgm:presLayoutVars>
      </dgm:prSet>
      <dgm:spPr/>
      <dgm:t>
        <a:bodyPr/>
        <a:lstStyle/>
        <a:p>
          <a:endParaRPr lang="en-US"/>
        </a:p>
      </dgm:t>
    </dgm:pt>
    <dgm:pt modelId="{11117741-517F-4292-A5AF-E62EFC912378}" type="pres">
      <dgm:prSet presAssocID="{14F306F8-4D9A-4C71-BEEF-2C9F794B753B}" presName="parentLin" presStyleCnt="0"/>
      <dgm:spPr/>
      <dgm:t>
        <a:bodyPr/>
        <a:lstStyle/>
        <a:p>
          <a:endParaRPr lang="en-US"/>
        </a:p>
      </dgm:t>
    </dgm:pt>
    <dgm:pt modelId="{2129CA7F-5A56-4A55-8D33-65042C36EEBC}" type="pres">
      <dgm:prSet presAssocID="{14F306F8-4D9A-4C71-BEEF-2C9F794B753B}" presName="parentLeftMargin" presStyleLbl="node1" presStyleIdx="0" presStyleCnt="1"/>
      <dgm:spPr/>
      <dgm:t>
        <a:bodyPr/>
        <a:lstStyle/>
        <a:p>
          <a:endParaRPr lang="en-US"/>
        </a:p>
      </dgm:t>
    </dgm:pt>
    <dgm:pt modelId="{2EEBC4F8-A183-48AD-A6E5-FE86F68B9E42}" type="pres">
      <dgm:prSet presAssocID="{14F306F8-4D9A-4C71-BEEF-2C9F794B753B}" presName="parentText" presStyleLbl="node1" presStyleIdx="0" presStyleCnt="1">
        <dgm:presLayoutVars>
          <dgm:chMax val="0"/>
          <dgm:bulletEnabled val="1"/>
        </dgm:presLayoutVars>
      </dgm:prSet>
      <dgm:spPr/>
      <dgm:t>
        <a:bodyPr/>
        <a:lstStyle/>
        <a:p>
          <a:endParaRPr lang="en-US"/>
        </a:p>
      </dgm:t>
    </dgm:pt>
    <dgm:pt modelId="{153EBADC-B100-411A-AA31-DB6FCFAEF52F}" type="pres">
      <dgm:prSet presAssocID="{14F306F8-4D9A-4C71-BEEF-2C9F794B753B}" presName="negativeSpace" presStyleCnt="0"/>
      <dgm:spPr/>
      <dgm:t>
        <a:bodyPr/>
        <a:lstStyle/>
        <a:p>
          <a:endParaRPr lang="en-US"/>
        </a:p>
      </dgm:t>
    </dgm:pt>
    <dgm:pt modelId="{79138E76-4C98-4952-B814-B4B9568F0363}" type="pres">
      <dgm:prSet presAssocID="{14F306F8-4D9A-4C71-BEEF-2C9F794B753B}" presName="childText" presStyleLbl="conFgAcc1" presStyleIdx="0" presStyleCnt="1">
        <dgm:presLayoutVars>
          <dgm:bulletEnabled val="1"/>
        </dgm:presLayoutVars>
      </dgm:prSet>
      <dgm:spPr/>
      <dgm:t>
        <a:bodyPr/>
        <a:lstStyle/>
        <a:p>
          <a:endParaRPr lang="en-US"/>
        </a:p>
      </dgm:t>
    </dgm:pt>
  </dgm:ptLst>
  <dgm:cxnLst>
    <dgm:cxn modelId="{A252EEFA-7668-49C5-8EAE-03AB65A6C930}" srcId="{14F306F8-4D9A-4C71-BEEF-2C9F794B753B}" destId="{E730AA1A-AF08-4EE9-B4D1-19C3453E7462}" srcOrd="1" destOrd="0" parTransId="{F269B0D2-519F-43A9-A640-2159818AB1F3}" sibTransId="{E238B55B-F390-406C-9BB9-945C9D72720E}"/>
    <dgm:cxn modelId="{E32E5BFC-0E49-4CB3-810D-B389B2EC5CFA}" type="presOf" srcId="{E730AA1A-AF08-4EE9-B4D1-19C3453E7462}" destId="{79138E76-4C98-4952-B814-B4B9568F0363}" srcOrd="0" destOrd="1" presId="urn:microsoft.com/office/officeart/2005/8/layout/list1"/>
    <dgm:cxn modelId="{E29886A7-A5CE-4CF1-9DD9-29B9BF6EF656}" type="presOf" srcId="{14F306F8-4D9A-4C71-BEEF-2C9F794B753B}" destId="{2129CA7F-5A56-4A55-8D33-65042C36EEBC}" srcOrd="0" destOrd="0" presId="urn:microsoft.com/office/officeart/2005/8/layout/list1"/>
    <dgm:cxn modelId="{045CD2A5-30DA-40C5-A358-005AC337DFDC}" type="presOf" srcId="{55F51370-4D21-48D7-A4C1-C7B91F88CFE6}" destId="{79138E76-4C98-4952-B814-B4B9568F0363}" srcOrd="0" destOrd="0" presId="urn:microsoft.com/office/officeart/2005/8/layout/list1"/>
    <dgm:cxn modelId="{04A0ACA1-3816-4BA7-8FC5-7B56A41D7D67}" srcId="{14F306F8-4D9A-4C71-BEEF-2C9F794B753B}" destId="{55F51370-4D21-48D7-A4C1-C7B91F88CFE6}" srcOrd="0" destOrd="0" parTransId="{A0002F63-0E88-452A-92BB-53D648074C12}" sibTransId="{FCB5263D-4733-4EC0-B503-EFCF50B04FE0}"/>
    <dgm:cxn modelId="{C7825B59-F9CA-4D97-9C97-5DD6800D6E11}" type="presOf" srcId="{14F306F8-4D9A-4C71-BEEF-2C9F794B753B}" destId="{2EEBC4F8-A183-48AD-A6E5-FE86F68B9E42}" srcOrd="1" destOrd="0" presId="urn:microsoft.com/office/officeart/2005/8/layout/list1"/>
    <dgm:cxn modelId="{4C7E3C93-AFFC-43BC-B689-11D582FE37D4}" type="presOf" srcId="{FFCF3027-5E60-4B9F-A275-5C10ED06613A}" destId="{13D37F75-BA95-4FDA-AF6C-F092EA7FEAF3}" srcOrd="0" destOrd="0" presId="urn:microsoft.com/office/officeart/2005/8/layout/list1"/>
    <dgm:cxn modelId="{3DCA8DCA-C706-4B1B-8924-C0F1FEEA6D48}" srcId="{FFCF3027-5E60-4B9F-A275-5C10ED06613A}" destId="{14F306F8-4D9A-4C71-BEEF-2C9F794B753B}" srcOrd="0" destOrd="0" parTransId="{E70B45A9-2101-4600-86DC-E81AA75DEAA9}" sibTransId="{B69F9E64-AEEB-45D0-8933-C7B4176405BB}"/>
    <dgm:cxn modelId="{17F17D12-39CD-488F-8689-185C62250592}" type="presParOf" srcId="{13D37F75-BA95-4FDA-AF6C-F092EA7FEAF3}" destId="{11117741-517F-4292-A5AF-E62EFC912378}" srcOrd="0" destOrd="0" presId="urn:microsoft.com/office/officeart/2005/8/layout/list1"/>
    <dgm:cxn modelId="{384177B5-8426-4222-B8C5-A4F4878156BC}" type="presParOf" srcId="{11117741-517F-4292-A5AF-E62EFC912378}" destId="{2129CA7F-5A56-4A55-8D33-65042C36EEBC}" srcOrd="0" destOrd="0" presId="urn:microsoft.com/office/officeart/2005/8/layout/list1"/>
    <dgm:cxn modelId="{0E5BFBCB-CE76-47F8-9AE6-5E3C30325E23}" type="presParOf" srcId="{11117741-517F-4292-A5AF-E62EFC912378}" destId="{2EEBC4F8-A183-48AD-A6E5-FE86F68B9E42}" srcOrd="1" destOrd="0" presId="urn:microsoft.com/office/officeart/2005/8/layout/list1"/>
    <dgm:cxn modelId="{E688D9A1-3B1E-473C-AE90-CD795BF73E94}" type="presParOf" srcId="{13D37F75-BA95-4FDA-AF6C-F092EA7FEAF3}" destId="{153EBADC-B100-411A-AA31-DB6FCFAEF52F}" srcOrd="1" destOrd="0" presId="urn:microsoft.com/office/officeart/2005/8/layout/list1"/>
    <dgm:cxn modelId="{4CFCF6C5-27B5-42AE-8A2F-E6E420D5B1EC}" type="presParOf" srcId="{13D37F75-BA95-4FDA-AF6C-F092EA7FEAF3}" destId="{79138E76-4C98-4952-B814-B4B9568F0363}"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E310FBC8-EBD1-4FDE-A44A-BD364440AC98}"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F5DA8EC5-2EE9-4D47-B026-46A1FF16215B}">
      <dgm:prSet phldrT="[Text]"/>
      <dgm:spPr/>
      <dgm:t>
        <a:bodyPr/>
        <a:lstStyle/>
        <a:p>
          <a:r>
            <a:rPr lang="en-US" dirty="0"/>
            <a:t>High-pressure systems</a:t>
          </a:r>
        </a:p>
      </dgm:t>
    </dgm:pt>
    <dgm:pt modelId="{D8A114E7-3CCA-4B1E-AE69-45A8FD50B5E2}" type="parTrans" cxnId="{8B261434-35ED-4BAA-9D9F-8FB517060C1A}">
      <dgm:prSet/>
      <dgm:spPr/>
      <dgm:t>
        <a:bodyPr/>
        <a:lstStyle/>
        <a:p>
          <a:endParaRPr lang="en-US"/>
        </a:p>
      </dgm:t>
    </dgm:pt>
    <dgm:pt modelId="{0B937619-6DDD-4575-B45F-083504CABC45}" type="sibTrans" cxnId="{8B261434-35ED-4BAA-9D9F-8FB517060C1A}">
      <dgm:prSet/>
      <dgm:spPr/>
      <dgm:t>
        <a:bodyPr/>
        <a:lstStyle/>
        <a:p>
          <a:endParaRPr lang="en-US"/>
        </a:p>
      </dgm:t>
    </dgm:pt>
    <dgm:pt modelId="{F19E3387-E79E-49E7-BC10-33E01EA2F408}">
      <dgm:prSet phldrT="[Text]"/>
      <dgm:spPr/>
      <dgm:t>
        <a:bodyPr/>
        <a:lstStyle/>
        <a:p>
          <a:r>
            <a:rPr lang="en-US" dirty="0"/>
            <a:t>CO2 </a:t>
          </a:r>
          <a:r>
            <a:rPr lang="en-US" dirty="0" smtClean="0"/>
            <a:t>stored </a:t>
          </a:r>
          <a:r>
            <a:rPr lang="en-US" dirty="0"/>
            <a:t>in standard DOT-approved cylinders at a pressure of about 850 psi (5 950 kPa)</a:t>
          </a:r>
        </a:p>
      </dgm:t>
    </dgm:pt>
    <dgm:pt modelId="{F48865B9-BA78-4512-9E80-B68B771FCC63}" type="parTrans" cxnId="{64871C45-CF7F-4745-9011-ED668B396531}">
      <dgm:prSet/>
      <dgm:spPr/>
      <dgm:t>
        <a:bodyPr/>
        <a:lstStyle/>
        <a:p>
          <a:endParaRPr lang="en-US"/>
        </a:p>
      </dgm:t>
    </dgm:pt>
    <dgm:pt modelId="{9A8A19BD-6EC2-4137-925F-482C76074DA5}" type="sibTrans" cxnId="{64871C45-CF7F-4745-9011-ED668B396531}">
      <dgm:prSet/>
      <dgm:spPr/>
      <dgm:t>
        <a:bodyPr/>
        <a:lstStyle/>
        <a:p>
          <a:endParaRPr lang="en-US"/>
        </a:p>
      </dgm:t>
    </dgm:pt>
    <dgm:pt modelId="{C905280B-0D2F-4832-B1A5-62DEB560D8F6}" type="pres">
      <dgm:prSet presAssocID="{E310FBC8-EBD1-4FDE-A44A-BD364440AC98}" presName="linear" presStyleCnt="0">
        <dgm:presLayoutVars>
          <dgm:dir/>
          <dgm:animLvl val="lvl"/>
          <dgm:resizeHandles val="exact"/>
        </dgm:presLayoutVars>
      </dgm:prSet>
      <dgm:spPr/>
      <dgm:t>
        <a:bodyPr/>
        <a:lstStyle/>
        <a:p>
          <a:endParaRPr lang="en-US"/>
        </a:p>
      </dgm:t>
    </dgm:pt>
    <dgm:pt modelId="{DE3AA3A3-A97C-4D00-8C37-4C5370215255}" type="pres">
      <dgm:prSet presAssocID="{F5DA8EC5-2EE9-4D47-B026-46A1FF16215B}" presName="parentLin" presStyleCnt="0"/>
      <dgm:spPr/>
      <dgm:t>
        <a:bodyPr/>
        <a:lstStyle/>
        <a:p>
          <a:endParaRPr lang="en-US"/>
        </a:p>
      </dgm:t>
    </dgm:pt>
    <dgm:pt modelId="{B9479471-BE79-48A2-962E-6692CF40B825}" type="pres">
      <dgm:prSet presAssocID="{F5DA8EC5-2EE9-4D47-B026-46A1FF16215B}" presName="parentLeftMargin" presStyleLbl="node1" presStyleIdx="0" presStyleCnt="1"/>
      <dgm:spPr/>
      <dgm:t>
        <a:bodyPr/>
        <a:lstStyle/>
        <a:p>
          <a:endParaRPr lang="en-US"/>
        </a:p>
      </dgm:t>
    </dgm:pt>
    <dgm:pt modelId="{AFD2D64C-980B-48B2-B644-E2DD85683640}" type="pres">
      <dgm:prSet presAssocID="{F5DA8EC5-2EE9-4D47-B026-46A1FF16215B}" presName="parentText" presStyleLbl="node1" presStyleIdx="0" presStyleCnt="1">
        <dgm:presLayoutVars>
          <dgm:chMax val="0"/>
          <dgm:bulletEnabled val="1"/>
        </dgm:presLayoutVars>
      </dgm:prSet>
      <dgm:spPr/>
      <dgm:t>
        <a:bodyPr/>
        <a:lstStyle/>
        <a:p>
          <a:endParaRPr lang="en-US"/>
        </a:p>
      </dgm:t>
    </dgm:pt>
    <dgm:pt modelId="{817F698D-DC05-4A0B-96BA-B82881973806}" type="pres">
      <dgm:prSet presAssocID="{F5DA8EC5-2EE9-4D47-B026-46A1FF16215B}" presName="negativeSpace" presStyleCnt="0"/>
      <dgm:spPr/>
      <dgm:t>
        <a:bodyPr/>
        <a:lstStyle/>
        <a:p>
          <a:endParaRPr lang="en-US"/>
        </a:p>
      </dgm:t>
    </dgm:pt>
    <dgm:pt modelId="{DF716F63-83D6-4257-ABB6-7D70716229D0}" type="pres">
      <dgm:prSet presAssocID="{F5DA8EC5-2EE9-4D47-B026-46A1FF16215B}" presName="childText" presStyleLbl="conFgAcc1" presStyleIdx="0" presStyleCnt="1">
        <dgm:presLayoutVars>
          <dgm:bulletEnabled val="1"/>
        </dgm:presLayoutVars>
      </dgm:prSet>
      <dgm:spPr/>
      <dgm:t>
        <a:bodyPr/>
        <a:lstStyle/>
        <a:p>
          <a:endParaRPr lang="en-US"/>
        </a:p>
      </dgm:t>
    </dgm:pt>
  </dgm:ptLst>
  <dgm:cxnLst>
    <dgm:cxn modelId="{D7D0E642-B21E-4F2C-9AE1-CBE472F13F49}" type="presOf" srcId="{F5DA8EC5-2EE9-4D47-B026-46A1FF16215B}" destId="{B9479471-BE79-48A2-962E-6692CF40B825}" srcOrd="0" destOrd="0" presId="urn:microsoft.com/office/officeart/2005/8/layout/list1"/>
    <dgm:cxn modelId="{C08BA251-BBD0-451F-8BA6-6D7455FC6A34}" type="presOf" srcId="{F5DA8EC5-2EE9-4D47-B026-46A1FF16215B}" destId="{AFD2D64C-980B-48B2-B644-E2DD85683640}" srcOrd="1" destOrd="0" presId="urn:microsoft.com/office/officeart/2005/8/layout/list1"/>
    <dgm:cxn modelId="{8B261434-35ED-4BAA-9D9F-8FB517060C1A}" srcId="{E310FBC8-EBD1-4FDE-A44A-BD364440AC98}" destId="{F5DA8EC5-2EE9-4D47-B026-46A1FF16215B}" srcOrd="0" destOrd="0" parTransId="{D8A114E7-3CCA-4B1E-AE69-45A8FD50B5E2}" sibTransId="{0B937619-6DDD-4575-B45F-083504CABC45}"/>
    <dgm:cxn modelId="{DC405C03-D047-4971-8177-CFB502963AE3}" type="presOf" srcId="{F19E3387-E79E-49E7-BC10-33E01EA2F408}" destId="{DF716F63-83D6-4257-ABB6-7D70716229D0}" srcOrd="0" destOrd="0" presId="urn:microsoft.com/office/officeart/2005/8/layout/list1"/>
    <dgm:cxn modelId="{64871C45-CF7F-4745-9011-ED668B396531}" srcId="{F5DA8EC5-2EE9-4D47-B026-46A1FF16215B}" destId="{F19E3387-E79E-49E7-BC10-33E01EA2F408}" srcOrd="0" destOrd="0" parTransId="{F48865B9-BA78-4512-9E80-B68B771FCC63}" sibTransId="{9A8A19BD-6EC2-4137-925F-482C76074DA5}"/>
    <dgm:cxn modelId="{98D67ADB-7E80-4759-AFE0-EA9896D79EF2}" type="presOf" srcId="{E310FBC8-EBD1-4FDE-A44A-BD364440AC98}" destId="{C905280B-0D2F-4832-B1A5-62DEB560D8F6}" srcOrd="0" destOrd="0" presId="urn:microsoft.com/office/officeart/2005/8/layout/list1"/>
    <dgm:cxn modelId="{4D8A2EE4-6149-4971-B899-A456831506ED}" type="presParOf" srcId="{C905280B-0D2F-4832-B1A5-62DEB560D8F6}" destId="{DE3AA3A3-A97C-4D00-8C37-4C5370215255}" srcOrd="0" destOrd="0" presId="urn:microsoft.com/office/officeart/2005/8/layout/list1"/>
    <dgm:cxn modelId="{15EAA2AF-5925-4874-A9F4-6DD30C151C20}" type="presParOf" srcId="{DE3AA3A3-A97C-4D00-8C37-4C5370215255}" destId="{B9479471-BE79-48A2-962E-6692CF40B825}" srcOrd="0" destOrd="0" presId="urn:microsoft.com/office/officeart/2005/8/layout/list1"/>
    <dgm:cxn modelId="{4221DBBA-4D3E-47BE-84E4-7713ED11FB10}" type="presParOf" srcId="{DE3AA3A3-A97C-4D00-8C37-4C5370215255}" destId="{AFD2D64C-980B-48B2-B644-E2DD85683640}" srcOrd="1" destOrd="0" presId="urn:microsoft.com/office/officeart/2005/8/layout/list1"/>
    <dgm:cxn modelId="{D1B6A0BB-007B-4802-A728-5A550D95932F}" type="presParOf" srcId="{C905280B-0D2F-4832-B1A5-62DEB560D8F6}" destId="{817F698D-DC05-4A0B-96BA-B82881973806}" srcOrd="1" destOrd="0" presId="urn:microsoft.com/office/officeart/2005/8/layout/list1"/>
    <dgm:cxn modelId="{F5E808D9-BFC4-4832-A8E5-9F5BC303D7E9}" type="presParOf" srcId="{C905280B-0D2F-4832-B1A5-62DEB560D8F6}" destId="{DF716F63-83D6-4257-ABB6-7D70716229D0}"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E310FBC8-EBD1-4FDE-A44A-BD364440AC98}" type="doc">
      <dgm:prSet loTypeId="urn:microsoft.com/office/officeart/2005/8/layout/list1" loCatId="list" qsTypeId="urn:microsoft.com/office/officeart/2005/8/quickstyle/simple1" qsCatId="simple" csTypeId="urn:microsoft.com/office/officeart/2005/8/colors/accent2_3" csCatId="accent2" phldr="1"/>
      <dgm:spPr/>
      <dgm:t>
        <a:bodyPr/>
        <a:lstStyle/>
        <a:p>
          <a:endParaRPr lang="en-US"/>
        </a:p>
      </dgm:t>
    </dgm:pt>
    <dgm:pt modelId="{F5DA8EC5-2EE9-4D47-B026-46A1FF16215B}">
      <dgm:prSet phldrT="[Text]"/>
      <dgm:spPr/>
      <dgm:t>
        <a:bodyPr/>
        <a:lstStyle/>
        <a:p>
          <a:r>
            <a:rPr lang="en-US" dirty="0"/>
            <a:t>Low-pressure</a:t>
          </a:r>
        </a:p>
      </dgm:t>
    </dgm:pt>
    <dgm:pt modelId="{D8A114E7-3CCA-4B1E-AE69-45A8FD50B5E2}" type="parTrans" cxnId="{8B261434-35ED-4BAA-9D9F-8FB517060C1A}">
      <dgm:prSet/>
      <dgm:spPr/>
      <dgm:t>
        <a:bodyPr/>
        <a:lstStyle/>
        <a:p>
          <a:endParaRPr lang="en-US"/>
        </a:p>
      </dgm:t>
    </dgm:pt>
    <dgm:pt modelId="{0B937619-6DDD-4575-B45F-083504CABC45}" type="sibTrans" cxnId="{8B261434-35ED-4BAA-9D9F-8FB517060C1A}">
      <dgm:prSet/>
      <dgm:spPr/>
      <dgm:t>
        <a:bodyPr/>
        <a:lstStyle/>
        <a:p>
          <a:endParaRPr lang="en-US"/>
        </a:p>
      </dgm:t>
    </dgm:pt>
    <dgm:pt modelId="{FCF0E64C-94D5-4ED8-AA3A-339F0D51ABAF}">
      <dgm:prSet phldrT="[Text]"/>
      <dgm:spPr/>
      <dgm:t>
        <a:bodyPr/>
        <a:lstStyle/>
        <a:p>
          <a:r>
            <a:rPr lang="en-US" dirty="0"/>
            <a:t>Designed to protect much larger hazards</a:t>
          </a:r>
        </a:p>
      </dgm:t>
    </dgm:pt>
    <dgm:pt modelId="{0CDF10FF-9C19-43AF-A237-5AD4640FB208}" type="parTrans" cxnId="{8D68A33B-1F93-4380-8718-F6007A94A477}">
      <dgm:prSet/>
      <dgm:spPr/>
      <dgm:t>
        <a:bodyPr/>
        <a:lstStyle/>
        <a:p>
          <a:endParaRPr lang="en-US"/>
        </a:p>
      </dgm:t>
    </dgm:pt>
    <dgm:pt modelId="{33B99C3C-9723-4CED-9F8C-F81906F08376}" type="sibTrans" cxnId="{8D68A33B-1F93-4380-8718-F6007A94A477}">
      <dgm:prSet/>
      <dgm:spPr/>
      <dgm:t>
        <a:bodyPr/>
        <a:lstStyle/>
        <a:p>
          <a:endParaRPr lang="en-US"/>
        </a:p>
      </dgm:t>
    </dgm:pt>
    <dgm:pt modelId="{880E926B-2BC2-4D3A-BEED-E7840E1FCAE7}">
      <dgm:prSet phldrT="[Text]"/>
      <dgm:spPr/>
      <dgm:t>
        <a:bodyPr/>
        <a:lstStyle/>
        <a:p>
          <a:r>
            <a:rPr lang="en-US" dirty="0"/>
            <a:t>Liquefied CO2 </a:t>
          </a:r>
          <a:r>
            <a:rPr lang="en-US" dirty="0" smtClean="0"/>
            <a:t>is </a:t>
          </a:r>
          <a:r>
            <a:rPr lang="en-US" dirty="0"/>
            <a:t>stored in large, refrigerated tanks at 300 psi (2 100 kPa)</a:t>
          </a:r>
        </a:p>
      </dgm:t>
    </dgm:pt>
    <dgm:pt modelId="{9D199A63-34EE-40D4-BF68-F3C11E1C0B46}" type="parTrans" cxnId="{DA22D663-544E-46BE-9541-69A6D623AA6B}">
      <dgm:prSet/>
      <dgm:spPr/>
      <dgm:t>
        <a:bodyPr/>
        <a:lstStyle/>
        <a:p>
          <a:endParaRPr lang="en-US"/>
        </a:p>
      </dgm:t>
    </dgm:pt>
    <dgm:pt modelId="{AE2B7B40-0CC0-4768-8687-8FD2A00A4C08}" type="sibTrans" cxnId="{DA22D663-544E-46BE-9541-69A6D623AA6B}">
      <dgm:prSet/>
      <dgm:spPr/>
      <dgm:t>
        <a:bodyPr/>
        <a:lstStyle/>
        <a:p>
          <a:endParaRPr lang="en-US"/>
        </a:p>
      </dgm:t>
    </dgm:pt>
    <dgm:pt modelId="{C905280B-0D2F-4832-B1A5-62DEB560D8F6}" type="pres">
      <dgm:prSet presAssocID="{E310FBC8-EBD1-4FDE-A44A-BD364440AC98}" presName="linear" presStyleCnt="0">
        <dgm:presLayoutVars>
          <dgm:dir/>
          <dgm:animLvl val="lvl"/>
          <dgm:resizeHandles val="exact"/>
        </dgm:presLayoutVars>
      </dgm:prSet>
      <dgm:spPr/>
      <dgm:t>
        <a:bodyPr/>
        <a:lstStyle/>
        <a:p>
          <a:endParaRPr lang="en-US"/>
        </a:p>
      </dgm:t>
    </dgm:pt>
    <dgm:pt modelId="{DE3AA3A3-A97C-4D00-8C37-4C5370215255}" type="pres">
      <dgm:prSet presAssocID="{F5DA8EC5-2EE9-4D47-B026-46A1FF16215B}" presName="parentLin" presStyleCnt="0"/>
      <dgm:spPr/>
      <dgm:t>
        <a:bodyPr/>
        <a:lstStyle/>
        <a:p>
          <a:endParaRPr lang="en-US"/>
        </a:p>
      </dgm:t>
    </dgm:pt>
    <dgm:pt modelId="{B9479471-BE79-48A2-962E-6692CF40B825}" type="pres">
      <dgm:prSet presAssocID="{F5DA8EC5-2EE9-4D47-B026-46A1FF16215B}" presName="parentLeftMargin" presStyleLbl="node1" presStyleIdx="0" presStyleCnt="1"/>
      <dgm:spPr/>
      <dgm:t>
        <a:bodyPr/>
        <a:lstStyle/>
        <a:p>
          <a:endParaRPr lang="en-US"/>
        </a:p>
      </dgm:t>
    </dgm:pt>
    <dgm:pt modelId="{AFD2D64C-980B-48B2-B644-E2DD85683640}" type="pres">
      <dgm:prSet presAssocID="{F5DA8EC5-2EE9-4D47-B026-46A1FF16215B}" presName="parentText" presStyleLbl="node1" presStyleIdx="0" presStyleCnt="1">
        <dgm:presLayoutVars>
          <dgm:chMax val="0"/>
          <dgm:bulletEnabled val="1"/>
        </dgm:presLayoutVars>
      </dgm:prSet>
      <dgm:spPr/>
      <dgm:t>
        <a:bodyPr/>
        <a:lstStyle/>
        <a:p>
          <a:endParaRPr lang="en-US"/>
        </a:p>
      </dgm:t>
    </dgm:pt>
    <dgm:pt modelId="{817F698D-DC05-4A0B-96BA-B82881973806}" type="pres">
      <dgm:prSet presAssocID="{F5DA8EC5-2EE9-4D47-B026-46A1FF16215B}" presName="negativeSpace" presStyleCnt="0"/>
      <dgm:spPr/>
      <dgm:t>
        <a:bodyPr/>
        <a:lstStyle/>
        <a:p>
          <a:endParaRPr lang="en-US"/>
        </a:p>
      </dgm:t>
    </dgm:pt>
    <dgm:pt modelId="{DF716F63-83D6-4257-ABB6-7D70716229D0}" type="pres">
      <dgm:prSet presAssocID="{F5DA8EC5-2EE9-4D47-B026-46A1FF16215B}" presName="childText" presStyleLbl="conFgAcc1" presStyleIdx="0" presStyleCnt="1">
        <dgm:presLayoutVars>
          <dgm:bulletEnabled val="1"/>
        </dgm:presLayoutVars>
      </dgm:prSet>
      <dgm:spPr/>
      <dgm:t>
        <a:bodyPr/>
        <a:lstStyle/>
        <a:p>
          <a:endParaRPr lang="en-US"/>
        </a:p>
      </dgm:t>
    </dgm:pt>
  </dgm:ptLst>
  <dgm:cxnLst>
    <dgm:cxn modelId="{3AE401A4-1C00-4E2C-9CE6-B90157552819}" type="presOf" srcId="{F5DA8EC5-2EE9-4D47-B026-46A1FF16215B}" destId="{B9479471-BE79-48A2-962E-6692CF40B825}" srcOrd="0" destOrd="0" presId="urn:microsoft.com/office/officeart/2005/8/layout/list1"/>
    <dgm:cxn modelId="{DA22D663-544E-46BE-9541-69A6D623AA6B}" srcId="{F5DA8EC5-2EE9-4D47-B026-46A1FF16215B}" destId="{880E926B-2BC2-4D3A-BEED-E7840E1FCAE7}" srcOrd="1" destOrd="0" parTransId="{9D199A63-34EE-40D4-BF68-F3C11E1C0B46}" sibTransId="{AE2B7B40-0CC0-4768-8687-8FD2A00A4C08}"/>
    <dgm:cxn modelId="{B7E5A07A-F2F6-4674-8924-104CA69B8AB6}" type="presOf" srcId="{E310FBC8-EBD1-4FDE-A44A-BD364440AC98}" destId="{C905280B-0D2F-4832-B1A5-62DEB560D8F6}" srcOrd="0" destOrd="0" presId="urn:microsoft.com/office/officeart/2005/8/layout/list1"/>
    <dgm:cxn modelId="{476E087B-8407-4A46-BE46-78596171BD4B}" type="presOf" srcId="{880E926B-2BC2-4D3A-BEED-E7840E1FCAE7}" destId="{DF716F63-83D6-4257-ABB6-7D70716229D0}" srcOrd="0" destOrd="1" presId="urn:microsoft.com/office/officeart/2005/8/layout/list1"/>
    <dgm:cxn modelId="{E67EBB8A-DE67-44B3-9E6A-6F69A34AF7B6}" type="presOf" srcId="{F5DA8EC5-2EE9-4D47-B026-46A1FF16215B}" destId="{AFD2D64C-980B-48B2-B644-E2DD85683640}" srcOrd="1" destOrd="0" presId="urn:microsoft.com/office/officeart/2005/8/layout/list1"/>
    <dgm:cxn modelId="{8D68A33B-1F93-4380-8718-F6007A94A477}" srcId="{F5DA8EC5-2EE9-4D47-B026-46A1FF16215B}" destId="{FCF0E64C-94D5-4ED8-AA3A-339F0D51ABAF}" srcOrd="0" destOrd="0" parTransId="{0CDF10FF-9C19-43AF-A237-5AD4640FB208}" sibTransId="{33B99C3C-9723-4CED-9F8C-F81906F08376}"/>
    <dgm:cxn modelId="{B91921BB-151A-413E-9751-935C3D9ECE3A}" type="presOf" srcId="{FCF0E64C-94D5-4ED8-AA3A-339F0D51ABAF}" destId="{DF716F63-83D6-4257-ABB6-7D70716229D0}" srcOrd="0" destOrd="0" presId="urn:microsoft.com/office/officeart/2005/8/layout/list1"/>
    <dgm:cxn modelId="{8B261434-35ED-4BAA-9D9F-8FB517060C1A}" srcId="{E310FBC8-EBD1-4FDE-A44A-BD364440AC98}" destId="{F5DA8EC5-2EE9-4D47-B026-46A1FF16215B}" srcOrd="0" destOrd="0" parTransId="{D8A114E7-3CCA-4B1E-AE69-45A8FD50B5E2}" sibTransId="{0B937619-6DDD-4575-B45F-083504CABC45}"/>
    <dgm:cxn modelId="{AF6015C8-C5DA-4661-B326-5BD325BCCBC2}" type="presParOf" srcId="{C905280B-0D2F-4832-B1A5-62DEB560D8F6}" destId="{DE3AA3A3-A97C-4D00-8C37-4C5370215255}" srcOrd="0" destOrd="0" presId="urn:microsoft.com/office/officeart/2005/8/layout/list1"/>
    <dgm:cxn modelId="{65DDFFF7-8AB3-43D0-BE4C-503BFB378D0B}" type="presParOf" srcId="{DE3AA3A3-A97C-4D00-8C37-4C5370215255}" destId="{B9479471-BE79-48A2-962E-6692CF40B825}" srcOrd="0" destOrd="0" presId="urn:microsoft.com/office/officeart/2005/8/layout/list1"/>
    <dgm:cxn modelId="{55F062D6-AE0A-436D-9369-B85FC2CA192C}" type="presParOf" srcId="{DE3AA3A3-A97C-4D00-8C37-4C5370215255}" destId="{AFD2D64C-980B-48B2-B644-E2DD85683640}" srcOrd="1" destOrd="0" presId="urn:microsoft.com/office/officeart/2005/8/layout/list1"/>
    <dgm:cxn modelId="{E87BF60F-7916-4AD0-B4FB-CF3E930E9339}" type="presParOf" srcId="{C905280B-0D2F-4832-B1A5-62DEB560D8F6}" destId="{817F698D-DC05-4A0B-96BA-B82881973806}" srcOrd="1" destOrd="0" presId="urn:microsoft.com/office/officeart/2005/8/layout/list1"/>
    <dgm:cxn modelId="{F148FF33-10FA-43EA-AD39-80FB123A3045}" type="presParOf" srcId="{C905280B-0D2F-4832-B1A5-62DEB560D8F6}" destId="{DF716F63-83D6-4257-ABB6-7D70716229D0}"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431A60D1-AE91-4221-A9A9-6AC8E919065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9BCB6A6-1090-4438-A0A6-D54AAC9381B8}">
      <dgm:prSet phldrT="[Text]" custT="1"/>
      <dgm:spPr/>
      <dgm:t>
        <a:bodyPr/>
        <a:lstStyle/>
        <a:p>
          <a:r>
            <a:rPr lang="en-US" sz="2000" b="0" dirty="0"/>
            <a:t>In either a high- or low-pressure system, </a:t>
          </a:r>
          <a:r>
            <a:rPr lang="en-US" sz="2000" b="0" dirty="0" smtClean="0"/>
            <a:t>containers </a:t>
          </a:r>
          <a:r>
            <a:rPr lang="en-US" sz="2000" b="0" dirty="0"/>
            <a:t>are connected </a:t>
          </a:r>
          <a:r>
            <a:rPr lang="en-US" sz="2000" b="0" dirty="0" smtClean="0"/>
            <a:t>to discharge </a:t>
          </a:r>
          <a:r>
            <a:rPr lang="en-US" sz="2000" b="0" dirty="0"/>
            <a:t>nozzles through a system of fixed piping</a:t>
          </a:r>
        </a:p>
      </dgm:t>
    </dgm:pt>
    <dgm:pt modelId="{EC671693-E3D3-4235-9FCD-40A1ABB47F75}" type="parTrans" cxnId="{91F4111E-B024-47A7-9638-EC574313F1C0}">
      <dgm:prSet/>
      <dgm:spPr/>
      <dgm:t>
        <a:bodyPr/>
        <a:lstStyle/>
        <a:p>
          <a:endParaRPr lang="en-US"/>
        </a:p>
      </dgm:t>
    </dgm:pt>
    <dgm:pt modelId="{68BF3596-C2C6-4A1C-B3A8-B20232F5C69A}" type="sibTrans" cxnId="{91F4111E-B024-47A7-9638-EC574313F1C0}">
      <dgm:prSet/>
      <dgm:spPr/>
      <dgm:t>
        <a:bodyPr/>
        <a:lstStyle/>
        <a:p>
          <a:endParaRPr lang="en-US"/>
        </a:p>
      </dgm:t>
    </dgm:pt>
    <dgm:pt modelId="{9626CCD6-FFC2-4BD7-90F6-85254B2941E8}">
      <dgm:prSet custT="1"/>
      <dgm:spPr/>
      <dgm:t>
        <a:bodyPr/>
        <a:lstStyle/>
        <a:p>
          <a:r>
            <a:rPr lang="en-US" sz="2000" b="0" dirty="0"/>
            <a:t>Nozzles for total flooding systems may be </a:t>
          </a:r>
          <a:r>
            <a:rPr lang="en-US" sz="2000" b="0" dirty="0" smtClean="0"/>
            <a:t>high- </a:t>
          </a:r>
          <a:r>
            <a:rPr lang="en-US" sz="2000" b="0" dirty="0"/>
            <a:t>or low-velocity types</a:t>
          </a:r>
        </a:p>
      </dgm:t>
    </dgm:pt>
    <dgm:pt modelId="{C62C642E-23D0-404A-99B9-6855B6B656B0}" type="parTrans" cxnId="{BF93E026-219D-4DD5-96AB-D7102A6D3ED6}">
      <dgm:prSet/>
      <dgm:spPr/>
      <dgm:t>
        <a:bodyPr/>
        <a:lstStyle/>
        <a:p>
          <a:endParaRPr lang="en-US"/>
        </a:p>
      </dgm:t>
    </dgm:pt>
    <dgm:pt modelId="{C2849F95-FD10-4937-A289-9FDBAC47CE86}" type="sibTrans" cxnId="{BF93E026-219D-4DD5-96AB-D7102A6D3ED6}">
      <dgm:prSet/>
      <dgm:spPr/>
      <dgm:t>
        <a:bodyPr/>
        <a:lstStyle/>
        <a:p>
          <a:endParaRPr lang="en-US"/>
        </a:p>
      </dgm:t>
    </dgm:pt>
    <dgm:pt modelId="{5673F94F-8964-4B27-B2B4-46747EAF472E}">
      <dgm:prSet custT="1"/>
      <dgm:spPr>
        <a:solidFill>
          <a:schemeClr val="accent6">
            <a:lumMod val="75000"/>
          </a:schemeClr>
        </a:solidFill>
      </dgm:spPr>
      <dgm:t>
        <a:bodyPr/>
        <a:lstStyle/>
        <a:p>
          <a:r>
            <a:rPr lang="en-US" sz="2000" b="0" dirty="0"/>
            <a:t>Local application nozzles are typically the low-velocity type; reduces the possibility of splashing the burning product when the agent contacts it</a:t>
          </a:r>
        </a:p>
      </dgm:t>
    </dgm:pt>
    <dgm:pt modelId="{95ADB38C-4E8E-4351-A54D-6196060DECB8}" type="parTrans" cxnId="{3593D850-D6FD-491F-9CD6-D0A0DCCE5E3A}">
      <dgm:prSet/>
      <dgm:spPr/>
      <dgm:t>
        <a:bodyPr/>
        <a:lstStyle/>
        <a:p>
          <a:endParaRPr lang="en-US"/>
        </a:p>
      </dgm:t>
    </dgm:pt>
    <dgm:pt modelId="{1EF542F0-8269-4BAC-9EC3-BDE75C79CDA2}" type="sibTrans" cxnId="{3593D850-D6FD-491F-9CD6-D0A0DCCE5E3A}">
      <dgm:prSet/>
      <dgm:spPr/>
      <dgm:t>
        <a:bodyPr/>
        <a:lstStyle/>
        <a:p>
          <a:endParaRPr lang="en-US"/>
        </a:p>
      </dgm:t>
    </dgm:pt>
    <dgm:pt modelId="{7205B88C-2FC6-4F82-B254-027267C7F241}">
      <dgm:prSet custT="1"/>
      <dgm:spPr>
        <a:solidFill>
          <a:schemeClr val="accent6">
            <a:lumMod val="50000"/>
          </a:schemeClr>
        </a:solidFill>
      </dgm:spPr>
      <dgm:t>
        <a:bodyPr/>
        <a:lstStyle/>
        <a:p>
          <a:r>
            <a:rPr lang="en-US" sz="2000" b="0" dirty="0"/>
            <a:t>High-velocity nozzles promote better agent disbursement throughout the entire area</a:t>
          </a:r>
        </a:p>
      </dgm:t>
    </dgm:pt>
    <dgm:pt modelId="{F8B3321E-B5A5-4788-B8D3-ABD014771D67}" type="parTrans" cxnId="{1D0F95AF-D32F-41B5-B196-13A774F72CD9}">
      <dgm:prSet/>
      <dgm:spPr/>
      <dgm:t>
        <a:bodyPr/>
        <a:lstStyle/>
        <a:p>
          <a:endParaRPr lang="en-US"/>
        </a:p>
      </dgm:t>
    </dgm:pt>
    <dgm:pt modelId="{31932FF0-1E93-4D9F-BE50-CAA9C30B2F5B}" type="sibTrans" cxnId="{1D0F95AF-D32F-41B5-B196-13A774F72CD9}">
      <dgm:prSet/>
      <dgm:spPr/>
      <dgm:t>
        <a:bodyPr/>
        <a:lstStyle/>
        <a:p>
          <a:endParaRPr lang="en-US"/>
        </a:p>
      </dgm:t>
    </dgm:pt>
    <dgm:pt modelId="{D582BAD7-4C00-423B-8482-13F9830FB569}" type="pres">
      <dgm:prSet presAssocID="{431A60D1-AE91-4221-A9A9-6AC8E9190651}" presName="linear" presStyleCnt="0">
        <dgm:presLayoutVars>
          <dgm:animLvl val="lvl"/>
          <dgm:resizeHandles val="exact"/>
        </dgm:presLayoutVars>
      </dgm:prSet>
      <dgm:spPr/>
      <dgm:t>
        <a:bodyPr/>
        <a:lstStyle/>
        <a:p>
          <a:endParaRPr lang="en-US"/>
        </a:p>
      </dgm:t>
    </dgm:pt>
    <dgm:pt modelId="{80690768-A34F-4D3D-9C61-99C81DB90860}" type="pres">
      <dgm:prSet presAssocID="{39BCB6A6-1090-4438-A0A6-D54AAC9381B8}" presName="parentText" presStyleLbl="node1" presStyleIdx="0" presStyleCnt="4">
        <dgm:presLayoutVars>
          <dgm:chMax val="0"/>
          <dgm:bulletEnabled val="1"/>
        </dgm:presLayoutVars>
      </dgm:prSet>
      <dgm:spPr/>
      <dgm:t>
        <a:bodyPr/>
        <a:lstStyle/>
        <a:p>
          <a:endParaRPr lang="en-US"/>
        </a:p>
      </dgm:t>
    </dgm:pt>
    <dgm:pt modelId="{06EE236F-49C4-467D-B72E-DBB9234D6F8F}" type="pres">
      <dgm:prSet presAssocID="{68BF3596-C2C6-4A1C-B3A8-B20232F5C69A}" presName="spacer" presStyleCnt="0"/>
      <dgm:spPr/>
    </dgm:pt>
    <dgm:pt modelId="{542D4E93-D87A-4D05-8C77-A1747913A945}" type="pres">
      <dgm:prSet presAssocID="{9626CCD6-FFC2-4BD7-90F6-85254B2941E8}" presName="parentText" presStyleLbl="node1" presStyleIdx="1" presStyleCnt="4">
        <dgm:presLayoutVars>
          <dgm:chMax val="0"/>
          <dgm:bulletEnabled val="1"/>
        </dgm:presLayoutVars>
      </dgm:prSet>
      <dgm:spPr/>
      <dgm:t>
        <a:bodyPr/>
        <a:lstStyle/>
        <a:p>
          <a:endParaRPr lang="en-US"/>
        </a:p>
      </dgm:t>
    </dgm:pt>
    <dgm:pt modelId="{B723F05F-A17D-46E2-8419-6F1596F9A00A}" type="pres">
      <dgm:prSet presAssocID="{C2849F95-FD10-4937-A289-9FDBAC47CE86}" presName="spacer" presStyleCnt="0"/>
      <dgm:spPr/>
    </dgm:pt>
    <dgm:pt modelId="{0BA66C46-16A5-483F-855D-AA29E834DE46}" type="pres">
      <dgm:prSet presAssocID="{7205B88C-2FC6-4F82-B254-027267C7F241}" presName="parentText" presStyleLbl="node1" presStyleIdx="2" presStyleCnt="4">
        <dgm:presLayoutVars>
          <dgm:chMax val="0"/>
          <dgm:bulletEnabled val="1"/>
        </dgm:presLayoutVars>
      </dgm:prSet>
      <dgm:spPr/>
      <dgm:t>
        <a:bodyPr/>
        <a:lstStyle/>
        <a:p>
          <a:endParaRPr lang="en-US"/>
        </a:p>
      </dgm:t>
    </dgm:pt>
    <dgm:pt modelId="{116F0DBC-120D-4106-B062-B77D3723DEFC}" type="pres">
      <dgm:prSet presAssocID="{31932FF0-1E93-4D9F-BE50-CAA9C30B2F5B}" presName="spacer" presStyleCnt="0"/>
      <dgm:spPr/>
    </dgm:pt>
    <dgm:pt modelId="{602E62F7-4F7F-4D00-A166-2AAB036809E0}" type="pres">
      <dgm:prSet presAssocID="{5673F94F-8964-4B27-B2B4-46747EAF472E}" presName="parentText" presStyleLbl="node1" presStyleIdx="3" presStyleCnt="4">
        <dgm:presLayoutVars>
          <dgm:chMax val="0"/>
          <dgm:bulletEnabled val="1"/>
        </dgm:presLayoutVars>
      </dgm:prSet>
      <dgm:spPr/>
      <dgm:t>
        <a:bodyPr/>
        <a:lstStyle/>
        <a:p>
          <a:endParaRPr lang="en-US"/>
        </a:p>
      </dgm:t>
    </dgm:pt>
  </dgm:ptLst>
  <dgm:cxnLst>
    <dgm:cxn modelId="{E6D69018-1958-403B-A9E0-57EB86092BA3}" type="presOf" srcId="{7205B88C-2FC6-4F82-B254-027267C7F241}" destId="{0BA66C46-16A5-483F-855D-AA29E834DE46}" srcOrd="0" destOrd="0" presId="urn:microsoft.com/office/officeart/2005/8/layout/vList2"/>
    <dgm:cxn modelId="{BF93E026-219D-4DD5-96AB-D7102A6D3ED6}" srcId="{431A60D1-AE91-4221-A9A9-6AC8E9190651}" destId="{9626CCD6-FFC2-4BD7-90F6-85254B2941E8}" srcOrd="1" destOrd="0" parTransId="{C62C642E-23D0-404A-99B9-6855B6B656B0}" sibTransId="{C2849F95-FD10-4937-A289-9FDBAC47CE86}"/>
    <dgm:cxn modelId="{1D0F95AF-D32F-41B5-B196-13A774F72CD9}" srcId="{431A60D1-AE91-4221-A9A9-6AC8E9190651}" destId="{7205B88C-2FC6-4F82-B254-027267C7F241}" srcOrd="2" destOrd="0" parTransId="{F8B3321E-B5A5-4788-B8D3-ABD014771D67}" sibTransId="{31932FF0-1E93-4D9F-BE50-CAA9C30B2F5B}"/>
    <dgm:cxn modelId="{5E65D060-62BC-4487-8C85-CCA606417A41}" type="presOf" srcId="{431A60D1-AE91-4221-A9A9-6AC8E9190651}" destId="{D582BAD7-4C00-423B-8482-13F9830FB569}" srcOrd="0" destOrd="0" presId="urn:microsoft.com/office/officeart/2005/8/layout/vList2"/>
    <dgm:cxn modelId="{91F4111E-B024-47A7-9638-EC574313F1C0}" srcId="{431A60D1-AE91-4221-A9A9-6AC8E9190651}" destId="{39BCB6A6-1090-4438-A0A6-D54AAC9381B8}" srcOrd="0" destOrd="0" parTransId="{EC671693-E3D3-4235-9FCD-40A1ABB47F75}" sibTransId="{68BF3596-C2C6-4A1C-B3A8-B20232F5C69A}"/>
    <dgm:cxn modelId="{608908C2-7763-4BD1-AECF-27A232830AC5}" type="presOf" srcId="{39BCB6A6-1090-4438-A0A6-D54AAC9381B8}" destId="{80690768-A34F-4D3D-9C61-99C81DB90860}" srcOrd="0" destOrd="0" presId="urn:microsoft.com/office/officeart/2005/8/layout/vList2"/>
    <dgm:cxn modelId="{B35FE0E7-A438-4B25-A39E-2292BDFBDFF5}" type="presOf" srcId="{5673F94F-8964-4B27-B2B4-46747EAF472E}" destId="{602E62F7-4F7F-4D00-A166-2AAB036809E0}" srcOrd="0" destOrd="0" presId="urn:microsoft.com/office/officeart/2005/8/layout/vList2"/>
    <dgm:cxn modelId="{3593D850-D6FD-491F-9CD6-D0A0DCCE5E3A}" srcId="{431A60D1-AE91-4221-A9A9-6AC8E9190651}" destId="{5673F94F-8964-4B27-B2B4-46747EAF472E}" srcOrd="3" destOrd="0" parTransId="{95ADB38C-4E8E-4351-A54D-6196060DECB8}" sibTransId="{1EF542F0-8269-4BAC-9EC3-BDE75C79CDA2}"/>
    <dgm:cxn modelId="{F276F1C3-5EA4-46C9-9552-E4E06A4ACE43}" type="presOf" srcId="{9626CCD6-FFC2-4BD7-90F6-85254B2941E8}" destId="{542D4E93-D87A-4D05-8C77-A1747913A945}" srcOrd="0" destOrd="0" presId="urn:microsoft.com/office/officeart/2005/8/layout/vList2"/>
    <dgm:cxn modelId="{6D3A0763-B7D0-44B6-BA25-80EC7F1ECBCA}" type="presParOf" srcId="{D582BAD7-4C00-423B-8482-13F9830FB569}" destId="{80690768-A34F-4D3D-9C61-99C81DB90860}" srcOrd="0" destOrd="0" presId="urn:microsoft.com/office/officeart/2005/8/layout/vList2"/>
    <dgm:cxn modelId="{DAE0DDC9-2A55-4C27-BA3A-58FADCAF0CFA}" type="presParOf" srcId="{D582BAD7-4C00-423B-8482-13F9830FB569}" destId="{06EE236F-49C4-467D-B72E-DBB9234D6F8F}" srcOrd="1" destOrd="0" presId="urn:microsoft.com/office/officeart/2005/8/layout/vList2"/>
    <dgm:cxn modelId="{8A0665B6-2742-4C67-81D6-7B879B5485EB}" type="presParOf" srcId="{D582BAD7-4C00-423B-8482-13F9830FB569}" destId="{542D4E93-D87A-4D05-8C77-A1747913A945}" srcOrd="2" destOrd="0" presId="urn:microsoft.com/office/officeart/2005/8/layout/vList2"/>
    <dgm:cxn modelId="{AE4B0446-9388-49A4-88B7-93BF0AB85692}" type="presParOf" srcId="{D582BAD7-4C00-423B-8482-13F9830FB569}" destId="{B723F05F-A17D-46E2-8419-6F1596F9A00A}" srcOrd="3" destOrd="0" presId="urn:microsoft.com/office/officeart/2005/8/layout/vList2"/>
    <dgm:cxn modelId="{D2B78AFC-C796-4133-9625-840E2EE1CF0F}" type="presParOf" srcId="{D582BAD7-4C00-423B-8482-13F9830FB569}" destId="{0BA66C46-16A5-483F-855D-AA29E834DE46}" srcOrd="4" destOrd="0" presId="urn:microsoft.com/office/officeart/2005/8/layout/vList2"/>
    <dgm:cxn modelId="{C21BEE31-67D1-4575-8EDD-0DC0F7CD1D47}" type="presParOf" srcId="{D582BAD7-4C00-423B-8482-13F9830FB569}" destId="{116F0DBC-120D-4106-B062-B77D3723DEFC}" srcOrd="5" destOrd="0" presId="urn:microsoft.com/office/officeart/2005/8/layout/vList2"/>
    <dgm:cxn modelId="{D94EB6D2-2CFD-435B-869B-AA9DB0144C73}" type="presParOf" srcId="{D582BAD7-4C00-423B-8482-13F9830FB569}" destId="{602E62F7-4F7F-4D00-A166-2AAB036809E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14337BA0-30D6-41C6-9EAD-236B15B6AA0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968F6768-492E-4F1C-BD8D-44DF68F9100B}">
      <dgm:prSet phldrT="[Text]" custT="1"/>
      <dgm:spPr/>
      <dgm:t>
        <a:bodyPr/>
        <a:lstStyle/>
        <a:p>
          <a:r>
            <a:rPr lang="x-none" sz="2000" b="0" u="none" dirty="0"/>
            <a:t>Flammable liquids processing or storage facilities </a:t>
          </a:r>
          <a:endParaRPr lang="en-US" sz="2000" b="0" dirty="0"/>
        </a:p>
      </dgm:t>
    </dgm:pt>
    <dgm:pt modelId="{A82286FC-AE52-4C6A-8171-A943700D21C0}" type="parTrans" cxnId="{FA497161-E14B-424F-B41A-9F2DEBC53999}">
      <dgm:prSet/>
      <dgm:spPr/>
      <dgm:t>
        <a:bodyPr/>
        <a:lstStyle/>
        <a:p>
          <a:endParaRPr lang="en-US"/>
        </a:p>
      </dgm:t>
    </dgm:pt>
    <dgm:pt modelId="{B902D1DF-B9A8-4ED0-897C-7F4854E5B473}" type="sibTrans" cxnId="{FA497161-E14B-424F-B41A-9F2DEBC53999}">
      <dgm:prSet/>
      <dgm:spPr/>
      <dgm:t>
        <a:bodyPr/>
        <a:lstStyle/>
        <a:p>
          <a:endParaRPr lang="en-US"/>
        </a:p>
      </dgm:t>
    </dgm:pt>
    <dgm:pt modelId="{C346F68E-D738-4873-B263-320E80648CCB}">
      <dgm:prSet custT="1"/>
      <dgm:spPr/>
      <dgm:t>
        <a:bodyPr/>
        <a:lstStyle/>
        <a:p>
          <a:r>
            <a:rPr lang="x-none" sz="2000" b="0" u="none" dirty="0"/>
            <a:t>Aircraft hangars </a:t>
          </a:r>
          <a:endParaRPr lang="en-US" sz="2000" b="0" u="none" dirty="0"/>
        </a:p>
      </dgm:t>
    </dgm:pt>
    <dgm:pt modelId="{D41376A7-0137-42AF-A57B-71666B74EF8D}" type="parTrans" cxnId="{38FF1896-6FBE-4200-ACF8-CD3D64172686}">
      <dgm:prSet/>
      <dgm:spPr/>
      <dgm:t>
        <a:bodyPr/>
        <a:lstStyle/>
        <a:p>
          <a:endParaRPr lang="en-US"/>
        </a:p>
      </dgm:t>
    </dgm:pt>
    <dgm:pt modelId="{C9014000-6E1E-4F55-8BEF-2240CCE2567C}" type="sibTrans" cxnId="{38FF1896-6FBE-4200-ACF8-CD3D64172686}">
      <dgm:prSet/>
      <dgm:spPr/>
      <dgm:t>
        <a:bodyPr/>
        <a:lstStyle/>
        <a:p>
          <a:endParaRPr lang="en-US"/>
        </a:p>
      </dgm:t>
    </dgm:pt>
    <dgm:pt modelId="{E346C718-F7B7-41DE-9900-2C02BD328DED}">
      <dgm:prSet custT="1"/>
      <dgm:spPr>
        <a:solidFill>
          <a:schemeClr val="accent2">
            <a:lumMod val="75000"/>
          </a:schemeClr>
        </a:solidFill>
      </dgm:spPr>
      <dgm:t>
        <a:bodyPr/>
        <a:lstStyle/>
        <a:p>
          <a:r>
            <a:rPr lang="x-none" sz="2000" b="0" u="none" dirty="0"/>
            <a:t>Rolled paper- or fabric-storage facilities</a:t>
          </a:r>
          <a:endParaRPr lang="en-US" sz="2000" b="0" u="none" dirty="0"/>
        </a:p>
      </dgm:t>
    </dgm:pt>
    <dgm:pt modelId="{48690F26-BCD7-4C3A-BF5A-96B174E345A0}" type="parTrans" cxnId="{CDEAB9FC-424E-48AF-9C8B-7220EEF1C936}">
      <dgm:prSet/>
      <dgm:spPr/>
      <dgm:t>
        <a:bodyPr/>
        <a:lstStyle/>
        <a:p>
          <a:endParaRPr lang="en-US"/>
        </a:p>
      </dgm:t>
    </dgm:pt>
    <dgm:pt modelId="{333E6314-9D2F-499E-BD0E-1FA38B507140}" type="sibTrans" cxnId="{CDEAB9FC-424E-48AF-9C8B-7220EEF1C936}">
      <dgm:prSet/>
      <dgm:spPr/>
      <dgm:t>
        <a:bodyPr/>
        <a:lstStyle/>
        <a:p>
          <a:endParaRPr lang="en-US"/>
        </a:p>
      </dgm:t>
    </dgm:pt>
    <dgm:pt modelId="{E1FD0328-6C65-4B31-96DB-D478B40C16F6}" type="pres">
      <dgm:prSet presAssocID="{14337BA0-30D6-41C6-9EAD-236B15B6AA03}" presName="linear" presStyleCnt="0">
        <dgm:presLayoutVars>
          <dgm:animLvl val="lvl"/>
          <dgm:resizeHandles val="exact"/>
        </dgm:presLayoutVars>
      </dgm:prSet>
      <dgm:spPr/>
      <dgm:t>
        <a:bodyPr/>
        <a:lstStyle/>
        <a:p>
          <a:endParaRPr lang="en-US"/>
        </a:p>
      </dgm:t>
    </dgm:pt>
    <dgm:pt modelId="{07A8C56E-026D-472F-9043-3621069BC1A3}" type="pres">
      <dgm:prSet presAssocID="{968F6768-492E-4F1C-BD8D-44DF68F9100B}" presName="parentText" presStyleLbl="node1" presStyleIdx="0" presStyleCnt="3">
        <dgm:presLayoutVars>
          <dgm:chMax val="0"/>
          <dgm:bulletEnabled val="1"/>
        </dgm:presLayoutVars>
      </dgm:prSet>
      <dgm:spPr/>
      <dgm:t>
        <a:bodyPr/>
        <a:lstStyle/>
        <a:p>
          <a:endParaRPr lang="en-US"/>
        </a:p>
      </dgm:t>
    </dgm:pt>
    <dgm:pt modelId="{1ABC2B88-6AE6-4BA6-83AB-85040EA6F7FC}" type="pres">
      <dgm:prSet presAssocID="{B902D1DF-B9A8-4ED0-897C-7F4854E5B473}" presName="spacer" presStyleCnt="0"/>
      <dgm:spPr/>
    </dgm:pt>
    <dgm:pt modelId="{2108349A-F4F0-47EF-B310-C2D524D421FC}" type="pres">
      <dgm:prSet presAssocID="{C346F68E-D738-4873-B263-320E80648CCB}" presName="parentText" presStyleLbl="node1" presStyleIdx="1" presStyleCnt="3">
        <dgm:presLayoutVars>
          <dgm:chMax val="0"/>
          <dgm:bulletEnabled val="1"/>
        </dgm:presLayoutVars>
      </dgm:prSet>
      <dgm:spPr/>
      <dgm:t>
        <a:bodyPr/>
        <a:lstStyle/>
        <a:p>
          <a:endParaRPr lang="en-US"/>
        </a:p>
      </dgm:t>
    </dgm:pt>
    <dgm:pt modelId="{688EFD4F-35BE-4C89-84DB-8ACC95397ABB}" type="pres">
      <dgm:prSet presAssocID="{C9014000-6E1E-4F55-8BEF-2240CCE2567C}" presName="spacer" presStyleCnt="0"/>
      <dgm:spPr/>
    </dgm:pt>
    <dgm:pt modelId="{975EFA71-3165-422C-8EBF-DC1041A4990E}" type="pres">
      <dgm:prSet presAssocID="{E346C718-F7B7-41DE-9900-2C02BD328DED}" presName="parentText" presStyleLbl="node1" presStyleIdx="2" presStyleCnt="3">
        <dgm:presLayoutVars>
          <dgm:chMax val="0"/>
          <dgm:bulletEnabled val="1"/>
        </dgm:presLayoutVars>
      </dgm:prSet>
      <dgm:spPr/>
      <dgm:t>
        <a:bodyPr/>
        <a:lstStyle/>
        <a:p>
          <a:endParaRPr lang="en-US"/>
        </a:p>
      </dgm:t>
    </dgm:pt>
  </dgm:ptLst>
  <dgm:cxnLst>
    <dgm:cxn modelId="{FA497161-E14B-424F-B41A-9F2DEBC53999}" srcId="{14337BA0-30D6-41C6-9EAD-236B15B6AA03}" destId="{968F6768-492E-4F1C-BD8D-44DF68F9100B}" srcOrd="0" destOrd="0" parTransId="{A82286FC-AE52-4C6A-8171-A943700D21C0}" sibTransId="{B902D1DF-B9A8-4ED0-897C-7F4854E5B473}"/>
    <dgm:cxn modelId="{38FF1896-6FBE-4200-ACF8-CD3D64172686}" srcId="{14337BA0-30D6-41C6-9EAD-236B15B6AA03}" destId="{C346F68E-D738-4873-B263-320E80648CCB}" srcOrd="1" destOrd="0" parTransId="{D41376A7-0137-42AF-A57B-71666B74EF8D}" sibTransId="{C9014000-6E1E-4F55-8BEF-2240CCE2567C}"/>
    <dgm:cxn modelId="{EE357D7A-3250-47F0-BC29-8FCD0DD09D68}" type="presOf" srcId="{C346F68E-D738-4873-B263-320E80648CCB}" destId="{2108349A-F4F0-47EF-B310-C2D524D421FC}" srcOrd="0" destOrd="0" presId="urn:microsoft.com/office/officeart/2005/8/layout/vList2"/>
    <dgm:cxn modelId="{6035F00F-D762-4289-947E-E3B7D3B34C22}" type="presOf" srcId="{968F6768-492E-4F1C-BD8D-44DF68F9100B}" destId="{07A8C56E-026D-472F-9043-3621069BC1A3}" srcOrd="0" destOrd="0" presId="urn:microsoft.com/office/officeart/2005/8/layout/vList2"/>
    <dgm:cxn modelId="{BBB5071B-C6DF-47F1-8E18-9D78C559C294}" type="presOf" srcId="{14337BA0-30D6-41C6-9EAD-236B15B6AA03}" destId="{E1FD0328-6C65-4B31-96DB-D478B40C16F6}" srcOrd="0" destOrd="0" presId="urn:microsoft.com/office/officeart/2005/8/layout/vList2"/>
    <dgm:cxn modelId="{026FBE36-FA3A-4F9B-B6F1-8130DC504971}" type="presOf" srcId="{E346C718-F7B7-41DE-9900-2C02BD328DED}" destId="{975EFA71-3165-422C-8EBF-DC1041A4990E}" srcOrd="0" destOrd="0" presId="urn:microsoft.com/office/officeart/2005/8/layout/vList2"/>
    <dgm:cxn modelId="{CDEAB9FC-424E-48AF-9C8B-7220EEF1C936}" srcId="{14337BA0-30D6-41C6-9EAD-236B15B6AA03}" destId="{E346C718-F7B7-41DE-9900-2C02BD328DED}" srcOrd="2" destOrd="0" parTransId="{48690F26-BCD7-4C3A-BF5A-96B174E345A0}" sibTransId="{333E6314-9D2F-499E-BD0E-1FA38B507140}"/>
    <dgm:cxn modelId="{BD0E511E-304F-4B32-9D2E-B0D649C6EC10}" type="presParOf" srcId="{E1FD0328-6C65-4B31-96DB-D478B40C16F6}" destId="{07A8C56E-026D-472F-9043-3621069BC1A3}" srcOrd="0" destOrd="0" presId="urn:microsoft.com/office/officeart/2005/8/layout/vList2"/>
    <dgm:cxn modelId="{E6D6750B-4397-417A-A874-D06FA4251E00}" type="presParOf" srcId="{E1FD0328-6C65-4B31-96DB-D478B40C16F6}" destId="{1ABC2B88-6AE6-4BA6-83AB-85040EA6F7FC}" srcOrd="1" destOrd="0" presId="urn:microsoft.com/office/officeart/2005/8/layout/vList2"/>
    <dgm:cxn modelId="{D6E020C0-884F-4961-AC22-3896D03AC7AF}" type="presParOf" srcId="{E1FD0328-6C65-4B31-96DB-D478B40C16F6}" destId="{2108349A-F4F0-47EF-B310-C2D524D421FC}" srcOrd="2" destOrd="0" presId="urn:microsoft.com/office/officeart/2005/8/layout/vList2"/>
    <dgm:cxn modelId="{06DEC62A-7043-45AA-AC28-506E2FE6E184}" type="presParOf" srcId="{E1FD0328-6C65-4B31-96DB-D478B40C16F6}" destId="{688EFD4F-35BE-4C89-84DB-8ACC95397ABB}" srcOrd="3" destOrd="0" presId="urn:microsoft.com/office/officeart/2005/8/layout/vList2"/>
    <dgm:cxn modelId="{37D99BFE-590D-4269-94C0-A4958D470159}" type="presParOf" srcId="{E1FD0328-6C65-4B31-96DB-D478B40C16F6}" destId="{975EFA71-3165-422C-8EBF-DC1041A4990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127AD7EF-53A6-40FD-BF51-7811FE18FEDC}"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2BFABCE7-2D24-40EA-8C84-251D3723B7C4}">
      <dgm:prSet phldrT="[Text]" custT="1"/>
      <dgm:spPr/>
      <dgm:t>
        <a:bodyPr/>
        <a:lstStyle/>
        <a:p>
          <a:r>
            <a:rPr lang="x-none" sz="2400" b="0" u="none"/>
            <a:t>Smothering – Prevents air and flammable vapors from combining</a:t>
          </a:r>
          <a:endParaRPr lang="en-US" sz="2400" b="0" dirty="0"/>
        </a:p>
      </dgm:t>
    </dgm:pt>
    <dgm:pt modelId="{CFC4E895-B4B0-4613-A924-33CAE54B3F85}" type="parTrans" cxnId="{9F2EDA05-5588-41C5-BE7D-2F4F175C9827}">
      <dgm:prSet/>
      <dgm:spPr/>
      <dgm:t>
        <a:bodyPr/>
        <a:lstStyle/>
        <a:p>
          <a:endParaRPr lang="en-US"/>
        </a:p>
      </dgm:t>
    </dgm:pt>
    <dgm:pt modelId="{BC720E61-A98B-4E2D-A751-343DCD25C100}" type="sibTrans" cxnId="{9F2EDA05-5588-41C5-BE7D-2F4F175C9827}">
      <dgm:prSet/>
      <dgm:spPr/>
      <dgm:t>
        <a:bodyPr/>
        <a:lstStyle/>
        <a:p>
          <a:endParaRPr lang="en-US"/>
        </a:p>
      </dgm:t>
    </dgm:pt>
    <dgm:pt modelId="{704AA09A-0B37-4E7F-8F9A-C9B2AF4795E3}">
      <dgm:prSet custT="1"/>
      <dgm:spPr/>
      <dgm:t>
        <a:bodyPr/>
        <a:lstStyle/>
        <a:p>
          <a:r>
            <a:rPr lang="x-none" sz="2400" b="0" u="none"/>
            <a:t>Separating – Intervenes between the fuel and the fire</a:t>
          </a:r>
          <a:endParaRPr lang="en-US" sz="2400" b="0" u="none" dirty="0"/>
        </a:p>
      </dgm:t>
    </dgm:pt>
    <dgm:pt modelId="{80180902-9D6F-4984-B611-5FF5929964C1}" type="parTrans" cxnId="{D71567B3-A0BB-4DC1-BDBF-8AD54E3BB191}">
      <dgm:prSet/>
      <dgm:spPr/>
      <dgm:t>
        <a:bodyPr/>
        <a:lstStyle/>
        <a:p>
          <a:endParaRPr lang="en-US"/>
        </a:p>
      </dgm:t>
    </dgm:pt>
    <dgm:pt modelId="{0CFC6220-3824-4B7C-B8DF-A2567C15EC27}" type="sibTrans" cxnId="{D71567B3-A0BB-4DC1-BDBF-8AD54E3BB191}">
      <dgm:prSet/>
      <dgm:spPr/>
      <dgm:t>
        <a:bodyPr/>
        <a:lstStyle/>
        <a:p>
          <a:endParaRPr lang="en-US"/>
        </a:p>
      </dgm:t>
    </dgm:pt>
    <dgm:pt modelId="{FA27C820-7069-43CC-B573-CB470FFFFABE}">
      <dgm:prSet custT="1"/>
      <dgm:spPr/>
      <dgm:t>
        <a:bodyPr/>
        <a:lstStyle/>
        <a:p>
          <a:r>
            <a:rPr lang="x-none" sz="2400" b="0" u="none"/>
            <a:t>Cooling – Lowers the temperature of the fuel and adjacent surfaces</a:t>
          </a:r>
          <a:endParaRPr lang="en-US" sz="2400" b="0" u="none" dirty="0"/>
        </a:p>
      </dgm:t>
    </dgm:pt>
    <dgm:pt modelId="{5BD5ED16-0962-4836-8D97-394CBA6B704F}" type="parTrans" cxnId="{077A562C-0B47-4970-B641-E6FF9E2CC3AB}">
      <dgm:prSet/>
      <dgm:spPr/>
      <dgm:t>
        <a:bodyPr/>
        <a:lstStyle/>
        <a:p>
          <a:endParaRPr lang="en-US"/>
        </a:p>
      </dgm:t>
    </dgm:pt>
    <dgm:pt modelId="{C47C3B24-120D-4A9D-88F0-71F151E6584C}" type="sibTrans" cxnId="{077A562C-0B47-4970-B641-E6FF9E2CC3AB}">
      <dgm:prSet/>
      <dgm:spPr/>
      <dgm:t>
        <a:bodyPr/>
        <a:lstStyle/>
        <a:p>
          <a:endParaRPr lang="en-US"/>
        </a:p>
      </dgm:t>
    </dgm:pt>
    <dgm:pt modelId="{4969C147-61B2-4586-9C6E-3B5FA7DDC7EA}">
      <dgm:prSet custT="1"/>
      <dgm:spPr>
        <a:solidFill>
          <a:schemeClr val="accent6">
            <a:lumMod val="50000"/>
          </a:schemeClr>
        </a:solidFill>
      </dgm:spPr>
      <dgm:t>
        <a:bodyPr/>
        <a:lstStyle/>
        <a:p>
          <a:r>
            <a:rPr lang="x-none" sz="2400" b="0" u="none" dirty="0"/>
            <a:t>Suppressing – Prevents the release of flammable vapors</a:t>
          </a:r>
          <a:endParaRPr lang="en-US" sz="2400" b="0" u="none" dirty="0"/>
        </a:p>
      </dgm:t>
    </dgm:pt>
    <dgm:pt modelId="{351A88F2-19E7-4203-876A-33622758B6C3}" type="parTrans" cxnId="{BE48E021-86C9-4A0B-92BF-B27DE8111482}">
      <dgm:prSet/>
      <dgm:spPr/>
      <dgm:t>
        <a:bodyPr/>
        <a:lstStyle/>
        <a:p>
          <a:endParaRPr lang="en-US"/>
        </a:p>
      </dgm:t>
    </dgm:pt>
    <dgm:pt modelId="{5E533BBF-CCF4-406E-A186-3822023B97D8}" type="sibTrans" cxnId="{BE48E021-86C9-4A0B-92BF-B27DE8111482}">
      <dgm:prSet/>
      <dgm:spPr/>
      <dgm:t>
        <a:bodyPr/>
        <a:lstStyle/>
        <a:p>
          <a:endParaRPr lang="en-US"/>
        </a:p>
      </dgm:t>
    </dgm:pt>
    <dgm:pt modelId="{55579484-7B6D-4259-94EC-4B5E26727515}" type="pres">
      <dgm:prSet presAssocID="{127AD7EF-53A6-40FD-BF51-7811FE18FEDC}" presName="diagram" presStyleCnt="0">
        <dgm:presLayoutVars>
          <dgm:dir/>
          <dgm:resizeHandles val="exact"/>
        </dgm:presLayoutVars>
      </dgm:prSet>
      <dgm:spPr/>
      <dgm:t>
        <a:bodyPr/>
        <a:lstStyle/>
        <a:p>
          <a:endParaRPr lang="en-US"/>
        </a:p>
      </dgm:t>
    </dgm:pt>
    <dgm:pt modelId="{859CBB6C-F8D0-486F-AEB7-F48CFE7E1A0D}" type="pres">
      <dgm:prSet presAssocID="{2BFABCE7-2D24-40EA-8C84-251D3723B7C4}" presName="node" presStyleLbl="node1" presStyleIdx="0" presStyleCnt="4">
        <dgm:presLayoutVars>
          <dgm:bulletEnabled val="1"/>
        </dgm:presLayoutVars>
      </dgm:prSet>
      <dgm:spPr/>
      <dgm:t>
        <a:bodyPr/>
        <a:lstStyle/>
        <a:p>
          <a:endParaRPr lang="en-US"/>
        </a:p>
      </dgm:t>
    </dgm:pt>
    <dgm:pt modelId="{B605969D-DD6E-4F79-9345-0C5340ED74D2}" type="pres">
      <dgm:prSet presAssocID="{BC720E61-A98B-4E2D-A751-343DCD25C100}" presName="sibTrans" presStyleCnt="0"/>
      <dgm:spPr/>
    </dgm:pt>
    <dgm:pt modelId="{A040EA2F-6D17-4DB2-88BA-79EBD20521F0}" type="pres">
      <dgm:prSet presAssocID="{704AA09A-0B37-4E7F-8F9A-C9B2AF4795E3}" presName="node" presStyleLbl="node1" presStyleIdx="1" presStyleCnt="4">
        <dgm:presLayoutVars>
          <dgm:bulletEnabled val="1"/>
        </dgm:presLayoutVars>
      </dgm:prSet>
      <dgm:spPr/>
      <dgm:t>
        <a:bodyPr/>
        <a:lstStyle/>
        <a:p>
          <a:endParaRPr lang="en-US"/>
        </a:p>
      </dgm:t>
    </dgm:pt>
    <dgm:pt modelId="{983CE8D3-8558-4E54-AB5E-4D9EC390E07E}" type="pres">
      <dgm:prSet presAssocID="{0CFC6220-3824-4B7C-B8DF-A2567C15EC27}" presName="sibTrans" presStyleCnt="0"/>
      <dgm:spPr/>
    </dgm:pt>
    <dgm:pt modelId="{AFEAD24E-B85A-4280-9A96-0136753B8557}" type="pres">
      <dgm:prSet presAssocID="{FA27C820-7069-43CC-B573-CB470FFFFABE}" presName="node" presStyleLbl="node1" presStyleIdx="2" presStyleCnt="4">
        <dgm:presLayoutVars>
          <dgm:bulletEnabled val="1"/>
        </dgm:presLayoutVars>
      </dgm:prSet>
      <dgm:spPr/>
      <dgm:t>
        <a:bodyPr/>
        <a:lstStyle/>
        <a:p>
          <a:endParaRPr lang="en-US"/>
        </a:p>
      </dgm:t>
    </dgm:pt>
    <dgm:pt modelId="{33F614A2-7553-4A9B-A34A-B3F930BA4D61}" type="pres">
      <dgm:prSet presAssocID="{C47C3B24-120D-4A9D-88F0-71F151E6584C}" presName="sibTrans" presStyleCnt="0"/>
      <dgm:spPr/>
    </dgm:pt>
    <dgm:pt modelId="{BA14B607-61F1-49C0-B4E8-E39919806706}" type="pres">
      <dgm:prSet presAssocID="{4969C147-61B2-4586-9C6E-3B5FA7DDC7EA}" presName="node" presStyleLbl="node1" presStyleIdx="3" presStyleCnt="4">
        <dgm:presLayoutVars>
          <dgm:bulletEnabled val="1"/>
        </dgm:presLayoutVars>
      </dgm:prSet>
      <dgm:spPr/>
      <dgm:t>
        <a:bodyPr/>
        <a:lstStyle/>
        <a:p>
          <a:endParaRPr lang="en-US"/>
        </a:p>
      </dgm:t>
    </dgm:pt>
  </dgm:ptLst>
  <dgm:cxnLst>
    <dgm:cxn modelId="{7EB1E05F-410E-42CA-952D-CDCF2BF9EBD0}" type="presOf" srcId="{127AD7EF-53A6-40FD-BF51-7811FE18FEDC}" destId="{55579484-7B6D-4259-94EC-4B5E26727515}" srcOrd="0" destOrd="0" presId="urn:microsoft.com/office/officeart/2005/8/layout/default"/>
    <dgm:cxn modelId="{F65AC570-C4DD-4376-8511-02EAF2342F58}" type="presOf" srcId="{FA27C820-7069-43CC-B573-CB470FFFFABE}" destId="{AFEAD24E-B85A-4280-9A96-0136753B8557}" srcOrd="0" destOrd="0" presId="urn:microsoft.com/office/officeart/2005/8/layout/default"/>
    <dgm:cxn modelId="{190E7218-6591-4392-8419-4837BBFC456B}" type="presOf" srcId="{2BFABCE7-2D24-40EA-8C84-251D3723B7C4}" destId="{859CBB6C-F8D0-486F-AEB7-F48CFE7E1A0D}" srcOrd="0" destOrd="0" presId="urn:microsoft.com/office/officeart/2005/8/layout/default"/>
    <dgm:cxn modelId="{619DC1C0-9961-4BC7-ABDE-DFE734884D4C}" type="presOf" srcId="{704AA09A-0B37-4E7F-8F9A-C9B2AF4795E3}" destId="{A040EA2F-6D17-4DB2-88BA-79EBD20521F0}" srcOrd="0" destOrd="0" presId="urn:microsoft.com/office/officeart/2005/8/layout/default"/>
    <dgm:cxn modelId="{BE48E021-86C9-4A0B-92BF-B27DE8111482}" srcId="{127AD7EF-53A6-40FD-BF51-7811FE18FEDC}" destId="{4969C147-61B2-4586-9C6E-3B5FA7DDC7EA}" srcOrd="3" destOrd="0" parTransId="{351A88F2-19E7-4203-876A-33622758B6C3}" sibTransId="{5E533BBF-CCF4-406E-A186-3822023B97D8}"/>
    <dgm:cxn modelId="{077A562C-0B47-4970-B641-E6FF9E2CC3AB}" srcId="{127AD7EF-53A6-40FD-BF51-7811FE18FEDC}" destId="{FA27C820-7069-43CC-B573-CB470FFFFABE}" srcOrd="2" destOrd="0" parTransId="{5BD5ED16-0962-4836-8D97-394CBA6B704F}" sibTransId="{C47C3B24-120D-4A9D-88F0-71F151E6584C}"/>
    <dgm:cxn modelId="{D71567B3-A0BB-4DC1-BDBF-8AD54E3BB191}" srcId="{127AD7EF-53A6-40FD-BF51-7811FE18FEDC}" destId="{704AA09A-0B37-4E7F-8F9A-C9B2AF4795E3}" srcOrd="1" destOrd="0" parTransId="{80180902-9D6F-4984-B611-5FF5929964C1}" sibTransId="{0CFC6220-3824-4B7C-B8DF-A2567C15EC27}"/>
    <dgm:cxn modelId="{9F2EDA05-5588-41C5-BE7D-2F4F175C9827}" srcId="{127AD7EF-53A6-40FD-BF51-7811FE18FEDC}" destId="{2BFABCE7-2D24-40EA-8C84-251D3723B7C4}" srcOrd="0" destOrd="0" parTransId="{CFC4E895-B4B0-4613-A924-33CAE54B3F85}" sibTransId="{BC720E61-A98B-4E2D-A751-343DCD25C100}"/>
    <dgm:cxn modelId="{D4FDD357-D050-414F-AEC4-5FECA5F1D077}" type="presOf" srcId="{4969C147-61B2-4586-9C6E-3B5FA7DDC7EA}" destId="{BA14B607-61F1-49C0-B4E8-E39919806706}" srcOrd="0" destOrd="0" presId="urn:microsoft.com/office/officeart/2005/8/layout/default"/>
    <dgm:cxn modelId="{4138D696-666E-4A00-ABB3-7D9F829998FD}" type="presParOf" srcId="{55579484-7B6D-4259-94EC-4B5E26727515}" destId="{859CBB6C-F8D0-486F-AEB7-F48CFE7E1A0D}" srcOrd="0" destOrd="0" presId="urn:microsoft.com/office/officeart/2005/8/layout/default"/>
    <dgm:cxn modelId="{E0464F03-971A-48A4-8E94-EA679667A3F1}" type="presParOf" srcId="{55579484-7B6D-4259-94EC-4B5E26727515}" destId="{B605969D-DD6E-4F79-9345-0C5340ED74D2}" srcOrd="1" destOrd="0" presId="urn:microsoft.com/office/officeart/2005/8/layout/default"/>
    <dgm:cxn modelId="{54EBA336-D128-42EA-A0E2-1667B3461B06}" type="presParOf" srcId="{55579484-7B6D-4259-94EC-4B5E26727515}" destId="{A040EA2F-6D17-4DB2-88BA-79EBD20521F0}" srcOrd="2" destOrd="0" presId="urn:microsoft.com/office/officeart/2005/8/layout/default"/>
    <dgm:cxn modelId="{8463E567-9371-4FC5-929B-79A3A92ED0C4}" type="presParOf" srcId="{55579484-7B6D-4259-94EC-4B5E26727515}" destId="{983CE8D3-8558-4E54-AB5E-4D9EC390E07E}" srcOrd="3" destOrd="0" presId="urn:microsoft.com/office/officeart/2005/8/layout/default"/>
    <dgm:cxn modelId="{CE68FE0A-2B7A-46CA-A65C-09FD38F33C9F}" type="presParOf" srcId="{55579484-7B6D-4259-94EC-4B5E26727515}" destId="{AFEAD24E-B85A-4280-9A96-0136753B8557}" srcOrd="4" destOrd="0" presId="urn:microsoft.com/office/officeart/2005/8/layout/default"/>
    <dgm:cxn modelId="{D29EA2F7-D2F1-4549-B69D-A08AA86C748E}" type="presParOf" srcId="{55579484-7B6D-4259-94EC-4B5E26727515}" destId="{33F614A2-7553-4A9B-A34A-B3F930BA4D61}" srcOrd="5" destOrd="0" presId="urn:microsoft.com/office/officeart/2005/8/layout/default"/>
    <dgm:cxn modelId="{2AF35867-E04E-4BF0-A50D-EC89DD906A68}" type="presParOf" srcId="{55579484-7B6D-4259-94EC-4B5E26727515}" destId="{BA14B607-61F1-49C0-B4E8-E39919806706}"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2FAEC540-5C79-4785-B7E6-62960A44DC8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B1E63CC-4176-4278-9572-95BD5FCB100D}">
      <dgm:prSet phldrT="[Text]" custT="1"/>
      <dgm:spPr>
        <a:solidFill>
          <a:schemeClr val="accent6">
            <a:lumMod val="50000"/>
          </a:schemeClr>
        </a:solidFill>
      </dgm:spPr>
      <dgm:t>
        <a:bodyPr/>
        <a:lstStyle/>
        <a:p>
          <a:r>
            <a:rPr lang="en-US" sz="2000" b="0" dirty="0"/>
            <a:t>When applied at the correct rate of discharge, foam suppresses fire by forming a chemical layer that is resistant to air on the liquid surface and absorbs heat</a:t>
          </a:r>
        </a:p>
      </dgm:t>
    </dgm:pt>
    <dgm:pt modelId="{E7B52414-A4D3-4091-92DF-75A5B6748886}" type="parTrans" cxnId="{6A081AC5-3B0C-4B94-AE92-7DCFE8DB7487}">
      <dgm:prSet/>
      <dgm:spPr/>
      <dgm:t>
        <a:bodyPr/>
        <a:lstStyle/>
        <a:p>
          <a:endParaRPr lang="en-US"/>
        </a:p>
      </dgm:t>
    </dgm:pt>
    <dgm:pt modelId="{80BBF183-09BD-4DBA-BD7A-769D459DC97B}" type="sibTrans" cxnId="{6A081AC5-3B0C-4B94-AE92-7DCFE8DB7487}">
      <dgm:prSet/>
      <dgm:spPr/>
      <dgm:t>
        <a:bodyPr/>
        <a:lstStyle/>
        <a:p>
          <a:endParaRPr lang="en-US"/>
        </a:p>
      </dgm:t>
    </dgm:pt>
    <dgm:pt modelId="{977EB729-B778-47AD-9CB2-E3DDB6DBD28C}">
      <dgm:prSet custT="1"/>
      <dgm:spPr>
        <a:solidFill>
          <a:schemeClr val="accent6">
            <a:lumMod val="50000"/>
          </a:schemeClr>
        </a:solidFill>
      </dgm:spPr>
      <dgm:t>
        <a:bodyPr/>
        <a:lstStyle/>
        <a:p>
          <a:r>
            <a:rPr lang="en-US" sz="2000" b="0" dirty="0"/>
            <a:t>The water in the foam solution absorbs additional heat, which suppresses further production of vapors and protects against re-ignition</a:t>
          </a:r>
        </a:p>
      </dgm:t>
    </dgm:pt>
    <dgm:pt modelId="{CCE546D8-15E1-4BC0-831B-30C2E80C7DAA}" type="parTrans" cxnId="{E4D6A4AE-1559-41B1-B498-794BC5CAD6CA}">
      <dgm:prSet/>
      <dgm:spPr/>
      <dgm:t>
        <a:bodyPr/>
        <a:lstStyle/>
        <a:p>
          <a:endParaRPr lang="en-US"/>
        </a:p>
      </dgm:t>
    </dgm:pt>
    <dgm:pt modelId="{4B659F96-9CF4-4C29-9146-91F5B3FB24DC}" type="sibTrans" cxnId="{E4D6A4AE-1559-41B1-B498-794BC5CAD6CA}">
      <dgm:prSet/>
      <dgm:spPr/>
      <dgm:t>
        <a:bodyPr/>
        <a:lstStyle/>
        <a:p>
          <a:endParaRPr lang="en-US"/>
        </a:p>
      </dgm:t>
    </dgm:pt>
    <dgm:pt modelId="{3DB28AD4-5188-4A12-A2B4-7A99B51DD513}">
      <dgm:prSet custT="1"/>
      <dgm:spPr>
        <a:solidFill>
          <a:schemeClr val="accent6">
            <a:lumMod val="50000"/>
          </a:schemeClr>
        </a:solidFill>
      </dgm:spPr>
      <dgm:t>
        <a:bodyPr/>
        <a:lstStyle/>
        <a:p>
          <a:r>
            <a:rPr lang="en-US" sz="2000" b="0" dirty="0"/>
            <a:t>The type of system and foam used depend on the hazard being protected</a:t>
          </a:r>
        </a:p>
      </dgm:t>
    </dgm:pt>
    <dgm:pt modelId="{9BDA92B1-82F3-4DD5-A8B4-DF350BB76F80}" type="parTrans" cxnId="{2B115370-B384-43D6-B00B-BDA88EF0D371}">
      <dgm:prSet/>
      <dgm:spPr/>
      <dgm:t>
        <a:bodyPr/>
        <a:lstStyle/>
        <a:p>
          <a:endParaRPr lang="en-US"/>
        </a:p>
      </dgm:t>
    </dgm:pt>
    <dgm:pt modelId="{FFB389F9-0A33-4480-BC10-A346191FC29C}" type="sibTrans" cxnId="{2B115370-B384-43D6-B00B-BDA88EF0D371}">
      <dgm:prSet/>
      <dgm:spPr/>
      <dgm:t>
        <a:bodyPr/>
        <a:lstStyle/>
        <a:p>
          <a:endParaRPr lang="en-US"/>
        </a:p>
      </dgm:t>
    </dgm:pt>
    <dgm:pt modelId="{EE958A6C-6914-48CF-A15E-B78F88273A35}" type="pres">
      <dgm:prSet presAssocID="{2FAEC540-5C79-4785-B7E6-62960A44DC84}" presName="linear" presStyleCnt="0">
        <dgm:presLayoutVars>
          <dgm:animLvl val="lvl"/>
          <dgm:resizeHandles val="exact"/>
        </dgm:presLayoutVars>
      </dgm:prSet>
      <dgm:spPr/>
      <dgm:t>
        <a:bodyPr/>
        <a:lstStyle/>
        <a:p>
          <a:endParaRPr lang="en-US"/>
        </a:p>
      </dgm:t>
    </dgm:pt>
    <dgm:pt modelId="{E990AD45-51BD-4FCC-9993-03798FD2853C}" type="pres">
      <dgm:prSet presAssocID="{FB1E63CC-4176-4278-9572-95BD5FCB100D}" presName="parentText" presStyleLbl="node1" presStyleIdx="0" presStyleCnt="3">
        <dgm:presLayoutVars>
          <dgm:chMax val="0"/>
          <dgm:bulletEnabled val="1"/>
        </dgm:presLayoutVars>
      </dgm:prSet>
      <dgm:spPr/>
      <dgm:t>
        <a:bodyPr/>
        <a:lstStyle/>
        <a:p>
          <a:endParaRPr lang="en-US"/>
        </a:p>
      </dgm:t>
    </dgm:pt>
    <dgm:pt modelId="{B711670F-B338-4D8E-8206-84697F502612}" type="pres">
      <dgm:prSet presAssocID="{80BBF183-09BD-4DBA-BD7A-769D459DC97B}" presName="spacer" presStyleCnt="0"/>
      <dgm:spPr/>
    </dgm:pt>
    <dgm:pt modelId="{9EFDAF8D-99CC-4A20-ACCC-E70805E0C4DB}" type="pres">
      <dgm:prSet presAssocID="{977EB729-B778-47AD-9CB2-E3DDB6DBD28C}" presName="parentText" presStyleLbl="node1" presStyleIdx="1" presStyleCnt="3">
        <dgm:presLayoutVars>
          <dgm:chMax val="0"/>
          <dgm:bulletEnabled val="1"/>
        </dgm:presLayoutVars>
      </dgm:prSet>
      <dgm:spPr/>
      <dgm:t>
        <a:bodyPr/>
        <a:lstStyle/>
        <a:p>
          <a:endParaRPr lang="en-US"/>
        </a:p>
      </dgm:t>
    </dgm:pt>
    <dgm:pt modelId="{AC98F084-28F6-42E5-ABF3-098A1EF29EA0}" type="pres">
      <dgm:prSet presAssocID="{4B659F96-9CF4-4C29-9146-91F5B3FB24DC}" presName="spacer" presStyleCnt="0"/>
      <dgm:spPr/>
    </dgm:pt>
    <dgm:pt modelId="{98F47A64-0575-4509-B258-E298F3B4BC98}" type="pres">
      <dgm:prSet presAssocID="{3DB28AD4-5188-4A12-A2B4-7A99B51DD513}" presName="parentText" presStyleLbl="node1" presStyleIdx="2" presStyleCnt="3">
        <dgm:presLayoutVars>
          <dgm:chMax val="0"/>
          <dgm:bulletEnabled val="1"/>
        </dgm:presLayoutVars>
      </dgm:prSet>
      <dgm:spPr/>
      <dgm:t>
        <a:bodyPr/>
        <a:lstStyle/>
        <a:p>
          <a:endParaRPr lang="en-US"/>
        </a:p>
      </dgm:t>
    </dgm:pt>
  </dgm:ptLst>
  <dgm:cxnLst>
    <dgm:cxn modelId="{2D8AC862-1E7D-4A54-8040-209C43AC15CD}" type="presOf" srcId="{2FAEC540-5C79-4785-B7E6-62960A44DC84}" destId="{EE958A6C-6914-48CF-A15E-B78F88273A35}" srcOrd="0" destOrd="0" presId="urn:microsoft.com/office/officeart/2005/8/layout/vList2"/>
    <dgm:cxn modelId="{1F188A69-7646-42A8-B1A8-9E0462B1EEC1}" type="presOf" srcId="{977EB729-B778-47AD-9CB2-E3DDB6DBD28C}" destId="{9EFDAF8D-99CC-4A20-ACCC-E70805E0C4DB}" srcOrd="0" destOrd="0" presId="urn:microsoft.com/office/officeart/2005/8/layout/vList2"/>
    <dgm:cxn modelId="{E4D6A4AE-1559-41B1-B498-794BC5CAD6CA}" srcId="{2FAEC540-5C79-4785-B7E6-62960A44DC84}" destId="{977EB729-B778-47AD-9CB2-E3DDB6DBD28C}" srcOrd="1" destOrd="0" parTransId="{CCE546D8-15E1-4BC0-831B-30C2E80C7DAA}" sibTransId="{4B659F96-9CF4-4C29-9146-91F5B3FB24DC}"/>
    <dgm:cxn modelId="{2B115370-B384-43D6-B00B-BDA88EF0D371}" srcId="{2FAEC540-5C79-4785-B7E6-62960A44DC84}" destId="{3DB28AD4-5188-4A12-A2B4-7A99B51DD513}" srcOrd="2" destOrd="0" parTransId="{9BDA92B1-82F3-4DD5-A8B4-DF350BB76F80}" sibTransId="{FFB389F9-0A33-4480-BC10-A346191FC29C}"/>
    <dgm:cxn modelId="{6A081AC5-3B0C-4B94-AE92-7DCFE8DB7487}" srcId="{2FAEC540-5C79-4785-B7E6-62960A44DC84}" destId="{FB1E63CC-4176-4278-9572-95BD5FCB100D}" srcOrd="0" destOrd="0" parTransId="{E7B52414-A4D3-4091-92DF-75A5B6748886}" sibTransId="{80BBF183-09BD-4DBA-BD7A-769D459DC97B}"/>
    <dgm:cxn modelId="{7B48AFFF-D767-4C56-A936-CEBCAFE3EA54}" type="presOf" srcId="{3DB28AD4-5188-4A12-A2B4-7A99B51DD513}" destId="{98F47A64-0575-4509-B258-E298F3B4BC98}" srcOrd="0" destOrd="0" presId="urn:microsoft.com/office/officeart/2005/8/layout/vList2"/>
    <dgm:cxn modelId="{0653DB1C-745F-4524-9C19-3795267FCA30}" type="presOf" srcId="{FB1E63CC-4176-4278-9572-95BD5FCB100D}" destId="{E990AD45-51BD-4FCC-9993-03798FD2853C}" srcOrd="0" destOrd="0" presId="urn:microsoft.com/office/officeart/2005/8/layout/vList2"/>
    <dgm:cxn modelId="{2EC7B776-8895-4063-862F-0934813E274E}" type="presParOf" srcId="{EE958A6C-6914-48CF-A15E-B78F88273A35}" destId="{E990AD45-51BD-4FCC-9993-03798FD2853C}" srcOrd="0" destOrd="0" presId="urn:microsoft.com/office/officeart/2005/8/layout/vList2"/>
    <dgm:cxn modelId="{79E3B883-90C3-445A-A16D-0BA80603B364}" type="presParOf" srcId="{EE958A6C-6914-48CF-A15E-B78F88273A35}" destId="{B711670F-B338-4D8E-8206-84697F502612}" srcOrd="1" destOrd="0" presId="urn:microsoft.com/office/officeart/2005/8/layout/vList2"/>
    <dgm:cxn modelId="{CB38975F-1E3B-4558-975D-6BD7FE2B35E2}" type="presParOf" srcId="{EE958A6C-6914-48CF-A15E-B78F88273A35}" destId="{9EFDAF8D-99CC-4A20-ACCC-E70805E0C4DB}" srcOrd="2" destOrd="0" presId="urn:microsoft.com/office/officeart/2005/8/layout/vList2"/>
    <dgm:cxn modelId="{28A0FCCE-DB0C-4161-8DEB-E4FC4AFCA0F0}" type="presParOf" srcId="{EE958A6C-6914-48CF-A15E-B78F88273A35}" destId="{AC98F084-28F6-42E5-ABF3-098A1EF29EA0}" srcOrd="3" destOrd="0" presId="urn:microsoft.com/office/officeart/2005/8/layout/vList2"/>
    <dgm:cxn modelId="{F3504EFD-1A4F-465A-8FE7-E0FB591FE291}" type="presParOf" srcId="{EE958A6C-6914-48CF-A15E-B78F88273A35}" destId="{98F47A64-0575-4509-B258-E298F3B4BC98}" srcOrd="4"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77655EE1-AE64-4E95-812C-08B64B93A4E3}"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D23DE8AB-DDBF-43CC-910D-C5408D15F38E}">
      <dgm:prSet phldrT="[Text]"/>
      <dgm:spPr/>
      <dgm:t>
        <a:bodyPr/>
        <a:lstStyle/>
        <a:p>
          <a:r>
            <a:rPr lang="en-US" b="0" u="none" dirty="0"/>
            <a:t>Adequate water supply</a:t>
          </a:r>
          <a:endParaRPr lang="en-US" b="0" dirty="0"/>
        </a:p>
      </dgm:t>
    </dgm:pt>
    <dgm:pt modelId="{A7AB0150-436C-4EF4-8561-23B4D79E0A64}" type="parTrans" cxnId="{8016DBBA-3696-41F9-806B-3E81599F4F79}">
      <dgm:prSet/>
      <dgm:spPr/>
      <dgm:t>
        <a:bodyPr/>
        <a:lstStyle/>
        <a:p>
          <a:endParaRPr lang="en-US"/>
        </a:p>
      </dgm:t>
    </dgm:pt>
    <dgm:pt modelId="{2B7C587B-E827-4DF0-A171-D951CD165862}" type="sibTrans" cxnId="{8016DBBA-3696-41F9-806B-3E81599F4F79}">
      <dgm:prSet/>
      <dgm:spPr/>
      <dgm:t>
        <a:bodyPr/>
        <a:lstStyle/>
        <a:p>
          <a:endParaRPr lang="en-US"/>
        </a:p>
      </dgm:t>
    </dgm:pt>
    <dgm:pt modelId="{707537EF-590B-46D1-8EE9-60186B0FB457}">
      <dgm:prSet phldrT="[Text]"/>
      <dgm:spPr/>
      <dgm:t>
        <a:bodyPr/>
        <a:lstStyle/>
        <a:p>
          <a:r>
            <a:rPr lang="en-US" b="0" u="none" dirty="0"/>
            <a:t>Foam concentrate supply</a:t>
          </a:r>
          <a:endParaRPr lang="en-US" b="0" dirty="0"/>
        </a:p>
      </dgm:t>
    </dgm:pt>
    <dgm:pt modelId="{DE029AEF-FF7A-456C-A1B8-3779DC8A81EA}" type="parTrans" cxnId="{3A0FFBF9-DF22-4417-8184-C44EB2CBDBB0}">
      <dgm:prSet/>
      <dgm:spPr/>
      <dgm:t>
        <a:bodyPr/>
        <a:lstStyle/>
        <a:p>
          <a:endParaRPr lang="en-US"/>
        </a:p>
      </dgm:t>
    </dgm:pt>
    <dgm:pt modelId="{A8CFC47F-BB3F-4E96-8A7D-0C993C539582}" type="sibTrans" cxnId="{3A0FFBF9-DF22-4417-8184-C44EB2CBDBB0}">
      <dgm:prSet/>
      <dgm:spPr/>
      <dgm:t>
        <a:bodyPr/>
        <a:lstStyle/>
        <a:p>
          <a:endParaRPr lang="en-US"/>
        </a:p>
      </dgm:t>
    </dgm:pt>
    <dgm:pt modelId="{07CF0326-ED24-404D-A659-BFAD96ADBF98}">
      <dgm:prSet phldrT="[Text]"/>
      <dgm:spPr/>
      <dgm:t>
        <a:bodyPr/>
        <a:lstStyle/>
        <a:p>
          <a:r>
            <a:rPr lang="en-US" b="0" u="none" dirty="0"/>
            <a:t>Piping system</a:t>
          </a:r>
          <a:endParaRPr lang="en-US" b="0" dirty="0"/>
        </a:p>
      </dgm:t>
    </dgm:pt>
    <dgm:pt modelId="{C6C600C5-D8D5-4074-BD98-A12EE020CB3C}" type="parTrans" cxnId="{58A3B2EC-220B-41DC-B747-15FEA7B3F22B}">
      <dgm:prSet/>
      <dgm:spPr/>
      <dgm:t>
        <a:bodyPr/>
        <a:lstStyle/>
        <a:p>
          <a:endParaRPr lang="en-US"/>
        </a:p>
      </dgm:t>
    </dgm:pt>
    <dgm:pt modelId="{9337689D-0DBD-4258-9108-75C607F15F59}" type="sibTrans" cxnId="{58A3B2EC-220B-41DC-B747-15FEA7B3F22B}">
      <dgm:prSet/>
      <dgm:spPr/>
      <dgm:t>
        <a:bodyPr/>
        <a:lstStyle/>
        <a:p>
          <a:endParaRPr lang="en-US"/>
        </a:p>
      </dgm:t>
    </dgm:pt>
    <dgm:pt modelId="{247A3DEA-9102-4DE5-9C6E-76AB748D4543}">
      <dgm:prSet phldrT="[Text]"/>
      <dgm:spPr>
        <a:solidFill>
          <a:schemeClr val="accent6">
            <a:lumMod val="75000"/>
          </a:schemeClr>
        </a:solidFill>
      </dgm:spPr>
      <dgm:t>
        <a:bodyPr/>
        <a:lstStyle/>
        <a:p>
          <a:r>
            <a:rPr lang="en-US" b="0" u="none" dirty="0"/>
            <a:t>Proportioning equipment</a:t>
          </a:r>
          <a:endParaRPr lang="en-US" b="0" dirty="0"/>
        </a:p>
      </dgm:t>
    </dgm:pt>
    <dgm:pt modelId="{E124BF9C-C16F-4B51-A722-CDB4050F83C2}" type="parTrans" cxnId="{9DD00829-7B4B-4D25-B3DF-242813DC3F3A}">
      <dgm:prSet/>
      <dgm:spPr/>
      <dgm:t>
        <a:bodyPr/>
        <a:lstStyle/>
        <a:p>
          <a:endParaRPr lang="en-US"/>
        </a:p>
      </dgm:t>
    </dgm:pt>
    <dgm:pt modelId="{DF8F870F-D7A7-4956-B9CC-6CAF4CE4A8E9}" type="sibTrans" cxnId="{9DD00829-7B4B-4D25-B3DF-242813DC3F3A}">
      <dgm:prSet/>
      <dgm:spPr/>
      <dgm:t>
        <a:bodyPr/>
        <a:lstStyle/>
        <a:p>
          <a:endParaRPr lang="en-US"/>
        </a:p>
      </dgm:t>
    </dgm:pt>
    <dgm:pt modelId="{EBCDC63B-57B8-47C2-85E1-99F833680D37}">
      <dgm:prSet phldrT="[Text]"/>
      <dgm:spPr>
        <a:solidFill>
          <a:schemeClr val="accent6">
            <a:lumMod val="50000"/>
          </a:schemeClr>
        </a:solidFill>
      </dgm:spPr>
      <dgm:t>
        <a:bodyPr/>
        <a:lstStyle/>
        <a:p>
          <a:r>
            <a:rPr lang="en-US" b="0" u="none" dirty="0"/>
            <a:t>Foam discharge devices</a:t>
          </a:r>
          <a:endParaRPr lang="en-US" b="0" dirty="0"/>
        </a:p>
      </dgm:t>
    </dgm:pt>
    <dgm:pt modelId="{378D95DE-6888-4580-9D40-DF0508FCCDAC}" type="parTrans" cxnId="{E924F9B3-162B-4838-8751-B38E362523AF}">
      <dgm:prSet/>
      <dgm:spPr/>
      <dgm:t>
        <a:bodyPr/>
        <a:lstStyle/>
        <a:p>
          <a:endParaRPr lang="en-US"/>
        </a:p>
      </dgm:t>
    </dgm:pt>
    <dgm:pt modelId="{1042D548-DDE7-47A9-87A1-827B679CE38D}" type="sibTrans" cxnId="{E924F9B3-162B-4838-8751-B38E362523AF}">
      <dgm:prSet/>
      <dgm:spPr/>
      <dgm:t>
        <a:bodyPr/>
        <a:lstStyle/>
        <a:p>
          <a:endParaRPr lang="en-US"/>
        </a:p>
      </dgm:t>
    </dgm:pt>
    <dgm:pt modelId="{669CC8C4-3D1C-4667-B30C-3E6CA17D04F7}" type="pres">
      <dgm:prSet presAssocID="{77655EE1-AE64-4E95-812C-08B64B93A4E3}" presName="diagram" presStyleCnt="0">
        <dgm:presLayoutVars>
          <dgm:dir/>
          <dgm:resizeHandles val="exact"/>
        </dgm:presLayoutVars>
      </dgm:prSet>
      <dgm:spPr/>
      <dgm:t>
        <a:bodyPr/>
        <a:lstStyle/>
        <a:p>
          <a:endParaRPr lang="en-US"/>
        </a:p>
      </dgm:t>
    </dgm:pt>
    <dgm:pt modelId="{0D64F350-9174-4C5F-BCBA-F0523D70853D}" type="pres">
      <dgm:prSet presAssocID="{D23DE8AB-DDBF-43CC-910D-C5408D15F38E}" presName="node" presStyleLbl="node1" presStyleIdx="0" presStyleCnt="5">
        <dgm:presLayoutVars>
          <dgm:bulletEnabled val="1"/>
        </dgm:presLayoutVars>
      </dgm:prSet>
      <dgm:spPr/>
      <dgm:t>
        <a:bodyPr/>
        <a:lstStyle/>
        <a:p>
          <a:endParaRPr lang="en-US"/>
        </a:p>
      </dgm:t>
    </dgm:pt>
    <dgm:pt modelId="{E47C23E3-5810-4A93-B44E-7B3F6DC8B3E8}" type="pres">
      <dgm:prSet presAssocID="{2B7C587B-E827-4DF0-A171-D951CD165862}" presName="sibTrans" presStyleCnt="0"/>
      <dgm:spPr/>
    </dgm:pt>
    <dgm:pt modelId="{DAAC9E6D-0CCE-4499-852B-4CCFFA75AB24}" type="pres">
      <dgm:prSet presAssocID="{707537EF-590B-46D1-8EE9-60186B0FB457}" presName="node" presStyleLbl="node1" presStyleIdx="1" presStyleCnt="5">
        <dgm:presLayoutVars>
          <dgm:bulletEnabled val="1"/>
        </dgm:presLayoutVars>
      </dgm:prSet>
      <dgm:spPr/>
      <dgm:t>
        <a:bodyPr/>
        <a:lstStyle/>
        <a:p>
          <a:endParaRPr lang="en-US"/>
        </a:p>
      </dgm:t>
    </dgm:pt>
    <dgm:pt modelId="{E8D5F8D1-CE9F-426B-9D1F-4555FB5DB953}" type="pres">
      <dgm:prSet presAssocID="{A8CFC47F-BB3F-4E96-8A7D-0C993C539582}" presName="sibTrans" presStyleCnt="0"/>
      <dgm:spPr/>
    </dgm:pt>
    <dgm:pt modelId="{DD3967EB-011E-427F-B6FE-CB70C923E60D}" type="pres">
      <dgm:prSet presAssocID="{07CF0326-ED24-404D-A659-BFAD96ADBF98}" presName="node" presStyleLbl="node1" presStyleIdx="2" presStyleCnt="5">
        <dgm:presLayoutVars>
          <dgm:bulletEnabled val="1"/>
        </dgm:presLayoutVars>
      </dgm:prSet>
      <dgm:spPr/>
      <dgm:t>
        <a:bodyPr/>
        <a:lstStyle/>
        <a:p>
          <a:endParaRPr lang="en-US"/>
        </a:p>
      </dgm:t>
    </dgm:pt>
    <dgm:pt modelId="{D79A8052-7496-4904-9BB2-8FC43EF2F218}" type="pres">
      <dgm:prSet presAssocID="{9337689D-0DBD-4258-9108-75C607F15F59}" presName="sibTrans" presStyleCnt="0"/>
      <dgm:spPr/>
    </dgm:pt>
    <dgm:pt modelId="{926001B5-E32A-4759-A09D-612B44543F77}" type="pres">
      <dgm:prSet presAssocID="{247A3DEA-9102-4DE5-9C6E-76AB748D4543}" presName="node" presStyleLbl="node1" presStyleIdx="3" presStyleCnt="5">
        <dgm:presLayoutVars>
          <dgm:bulletEnabled val="1"/>
        </dgm:presLayoutVars>
      </dgm:prSet>
      <dgm:spPr/>
      <dgm:t>
        <a:bodyPr/>
        <a:lstStyle/>
        <a:p>
          <a:endParaRPr lang="en-US"/>
        </a:p>
      </dgm:t>
    </dgm:pt>
    <dgm:pt modelId="{73BA88F6-8020-4E2F-8A0B-397A38FBE708}" type="pres">
      <dgm:prSet presAssocID="{DF8F870F-D7A7-4956-B9CC-6CAF4CE4A8E9}" presName="sibTrans" presStyleCnt="0"/>
      <dgm:spPr/>
    </dgm:pt>
    <dgm:pt modelId="{D22E97B7-1DFE-48D0-9D47-0E0A82336D63}" type="pres">
      <dgm:prSet presAssocID="{EBCDC63B-57B8-47C2-85E1-99F833680D37}" presName="node" presStyleLbl="node1" presStyleIdx="4" presStyleCnt="5">
        <dgm:presLayoutVars>
          <dgm:bulletEnabled val="1"/>
        </dgm:presLayoutVars>
      </dgm:prSet>
      <dgm:spPr/>
      <dgm:t>
        <a:bodyPr/>
        <a:lstStyle/>
        <a:p>
          <a:endParaRPr lang="en-US"/>
        </a:p>
      </dgm:t>
    </dgm:pt>
  </dgm:ptLst>
  <dgm:cxnLst>
    <dgm:cxn modelId="{3A0FFBF9-DF22-4417-8184-C44EB2CBDBB0}" srcId="{77655EE1-AE64-4E95-812C-08B64B93A4E3}" destId="{707537EF-590B-46D1-8EE9-60186B0FB457}" srcOrd="1" destOrd="0" parTransId="{DE029AEF-FF7A-456C-A1B8-3779DC8A81EA}" sibTransId="{A8CFC47F-BB3F-4E96-8A7D-0C993C539582}"/>
    <dgm:cxn modelId="{04412917-6CF9-49BB-9ADC-544975EBF4C3}" type="presOf" srcId="{77655EE1-AE64-4E95-812C-08B64B93A4E3}" destId="{669CC8C4-3D1C-4667-B30C-3E6CA17D04F7}" srcOrd="0" destOrd="0" presId="urn:microsoft.com/office/officeart/2005/8/layout/default"/>
    <dgm:cxn modelId="{F1F2BCEE-F872-4201-AE45-865D7777F40F}" type="presOf" srcId="{07CF0326-ED24-404D-A659-BFAD96ADBF98}" destId="{DD3967EB-011E-427F-B6FE-CB70C923E60D}" srcOrd="0" destOrd="0" presId="urn:microsoft.com/office/officeart/2005/8/layout/default"/>
    <dgm:cxn modelId="{9DD00829-7B4B-4D25-B3DF-242813DC3F3A}" srcId="{77655EE1-AE64-4E95-812C-08B64B93A4E3}" destId="{247A3DEA-9102-4DE5-9C6E-76AB748D4543}" srcOrd="3" destOrd="0" parTransId="{E124BF9C-C16F-4B51-A722-CDB4050F83C2}" sibTransId="{DF8F870F-D7A7-4956-B9CC-6CAF4CE4A8E9}"/>
    <dgm:cxn modelId="{58A3B2EC-220B-41DC-B747-15FEA7B3F22B}" srcId="{77655EE1-AE64-4E95-812C-08B64B93A4E3}" destId="{07CF0326-ED24-404D-A659-BFAD96ADBF98}" srcOrd="2" destOrd="0" parTransId="{C6C600C5-D8D5-4074-BD98-A12EE020CB3C}" sibTransId="{9337689D-0DBD-4258-9108-75C607F15F59}"/>
    <dgm:cxn modelId="{05B9A646-4174-4F77-8780-260624829EE6}" type="presOf" srcId="{D23DE8AB-DDBF-43CC-910D-C5408D15F38E}" destId="{0D64F350-9174-4C5F-BCBA-F0523D70853D}" srcOrd="0" destOrd="0" presId="urn:microsoft.com/office/officeart/2005/8/layout/default"/>
    <dgm:cxn modelId="{73328902-1554-444B-92F0-6B2A6AF910D5}" type="presOf" srcId="{247A3DEA-9102-4DE5-9C6E-76AB748D4543}" destId="{926001B5-E32A-4759-A09D-612B44543F77}" srcOrd="0" destOrd="0" presId="urn:microsoft.com/office/officeart/2005/8/layout/default"/>
    <dgm:cxn modelId="{8016DBBA-3696-41F9-806B-3E81599F4F79}" srcId="{77655EE1-AE64-4E95-812C-08B64B93A4E3}" destId="{D23DE8AB-DDBF-43CC-910D-C5408D15F38E}" srcOrd="0" destOrd="0" parTransId="{A7AB0150-436C-4EF4-8561-23B4D79E0A64}" sibTransId="{2B7C587B-E827-4DF0-A171-D951CD165862}"/>
    <dgm:cxn modelId="{CDEE151C-E747-41D0-A5A3-2380DBA2CEE3}" type="presOf" srcId="{EBCDC63B-57B8-47C2-85E1-99F833680D37}" destId="{D22E97B7-1DFE-48D0-9D47-0E0A82336D63}" srcOrd="0" destOrd="0" presId="urn:microsoft.com/office/officeart/2005/8/layout/default"/>
    <dgm:cxn modelId="{9D78AD76-204B-4F99-AF63-3D3C764773D4}" type="presOf" srcId="{707537EF-590B-46D1-8EE9-60186B0FB457}" destId="{DAAC9E6D-0CCE-4499-852B-4CCFFA75AB24}" srcOrd="0" destOrd="0" presId="urn:microsoft.com/office/officeart/2005/8/layout/default"/>
    <dgm:cxn modelId="{E924F9B3-162B-4838-8751-B38E362523AF}" srcId="{77655EE1-AE64-4E95-812C-08B64B93A4E3}" destId="{EBCDC63B-57B8-47C2-85E1-99F833680D37}" srcOrd="4" destOrd="0" parTransId="{378D95DE-6888-4580-9D40-DF0508FCCDAC}" sibTransId="{1042D548-DDE7-47A9-87A1-827B679CE38D}"/>
    <dgm:cxn modelId="{C95E4C7B-E3B6-4912-8D1D-10F6E1E960A7}" type="presParOf" srcId="{669CC8C4-3D1C-4667-B30C-3E6CA17D04F7}" destId="{0D64F350-9174-4C5F-BCBA-F0523D70853D}" srcOrd="0" destOrd="0" presId="urn:microsoft.com/office/officeart/2005/8/layout/default"/>
    <dgm:cxn modelId="{D24654E4-AB18-4434-8512-8C08E4DC796F}" type="presParOf" srcId="{669CC8C4-3D1C-4667-B30C-3E6CA17D04F7}" destId="{E47C23E3-5810-4A93-B44E-7B3F6DC8B3E8}" srcOrd="1" destOrd="0" presId="urn:microsoft.com/office/officeart/2005/8/layout/default"/>
    <dgm:cxn modelId="{888342C7-1F72-4E83-AB21-EC2E3D5ACE1A}" type="presParOf" srcId="{669CC8C4-3D1C-4667-B30C-3E6CA17D04F7}" destId="{DAAC9E6D-0CCE-4499-852B-4CCFFA75AB24}" srcOrd="2" destOrd="0" presId="urn:microsoft.com/office/officeart/2005/8/layout/default"/>
    <dgm:cxn modelId="{BB652045-7014-4622-9DF3-C102D3B55BC3}" type="presParOf" srcId="{669CC8C4-3D1C-4667-B30C-3E6CA17D04F7}" destId="{E8D5F8D1-CE9F-426B-9D1F-4555FB5DB953}" srcOrd="3" destOrd="0" presId="urn:microsoft.com/office/officeart/2005/8/layout/default"/>
    <dgm:cxn modelId="{AB88B532-D34E-4AC3-A005-04FB96EB48B5}" type="presParOf" srcId="{669CC8C4-3D1C-4667-B30C-3E6CA17D04F7}" destId="{DD3967EB-011E-427F-B6FE-CB70C923E60D}" srcOrd="4" destOrd="0" presId="urn:microsoft.com/office/officeart/2005/8/layout/default"/>
    <dgm:cxn modelId="{4A8A2756-4CB0-43AD-99A9-D42F46CB48AB}" type="presParOf" srcId="{669CC8C4-3D1C-4667-B30C-3E6CA17D04F7}" destId="{D79A8052-7496-4904-9BB2-8FC43EF2F218}" srcOrd="5" destOrd="0" presId="urn:microsoft.com/office/officeart/2005/8/layout/default"/>
    <dgm:cxn modelId="{2ADE0D1E-390F-4CAD-A2BE-A1E28D203ED8}" type="presParOf" srcId="{669CC8C4-3D1C-4667-B30C-3E6CA17D04F7}" destId="{926001B5-E32A-4759-A09D-612B44543F77}" srcOrd="6" destOrd="0" presId="urn:microsoft.com/office/officeart/2005/8/layout/default"/>
    <dgm:cxn modelId="{0AF4AC13-7A8E-4A72-9D3B-768C76E2ECFC}" type="presParOf" srcId="{669CC8C4-3D1C-4667-B30C-3E6CA17D04F7}" destId="{73BA88F6-8020-4E2F-8A0B-397A38FBE708}" srcOrd="7" destOrd="0" presId="urn:microsoft.com/office/officeart/2005/8/layout/default"/>
    <dgm:cxn modelId="{470C3237-AC59-469D-93A0-1673C0C955F1}" type="presParOf" srcId="{669CC8C4-3D1C-4667-B30C-3E6CA17D04F7}" destId="{D22E97B7-1DFE-48D0-9D47-0E0A82336D63}"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1A888732-6220-4E83-AF0B-D5A60AFFDFA5}"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4BEE0712-FE7C-4DB6-A8DE-34B19CA4C6D3}">
      <dgm:prSet phldrT="[Text]"/>
      <dgm:spPr/>
      <dgm:t>
        <a:bodyPr/>
        <a:lstStyle/>
        <a:p>
          <a:r>
            <a:rPr lang="en-US" dirty="0"/>
            <a:t>Fixed</a:t>
          </a:r>
        </a:p>
      </dgm:t>
    </dgm:pt>
    <dgm:pt modelId="{96BF1F98-EE1B-4275-833E-134DBB1B867E}" type="parTrans" cxnId="{4A22B44F-09DC-4D0E-A490-60E3880746F5}">
      <dgm:prSet/>
      <dgm:spPr/>
      <dgm:t>
        <a:bodyPr/>
        <a:lstStyle/>
        <a:p>
          <a:endParaRPr lang="en-US"/>
        </a:p>
      </dgm:t>
    </dgm:pt>
    <dgm:pt modelId="{A6F00285-F6F9-44EC-A169-CD3E47D2E368}" type="sibTrans" cxnId="{4A22B44F-09DC-4D0E-A490-60E3880746F5}">
      <dgm:prSet/>
      <dgm:spPr/>
      <dgm:t>
        <a:bodyPr/>
        <a:lstStyle/>
        <a:p>
          <a:endParaRPr lang="en-US"/>
        </a:p>
      </dgm:t>
    </dgm:pt>
    <dgm:pt modelId="{D5A596D3-101E-48BF-B9DD-1CE7D9B69E7C}">
      <dgm:prSet/>
      <dgm:spPr/>
      <dgm:t>
        <a:bodyPr/>
        <a:lstStyle/>
        <a:p>
          <a:r>
            <a:rPr lang="en-US" dirty="0"/>
            <a:t>Automatically discharges foam through fixed delivery outlets to the protected hazard</a:t>
          </a:r>
        </a:p>
      </dgm:t>
    </dgm:pt>
    <dgm:pt modelId="{6505E4D6-8CEB-46E4-84D0-EAE4807D2574}" type="parTrans" cxnId="{46A3863C-E676-45AE-989B-B5103E041D65}">
      <dgm:prSet/>
      <dgm:spPr/>
      <dgm:t>
        <a:bodyPr/>
        <a:lstStyle/>
        <a:p>
          <a:endParaRPr lang="en-US"/>
        </a:p>
      </dgm:t>
    </dgm:pt>
    <dgm:pt modelId="{2C27E549-BE23-44D0-B3DD-A36112306C6D}" type="sibTrans" cxnId="{46A3863C-E676-45AE-989B-B5103E041D65}">
      <dgm:prSet/>
      <dgm:spPr/>
      <dgm:t>
        <a:bodyPr/>
        <a:lstStyle/>
        <a:p>
          <a:endParaRPr lang="en-US"/>
        </a:p>
      </dgm:t>
    </dgm:pt>
    <dgm:pt modelId="{3A9CF912-CEF6-4315-9881-742FE6C37CBE}">
      <dgm:prSet/>
      <dgm:spPr/>
      <dgm:t>
        <a:bodyPr/>
        <a:lstStyle/>
        <a:p>
          <a:r>
            <a:rPr lang="en-US" dirty="0"/>
            <a:t>If a pump is required to increase pressure on the system, it is usually permanently installed</a:t>
          </a:r>
        </a:p>
      </dgm:t>
    </dgm:pt>
    <dgm:pt modelId="{3F9FC7A7-29E1-490E-8EC5-521D9FAFD586}" type="parTrans" cxnId="{F2C6F399-1AF4-43AB-A657-0E8A44E0BDBA}">
      <dgm:prSet/>
      <dgm:spPr/>
      <dgm:t>
        <a:bodyPr/>
        <a:lstStyle/>
        <a:p>
          <a:endParaRPr lang="en-US"/>
        </a:p>
      </dgm:t>
    </dgm:pt>
    <dgm:pt modelId="{96D9509B-216F-4B7F-A65C-A3D9563EF953}" type="sibTrans" cxnId="{F2C6F399-1AF4-43AB-A657-0E8A44E0BDBA}">
      <dgm:prSet/>
      <dgm:spPr/>
      <dgm:t>
        <a:bodyPr/>
        <a:lstStyle/>
        <a:p>
          <a:endParaRPr lang="en-US"/>
        </a:p>
      </dgm:t>
    </dgm:pt>
    <dgm:pt modelId="{16A73FCC-F50A-4160-848C-9F757112D069}">
      <dgm:prSet phldrT="[Text]"/>
      <dgm:spPr/>
      <dgm:t>
        <a:bodyPr/>
        <a:lstStyle/>
        <a:p>
          <a:r>
            <a:rPr lang="en-US" dirty="0"/>
            <a:t>Complete installation </a:t>
          </a:r>
          <a:r>
            <a:rPr lang="en-US" dirty="0" smtClean="0"/>
            <a:t>piped </a:t>
          </a:r>
          <a:r>
            <a:rPr lang="en-US" dirty="0"/>
            <a:t>from a central foam station</a:t>
          </a:r>
        </a:p>
      </dgm:t>
    </dgm:pt>
    <dgm:pt modelId="{9CA64311-0763-48F7-9743-34DB16604D4D}" type="parTrans" cxnId="{A702BCE4-65C0-4890-8B09-EBED409E58FE}">
      <dgm:prSet/>
      <dgm:spPr/>
      <dgm:t>
        <a:bodyPr/>
        <a:lstStyle/>
        <a:p>
          <a:endParaRPr lang="en-US"/>
        </a:p>
      </dgm:t>
    </dgm:pt>
    <dgm:pt modelId="{85CA7643-75E9-442B-AA68-7F9C776653E7}" type="sibTrans" cxnId="{A702BCE4-65C0-4890-8B09-EBED409E58FE}">
      <dgm:prSet/>
      <dgm:spPr/>
      <dgm:t>
        <a:bodyPr/>
        <a:lstStyle/>
        <a:p>
          <a:endParaRPr lang="en-US"/>
        </a:p>
      </dgm:t>
    </dgm:pt>
    <dgm:pt modelId="{DFBA91FC-0DA9-4E03-AA61-259495A13F43}" type="pres">
      <dgm:prSet presAssocID="{1A888732-6220-4E83-AF0B-D5A60AFFDFA5}" presName="linear" presStyleCnt="0">
        <dgm:presLayoutVars>
          <dgm:dir/>
          <dgm:animLvl val="lvl"/>
          <dgm:resizeHandles val="exact"/>
        </dgm:presLayoutVars>
      </dgm:prSet>
      <dgm:spPr/>
      <dgm:t>
        <a:bodyPr/>
        <a:lstStyle/>
        <a:p>
          <a:endParaRPr lang="en-US"/>
        </a:p>
      </dgm:t>
    </dgm:pt>
    <dgm:pt modelId="{19CB3617-04F2-4EBF-9AD6-6FE29377C86D}" type="pres">
      <dgm:prSet presAssocID="{4BEE0712-FE7C-4DB6-A8DE-34B19CA4C6D3}" presName="parentLin" presStyleCnt="0"/>
      <dgm:spPr/>
      <dgm:t>
        <a:bodyPr/>
        <a:lstStyle/>
        <a:p>
          <a:endParaRPr lang="en-US"/>
        </a:p>
      </dgm:t>
    </dgm:pt>
    <dgm:pt modelId="{F29ED7FF-9D17-41D7-A681-5DDC4E541901}" type="pres">
      <dgm:prSet presAssocID="{4BEE0712-FE7C-4DB6-A8DE-34B19CA4C6D3}" presName="parentLeftMargin" presStyleLbl="node1" presStyleIdx="0" presStyleCnt="1"/>
      <dgm:spPr/>
      <dgm:t>
        <a:bodyPr/>
        <a:lstStyle/>
        <a:p>
          <a:endParaRPr lang="en-US"/>
        </a:p>
      </dgm:t>
    </dgm:pt>
    <dgm:pt modelId="{2AC9462C-4964-492E-95E9-780D2468429F}" type="pres">
      <dgm:prSet presAssocID="{4BEE0712-FE7C-4DB6-A8DE-34B19CA4C6D3}" presName="parentText" presStyleLbl="node1" presStyleIdx="0" presStyleCnt="1">
        <dgm:presLayoutVars>
          <dgm:chMax val="0"/>
          <dgm:bulletEnabled val="1"/>
        </dgm:presLayoutVars>
      </dgm:prSet>
      <dgm:spPr/>
      <dgm:t>
        <a:bodyPr/>
        <a:lstStyle/>
        <a:p>
          <a:endParaRPr lang="en-US"/>
        </a:p>
      </dgm:t>
    </dgm:pt>
    <dgm:pt modelId="{772AEDE7-C6BE-42C7-81D6-8FD5D407623C}" type="pres">
      <dgm:prSet presAssocID="{4BEE0712-FE7C-4DB6-A8DE-34B19CA4C6D3}" presName="negativeSpace" presStyleCnt="0"/>
      <dgm:spPr/>
      <dgm:t>
        <a:bodyPr/>
        <a:lstStyle/>
        <a:p>
          <a:endParaRPr lang="en-US"/>
        </a:p>
      </dgm:t>
    </dgm:pt>
    <dgm:pt modelId="{12B4F4B6-4DE3-4F83-A593-BC2626EF97C5}" type="pres">
      <dgm:prSet presAssocID="{4BEE0712-FE7C-4DB6-A8DE-34B19CA4C6D3}" presName="childText" presStyleLbl="conFgAcc1" presStyleIdx="0" presStyleCnt="1">
        <dgm:presLayoutVars>
          <dgm:bulletEnabled val="1"/>
        </dgm:presLayoutVars>
      </dgm:prSet>
      <dgm:spPr/>
      <dgm:t>
        <a:bodyPr/>
        <a:lstStyle/>
        <a:p>
          <a:endParaRPr lang="en-US"/>
        </a:p>
      </dgm:t>
    </dgm:pt>
  </dgm:ptLst>
  <dgm:cxnLst>
    <dgm:cxn modelId="{814131C1-04EA-47E6-933D-256BA5D63C81}" type="presOf" srcId="{D5A596D3-101E-48BF-B9DD-1CE7D9B69E7C}" destId="{12B4F4B6-4DE3-4F83-A593-BC2626EF97C5}" srcOrd="0" destOrd="1" presId="urn:microsoft.com/office/officeart/2005/8/layout/list1"/>
    <dgm:cxn modelId="{46A3863C-E676-45AE-989B-B5103E041D65}" srcId="{4BEE0712-FE7C-4DB6-A8DE-34B19CA4C6D3}" destId="{D5A596D3-101E-48BF-B9DD-1CE7D9B69E7C}" srcOrd="1" destOrd="0" parTransId="{6505E4D6-8CEB-46E4-84D0-EAE4807D2574}" sibTransId="{2C27E549-BE23-44D0-B3DD-A36112306C6D}"/>
    <dgm:cxn modelId="{E87E4F69-76BE-48BE-9D60-D77A51CE9AB5}" type="presOf" srcId="{3A9CF912-CEF6-4315-9881-742FE6C37CBE}" destId="{12B4F4B6-4DE3-4F83-A593-BC2626EF97C5}" srcOrd="0" destOrd="2" presId="urn:microsoft.com/office/officeart/2005/8/layout/list1"/>
    <dgm:cxn modelId="{F2C6F399-1AF4-43AB-A657-0E8A44E0BDBA}" srcId="{4BEE0712-FE7C-4DB6-A8DE-34B19CA4C6D3}" destId="{3A9CF912-CEF6-4315-9881-742FE6C37CBE}" srcOrd="2" destOrd="0" parTransId="{3F9FC7A7-29E1-490E-8EC5-521D9FAFD586}" sibTransId="{96D9509B-216F-4B7F-A65C-A3D9563EF953}"/>
    <dgm:cxn modelId="{A702BCE4-65C0-4890-8B09-EBED409E58FE}" srcId="{4BEE0712-FE7C-4DB6-A8DE-34B19CA4C6D3}" destId="{16A73FCC-F50A-4160-848C-9F757112D069}" srcOrd="0" destOrd="0" parTransId="{9CA64311-0763-48F7-9743-34DB16604D4D}" sibTransId="{85CA7643-75E9-442B-AA68-7F9C776653E7}"/>
    <dgm:cxn modelId="{4E9D42F7-A60A-4FF9-BEA4-C0BE01FBF2AC}" type="presOf" srcId="{1A888732-6220-4E83-AF0B-D5A60AFFDFA5}" destId="{DFBA91FC-0DA9-4E03-AA61-259495A13F43}" srcOrd="0" destOrd="0" presId="urn:microsoft.com/office/officeart/2005/8/layout/list1"/>
    <dgm:cxn modelId="{4A22B44F-09DC-4D0E-A490-60E3880746F5}" srcId="{1A888732-6220-4E83-AF0B-D5A60AFFDFA5}" destId="{4BEE0712-FE7C-4DB6-A8DE-34B19CA4C6D3}" srcOrd="0" destOrd="0" parTransId="{96BF1F98-EE1B-4275-833E-134DBB1B867E}" sibTransId="{A6F00285-F6F9-44EC-A169-CD3E47D2E368}"/>
    <dgm:cxn modelId="{F29AD6ED-3224-4FC1-A619-E4D0EFBBCDDB}" type="presOf" srcId="{4BEE0712-FE7C-4DB6-A8DE-34B19CA4C6D3}" destId="{2AC9462C-4964-492E-95E9-780D2468429F}" srcOrd="1" destOrd="0" presId="urn:microsoft.com/office/officeart/2005/8/layout/list1"/>
    <dgm:cxn modelId="{796BDCF3-E197-4A96-B853-D1239EA9FB40}" type="presOf" srcId="{16A73FCC-F50A-4160-848C-9F757112D069}" destId="{12B4F4B6-4DE3-4F83-A593-BC2626EF97C5}" srcOrd="0" destOrd="0" presId="urn:microsoft.com/office/officeart/2005/8/layout/list1"/>
    <dgm:cxn modelId="{C0155D2A-6864-4526-847C-111CF1B7A597}" type="presOf" srcId="{4BEE0712-FE7C-4DB6-A8DE-34B19CA4C6D3}" destId="{F29ED7FF-9D17-41D7-A681-5DDC4E541901}" srcOrd="0" destOrd="0" presId="urn:microsoft.com/office/officeart/2005/8/layout/list1"/>
    <dgm:cxn modelId="{5B7F5FA9-CA0C-4509-B067-76BEB0CCE654}" type="presParOf" srcId="{DFBA91FC-0DA9-4E03-AA61-259495A13F43}" destId="{19CB3617-04F2-4EBF-9AD6-6FE29377C86D}" srcOrd="0" destOrd="0" presId="urn:microsoft.com/office/officeart/2005/8/layout/list1"/>
    <dgm:cxn modelId="{BB579C86-6E09-4584-BC80-233CCC5A6AF5}" type="presParOf" srcId="{19CB3617-04F2-4EBF-9AD6-6FE29377C86D}" destId="{F29ED7FF-9D17-41D7-A681-5DDC4E541901}" srcOrd="0" destOrd="0" presId="urn:microsoft.com/office/officeart/2005/8/layout/list1"/>
    <dgm:cxn modelId="{05405AFD-4AB3-4297-91A8-79370E6DB350}" type="presParOf" srcId="{19CB3617-04F2-4EBF-9AD6-6FE29377C86D}" destId="{2AC9462C-4964-492E-95E9-780D2468429F}" srcOrd="1" destOrd="0" presId="urn:microsoft.com/office/officeart/2005/8/layout/list1"/>
    <dgm:cxn modelId="{49828FE4-F5FA-435D-B43B-46F0740247EC}" type="presParOf" srcId="{DFBA91FC-0DA9-4E03-AA61-259495A13F43}" destId="{772AEDE7-C6BE-42C7-81D6-8FD5D407623C}" srcOrd="1" destOrd="0" presId="urn:microsoft.com/office/officeart/2005/8/layout/list1"/>
    <dgm:cxn modelId="{F38D607E-F2E2-450D-A991-D8DE1BF6EB6C}" type="presParOf" srcId="{DFBA91FC-0DA9-4E03-AA61-259495A13F43}" destId="{12B4F4B6-4DE3-4F83-A593-BC2626EF97C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895F02D7-6DA8-4197-8E98-FBB1A537A38A}" type="doc">
      <dgm:prSet loTypeId="urn:microsoft.com/office/officeart/2005/8/layout/list1" loCatId="list" qsTypeId="urn:microsoft.com/office/officeart/2005/8/quickstyle/simple1" qsCatId="simple" csTypeId="urn:microsoft.com/office/officeart/2005/8/colors/accent2_4" csCatId="accent2" phldr="1"/>
      <dgm:spPr/>
      <dgm:t>
        <a:bodyPr/>
        <a:lstStyle/>
        <a:p>
          <a:endParaRPr lang="en-US"/>
        </a:p>
      </dgm:t>
    </dgm:pt>
    <dgm:pt modelId="{4467C0B1-BE81-4F0C-95D3-A35377A6A999}">
      <dgm:prSet phldrT="[Text]"/>
      <dgm:spPr/>
      <dgm:t>
        <a:bodyPr/>
        <a:lstStyle/>
        <a:p>
          <a:r>
            <a:rPr lang="en-US" dirty="0"/>
            <a:t>Semifixed</a:t>
          </a:r>
        </a:p>
      </dgm:t>
    </dgm:pt>
    <dgm:pt modelId="{497B5312-74AE-4E41-9C38-566773AA8422}" type="parTrans" cxnId="{CC2FEDAB-B37C-41CC-A7B8-85DEF62F491D}">
      <dgm:prSet/>
      <dgm:spPr/>
      <dgm:t>
        <a:bodyPr/>
        <a:lstStyle/>
        <a:p>
          <a:endParaRPr lang="en-US"/>
        </a:p>
      </dgm:t>
    </dgm:pt>
    <dgm:pt modelId="{F1D22810-C858-4A82-B82A-ECB07504742B}" type="sibTrans" cxnId="{CC2FEDAB-B37C-41CC-A7B8-85DEF62F491D}">
      <dgm:prSet/>
      <dgm:spPr/>
      <dgm:t>
        <a:bodyPr/>
        <a:lstStyle/>
        <a:p>
          <a:endParaRPr lang="en-US"/>
        </a:p>
      </dgm:t>
    </dgm:pt>
    <dgm:pt modelId="{7B7C769F-761E-4F48-B92D-F1729999786C}">
      <dgm:prSet/>
      <dgm:spPr/>
      <dgm:t>
        <a:bodyPr/>
        <a:lstStyle/>
        <a:p>
          <a:r>
            <a:rPr lang="en-US" dirty="0"/>
            <a:t>Primarily used on flammable liquid storage tanks</a:t>
          </a:r>
        </a:p>
      </dgm:t>
    </dgm:pt>
    <dgm:pt modelId="{F5645035-A241-40A5-8218-1CCA8D4AF7BB}" type="parTrans" cxnId="{1D770BB0-2AA7-4943-8CD0-892AF55D90E5}">
      <dgm:prSet/>
      <dgm:spPr/>
      <dgm:t>
        <a:bodyPr/>
        <a:lstStyle/>
        <a:p>
          <a:endParaRPr lang="en-US"/>
        </a:p>
      </dgm:t>
    </dgm:pt>
    <dgm:pt modelId="{A0A7F480-FAD3-4747-855F-14D9F6C3230E}" type="sibTrans" cxnId="{1D770BB0-2AA7-4943-8CD0-892AF55D90E5}">
      <dgm:prSet/>
      <dgm:spPr/>
      <dgm:t>
        <a:bodyPr/>
        <a:lstStyle/>
        <a:p>
          <a:endParaRPr lang="en-US"/>
        </a:p>
      </dgm:t>
    </dgm:pt>
    <dgm:pt modelId="{E2A50756-A71C-4144-AF07-AE2823F4FF06}">
      <dgm:prSet/>
      <dgm:spPr/>
      <dgm:t>
        <a:bodyPr/>
        <a:lstStyle/>
        <a:p>
          <a:r>
            <a:rPr lang="en-US" dirty="0" smtClean="0"/>
            <a:t>Found </a:t>
          </a:r>
          <a:r>
            <a:rPr lang="en-US" dirty="0"/>
            <a:t>in settings that involve several similar hazards such as petroleum refineries</a:t>
          </a:r>
        </a:p>
      </dgm:t>
    </dgm:pt>
    <dgm:pt modelId="{5E438115-8EC6-4278-B89E-7E14EFCA6189}" type="parTrans" cxnId="{1D381307-AD23-4ADA-89A1-E371A6F2DE87}">
      <dgm:prSet/>
      <dgm:spPr/>
      <dgm:t>
        <a:bodyPr/>
        <a:lstStyle/>
        <a:p>
          <a:endParaRPr lang="en-US"/>
        </a:p>
      </dgm:t>
    </dgm:pt>
    <dgm:pt modelId="{40EEFAD9-C0A3-40F2-A303-97E760A28D18}" type="sibTrans" cxnId="{1D381307-AD23-4ADA-89A1-E371A6F2DE87}">
      <dgm:prSet/>
      <dgm:spPr/>
      <dgm:t>
        <a:bodyPr/>
        <a:lstStyle/>
        <a:p>
          <a:endParaRPr lang="en-US"/>
        </a:p>
      </dgm:t>
    </dgm:pt>
    <dgm:pt modelId="{EE210C0B-2891-4AB7-B2BD-4D6939D7D1BF}">
      <dgm:prSet phldrT="[Text]"/>
      <dgm:spPr/>
      <dgm:t>
        <a:bodyPr/>
        <a:lstStyle/>
        <a:p>
          <a:r>
            <a:rPr lang="en-US" dirty="0"/>
            <a:t>Foam discharge piping is in place but not attached to a permanent source of foam; requires a separate mobile foam-solution source, usually a fire brigade or fire department pumper/truck</a:t>
          </a:r>
        </a:p>
      </dgm:t>
    </dgm:pt>
    <dgm:pt modelId="{F1D01FE6-41DF-4144-80C6-3C0680C2C192}" type="parTrans" cxnId="{F5D1947C-4D9C-419A-865E-737558AD0854}">
      <dgm:prSet/>
      <dgm:spPr/>
      <dgm:t>
        <a:bodyPr/>
        <a:lstStyle/>
        <a:p>
          <a:endParaRPr lang="en-US"/>
        </a:p>
      </dgm:t>
    </dgm:pt>
    <dgm:pt modelId="{B43854F0-CF98-4A00-9789-AD08C8A50627}" type="sibTrans" cxnId="{F5D1947C-4D9C-419A-865E-737558AD0854}">
      <dgm:prSet/>
      <dgm:spPr/>
      <dgm:t>
        <a:bodyPr/>
        <a:lstStyle/>
        <a:p>
          <a:endParaRPr lang="en-US"/>
        </a:p>
      </dgm:t>
    </dgm:pt>
    <dgm:pt modelId="{D3B4EEC8-A81C-4933-AE59-D8A798D1C526}" type="pres">
      <dgm:prSet presAssocID="{895F02D7-6DA8-4197-8E98-FBB1A537A38A}" presName="linear" presStyleCnt="0">
        <dgm:presLayoutVars>
          <dgm:dir/>
          <dgm:animLvl val="lvl"/>
          <dgm:resizeHandles val="exact"/>
        </dgm:presLayoutVars>
      </dgm:prSet>
      <dgm:spPr/>
      <dgm:t>
        <a:bodyPr/>
        <a:lstStyle/>
        <a:p>
          <a:endParaRPr lang="en-US"/>
        </a:p>
      </dgm:t>
    </dgm:pt>
    <dgm:pt modelId="{4D8EC5C6-E722-42DD-9ACE-1679C0EAA0A7}" type="pres">
      <dgm:prSet presAssocID="{4467C0B1-BE81-4F0C-95D3-A35377A6A999}" presName="parentLin" presStyleCnt="0"/>
      <dgm:spPr/>
      <dgm:t>
        <a:bodyPr/>
        <a:lstStyle/>
        <a:p>
          <a:endParaRPr lang="en-US"/>
        </a:p>
      </dgm:t>
    </dgm:pt>
    <dgm:pt modelId="{D640AED0-CE2D-41B4-A73B-F10C169F7F4C}" type="pres">
      <dgm:prSet presAssocID="{4467C0B1-BE81-4F0C-95D3-A35377A6A999}" presName="parentLeftMargin" presStyleLbl="node1" presStyleIdx="0" presStyleCnt="1"/>
      <dgm:spPr/>
      <dgm:t>
        <a:bodyPr/>
        <a:lstStyle/>
        <a:p>
          <a:endParaRPr lang="en-US"/>
        </a:p>
      </dgm:t>
    </dgm:pt>
    <dgm:pt modelId="{2519359D-8F00-4B5F-A921-F4816A5CE8A3}" type="pres">
      <dgm:prSet presAssocID="{4467C0B1-BE81-4F0C-95D3-A35377A6A999}" presName="parentText" presStyleLbl="node1" presStyleIdx="0" presStyleCnt="1">
        <dgm:presLayoutVars>
          <dgm:chMax val="0"/>
          <dgm:bulletEnabled val="1"/>
        </dgm:presLayoutVars>
      </dgm:prSet>
      <dgm:spPr/>
      <dgm:t>
        <a:bodyPr/>
        <a:lstStyle/>
        <a:p>
          <a:endParaRPr lang="en-US"/>
        </a:p>
      </dgm:t>
    </dgm:pt>
    <dgm:pt modelId="{E425CE29-DEA3-46E9-8691-D47917379BFA}" type="pres">
      <dgm:prSet presAssocID="{4467C0B1-BE81-4F0C-95D3-A35377A6A999}" presName="negativeSpace" presStyleCnt="0"/>
      <dgm:spPr/>
      <dgm:t>
        <a:bodyPr/>
        <a:lstStyle/>
        <a:p>
          <a:endParaRPr lang="en-US"/>
        </a:p>
      </dgm:t>
    </dgm:pt>
    <dgm:pt modelId="{E6EECED2-121D-48B7-8FA6-4CD4D16D8EE5}" type="pres">
      <dgm:prSet presAssocID="{4467C0B1-BE81-4F0C-95D3-A35377A6A999}" presName="childText" presStyleLbl="conFgAcc1" presStyleIdx="0" presStyleCnt="1">
        <dgm:presLayoutVars>
          <dgm:bulletEnabled val="1"/>
        </dgm:presLayoutVars>
      </dgm:prSet>
      <dgm:spPr/>
      <dgm:t>
        <a:bodyPr/>
        <a:lstStyle/>
        <a:p>
          <a:endParaRPr lang="en-US"/>
        </a:p>
      </dgm:t>
    </dgm:pt>
  </dgm:ptLst>
  <dgm:cxnLst>
    <dgm:cxn modelId="{AA32988D-0E63-429B-B8BF-5BD72285AF1C}" type="presOf" srcId="{EE210C0B-2891-4AB7-B2BD-4D6939D7D1BF}" destId="{E6EECED2-121D-48B7-8FA6-4CD4D16D8EE5}" srcOrd="0" destOrd="0" presId="urn:microsoft.com/office/officeart/2005/8/layout/list1"/>
    <dgm:cxn modelId="{728DDDAD-8372-47F0-BD6C-EC39CB791915}" type="presOf" srcId="{895F02D7-6DA8-4197-8E98-FBB1A537A38A}" destId="{D3B4EEC8-A81C-4933-AE59-D8A798D1C526}" srcOrd="0" destOrd="0" presId="urn:microsoft.com/office/officeart/2005/8/layout/list1"/>
    <dgm:cxn modelId="{C104100C-0B5F-4E63-BA61-075026F4FB3E}" type="presOf" srcId="{7B7C769F-761E-4F48-B92D-F1729999786C}" destId="{E6EECED2-121D-48B7-8FA6-4CD4D16D8EE5}" srcOrd="0" destOrd="1" presId="urn:microsoft.com/office/officeart/2005/8/layout/list1"/>
    <dgm:cxn modelId="{1D381307-AD23-4ADA-89A1-E371A6F2DE87}" srcId="{4467C0B1-BE81-4F0C-95D3-A35377A6A999}" destId="{E2A50756-A71C-4144-AF07-AE2823F4FF06}" srcOrd="2" destOrd="0" parTransId="{5E438115-8EC6-4278-B89E-7E14EFCA6189}" sibTransId="{40EEFAD9-C0A3-40F2-A303-97E760A28D18}"/>
    <dgm:cxn modelId="{CC2FEDAB-B37C-41CC-A7B8-85DEF62F491D}" srcId="{895F02D7-6DA8-4197-8E98-FBB1A537A38A}" destId="{4467C0B1-BE81-4F0C-95D3-A35377A6A999}" srcOrd="0" destOrd="0" parTransId="{497B5312-74AE-4E41-9C38-566773AA8422}" sibTransId="{F1D22810-C858-4A82-B82A-ECB07504742B}"/>
    <dgm:cxn modelId="{AD743DD9-F627-4603-B657-86F6F9329B78}" type="presOf" srcId="{4467C0B1-BE81-4F0C-95D3-A35377A6A999}" destId="{2519359D-8F00-4B5F-A921-F4816A5CE8A3}" srcOrd="1" destOrd="0" presId="urn:microsoft.com/office/officeart/2005/8/layout/list1"/>
    <dgm:cxn modelId="{CA6C4E62-A80B-47C2-8C4C-CD9D03E4C383}" type="presOf" srcId="{E2A50756-A71C-4144-AF07-AE2823F4FF06}" destId="{E6EECED2-121D-48B7-8FA6-4CD4D16D8EE5}" srcOrd="0" destOrd="2" presId="urn:microsoft.com/office/officeart/2005/8/layout/list1"/>
    <dgm:cxn modelId="{5A61516A-1854-44D0-A352-D652C8452179}" type="presOf" srcId="{4467C0B1-BE81-4F0C-95D3-A35377A6A999}" destId="{D640AED0-CE2D-41B4-A73B-F10C169F7F4C}" srcOrd="0" destOrd="0" presId="urn:microsoft.com/office/officeart/2005/8/layout/list1"/>
    <dgm:cxn modelId="{1D770BB0-2AA7-4943-8CD0-892AF55D90E5}" srcId="{4467C0B1-BE81-4F0C-95D3-A35377A6A999}" destId="{7B7C769F-761E-4F48-B92D-F1729999786C}" srcOrd="1" destOrd="0" parTransId="{F5645035-A241-40A5-8218-1CCA8D4AF7BB}" sibTransId="{A0A7F480-FAD3-4747-855F-14D9F6C3230E}"/>
    <dgm:cxn modelId="{F5D1947C-4D9C-419A-865E-737558AD0854}" srcId="{4467C0B1-BE81-4F0C-95D3-A35377A6A999}" destId="{EE210C0B-2891-4AB7-B2BD-4D6939D7D1BF}" srcOrd="0" destOrd="0" parTransId="{F1D01FE6-41DF-4144-80C6-3C0680C2C192}" sibTransId="{B43854F0-CF98-4A00-9789-AD08C8A50627}"/>
    <dgm:cxn modelId="{B33A73EC-F3BC-4030-8171-B08071226C5D}" type="presParOf" srcId="{D3B4EEC8-A81C-4933-AE59-D8A798D1C526}" destId="{4D8EC5C6-E722-42DD-9ACE-1679C0EAA0A7}" srcOrd="0" destOrd="0" presId="urn:microsoft.com/office/officeart/2005/8/layout/list1"/>
    <dgm:cxn modelId="{EF67BA23-3A53-4D39-8265-E1F2D30DA73B}" type="presParOf" srcId="{4D8EC5C6-E722-42DD-9ACE-1679C0EAA0A7}" destId="{D640AED0-CE2D-41B4-A73B-F10C169F7F4C}" srcOrd="0" destOrd="0" presId="urn:microsoft.com/office/officeart/2005/8/layout/list1"/>
    <dgm:cxn modelId="{482F15EF-AE83-45E2-BF53-645DAC5ADFEB}" type="presParOf" srcId="{4D8EC5C6-E722-42DD-9ACE-1679C0EAA0A7}" destId="{2519359D-8F00-4B5F-A921-F4816A5CE8A3}" srcOrd="1" destOrd="0" presId="urn:microsoft.com/office/officeart/2005/8/layout/list1"/>
    <dgm:cxn modelId="{43D00061-300B-4B41-964E-8BE9BA810C59}" type="presParOf" srcId="{D3B4EEC8-A81C-4933-AE59-D8A798D1C526}" destId="{E425CE29-DEA3-46E9-8691-D47917379BFA}" srcOrd="1" destOrd="0" presId="urn:microsoft.com/office/officeart/2005/8/layout/list1"/>
    <dgm:cxn modelId="{00669DE0-32D0-4035-8027-062FAADD36E9}" type="presParOf" srcId="{D3B4EEC8-A81C-4933-AE59-D8A798D1C526}" destId="{E6EECED2-121D-48B7-8FA6-4CD4D16D8EE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A04C2E-900D-41E0-AF32-B70926DC68F9}" type="doc">
      <dgm:prSet loTypeId="urn:diagrams.loki3.com/BracketList+Icon" loCatId="list" qsTypeId="urn:microsoft.com/office/officeart/2005/8/quickstyle/simple5" qsCatId="simple" csTypeId="urn:microsoft.com/office/officeart/2005/8/colors/accent2_3" csCatId="accent2" phldr="1"/>
      <dgm:spPr/>
      <dgm:t>
        <a:bodyPr/>
        <a:lstStyle/>
        <a:p>
          <a:endParaRPr lang="en-US"/>
        </a:p>
      </dgm:t>
    </dgm:pt>
    <dgm:pt modelId="{05004E5C-47E4-49E8-B5CA-4B8B7ABE810E}">
      <dgm:prSet phldrT="[Text]" custT="1"/>
      <dgm:spPr/>
      <dgm:t>
        <a:bodyPr/>
        <a:lstStyle/>
        <a:p>
          <a:r>
            <a:rPr lang="en-US" sz="2400" b="0" dirty="0"/>
            <a:t>Class C</a:t>
          </a:r>
        </a:p>
      </dgm:t>
    </dgm:pt>
    <dgm:pt modelId="{46660AE7-4D62-4107-A585-671B1AF11AFC}" type="parTrans" cxnId="{4CE1475E-6277-49A9-8C6F-5EF4431DBA84}">
      <dgm:prSet/>
      <dgm:spPr/>
      <dgm:t>
        <a:bodyPr/>
        <a:lstStyle/>
        <a:p>
          <a:endParaRPr lang="en-US"/>
        </a:p>
      </dgm:t>
    </dgm:pt>
    <dgm:pt modelId="{669D50FB-6ADE-4A61-9437-26F75150145D}" type="sibTrans" cxnId="{4CE1475E-6277-49A9-8C6F-5EF4431DBA84}">
      <dgm:prSet/>
      <dgm:spPr/>
      <dgm:t>
        <a:bodyPr/>
        <a:lstStyle/>
        <a:p>
          <a:endParaRPr lang="en-US"/>
        </a:p>
      </dgm:t>
    </dgm:pt>
    <dgm:pt modelId="{2F8745C7-DCDD-4118-9D89-4BC919F12D92}">
      <dgm:prSet phldrT="[Text]" custT="1"/>
      <dgm:spPr/>
      <dgm:t>
        <a:bodyPr/>
        <a:lstStyle/>
        <a:p>
          <a:r>
            <a:rPr lang="en-US" sz="2000" b="0" u="none" dirty="0"/>
            <a:t>Involves energized electrical equipment where the electrical nonconductivity of the extinguishing agent is of major importance</a:t>
          </a:r>
          <a:endParaRPr lang="en-US" sz="2000" b="0" dirty="0"/>
        </a:p>
      </dgm:t>
    </dgm:pt>
    <dgm:pt modelId="{42674F1A-08E5-4F30-95FC-F19F455EBEFF}" type="parTrans" cxnId="{FFE18BE2-EB26-4879-8C08-C27E900CE236}">
      <dgm:prSet/>
      <dgm:spPr/>
      <dgm:t>
        <a:bodyPr/>
        <a:lstStyle/>
        <a:p>
          <a:endParaRPr lang="en-US"/>
        </a:p>
      </dgm:t>
    </dgm:pt>
    <dgm:pt modelId="{B3C3396B-B199-4C43-A9FD-146AF35E1589}" type="sibTrans" cxnId="{FFE18BE2-EB26-4879-8C08-C27E900CE236}">
      <dgm:prSet/>
      <dgm:spPr/>
      <dgm:t>
        <a:bodyPr/>
        <a:lstStyle/>
        <a:p>
          <a:endParaRPr lang="en-US"/>
        </a:p>
      </dgm:t>
    </dgm:pt>
    <dgm:pt modelId="{C4B26614-67FF-4531-8D5F-4F771F866C91}">
      <dgm:prSet phldrT="[Text]" custT="1"/>
      <dgm:spPr/>
      <dgm:t>
        <a:bodyPr/>
        <a:lstStyle/>
        <a:p>
          <a:r>
            <a:rPr lang="en-US" sz="2400" b="0" dirty="0"/>
            <a:t>Class D</a:t>
          </a:r>
        </a:p>
      </dgm:t>
    </dgm:pt>
    <dgm:pt modelId="{B205EB4C-9DBD-4E90-97FA-2CDE11753573}" type="parTrans" cxnId="{F4EBE71C-EAC1-4963-9FFA-02AC7EEFBD23}">
      <dgm:prSet/>
      <dgm:spPr/>
      <dgm:t>
        <a:bodyPr/>
        <a:lstStyle/>
        <a:p>
          <a:endParaRPr lang="en-US"/>
        </a:p>
      </dgm:t>
    </dgm:pt>
    <dgm:pt modelId="{E8FC8088-9651-45D7-95A9-3B62F6853CA6}" type="sibTrans" cxnId="{F4EBE71C-EAC1-4963-9FFA-02AC7EEFBD23}">
      <dgm:prSet/>
      <dgm:spPr/>
      <dgm:t>
        <a:bodyPr/>
        <a:lstStyle/>
        <a:p>
          <a:endParaRPr lang="en-US"/>
        </a:p>
      </dgm:t>
    </dgm:pt>
    <dgm:pt modelId="{8B0BB01A-B826-490F-A0FD-3C8DB9A83BC2}">
      <dgm:prSet phldrT="[Text]" custT="1"/>
      <dgm:spPr>
        <a:solidFill>
          <a:schemeClr val="accent6">
            <a:lumMod val="50000"/>
          </a:schemeClr>
        </a:solidFill>
      </dgm:spPr>
      <dgm:t>
        <a:bodyPr/>
        <a:lstStyle/>
        <a:p>
          <a:r>
            <a:rPr lang="x-none" sz="2000" b="0" u="none" dirty="0"/>
            <a:t>Involves combustible metals such as aluminum, magnesium, potassium, sodium, titanium, and zirconium (particularly in their powdered forms)</a:t>
          </a:r>
          <a:endParaRPr lang="en-US" sz="2000" b="0" dirty="0"/>
        </a:p>
      </dgm:t>
    </dgm:pt>
    <dgm:pt modelId="{EA80403A-48CD-450E-B1C1-8B87B55D1CF2}" type="parTrans" cxnId="{BD989DA8-2235-4E15-8836-FE15E92043DA}">
      <dgm:prSet/>
      <dgm:spPr/>
      <dgm:t>
        <a:bodyPr/>
        <a:lstStyle/>
        <a:p>
          <a:endParaRPr lang="en-US"/>
        </a:p>
      </dgm:t>
    </dgm:pt>
    <dgm:pt modelId="{4AA87549-9B17-4A80-98AA-67D2C76777CF}" type="sibTrans" cxnId="{BD989DA8-2235-4E15-8836-FE15E92043DA}">
      <dgm:prSet/>
      <dgm:spPr/>
      <dgm:t>
        <a:bodyPr/>
        <a:lstStyle/>
        <a:p>
          <a:endParaRPr lang="en-US"/>
        </a:p>
      </dgm:t>
    </dgm:pt>
    <dgm:pt modelId="{B0C87714-D994-4F81-B83A-2445F3B16AC9}">
      <dgm:prSet custT="1"/>
      <dgm:spPr/>
      <dgm:t>
        <a:bodyPr/>
        <a:lstStyle/>
        <a:p>
          <a:r>
            <a:rPr lang="en-US" sz="2000" b="0" dirty="0"/>
            <a:t>Materials involved are either Class A (wiring insulation) or Class B (lubricants)</a:t>
          </a:r>
        </a:p>
      </dgm:t>
    </dgm:pt>
    <dgm:pt modelId="{B908C262-5287-4AAD-935F-1C2BAA60A2F5}" type="parTrans" cxnId="{33A691D4-7689-4767-8F1D-CFD9C38E01FB}">
      <dgm:prSet/>
      <dgm:spPr/>
      <dgm:t>
        <a:bodyPr/>
        <a:lstStyle/>
        <a:p>
          <a:endParaRPr lang="en-US"/>
        </a:p>
      </dgm:t>
    </dgm:pt>
    <dgm:pt modelId="{998E79DC-F55D-43B7-B50F-DD91E9789BD0}" type="sibTrans" cxnId="{33A691D4-7689-4767-8F1D-CFD9C38E01FB}">
      <dgm:prSet/>
      <dgm:spPr/>
      <dgm:t>
        <a:bodyPr/>
        <a:lstStyle/>
        <a:p>
          <a:endParaRPr lang="en-US"/>
        </a:p>
      </dgm:t>
    </dgm:pt>
    <dgm:pt modelId="{F0EEA775-05BC-4D30-9E4D-CA0F68C4E170}">
      <dgm:prSet custT="1"/>
      <dgm:spPr/>
      <dgm:t>
        <a:bodyPr/>
        <a:lstStyle/>
        <a:p>
          <a:r>
            <a:rPr lang="en-US" sz="2000" b="0" dirty="0" smtClean="0"/>
            <a:t>Can </a:t>
          </a:r>
          <a:r>
            <a:rPr lang="en-US" sz="2000" b="0" dirty="0"/>
            <a:t>be extinguished once the equipment is de-energized</a:t>
          </a:r>
        </a:p>
      </dgm:t>
    </dgm:pt>
    <dgm:pt modelId="{4C96013B-FC84-4BAB-8C46-5565F2AA4DF9}" type="parTrans" cxnId="{DC172D6F-B97D-42C0-B53A-F81545158216}">
      <dgm:prSet/>
      <dgm:spPr/>
      <dgm:t>
        <a:bodyPr/>
        <a:lstStyle/>
        <a:p>
          <a:endParaRPr lang="en-US"/>
        </a:p>
      </dgm:t>
    </dgm:pt>
    <dgm:pt modelId="{419880B6-AACB-46A0-B053-19E63989A4C3}" type="sibTrans" cxnId="{DC172D6F-B97D-42C0-B53A-F81545158216}">
      <dgm:prSet/>
      <dgm:spPr/>
      <dgm:t>
        <a:bodyPr/>
        <a:lstStyle/>
        <a:p>
          <a:endParaRPr lang="en-US"/>
        </a:p>
      </dgm:t>
    </dgm:pt>
    <dgm:pt modelId="{1D04623E-14FE-4F33-9F9B-46866339704A}">
      <dgm:prSet phldrT="[Text]" custT="1"/>
      <dgm:spPr>
        <a:solidFill>
          <a:schemeClr val="accent6">
            <a:lumMod val="50000"/>
          </a:schemeClr>
        </a:solidFill>
      </dgm:spPr>
      <dgm:t>
        <a:bodyPr/>
        <a:lstStyle/>
        <a:p>
          <a:r>
            <a:rPr lang="en-US" sz="2000" b="0" u="none" dirty="0"/>
            <a:t>M</a:t>
          </a:r>
          <a:r>
            <a:rPr lang="x-none" sz="2000" b="0" u="none"/>
            <a:t>ay require special extinguishing agents or techniques</a:t>
          </a:r>
          <a:endParaRPr lang="en-US" sz="2000" b="0" dirty="0"/>
        </a:p>
      </dgm:t>
    </dgm:pt>
    <dgm:pt modelId="{16A54BC4-FFC7-4AF7-AD68-F3F02224BE99}" type="parTrans" cxnId="{79C09FB6-6B24-411C-ACE9-538C23AF3733}">
      <dgm:prSet/>
      <dgm:spPr/>
      <dgm:t>
        <a:bodyPr/>
        <a:lstStyle/>
        <a:p>
          <a:endParaRPr lang="en-US"/>
        </a:p>
      </dgm:t>
    </dgm:pt>
    <dgm:pt modelId="{495CAF50-317B-43AA-9DBF-7978A6AA7D08}" type="sibTrans" cxnId="{79C09FB6-6B24-411C-ACE9-538C23AF3733}">
      <dgm:prSet/>
      <dgm:spPr/>
      <dgm:t>
        <a:bodyPr/>
        <a:lstStyle/>
        <a:p>
          <a:endParaRPr lang="en-US"/>
        </a:p>
      </dgm:t>
    </dgm:pt>
    <dgm:pt modelId="{15F24EAE-5370-48FA-AD66-3A43E7C2ACDA}" type="pres">
      <dgm:prSet presAssocID="{32A04C2E-900D-41E0-AF32-B70926DC68F9}" presName="Name0" presStyleCnt="0">
        <dgm:presLayoutVars>
          <dgm:dir/>
          <dgm:animLvl val="lvl"/>
          <dgm:resizeHandles val="exact"/>
        </dgm:presLayoutVars>
      </dgm:prSet>
      <dgm:spPr/>
      <dgm:t>
        <a:bodyPr/>
        <a:lstStyle/>
        <a:p>
          <a:endParaRPr lang="en-US"/>
        </a:p>
      </dgm:t>
    </dgm:pt>
    <dgm:pt modelId="{9A357C86-F74E-4337-9A64-5CBB8552459E}" type="pres">
      <dgm:prSet presAssocID="{05004E5C-47E4-49E8-B5CA-4B8B7ABE810E}" presName="linNode" presStyleCnt="0"/>
      <dgm:spPr/>
    </dgm:pt>
    <dgm:pt modelId="{4F3672DF-D2AF-41AC-928A-2AADA8A04661}" type="pres">
      <dgm:prSet presAssocID="{05004E5C-47E4-49E8-B5CA-4B8B7ABE810E}" presName="parTx" presStyleLbl="revTx" presStyleIdx="0" presStyleCnt="2">
        <dgm:presLayoutVars>
          <dgm:chMax val="1"/>
          <dgm:bulletEnabled val="1"/>
        </dgm:presLayoutVars>
      </dgm:prSet>
      <dgm:spPr/>
      <dgm:t>
        <a:bodyPr/>
        <a:lstStyle/>
        <a:p>
          <a:endParaRPr lang="en-US"/>
        </a:p>
      </dgm:t>
    </dgm:pt>
    <dgm:pt modelId="{353CDDF7-4180-481E-A1D0-8D2AD2EDBDD1}" type="pres">
      <dgm:prSet presAssocID="{05004E5C-47E4-49E8-B5CA-4B8B7ABE810E}" presName="bracket" presStyleLbl="parChTrans1D1" presStyleIdx="0" presStyleCnt="2"/>
      <dgm:spPr/>
    </dgm:pt>
    <dgm:pt modelId="{F15CFA43-A1D2-4AF0-8FE2-FBF06DD6E4A9}" type="pres">
      <dgm:prSet presAssocID="{05004E5C-47E4-49E8-B5CA-4B8B7ABE810E}" presName="spH" presStyleCnt="0"/>
      <dgm:spPr/>
    </dgm:pt>
    <dgm:pt modelId="{644CFD9E-5AC0-46A6-9ED2-8273D1800E57}" type="pres">
      <dgm:prSet presAssocID="{05004E5C-47E4-49E8-B5CA-4B8B7ABE810E}" presName="desTx" presStyleLbl="node1" presStyleIdx="0" presStyleCnt="2">
        <dgm:presLayoutVars>
          <dgm:bulletEnabled val="1"/>
        </dgm:presLayoutVars>
      </dgm:prSet>
      <dgm:spPr/>
      <dgm:t>
        <a:bodyPr/>
        <a:lstStyle/>
        <a:p>
          <a:endParaRPr lang="en-US"/>
        </a:p>
      </dgm:t>
    </dgm:pt>
    <dgm:pt modelId="{28B5E991-5BAA-43D5-85E1-05667BD41235}" type="pres">
      <dgm:prSet presAssocID="{669D50FB-6ADE-4A61-9437-26F75150145D}" presName="spV" presStyleCnt="0"/>
      <dgm:spPr/>
    </dgm:pt>
    <dgm:pt modelId="{55463E43-4F44-4C7A-8288-37E61E769B37}" type="pres">
      <dgm:prSet presAssocID="{C4B26614-67FF-4531-8D5F-4F771F866C91}" presName="linNode" presStyleCnt="0"/>
      <dgm:spPr/>
    </dgm:pt>
    <dgm:pt modelId="{F7CDD804-3761-4C85-8D7B-486A1C917BD6}" type="pres">
      <dgm:prSet presAssocID="{C4B26614-67FF-4531-8D5F-4F771F866C91}" presName="parTx" presStyleLbl="revTx" presStyleIdx="1" presStyleCnt="2">
        <dgm:presLayoutVars>
          <dgm:chMax val="1"/>
          <dgm:bulletEnabled val="1"/>
        </dgm:presLayoutVars>
      </dgm:prSet>
      <dgm:spPr/>
      <dgm:t>
        <a:bodyPr/>
        <a:lstStyle/>
        <a:p>
          <a:endParaRPr lang="en-US"/>
        </a:p>
      </dgm:t>
    </dgm:pt>
    <dgm:pt modelId="{8EAAE723-0175-4F85-A3FF-E878B6E43196}" type="pres">
      <dgm:prSet presAssocID="{C4B26614-67FF-4531-8D5F-4F771F866C91}" presName="bracket" presStyleLbl="parChTrans1D1" presStyleIdx="1" presStyleCnt="2"/>
      <dgm:spPr/>
    </dgm:pt>
    <dgm:pt modelId="{793562EC-30EB-4CF1-9833-78A0DCE3C861}" type="pres">
      <dgm:prSet presAssocID="{C4B26614-67FF-4531-8D5F-4F771F866C91}" presName="spH" presStyleCnt="0"/>
      <dgm:spPr/>
    </dgm:pt>
    <dgm:pt modelId="{30851E26-E56F-4364-B57F-CC50EDC52FF3}" type="pres">
      <dgm:prSet presAssocID="{C4B26614-67FF-4531-8D5F-4F771F866C91}" presName="desTx" presStyleLbl="node1" presStyleIdx="1" presStyleCnt="2">
        <dgm:presLayoutVars>
          <dgm:bulletEnabled val="1"/>
        </dgm:presLayoutVars>
      </dgm:prSet>
      <dgm:spPr/>
      <dgm:t>
        <a:bodyPr/>
        <a:lstStyle/>
        <a:p>
          <a:endParaRPr lang="en-US"/>
        </a:p>
      </dgm:t>
    </dgm:pt>
  </dgm:ptLst>
  <dgm:cxnLst>
    <dgm:cxn modelId="{FFE18BE2-EB26-4879-8C08-C27E900CE236}" srcId="{05004E5C-47E4-49E8-B5CA-4B8B7ABE810E}" destId="{2F8745C7-DCDD-4118-9D89-4BC919F12D92}" srcOrd="0" destOrd="0" parTransId="{42674F1A-08E5-4F30-95FC-F19F455EBEFF}" sibTransId="{B3C3396B-B199-4C43-A9FD-146AF35E1589}"/>
    <dgm:cxn modelId="{BD989DA8-2235-4E15-8836-FE15E92043DA}" srcId="{C4B26614-67FF-4531-8D5F-4F771F866C91}" destId="{8B0BB01A-B826-490F-A0FD-3C8DB9A83BC2}" srcOrd="0" destOrd="0" parTransId="{EA80403A-48CD-450E-B1C1-8B87B55D1CF2}" sibTransId="{4AA87549-9B17-4A80-98AA-67D2C76777CF}"/>
    <dgm:cxn modelId="{57260378-9F88-42DC-9881-796B842759C1}" type="presOf" srcId="{C4B26614-67FF-4531-8D5F-4F771F866C91}" destId="{F7CDD804-3761-4C85-8D7B-486A1C917BD6}" srcOrd="0" destOrd="0" presId="urn:diagrams.loki3.com/BracketList+Icon"/>
    <dgm:cxn modelId="{4CE1475E-6277-49A9-8C6F-5EF4431DBA84}" srcId="{32A04C2E-900D-41E0-AF32-B70926DC68F9}" destId="{05004E5C-47E4-49E8-B5CA-4B8B7ABE810E}" srcOrd="0" destOrd="0" parTransId="{46660AE7-4D62-4107-A585-671B1AF11AFC}" sibTransId="{669D50FB-6ADE-4A61-9437-26F75150145D}"/>
    <dgm:cxn modelId="{8016E60F-D2E4-4943-813C-E64990C02469}" type="presOf" srcId="{F0EEA775-05BC-4D30-9E4D-CA0F68C4E170}" destId="{644CFD9E-5AC0-46A6-9ED2-8273D1800E57}" srcOrd="0" destOrd="2" presId="urn:diagrams.loki3.com/BracketList+Icon"/>
    <dgm:cxn modelId="{F4EBE71C-EAC1-4963-9FFA-02AC7EEFBD23}" srcId="{32A04C2E-900D-41E0-AF32-B70926DC68F9}" destId="{C4B26614-67FF-4531-8D5F-4F771F866C91}" srcOrd="1" destOrd="0" parTransId="{B205EB4C-9DBD-4E90-97FA-2CDE11753573}" sibTransId="{E8FC8088-9651-45D7-95A9-3B62F6853CA6}"/>
    <dgm:cxn modelId="{090D4647-0BFD-4916-AD7B-3CC2F95C2F65}" type="presOf" srcId="{B0C87714-D994-4F81-B83A-2445F3B16AC9}" destId="{644CFD9E-5AC0-46A6-9ED2-8273D1800E57}" srcOrd="0" destOrd="1" presId="urn:diagrams.loki3.com/BracketList+Icon"/>
    <dgm:cxn modelId="{79C09FB6-6B24-411C-ACE9-538C23AF3733}" srcId="{C4B26614-67FF-4531-8D5F-4F771F866C91}" destId="{1D04623E-14FE-4F33-9F9B-46866339704A}" srcOrd="1" destOrd="0" parTransId="{16A54BC4-FFC7-4AF7-AD68-F3F02224BE99}" sibTransId="{495CAF50-317B-43AA-9DBF-7978A6AA7D08}"/>
    <dgm:cxn modelId="{DC172D6F-B97D-42C0-B53A-F81545158216}" srcId="{05004E5C-47E4-49E8-B5CA-4B8B7ABE810E}" destId="{F0EEA775-05BC-4D30-9E4D-CA0F68C4E170}" srcOrd="2" destOrd="0" parTransId="{4C96013B-FC84-4BAB-8C46-5565F2AA4DF9}" sibTransId="{419880B6-AACB-46A0-B053-19E63989A4C3}"/>
    <dgm:cxn modelId="{33A691D4-7689-4767-8F1D-CFD9C38E01FB}" srcId="{05004E5C-47E4-49E8-B5CA-4B8B7ABE810E}" destId="{B0C87714-D994-4F81-B83A-2445F3B16AC9}" srcOrd="1" destOrd="0" parTransId="{B908C262-5287-4AAD-935F-1C2BAA60A2F5}" sibTransId="{998E79DC-F55D-43B7-B50F-DD91E9789BD0}"/>
    <dgm:cxn modelId="{99FD9841-5ECC-487C-ABF0-31BA420B4260}" type="presOf" srcId="{8B0BB01A-B826-490F-A0FD-3C8DB9A83BC2}" destId="{30851E26-E56F-4364-B57F-CC50EDC52FF3}" srcOrd="0" destOrd="0" presId="urn:diagrams.loki3.com/BracketList+Icon"/>
    <dgm:cxn modelId="{14D3A61C-73E3-4EEE-B607-1B74FA20FD31}" type="presOf" srcId="{05004E5C-47E4-49E8-B5CA-4B8B7ABE810E}" destId="{4F3672DF-D2AF-41AC-928A-2AADA8A04661}" srcOrd="0" destOrd="0" presId="urn:diagrams.loki3.com/BracketList+Icon"/>
    <dgm:cxn modelId="{6FF55CFB-96F5-4224-84CB-9930CC082C91}" type="presOf" srcId="{2F8745C7-DCDD-4118-9D89-4BC919F12D92}" destId="{644CFD9E-5AC0-46A6-9ED2-8273D1800E57}" srcOrd="0" destOrd="0" presId="urn:diagrams.loki3.com/BracketList+Icon"/>
    <dgm:cxn modelId="{0B83F803-4E85-4FEB-ABCD-AD0DEFA3174E}" type="presOf" srcId="{1D04623E-14FE-4F33-9F9B-46866339704A}" destId="{30851E26-E56F-4364-B57F-CC50EDC52FF3}" srcOrd="0" destOrd="1" presId="urn:diagrams.loki3.com/BracketList+Icon"/>
    <dgm:cxn modelId="{3A737636-AD5C-45B5-8FF8-528C0FF5E1A8}" type="presOf" srcId="{32A04C2E-900D-41E0-AF32-B70926DC68F9}" destId="{15F24EAE-5370-48FA-AD66-3A43E7C2ACDA}" srcOrd="0" destOrd="0" presId="urn:diagrams.loki3.com/BracketList+Icon"/>
    <dgm:cxn modelId="{AB85732E-50B8-4162-84C1-C5A84B176F42}" type="presParOf" srcId="{15F24EAE-5370-48FA-AD66-3A43E7C2ACDA}" destId="{9A357C86-F74E-4337-9A64-5CBB8552459E}" srcOrd="0" destOrd="0" presId="urn:diagrams.loki3.com/BracketList+Icon"/>
    <dgm:cxn modelId="{F9906C5D-784E-4DE4-A665-A9C976C7758E}" type="presParOf" srcId="{9A357C86-F74E-4337-9A64-5CBB8552459E}" destId="{4F3672DF-D2AF-41AC-928A-2AADA8A04661}" srcOrd="0" destOrd="0" presId="urn:diagrams.loki3.com/BracketList+Icon"/>
    <dgm:cxn modelId="{4FB2928B-A056-48AE-9516-E728E157BE39}" type="presParOf" srcId="{9A357C86-F74E-4337-9A64-5CBB8552459E}" destId="{353CDDF7-4180-481E-A1D0-8D2AD2EDBDD1}" srcOrd="1" destOrd="0" presId="urn:diagrams.loki3.com/BracketList+Icon"/>
    <dgm:cxn modelId="{9C5C4F2F-B1EA-4597-A386-1F82EB1B6B90}" type="presParOf" srcId="{9A357C86-F74E-4337-9A64-5CBB8552459E}" destId="{F15CFA43-A1D2-4AF0-8FE2-FBF06DD6E4A9}" srcOrd="2" destOrd="0" presId="urn:diagrams.loki3.com/BracketList+Icon"/>
    <dgm:cxn modelId="{DF9312F8-631C-4D47-867D-3D03D7AD93F1}" type="presParOf" srcId="{9A357C86-F74E-4337-9A64-5CBB8552459E}" destId="{644CFD9E-5AC0-46A6-9ED2-8273D1800E57}" srcOrd="3" destOrd="0" presId="urn:diagrams.loki3.com/BracketList+Icon"/>
    <dgm:cxn modelId="{B147C6A7-96C8-4C17-B480-D119F2A9BD21}" type="presParOf" srcId="{15F24EAE-5370-48FA-AD66-3A43E7C2ACDA}" destId="{28B5E991-5BAA-43D5-85E1-05667BD41235}" srcOrd="1" destOrd="0" presId="urn:diagrams.loki3.com/BracketList+Icon"/>
    <dgm:cxn modelId="{817F6C51-3BD9-4AEC-B2BC-8E0D7842D40C}" type="presParOf" srcId="{15F24EAE-5370-48FA-AD66-3A43E7C2ACDA}" destId="{55463E43-4F44-4C7A-8288-37E61E769B37}" srcOrd="2" destOrd="0" presId="urn:diagrams.loki3.com/BracketList+Icon"/>
    <dgm:cxn modelId="{1AB07536-330E-469F-A0BE-B52D128FAEC2}" type="presParOf" srcId="{55463E43-4F44-4C7A-8288-37E61E769B37}" destId="{F7CDD804-3761-4C85-8D7B-486A1C917BD6}" srcOrd="0" destOrd="0" presId="urn:diagrams.loki3.com/BracketList+Icon"/>
    <dgm:cxn modelId="{E80753E3-0148-4284-BBB7-E15CAC173B31}" type="presParOf" srcId="{55463E43-4F44-4C7A-8288-37E61E769B37}" destId="{8EAAE723-0175-4F85-A3FF-E878B6E43196}" srcOrd="1" destOrd="0" presId="urn:diagrams.loki3.com/BracketList+Icon"/>
    <dgm:cxn modelId="{B33FB830-6322-4A01-BFFE-CDCC6C102765}" type="presParOf" srcId="{55463E43-4F44-4C7A-8288-37E61E769B37}" destId="{793562EC-30EB-4CF1-9833-78A0DCE3C861}" srcOrd="2" destOrd="0" presId="urn:diagrams.loki3.com/BracketList+Icon"/>
    <dgm:cxn modelId="{928045A1-737C-4E3A-B536-CD5AAE82E389}" type="presParOf" srcId="{55463E43-4F44-4C7A-8288-37E61E769B37}" destId="{30851E26-E56F-4364-B57F-CC50EDC52FF3}" srcOrd="3" destOrd="0" presId="urn:diagrams.loki3.com/Bracket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895F02D7-6DA8-4197-8E98-FBB1A537A38A}" type="doc">
      <dgm:prSet loTypeId="urn:microsoft.com/office/officeart/2005/8/layout/list1" loCatId="list" qsTypeId="urn:microsoft.com/office/officeart/2005/8/quickstyle/3d1" qsCatId="3D" csTypeId="urn:microsoft.com/office/officeart/2005/8/colors/accent2_3" csCatId="accent2" phldr="1"/>
      <dgm:spPr/>
      <dgm:t>
        <a:bodyPr/>
        <a:lstStyle/>
        <a:p>
          <a:endParaRPr lang="en-US"/>
        </a:p>
      </dgm:t>
    </dgm:pt>
    <dgm:pt modelId="{4467C0B1-BE81-4F0C-95D3-A35377A6A999}">
      <dgm:prSet phldrT="[Text]"/>
      <dgm:spPr/>
      <dgm:t>
        <a:bodyPr/>
        <a:lstStyle/>
        <a:p>
          <a:r>
            <a:rPr lang="en-US" dirty="0"/>
            <a:t>Mobile</a:t>
          </a:r>
        </a:p>
      </dgm:t>
    </dgm:pt>
    <dgm:pt modelId="{497B5312-74AE-4E41-9C38-566773AA8422}" type="parTrans" cxnId="{CC2FEDAB-B37C-41CC-A7B8-85DEF62F491D}">
      <dgm:prSet/>
      <dgm:spPr/>
      <dgm:t>
        <a:bodyPr/>
        <a:lstStyle/>
        <a:p>
          <a:endParaRPr lang="en-US"/>
        </a:p>
      </dgm:t>
    </dgm:pt>
    <dgm:pt modelId="{F1D22810-C858-4A82-B82A-ECB07504742B}" type="sibTrans" cxnId="{CC2FEDAB-B37C-41CC-A7B8-85DEF62F491D}">
      <dgm:prSet/>
      <dgm:spPr/>
      <dgm:t>
        <a:bodyPr/>
        <a:lstStyle/>
        <a:p>
          <a:endParaRPr lang="en-US"/>
        </a:p>
      </dgm:t>
    </dgm:pt>
    <dgm:pt modelId="{D009117A-F593-46D4-850F-7390EE85B7E6}">
      <dgm:prSet/>
      <dgm:spPr>
        <a:solidFill>
          <a:schemeClr val="accent6">
            <a:lumMod val="75000"/>
          </a:schemeClr>
        </a:solidFill>
      </dgm:spPr>
      <dgm:t>
        <a:bodyPr/>
        <a:lstStyle/>
        <a:p>
          <a:r>
            <a:rPr lang="en-US" dirty="0"/>
            <a:t>Portable</a:t>
          </a:r>
        </a:p>
      </dgm:t>
    </dgm:pt>
    <dgm:pt modelId="{3B1EAD8B-ADC5-4FB9-8481-D9EB00D3E3EB}" type="parTrans" cxnId="{74E40AAF-977D-4AFF-BAD9-980A07AC166C}">
      <dgm:prSet/>
      <dgm:spPr/>
      <dgm:t>
        <a:bodyPr/>
        <a:lstStyle/>
        <a:p>
          <a:endParaRPr lang="en-US"/>
        </a:p>
      </dgm:t>
    </dgm:pt>
    <dgm:pt modelId="{A93D643D-E165-4E5F-8EE4-EF2C032AB291}" type="sibTrans" cxnId="{74E40AAF-977D-4AFF-BAD9-980A07AC166C}">
      <dgm:prSet/>
      <dgm:spPr/>
      <dgm:t>
        <a:bodyPr/>
        <a:lstStyle/>
        <a:p>
          <a:endParaRPr lang="en-US"/>
        </a:p>
      </dgm:t>
    </dgm:pt>
    <dgm:pt modelId="{DCBBCF24-0255-4106-940B-B05E5A62B697}">
      <dgm:prSet phldrT="[Text]"/>
      <dgm:spPr/>
      <dgm:t>
        <a:bodyPr/>
        <a:lstStyle/>
        <a:p>
          <a:r>
            <a:rPr lang="en-US" dirty="0" smtClean="0"/>
            <a:t>Wheel-mounted</a:t>
          </a:r>
          <a:r>
            <a:rPr lang="en-US" dirty="0"/>
            <a:t>, foam fire extinguishing system</a:t>
          </a:r>
        </a:p>
      </dgm:t>
    </dgm:pt>
    <dgm:pt modelId="{1D43BCC3-A59F-47FC-BEA8-EFEAC8978675}" type="parTrans" cxnId="{42EDC5BA-4154-4447-8A7C-EE90FF401E23}">
      <dgm:prSet/>
      <dgm:spPr/>
      <dgm:t>
        <a:bodyPr/>
        <a:lstStyle/>
        <a:p>
          <a:endParaRPr lang="en-US"/>
        </a:p>
      </dgm:t>
    </dgm:pt>
    <dgm:pt modelId="{C593F40F-6883-41DE-9F1B-E15ED4199434}" type="sibTrans" cxnId="{42EDC5BA-4154-4447-8A7C-EE90FF401E23}">
      <dgm:prSet/>
      <dgm:spPr/>
      <dgm:t>
        <a:bodyPr/>
        <a:lstStyle/>
        <a:p>
          <a:endParaRPr lang="en-US"/>
        </a:p>
      </dgm:t>
    </dgm:pt>
    <dgm:pt modelId="{D39DFB71-FCFE-4C29-AD2F-FD7C0A34AEB8}">
      <dgm:prSet/>
      <dgm:spPr/>
      <dgm:t>
        <a:bodyPr/>
        <a:lstStyle/>
        <a:p>
          <a:r>
            <a:rPr lang="en-US" dirty="0"/>
            <a:t>Hand-transported foam-producing equipment, such as hose, nozzle, proportioner, and other materials </a:t>
          </a:r>
        </a:p>
      </dgm:t>
    </dgm:pt>
    <dgm:pt modelId="{015B0AD9-54BA-4715-8CCF-ADEEF9CBE921}" type="parTrans" cxnId="{F130EE56-96CF-4EE8-A68C-0DAFD770BC79}">
      <dgm:prSet/>
      <dgm:spPr/>
      <dgm:t>
        <a:bodyPr/>
        <a:lstStyle/>
        <a:p>
          <a:endParaRPr lang="en-US"/>
        </a:p>
      </dgm:t>
    </dgm:pt>
    <dgm:pt modelId="{BC7AB91D-24FA-492B-B872-DEC381BBDEFD}" type="sibTrans" cxnId="{F130EE56-96CF-4EE8-A68C-0DAFD770BC79}">
      <dgm:prSet/>
      <dgm:spPr/>
      <dgm:t>
        <a:bodyPr/>
        <a:lstStyle/>
        <a:p>
          <a:endParaRPr lang="en-US"/>
        </a:p>
      </dgm:t>
    </dgm:pt>
    <dgm:pt modelId="{7E227093-4BE4-4F58-AC2C-54570C17C9CB}">
      <dgm:prSet phldrT="[Text]"/>
      <dgm:spPr/>
      <dgm:t>
        <a:bodyPr/>
        <a:lstStyle/>
        <a:p>
          <a:r>
            <a:rPr lang="en-US" dirty="0"/>
            <a:t>May </a:t>
          </a:r>
          <a:r>
            <a:rPr lang="en-US" dirty="0" smtClean="0"/>
            <a:t>contain </a:t>
          </a:r>
          <a:r>
            <a:rPr lang="en-US" dirty="0"/>
            <a:t>premixed foam </a:t>
          </a:r>
          <a:r>
            <a:rPr lang="en-US" dirty="0" smtClean="0"/>
            <a:t>solution or </a:t>
          </a:r>
          <a:r>
            <a:rPr lang="en-US" dirty="0"/>
            <a:t>have water supply connection capability</a:t>
          </a:r>
        </a:p>
      </dgm:t>
    </dgm:pt>
    <dgm:pt modelId="{278FC9F7-9786-4EE8-AA0F-434D861DCE6D}" type="parTrans" cxnId="{B94B1422-1A09-45DF-8B1E-169035F0820F}">
      <dgm:prSet/>
      <dgm:spPr/>
      <dgm:t>
        <a:bodyPr/>
        <a:lstStyle/>
        <a:p>
          <a:endParaRPr lang="en-US"/>
        </a:p>
      </dgm:t>
    </dgm:pt>
    <dgm:pt modelId="{12D3A511-5DF4-4067-A1B8-0D7F899B1535}" type="sibTrans" cxnId="{B94B1422-1A09-45DF-8B1E-169035F0820F}">
      <dgm:prSet/>
      <dgm:spPr/>
      <dgm:t>
        <a:bodyPr/>
        <a:lstStyle/>
        <a:p>
          <a:endParaRPr lang="en-US"/>
        </a:p>
      </dgm:t>
    </dgm:pt>
    <dgm:pt modelId="{7DD9740B-7DC0-4D44-BA85-0B232FBFC74C}">
      <dgm:prSet phldrT="[Text]"/>
      <dgm:spPr/>
      <dgm:t>
        <a:bodyPr/>
        <a:lstStyle/>
        <a:p>
          <a:r>
            <a:rPr lang="en-US" dirty="0"/>
            <a:t>Can be self-propelled or towed by a vehicle </a:t>
          </a:r>
        </a:p>
      </dgm:t>
    </dgm:pt>
    <dgm:pt modelId="{0410CB49-34CD-4456-9F20-8EF4923FC2B8}" type="parTrans" cxnId="{634C954F-A7DC-4D21-A097-B57C5F39B63F}">
      <dgm:prSet/>
      <dgm:spPr/>
      <dgm:t>
        <a:bodyPr/>
        <a:lstStyle/>
        <a:p>
          <a:endParaRPr lang="en-US"/>
        </a:p>
      </dgm:t>
    </dgm:pt>
    <dgm:pt modelId="{BB8A0F03-A957-41A5-9CD2-EE23DBFFF1AF}" type="sibTrans" cxnId="{634C954F-A7DC-4D21-A097-B57C5F39B63F}">
      <dgm:prSet/>
      <dgm:spPr/>
      <dgm:t>
        <a:bodyPr/>
        <a:lstStyle/>
        <a:p>
          <a:endParaRPr lang="en-US"/>
        </a:p>
      </dgm:t>
    </dgm:pt>
    <dgm:pt modelId="{D3B4EEC8-A81C-4933-AE59-D8A798D1C526}" type="pres">
      <dgm:prSet presAssocID="{895F02D7-6DA8-4197-8E98-FBB1A537A38A}" presName="linear" presStyleCnt="0">
        <dgm:presLayoutVars>
          <dgm:dir/>
          <dgm:animLvl val="lvl"/>
          <dgm:resizeHandles val="exact"/>
        </dgm:presLayoutVars>
      </dgm:prSet>
      <dgm:spPr/>
      <dgm:t>
        <a:bodyPr/>
        <a:lstStyle/>
        <a:p>
          <a:endParaRPr lang="en-US"/>
        </a:p>
      </dgm:t>
    </dgm:pt>
    <dgm:pt modelId="{4D8EC5C6-E722-42DD-9ACE-1679C0EAA0A7}" type="pres">
      <dgm:prSet presAssocID="{4467C0B1-BE81-4F0C-95D3-A35377A6A999}" presName="parentLin" presStyleCnt="0"/>
      <dgm:spPr/>
      <dgm:t>
        <a:bodyPr/>
        <a:lstStyle/>
        <a:p>
          <a:endParaRPr lang="en-US"/>
        </a:p>
      </dgm:t>
    </dgm:pt>
    <dgm:pt modelId="{D640AED0-CE2D-41B4-A73B-F10C169F7F4C}" type="pres">
      <dgm:prSet presAssocID="{4467C0B1-BE81-4F0C-95D3-A35377A6A999}" presName="parentLeftMargin" presStyleLbl="node1" presStyleIdx="0" presStyleCnt="2"/>
      <dgm:spPr/>
      <dgm:t>
        <a:bodyPr/>
        <a:lstStyle/>
        <a:p>
          <a:endParaRPr lang="en-US"/>
        </a:p>
      </dgm:t>
    </dgm:pt>
    <dgm:pt modelId="{2519359D-8F00-4B5F-A921-F4816A5CE8A3}" type="pres">
      <dgm:prSet presAssocID="{4467C0B1-BE81-4F0C-95D3-A35377A6A999}" presName="parentText" presStyleLbl="node1" presStyleIdx="0" presStyleCnt="2">
        <dgm:presLayoutVars>
          <dgm:chMax val="0"/>
          <dgm:bulletEnabled val="1"/>
        </dgm:presLayoutVars>
      </dgm:prSet>
      <dgm:spPr/>
      <dgm:t>
        <a:bodyPr/>
        <a:lstStyle/>
        <a:p>
          <a:endParaRPr lang="en-US"/>
        </a:p>
      </dgm:t>
    </dgm:pt>
    <dgm:pt modelId="{E425CE29-DEA3-46E9-8691-D47917379BFA}" type="pres">
      <dgm:prSet presAssocID="{4467C0B1-BE81-4F0C-95D3-A35377A6A999}" presName="negativeSpace" presStyleCnt="0"/>
      <dgm:spPr/>
      <dgm:t>
        <a:bodyPr/>
        <a:lstStyle/>
        <a:p>
          <a:endParaRPr lang="en-US"/>
        </a:p>
      </dgm:t>
    </dgm:pt>
    <dgm:pt modelId="{E6EECED2-121D-48B7-8FA6-4CD4D16D8EE5}" type="pres">
      <dgm:prSet presAssocID="{4467C0B1-BE81-4F0C-95D3-A35377A6A999}" presName="childText" presStyleLbl="conFgAcc1" presStyleIdx="0" presStyleCnt="2">
        <dgm:presLayoutVars>
          <dgm:bulletEnabled val="1"/>
        </dgm:presLayoutVars>
      </dgm:prSet>
      <dgm:spPr/>
      <dgm:t>
        <a:bodyPr/>
        <a:lstStyle/>
        <a:p>
          <a:endParaRPr lang="en-US"/>
        </a:p>
      </dgm:t>
    </dgm:pt>
    <dgm:pt modelId="{A329C347-3F62-4304-BD19-6D87D64EF48B}" type="pres">
      <dgm:prSet presAssocID="{F1D22810-C858-4A82-B82A-ECB07504742B}" presName="spaceBetweenRectangles" presStyleCnt="0"/>
      <dgm:spPr/>
      <dgm:t>
        <a:bodyPr/>
        <a:lstStyle/>
        <a:p>
          <a:endParaRPr lang="en-US"/>
        </a:p>
      </dgm:t>
    </dgm:pt>
    <dgm:pt modelId="{16E77B5D-5078-409B-9730-915B943B7C76}" type="pres">
      <dgm:prSet presAssocID="{D009117A-F593-46D4-850F-7390EE85B7E6}" presName="parentLin" presStyleCnt="0"/>
      <dgm:spPr/>
      <dgm:t>
        <a:bodyPr/>
        <a:lstStyle/>
        <a:p>
          <a:endParaRPr lang="en-US"/>
        </a:p>
      </dgm:t>
    </dgm:pt>
    <dgm:pt modelId="{45B7A8A8-467C-4195-B780-14DEC73F540D}" type="pres">
      <dgm:prSet presAssocID="{D009117A-F593-46D4-850F-7390EE85B7E6}" presName="parentLeftMargin" presStyleLbl="node1" presStyleIdx="0" presStyleCnt="2"/>
      <dgm:spPr/>
      <dgm:t>
        <a:bodyPr/>
        <a:lstStyle/>
        <a:p>
          <a:endParaRPr lang="en-US"/>
        </a:p>
      </dgm:t>
    </dgm:pt>
    <dgm:pt modelId="{D7FC40A5-1342-4707-AB54-D3E0D2ABAD28}" type="pres">
      <dgm:prSet presAssocID="{D009117A-F593-46D4-850F-7390EE85B7E6}" presName="parentText" presStyleLbl="node1" presStyleIdx="1" presStyleCnt="2">
        <dgm:presLayoutVars>
          <dgm:chMax val="0"/>
          <dgm:bulletEnabled val="1"/>
        </dgm:presLayoutVars>
      </dgm:prSet>
      <dgm:spPr/>
      <dgm:t>
        <a:bodyPr/>
        <a:lstStyle/>
        <a:p>
          <a:endParaRPr lang="en-US"/>
        </a:p>
      </dgm:t>
    </dgm:pt>
    <dgm:pt modelId="{4B596E27-B7D5-4CCD-B2DB-4C2D96D5AD72}" type="pres">
      <dgm:prSet presAssocID="{D009117A-F593-46D4-850F-7390EE85B7E6}" presName="negativeSpace" presStyleCnt="0"/>
      <dgm:spPr/>
      <dgm:t>
        <a:bodyPr/>
        <a:lstStyle/>
        <a:p>
          <a:endParaRPr lang="en-US"/>
        </a:p>
      </dgm:t>
    </dgm:pt>
    <dgm:pt modelId="{644FCB60-76F0-44BD-9D09-70F6DCA1ADFA}" type="pres">
      <dgm:prSet presAssocID="{D009117A-F593-46D4-850F-7390EE85B7E6}" presName="childText" presStyleLbl="conFgAcc1" presStyleIdx="1" presStyleCnt="2">
        <dgm:presLayoutVars>
          <dgm:bulletEnabled val="1"/>
        </dgm:presLayoutVars>
      </dgm:prSet>
      <dgm:spPr/>
      <dgm:t>
        <a:bodyPr/>
        <a:lstStyle/>
        <a:p>
          <a:endParaRPr lang="en-US"/>
        </a:p>
      </dgm:t>
    </dgm:pt>
  </dgm:ptLst>
  <dgm:cxnLst>
    <dgm:cxn modelId="{315514DD-331C-4074-8CA1-8D1707414589}" type="presOf" srcId="{7E227093-4BE4-4F58-AC2C-54570C17C9CB}" destId="{E6EECED2-121D-48B7-8FA6-4CD4D16D8EE5}" srcOrd="0" destOrd="1" presId="urn:microsoft.com/office/officeart/2005/8/layout/list1"/>
    <dgm:cxn modelId="{1AC47F6D-A582-4BE4-8BAF-415956093F5C}" type="presOf" srcId="{D009117A-F593-46D4-850F-7390EE85B7E6}" destId="{D7FC40A5-1342-4707-AB54-D3E0D2ABAD28}" srcOrd="1" destOrd="0" presId="urn:microsoft.com/office/officeart/2005/8/layout/list1"/>
    <dgm:cxn modelId="{74E40AAF-977D-4AFF-BAD9-980A07AC166C}" srcId="{895F02D7-6DA8-4197-8E98-FBB1A537A38A}" destId="{D009117A-F593-46D4-850F-7390EE85B7E6}" srcOrd="1" destOrd="0" parTransId="{3B1EAD8B-ADC5-4FB9-8481-D9EB00D3E3EB}" sibTransId="{A93D643D-E165-4E5F-8EE4-EF2C032AB291}"/>
    <dgm:cxn modelId="{E0E97AA9-FFA0-43A0-B152-50E3E34B4EA3}" type="presOf" srcId="{D39DFB71-FCFE-4C29-AD2F-FD7C0A34AEB8}" destId="{644FCB60-76F0-44BD-9D09-70F6DCA1ADFA}" srcOrd="0" destOrd="0" presId="urn:microsoft.com/office/officeart/2005/8/layout/list1"/>
    <dgm:cxn modelId="{CC2FEDAB-B37C-41CC-A7B8-85DEF62F491D}" srcId="{895F02D7-6DA8-4197-8E98-FBB1A537A38A}" destId="{4467C0B1-BE81-4F0C-95D3-A35377A6A999}" srcOrd="0" destOrd="0" parTransId="{497B5312-74AE-4E41-9C38-566773AA8422}" sibTransId="{F1D22810-C858-4A82-B82A-ECB07504742B}"/>
    <dgm:cxn modelId="{682CCB5A-6DB4-4EBE-AD4A-D4F764A3770D}" type="presOf" srcId="{D009117A-F593-46D4-850F-7390EE85B7E6}" destId="{45B7A8A8-467C-4195-B780-14DEC73F540D}" srcOrd="0" destOrd="0" presId="urn:microsoft.com/office/officeart/2005/8/layout/list1"/>
    <dgm:cxn modelId="{B94B1422-1A09-45DF-8B1E-169035F0820F}" srcId="{4467C0B1-BE81-4F0C-95D3-A35377A6A999}" destId="{7E227093-4BE4-4F58-AC2C-54570C17C9CB}" srcOrd="1" destOrd="0" parTransId="{278FC9F7-9786-4EE8-AA0F-434D861DCE6D}" sibTransId="{12D3A511-5DF4-4067-A1B8-0D7F899B1535}"/>
    <dgm:cxn modelId="{F54859C3-2DFC-4875-9F57-9C38B3C3F886}" type="presOf" srcId="{4467C0B1-BE81-4F0C-95D3-A35377A6A999}" destId="{D640AED0-CE2D-41B4-A73B-F10C169F7F4C}" srcOrd="0" destOrd="0" presId="urn:microsoft.com/office/officeart/2005/8/layout/list1"/>
    <dgm:cxn modelId="{F130EE56-96CF-4EE8-A68C-0DAFD770BC79}" srcId="{D009117A-F593-46D4-850F-7390EE85B7E6}" destId="{D39DFB71-FCFE-4C29-AD2F-FD7C0A34AEB8}" srcOrd="0" destOrd="0" parTransId="{015B0AD9-54BA-4715-8CCF-ADEEF9CBE921}" sibTransId="{BC7AB91D-24FA-492B-B872-DEC381BBDEFD}"/>
    <dgm:cxn modelId="{634C954F-A7DC-4D21-A097-B57C5F39B63F}" srcId="{4467C0B1-BE81-4F0C-95D3-A35377A6A999}" destId="{7DD9740B-7DC0-4D44-BA85-0B232FBFC74C}" srcOrd="2" destOrd="0" parTransId="{0410CB49-34CD-4456-9F20-8EF4923FC2B8}" sibTransId="{BB8A0F03-A957-41A5-9CD2-EE23DBFFF1AF}"/>
    <dgm:cxn modelId="{3C382F74-D640-40D2-A3F9-45ECD54D8E10}" type="presOf" srcId="{7DD9740B-7DC0-4D44-BA85-0B232FBFC74C}" destId="{E6EECED2-121D-48B7-8FA6-4CD4D16D8EE5}" srcOrd="0" destOrd="2" presId="urn:microsoft.com/office/officeart/2005/8/layout/list1"/>
    <dgm:cxn modelId="{E7074965-D0D8-456A-B1A6-71A046BDF76E}" type="presOf" srcId="{4467C0B1-BE81-4F0C-95D3-A35377A6A999}" destId="{2519359D-8F00-4B5F-A921-F4816A5CE8A3}" srcOrd="1" destOrd="0" presId="urn:microsoft.com/office/officeart/2005/8/layout/list1"/>
    <dgm:cxn modelId="{82D2ED0D-B190-4537-B889-3103208B6CA6}" type="presOf" srcId="{DCBBCF24-0255-4106-940B-B05E5A62B697}" destId="{E6EECED2-121D-48B7-8FA6-4CD4D16D8EE5}" srcOrd="0" destOrd="0" presId="urn:microsoft.com/office/officeart/2005/8/layout/list1"/>
    <dgm:cxn modelId="{F2616293-0491-4A7E-894D-4A827A01F85B}" type="presOf" srcId="{895F02D7-6DA8-4197-8E98-FBB1A537A38A}" destId="{D3B4EEC8-A81C-4933-AE59-D8A798D1C526}" srcOrd="0" destOrd="0" presId="urn:microsoft.com/office/officeart/2005/8/layout/list1"/>
    <dgm:cxn modelId="{42EDC5BA-4154-4447-8A7C-EE90FF401E23}" srcId="{4467C0B1-BE81-4F0C-95D3-A35377A6A999}" destId="{DCBBCF24-0255-4106-940B-B05E5A62B697}" srcOrd="0" destOrd="0" parTransId="{1D43BCC3-A59F-47FC-BEA8-EFEAC8978675}" sibTransId="{C593F40F-6883-41DE-9F1B-E15ED4199434}"/>
    <dgm:cxn modelId="{D4DC196D-B6B9-448B-B393-440AD07A1EA1}" type="presParOf" srcId="{D3B4EEC8-A81C-4933-AE59-D8A798D1C526}" destId="{4D8EC5C6-E722-42DD-9ACE-1679C0EAA0A7}" srcOrd="0" destOrd="0" presId="urn:microsoft.com/office/officeart/2005/8/layout/list1"/>
    <dgm:cxn modelId="{D86DACD9-1128-45CB-9DDF-EA5AFF613322}" type="presParOf" srcId="{4D8EC5C6-E722-42DD-9ACE-1679C0EAA0A7}" destId="{D640AED0-CE2D-41B4-A73B-F10C169F7F4C}" srcOrd="0" destOrd="0" presId="urn:microsoft.com/office/officeart/2005/8/layout/list1"/>
    <dgm:cxn modelId="{EC9B93B0-7EE5-41AE-842D-6A7DFAF5D850}" type="presParOf" srcId="{4D8EC5C6-E722-42DD-9ACE-1679C0EAA0A7}" destId="{2519359D-8F00-4B5F-A921-F4816A5CE8A3}" srcOrd="1" destOrd="0" presId="urn:microsoft.com/office/officeart/2005/8/layout/list1"/>
    <dgm:cxn modelId="{2E5D41AA-72F9-4020-8B1F-6F7283C6CCE2}" type="presParOf" srcId="{D3B4EEC8-A81C-4933-AE59-D8A798D1C526}" destId="{E425CE29-DEA3-46E9-8691-D47917379BFA}" srcOrd="1" destOrd="0" presId="urn:microsoft.com/office/officeart/2005/8/layout/list1"/>
    <dgm:cxn modelId="{EE6F6D60-D4EB-4236-B6D4-D9FD6966A46F}" type="presParOf" srcId="{D3B4EEC8-A81C-4933-AE59-D8A798D1C526}" destId="{E6EECED2-121D-48B7-8FA6-4CD4D16D8EE5}" srcOrd="2" destOrd="0" presId="urn:microsoft.com/office/officeart/2005/8/layout/list1"/>
    <dgm:cxn modelId="{AADDAC59-D9A7-425B-98D4-0C4B2EB6B85B}" type="presParOf" srcId="{D3B4EEC8-A81C-4933-AE59-D8A798D1C526}" destId="{A329C347-3F62-4304-BD19-6D87D64EF48B}" srcOrd="3" destOrd="0" presId="urn:microsoft.com/office/officeart/2005/8/layout/list1"/>
    <dgm:cxn modelId="{14F4E01C-DF6B-4A77-908B-24AE3EE56DE3}" type="presParOf" srcId="{D3B4EEC8-A81C-4933-AE59-D8A798D1C526}" destId="{16E77B5D-5078-409B-9730-915B943B7C76}" srcOrd="4" destOrd="0" presId="urn:microsoft.com/office/officeart/2005/8/layout/list1"/>
    <dgm:cxn modelId="{47C54CCC-5876-407A-9D7B-1C6993AD687D}" type="presParOf" srcId="{16E77B5D-5078-409B-9730-915B943B7C76}" destId="{45B7A8A8-467C-4195-B780-14DEC73F540D}" srcOrd="0" destOrd="0" presId="urn:microsoft.com/office/officeart/2005/8/layout/list1"/>
    <dgm:cxn modelId="{E03C51B5-4960-4E30-B8D5-D9A19F2B5196}" type="presParOf" srcId="{16E77B5D-5078-409B-9730-915B943B7C76}" destId="{D7FC40A5-1342-4707-AB54-D3E0D2ABAD28}" srcOrd="1" destOrd="0" presId="urn:microsoft.com/office/officeart/2005/8/layout/list1"/>
    <dgm:cxn modelId="{4AC664B9-927C-42A2-B18D-3D0AE464068C}" type="presParOf" srcId="{D3B4EEC8-A81C-4933-AE59-D8A798D1C526}" destId="{4B596E27-B7D5-4CCD-B2DB-4C2D96D5AD72}" srcOrd="5" destOrd="0" presId="urn:microsoft.com/office/officeart/2005/8/layout/list1"/>
    <dgm:cxn modelId="{EE755072-2603-4DE7-A886-875560FFEDBC}" type="presParOf" srcId="{D3B4EEC8-A81C-4933-AE59-D8A798D1C526}" destId="{644FCB60-76F0-44BD-9D09-70F6DCA1ADF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895F02D7-6DA8-4197-8E98-FBB1A537A38A}"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4467C0B1-BE81-4F0C-95D3-A35377A6A999}">
      <dgm:prSet phldrT="[Text]" custT="1"/>
      <dgm:spPr/>
      <dgm:t>
        <a:bodyPr/>
        <a:lstStyle/>
        <a:p>
          <a:r>
            <a:rPr lang="en-US" sz="2000" b="0" dirty="0"/>
            <a:t>Foam concentrate</a:t>
          </a:r>
        </a:p>
      </dgm:t>
    </dgm:pt>
    <dgm:pt modelId="{497B5312-74AE-4E41-9C38-566773AA8422}" type="parTrans" cxnId="{CC2FEDAB-B37C-41CC-A7B8-85DEF62F491D}">
      <dgm:prSet/>
      <dgm:spPr/>
      <dgm:t>
        <a:bodyPr/>
        <a:lstStyle/>
        <a:p>
          <a:endParaRPr lang="en-US"/>
        </a:p>
      </dgm:t>
    </dgm:pt>
    <dgm:pt modelId="{F1D22810-C858-4A82-B82A-ECB07504742B}" type="sibTrans" cxnId="{CC2FEDAB-B37C-41CC-A7B8-85DEF62F491D}">
      <dgm:prSet/>
      <dgm:spPr/>
      <dgm:t>
        <a:bodyPr/>
        <a:lstStyle/>
        <a:p>
          <a:endParaRPr lang="en-US"/>
        </a:p>
      </dgm:t>
    </dgm:pt>
    <dgm:pt modelId="{1BD210AF-F7D2-48A4-A44C-87B63632E7CD}">
      <dgm:prSet custT="1"/>
      <dgm:spPr/>
      <dgm:t>
        <a:bodyPr/>
        <a:lstStyle/>
        <a:p>
          <a:r>
            <a:rPr lang="en-US" sz="2000" b="0" dirty="0"/>
            <a:t>Foam proportioner</a:t>
          </a:r>
        </a:p>
      </dgm:t>
    </dgm:pt>
    <dgm:pt modelId="{67E7413B-B9AD-4BCE-8B3D-318EBBBB883A}" type="parTrans" cxnId="{0923E9BF-AA3C-4E34-A283-313985C4F1E1}">
      <dgm:prSet/>
      <dgm:spPr/>
      <dgm:t>
        <a:bodyPr/>
        <a:lstStyle/>
        <a:p>
          <a:endParaRPr lang="en-US"/>
        </a:p>
      </dgm:t>
    </dgm:pt>
    <dgm:pt modelId="{9A14331C-4C6F-4D4A-B4FD-970E95093F03}" type="sibTrans" cxnId="{0923E9BF-AA3C-4E34-A283-313985C4F1E1}">
      <dgm:prSet/>
      <dgm:spPr/>
      <dgm:t>
        <a:bodyPr/>
        <a:lstStyle/>
        <a:p>
          <a:endParaRPr lang="en-US"/>
        </a:p>
      </dgm:t>
    </dgm:pt>
    <dgm:pt modelId="{6E77DF64-691F-4877-AEB4-AF7F295C4DA4}">
      <dgm:prSet custT="1"/>
      <dgm:spPr/>
      <dgm:t>
        <a:bodyPr/>
        <a:lstStyle/>
        <a:p>
          <a:r>
            <a:rPr lang="en-US" sz="2000" b="0" dirty="0"/>
            <a:t>Foam solution</a:t>
          </a:r>
        </a:p>
      </dgm:t>
    </dgm:pt>
    <dgm:pt modelId="{ED1F1D1E-22A5-4946-92A0-74E1522002F2}" type="parTrans" cxnId="{7250D717-9FC3-4B50-8A91-EBB28EE87F03}">
      <dgm:prSet/>
      <dgm:spPr/>
      <dgm:t>
        <a:bodyPr/>
        <a:lstStyle/>
        <a:p>
          <a:endParaRPr lang="en-US"/>
        </a:p>
      </dgm:t>
    </dgm:pt>
    <dgm:pt modelId="{21A400F7-793C-4E89-B250-4649578702FE}" type="sibTrans" cxnId="{7250D717-9FC3-4B50-8A91-EBB28EE87F03}">
      <dgm:prSet/>
      <dgm:spPr/>
      <dgm:t>
        <a:bodyPr/>
        <a:lstStyle/>
        <a:p>
          <a:endParaRPr lang="en-US"/>
        </a:p>
      </dgm:t>
    </dgm:pt>
    <dgm:pt modelId="{94FFEBC5-B4B4-450E-BFCB-2ECD1CE02CAF}">
      <dgm:prSet custT="1"/>
      <dgm:spPr>
        <a:solidFill>
          <a:schemeClr val="accent6">
            <a:lumMod val="75000"/>
          </a:schemeClr>
        </a:solidFill>
      </dgm:spPr>
      <dgm:t>
        <a:bodyPr/>
        <a:lstStyle/>
        <a:p>
          <a:r>
            <a:rPr lang="en-US" sz="2000" b="0" dirty="0"/>
            <a:t>Foam</a:t>
          </a:r>
        </a:p>
      </dgm:t>
    </dgm:pt>
    <dgm:pt modelId="{07547D37-07E8-4B6B-81F5-799909E02879}" type="parTrans" cxnId="{46C760B9-81B1-4FD8-9F5C-00230F4CE214}">
      <dgm:prSet/>
      <dgm:spPr/>
      <dgm:t>
        <a:bodyPr/>
        <a:lstStyle/>
        <a:p>
          <a:endParaRPr lang="en-US"/>
        </a:p>
      </dgm:t>
    </dgm:pt>
    <dgm:pt modelId="{255792E1-FDF9-4FB8-9E55-91AE78052E94}" type="sibTrans" cxnId="{46C760B9-81B1-4FD8-9F5C-00230F4CE214}">
      <dgm:prSet/>
      <dgm:spPr/>
      <dgm:t>
        <a:bodyPr/>
        <a:lstStyle/>
        <a:p>
          <a:endParaRPr lang="en-US"/>
        </a:p>
      </dgm:t>
    </dgm:pt>
    <dgm:pt modelId="{947BF68D-FB64-4C77-9436-220593698C2A}">
      <dgm:prSet phldrT="[Text]" custT="1"/>
      <dgm:spPr/>
      <dgm:t>
        <a:bodyPr/>
        <a:lstStyle/>
        <a:p>
          <a:r>
            <a:rPr lang="en-US" sz="1800" b="0" dirty="0"/>
            <a:t>Raw foam liquid before the introduction of water and air</a:t>
          </a:r>
        </a:p>
      </dgm:t>
    </dgm:pt>
    <dgm:pt modelId="{1FF5E9BC-4AD5-4257-BB06-BD9E018EF306}" type="parTrans" cxnId="{44DA0115-6D99-40F4-B710-1F0201A1AAF8}">
      <dgm:prSet/>
      <dgm:spPr/>
      <dgm:t>
        <a:bodyPr/>
        <a:lstStyle/>
        <a:p>
          <a:endParaRPr lang="en-US"/>
        </a:p>
      </dgm:t>
    </dgm:pt>
    <dgm:pt modelId="{02351207-F954-4463-983D-A830D11DA941}" type="sibTrans" cxnId="{44DA0115-6D99-40F4-B710-1F0201A1AAF8}">
      <dgm:prSet/>
      <dgm:spPr/>
      <dgm:t>
        <a:bodyPr/>
        <a:lstStyle/>
        <a:p>
          <a:endParaRPr lang="en-US"/>
        </a:p>
      </dgm:t>
    </dgm:pt>
    <dgm:pt modelId="{B4138E7F-349D-4971-8A72-0E9EC4A40500}">
      <dgm:prSet phldrT="[Text]" custT="1"/>
      <dgm:spPr/>
      <dgm:t>
        <a:bodyPr/>
        <a:lstStyle/>
        <a:p>
          <a:r>
            <a:rPr lang="en-US" sz="1800" b="0" dirty="0"/>
            <a:t>Usually shipped in 5-gallon (20 L) buckets or 55-gallon (220 L) drums</a:t>
          </a:r>
        </a:p>
      </dgm:t>
    </dgm:pt>
    <dgm:pt modelId="{A10526F2-F3D0-4314-B307-1E3665823BF6}" type="parTrans" cxnId="{39228051-0BFC-49DD-9B11-FA000F3C7C5B}">
      <dgm:prSet/>
      <dgm:spPr/>
      <dgm:t>
        <a:bodyPr/>
        <a:lstStyle/>
        <a:p>
          <a:endParaRPr lang="en-US"/>
        </a:p>
      </dgm:t>
    </dgm:pt>
    <dgm:pt modelId="{876CC896-1419-4DA7-98F3-BB4F9BDE63E6}" type="sibTrans" cxnId="{39228051-0BFC-49DD-9B11-FA000F3C7C5B}">
      <dgm:prSet/>
      <dgm:spPr/>
      <dgm:t>
        <a:bodyPr/>
        <a:lstStyle/>
        <a:p>
          <a:endParaRPr lang="en-US"/>
        </a:p>
      </dgm:t>
    </dgm:pt>
    <dgm:pt modelId="{5E94663D-0FC4-4D00-AE27-0816A038DC75}">
      <dgm:prSet phldrT="[Text]" custT="1"/>
      <dgm:spPr/>
      <dgm:t>
        <a:bodyPr/>
        <a:lstStyle/>
        <a:p>
          <a:r>
            <a:rPr lang="en-US" sz="1800" b="0" dirty="0"/>
            <a:t>Stored in large fixed tanks that can hold 500 gallons (2 000 L) or more</a:t>
          </a:r>
        </a:p>
      </dgm:t>
    </dgm:pt>
    <dgm:pt modelId="{C38BBF08-8D03-4F79-93AC-8597D30A4737}" type="parTrans" cxnId="{721031EB-075C-43ED-8105-A8AABA3EE550}">
      <dgm:prSet/>
      <dgm:spPr/>
      <dgm:t>
        <a:bodyPr/>
        <a:lstStyle/>
        <a:p>
          <a:endParaRPr lang="en-US"/>
        </a:p>
      </dgm:t>
    </dgm:pt>
    <dgm:pt modelId="{9DC9BCC2-D9A8-41AC-B66D-9699B3DC8563}" type="sibTrans" cxnId="{721031EB-075C-43ED-8105-A8AABA3EE550}">
      <dgm:prSet/>
      <dgm:spPr/>
      <dgm:t>
        <a:bodyPr/>
        <a:lstStyle/>
        <a:p>
          <a:endParaRPr lang="en-US"/>
        </a:p>
      </dgm:t>
    </dgm:pt>
    <dgm:pt modelId="{A357D90B-45C0-43D7-A852-01290DC1C1F3}">
      <dgm:prSet custT="1"/>
      <dgm:spPr/>
      <dgm:t>
        <a:bodyPr/>
        <a:lstStyle/>
        <a:p>
          <a:r>
            <a:rPr lang="en-US" sz="1800" b="0" dirty="0"/>
            <a:t>Device that introduces the correct amount of concentrate into the water stream to make the foam solution</a:t>
          </a:r>
        </a:p>
      </dgm:t>
    </dgm:pt>
    <dgm:pt modelId="{C3773E67-B730-4B58-84B4-E4EACB417365}" type="parTrans" cxnId="{4D092A9C-3AAB-4AA0-9112-E7AE8DE7494D}">
      <dgm:prSet/>
      <dgm:spPr/>
      <dgm:t>
        <a:bodyPr/>
        <a:lstStyle/>
        <a:p>
          <a:endParaRPr lang="en-US"/>
        </a:p>
      </dgm:t>
    </dgm:pt>
    <dgm:pt modelId="{D6CD836B-8FB0-41D6-BF5E-57F46AAE8DAD}" type="sibTrans" cxnId="{4D092A9C-3AAB-4AA0-9112-E7AE8DE7494D}">
      <dgm:prSet/>
      <dgm:spPr/>
      <dgm:t>
        <a:bodyPr/>
        <a:lstStyle/>
        <a:p>
          <a:endParaRPr lang="en-US"/>
        </a:p>
      </dgm:t>
    </dgm:pt>
    <dgm:pt modelId="{49068353-EEB1-402A-B86B-124D44695B32}">
      <dgm:prSet custT="1"/>
      <dgm:spPr/>
      <dgm:t>
        <a:bodyPr/>
        <a:lstStyle/>
        <a:p>
          <a:r>
            <a:rPr lang="en-US" sz="1800" b="0" dirty="0"/>
            <a:t>Homogeneous mixture of foam concentrate and water before the introduction of air</a:t>
          </a:r>
        </a:p>
      </dgm:t>
    </dgm:pt>
    <dgm:pt modelId="{D7576AE0-D0D7-4C40-8DC0-CBF980044262}" type="parTrans" cxnId="{783A9CA4-9C86-479A-AA67-FE20819E3ADE}">
      <dgm:prSet/>
      <dgm:spPr/>
      <dgm:t>
        <a:bodyPr/>
        <a:lstStyle/>
        <a:p>
          <a:endParaRPr lang="en-US"/>
        </a:p>
      </dgm:t>
    </dgm:pt>
    <dgm:pt modelId="{A57F45D0-F2FC-4EA6-BD1C-ECD383FB8EB1}" type="sibTrans" cxnId="{783A9CA4-9C86-479A-AA67-FE20819E3ADE}">
      <dgm:prSet/>
      <dgm:spPr/>
      <dgm:t>
        <a:bodyPr/>
        <a:lstStyle/>
        <a:p>
          <a:endParaRPr lang="en-US"/>
        </a:p>
      </dgm:t>
    </dgm:pt>
    <dgm:pt modelId="{039EA7F5-DEF7-4BF8-8E32-9F6B50603596}">
      <dgm:prSet custT="1"/>
      <dgm:spPr/>
      <dgm:t>
        <a:bodyPr/>
        <a:lstStyle/>
        <a:p>
          <a:r>
            <a:rPr lang="en-US" sz="1800" b="0" dirty="0"/>
            <a:t>Completed product once air is introduced into the foam solution</a:t>
          </a:r>
        </a:p>
      </dgm:t>
    </dgm:pt>
    <dgm:pt modelId="{EF15DCFA-ACB4-40DB-8E02-BF797020A9D4}" type="parTrans" cxnId="{BB726BEE-1831-466C-ABFC-15838229D024}">
      <dgm:prSet/>
      <dgm:spPr/>
      <dgm:t>
        <a:bodyPr/>
        <a:lstStyle/>
        <a:p>
          <a:endParaRPr lang="en-US"/>
        </a:p>
      </dgm:t>
    </dgm:pt>
    <dgm:pt modelId="{9643F29D-F8B6-4B30-8899-2C4077758B51}" type="sibTrans" cxnId="{BB726BEE-1831-466C-ABFC-15838229D024}">
      <dgm:prSet/>
      <dgm:spPr/>
      <dgm:t>
        <a:bodyPr/>
        <a:lstStyle/>
        <a:p>
          <a:endParaRPr lang="en-US"/>
        </a:p>
      </dgm:t>
    </dgm:pt>
    <dgm:pt modelId="{D3B4EEC8-A81C-4933-AE59-D8A798D1C526}" type="pres">
      <dgm:prSet presAssocID="{895F02D7-6DA8-4197-8E98-FBB1A537A38A}" presName="linear" presStyleCnt="0">
        <dgm:presLayoutVars>
          <dgm:dir/>
          <dgm:animLvl val="lvl"/>
          <dgm:resizeHandles val="exact"/>
        </dgm:presLayoutVars>
      </dgm:prSet>
      <dgm:spPr/>
      <dgm:t>
        <a:bodyPr/>
        <a:lstStyle/>
        <a:p>
          <a:endParaRPr lang="en-US"/>
        </a:p>
      </dgm:t>
    </dgm:pt>
    <dgm:pt modelId="{4D8EC5C6-E722-42DD-9ACE-1679C0EAA0A7}" type="pres">
      <dgm:prSet presAssocID="{4467C0B1-BE81-4F0C-95D3-A35377A6A999}" presName="parentLin" presStyleCnt="0"/>
      <dgm:spPr/>
    </dgm:pt>
    <dgm:pt modelId="{D640AED0-CE2D-41B4-A73B-F10C169F7F4C}" type="pres">
      <dgm:prSet presAssocID="{4467C0B1-BE81-4F0C-95D3-A35377A6A999}" presName="parentLeftMargin" presStyleLbl="node1" presStyleIdx="0" presStyleCnt="4"/>
      <dgm:spPr/>
      <dgm:t>
        <a:bodyPr/>
        <a:lstStyle/>
        <a:p>
          <a:endParaRPr lang="en-US"/>
        </a:p>
      </dgm:t>
    </dgm:pt>
    <dgm:pt modelId="{2519359D-8F00-4B5F-A921-F4816A5CE8A3}" type="pres">
      <dgm:prSet presAssocID="{4467C0B1-BE81-4F0C-95D3-A35377A6A999}" presName="parentText" presStyleLbl="node1" presStyleIdx="0" presStyleCnt="4">
        <dgm:presLayoutVars>
          <dgm:chMax val="0"/>
          <dgm:bulletEnabled val="1"/>
        </dgm:presLayoutVars>
      </dgm:prSet>
      <dgm:spPr/>
      <dgm:t>
        <a:bodyPr/>
        <a:lstStyle/>
        <a:p>
          <a:endParaRPr lang="en-US"/>
        </a:p>
      </dgm:t>
    </dgm:pt>
    <dgm:pt modelId="{E425CE29-DEA3-46E9-8691-D47917379BFA}" type="pres">
      <dgm:prSet presAssocID="{4467C0B1-BE81-4F0C-95D3-A35377A6A999}" presName="negativeSpace" presStyleCnt="0"/>
      <dgm:spPr/>
    </dgm:pt>
    <dgm:pt modelId="{E6EECED2-121D-48B7-8FA6-4CD4D16D8EE5}" type="pres">
      <dgm:prSet presAssocID="{4467C0B1-BE81-4F0C-95D3-A35377A6A999}" presName="childText" presStyleLbl="conFgAcc1" presStyleIdx="0" presStyleCnt="4">
        <dgm:presLayoutVars>
          <dgm:bulletEnabled val="1"/>
        </dgm:presLayoutVars>
      </dgm:prSet>
      <dgm:spPr/>
      <dgm:t>
        <a:bodyPr/>
        <a:lstStyle/>
        <a:p>
          <a:endParaRPr lang="en-US"/>
        </a:p>
      </dgm:t>
    </dgm:pt>
    <dgm:pt modelId="{A329C347-3F62-4304-BD19-6D87D64EF48B}" type="pres">
      <dgm:prSet presAssocID="{F1D22810-C858-4A82-B82A-ECB07504742B}" presName="spaceBetweenRectangles" presStyleCnt="0"/>
      <dgm:spPr/>
    </dgm:pt>
    <dgm:pt modelId="{63E93228-DF88-4712-B365-AA972064267D}" type="pres">
      <dgm:prSet presAssocID="{1BD210AF-F7D2-48A4-A44C-87B63632E7CD}" presName="parentLin" presStyleCnt="0"/>
      <dgm:spPr/>
    </dgm:pt>
    <dgm:pt modelId="{534BB148-25FF-4A24-A372-05DF4F0833BC}" type="pres">
      <dgm:prSet presAssocID="{1BD210AF-F7D2-48A4-A44C-87B63632E7CD}" presName="parentLeftMargin" presStyleLbl="node1" presStyleIdx="0" presStyleCnt="4"/>
      <dgm:spPr/>
      <dgm:t>
        <a:bodyPr/>
        <a:lstStyle/>
        <a:p>
          <a:endParaRPr lang="en-US"/>
        </a:p>
      </dgm:t>
    </dgm:pt>
    <dgm:pt modelId="{1AED2804-9F38-4F45-83CC-ED4B6B037493}" type="pres">
      <dgm:prSet presAssocID="{1BD210AF-F7D2-48A4-A44C-87B63632E7CD}" presName="parentText" presStyleLbl="node1" presStyleIdx="1" presStyleCnt="4">
        <dgm:presLayoutVars>
          <dgm:chMax val="0"/>
          <dgm:bulletEnabled val="1"/>
        </dgm:presLayoutVars>
      </dgm:prSet>
      <dgm:spPr/>
      <dgm:t>
        <a:bodyPr/>
        <a:lstStyle/>
        <a:p>
          <a:endParaRPr lang="en-US"/>
        </a:p>
      </dgm:t>
    </dgm:pt>
    <dgm:pt modelId="{DCCCA89E-E76B-43C8-84B4-87788A2E8B02}" type="pres">
      <dgm:prSet presAssocID="{1BD210AF-F7D2-48A4-A44C-87B63632E7CD}" presName="negativeSpace" presStyleCnt="0"/>
      <dgm:spPr/>
    </dgm:pt>
    <dgm:pt modelId="{A4AC9BC9-865D-4EC7-9C72-55F75FB294F6}" type="pres">
      <dgm:prSet presAssocID="{1BD210AF-F7D2-48A4-A44C-87B63632E7CD}" presName="childText" presStyleLbl="conFgAcc1" presStyleIdx="1" presStyleCnt="4">
        <dgm:presLayoutVars>
          <dgm:bulletEnabled val="1"/>
        </dgm:presLayoutVars>
      </dgm:prSet>
      <dgm:spPr/>
      <dgm:t>
        <a:bodyPr/>
        <a:lstStyle/>
        <a:p>
          <a:endParaRPr lang="en-US"/>
        </a:p>
      </dgm:t>
    </dgm:pt>
    <dgm:pt modelId="{AC231AA8-49B8-4F00-B049-63FE3560B76E}" type="pres">
      <dgm:prSet presAssocID="{9A14331C-4C6F-4D4A-B4FD-970E95093F03}" presName="spaceBetweenRectangles" presStyleCnt="0"/>
      <dgm:spPr/>
    </dgm:pt>
    <dgm:pt modelId="{DC47AD6A-911A-428A-B17C-84D0409C8088}" type="pres">
      <dgm:prSet presAssocID="{6E77DF64-691F-4877-AEB4-AF7F295C4DA4}" presName="parentLin" presStyleCnt="0"/>
      <dgm:spPr/>
    </dgm:pt>
    <dgm:pt modelId="{F9A5E30B-49A3-4873-A4A3-B75E76531C6A}" type="pres">
      <dgm:prSet presAssocID="{6E77DF64-691F-4877-AEB4-AF7F295C4DA4}" presName="parentLeftMargin" presStyleLbl="node1" presStyleIdx="1" presStyleCnt="4"/>
      <dgm:spPr/>
      <dgm:t>
        <a:bodyPr/>
        <a:lstStyle/>
        <a:p>
          <a:endParaRPr lang="en-US"/>
        </a:p>
      </dgm:t>
    </dgm:pt>
    <dgm:pt modelId="{3F6E8E2E-3770-46A9-9491-B42D928F498D}" type="pres">
      <dgm:prSet presAssocID="{6E77DF64-691F-4877-AEB4-AF7F295C4DA4}" presName="parentText" presStyleLbl="node1" presStyleIdx="2" presStyleCnt="4">
        <dgm:presLayoutVars>
          <dgm:chMax val="0"/>
          <dgm:bulletEnabled val="1"/>
        </dgm:presLayoutVars>
      </dgm:prSet>
      <dgm:spPr/>
      <dgm:t>
        <a:bodyPr/>
        <a:lstStyle/>
        <a:p>
          <a:endParaRPr lang="en-US"/>
        </a:p>
      </dgm:t>
    </dgm:pt>
    <dgm:pt modelId="{D5A2F1DA-6EC4-48AF-969A-03389DB09FC9}" type="pres">
      <dgm:prSet presAssocID="{6E77DF64-691F-4877-AEB4-AF7F295C4DA4}" presName="negativeSpace" presStyleCnt="0"/>
      <dgm:spPr/>
    </dgm:pt>
    <dgm:pt modelId="{BEB1216A-D760-49F1-ACB3-CD677E81F0BD}" type="pres">
      <dgm:prSet presAssocID="{6E77DF64-691F-4877-AEB4-AF7F295C4DA4}" presName="childText" presStyleLbl="conFgAcc1" presStyleIdx="2" presStyleCnt="4">
        <dgm:presLayoutVars>
          <dgm:bulletEnabled val="1"/>
        </dgm:presLayoutVars>
      </dgm:prSet>
      <dgm:spPr/>
      <dgm:t>
        <a:bodyPr/>
        <a:lstStyle/>
        <a:p>
          <a:endParaRPr lang="en-US"/>
        </a:p>
      </dgm:t>
    </dgm:pt>
    <dgm:pt modelId="{C5CC502A-CE23-4B51-9F10-B7347517D4D7}" type="pres">
      <dgm:prSet presAssocID="{21A400F7-793C-4E89-B250-4649578702FE}" presName="spaceBetweenRectangles" presStyleCnt="0"/>
      <dgm:spPr/>
    </dgm:pt>
    <dgm:pt modelId="{89426FE5-CC47-4314-90A5-F69541FA23EA}" type="pres">
      <dgm:prSet presAssocID="{94FFEBC5-B4B4-450E-BFCB-2ECD1CE02CAF}" presName="parentLin" presStyleCnt="0"/>
      <dgm:spPr/>
    </dgm:pt>
    <dgm:pt modelId="{DFBADBBE-1240-4092-8670-41CAB815C966}" type="pres">
      <dgm:prSet presAssocID="{94FFEBC5-B4B4-450E-BFCB-2ECD1CE02CAF}" presName="parentLeftMargin" presStyleLbl="node1" presStyleIdx="2" presStyleCnt="4"/>
      <dgm:spPr/>
      <dgm:t>
        <a:bodyPr/>
        <a:lstStyle/>
        <a:p>
          <a:endParaRPr lang="en-US"/>
        </a:p>
      </dgm:t>
    </dgm:pt>
    <dgm:pt modelId="{3D18C643-CECA-4CF6-9980-B50993B05D86}" type="pres">
      <dgm:prSet presAssocID="{94FFEBC5-B4B4-450E-BFCB-2ECD1CE02CAF}" presName="parentText" presStyleLbl="node1" presStyleIdx="3" presStyleCnt="4">
        <dgm:presLayoutVars>
          <dgm:chMax val="0"/>
          <dgm:bulletEnabled val="1"/>
        </dgm:presLayoutVars>
      </dgm:prSet>
      <dgm:spPr/>
      <dgm:t>
        <a:bodyPr/>
        <a:lstStyle/>
        <a:p>
          <a:endParaRPr lang="en-US"/>
        </a:p>
      </dgm:t>
    </dgm:pt>
    <dgm:pt modelId="{156D193A-566E-4ED0-9A0A-AB095478FE38}" type="pres">
      <dgm:prSet presAssocID="{94FFEBC5-B4B4-450E-BFCB-2ECD1CE02CAF}" presName="negativeSpace" presStyleCnt="0"/>
      <dgm:spPr/>
    </dgm:pt>
    <dgm:pt modelId="{8C53E547-1122-4250-B370-992B9E51C76A}" type="pres">
      <dgm:prSet presAssocID="{94FFEBC5-B4B4-450E-BFCB-2ECD1CE02CAF}" presName="childText" presStyleLbl="conFgAcc1" presStyleIdx="3" presStyleCnt="4">
        <dgm:presLayoutVars>
          <dgm:bulletEnabled val="1"/>
        </dgm:presLayoutVars>
      </dgm:prSet>
      <dgm:spPr/>
      <dgm:t>
        <a:bodyPr/>
        <a:lstStyle/>
        <a:p>
          <a:endParaRPr lang="en-US"/>
        </a:p>
      </dgm:t>
    </dgm:pt>
  </dgm:ptLst>
  <dgm:cxnLst>
    <dgm:cxn modelId="{7250D717-9FC3-4B50-8A91-EBB28EE87F03}" srcId="{895F02D7-6DA8-4197-8E98-FBB1A537A38A}" destId="{6E77DF64-691F-4877-AEB4-AF7F295C4DA4}" srcOrd="2" destOrd="0" parTransId="{ED1F1D1E-22A5-4946-92A0-74E1522002F2}" sibTransId="{21A400F7-793C-4E89-B250-4649578702FE}"/>
    <dgm:cxn modelId="{B34F2817-86E2-48B1-9FAD-92C8BB4CCA2D}" type="presOf" srcId="{6E77DF64-691F-4877-AEB4-AF7F295C4DA4}" destId="{F9A5E30B-49A3-4873-A4A3-B75E76531C6A}" srcOrd="0" destOrd="0" presId="urn:microsoft.com/office/officeart/2005/8/layout/list1"/>
    <dgm:cxn modelId="{3F79F28F-DD33-4FA5-B357-027D5F88400E}" type="presOf" srcId="{5E94663D-0FC4-4D00-AE27-0816A038DC75}" destId="{E6EECED2-121D-48B7-8FA6-4CD4D16D8EE5}" srcOrd="0" destOrd="2" presId="urn:microsoft.com/office/officeart/2005/8/layout/list1"/>
    <dgm:cxn modelId="{783A9CA4-9C86-479A-AA67-FE20819E3ADE}" srcId="{6E77DF64-691F-4877-AEB4-AF7F295C4DA4}" destId="{49068353-EEB1-402A-B86B-124D44695B32}" srcOrd="0" destOrd="0" parTransId="{D7576AE0-D0D7-4C40-8DC0-CBF980044262}" sibTransId="{A57F45D0-F2FC-4EA6-BD1C-ECD383FB8EB1}"/>
    <dgm:cxn modelId="{46C760B9-81B1-4FD8-9F5C-00230F4CE214}" srcId="{895F02D7-6DA8-4197-8E98-FBB1A537A38A}" destId="{94FFEBC5-B4B4-450E-BFCB-2ECD1CE02CAF}" srcOrd="3" destOrd="0" parTransId="{07547D37-07E8-4B6B-81F5-799909E02879}" sibTransId="{255792E1-FDF9-4FB8-9E55-91AE78052E94}"/>
    <dgm:cxn modelId="{B049FDE8-BE40-47C8-86AD-C154963B450F}" type="presOf" srcId="{1BD210AF-F7D2-48A4-A44C-87B63632E7CD}" destId="{1AED2804-9F38-4F45-83CC-ED4B6B037493}" srcOrd="1" destOrd="0" presId="urn:microsoft.com/office/officeart/2005/8/layout/list1"/>
    <dgm:cxn modelId="{0B1F7059-7EAF-42C4-8891-858A8C57C32F}" type="presOf" srcId="{039EA7F5-DEF7-4BF8-8E32-9F6B50603596}" destId="{8C53E547-1122-4250-B370-992B9E51C76A}" srcOrd="0" destOrd="0" presId="urn:microsoft.com/office/officeart/2005/8/layout/list1"/>
    <dgm:cxn modelId="{EF880AEE-C235-4CBD-81ED-93494DDA8EFB}" type="presOf" srcId="{4467C0B1-BE81-4F0C-95D3-A35377A6A999}" destId="{D640AED0-CE2D-41B4-A73B-F10C169F7F4C}" srcOrd="0" destOrd="0" presId="urn:microsoft.com/office/officeart/2005/8/layout/list1"/>
    <dgm:cxn modelId="{5B49556C-45DA-4BE1-AD15-0AF4F7B6AA9C}" type="presOf" srcId="{6E77DF64-691F-4877-AEB4-AF7F295C4DA4}" destId="{3F6E8E2E-3770-46A9-9491-B42D928F498D}" srcOrd="1" destOrd="0" presId="urn:microsoft.com/office/officeart/2005/8/layout/list1"/>
    <dgm:cxn modelId="{8B880BFC-AADB-46BA-A0C3-A4C9C6CB3CE7}" type="presOf" srcId="{94FFEBC5-B4B4-450E-BFCB-2ECD1CE02CAF}" destId="{3D18C643-CECA-4CF6-9980-B50993B05D86}" srcOrd="1" destOrd="0" presId="urn:microsoft.com/office/officeart/2005/8/layout/list1"/>
    <dgm:cxn modelId="{F14CE5C7-1E7C-4DEB-8726-88E84ACD0BCA}" type="presOf" srcId="{49068353-EEB1-402A-B86B-124D44695B32}" destId="{BEB1216A-D760-49F1-ACB3-CD677E81F0BD}" srcOrd="0" destOrd="0" presId="urn:microsoft.com/office/officeart/2005/8/layout/list1"/>
    <dgm:cxn modelId="{CC2FEDAB-B37C-41CC-A7B8-85DEF62F491D}" srcId="{895F02D7-6DA8-4197-8E98-FBB1A537A38A}" destId="{4467C0B1-BE81-4F0C-95D3-A35377A6A999}" srcOrd="0" destOrd="0" parTransId="{497B5312-74AE-4E41-9C38-566773AA8422}" sibTransId="{F1D22810-C858-4A82-B82A-ECB07504742B}"/>
    <dgm:cxn modelId="{86047A95-3378-4FB7-8134-F489C7E2EAC0}" type="presOf" srcId="{B4138E7F-349D-4971-8A72-0E9EC4A40500}" destId="{E6EECED2-121D-48B7-8FA6-4CD4D16D8EE5}" srcOrd="0" destOrd="1" presId="urn:microsoft.com/office/officeart/2005/8/layout/list1"/>
    <dgm:cxn modelId="{E061476D-0A02-41A4-BB6A-1C2800CF0C1C}" type="presOf" srcId="{947BF68D-FB64-4C77-9436-220593698C2A}" destId="{E6EECED2-121D-48B7-8FA6-4CD4D16D8EE5}" srcOrd="0" destOrd="0" presId="urn:microsoft.com/office/officeart/2005/8/layout/list1"/>
    <dgm:cxn modelId="{0923E9BF-AA3C-4E34-A283-313985C4F1E1}" srcId="{895F02D7-6DA8-4197-8E98-FBB1A537A38A}" destId="{1BD210AF-F7D2-48A4-A44C-87B63632E7CD}" srcOrd="1" destOrd="0" parTransId="{67E7413B-B9AD-4BCE-8B3D-318EBBBB883A}" sibTransId="{9A14331C-4C6F-4D4A-B4FD-970E95093F03}"/>
    <dgm:cxn modelId="{44DA0115-6D99-40F4-B710-1F0201A1AAF8}" srcId="{4467C0B1-BE81-4F0C-95D3-A35377A6A999}" destId="{947BF68D-FB64-4C77-9436-220593698C2A}" srcOrd="0" destOrd="0" parTransId="{1FF5E9BC-4AD5-4257-BB06-BD9E018EF306}" sibTransId="{02351207-F954-4463-983D-A830D11DA941}"/>
    <dgm:cxn modelId="{39228051-0BFC-49DD-9B11-FA000F3C7C5B}" srcId="{4467C0B1-BE81-4F0C-95D3-A35377A6A999}" destId="{B4138E7F-349D-4971-8A72-0E9EC4A40500}" srcOrd="1" destOrd="0" parTransId="{A10526F2-F3D0-4314-B307-1E3665823BF6}" sibTransId="{876CC896-1419-4DA7-98F3-BB4F9BDE63E6}"/>
    <dgm:cxn modelId="{7774E115-0171-4D68-BD64-8929A0563E02}" type="presOf" srcId="{A357D90B-45C0-43D7-A852-01290DC1C1F3}" destId="{A4AC9BC9-865D-4EC7-9C72-55F75FB294F6}" srcOrd="0" destOrd="0" presId="urn:microsoft.com/office/officeart/2005/8/layout/list1"/>
    <dgm:cxn modelId="{985A5177-5016-4964-90B0-44A9AEF1859D}" type="presOf" srcId="{4467C0B1-BE81-4F0C-95D3-A35377A6A999}" destId="{2519359D-8F00-4B5F-A921-F4816A5CE8A3}" srcOrd="1" destOrd="0" presId="urn:microsoft.com/office/officeart/2005/8/layout/list1"/>
    <dgm:cxn modelId="{1F11DE9D-A463-4B3A-A62A-A6DE7E977750}" type="presOf" srcId="{94FFEBC5-B4B4-450E-BFCB-2ECD1CE02CAF}" destId="{DFBADBBE-1240-4092-8670-41CAB815C966}" srcOrd="0" destOrd="0" presId="urn:microsoft.com/office/officeart/2005/8/layout/list1"/>
    <dgm:cxn modelId="{BB726BEE-1831-466C-ABFC-15838229D024}" srcId="{94FFEBC5-B4B4-450E-BFCB-2ECD1CE02CAF}" destId="{039EA7F5-DEF7-4BF8-8E32-9F6B50603596}" srcOrd="0" destOrd="0" parTransId="{EF15DCFA-ACB4-40DB-8E02-BF797020A9D4}" sibTransId="{9643F29D-F8B6-4B30-8899-2C4077758B51}"/>
    <dgm:cxn modelId="{721031EB-075C-43ED-8105-A8AABA3EE550}" srcId="{4467C0B1-BE81-4F0C-95D3-A35377A6A999}" destId="{5E94663D-0FC4-4D00-AE27-0816A038DC75}" srcOrd="2" destOrd="0" parTransId="{C38BBF08-8D03-4F79-93AC-8597D30A4737}" sibTransId="{9DC9BCC2-D9A8-41AC-B66D-9699B3DC8563}"/>
    <dgm:cxn modelId="{A2C5F849-A5E9-44E6-A0E3-FE3FDB071028}" type="presOf" srcId="{1BD210AF-F7D2-48A4-A44C-87B63632E7CD}" destId="{534BB148-25FF-4A24-A372-05DF4F0833BC}" srcOrd="0" destOrd="0" presId="urn:microsoft.com/office/officeart/2005/8/layout/list1"/>
    <dgm:cxn modelId="{4D092A9C-3AAB-4AA0-9112-E7AE8DE7494D}" srcId="{1BD210AF-F7D2-48A4-A44C-87B63632E7CD}" destId="{A357D90B-45C0-43D7-A852-01290DC1C1F3}" srcOrd="0" destOrd="0" parTransId="{C3773E67-B730-4B58-84B4-E4EACB417365}" sibTransId="{D6CD836B-8FB0-41D6-BF5E-57F46AAE8DAD}"/>
    <dgm:cxn modelId="{2321A313-4D13-4E3D-9407-132CBE6F28BE}" type="presOf" srcId="{895F02D7-6DA8-4197-8E98-FBB1A537A38A}" destId="{D3B4EEC8-A81C-4933-AE59-D8A798D1C526}" srcOrd="0" destOrd="0" presId="urn:microsoft.com/office/officeart/2005/8/layout/list1"/>
    <dgm:cxn modelId="{B4D550B5-B3DF-4B48-BD1B-FEF24BCCB36B}" type="presParOf" srcId="{D3B4EEC8-A81C-4933-AE59-D8A798D1C526}" destId="{4D8EC5C6-E722-42DD-9ACE-1679C0EAA0A7}" srcOrd="0" destOrd="0" presId="urn:microsoft.com/office/officeart/2005/8/layout/list1"/>
    <dgm:cxn modelId="{FB2C5E21-D967-4C37-AD72-21C45C876383}" type="presParOf" srcId="{4D8EC5C6-E722-42DD-9ACE-1679C0EAA0A7}" destId="{D640AED0-CE2D-41B4-A73B-F10C169F7F4C}" srcOrd="0" destOrd="0" presId="urn:microsoft.com/office/officeart/2005/8/layout/list1"/>
    <dgm:cxn modelId="{DF2241CF-272A-4286-95C0-8188D171AB6F}" type="presParOf" srcId="{4D8EC5C6-E722-42DD-9ACE-1679C0EAA0A7}" destId="{2519359D-8F00-4B5F-A921-F4816A5CE8A3}" srcOrd="1" destOrd="0" presId="urn:microsoft.com/office/officeart/2005/8/layout/list1"/>
    <dgm:cxn modelId="{E8925784-5EF2-4DA8-B5BA-98A4648AE06A}" type="presParOf" srcId="{D3B4EEC8-A81C-4933-AE59-D8A798D1C526}" destId="{E425CE29-DEA3-46E9-8691-D47917379BFA}" srcOrd="1" destOrd="0" presId="urn:microsoft.com/office/officeart/2005/8/layout/list1"/>
    <dgm:cxn modelId="{DF450CE4-6967-4F60-87ED-C268F1AF2C99}" type="presParOf" srcId="{D3B4EEC8-A81C-4933-AE59-D8A798D1C526}" destId="{E6EECED2-121D-48B7-8FA6-4CD4D16D8EE5}" srcOrd="2" destOrd="0" presId="urn:microsoft.com/office/officeart/2005/8/layout/list1"/>
    <dgm:cxn modelId="{EFBCAA15-FF19-4B76-8F3B-F5759ABD61BA}" type="presParOf" srcId="{D3B4EEC8-A81C-4933-AE59-D8A798D1C526}" destId="{A329C347-3F62-4304-BD19-6D87D64EF48B}" srcOrd="3" destOrd="0" presId="urn:microsoft.com/office/officeart/2005/8/layout/list1"/>
    <dgm:cxn modelId="{53117C46-D9B6-486D-BBE1-0DC07A68C7F2}" type="presParOf" srcId="{D3B4EEC8-A81C-4933-AE59-D8A798D1C526}" destId="{63E93228-DF88-4712-B365-AA972064267D}" srcOrd="4" destOrd="0" presId="urn:microsoft.com/office/officeart/2005/8/layout/list1"/>
    <dgm:cxn modelId="{9192B7F5-3AB6-42AF-AA25-DC10D10069B9}" type="presParOf" srcId="{63E93228-DF88-4712-B365-AA972064267D}" destId="{534BB148-25FF-4A24-A372-05DF4F0833BC}" srcOrd="0" destOrd="0" presId="urn:microsoft.com/office/officeart/2005/8/layout/list1"/>
    <dgm:cxn modelId="{14737354-9A2C-4AFF-AD60-12610A9B9C41}" type="presParOf" srcId="{63E93228-DF88-4712-B365-AA972064267D}" destId="{1AED2804-9F38-4F45-83CC-ED4B6B037493}" srcOrd="1" destOrd="0" presId="urn:microsoft.com/office/officeart/2005/8/layout/list1"/>
    <dgm:cxn modelId="{4FF7FFAA-9968-4BB4-A1F0-48997D75B3AF}" type="presParOf" srcId="{D3B4EEC8-A81C-4933-AE59-D8A798D1C526}" destId="{DCCCA89E-E76B-43C8-84B4-87788A2E8B02}" srcOrd="5" destOrd="0" presId="urn:microsoft.com/office/officeart/2005/8/layout/list1"/>
    <dgm:cxn modelId="{2B801AA7-9013-4A53-BA83-599C9E8EBD98}" type="presParOf" srcId="{D3B4EEC8-A81C-4933-AE59-D8A798D1C526}" destId="{A4AC9BC9-865D-4EC7-9C72-55F75FB294F6}" srcOrd="6" destOrd="0" presId="urn:microsoft.com/office/officeart/2005/8/layout/list1"/>
    <dgm:cxn modelId="{6016532D-F114-4417-8EF6-E83CEDBAEE8A}" type="presParOf" srcId="{D3B4EEC8-A81C-4933-AE59-D8A798D1C526}" destId="{AC231AA8-49B8-4F00-B049-63FE3560B76E}" srcOrd="7" destOrd="0" presId="urn:microsoft.com/office/officeart/2005/8/layout/list1"/>
    <dgm:cxn modelId="{E36A6334-8FCB-476E-8E62-CA14E5AD83A0}" type="presParOf" srcId="{D3B4EEC8-A81C-4933-AE59-D8A798D1C526}" destId="{DC47AD6A-911A-428A-B17C-84D0409C8088}" srcOrd="8" destOrd="0" presId="urn:microsoft.com/office/officeart/2005/8/layout/list1"/>
    <dgm:cxn modelId="{5D67F47D-6F3E-4272-8C88-8AEC3870A9EF}" type="presParOf" srcId="{DC47AD6A-911A-428A-B17C-84D0409C8088}" destId="{F9A5E30B-49A3-4873-A4A3-B75E76531C6A}" srcOrd="0" destOrd="0" presId="urn:microsoft.com/office/officeart/2005/8/layout/list1"/>
    <dgm:cxn modelId="{A63778F6-7BB6-4437-9B84-A86B8F80D252}" type="presParOf" srcId="{DC47AD6A-911A-428A-B17C-84D0409C8088}" destId="{3F6E8E2E-3770-46A9-9491-B42D928F498D}" srcOrd="1" destOrd="0" presId="urn:microsoft.com/office/officeart/2005/8/layout/list1"/>
    <dgm:cxn modelId="{76FD4A16-CA21-4FD7-B7F6-E9E42130F6CA}" type="presParOf" srcId="{D3B4EEC8-A81C-4933-AE59-D8A798D1C526}" destId="{D5A2F1DA-6EC4-48AF-969A-03389DB09FC9}" srcOrd="9" destOrd="0" presId="urn:microsoft.com/office/officeart/2005/8/layout/list1"/>
    <dgm:cxn modelId="{DB383370-90AD-4CF7-865C-786CCB44C0F3}" type="presParOf" srcId="{D3B4EEC8-A81C-4933-AE59-D8A798D1C526}" destId="{BEB1216A-D760-49F1-ACB3-CD677E81F0BD}" srcOrd="10" destOrd="0" presId="urn:microsoft.com/office/officeart/2005/8/layout/list1"/>
    <dgm:cxn modelId="{44B5A31A-C30B-49B6-AFD8-D3C215348FF4}" type="presParOf" srcId="{D3B4EEC8-A81C-4933-AE59-D8A798D1C526}" destId="{C5CC502A-CE23-4B51-9F10-B7347517D4D7}" srcOrd="11" destOrd="0" presId="urn:microsoft.com/office/officeart/2005/8/layout/list1"/>
    <dgm:cxn modelId="{456D59A1-F52F-47E0-BDC9-CC8353B94834}" type="presParOf" srcId="{D3B4EEC8-A81C-4933-AE59-D8A798D1C526}" destId="{89426FE5-CC47-4314-90A5-F69541FA23EA}" srcOrd="12" destOrd="0" presId="urn:microsoft.com/office/officeart/2005/8/layout/list1"/>
    <dgm:cxn modelId="{3BCB40F2-8F88-4948-BB99-23D27839E049}" type="presParOf" srcId="{89426FE5-CC47-4314-90A5-F69541FA23EA}" destId="{DFBADBBE-1240-4092-8670-41CAB815C966}" srcOrd="0" destOrd="0" presId="urn:microsoft.com/office/officeart/2005/8/layout/list1"/>
    <dgm:cxn modelId="{D0C5E5B2-D1FA-42FD-983A-A70543713459}" type="presParOf" srcId="{89426FE5-CC47-4314-90A5-F69541FA23EA}" destId="{3D18C643-CECA-4CF6-9980-B50993B05D86}" srcOrd="1" destOrd="0" presId="urn:microsoft.com/office/officeart/2005/8/layout/list1"/>
    <dgm:cxn modelId="{E7C98DEA-458F-456A-8D2C-EFA38DE89C40}" type="presParOf" srcId="{D3B4EEC8-A81C-4933-AE59-D8A798D1C526}" destId="{156D193A-566E-4ED0-9A0A-AB095478FE38}" srcOrd="13" destOrd="0" presId="urn:microsoft.com/office/officeart/2005/8/layout/list1"/>
    <dgm:cxn modelId="{4C1A7B7D-AF8F-4FF7-97FB-65AE2182245B}" type="presParOf" srcId="{D3B4EEC8-A81C-4933-AE59-D8A798D1C526}" destId="{8C53E547-1122-4250-B370-992B9E51C76A}"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E793F1A2-DBDE-4C37-BEAF-6E073359825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C6387CC-4EEE-4C9C-9526-EBF64B08C654}">
      <dgm:prSet phldrT="[Text]" custT="1"/>
      <dgm:spPr/>
      <dgm:t>
        <a:bodyPr/>
        <a:lstStyle/>
        <a:p>
          <a:pPr algn="ctr"/>
          <a:r>
            <a:rPr lang="x-none" sz="2000" b="0" u="none" dirty="0"/>
            <a:t>All of </a:t>
          </a:r>
          <a:r>
            <a:rPr lang="x-none" sz="2000" b="0" u="none" dirty="0" smtClean="0"/>
            <a:t>elements </a:t>
          </a:r>
          <a:r>
            <a:rPr lang="x-none" sz="2000" b="0" u="none" dirty="0"/>
            <a:t>must be present and blended in the correct proportions</a:t>
          </a:r>
          <a:endParaRPr lang="en-US" sz="2000" b="0" dirty="0"/>
        </a:p>
      </dgm:t>
    </dgm:pt>
    <dgm:pt modelId="{DE6E0541-652C-4BBD-86EB-B1F82A272276}" type="parTrans" cxnId="{652D6783-A424-4C87-AC35-2B56408F2DD7}">
      <dgm:prSet/>
      <dgm:spPr/>
      <dgm:t>
        <a:bodyPr/>
        <a:lstStyle/>
        <a:p>
          <a:endParaRPr lang="en-US"/>
        </a:p>
      </dgm:t>
    </dgm:pt>
    <dgm:pt modelId="{134CBDEB-6696-4F4A-9199-838D95697CC7}" type="sibTrans" cxnId="{652D6783-A424-4C87-AC35-2B56408F2DD7}">
      <dgm:prSet/>
      <dgm:spPr/>
      <dgm:t>
        <a:bodyPr/>
        <a:lstStyle/>
        <a:p>
          <a:endParaRPr lang="en-US"/>
        </a:p>
      </dgm:t>
    </dgm:pt>
    <dgm:pt modelId="{B6961A0C-2D1D-4F66-9A26-127548CB39AB}">
      <dgm:prSet phldrT="[Text]" custT="1"/>
      <dgm:spPr>
        <a:solidFill>
          <a:schemeClr val="accent6">
            <a:lumMod val="75000"/>
          </a:schemeClr>
        </a:solidFill>
      </dgm:spPr>
      <dgm:t>
        <a:bodyPr/>
        <a:lstStyle/>
        <a:p>
          <a:pPr algn="ctr"/>
          <a:r>
            <a:rPr lang="en-US" sz="2000" b="0" u="none" dirty="0"/>
            <a:t>R</a:t>
          </a:r>
          <a:r>
            <a:rPr lang="x-none" sz="2000" b="0" u="none" dirty="0"/>
            <a:t>emoving any element will result in either no foam or poor-quality foams</a:t>
          </a:r>
          <a:endParaRPr lang="en-US" sz="2000" b="0" dirty="0"/>
        </a:p>
      </dgm:t>
    </dgm:pt>
    <dgm:pt modelId="{B7C998BA-C492-428B-AB09-C21B3E831580}" type="parTrans" cxnId="{D7191E92-4BC2-4CC4-A218-8E5EA53B19D3}">
      <dgm:prSet/>
      <dgm:spPr/>
      <dgm:t>
        <a:bodyPr/>
        <a:lstStyle/>
        <a:p>
          <a:endParaRPr lang="en-US"/>
        </a:p>
      </dgm:t>
    </dgm:pt>
    <dgm:pt modelId="{D866B5BE-5E8F-40F8-A6B5-A952803E2967}" type="sibTrans" cxnId="{D7191E92-4BC2-4CC4-A218-8E5EA53B19D3}">
      <dgm:prSet/>
      <dgm:spPr/>
      <dgm:t>
        <a:bodyPr/>
        <a:lstStyle/>
        <a:p>
          <a:endParaRPr lang="en-US"/>
        </a:p>
      </dgm:t>
    </dgm:pt>
    <dgm:pt modelId="{22332005-7046-41CD-9501-C4FC720119D1}" type="pres">
      <dgm:prSet presAssocID="{E793F1A2-DBDE-4C37-BEAF-6E0733598257}" presName="linear" presStyleCnt="0">
        <dgm:presLayoutVars>
          <dgm:animLvl val="lvl"/>
          <dgm:resizeHandles val="exact"/>
        </dgm:presLayoutVars>
      </dgm:prSet>
      <dgm:spPr/>
      <dgm:t>
        <a:bodyPr/>
        <a:lstStyle/>
        <a:p>
          <a:endParaRPr lang="en-US"/>
        </a:p>
      </dgm:t>
    </dgm:pt>
    <dgm:pt modelId="{5B63EE10-0981-480D-B09A-43D4034F9A9F}" type="pres">
      <dgm:prSet presAssocID="{5C6387CC-4EEE-4C9C-9526-EBF64B08C654}" presName="parentText" presStyleLbl="node1" presStyleIdx="0" presStyleCnt="2">
        <dgm:presLayoutVars>
          <dgm:chMax val="0"/>
          <dgm:bulletEnabled val="1"/>
        </dgm:presLayoutVars>
      </dgm:prSet>
      <dgm:spPr/>
      <dgm:t>
        <a:bodyPr/>
        <a:lstStyle/>
        <a:p>
          <a:endParaRPr lang="en-US"/>
        </a:p>
      </dgm:t>
    </dgm:pt>
    <dgm:pt modelId="{F48D63BE-1AFB-467B-AA34-9A8FD9EF4142}" type="pres">
      <dgm:prSet presAssocID="{134CBDEB-6696-4F4A-9199-838D95697CC7}" presName="spacer" presStyleCnt="0"/>
      <dgm:spPr/>
    </dgm:pt>
    <dgm:pt modelId="{3C098D9E-8109-460B-B6EB-C1E9586D2853}" type="pres">
      <dgm:prSet presAssocID="{B6961A0C-2D1D-4F66-9A26-127548CB39AB}" presName="parentText" presStyleLbl="node1" presStyleIdx="1" presStyleCnt="2">
        <dgm:presLayoutVars>
          <dgm:chMax val="0"/>
          <dgm:bulletEnabled val="1"/>
        </dgm:presLayoutVars>
      </dgm:prSet>
      <dgm:spPr/>
      <dgm:t>
        <a:bodyPr/>
        <a:lstStyle/>
        <a:p>
          <a:endParaRPr lang="en-US"/>
        </a:p>
      </dgm:t>
    </dgm:pt>
  </dgm:ptLst>
  <dgm:cxnLst>
    <dgm:cxn modelId="{CA1F2C25-340A-4EC0-892B-7782DD380DBA}" type="presOf" srcId="{E793F1A2-DBDE-4C37-BEAF-6E0733598257}" destId="{22332005-7046-41CD-9501-C4FC720119D1}" srcOrd="0" destOrd="0" presId="urn:microsoft.com/office/officeart/2005/8/layout/vList2"/>
    <dgm:cxn modelId="{A50F6F2E-3C3F-4A58-AA54-35834D315793}" type="presOf" srcId="{5C6387CC-4EEE-4C9C-9526-EBF64B08C654}" destId="{5B63EE10-0981-480D-B09A-43D4034F9A9F}" srcOrd="0" destOrd="0" presId="urn:microsoft.com/office/officeart/2005/8/layout/vList2"/>
    <dgm:cxn modelId="{AB030AE6-5467-430E-942E-3AAE015CB37E}" type="presOf" srcId="{B6961A0C-2D1D-4F66-9A26-127548CB39AB}" destId="{3C098D9E-8109-460B-B6EB-C1E9586D2853}" srcOrd="0" destOrd="0" presId="urn:microsoft.com/office/officeart/2005/8/layout/vList2"/>
    <dgm:cxn modelId="{D7191E92-4BC2-4CC4-A218-8E5EA53B19D3}" srcId="{E793F1A2-DBDE-4C37-BEAF-6E0733598257}" destId="{B6961A0C-2D1D-4F66-9A26-127548CB39AB}" srcOrd="1" destOrd="0" parTransId="{B7C998BA-C492-428B-AB09-C21B3E831580}" sibTransId="{D866B5BE-5E8F-40F8-A6B5-A952803E2967}"/>
    <dgm:cxn modelId="{652D6783-A424-4C87-AC35-2B56408F2DD7}" srcId="{E793F1A2-DBDE-4C37-BEAF-6E0733598257}" destId="{5C6387CC-4EEE-4C9C-9526-EBF64B08C654}" srcOrd="0" destOrd="0" parTransId="{DE6E0541-652C-4BBD-86EB-B1F82A272276}" sibTransId="{134CBDEB-6696-4F4A-9199-838D95697CC7}"/>
    <dgm:cxn modelId="{31BA011C-5FF3-492A-AD1F-8058560E5751}" type="presParOf" srcId="{22332005-7046-41CD-9501-C4FC720119D1}" destId="{5B63EE10-0981-480D-B09A-43D4034F9A9F}" srcOrd="0" destOrd="0" presId="urn:microsoft.com/office/officeart/2005/8/layout/vList2"/>
    <dgm:cxn modelId="{9DA92A5E-3AFB-4A99-AEC0-1ED855EEA0A7}" type="presParOf" srcId="{22332005-7046-41CD-9501-C4FC720119D1}" destId="{F48D63BE-1AFB-467B-AA34-9A8FD9EF4142}" srcOrd="1" destOrd="0" presId="urn:microsoft.com/office/officeart/2005/8/layout/vList2"/>
    <dgm:cxn modelId="{8F8B8745-C4E2-4C54-8B63-C8A18F9C1BF7}" type="presParOf" srcId="{22332005-7046-41CD-9501-C4FC720119D1}" destId="{3C098D9E-8109-460B-B6EB-C1E9586D2853}"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AC7B30D9-F53B-4011-8D67-E95C7F6D9F02}"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00DF509-6F6E-4DA3-998D-4187E928AD98}">
      <dgm:prSet phldrT="[Text]" custT="1"/>
      <dgm:spPr/>
      <dgm:t>
        <a:bodyPr/>
        <a:lstStyle/>
        <a:p>
          <a:r>
            <a:rPr lang="en-US" sz="4000" dirty="0"/>
            <a:t>Proportioning</a:t>
          </a:r>
        </a:p>
      </dgm:t>
      <dgm:extLst>
        <a:ext uri="{E40237B7-FDA0-4F09-8148-C483321AD2D9}">
          <dgm14:cNvPr xmlns:dgm14="http://schemas.microsoft.com/office/drawing/2010/diagram" id="0" name="" descr="Proportioning&#10;"/>
        </a:ext>
      </dgm:extLst>
    </dgm:pt>
    <dgm:pt modelId="{8BE2D2DE-1E0C-45B1-AC9E-135BF952396D}" type="parTrans" cxnId="{3ED4C3D3-77D3-4587-A801-18589AA86970}">
      <dgm:prSet/>
      <dgm:spPr/>
      <dgm:t>
        <a:bodyPr/>
        <a:lstStyle/>
        <a:p>
          <a:endParaRPr lang="en-US"/>
        </a:p>
      </dgm:t>
    </dgm:pt>
    <dgm:pt modelId="{9C13C509-56A2-4998-BEA7-7AD769B4A401}" type="sibTrans" cxnId="{3ED4C3D3-77D3-4587-A801-18589AA86970}">
      <dgm:prSet/>
      <dgm:spPr/>
      <dgm:t>
        <a:bodyPr/>
        <a:lstStyle/>
        <a:p>
          <a:endParaRPr lang="en-US"/>
        </a:p>
      </dgm:t>
    </dgm:pt>
    <dgm:pt modelId="{443D42C5-94EA-4CF3-B246-C6255449A982}" type="pres">
      <dgm:prSet presAssocID="{AC7B30D9-F53B-4011-8D67-E95C7F6D9F02}" presName="linear" presStyleCnt="0">
        <dgm:presLayoutVars>
          <dgm:animLvl val="lvl"/>
          <dgm:resizeHandles val="exact"/>
        </dgm:presLayoutVars>
      </dgm:prSet>
      <dgm:spPr/>
      <dgm:t>
        <a:bodyPr/>
        <a:lstStyle/>
        <a:p>
          <a:endParaRPr lang="en-US"/>
        </a:p>
      </dgm:t>
    </dgm:pt>
    <dgm:pt modelId="{2CB5CDA7-39D5-4E94-B90A-E9AD89E42105}" type="pres">
      <dgm:prSet presAssocID="{300DF509-6F6E-4DA3-998D-4187E928AD98}" presName="parentText" presStyleLbl="node1" presStyleIdx="0" presStyleCnt="1" custLinFactNeighborX="1250" custLinFactNeighborY="6361">
        <dgm:presLayoutVars>
          <dgm:chMax val="0"/>
          <dgm:bulletEnabled val="1"/>
        </dgm:presLayoutVars>
      </dgm:prSet>
      <dgm:spPr/>
      <dgm:t>
        <a:bodyPr/>
        <a:lstStyle/>
        <a:p>
          <a:endParaRPr lang="en-US"/>
        </a:p>
      </dgm:t>
    </dgm:pt>
  </dgm:ptLst>
  <dgm:cxnLst>
    <dgm:cxn modelId="{3ED4C3D3-77D3-4587-A801-18589AA86970}" srcId="{AC7B30D9-F53B-4011-8D67-E95C7F6D9F02}" destId="{300DF509-6F6E-4DA3-998D-4187E928AD98}" srcOrd="0" destOrd="0" parTransId="{8BE2D2DE-1E0C-45B1-AC9E-135BF952396D}" sibTransId="{9C13C509-56A2-4998-BEA7-7AD769B4A401}"/>
    <dgm:cxn modelId="{AA68CDBE-80E2-46C0-A0AB-512F3FCB4410}" type="presOf" srcId="{AC7B30D9-F53B-4011-8D67-E95C7F6D9F02}" destId="{443D42C5-94EA-4CF3-B246-C6255449A982}" srcOrd="0" destOrd="0" presId="urn:microsoft.com/office/officeart/2005/8/layout/vList2"/>
    <dgm:cxn modelId="{B7C39FA8-8CA1-44B0-9392-9040CE609D41}" type="presOf" srcId="{300DF509-6F6E-4DA3-998D-4187E928AD98}" destId="{2CB5CDA7-39D5-4E94-B90A-E9AD89E42105}" srcOrd="0" destOrd="0" presId="urn:microsoft.com/office/officeart/2005/8/layout/vList2"/>
    <dgm:cxn modelId="{1491F217-0264-4FC0-A49E-CBF89B058E42}" type="presParOf" srcId="{443D42C5-94EA-4CF3-B246-C6255449A982}" destId="{2CB5CDA7-39D5-4E94-B90A-E9AD89E4210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6D3F6CA4-CA5E-4E0D-BF9E-32C148FEFB09}" type="doc">
      <dgm:prSet loTypeId="urn:microsoft.com/office/officeart/2009/3/layout/RandomtoResultProcess" loCatId="process" qsTypeId="urn:microsoft.com/office/officeart/2005/8/quickstyle/simple5" qsCatId="simple" csTypeId="urn:microsoft.com/office/officeart/2005/8/colors/accent2_3" csCatId="accent2" phldr="1"/>
      <dgm:spPr/>
    </dgm:pt>
    <dgm:pt modelId="{A95AECCD-041F-43A0-86BA-28B56C105151}">
      <dgm:prSet phldrT="[Text]" custT="1"/>
      <dgm:spPr/>
      <dgm:t>
        <a:bodyPr/>
        <a:lstStyle/>
        <a:p>
          <a:r>
            <a:rPr lang="en-US" sz="1800" b="0" dirty="0"/>
            <a:t>Water </a:t>
          </a:r>
          <a:r>
            <a:rPr lang="en-US" sz="1800" b="0" dirty="0" smtClean="0"/>
            <a:t>mixed </a:t>
          </a:r>
          <a:r>
            <a:rPr lang="en-US" sz="1800" b="0" dirty="0"/>
            <a:t>with foam liquid concentrate to </a:t>
          </a:r>
          <a:r>
            <a:rPr lang="en-US" sz="1800" b="0" dirty="0" smtClean="0"/>
            <a:t>form </a:t>
          </a:r>
          <a:r>
            <a:rPr lang="en-US" sz="1800" b="0" dirty="0"/>
            <a:t>foam solution</a:t>
          </a:r>
        </a:p>
      </dgm:t>
    </dgm:pt>
    <dgm:pt modelId="{265822DD-4BE3-41F8-B075-9F2CC8C88EDC}" type="parTrans" cxnId="{86B19508-F5EB-41D3-A6F8-A981967EEAC0}">
      <dgm:prSet/>
      <dgm:spPr/>
      <dgm:t>
        <a:bodyPr/>
        <a:lstStyle/>
        <a:p>
          <a:endParaRPr lang="en-US"/>
        </a:p>
      </dgm:t>
    </dgm:pt>
    <dgm:pt modelId="{578DE99F-DF3E-4D20-B6A9-7553B3BF119D}" type="sibTrans" cxnId="{86B19508-F5EB-41D3-A6F8-A981967EEAC0}">
      <dgm:prSet/>
      <dgm:spPr/>
      <dgm:t>
        <a:bodyPr/>
        <a:lstStyle/>
        <a:p>
          <a:endParaRPr lang="en-US"/>
        </a:p>
      </dgm:t>
    </dgm:pt>
    <dgm:pt modelId="{9CD8B691-250E-41C1-8FD9-F43AE2B7CB8E}">
      <dgm:prSet phldrT="[Text]" custT="1"/>
      <dgm:spPr/>
      <dgm:t>
        <a:bodyPr/>
        <a:lstStyle/>
        <a:p>
          <a:r>
            <a:rPr lang="en-US" sz="1800" b="0" dirty="0"/>
            <a:t>Foam solution passes through the system piping</a:t>
          </a:r>
        </a:p>
      </dgm:t>
    </dgm:pt>
    <dgm:pt modelId="{59DD4E1E-9EF6-4586-8A1D-A7EFF3D8AF31}" type="parTrans" cxnId="{31098EAA-2B1B-46D9-868C-84593A86882A}">
      <dgm:prSet/>
      <dgm:spPr/>
      <dgm:t>
        <a:bodyPr/>
        <a:lstStyle/>
        <a:p>
          <a:endParaRPr lang="en-US"/>
        </a:p>
      </dgm:t>
    </dgm:pt>
    <dgm:pt modelId="{6523A3D9-1815-48E1-B244-DC0C88249DA0}" type="sibTrans" cxnId="{31098EAA-2B1B-46D9-868C-84593A86882A}">
      <dgm:prSet/>
      <dgm:spPr/>
      <dgm:t>
        <a:bodyPr/>
        <a:lstStyle/>
        <a:p>
          <a:endParaRPr lang="en-US"/>
        </a:p>
      </dgm:t>
    </dgm:pt>
    <dgm:pt modelId="{DAF76E57-C192-463D-BA44-C64921B92FC8}">
      <dgm:prSet phldrT="[Text]" custT="1"/>
      <dgm:spPr>
        <a:solidFill>
          <a:schemeClr val="accent6">
            <a:lumMod val="75000"/>
          </a:schemeClr>
        </a:solidFill>
      </dgm:spPr>
      <dgm:t>
        <a:bodyPr/>
        <a:lstStyle/>
        <a:p>
          <a:r>
            <a:rPr lang="en-US" sz="1800" b="0" dirty="0"/>
            <a:t>Travels to the foam distribution nozzle or sprinkler</a:t>
          </a:r>
        </a:p>
      </dgm:t>
    </dgm:pt>
    <dgm:pt modelId="{6F76E0F4-6710-4D6D-AD4F-8DDA03AB4707}" type="parTrans" cxnId="{1AD0618B-38AA-4857-89BD-CC795E0F9056}">
      <dgm:prSet/>
      <dgm:spPr/>
      <dgm:t>
        <a:bodyPr/>
        <a:lstStyle/>
        <a:p>
          <a:endParaRPr lang="en-US"/>
        </a:p>
      </dgm:t>
    </dgm:pt>
    <dgm:pt modelId="{19A5D1C2-A8C9-4E7C-830D-36DF7E8E6743}" type="sibTrans" cxnId="{1AD0618B-38AA-4857-89BD-CC795E0F9056}">
      <dgm:prSet/>
      <dgm:spPr/>
      <dgm:t>
        <a:bodyPr/>
        <a:lstStyle/>
        <a:p>
          <a:endParaRPr lang="en-US"/>
        </a:p>
      </dgm:t>
    </dgm:pt>
    <dgm:pt modelId="{57047DE6-F097-4284-9B8A-074385C62A72}" type="pres">
      <dgm:prSet presAssocID="{6D3F6CA4-CA5E-4E0D-BF9E-32C148FEFB09}" presName="Name0" presStyleCnt="0">
        <dgm:presLayoutVars>
          <dgm:dir/>
          <dgm:animOne val="branch"/>
          <dgm:animLvl val="lvl"/>
        </dgm:presLayoutVars>
      </dgm:prSet>
      <dgm:spPr/>
    </dgm:pt>
    <dgm:pt modelId="{C27CB0A0-FD9B-4738-827E-8F9B5F0FF2DF}" type="pres">
      <dgm:prSet presAssocID="{A95AECCD-041F-43A0-86BA-28B56C105151}" presName="chaos" presStyleCnt="0"/>
      <dgm:spPr/>
    </dgm:pt>
    <dgm:pt modelId="{C31B9E95-9DAA-4BBE-92C3-E8CEE745516D}" type="pres">
      <dgm:prSet presAssocID="{A95AECCD-041F-43A0-86BA-28B56C105151}" presName="parTx1" presStyleLbl="revTx" presStyleIdx="0" presStyleCnt="2"/>
      <dgm:spPr/>
      <dgm:t>
        <a:bodyPr/>
        <a:lstStyle/>
        <a:p>
          <a:endParaRPr lang="en-US"/>
        </a:p>
      </dgm:t>
    </dgm:pt>
    <dgm:pt modelId="{9D76DBA1-6E3A-4875-9DA9-71F1EBA528B3}" type="pres">
      <dgm:prSet presAssocID="{A95AECCD-041F-43A0-86BA-28B56C105151}" presName="c1" presStyleLbl="node1" presStyleIdx="0" presStyleCnt="19" custLinFactNeighborX="-43400"/>
      <dgm:spPr/>
    </dgm:pt>
    <dgm:pt modelId="{30B7C030-2B36-48B1-AF93-5DB88768F27C}" type="pres">
      <dgm:prSet presAssocID="{A95AECCD-041F-43A0-86BA-28B56C105151}" presName="c2" presStyleLbl="node1" presStyleIdx="1" presStyleCnt="19"/>
      <dgm:spPr/>
    </dgm:pt>
    <dgm:pt modelId="{3729F5B5-976A-4F53-81C7-C8B529150893}" type="pres">
      <dgm:prSet presAssocID="{A95AECCD-041F-43A0-86BA-28B56C105151}" presName="c3" presStyleLbl="node1" presStyleIdx="2" presStyleCnt="19"/>
      <dgm:spPr/>
    </dgm:pt>
    <dgm:pt modelId="{95022D4B-ACB9-4E76-A6BF-0AEAC7072FAA}" type="pres">
      <dgm:prSet presAssocID="{A95AECCD-041F-43A0-86BA-28B56C105151}" presName="c4" presStyleLbl="node1" presStyleIdx="3" presStyleCnt="19"/>
      <dgm:spPr/>
    </dgm:pt>
    <dgm:pt modelId="{86B069D2-1EAD-49EE-A7BB-912F3A075747}" type="pres">
      <dgm:prSet presAssocID="{A95AECCD-041F-43A0-86BA-28B56C105151}" presName="c5" presStyleLbl="node1" presStyleIdx="4" presStyleCnt="19" custLinFactNeighborY="-85195"/>
      <dgm:spPr/>
    </dgm:pt>
    <dgm:pt modelId="{4C9DDB1F-7CF5-403D-83DC-DE8F8C9C9615}" type="pres">
      <dgm:prSet presAssocID="{A95AECCD-041F-43A0-86BA-28B56C105151}" presName="c6" presStyleLbl="node1" presStyleIdx="5" presStyleCnt="19"/>
      <dgm:spPr/>
    </dgm:pt>
    <dgm:pt modelId="{D20E5BA6-53AF-4A9A-BCB0-A9B9BE39408E}" type="pres">
      <dgm:prSet presAssocID="{A95AECCD-041F-43A0-86BA-28B56C105151}" presName="c7" presStyleLbl="node1" presStyleIdx="6" presStyleCnt="19"/>
      <dgm:spPr/>
    </dgm:pt>
    <dgm:pt modelId="{046F3B78-A647-4113-8975-E2A0B4F89943}" type="pres">
      <dgm:prSet presAssocID="{A95AECCD-041F-43A0-86BA-28B56C105151}" presName="c8" presStyleLbl="node1" presStyleIdx="7" presStyleCnt="19" custLinFactNeighborX="48644" custLinFactNeighborY="-38183"/>
      <dgm:spPr/>
    </dgm:pt>
    <dgm:pt modelId="{65CC909F-5448-46AA-BD38-9ED838C5E384}" type="pres">
      <dgm:prSet presAssocID="{A95AECCD-041F-43A0-86BA-28B56C105151}" presName="c9" presStyleLbl="node1" presStyleIdx="8" presStyleCnt="19"/>
      <dgm:spPr/>
    </dgm:pt>
    <dgm:pt modelId="{1D4F533A-23F7-44C3-BBCD-08CBC6588941}" type="pres">
      <dgm:prSet presAssocID="{A95AECCD-041F-43A0-86BA-28B56C105151}" presName="c10" presStyleLbl="node1" presStyleIdx="9" presStyleCnt="19" custLinFactNeighborY="-33131"/>
      <dgm:spPr/>
    </dgm:pt>
    <dgm:pt modelId="{D2448454-E618-4623-A7FA-EBC797B23995}" type="pres">
      <dgm:prSet presAssocID="{A95AECCD-041F-43A0-86BA-28B56C105151}" presName="c11" presStyleLbl="node1" presStyleIdx="10" presStyleCnt="19"/>
      <dgm:spPr/>
    </dgm:pt>
    <dgm:pt modelId="{C5229572-B5CF-4D57-9A6C-BBA1540359D1}" type="pres">
      <dgm:prSet presAssocID="{A95AECCD-041F-43A0-86BA-28B56C105151}" presName="c12" presStyleLbl="node1" presStyleIdx="11" presStyleCnt="19"/>
      <dgm:spPr/>
    </dgm:pt>
    <dgm:pt modelId="{DFCB3068-A797-47A7-9027-D4FB300D8A51}" type="pres">
      <dgm:prSet presAssocID="{A95AECCD-041F-43A0-86BA-28B56C105151}" presName="c13" presStyleLbl="node1" presStyleIdx="12" presStyleCnt="19"/>
      <dgm:spPr/>
    </dgm:pt>
    <dgm:pt modelId="{F83DDB53-E171-4225-A170-400A5FDC1314}" type="pres">
      <dgm:prSet presAssocID="{A95AECCD-041F-43A0-86BA-28B56C105151}" presName="c14" presStyleLbl="node1" presStyleIdx="13" presStyleCnt="19"/>
      <dgm:spPr/>
    </dgm:pt>
    <dgm:pt modelId="{1ADE1015-D460-49F5-828C-6096FDC3BB4C}" type="pres">
      <dgm:prSet presAssocID="{A95AECCD-041F-43A0-86BA-28B56C105151}" presName="c15" presStyleLbl="node1" presStyleIdx="14" presStyleCnt="19"/>
      <dgm:spPr/>
    </dgm:pt>
    <dgm:pt modelId="{CAE17DA1-015D-4A1E-B92F-1AC98F7C0729}" type="pres">
      <dgm:prSet presAssocID="{A95AECCD-041F-43A0-86BA-28B56C105151}" presName="c16" presStyleLbl="node1" presStyleIdx="15" presStyleCnt="19"/>
      <dgm:spPr/>
    </dgm:pt>
    <dgm:pt modelId="{8EEAD09B-7642-487C-861C-C9E7F265CE2E}" type="pres">
      <dgm:prSet presAssocID="{A95AECCD-041F-43A0-86BA-28B56C105151}" presName="c17" presStyleLbl="node1" presStyleIdx="16" presStyleCnt="19"/>
      <dgm:spPr/>
    </dgm:pt>
    <dgm:pt modelId="{E3B4868B-D40C-4CE0-BCCB-7DD5CEDEF0E6}" type="pres">
      <dgm:prSet presAssocID="{A95AECCD-041F-43A0-86BA-28B56C105151}" presName="c18" presStyleLbl="node1" presStyleIdx="17" presStyleCnt="19"/>
      <dgm:spPr/>
    </dgm:pt>
    <dgm:pt modelId="{97928677-A602-4D44-BE6D-163E64DC8B81}" type="pres">
      <dgm:prSet presAssocID="{578DE99F-DF3E-4D20-B6A9-7553B3BF119D}" presName="chevronComposite1" presStyleCnt="0"/>
      <dgm:spPr/>
    </dgm:pt>
    <dgm:pt modelId="{B6935A34-CC87-4FF4-86D8-78E1B4DDDD65}" type="pres">
      <dgm:prSet presAssocID="{578DE99F-DF3E-4D20-B6A9-7553B3BF119D}" presName="chevron1" presStyleLbl="sibTrans2D1" presStyleIdx="0" presStyleCnt="2"/>
      <dgm:spPr/>
    </dgm:pt>
    <dgm:pt modelId="{5ABBE2BB-1B55-4F73-87B2-EDC868858B28}" type="pres">
      <dgm:prSet presAssocID="{578DE99F-DF3E-4D20-B6A9-7553B3BF119D}" presName="spChevron1" presStyleCnt="0"/>
      <dgm:spPr/>
    </dgm:pt>
    <dgm:pt modelId="{A9A19AFF-3870-4AFC-87FA-29040DA36DFC}" type="pres">
      <dgm:prSet presAssocID="{9CD8B691-250E-41C1-8FD9-F43AE2B7CB8E}" presName="middle" presStyleCnt="0"/>
      <dgm:spPr/>
    </dgm:pt>
    <dgm:pt modelId="{8C92B051-161B-4CD3-9C13-601B49A5FBD7}" type="pres">
      <dgm:prSet presAssocID="{9CD8B691-250E-41C1-8FD9-F43AE2B7CB8E}" presName="parTxMid" presStyleLbl="revTx" presStyleIdx="1" presStyleCnt="2"/>
      <dgm:spPr/>
      <dgm:t>
        <a:bodyPr/>
        <a:lstStyle/>
        <a:p>
          <a:endParaRPr lang="en-US"/>
        </a:p>
      </dgm:t>
    </dgm:pt>
    <dgm:pt modelId="{BDE6122C-5C9A-4A57-BBC0-05ACBC996A1A}" type="pres">
      <dgm:prSet presAssocID="{9CD8B691-250E-41C1-8FD9-F43AE2B7CB8E}" presName="spMid" presStyleCnt="0"/>
      <dgm:spPr/>
    </dgm:pt>
    <dgm:pt modelId="{DB05EC02-1CFC-440A-8443-6699971918B4}" type="pres">
      <dgm:prSet presAssocID="{6523A3D9-1815-48E1-B244-DC0C88249DA0}" presName="chevronComposite1" presStyleCnt="0"/>
      <dgm:spPr/>
    </dgm:pt>
    <dgm:pt modelId="{C7FE6BF4-D0E1-4262-9C6D-E52506802FB6}" type="pres">
      <dgm:prSet presAssocID="{6523A3D9-1815-48E1-B244-DC0C88249DA0}" presName="chevron1" presStyleLbl="sibTrans2D1" presStyleIdx="1" presStyleCnt="2"/>
      <dgm:spPr/>
    </dgm:pt>
    <dgm:pt modelId="{FA08C4C9-7349-43DC-B23E-C12D170E662E}" type="pres">
      <dgm:prSet presAssocID="{6523A3D9-1815-48E1-B244-DC0C88249DA0}" presName="spChevron1" presStyleCnt="0"/>
      <dgm:spPr/>
    </dgm:pt>
    <dgm:pt modelId="{4BF77F1C-7BB1-482C-AD98-B6FE14C7C735}" type="pres">
      <dgm:prSet presAssocID="{DAF76E57-C192-463D-BA44-C64921B92FC8}" presName="last" presStyleCnt="0"/>
      <dgm:spPr/>
    </dgm:pt>
    <dgm:pt modelId="{72C69347-F417-44E2-9248-21F89932383B}" type="pres">
      <dgm:prSet presAssocID="{DAF76E57-C192-463D-BA44-C64921B92FC8}" presName="circleTx" presStyleLbl="node1" presStyleIdx="18" presStyleCnt="19"/>
      <dgm:spPr/>
      <dgm:t>
        <a:bodyPr/>
        <a:lstStyle/>
        <a:p>
          <a:endParaRPr lang="en-US"/>
        </a:p>
      </dgm:t>
    </dgm:pt>
    <dgm:pt modelId="{5763B726-1C86-47F5-BCC2-6CE07D8A6B09}" type="pres">
      <dgm:prSet presAssocID="{DAF76E57-C192-463D-BA44-C64921B92FC8}" presName="spN" presStyleCnt="0"/>
      <dgm:spPr/>
    </dgm:pt>
  </dgm:ptLst>
  <dgm:cxnLst>
    <dgm:cxn modelId="{3F18C06B-0B3C-41E9-B77C-E8F082AC6007}" type="presOf" srcId="{9CD8B691-250E-41C1-8FD9-F43AE2B7CB8E}" destId="{8C92B051-161B-4CD3-9C13-601B49A5FBD7}" srcOrd="0" destOrd="0" presId="urn:microsoft.com/office/officeart/2009/3/layout/RandomtoResultProcess"/>
    <dgm:cxn modelId="{86B19508-F5EB-41D3-A6F8-A981967EEAC0}" srcId="{6D3F6CA4-CA5E-4E0D-BF9E-32C148FEFB09}" destId="{A95AECCD-041F-43A0-86BA-28B56C105151}" srcOrd="0" destOrd="0" parTransId="{265822DD-4BE3-41F8-B075-9F2CC8C88EDC}" sibTransId="{578DE99F-DF3E-4D20-B6A9-7553B3BF119D}"/>
    <dgm:cxn modelId="{28C35295-40D9-44E9-902A-FE3AE971DA98}" type="presOf" srcId="{DAF76E57-C192-463D-BA44-C64921B92FC8}" destId="{72C69347-F417-44E2-9248-21F89932383B}" srcOrd="0" destOrd="0" presId="urn:microsoft.com/office/officeart/2009/3/layout/RandomtoResultProcess"/>
    <dgm:cxn modelId="{1AD0618B-38AA-4857-89BD-CC795E0F9056}" srcId="{6D3F6CA4-CA5E-4E0D-BF9E-32C148FEFB09}" destId="{DAF76E57-C192-463D-BA44-C64921B92FC8}" srcOrd="2" destOrd="0" parTransId="{6F76E0F4-6710-4D6D-AD4F-8DDA03AB4707}" sibTransId="{19A5D1C2-A8C9-4E7C-830D-36DF7E8E6743}"/>
    <dgm:cxn modelId="{B4CF2452-A173-4DC4-BB7C-BD37257E308F}" type="presOf" srcId="{6D3F6CA4-CA5E-4E0D-BF9E-32C148FEFB09}" destId="{57047DE6-F097-4284-9B8A-074385C62A72}" srcOrd="0" destOrd="0" presId="urn:microsoft.com/office/officeart/2009/3/layout/RandomtoResultProcess"/>
    <dgm:cxn modelId="{31098EAA-2B1B-46D9-868C-84593A86882A}" srcId="{6D3F6CA4-CA5E-4E0D-BF9E-32C148FEFB09}" destId="{9CD8B691-250E-41C1-8FD9-F43AE2B7CB8E}" srcOrd="1" destOrd="0" parTransId="{59DD4E1E-9EF6-4586-8A1D-A7EFF3D8AF31}" sibTransId="{6523A3D9-1815-48E1-B244-DC0C88249DA0}"/>
    <dgm:cxn modelId="{61DF7ECC-A6E1-4DFA-8FE4-DDD1C137407C}" type="presOf" srcId="{A95AECCD-041F-43A0-86BA-28B56C105151}" destId="{C31B9E95-9DAA-4BBE-92C3-E8CEE745516D}" srcOrd="0" destOrd="0" presId="urn:microsoft.com/office/officeart/2009/3/layout/RandomtoResultProcess"/>
    <dgm:cxn modelId="{C0614CF4-5858-48E5-B01A-A92DF28C1282}" type="presParOf" srcId="{57047DE6-F097-4284-9B8A-074385C62A72}" destId="{C27CB0A0-FD9B-4738-827E-8F9B5F0FF2DF}" srcOrd="0" destOrd="0" presId="urn:microsoft.com/office/officeart/2009/3/layout/RandomtoResultProcess"/>
    <dgm:cxn modelId="{C7AEB16E-50D9-4B09-94A2-D2C8BE2050DE}" type="presParOf" srcId="{C27CB0A0-FD9B-4738-827E-8F9B5F0FF2DF}" destId="{C31B9E95-9DAA-4BBE-92C3-E8CEE745516D}" srcOrd="0" destOrd="0" presId="urn:microsoft.com/office/officeart/2009/3/layout/RandomtoResultProcess"/>
    <dgm:cxn modelId="{7C3C8183-B92B-4F49-8E1B-DF5D2099EB1A}" type="presParOf" srcId="{C27CB0A0-FD9B-4738-827E-8F9B5F0FF2DF}" destId="{9D76DBA1-6E3A-4875-9DA9-71F1EBA528B3}" srcOrd="1" destOrd="0" presId="urn:microsoft.com/office/officeart/2009/3/layout/RandomtoResultProcess"/>
    <dgm:cxn modelId="{F77F0319-1EDD-4261-9A48-900B3B461E91}" type="presParOf" srcId="{C27CB0A0-FD9B-4738-827E-8F9B5F0FF2DF}" destId="{30B7C030-2B36-48B1-AF93-5DB88768F27C}" srcOrd="2" destOrd="0" presId="urn:microsoft.com/office/officeart/2009/3/layout/RandomtoResultProcess"/>
    <dgm:cxn modelId="{22D190EB-C026-4B38-B9D7-FAB8FDAC883E}" type="presParOf" srcId="{C27CB0A0-FD9B-4738-827E-8F9B5F0FF2DF}" destId="{3729F5B5-976A-4F53-81C7-C8B529150893}" srcOrd="3" destOrd="0" presId="urn:microsoft.com/office/officeart/2009/3/layout/RandomtoResultProcess"/>
    <dgm:cxn modelId="{205AB961-EAE5-4466-B32F-8164E6328392}" type="presParOf" srcId="{C27CB0A0-FD9B-4738-827E-8F9B5F0FF2DF}" destId="{95022D4B-ACB9-4E76-A6BF-0AEAC7072FAA}" srcOrd="4" destOrd="0" presId="urn:microsoft.com/office/officeart/2009/3/layout/RandomtoResultProcess"/>
    <dgm:cxn modelId="{C9CB6C3A-BEFB-4584-B9C4-22773CFCFC78}" type="presParOf" srcId="{C27CB0A0-FD9B-4738-827E-8F9B5F0FF2DF}" destId="{86B069D2-1EAD-49EE-A7BB-912F3A075747}" srcOrd="5" destOrd="0" presId="urn:microsoft.com/office/officeart/2009/3/layout/RandomtoResultProcess"/>
    <dgm:cxn modelId="{872BCA84-5380-4400-9BB8-B603CB556691}" type="presParOf" srcId="{C27CB0A0-FD9B-4738-827E-8F9B5F0FF2DF}" destId="{4C9DDB1F-7CF5-403D-83DC-DE8F8C9C9615}" srcOrd="6" destOrd="0" presId="urn:microsoft.com/office/officeart/2009/3/layout/RandomtoResultProcess"/>
    <dgm:cxn modelId="{9742568E-A624-4BE6-AC61-56FA1B137D24}" type="presParOf" srcId="{C27CB0A0-FD9B-4738-827E-8F9B5F0FF2DF}" destId="{D20E5BA6-53AF-4A9A-BCB0-A9B9BE39408E}" srcOrd="7" destOrd="0" presId="urn:microsoft.com/office/officeart/2009/3/layout/RandomtoResultProcess"/>
    <dgm:cxn modelId="{84325FF8-0AF9-4996-8187-CE92C526496D}" type="presParOf" srcId="{C27CB0A0-FD9B-4738-827E-8F9B5F0FF2DF}" destId="{046F3B78-A647-4113-8975-E2A0B4F89943}" srcOrd="8" destOrd="0" presId="urn:microsoft.com/office/officeart/2009/3/layout/RandomtoResultProcess"/>
    <dgm:cxn modelId="{2CB79509-7854-4DCA-B1EB-8DCD6E4B510E}" type="presParOf" srcId="{C27CB0A0-FD9B-4738-827E-8F9B5F0FF2DF}" destId="{65CC909F-5448-46AA-BD38-9ED838C5E384}" srcOrd="9" destOrd="0" presId="urn:microsoft.com/office/officeart/2009/3/layout/RandomtoResultProcess"/>
    <dgm:cxn modelId="{0980EC3E-81FA-4B78-B95A-81BC4349B441}" type="presParOf" srcId="{C27CB0A0-FD9B-4738-827E-8F9B5F0FF2DF}" destId="{1D4F533A-23F7-44C3-BBCD-08CBC6588941}" srcOrd="10" destOrd="0" presId="urn:microsoft.com/office/officeart/2009/3/layout/RandomtoResultProcess"/>
    <dgm:cxn modelId="{44DAB040-1D74-4C24-93DE-BC65D40E4E43}" type="presParOf" srcId="{C27CB0A0-FD9B-4738-827E-8F9B5F0FF2DF}" destId="{D2448454-E618-4623-A7FA-EBC797B23995}" srcOrd="11" destOrd="0" presId="urn:microsoft.com/office/officeart/2009/3/layout/RandomtoResultProcess"/>
    <dgm:cxn modelId="{ED2CD47E-D922-4840-9A4B-8E2C34B197B4}" type="presParOf" srcId="{C27CB0A0-FD9B-4738-827E-8F9B5F0FF2DF}" destId="{C5229572-B5CF-4D57-9A6C-BBA1540359D1}" srcOrd="12" destOrd="0" presId="urn:microsoft.com/office/officeart/2009/3/layout/RandomtoResultProcess"/>
    <dgm:cxn modelId="{82254B98-495B-4A8D-9EC8-F19E9B75CC9F}" type="presParOf" srcId="{C27CB0A0-FD9B-4738-827E-8F9B5F0FF2DF}" destId="{DFCB3068-A797-47A7-9027-D4FB300D8A51}" srcOrd="13" destOrd="0" presId="urn:microsoft.com/office/officeart/2009/3/layout/RandomtoResultProcess"/>
    <dgm:cxn modelId="{EE4A4AF2-9DF0-4855-8EB5-461E28362537}" type="presParOf" srcId="{C27CB0A0-FD9B-4738-827E-8F9B5F0FF2DF}" destId="{F83DDB53-E171-4225-A170-400A5FDC1314}" srcOrd="14" destOrd="0" presId="urn:microsoft.com/office/officeart/2009/3/layout/RandomtoResultProcess"/>
    <dgm:cxn modelId="{5E60B78E-4E23-41D5-A653-FDAD92716888}" type="presParOf" srcId="{C27CB0A0-FD9B-4738-827E-8F9B5F0FF2DF}" destId="{1ADE1015-D460-49F5-828C-6096FDC3BB4C}" srcOrd="15" destOrd="0" presId="urn:microsoft.com/office/officeart/2009/3/layout/RandomtoResultProcess"/>
    <dgm:cxn modelId="{D1917489-C326-49F3-8E73-A1658D9304FA}" type="presParOf" srcId="{C27CB0A0-FD9B-4738-827E-8F9B5F0FF2DF}" destId="{CAE17DA1-015D-4A1E-B92F-1AC98F7C0729}" srcOrd="16" destOrd="0" presId="urn:microsoft.com/office/officeart/2009/3/layout/RandomtoResultProcess"/>
    <dgm:cxn modelId="{89D00D76-2089-45F1-A65B-306E033D8495}" type="presParOf" srcId="{C27CB0A0-FD9B-4738-827E-8F9B5F0FF2DF}" destId="{8EEAD09B-7642-487C-861C-C9E7F265CE2E}" srcOrd="17" destOrd="0" presId="urn:microsoft.com/office/officeart/2009/3/layout/RandomtoResultProcess"/>
    <dgm:cxn modelId="{AE6C86B3-3B5F-4AE4-9D9C-360307A79C5D}" type="presParOf" srcId="{C27CB0A0-FD9B-4738-827E-8F9B5F0FF2DF}" destId="{E3B4868B-D40C-4CE0-BCCB-7DD5CEDEF0E6}" srcOrd="18" destOrd="0" presId="urn:microsoft.com/office/officeart/2009/3/layout/RandomtoResultProcess"/>
    <dgm:cxn modelId="{0284AF02-2742-4ACE-BDFB-D7F0B6FCCB0D}" type="presParOf" srcId="{57047DE6-F097-4284-9B8A-074385C62A72}" destId="{97928677-A602-4D44-BE6D-163E64DC8B81}" srcOrd="1" destOrd="0" presId="urn:microsoft.com/office/officeart/2009/3/layout/RandomtoResultProcess"/>
    <dgm:cxn modelId="{5A3CC6CB-EF97-4CB5-9512-B4A506974AC0}" type="presParOf" srcId="{97928677-A602-4D44-BE6D-163E64DC8B81}" destId="{B6935A34-CC87-4FF4-86D8-78E1B4DDDD65}" srcOrd="0" destOrd="0" presId="urn:microsoft.com/office/officeart/2009/3/layout/RandomtoResultProcess"/>
    <dgm:cxn modelId="{A43EAB87-7DF0-405D-B67D-3B1FC4BC4E09}" type="presParOf" srcId="{97928677-A602-4D44-BE6D-163E64DC8B81}" destId="{5ABBE2BB-1B55-4F73-87B2-EDC868858B28}" srcOrd="1" destOrd="0" presId="urn:microsoft.com/office/officeart/2009/3/layout/RandomtoResultProcess"/>
    <dgm:cxn modelId="{B5B95546-284E-4174-855E-18FA3212F50C}" type="presParOf" srcId="{57047DE6-F097-4284-9B8A-074385C62A72}" destId="{A9A19AFF-3870-4AFC-87FA-29040DA36DFC}" srcOrd="2" destOrd="0" presId="urn:microsoft.com/office/officeart/2009/3/layout/RandomtoResultProcess"/>
    <dgm:cxn modelId="{4B564162-E62B-40C3-A878-B54E1E1138FD}" type="presParOf" srcId="{A9A19AFF-3870-4AFC-87FA-29040DA36DFC}" destId="{8C92B051-161B-4CD3-9C13-601B49A5FBD7}" srcOrd="0" destOrd="0" presId="urn:microsoft.com/office/officeart/2009/3/layout/RandomtoResultProcess"/>
    <dgm:cxn modelId="{9A4F045C-A2A3-4C1E-A166-38523DAAA5B4}" type="presParOf" srcId="{A9A19AFF-3870-4AFC-87FA-29040DA36DFC}" destId="{BDE6122C-5C9A-4A57-BBC0-05ACBC996A1A}" srcOrd="1" destOrd="0" presId="urn:microsoft.com/office/officeart/2009/3/layout/RandomtoResultProcess"/>
    <dgm:cxn modelId="{06BB37DE-731B-41E1-B3BA-2163451224A9}" type="presParOf" srcId="{57047DE6-F097-4284-9B8A-074385C62A72}" destId="{DB05EC02-1CFC-440A-8443-6699971918B4}" srcOrd="3" destOrd="0" presId="urn:microsoft.com/office/officeart/2009/3/layout/RandomtoResultProcess"/>
    <dgm:cxn modelId="{6B6E9370-D4EC-450D-AD76-78E1FEE27EF5}" type="presParOf" srcId="{DB05EC02-1CFC-440A-8443-6699971918B4}" destId="{C7FE6BF4-D0E1-4262-9C6D-E52506802FB6}" srcOrd="0" destOrd="0" presId="urn:microsoft.com/office/officeart/2009/3/layout/RandomtoResultProcess"/>
    <dgm:cxn modelId="{EEE0B83C-2CC3-4B0E-823B-6AE9B73EEF9D}" type="presParOf" srcId="{DB05EC02-1CFC-440A-8443-6699971918B4}" destId="{FA08C4C9-7349-43DC-B23E-C12D170E662E}" srcOrd="1" destOrd="0" presId="urn:microsoft.com/office/officeart/2009/3/layout/RandomtoResultProcess"/>
    <dgm:cxn modelId="{B15AC129-06A2-4C42-B16D-26F8FAE095EB}" type="presParOf" srcId="{57047DE6-F097-4284-9B8A-074385C62A72}" destId="{4BF77F1C-7BB1-482C-AD98-B6FE14C7C735}" srcOrd="4" destOrd="0" presId="urn:microsoft.com/office/officeart/2009/3/layout/RandomtoResultProcess"/>
    <dgm:cxn modelId="{58C32D4D-B09B-4525-B2FA-218B08F101FA}" type="presParOf" srcId="{4BF77F1C-7BB1-482C-AD98-B6FE14C7C735}" destId="{72C69347-F417-44E2-9248-21F89932383B}" srcOrd="0" destOrd="0" presId="urn:microsoft.com/office/officeart/2009/3/layout/RandomtoResultProcess"/>
    <dgm:cxn modelId="{9BCF6FCD-27B3-426D-907F-1D6E6CBB0DD7}" type="presParOf" srcId="{4BF77F1C-7BB1-482C-AD98-B6FE14C7C735}" destId="{5763B726-1C86-47F5-BCC2-6CE07D8A6B09}" srcOrd="1" destOrd="0" presId="urn:microsoft.com/office/officeart/2009/3/layout/RandomtoResult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6D3F6CA4-CA5E-4E0D-BF9E-32C148FEFB09}" type="doc">
      <dgm:prSet loTypeId="urn:microsoft.com/office/officeart/2009/3/layout/RandomtoResultProcess" loCatId="process" qsTypeId="urn:microsoft.com/office/officeart/2005/8/quickstyle/simple5" qsCatId="simple" csTypeId="urn:microsoft.com/office/officeart/2005/8/colors/accent2_3" csCatId="accent2" phldr="1"/>
      <dgm:spPr/>
    </dgm:pt>
    <dgm:pt modelId="{A95AECCD-041F-43A0-86BA-28B56C105151}">
      <dgm:prSet phldrT="[Text]" custT="1"/>
      <dgm:spPr/>
      <dgm:t>
        <a:bodyPr/>
        <a:lstStyle/>
        <a:p>
          <a:r>
            <a:rPr lang="en-US" sz="1800" b="0" dirty="0"/>
            <a:t>Foam solution reaches </a:t>
          </a:r>
          <a:r>
            <a:rPr lang="en-US" sz="1800" b="0" dirty="0" smtClean="0"/>
            <a:t>distribution </a:t>
          </a:r>
          <a:r>
            <a:rPr lang="en-US" sz="1800" b="0" dirty="0"/>
            <a:t>nozzle or sprinkler</a:t>
          </a:r>
        </a:p>
      </dgm:t>
    </dgm:pt>
    <dgm:pt modelId="{265822DD-4BE3-41F8-B075-9F2CC8C88EDC}" type="parTrans" cxnId="{86B19508-F5EB-41D3-A6F8-A981967EEAC0}">
      <dgm:prSet/>
      <dgm:spPr/>
      <dgm:t>
        <a:bodyPr/>
        <a:lstStyle/>
        <a:p>
          <a:endParaRPr lang="en-US"/>
        </a:p>
      </dgm:t>
    </dgm:pt>
    <dgm:pt modelId="{578DE99F-DF3E-4D20-B6A9-7553B3BF119D}" type="sibTrans" cxnId="{86B19508-F5EB-41D3-A6F8-A981967EEAC0}">
      <dgm:prSet/>
      <dgm:spPr/>
      <dgm:t>
        <a:bodyPr/>
        <a:lstStyle/>
        <a:p>
          <a:endParaRPr lang="en-US"/>
        </a:p>
      </dgm:t>
    </dgm:pt>
    <dgm:pt modelId="{02F01DF4-85C8-4629-BAB1-02E3F96DA6CA}">
      <dgm:prSet phldrT="[Text]" custT="1"/>
      <dgm:spPr/>
      <dgm:t>
        <a:bodyPr/>
        <a:lstStyle/>
        <a:p>
          <a:r>
            <a:rPr lang="en-US" sz="1800" b="0" dirty="0"/>
            <a:t>Air added (aeration)</a:t>
          </a:r>
        </a:p>
      </dgm:t>
    </dgm:pt>
    <dgm:pt modelId="{39648CF6-2780-442C-89EC-E629BE062E90}" type="parTrans" cxnId="{339EE6B7-8379-4665-9EB4-1520A6B409B4}">
      <dgm:prSet/>
      <dgm:spPr/>
      <dgm:t>
        <a:bodyPr/>
        <a:lstStyle/>
        <a:p>
          <a:endParaRPr lang="en-US"/>
        </a:p>
      </dgm:t>
    </dgm:pt>
    <dgm:pt modelId="{D76F7781-DAF6-4698-B499-3EA50A1AD489}" type="sibTrans" cxnId="{339EE6B7-8379-4665-9EB4-1520A6B409B4}">
      <dgm:prSet/>
      <dgm:spPr/>
      <dgm:t>
        <a:bodyPr/>
        <a:lstStyle/>
        <a:p>
          <a:endParaRPr lang="en-US"/>
        </a:p>
      </dgm:t>
    </dgm:pt>
    <dgm:pt modelId="{CAF8400A-7B4C-4A79-9029-E1C276D9D4A3}">
      <dgm:prSet phldrT="[Text]" custT="1"/>
      <dgm:spPr>
        <a:solidFill>
          <a:schemeClr val="accent6">
            <a:lumMod val="75000"/>
          </a:schemeClr>
        </a:solidFill>
      </dgm:spPr>
      <dgm:t>
        <a:bodyPr/>
        <a:lstStyle/>
        <a:p>
          <a:r>
            <a:rPr lang="en-US" sz="1800" b="0" dirty="0"/>
            <a:t>Foam solution changed into finished foam</a:t>
          </a:r>
        </a:p>
      </dgm:t>
    </dgm:pt>
    <dgm:pt modelId="{86BFE33E-2CBC-413E-8040-5CA5F6DCD781}" type="parTrans" cxnId="{C01E8546-9174-4893-8586-5EFB0FD67B2F}">
      <dgm:prSet/>
      <dgm:spPr/>
      <dgm:t>
        <a:bodyPr/>
        <a:lstStyle/>
        <a:p>
          <a:endParaRPr lang="en-US"/>
        </a:p>
      </dgm:t>
    </dgm:pt>
    <dgm:pt modelId="{98A6DC07-2222-4EDC-8093-D3B2EF2734F0}" type="sibTrans" cxnId="{C01E8546-9174-4893-8586-5EFB0FD67B2F}">
      <dgm:prSet/>
      <dgm:spPr/>
      <dgm:t>
        <a:bodyPr/>
        <a:lstStyle/>
        <a:p>
          <a:endParaRPr lang="en-US"/>
        </a:p>
      </dgm:t>
    </dgm:pt>
    <dgm:pt modelId="{57047DE6-F097-4284-9B8A-074385C62A72}" type="pres">
      <dgm:prSet presAssocID="{6D3F6CA4-CA5E-4E0D-BF9E-32C148FEFB09}" presName="Name0" presStyleCnt="0">
        <dgm:presLayoutVars>
          <dgm:dir/>
          <dgm:animOne val="branch"/>
          <dgm:animLvl val="lvl"/>
        </dgm:presLayoutVars>
      </dgm:prSet>
      <dgm:spPr/>
    </dgm:pt>
    <dgm:pt modelId="{C27CB0A0-FD9B-4738-827E-8F9B5F0FF2DF}" type="pres">
      <dgm:prSet presAssocID="{A95AECCD-041F-43A0-86BA-28B56C105151}" presName="chaos" presStyleCnt="0"/>
      <dgm:spPr/>
    </dgm:pt>
    <dgm:pt modelId="{C31B9E95-9DAA-4BBE-92C3-E8CEE745516D}" type="pres">
      <dgm:prSet presAssocID="{A95AECCD-041F-43A0-86BA-28B56C105151}" presName="parTx1" presStyleLbl="revTx" presStyleIdx="0" presStyleCnt="2"/>
      <dgm:spPr/>
      <dgm:t>
        <a:bodyPr/>
        <a:lstStyle/>
        <a:p>
          <a:endParaRPr lang="en-US"/>
        </a:p>
      </dgm:t>
    </dgm:pt>
    <dgm:pt modelId="{9D76DBA1-6E3A-4875-9DA9-71F1EBA528B3}" type="pres">
      <dgm:prSet presAssocID="{A95AECCD-041F-43A0-86BA-28B56C105151}" presName="c1" presStyleLbl="node1" presStyleIdx="0" presStyleCnt="19" custLinFactNeighborX="-43400"/>
      <dgm:spPr/>
    </dgm:pt>
    <dgm:pt modelId="{30B7C030-2B36-48B1-AF93-5DB88768F27C}" type="pres">
      <dgm:prSet presAssocID="{A95AECCD-041F-43A0-86BA-28B56C105151}" presName="c2" presStyleLbl="node1" presStyleIdx="1" presStyleCnt="19"/>
      <dgm:spPr/>
    </dgm:pt>
    <dgm:pt modelId="{3729F5B5-976A-4F53-81C7-C8B529150893}" type="pres">
      <dgm:prSet presAssocID="{A95AECCD-041F-43A0-86BA-28B56C105151}" presName="c3" presStyleLbl="node1" presStyleIdx="2" presStyleCnt="19"/>
      <dgm:spPr/>
    </dgm:pt>
    <dgm:pt modelId="{95022D4B-ACB9-4E76-A6BF-0AEAC7072FAA}" type="pres">
      <dgm:prSet presAssocID="{A95AECCD-041F-43A0-86BA-28B56C105151}" presName="c4" presStyleLbl="node1" presStyleIdx="3" presStyleCnt="19"/>
      <dgm:spPr/>
    </dgm:pt>
    <dgm:pt modelId="{86B069D2-1EAD-49EE-A7BB-912F3A075747}" type="pres">
      <dgm:prSet presAssocID="{A95AECCD-041F-43A0-86BA-28B56C105151}" presName="c5" presStyleLbl="node1" presStyleIdx="4" presStyleCnt="19" custLinFactNeighborY="-85195"/>
      <dgm:spPr/>
    </dgm:pt>
    <dgm:pt modelId="{4C9DDB1F-7CF5-403D-83DC-DE8F8C9C9615}" type="pres">
      <dgm:prSet presAssocID="{A95AECCD-041F-43A0-86BA-28B56C105151}" presName="c6" presStyleLbl="node1" presStyleIdx="5" presStyleCnt="19"/>
      <dgm:spPr/>
    </dgm:pt>
    <dgm:pt modelId="{D20E5BA6-53AF-4A9A-BCB0-A9B9BE39408E}" type="pres">
      <dgm:prSet presAssocID="{A95AECCD-041F-43A0-86BA-28B56C105151}" presName="c7" presStyleLbl="node1" presStyleIdx="6" presStyleCnt="19"/>
      <dgm:spPr/>
    </dgm:pt>
    <dgm:pt modelId="{046F3B78-A647-4113-8975-E2A0B4F89943}" type="pres">
      <dgm:prSet presAssocID="{A95AECCD-041F-43A0-86BA-28B56C105151}" presName="c8" presStyleLbl="node1" presStyleIdx="7" presStyleCnt="19" custLinFactNeighborX="48644" custLinFactNeighborY="-38183"/>
      <dgm:spPr/>
    </dgm:pt>
    <dgm:pt modelId="{65CC909F-5448-46AA-BD38-9ED838C5E384}" type="pres">
      <dgm:prSet presAssocID="{A95AECCD-041F-43A0-86BA-28B56C105151}" presName="c9" presStyleLbl="node1" presStyleIdx="8" presStyleCnt="19" custLinFactNeighborX="68237"/>
      <dgm:spPr/>
    </dgm:pt>
    <dgm:pt modelId="{1D4F533A-23F7-44C3-BBCD-08CBC6588941}" type="pres">
      <dgm:prSet presAssocID="{A95AECCD-041F-43A0-86BA-28B56C105151}" presName="c10" presStyleLbl="node1" presStyleIdx="9" presStyleCnt="19" custLinFactNeighborY="-33131"/>
      <dgm:spPr/>
    </dgm:pt>
    <dgm:pt modelId="{D2448454-E618-4623-A7FA-EBC797B23995}" type="pres">
      <dgm:prSet presAssocID="{A95AECCD-041F-43A0-86BA-28B56C105151}" presName="c11" presStyleLbl="node1" presStyleIdx="10" presStyleCnt="19"/>
      <dgm:spPr/>
    </dgm:pt>
    <dgm:pt modelId="{C5229572-B5CF-4D57-9A6C-BBA1540359D1}" type="pres">
      <dgm:prSet presAssocID="{A95AECCD-041F-43A0-86BA-28B56C105151}" presName="c12" presStyleLbl="node1" presStyleIdx="11" presStyleCnt="19"/>
      <dgm:spPr/>
    </dgm:pt>
    <dgm:pt modelId="{DFCB3068-A797-47A7-9027-D4FB300D8A51}" type="pres">
      <dgm:prSet presAssocID="{A95AECCD-041F-43A0-86BA-28B56C105151}" presName="c13" presStyleLbl="node1" presStyleIdx="12" presStyleCnt="19"/>
      <dgm:spPr/>
    </dgm:pt>
    <dgm:pt modelId="{F83DDB53-E171-4225-A170-400A5FDC1314}" type="pres">
      <dgm:prSet presAssocID="{A95AECCD-041F-43A0-86BA-28B56C105151}" presName="c14" presStyleLbl="node1" presStyleIdx="13" presStyleCnt="19"/>
      <dgm:spPr/>
    </dgm:pt>
    <dgm:pt modelId="{1ADE1015-D460-49F5-828C-6096FDC3BB4C}" type="pres">
      <dgm:prSet presAssocID="{A95AECCD-041F-43A0-86BA-28B56C105151}" presName="c15" presStyleLbl="node1" presStyleIdx="14" presStyleCnt="19"/>
      <dgm:spPr/>
    </dgm:pt>
    <dgm:pt modelId="{CAE17DA1-015D-4A1E-B92F-1AC98F7C0729}" type="pres">
      <dgm:prSet presAssocID="{A95AECCD-041F-43A0-86BA-28B56C105151}" presName="c16" presStyleLbl="node1" presStyleIdx="15" presStyleCnt="19"/>
      <dgm:spPr/>
    </dgm:pt>
    <dgm:pt modelId="{8EEAD09B-7642-487C-861C-C9E7F265CE2E}" type="pres">
      <dgm:prSet presAssocID="{A95AECCD-041F-43A0-86BA-28B56C105151}" presName="c17" presStyleLbl="node1" presStyleIdx="16" presStyleCnt="19"/>
      <dgm:spPr/>
    </dgm:pt>
    <dgm:pt modelId="{E3B4868B-D40C-4CE0-BCCB-7DD5CEDEF0E6}" type="pres">
      <dgm:prSet presAssocID="{A95AECCD-041F-43A0-86BA-28B56C105151}" presName="c18" presStyleLbl="node1" presStyleIdx="17" presStyleCnt="19"/>
      <dgm:spPr/>
    </dgm:pt>
    <dgm:pt modelId="{97928677-A602-4D44-BE6D-163E64DC8B81}" type="pres">
      <dgm:prSet presAssocID="{578DE99F-DF3E-4D20-B6A9-7553B3BF119D}" presName="chevronComposite1" presStyleCnt="0"/>
      <dgm:spPr/>
    </dgm:pt>
    <dgm:pt modelId="{B6935A34-CC87-4FF4-86D8-78E1B4DDDD65}" type="pres">
      <dgm:prSet presAssocID="{578DE99F-DF3E-4D20-B6A9-7553B3BF119D}" presName="chevron1" presStyleLbl="sibTrans2D1" presStyleIdx="0" presStyleCnt="2"/>
      <dgm:spPr/>
    </dgm:pt>
    <dgm:pt modelId="{5ABBE2BB-1B55-4F73-87B2-EDC868858B28}" type="pres">
      <dgm:prSet presAssocID="{578DE99F-DF3E-4D20-B6A9-7553B3BF119D}" presName="spChevron1" presStyleCnt="0"/>
      <dgm:spPr/>
    </dgm:pt>
    <dgm:pt modelId="{5962DA78-8BF1-4164-880F-69F4BDD2FB45}" type="pres">
      <dgm:prSet presAssocID="{02F01DF4-85C8-4629-BAB1-02E3F96DA6CA}" presName="middle" presStyleCnt="0"/>
      <dgm:spPr/>
    </dgm:pt>
    <dgm:pt modelId="{B6AB3719-4AFB-407D-BD63-3C11418D8FD0}" type="pres">
      <dgm:prSet presAssocID="{02F01DF4-85C8-4629-BAB1-02E3F96DA6CA}" presName="parTxMid" presStyleLbl="revTx" presStyleIdx="1" presStyleCnt="2"/>
      <dgm:spPr/>
      <dgm:t>
        <a:bodyPr/>
        <a:lstStyle/>
        <a:p>
          <a:endParaRPr lang="en-US"/>
        </a:p>
      </dgm:t>
    </dgm:pt>
    <dgm:pt modelId="{6B9BE8FC-D7C6-44C5-8110-CC33CDF826A5}" type="pres">
      <dgm:prSet presAssocID="{02F01DF4-85C8-4629-BAB1-02E3F96DA6CA}" presName="spMid" presStyleCnt="0"/>
      <dgm:spPr/>
    </dgm:pt>
    <dgm:pt modelId="{5B3B4DA3-AC3A-4724-B1F3-14484C1CBEDA}" type="pres">
      <dgm:prSet presAssocID="{D76F7781-DAF6-4698-B499-3EA50A1AD489}" presName="chevronComposite1" presStyleCnt="0"/>
      <dgm:spPr/>
    </dgm:pt>
    <dgm:pt modelId="{0789EE8E-9CDA-4547-A9FE-5D44B3068EA8}" type="pres">
      <dgm:prSet presAssocID="{D76F7781-DAF6-4698-B499-3EA50A1AD489}" presName="chevron1" presStyleLbl="sibTrans2D1" presStyleIdx="1" presStyleCnt="2"/>
      <dgm:spPr/>
    </dgm:pt>
    <dgm:pt modelId="{92D15249-19B6-461E-A788-264254DAF237}" type="pres">
      <dgm:prSet presAssocID="{D76F7781-DAF6-4698-B499-3EA50A1AD489}" presName="spChevron1" presStyleCnt="0"/>
      <dgm:spPr/>
    </dgm:pt>
    <dgm:pt modelId="{798BD83E-C9D2-4294-AE93-01745CAF578B}" type="pres">
      <dgm:prSet presAssocID="{CAF8400A-7B4C-4A79-9029-E1C276D9D4A3}" presName="last" presStyleCnt="0"/>
      <dgm:spPr/>
    </dgm:pt>
    <dgm:pt modelId="{A7D7693C-7B25-437F-9486-08EE27CBEDE2}" type="pres">
      <dgm:prSet presAssocID="{CAF8400A-7B4C-4A79-9029-E1C276D9D4A3}" presName="circleTx" presStyleLbl="node1" presStyleIdx="18" presStyleCnt="19"/>
      <dgm:spPr/>
      <dgm:t>
        <a:bodyPr/>
        <a:lstStyle/>
        <a:p>
          <a:endParaRPr lang="en-US"/>
        </a:p>
      </dgm:t>
    </dgm:pt>
    <dgm:pt modelId="{E0482162-6375-4A4B-BB31-2278993A2087}" type="pres">
      <dgm:prSet presAssocID="{CAF8400A-7B4C-4A79-9029-E1C276D9D4A3}" presName="spN" presStyleCnt="0"/>
      <dgm:spPr/>
    </dgm:pt>
  </dgm:ptLst>
  <dgm:cxnLst>
    <dgm:cxn modelId="{86B19508-F5EB-41D3-A6F8-A981967EEAC0}" srcId="{6D3F6CA4-CA5E-4E0D-BF9E-32C148FEFB09}" destId="{A95AECCD-041F-43A0-86BA-28B56C105151}" srcOrd="0" destOrd="0" parTransId="{265822DD-4BE3-41F8-B075-9F2CC8C88EDC}" sibTransId="{578DE99F-DF3E-4D20-B6A9-7553B3BF119D}"/>
    <dgm:cxn modelId="{E8683E4F-C45F-4647-882B-36D5A029DB5C}" type="presOf" srcId="{6D3F6CA4-CA5E-4E0D-BF9E-32C148FEFB09}" destId="{57047DE6-F097-4284-9B8A-074385C62A72}" srcOrd="0" destOrd="0" presId="urn:microsoft.com/office/officeart/2009/3/layout/RandomtoResultProcess"/>
    <dgm:cxn modelId="{A14A72F9-8CA6-4649-8D5F-8A665C383D5F}" type="presOf" srcId="{02F01DF4-85C8-4629-BAB1-02E3F96DA6CA}" destId="{B6AB3719-4AFB-407D-BD63-3C11418D8FD0}" srcOrd="0" destOrd="0" presId="urn:microsoft.com/office/officeart/2009/3/layout/RandomtoResultProcess"/>
    <dgm:cxn modelId="{1150B511-651D-4CCE-A074-5DE9188420B6}" type="presOf" srcId="{A95AECCD-041F-43A0-86BA-28B56C105151}" destId="{C31B9E95-9DAA-4BBE-92C3-E8CEE745516D}" srcOrd="0" destOrd="0" presId="urn:microsoft.com/office/officeart/2009/3/layout/RandomtoResultProcess"/>
    <dgm:cxn modelId="{339EE6B7-8379-4665-9EB4-1520A6B409B4}" srcId="{6D3F6CA4-CA5E-4E0D-BF9E-32C148FEFB09}" destId="{02F01DF4-85C8-4629-BAB1-02E3F96DA6CA}" srcOrd="1" destOrd="0" parTransId="{39648CF6-2780-442C-89EC-E629BE062E90}" sibTransId="{D76F7781-DAF6-4698-B499-3EA50A1AD489}"/>
    <dgm:cxn modelId="{0E297620-66C2-45A6-97BB-180D4187869C}" type="presOf" srcId="{CAF8400A-7B4C-4A79-9029-E1C276D9D4A3}" destId="{A7D7693C-7B25-437F-9486-08EE27CBEDE2}" srcOrd="0" destOrd="0" presId="urn:microsoft.com/office/officeart/2009/3/layout/RandomtoResultProcess"/>
    <dgm:cxn modelId="{C01E8546-9174-4893-8586-5EFB0FD67B2F}" srcId="{6D3F6CA4-CA5E-4E0D-BF9E-32C148FEFB09}" destId="{CAF8400A-7B4C-4A79-9029-E1C276D9D4A3}" srcOrd="2" destOrd="0" parTransId="{86BFE33E-2CBC-413E-8040-5CA5F6DCD781}" sibTransId="{98A6DC07-2222-4EDC-8093-D3B2EF2734F0}"/>
    <dgm:cxn modelId="{5F2B6880-6C03-48A9-A104-2CE3F176998A}" type="presParOf" srcId="{57047DE6-F097-4284-9B8A-074385C62A72}" destId="{C27CB0A0-FD9B-4738-827E-8F9B5F0FF2DF}" srcOrd="0" destOrd="0" presId="urn:microsoft.com/office/officeart/2009/3/layout/RandomtoResultProcess"/>
    <dgm:cxn modelId="{7055282A-88AF-4E5A-BE1D-B1592E76ECCB}" type="presParOf" srcId="{C27CB0A0-FD9B-4738-827E-8F9B5F0FF2DF}" destId="{C31B9E95-9DAA-4BBE-92C3-E8CEE745516D}" srcOrd="0" destOrd="0" presId="urn:microsoft.com/office/officeart/2009/3/layout/RandomtoResultProcess"/>
    <dgm:cxn modelId="{02170955-1B51-4880-A99B-155AF95A43AB}" type="presParOf" srcId="{C27CB0A0-FD9B-4738-827E-8F9B5F0FF2DF}" destId="{9D76DBA1-6E3A-4875-9DA9-71F1EBA528B3}" srcOrd="1" destOrd="0" presId="urn:microsoft.com/office/officeart/2009/3/layout/RandomtoResultProcess"/>
    <dgm:cxn modelId="{E255AE86-5E95-4279-B59E-697A848D8F09}" type="presParOf" srcId="{C27CB0A0-FD9B-4738-827E-8F9B5F0FF2DF}" destId="{30B7C030-2B36-48B1-AF93-5DB88768F27C}" srcOrd="2" destOrd="0" presId="urn:microsoft.com/office/officeart/2009/3/layout/RandomtoResultProcess"/>
    <dgm:cxn modelId="{C5928B09-F3C8-45D0-8715-06D14829A9FC}" type="presParOf" srcId="{C27CB0A0-FD9B-4738-827E-8F9B5F0FF2DF}" destId="{3729F5B5-976A-4F53-81C7-C8B529150893}" srcOrd="3" destOrd="0" presId="urn:microsoft.com/office/officeart/2009/3/layout/RandomtoResultProcess"/>
    <dgm:cxn modelId="{A6FA2456-B084-4BA5-A922-EF254835D46C}" type="presParOf" srcId="{C27CB0A0-FD9B-4738-827E-8F9B5F0FF2DF}" destId="{95022D4B-ACB9-4E76-A6BF-0AEAC7072FAA}" srcOrd="4" destOrd="0" presId="urn:microsoft.com/office/officeart/2009/3/layout/RandomtoResultProcess"/>
    <dgm:cxn modelId="{F9DA6F11-2825-4BD7-B6BC-C9EB16E1ED23}" type="presParOf" srcId="{C27CB0A0-FD9B-4738-827E-8F9B5F0FF2DF}" destId="{86B069D2-1EAD-49EE-A7BB-912F3A075747}" srcOrd="5" destOrd="0" presId="urn:microsoft.com/office/officeart/2009/3/layout/RandomtoResultProcess"/>
    <dgm:cxn modelId="{B68F231F-551D-4149-B611-994D95127EC9}" type="presParOf" srcId="{C27CB0A0-FD9B-4738-827E-8F9B5F0FF2DF}" destId="{4C9DDB1F-7CF5-403D-83DC-DE8F8C9C9615}" srcOrd="6" destOrd="0" presId="urn:microsoft.com/office/officeart/2009/3/layout/RandomtoResultProcess"/>
    <dgm:cxn modelId="{EB236E31-4751-442B-9E00-7EF07825E7FD}" type="presParOf" srcId="{C27CB0A0-FD9B-4738-827E-8F9B5F0FF2DF}" destId="{D20E5BA6-53AF-4A9A-BCB0-A9B9BE39408E}" srcOrd="7" destOrd="0" presId="urn:microsoft.com/office/officeart/2009/3/layout/RandomtoResultProcess"/>
    <dgm:cxn modelId="{853CF3BC-D758-4655-9EAD-A79677A7FFDA}" type="presParOf" srcId="{C27CB0A0-FD9B-4738-827E-8F9B5F0FF2DF}" destId="{046F3B78-A647-4113-8975-E2A0B4F89943}" srcOrd="8" destOrd="0" presId="urn:microsoft.com/office/officeart/2009/3/layout/RandomtoResultProcess"/>
    <dgm:cxn modelId="{7B39DCF8-87C1-4553-92C6-712E035D1422}" type="presParOf" srcId="{C27CB0A0-FD9B-4738-827E-8F9B5F0FF2DF}" destId="{65CC909F-5448-46AA-BD38-9ED838C5E384}" srcOrd="9" destOrd="0" presId="urn:microsoft.com/office/officeart/2009/3/layout/RandomtoResultProcess"/>
    <dgm:cxn modelId="{B55F8B59-9BE6-4B16-A1ED-8BFF593900C5}" type="presParOf" srcId="{C27CB0A0-FD9B-4738-827E-8F9B5F0FF2DF}" destId="{1D4F533A-23F7-44C3-BBCD-08CBC6588941}" srcOrd="10" destOrd="0" presId="urn:microsoft.com/office/officeart/2009/3/layout/RandomtoResultProcess"/>
    <dgm:cxn modelId="{E05F1A16-DFEF-4DCC-A39E-2CF1B4835EBA}" type="presParOf" srcId="{C27CB0A0-FD9B-4738-827E-8F9B5F0FF2DF}" destId="{D2448454-E618-4623-A7FA-EBC797B23995}" srcOrd="11" destOrd="0" presId="urn:microsoft.com/office/officeart/2009/3/layout/RandomtoResultProcess"/>
    <dgm:cxn modelId="{5B5C2E57-3A82-409D-B4DF-68E05188BD07}" type="presParOf" srcId="{C27CB0A0-FD9B-4738-827E-8F9B5F0FF2DF}" destId="{C5229572-B5CF-4D57-9A6C-BBA1540359D1}" srcOrd="12" destOrd="0" presId="urn:microsoft.com/office/officeart/2009/3/layout/RandomtoResultProcess"/>
    <dgm:cxn modelId="{9892B67A-AA10-492B-9BA7-2A2CC35E5156}" type="presParOf" srcId="{C27CB0A0-FD9B-4738-827E-8F9B5F0FF2DF}" destId="{DFCB3068-A797-47A7-9027-D4FB300D8A51}" srcOrd="13" destOrd="0" presId="urn:microsoft.com/office/officeart/2009/3/layout/RandomtoResultProcess"/>
    <dgm:cxn modelId="{7AF6CF15-8684-4238-A6F3-0095273E1D3B}" type="presParOf" srcId="{C27CB0A0-FD9B-4738-827E-8F9B5F0FF2DF}" destId="{F83DDB53-E171-4225-A170-400A5FDC1314}" srcOrd="14" destOrd="0" presId="urn:microsoft.com/office/officeart/2009/3/layout/RandomtoResultProcess"/>
    <dgm:cxn modelId="{F7C684CA-0F72-4F99-BD17-BA7231438DFB}" type="presParOf" srcId="{C27CB0A0-FD9B-4738-827E-8F9B5F0FF2DF}" destId="{1ADE1015-D460-49F5-828C-6096FDC3BB4C}" srcOrd="15" destOrd="0" presId="urn:microsoft.com/office/officeart/2009/3/layout/RandomtoResultProcess"/>
    <dgm:cxn modelId="{4E1357A3-F869-41E0-9085-A729741A4D06}" type="presParOf" srcId="{C27CB0A0-FD9B-4738-827E-8F9B5F0FF2DF}" destId="{CAE17DA1-015D-4A1E-B92F-1AC98F7C0729}" srcOrd="16" destOrd="0" presId="urn:microsoft.com/office/officeart/2009/3/layout/RandomtoResultProcess"/>
    <dgm:cxn modelId="{B118B807-0918-4E27-A47E-7D48CD735D8C}" type="presParOf" srcId="{C27CB0A0-FD9B-4738-827E-8F9B5F0FF2DF}" destId="{8EEAD09B-7642-487C-861C-C9E7F265CE2E}" srcOrd="17" destOrd="0" presId="urn:microsoft.com/office/officeart/2009/3/layout/RandomtoResultProcess"/>
    <dgm:cxn modelId="{CC879AE1-A890-4D61-9510-621F43DA4C91}" type="presParOf" srcId="{C27CB0A0-FD9B-4738-827E-8F9B5F0FF2DF}" destId="{E3B4868B-D40C-4CE0-BCCB-7DD5CEDEF0E6}" srcOrd="18" destOrd="0" presId="urn:microsoft.com/office/officeart/2009/3/layout/RandomtoResultProcess"/>
    <dgm:cxn modelId="{06FF2AE5-6110-47BB-8220-FA61C74188B3}" type="presParOf" srcId="{57047DE6-F097-4284-9B8A-074385C62A72}" destId="{97928677-A602-4D44-BE6D-163E64DC8B81}" srcOrd="1" destOrd="0" presId="urn:microsoft.com/office/officeart/2009/3/layout/RandomtoResultProcess"/>
    <dgm:cxn modelId="{6B3F2B18-73F1-44D2-9D11-370F03FB0732}" type="presParOf" srcId="{97928677-A602-4D44-BE6D-163E64DC8B81}" destId="{B6935A34-CC87-4FF4-86D8-78E1B4DDDD65}" srcOrd="0" destOrd="0" presId="urn:microsoft.com/office/officeart/2009/3/layout/RandomtoResultProcess"/>
    <dgm:cxn modelId="{3018E51D-45BD-4F7A-ADED-6EB02628D39A}" type="presParOf" srcId="{97928677-A602-4D44-BE6D-163E64DC8B81}" destId="{5ABBE2BB-1B55-4F73-87B2-EDC868858B28}" srcOrd="1" destOrd="0" presId="urn:microsoft.com/office/officeart/2009/3/layout/RandomtoResultProcess"/>
    <dgm:cxn modelId="{DEB49994-B3AF-4199-A651-567425B7B139}" type="presParOf" srcId="{57047DE6-F097-4284-9B8A-074385C62A72}" destId="{5962DA78-8BF1-4164-880F-69F4BDD2FB45}" srcOrd="2" destOrd="0" presId="urn:microsoft.com/office/officeart/2009/3/layout/RandomtoResultProcess"/>
    <dgm:cxn modelId="{6D30D8D3-2616-443A-BEDA-215C2764F883}" type="presParOf" srcId="{5962DA78-8BF1-4164-880F-69F4BDD2FB45}" destId="{B6AB3719-4AFB-407D-BD63-3C11418D8FD0}" srcOrd="0" destOrd="0" presId="urn:microsoft.com/office/officeart/2009/3/layout/RandomtoResultProcess"/>
    <dgm:cxn modelId="{D6B980D1-3AB3-4803-8C81-52D4D1EFE691}" type="presParOf" srcId="{5962DA78-8BF1-4164-880F-69F4BDD2FB45}" destId="{6B9BE8FC-D7C6-44C5-8110-CC33CDF826A5}" srcOrd="1" destOrd="0" presId="urn:microsoft.com/office/officeart/2009/3/layout/RandomtoResultProcess"/>
    <dgm:cxn modelId="{7BB07634-5FF5-4228-8928-ED9E3EAF0DD2}" type="presParOf" srcId="{57047DE6-F097-4284-9B8A-074385C62A72}" destId="{5B3B4DA3-AC3A-4724-B1F3-14484C1CBEDA}" srcOrd="3" destOrd="0" presId="urn:microsoft.com/office/officeart/2009/3/layout/RandomtoResultProcess"/>
    <dgm:cxn modelId="{21F24457-BF4D-48FF-9501-522602D8FF9F}" type="presParOf" srcId="{5B3B4DA3-AC3A-4724-B1F3-14484C1CBEDA}" destId="{0789EE8E-9CDA-4547-A9FE-5D44B3068EA8}" srcOrd="0" destOrd="0" presId="urn:microsoft.com/office/officeart/2009/3/layout/RandomtoResultProcess"/>
    <dgm:cxn modelId="{A9D9A60C-65E3-4BD8-9550-C9099735DBAE}" type="presParOf" srcId="{5B3B4DA3-AC3A-4724-B1F3-14484C1CBEDA}" destId="{92D15249-19B6-461E-A788-264254DAF237}" srcOrd="1" destOrd="0" presId="urn:microsoft.com/office/officeart/2009/3/layout/RandomtoResultProcess"/>
    <dgm:cxn modelId="{EF23A5C4-CE3B-45FF-809C-07DC9394AC77}" type="presParOf" srcId="{57047DE6-F097-4284-9B8A-074385C62A72}" destId="{798BD83E-C9D2-4294-AE93-01745CAF578B}" srcOrd="4" destOrd="0" presId="urn:microsoft.com/office/officeart/2009/3/layout/RandomtoResultProcess"/>
    <dgm:cxn modelId="{A7F7BE79-BC5D-404B-AEF2-A5E18CBFD9A2}" type="presParOf" srcId="{798BD83E-C9D2-4294-AE93-01745CAF578B}" destId="{A7D7693C-7B25-437F-9486-08EE27CBEDE2}" srcOrd="0" destOrd="0" presId="urn:microsoft.com/office/officeart/2009/3/layout/RandomtoResultProcess"/>
    <dgm:cxn modelId="{33B5401A-23D7-4C0C-82CA-6EA0940CDD6A}" type="presParOf" srcId="{798BD83E-C9D2-4294-AE93-01745CAF578B}" destId="{E0482162-6375-4A4B-BB31-2278993A2087}"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AC7B30D9-F53B-4011-8D67-E95C7F6D9F02}"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00DF509-6F6E-4DA3-998D-4187E928AD98}">
      <dgm:prSet phldrT="[Text]" custT="1"/>
      <dgm:spPr/>
      <dgm:t>
        <a:bodyPr/>
        <a:lstStyle/>
        <a:p>
          <a:r>
            <a:rPr lang="en-US" sz="4000" dirty="0"/>
            <a:t>Aeration</a:t>
          </a:r>
        </a:p>
      </dgm:t>
    </dgm:pt>
    <dgm:pt modelId="{8BE2D2DE-1E0C-45B1-AC9E-135BF952396D}" type="parTrans" cxnId="{3ED4C3D3-77D3-4587-A801-18589AA86970}">
      <dgm:prSet/>
      <dgm:spPr/>
      <dgm:t>
        <a:bodyPr/>
        <a:lstStyle/>
        <a:p>
          <a:endParaRPr lang="en-US"/>
        </a:p>
      </dgm:t>
    </dgm:pt>
    <dgm:pt modelId="{9C13C509-56A2-4998-BEA7-7AD769B4A401}" type="sibTrans" cxnId="{3ED4C3D3-77D3-4587-A801-18589AA86970}">
      <dgm:prSet/>
      <dgm:spPr/>
      <dgm:t>
        <a:bodyPr/>
        <a:lstStyle/>
        <a:p>
          <a:endParaRPr lang="en-US"/>
        </a:p>
      </dgm:t>
    </dgm:pt>
    <dgm:pt modelId="{443D42C5-94EA-4CF3-B246-C6255449A982}" type="pres">
      <dgm:prSet presAssocID="{AC7B30D9-F53B-4011-8D67-E95C7F6D9F02}" presName="linear" presStyleCnt="0">
        <dgm:presLayoutVars>
          <dgm:animLvl val="lvl"/>
          <dgm:resizeHandles val="exact"/>
        </dgm:presLayoutVars>
      </dgm:prSet>
      <dgm:spPr/>
      <dgm:t>
        <a:bodyPr/>
        <a:lstStyle/>
        <a:p>
          <a:endParaRPr lang="en-US"/>
        </a:p>
      </dgm:t>
    </dgm:pt>
    <dgm:pt modelId="{2CB5CDA7-39D5-4E94-B90A-E9AD89E42105}" type="pres">
      <dgm:prSet presAssocID="{300DF509-6F6E-4DA3-998D-4187E928AD98}" presName="parentText" presStyleLbl="node1" presStyleIdx="0" presStyleCnt="1" custLinFactNeighborX="27500" custLinFactNeighborY="24951">
        <dgm:presLayoutVars>
          <dgm:chMax val="0"/>
          <dgm:bulletEnabled val="1"/>
        </dgm:presLayoutVars>
      </dgm:prSet>
      <dgm:spPr/>
      <dgm:t>
        <a:bodyPr/>
        <a:lstStyle/>
        <a:p>
          <a:endParaRPr lang="en-US"/>
        </a:p>
      </dgm:t>
    </dgm:pt>
  </dgm:ptLst>
  <dgm:cxnLst>
    <dgm:cxn modelId="{3ED4C3D3-77D3-4587-A801-18589AA86970}" srcId="{AC7B30D9-F53B-4011-8D67-E95C7F6D9F02}" destId="{300DF509-6F6E-4DA3-998D-4187E928AD98}" srcOrd="0" destOrd="0" parTransId="{8BE2D2DE-1E0C-45B1-AC9E-135BF952396D}" sibTransId="{9C13C509-56A2-4998-BEA7-7AD769B4A401}"/>
    <dgm:cxn modelId="{09EC0DEF-A07B-4E97-9A03-5983EC133BE1}" type="presOf" srcId="{300DF509-6F6E-4DA3-998D-4187E928AD98}" destId="{2CB5CDA7-39D5-4E94-B90A-E9AD89E42105}" srcOrd="0" destOrd="0" presId="urn:microsoft.com/office/officeart/2005/8/layout/vList2"/>
    <dgm:cxn modelId="{70062DA3-1216-408A-9348-14FCE053592A}" type="presOf" srcId="{AC7B30D9-F53B-4011-8D67-E95C7F6D9F02}" destId="{443D42C5-94EA-4CF3-B246-C6255449A982}" srcOrd="0" destOrd="0" presId="urn:microsoft.com/office/officeart/2005/8/layout/vList2"/>
    <dgm:cxn modelId="{98BACA56-46B9-44D7-B55D-61EE90905DEC}" type="presParOf" srcId="{443D42C5-94EA-4CF3-B246-C6255449A982}" destId="{2CB5CDA7-39D5-4E94-B90A-E9AD89E42105}"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8BD3AB80-8CC9-409E-A6B7-91666305255B}"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781423D-204F-4FFA-96AB-9D84635C8C86}">
      <dgm:prSet phldrT="[Text]" custT="1"/>
      <dgm:spPr/>
      <dgm:t>
        <a:bodyPr/>
        <a:lstStyle/>
        <a:p>
          <a:r>
            <a:rPr lang="x-none" sz="2000" b="0" u="none" dirty="0"/>
            <a:t>Proportioning equipment and foam nozzles or sprinklers are engineered to work together</a:t>
          </a:r>
          <a:endParaRPr lang="en-US" sz="2000" b="0" dirty="0"/>
        </a:p>
      </dgm:t>
    </dgm:pt>
    <dgm:pt modelId="{BF338FBB-8E3F-444E-9D3F-66D1428B3BA2}" type="parTrans" cxnId="{8AE68EF1-429D-4E4A-83AD-1C109A981002}">
      <dgm:prSet/>
      <dgm:spPr/>
      <dgm:t>
        <a:bodyPr/>
        <a:lstStyle/>
        <a:p>
          <a:endParaRPr lang="en-US"/>
        </a:p>
      </dgm:t>
    </dgm:pt>
    <dgm:pt modelId="{433B7F03-4B3E-4C6F-967E-703650A01A4E}" type="sibTrans" cxnId="{8AE68EF1-429D-4E4A-83AD-1C109A981002}">
      <dgm:prSet/>
      <dgm:spPr/>
      <dgm:t>
        <a:bodyPr/>
        <a:lstStyle/>
        <a:p>
          <a:endParaRPr lang="en-US"/>
        </a:p>
      </dgm:t>
    </dgm:pt>
    <dgm:pt modelId="{D40C5EB0-1847-4010-9A97-1C7748EC6A8E}">
      <dgm:prSet custT="1"/>
      <dgm:spPr>
        <a:solidFill>
          <a:schemeClr val="accent6">
            <a:lumMod val="75000"/>
          </a:schemeClr>
        </a:solidFill>
      </dgm:spPr>
      <dgm:t>
        <a:bodyPr/>
        <a:lstStyle/>
        <a:p>
          <a:r>
            <a:rPr lang="en-US" sz="2000" b="0" u="none" dirty="0" smtClean="0"/>
            <a:t>I</a:t>
          </a:r>
          <a:r>
            <a:rPr lang="x-none" sz="2000" b="0" u="none" dirty="0" smtClean="0"/>
            <a:t>nspector </a:t>
          </a:r>
          <a:r>
            <a:rPr lang="en-US" sz="2000" b="0" u="none" dirty="0"/>
            <a:t>will</a:t>
          </a:r>
          <a:r>
            <a:rPr lang="x-none" sz="2000" b="0" u="none" dirty="0"/>
            <a:t> inspect or analyze</a:t>
          </a:r>
          <a:r>
            <a:rPr lang="en-US" sz="2000" b="0" u="none" dirty="0"/>
            <a:t> different types of </a:t>
          </a:r>
          <a:r>
            <a:rPr lang="x-none" sz="2000" b="0" u="none" dirty="0"/>
            <a:t>foam fire extinguishing systems</a:t>
          </a:r>
          <a:endParaRPr lang="en-US" sz="2000" b="0" u="none" dirty="0"/>
        </a:p>
      </dgm:t>
    </dgm:pt>
    <dgm:pt modelId="{268C95D7-67B7-40F1-922B-66ACE5BD5D2E}" type="parTrans" cxnId="{03CBD5BF-A0B5-42BD-A736-0DB4EB500107}">
      <dgm:prSet/>
      <dgm:spPr/>
      <dgm:t>
        <a:bodyPr/>
        <a:lstStyle/>
        <a:p>
          <a:endParaRPr lang="en-US"/>
        </a:p>
      </dgm:t>
    </dgm:pt>
    <dgm:pt modelId="{BF053C73-F936-403E-81AD-5DF715EF2583}" type="sibTrans" cxnId="{03CBD5BF-A0B5-42BD-A736-0DB4EB500107}">
      <dgm:prSet/>
      <dgm:spPr/>
      <dgm:t>
        <a:bodyPr/>
        <a:lstStyle/>
        <a:p>
          <a:endParaRPr lang="en-US"/>
        </a:p>
      </dgm:t>
    </dgm:pt>
    <dgm:pt modelId="{87CC1DC2-085C-4D5E-8AA6-96AA7B142390}">
      <dgm:prSet phldrT="[Text]" custT="1"/>
      <dgm:spPr/>
      <dgm:t>
        <a:bodyPr/>
        <a:lstStyle/>
        <a:p>
          <a:r>
            <a:rPr lang="en-US" sz="2000" b="0" u="none" dirty="0"/>
            <a:t>U</a:t>
          </a:r>
          <a:r>
            <a:rPr lang="x-none" sz="2000" b="0" u="none" dirty="0"/>
            <a:t>sing a foam proportioner that is not hydraulically engineered and matched with the foam distributor nozzle or sprinkler can result in unsatisfactory quality foam or no finished foam at all</a:t>
          </a:r>
          <a:endParaRPr lang="en-US" sz="2000" b="0" dirty="0"/>
        </a:p>
      </dgm:t>
    </dgm:pt>
    <dgm:pt modelId="{4416D07E-1C6B-4FC5-9C66-798975BCAE40}" type="parTrans" cxnId="{E141C2A6-1747-4FAC-837C-3ADAC03B1D66}">
      <dgm:prSet/>
      <dgm:spPr/>
      <dgm:t>
        <a:bodyPr/>
        <a:lstStyle/>
        <a:p>
          <a:endParaRPr lang="en-US"/>
        </a:p>
      </dgm:t>
    </dgm:pt>
    <dgm:pt modelId="{776A7111-1963-4EAD-A666-6D93E3739DE3}" type="sibTrans" cxnId="{E141C2A6-1747-4FAC-837C-3ADAC03B1D66}">
      <dgm:prSet/>
      <dgm:spPr/>
      <dgm:t>
        <a:bodyPr/>
        <a:lstStyle/>
        <a:p>
          <a:endParaRPr lang="en-US"/>
        </a:p>
      </dgm:t>
    </dgm:pt>
    <dgm:pt modelId="{FBA27519-F005-4366-9099-9702B8E1D4CD}" type="pres">
      <dgm:prSet presAssocID="{8BD3AB80-8CC9-409E-A6B7-91666305255B}" presName="linear" presStyleCnt="0">
        <dgm:presLayoutVars>
          <dgm:animLvl val="lvl"/>
          <dgm:resizeHandles val="exact"/>
        </dgm:presLayoutVars>
      </dgm:prSet>
      <dgm:spPr/>
      <dgm:t>
        <a:bodyPr/>
        <a:lstStyle/>
        <a:p>
          <a:endParaRPr lang="en-US"/>
        </a:p>
      </dgm:t>
    </dgm:pt>
    <dgm:pt modelId="{F8DECC5A-19EB-4120-AAD4-63246986801D}" type="pres">
      <dgm:prSet presAssocID="{6781423D-204F-4FFA-96AB-9D84635C8C86}" presName="parentText" presStyleLbl="node1" presStyleIdx="0" presStyleCnt="3">
        <dgm:presLayoutVars>
          <dgm:chMax val="0"/>
          <dgm:bulletEnabled val="1"/>
        </dgm:presLayoutVars>
      </dgm:prSet>
      <dgm:spPr/>
      <dgm:t>
        <a:bodyPr/>
        <a:lstStyle/>
        <a:p>
          <a:endParaRPr lang="en-US"/>
        </a:p>
      </dgm:t>
    </dgm:pt>
    <dgm:pt modelId="{D95C67B3-5FF3-4670-96A1-E833EAE60614}" type="pres">
      <dgm:prSet presAssocID="{433B7F03-4B3E-4C6F-967E-703650A01A4E}" presName="spacer" presStyleCnt="0"/>
      <dgm:spPr/>
    </dgm:pt>
    <dgm:pt modelId="{AD44E813-01EC-46A0-9ECA-ED38692CED6C}" type="pres">
      <dgm:prSet presAssocID="{87CC1DC2-085C-4D5E-8AA6-96AA7B142390}" presName="parentText" presStyleLbl="node1" presStyleIdx="1" presStyleCnt="3">
        <dgm:presLayoutVars>
          <dgm:chMax val="0"/>
          <dgm:bulletEnabled val="1"/>
        </dgm:presLayoutVars>
      </dgm:prSet>
      <dgm:spPr/>
      <dgm:t>
        <a:bodyPr/>
        <a:lstStyle/>
        <a:p>
          <a:endParaRPr lang="en-US"/>
        </a:p>
      </dgm:t>
    </dgm:pt>
    <dgm:pt modelId="{C6D48CED-FCAB-4F54-969A-16CE3958E148}" type="pres">
      <dgm:prSet presAssocID="{776A7111-1963-4EAD-A666-6D93E3739DE3}" presName="spacer" presStyleCnt="0"/>
      <dgm:spPr/>
    </dgm:pt>
    <dgm:pt modelId="{AA97957C-ADBB-4DD3-B161-DABD8E6C8085}" type="pres">
      <dgm:prSet presAssocID="{D40C5EB0-1847-4010-9A97-1C7748EC6A8E}" presName="parentText" presStyleLbl="node1" presStyleIdx="2" presStyleCnt="3">
        <dgm:presLayoutVars>
          <dgm:chMax val="0"/>
          <dgm:bulletEnabled val="1"/>
        </dgm:presLayoutVars>
      </dgm:prSet>
      <dgm:spPr/>
      <dgm:t>
        <a:bodyPr/>
        <a:lstStyle/>
        <a:p>
          <a:endParaRPr lang="en-US"/>
        </a:p>
      </dgm:t>
    </dgm:pt>
  </dgm:ptLst>
  <dgm:cxnLst>
    <dgm:cxn modelId="{D1643178-A559-416F-B3DF-9EFFE5FBF77F}" type="presOf" srcId="{D40C5EB0-1847-4010-9A97-1C7748EC6A8E}" destId="{AA97957C-ADBB-4DD3-B161-DABD8E6C8085}" srcOrd="0" destOrd="0" presId="urn:microsoft.com/office/officeart/2005/8/layout/vList2"/>
    <dgm:cxn modelId="{06F92B70-700D-471C-AA08-D25F446E108A}" type="presOf" srcId="{8BD3AB80-8CC9-409E-A6B7-91666305255B}" destId="{FBA27519-F005-4366-9099-9702B8E1D4CD}" srcOrd="0" destOrd="0" presId="urn:microsoft.com/office/officeart/2005/8/layout/vList2"/>
    <dgm:cxn modelId="{8AE68EF1-429D-4E4A-83AD-1C109A981002}" srcId="{8BD3AB80-8CC9-409E-A6B7-91666305255B}" destId="{6781423D-204F-4FFA-96AB-9D84635C8C86}" srcOrd="0" destOrd="0" parTransId="{BF338FBB-8E3F-444E-9D3F-66D1428B3BA2}" sibTransId="{433B7F03-4B3E-4C6F-967E-703650A01A4E}"/>
    <dgm:cxn modelId="{E141C2A6-1747-4FAC-837C-3ADAC03B1D66}" srcId="{8BD3AB80-8CC9-409E-A6B7-91666305255B}" destId="{87CC1DC2-085C-4D5E-8AA6-96AA7B142390}" srcOrd="1" destOrd="0" parTransId="{4416D07E-1C6B-4FC5-9C66-798975BCAE40}" sibTransId="{776A7111-1963-4EAD-A666-6D93E3739DE3}"/>
    <dgm:cxn modelId="{5843C933-71B9-4BBA-AF2C-6AC5CA41ADC8}" type="presOf" srcId="{87CC1DC2-085C-4D5E-8AA6-96AA7B142390}" destId="{AD44E813-01EC-46A0-9ECA-ED38692CED6C}" srcOrd="0" destOrd="0" presId="urn:microsoft.com/office/officeart/2005/8/layout/vList2"/>
    <dgm:cxn modelId="{E1C307A9-1C81-4E53-9BC4-AAD0490473A4}" type="presOf" srcId="{6781423D-204F-4FFA-96AB-9D84635C8C86}" destId="{F8DECC5A-19EB-4120-AAD4-63246986801D}" srcOrd="0" destOrd="0" presId="urn:microsoft.com/office/officeart/2005/8/layout/vList2"/>
    <dgm:cxn modelId="{03CBD5BF-A0B5-42BD-A736-0DB4EB500107}" srcId="{8BD3AB80-8CC9-409E-A6B7-91666305255B}" destId="{D40C5EB0-1847-4010-9A97-1C7748EC6A8E}" srcOrd="2" destOrd="0" parTransId="{268C95D7-67B7-40F1-922B-66ACE5BD5D2E}" sibTransId="{BF053C73-F936-403E-81AD-5DF715EF2583}"/>
    <dgm:cxn modelId="{4D45090D-E91F-4D5C-8405-19C4CFCF45FD}" type="presParOf" srcId="{FBA27519-F005-4366-9099-9702B8E1D4CD}" destId="{F8DECC5A-19EB-4120-AAD4-63246986801D}" srcOrd="0" destOrd="0" presId="urn:microsoft.com/office/officeart/2005/8/layout/vList2"/>
    <dgm:cxn modelId="{DCDFD4FF-F49C-490E-9470-EB759547BE5A}" type="presParOf" srcId="{FBA27519-F005-4366-9099-9702B8E1D4CD}" destId="{D95C67B3-5FF3-4670-96A1-E833EAE60614}" srcOrd="1" destOrd="0" presId="urn:microsoft.com/office/officeart/2005/8/layout/vList2"/>
    <dgm:cxn modelId="{C84D74AD-B294-4B5E-B48D-96D67CD2944D}" type="presParOf" srcId="{FBA27519-F005-4366-9099-9702B8E1D4CD}" destId="{AD44E813-01EC-46A0-9ECA-ED38692CED6C}" srcOrd="2" destOrd="0" presId="urn:microsoft.com/office/officeart/2005/8/layout/vList2"/>
    <dgm:cxn modelId="{89E59175-D641-4ECD-BA3A-788E1B6EB34B}" type="presParOf" srcId="{FBA27519-F005-4366-9099-9702B8E1D4CD}" destId="{C6D48CED-FCAB-4F54-969A-16CE3958E148}" srcOrd="3" destOrd="0" presId="urn:microsoft.com/office/officeart/2005/8/layout/vList2"/>
    <dgm:cxn modelId="{EC16794B-B232-40B4-9ECB-77AF09439301}" type="presParOf" srcId="{FBA27519-F005-4366-9099-9702B8E1D4CD}" destId="{AA97957C-ADBB-4DD3-B161-DABD8E6C808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B8D817B6-0A9C-4D3D-9322-31F5A3DF948E}"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6702FA07-F27C-492B-B901-1DF5CD581978}">
      <dgm:prSet phldrT="[Text]" custT="1"/>
      <dgm:spPr/>
      <dgm:t>
        <a:bodyPr/>
        <a:lstStyle/>
        <a:p>
          <a:r>
            <a:rPr lang="en-US" sz="1800" b="0" u="none" dirty="0"/>
            <a:t>Finished foam is 94 to 99½ percent water</a:t>
          </a:r>
          <a:endParaRPr lang="en-US" sz="1800" b="0" dirty="0"/>
        </a:p>
      </dgm:t>
    </dgm:pt>
    <dgm:pt modelId="{A4DDB7E6-4D5D-4CBE-8BA6-04B0AD2B1FE0}" type="parTrans" cxnId="{A4559A42-2227-434F-AE6A-1EB87A41794B}">
      <dgm:prSet/>
      <dgm:spPr/>
      <dgm:t>
        <a:bodyPr/>
        <a:lstStyle/>
        <a:p>
          <a:endParaRPr lang="en-US"/>
        </a:p>
      </dgm:t>
    </dgm:pt>
    <dgm:pt modelId="{663FD26B-1F73-4E70-ABF8-298FFA50788D}" type="sibTrans" cxnId="{A4559A42-2227-434F-AE6A-1EB87A41794B}">
      <dgm:prSet/>
      <dgm:spPr/>
      <dgm:t>
        <a:bodyPr/>
        <a:lstStyle/>
        <a:p>
          <a:endParaRPr lang="en-US"/>
        </a:p>
      </dgm:t>
    </dgm:pt>
    <dgm:pt modelId="{06508FFC-718A-4B26-90D3-2F7EE5D32337}">
      <dgm:prSet custT="1"/>
      <dgm:spPr/>
      <dgm:t>
        <a:bodyPr/>
        <a:lstStyle/>
        <a:p>
          <a:r>
            <a:rPr lang="en-US" sz="1800" b="0" u="none" dirty="0"/>
            <a:t>Class B low-expansion foams in use today are designed to be used at 1-percent, 3-percent, or 6-percent concentrations</a:t>
          </a:r>
        </a:p>
      </dgm:t>
    </dgm:pt>
    <dgm:pt modelId="{DEC2AF50-A230-4C27-8547-12C9F0C45CE7}" type="parTrans" cxnId="{BA783E5D-7E30-4933-B584-570350B8D886}">
      <dgm:prSet/>
      <dgm:spPr/>
      <dgm:t>
        <a:bodyPr/>
        <a:lstStyle/>
        <a:p>
          <a:endParaRPr lang="en-US"/>
        </a:p>
      </dgm:t>
    </dgm:pt>
    <dgm:pt modelId="{4C771746-FF80-44F3-870D-8DA32E7E69DA}" type="sibTrans" cxnId="{BA783E5D-7E30-4933-B584-570350B8D886}">
      <dgm:prSet/>
      <dgm:spPr/>
      <dgm:t>
        <a:bodyPr/>
        <a:lstStyle/>
        <a:p>
          <a:endParaRPr lang="en-US"/>
        </a:p>
      </dgm:t>
    </dgm:pt>
    <dgm:pt modelId="{C4B56BE2-8248-452B-8E3A-816E542C96CE}">
      <dgm:prSet custT="1"/>
      <dgm:spPr/>
      <dgm:t>
        <a:bodyPr/>
        <a:lstStyle/>
        <a:p>
          <a:r>
            <a:rPr lang="en-US" sz="1800" b="0" dirty="0"/>
            <a:t>Foam designed for hydrocarbon fires are used at 1-percent to 6-percent concentrations </a:t>
          </a:r>
          <a:endParaRPr lang="en-US" sz="1800" b="0" u="none" dirty="0"/>
        </a:p>
      </dgm:t>
    </dgm:pt>
    <dgm:pt modelId="{32FFF9D7-4A91-4C51-85DC-7C2BE4CCF358}" type="parTrans" cxnId="{CDCD1EF1-4A90-4039-A747-02D78EA741EE}">
      <dgm:prSet/>
      <dgm:spPr/>
      <dgm:t>
        <a:bodyPr/>
        <a:lstStyle/>
        <a:p>
          <a:endParaRPr lang="en-US"/>
        </a:p>
      </dgm:t>
    </dgm:pt>
    <dgm:pt modelId="{3DB9E255-2085-4AA4-A9DA-03FE94D7E5C3}" type="sibTrans" cxnId="{CDCD1EF1-4A90-4039-A747-02D78EA741EE}">
      <dgm:prSet/>
      <dgm:spPr/>
      <dgm:t>
        <a:bodyPr/>
        <a:lstStyle/>
        <a:p>
          <a:endParaRPr lang="en-US"/>
        </a:p>
      </dgm:t>
    </dgm:pt>
    <dgm:pt modelId="{0B899C38-3CAB-4BC2-A5E6-B04672A0254B}">
      <dgm:prSet custT="1"/>
      <dgm:spPr/>
      <dgm:t>
        <a:bodyPr/>
        <a:lstStyle/>
        <a:p>
          <a:r>
            <a:rPr lang="en-US" sz="1800" b="0" dirty="0"/>
            <a:t>Polar solvent fuels require 3-percent or 6-percent concentrates</a:t>
          </a:r>
        </a:p>
      </dgm:t>
    </dgm:pt>
    <dgm:pt modelId="{A7D86177-705D-4FEA-B375-B819DF6F9892}" type="parTrans" cxnId="{8FD53F4F-A55C-4C1F-83D3-6D4B868FE5C8}">
      <dgm:prSet/>
      <dgm:spPr/>
      <dgm:t>
        <a:bodyPr/>
        <a:lstStyle/>
        <a:p>
          <a:endParaRPr lang="en-US"/>
        </a:p>
      </dgm:t>
    </dgm:pt>
    <dgm:pt modelId="{14231E6C-D59D-4EFF-A13C-47B99860E497}" type="sibTrans" cxnId="{8FD53F4F-A55C-4C1F-83D3-6D4B868FE5C8}">
      <dgm:prSet/>
      <dgm:spPr/>
      <dgm:t>
        <a:bodyPr/>
        <a:lstStyle/>
        <a:p>
          <a:endParaRPr lang="en-US"/>
        </a:p>
      </dgm:t>
    </dgm:pt>
    <dgm:pt modelId="{AA8CA52B-418C-47FF-8CDA-D827F52BCB67}">
      <dgm:prSet custT="1"/>
      <dgm:spPr>
        <a:solidFill>
          <a:schemeClr val="accent6">
            <a:lumMod val="75000"/>
          </a:schemeClr>
        </a:solidFill>
      </dgm:spPr>
      <dgm:t>
        <a:bodyPr/>
        <a:lstStyle/>
        <a:p>
          <a:r>
            <a:rPr lang="en-US" sz="1800" b="0" dirty="0"/>
            <a:t>Medium- and high-expansion foams are typically used at 1-percent, 1½-percent, 2-percent, or 3-percent concentrations</a:t>
          </a:r>
        </a:p>
      </dgm:t>
    </dgm:pt>
    <dgm:pt modelId="{71A2ACA5-54D9-4B7C-9F75-99F36B011752}" type="parTrans" cxnId="{792B2071-C142-4D07-9CFC-F91D836F1706}">
      <dgm:prSet/>
      <dgm:spPr/>
      <dgm:t>
        <a:bodyPr/>
        <a:lstStyle/>
        <a:p>
          <a:endParaRPr lang="en-US"/>
        </a:p>
      </dgm:t>
    </dgm:pt>
    <dgm:pt modelId="{256758F8-E196-4963-B08B-BEE287A72B35}" type="sibTrans" cxnId="{792B2071-C142-4D07-9CFC-F91D836F1706}">
      <dgm:prSet/>
      <dgm:spPr/>
      <dgm:t>
        <a:bodyPr/>
        <a:lstStyle/>
        <a:p>
          <a:endParaRPr lang="en-US"/>
        </a:p>
      </dgm:t>
    </dgm:pt>
    <dgm:pt modelId="{ADC710E1-1A4C-4DBD-93D9-D241950659CA}" type="pres">
      <dgm:prSet presAssocID="{B8D817B6-0A9C-4D3D-9322-31F5A3DF948E}" presName="diagram" presStyleCnt="0">
        <dgm:presLayoutVars>
          <dgm:dir/>
          <dgm:resizeHandles val="exact"/>
        </dgm:presLayoutVars>
      </dgm:prSet>
      <dgm:spPr/>
      <dgm:t>
        <a:bodyPr/>
        <a:lstStyle/>
        <a:p>
          <a:endParaRPr lang="en-US"/>
        </a:p>
      </dgm:t>
    </dgm:pt>
    <dgm:pt modelId="{C9E07B2B-92A2-4D13-B9F2-BE8CC10ABEB0}" type="pres">
      <dgm:prSet presAssocID="{6702FA07-F27C-492B-B901-1DF5CD581978}" presName="node" presStyleLbl="node1" presStyleIdx="0" presStyleCnt="5" custScaleY="132353">
        <dgm:presLayoutVars>
          <dgm:bulletEnabled val="1"/>
        </dgm:presLayoutVars>
      </dgm:prSet>
      <dgm:spPr/>
      <dgm:t>
        <a:bodyPr/>
        <a:lstStyle/>
        <a:p>
          <a:endParaRPr lang="en-US"/>
        </a:p>
      </dgm:t>
    </dgm:pt>
    <dgm:pt modelId="{8450E257-F99D-4147-A1F4-48ABF3C598C6}" type="pres">
      <dgm:prSet presAssocID="{663FD26B-1F73-4E70-ABF8-298FFA50788D}" presName="sibTrans" presStyleCnt="0"/>
      <dgm:spPr/>
    </dgm:pt>
    <dgm:pt modelId="{D26A70DB-8B8E-49F4-B2AB-939DA118B0C0}" type="pres">
      <dgm:prSet presAssocID="{06508FFC-718A-4B26-90D3-2F7EE5D32337}" presName="node" presStyleLbl="node1" presStyleIdx="1" presStyleCnt="5" custScaleY="132353">
        <dgm:presLayoutVars>
          <dgm:bulletEnabled val="1"/>
        </dgm:presLayoutVars>
      </dgm:prSet>
      <dgm:spPr/>
      <dgm:t>
        <a:bodyPr/>
        <a:lstStyle/>
        <a:p>
          <a:endParaRPr lang="en-US"/>
        </a:p>
      </dgm:t>
    </dgm:pt>
    <dgm:pt modelId="{375287EE-48D3-4C77-8BDA-DDE0B4BCEB40}" type="pres">
      <dgm:prSet presAssocID="{4C771746-FF80-44F3-870D-8DA32E7E69DA}" presName="sibTrans" presStyleCnt="0"/>
      <dgm:spPr/>
    </dgm:pt>
    <dgm:pt modelId="{E942F109-DE61-4E72-B315-0A7493C11A95}" type="pres">
      <dgm:prSet presAssocID="{C4B56BE2-8248-452B-8E3A-816E542C96CE}" presName="node" presStyleLbl="node1" presStyleIdx="2" presStyleCnt="5" custScaleY="132353">
        <dgm:presLayoutVars>
          <dgm:bulletEnabled val="1"/>
        </dgm:presLayoutVars>
      </dgm:prSet>
      <dgm:spPr/>
      <dgm:t>
        <a:bodyPr/>
        <a:lstStyle/>
        <a:p>
          <a:endParaRPr lang="en-US"/>
        </a:p>
      </dgm:t>
    </dgm:pt>
    <dgm:pt modelId="{9DEE2CDD-A5D2-4FEF-9DF1-67225FB58835}" type="pres">
      <dgm:prSet presAssocID="{3DB9E255-2085-4AA4-A9DA-03FE94D7E5C3}" presName="sibTrans" presStyleCnt="0"/>
      <dgm:spPr/>
    </dgm:pt>
    <dgm:pt modelId="{491CEC53-1CDC-4076-AA25-7D373C112848}" type="pres">
      <dgm:prSet presAssocID="{0B899C38-3CAB-4BC2-A5E6-B04672A0254B}" presName="node" presStyleLbl="node1" presStyleIdx="3" presStyleCnt="5" custScaleY="132353">
        <dgm:presLayoutVars>
          <dgm:bulletEnabled val="1"/>
        </dgm:presLayoutVars>
      </dgm:prSet>
      <dgm:spPr/>
      <dgm:t>
        <a:bodyPr/>
        <a:lstStyle/>
        <a:p>
          <a:endParaRPr lang="en-US"/>
        </a:p>
      </dgm:t>
    </dgm:pt>
    <dgm:pt modelId="{F4167496-298B-4523-98D1-D45B5C40FF09}" type="pres">
      <dgm:prSet presAssocID="{14231E6C-D59D-4EFF-A13C-47B99860E497}" presName="sibTrans" presStyleCnt="0"/>
      <dgm:spPr/>
    </dgm:pt>
    <dgm:pt modelId="{4B94521B-8994-4E41-AB49-A2A77DFAFE25}" type="pres">
      <dgm:prSet presAssocID="{AA8CA52B-418C-47FF-8CDA-D827F52BCB67}" presName="node" presStyleLbl="node1" presStyleIdx="4" presStyleCnt="5" custScaleY="132353">
        <dgm:presLayoutVars>
          <dgm:bulletEnabled val="1"/>
        </dgm:presLayoutVars>
      </dgm:prSet>
      <dgm:spPr/>
      <dgm:t>
        <a:bodyPr/>
        <a:lstStyle/>
        <a:p>
          <a:endParaRPr lang="en-US"/>
        </a:p>
      </dgm:t>
    </dgm:pt>
  </dgm:ptLst>
  <dgm:cxnLst>
    <dgm:cxn modelId="{54A92E61-931B-4EA7-9966-013B80A9D000}" type="presOf" srcId="{AA8CA52B-418C-47FF-8CDA-D827F52BCB67}" destId="{4B94521B-8994-4E41-AB49-A2A77DFAFE25}" srcOrd="0" destOrd="0" presId="urn:microsoft.com/office/officeart/2005/8/layout/default"/>
    <dgm:cxn modelId="{6F0CE3F1-5301-4CE8-B281-F291EA6D9458}" type="presOf" srcId="{6702FA07-F27C-492B-B901-1DF5CD581978}" destId="{C9E07B2B-92A2-4D13-B9F2-BE8CC10ABEB0}" srcOrd="0" destOrd="0" presId="urn:microsoft.com/office/officeart/2005/8/layout/default"/>
    <dgm:cxn modelId="{A4559A42-2227-434F-AE6A-1EB87A41794B}" srcId="{B8D817B6-0A9C-4D3D-9322-31F5A3DF948E}" destId="{6702FA07-F27C-492B-B901-1DF5CD581978}" srcOrd="0" destOrd="0" parTransId="{A4DDB7E6-4D5D-4CBE-8BA6-04B0AD2B1FE0}" sibTransId="{663FD26B-1F73-4E70-ABF8-298FFA50788D}"/>
    <dgm:cxn modelId="{8FD53F4F-A55C-4C1F-83D3-6D4B868FE5C8}" srcId="{B8D817B6-0A9C-4D3D-9322-31F5A3DF948E}" destId="{0B899C38-3CAB-4BC2-A5E6-B04672A0254B}" srcOrd="3" destOrd="0" parTransId="{A7D86177-705D-4FEA-B375-B819DF6F9892}" sibTransId="{14231E6C-D59D-4EFF-A13C-47B99860E497}"/>
    <dgm:cxn modelId="{4A81C77A-2242-4AB8-9102-7E30A96C6890}" type="presOf" srcId="{0B899C38-3CAB-4BC2-A5E6-B04672A0254B}" destId="{491CEC53-1CDC-4076-AA25-7D373C112848}" srcOrd="0" destOrd="0" presId="urn:microsoft.com/office/officeart/2005/8/layout/default"/>
    <dgm:cxn modelId="{522F3D31-9605-4397-8CA9-B1E6458AAF26}" type="presOf" srcId="{06508FFC-718A-4B26-90D3-2F7EE5D32337}" destId="{D26A70DB-8B8E-49F4-B2AB-939DA118B0C0}" srcOrd="0" destOrd="0" presId="urn:microsoft.com/office/officeart/2005/8/layout/default"/>
    <dgm:cxn modelId="{BA783E5D-7E30-4933-B584-570350B8D886}" srcId="{B8D817B6-0A9C-4D3D-9322-31F5A3DF948E}" destId="{06508FFC-718A-4B26-90D3-2F7EE5D32337}" srcOrd="1" destOrd="0" parTransId="{DEC2AF50-A230-4C27-8547-12C9F0C45CE7}" sibTransId="{4C771746-FF80-44F3-870D-8DA32E7E69DA}"/>
    <dgm:cxn modelId="{CDCD1EF1-4A90-4039-A747-02D78EA741EE}" srcId="{B8D817B6-0A9C-4D3D-9322-31F5A3DF948E}" destId="{C4B56BE2-8248-452B-8E3A-816E542C96CE}" srcOrd="2" destOrd="0" parTransId="{32FFF9D7-4A91-4C51-85DC-7C2BE4CCF358}" sibTransId="{3DB9E255-2085-4AA4-A9DA-03FE94D7E5C3}"/>
    <dgm:cxn modelId="{97C8B3E7-BC19-4191-9537-FA2DAE5750F0}" type="presOf" srcId="{B8D817B6-0A9C-4D3D-9322-31F5A3DF948E}" destId="{ADC710E1-1A4C-4DBD-93D9-D241950659CA}" srcOrd="0" destOrd="0" presId="urn:microsoft.com/office/officeart/2005/8/layout/default"/>
    <dgm:cxn modelId="{377F838C-B753-48F0-88F9-1F0F1ABB232A}" type="presOf" srcId="{C4B56BE2-8248-452B-8E3A-816E542C96CE}" destId="{E942F109-DE61-4E72-B315-0A7493C11A95}" srcOrd="0" destOrd="0" presId="urn:microsoft.com/office/officeart/2005/8/layout/default"/>
    <dgm:cxn modelId="{792B2071-C142-4D07-9CFC-F91D836F1706}" srcId="{B8D817B6-0A9C-4D3D-9322-31F5A3DF948E}" destId="{AA8CA52B-418C-47FF-8CDA-D827F52BCB67}" srcOrd="4" destOrd="0" parTransId="{71A2ACA5-54D9-4B7C-9F75-99F36B011752}" sibTransId="{256758F8-E196-4963-B08B-BEE287A72B35}"/>
    <dgm:cxn modelId="{79F5E417-9BCF-4CE2-AA56-248452EA3FDA}" type="presParOf" srcId="{ADC710E1-1A4C-4DBD-93D9-D241950659CA}" destId="{C9E07B2B-92A2-4D13-B9F2-BE8CC10ABEB0}" srcOrd="0" destOrd="0" presId="urn:microsoft.com/office/officeart/2005/8/layout/default"/>
    <dgm:cxn modelId="{DAD343E4-18B2-4421-884A-FC779015DD7C}" type="presParOf" srcId="{ADC710E1-1A4C-4DBD-93D9-D241950659CA}" destId="{8450E257-F99D-4147-A1F4-48ABF3C598C6}" srcOrd="1" destOrd="0" presId="urn:microsoft.com/office/officeart/2005/8/layout/default"/>
    <dgm:cxn modelId="{8C742184-FA92-4A6B-BE4D-8826B989CF15}" type="presParOf" srcId="{ADC710E1-1A4C-4DBD-93D9-D241950659CA}" destId="{D26A70DB-8B8E-49F4-B2AB-939DA118B0C0}" srcOrd="2" destOrd="0" presId="urn:microsoft.com/office/officeart/2005/8/layout/default"/>
    <dgm:cxn modelId="{AC8DD0EB-52B9-4F2F-AC59-31C090292C89}" type="presParOf" srcId="{ADC710E1-1A4C-4DBD-93D9-D241950659CA}" destId="{375287EE-48D3-4C77-8BDA-DDE0B4BCEB40}" srcOrd="3" destOrd="0" presId="urn:microsoft.com/office/officeart/2005/8/layout/default"/>
    <dgm:cxn modelId="{9DDA2BA5-536A-477A-8402-D679A491518E}" type="presParOf" srcId="{ADC710E1-1A4C-4DBD-93D9-D241950659CA}" destId="{E942F109-DE61-4E72-B315-0A7493C11A95}" srcOrd="4" destOrd="0" presId="urn:microsoft.com/office/officeart/2005/8/layout/default"/>
    <dgm:cxn modelId="{1C3F6490-81C7-4C41-BCEA-A1394E25B200}" type="presParOf" srcId="{ADC710E1-1A4C-4DBD-93D9-D241950659CA}" destId="{9DEE2CDD-A5D2-4FEF-9DF1-67225FB58835}" srcOrd="5" destOrd="0" presId="urn:microsoft.com/office/officeart/2005/8/layout/default"/>
    <dgm:cxn modelId="{02E02295-6FB2-4C49-A9F7-7BAA2AC3DF43}" type="presParOf" srcId="{ADC710E1-1A4C-4DBD-93D9-D241950659CA}" destId="{491CEC53-1CDC-4076-AA25-7D373C112848}" srcOrd="6" destOrd="0" presId="urn:microsoft.com/office/officeart/2005/8/layout/default"/>
    <dgm:cxn modelId="{F1834397-543B-4282-9E16-6FC69665804D}" type="presParOf" srcId="{ADC710E1-1A4C-4DBD-93D9-D241950659CA}" destId="{F4167496-298B-4523-98D1-D45B5C40FF09}" srcOrd="7" destOrd="0" presId="urn:microsoft.com/office/officeart/2005/8/layout/default"/>
    <dgm:cxn modelId="{C4BB982D-8D5A-4BC2-B7A8-3E77B0A70344}" type="presParOf" srcId="{ADC710E1-1A4C-4DBD-93D9-D241950659CA}" destId="{4B94521B-8994-4E41-AB49-A2A77DFAFE2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BF5DF959-C3D0-47F5-A55D-D3D2D16E2519}" type="doc">
      <dgm:prSet loTypeId="urn:diagrams.loki3.com/BracketList+Icon" loCatId="list" qsTypeId="urn:microsoft.com/office/officeart/2005/8/quickstyle/simple5" qsCatId="simple" csTypeId="urn:microsoft.com/office/officeart/2005/8/colors/accent2_3" csCatId="accent2" phldr="1"/>
      <dgm:spPr/>
      <dgm:t>
        <a:bodyPr/>
        <a:lstStyle/>
        <a:p>
          <a:endParaRPr lang="en-US"/>
        </a:p>
      </dgm:t>
    </dgm:pt>
    <dgm:pt modelId="{BB5EE7C0-67F7-4435-86AD-4693212D047A}">
      <dgm:prSet phldrT="[Text]" custT="1"/>
      <dgm:spPr/>
      <dgm:t>
        <a:bodyPr/>
        <a:lstStyle/>
        <a:p>
          <a:r>
            <a:rPr lang="en-US" sz="2400" b="0" dirty="0"/>
            <a:t>Low</a:t>
          </a:r>
        </a:p>
      </dgm:t>
    </dgm:pt>
    <dgm:pt modelId="{59C5981F-AB56-4A3A-A0DB-3D8DC5654054}" type="parTrans" cxnId="{40123DC6-9331-4DF2-841D-66AFEFB3AC8B}">
      <dgm:prSet/>
      <dgm:spPr/>
      <dgm:t>
        <a:bodyPr/>
        <a:lstStyle/>
        <a:p>
          <a:endParaRPr lang="en-US"/>
        </a:p>
      </dgm:t>
    </dgm:pt>
    <dgm:pt modelId="{429F3375-723F-4CD3-8E7D-7080B28090AD}" type="sibTrans" cxnId="{40123DC6-9331-4DF2-841D-66AFEFB3AC8B}">
      <dgm:prSet/>
      <dgm:spPr/>
      <dgm:t>
        <a:bodyPr/>
        <a:lstStyle/>
        <a:p>
          <a:endParaRPr lang="en-US"/>
        </a:p>
      </dgm:t>
    </dgm:pt>
    <dgm:pt modelId="{F577D9BB-493A-4D60-9764-9EAFC2CCB563}">
      <dgm:prSet custT="1"/>
      <dgm:spPr/>
      <dgm:t>
        <a:bodyPr/>
        <a:lstStyle/>
        <a:p>
          <a:r>
            <a:rPr lang="en-US" sz="2000" b="0" dirty="0"/>
            <a:t>Low-expansion foam is most effective when the temperature of the liquid fuel does not exceed 212°F (100°C)</a:t>
          </a:r>
        </a:p>
      </dgm:t>
    </dgm:pt>
    <dgm:pt modelId="{29E8B79B-9EEE-45A3-9C76-90FA97EF1F19}" type="parTrans" cxnId="{E82693F2-040E-42E4-8EC3-1CA5E5AF5302}">
      <dgm:prSet/>
      <dgm:spPr/>
      <dgm:t>
        <a:bodyPr/>
        <a:lstStyle/>
        <a:p>
          <a:endParaRPr lang="en-US"/>
        </a:p>
      </dgm:t>
    </dgm:pt>
    <dgm:pt modelId="{384C5509-D067-445B-9D88-CD5E8F31B710}" type="sibTrans" cxnId="{E82693F2-040E-42E4-8EC3-1CA5E5AF5302}">
      <dgm:prSet/>
      <dgm:spPr/>
      <dgm:t>
        <a:bodyPr/>
        <a:lstStyle/>
        <a:p>
          <a:endParaRPr lang="en-US"/>
        </a:p>
      </dgm:t>
    </dgm:pt>
    <dgm:pt modelId="{DF187069-D7FB-492A-9EEF-46BA00D2EDDA}">
      <dgm:prSet custT="1"/>
      <dgm:spPr/>
      <dgm:t>
        <a:bodyPr/>
        <a:lstStyle/>
        <a:p>
          <a:r>
            <a:rPr lang="en-US" sz="2000" b="0" dirty="0"/>
            <a:t>If the fuel temperature exceeds this figure, much higher foam expansion rates will be required in order to cool the fuel</a:t>
          </a:r>
        </a:p>
      </dgm:t>
    </dgm:pt>
    <dgm:pt modelId="{2BBF705B-2D7E-4116-A9BE-F6468BB0CC6A}" type="parTrans" cxnId="{D967752C-91EA-4578-8A3D-C81846BBFEC4}">
      <dgm:prSet/>
      <dgm:spPr/>
      <dgm:t>
        <a:bodyPr/>
        <a:lstStyle/>
        <a:p>
          <a:endParaRPr lang="en-US"/>
        </a:p>
      </dgm:t>
    </dgm:pt>
    <dgm:pt modelId="{26446232-D582-4DA8-A450-871E4FE87F5A}" type="sibTrans" cxnId="{D967752C-91EA-4578-8A3D-C81846BBFEC4}">
      <dgm:prSet/>
      <dgm:spPr/>
      <dgm:t>
        <a:bodyPr/>
        <a:lstStyle/>
        <a:p>
          <a:endParaRPr lang="en-US"/>
        </a:p>
      </dgm:t>
    </dgm:pt>
    <dgm:pt modelId="{B36F7A56-3C1E-4823-9A4B-4328A5A00683}">
      <dgm:prSet phldrT="[Text]" custT="1"/>
      <dgm:spPr/>
      <dgm:t>
        <a:bodyPr/>
        <a:lstStyle/>
        <a:p>
          <a:r>
            <a:rPr lang="en-US" sz="2000" b="0" dirty="0" smtClean="0"/>
            <a:t>Small </a:t>
          </a:r>
          <a:r>
            <a:rPr lang="en-US" sz="2000" b="0" dirty="0"/>
            <a:t>air/solution ratio</a:t>
          </a:r>
        </a:p>
      </dgm:t>
    </dgm:pt>
    <dgm:pt modelId="{1B81E528-D9C9-4E2D-8015-68CEB306BC4C}" type="parTrans" cxnId="{F48898D1-5ADF-4A50-B87E-A87B0C60FB1B}">
      <dgm:prSet/>
      <dgm:spPr/>
      <dgm:t>
        <a:bodyPr/>
        <a:lstStyle/>
        <a:p>
          <a:endParaRPr lang="en-US"/>
        </a:p>
      </dgm:t>
    </dgm:pt>
    <dgm:pt modelId="{9A607EB6-2BAC-43DC-B953-D038BEA495D5}" type="sibTrans" cxnId="{F48898D1-5ADF-4A50-B87E-A87B0C60FB1B}">
      <dgm:prSet/>
      <dgm:spPr/>
      <dgm:t>
        <a:bodyPr/>
        <a:lstStyle/>
        <a:p>
          <a:endParaRPr lang="en-US"/>
        </a:p>
      </dgm:t>
    </dgm:pt>
    <dgm:pt modelId="{A798649D-1985-4C44-AF21-21268264B3F7}">
      <dgm:prSet phldrT="[Text]" custT="1"/>
      <dgm:spPr/>
      <dgm:t>
        <a:bodyPr/>
        <a:lstStyle/>
        <a:p>
          <a:r>
            <a:rPr lang="en-US" sz="2000" b="0" dirty="0"/>
            <a:t>Used primarily to extinguish fires involving liquid fuels</a:t>
          </a:r>
        </a:p>
      </dgm:t>
    </dgm:pt>
    <dgm:pt modelId="{F495AB1F-F2DE-4962-83FF-9673C9E0A810}" type="parTrans" cxnId="{DA1AD6E9-8060-456F-A974-DC1BDC34A326}">
      <dgm:prSet/>
      <dgm:spPr/>
      <dgm:t>
        <a:bodyPr/>
        <a:lstStyle/>
        <a:p>
          <a:endParaRPr lang="en-US"/>
        </a:p>
      </dgm:t>
    </dgm:pt>
    <dgm:pt modelId="{DC3EAB23-6D26-4BE4-B10F-ECCB2B0877E7}" type="sibTrans" cxnId="{DA1AD6E9-8060-456F-A974-DC1BDC34A326}">
      <dgm:prSet/>
      <dgm:spPr/>
      <dgm:t>
        <a:bodyPr/>
        <a:lstStyle/>
        <a:p>
          <a:endParaRPr lang="en-US"/>
        </a:p>
      </dgm:t>
    </dgm:pt>
    <dgm:pt modelId="{E7ABC10C-C78A-4445-ADE1-F32938E29874}">
      <dgm:prSet phldrT="[Text]" custT="1"/>
      <dgm:spPr/>
      <dgm:t>
        <a:bodyPr/>
        <a:lstStyle/>
        <a:p>
          <a:r>
            <a:rPr lang="en-US" sz="2000" b="0" dirty="0"/>
            <a:t>Also used for vapor suppression on unignited liquid fuel spills</a:t>
          </a:r>
        </a:p>
      </dgm:t>
    </dgm:pt>
    <dgm:pt modelId="{14113650-F79E-4722-88C8-CE6CF8E76E98}" type="parTrans" cxnId="{460D5DB6-DF9A-45BA-9126-953B1A5BB3C8}">
      <dgm:prSet/>
      <dgm:spPr/>
      <dgm:t>
        <a:bodyPr/>
        <a:lstStyle/>
        <a:p>
          <a:endParaRPr lang="en-US"/>
        </a:p>
      </dgm:t>
    </dgm:pt>
    <dgm:pt modelId="{4DF135C5-EC8C-402C-8280-B33FE13CAEDC}" type="sibTrans" cxnId="{460D5DB6-DF9A-45BA-9126-953B1A5BB3C8}">
      <dgm:prSet/>
      <dgm:spPr/>
      <dgm:t>
        <a:bodyPr/>
        <a:lstStyle/>
        <a:p>
          <a:endParaRPr lang="en-US"/>
        </a:p>
      </dgm:t>
    </dgm:pt>
    <dgm:pt modelId="{7C71AD99-9DDD-4BDF-BB94-B6290A026B9E}" type="pres">
      <dgm:prSet presAssocID="{BF5DF959-C3D0-47F5-A55D-D3D2D16E2519}" presName="Name0" presStyleCnt="0">
        <dgm:presLayoutVars>
          <dgm:dir/>
          <dgm:animLvl val="lvl"/>
          <dgm:resizeHandles val="exact"/>
        </dgm:presLayoutVars>
      </dgm:prSet>
      <dgm:spPr/>
      <dgm:t>
        <a:bodyPr/>
        <a:lstStyle/>
        <a:p>
          <a:endParaRPr lang="en-US"/>
        </a:p>
      </dgm:t>
    </dgm:pt>
    <dgm:pt modelId="{ADAF517A-1698-41A0-9B3A-C416DEC2F2C0}" type="pres">
      <dgm:prSet presAssocID="{BB5EE7C0-67F7-4435-86AD-4693212D047A}" presName="linNode" presStyleCnt="0"/>
      <dgm:spPr/>
    </dgm:pt>
    <dgm:pt modelId="{9AC920BB-91E0-497F-B78F-2FD950ADF230}" type="pres">
      <dgm:prSet presAssocID="{BB5EE7C0-67F7-4435-86AD-4693212D047A}" presName="parTx" presStyleLbl="revTx" presStyleIdx="0" presStyleCnt="1" custScaleX="62832" custScaleY="114240" custLinFactX="-1239" custLinFactNeighborX="-100000" custLinFactNeighborY="-5603">
        <dgm:presLayoutVars>
          <dgm:chMax val="1"/>
          <dgm:bulletEnabled val="1"/>
        </dgm:presLayoutVars>
      </dgm:prSet>
      <dgm:spPr/>
      <dgm:t>
        <a:bodyPr/>
        <a:lstStyle/>
        <a:p>
          <a:endParaRPr lang="en-US"/>
        </a:p>
      </dgm:t>
    </dgm:pt>
    <dgm:pt modelId="{F0CDD111-2482-4CAC-A009-9C0F85AC5A5F}" type="pres">
      <dgm:prSet presAssocID="{BB5EE7C0-67F7-4435-86AD-4693212D047A}" presName="bracket" presStyleLbl="parChTrans1D1" presStyleIdx="0" presStyleCnt="1" custLinFactNeighborX="-44248" custLinFactNeighborY="1295"/>
      <dgm:spPr/>
    </dgm:pt>
    <dgm:pt modelId="{7BAE8F04-DD09-46A6-94D8-9F3BF4B86528}" type="pres">
      <dgm:prSet presAssocID="{BB5EE7C0-67F7-4435-86AD-4693212D047A}" presName="spH" presStyleCnt="0"/>
      <dgm:spPr/>
    </dgm:pt>
    <dgm:pt modelId="{FB718FA8-1363-487F-82C5-91264766A9A5}" type="pres">
      <dgm:prSet presAssocID="{BB5EE7C0-67F7-4435-86AD-4693212D047A}" presName="desTx" presStyleLbl="node1" presStyleIdx="0" presStyleCnt="1" custScaleX="105856" custScaleY="110521">
        <dgm:presLayoutVars>
          <dgm:bulletEnabled val="1"/>
        </dgm:presLayoutVars>
      </dgm:prSet>
      <dgm:spPr/>
      <dgm:t>
        <a:bodyPr/>
        <a:lstStyle/>
        <a:p>
          <a:endParaRPr lang="en-US"/>
        </a:p>
      </dgm:t>
    </dgm:pt>
  </dgm:ptLst>
  <dgm:cxnLst>
    <dgm:cxn modelId="{F48898D1-5ADF-4A50-B87E-A87B0C60FB1B}" srcId="{BB5EE7C0-67F7-4435-86AD-4693212D047A}" destId="{B36F7A56-3C1E-4823-9A4B-4328A5A00683}" srcOrd="0" destOrd="0" parTransId="{1B81E528-D9C9-4E2D-8015-68CEB306BC4C}" sibTransId="{9A607EB6-2BAC-43DC-B953-D038BEA495D5}"/>
    <dgm:cxn modelId="{460D5DB6-DF9A-45BA-9126-953B1A5BB3C8}" srcId="{BB5EE7C0-67F7-4435-86AD-4693212D047A}" destId="{E7ABC10C-C78A-4445-ADE1-F32938E29874}" srcOrd="2" destOrd="0" parTransId="{14113650-F79E-4722-88C8-CE6CF8E76E98}" sibTransId="{4DF135C5-EC8C-402C-8280-B33FE13CAEDC}"/>
    <dgm:cxn modelId="{E82693F2-040E-42E4-8EC3-1CA5E5AF5302}" srcId="{BB5EE7C0-67F7-4435-86AD-4693212D047A}" destId="{F577D9BB-493A-4D60-9764-9EAFC2CCB563}" srcOrd="3" destOrd="0" parTransId="{29E8B79B-9EEE-45A3-9C76-90FA97EF1F19}" sibTransId="{384C5509-D067-445B-9D88-CD5E8F31B710}"/>
    <dgm:cxn modelId="{7FE52F77-9B2B-48A6-B792-A2DFDE4A4EDA}" type="presOf" srcId="{DF187069-D7FB-492A-9EEF-46BA00D2EDDA}" destId="{FB718FA8-1363-487F-82C5-91264766A9A5}" srcOrd="0" destOrd="4" presId="urn:diagrams.loki3.com/BracketList+Icon"/>
    <dgm:cxn modelId="{DA1AD6E9-8060-456F-A974-DC1BDC34A326}" srcId="{BB5EE7C0-67F7-4435-86AD-4693212D047A}" destId="{A798649D-1985-4C44-AF21-21268264B3F7}" srcOrd="1" destOrd="0" parTransId="{F495AB1F-F2DE-4962-83FF-9673C9E0A810}" sibTransId="{DC3EAB23-6D26-4BE4-B10F-ECCB2B0877E7}"/>
    <dgm:cxn modelId="{1F9D80C5-B488-46CD-9AEC-C7D4D336A95F}" type="presOf" srcId="{F577D9BB-493A-4D60-9764-9EAFC2CCB563}" destId="{FB718FA8-1363-487F-82C5-91264766A9A5}" srcOrd="0" destOrd="3" presId="urn:diagrams.loki3.com/BracketList+Icon"/>
    <dgm:cxn modelId="{4C5FC656-723A-4217-9528-BC897440ED10}" type="presOf" srcId="{BB5EE7C0-67F7-4435-86AD-4693212D047A}" destId="{9AC920BB-91E0-497F-B78F-2FD950ADF230}" srcOrd="0" destOrd="0" presId="urn:diagrams.loki3.com/BracketList+Icon"/>
    <dgm:cxn modelId="{40123DC6-9331-4DF2-841D-66AFEFB3AC8B}" srcId="{BF5DF959-C3D0-47F5-A55D-D3D2D16E2519}" destId="{BB5EE7C0-67F7-4435-86AD-4693212D047A}" srcOrd="0" destOrd="0" parTransId="{59C5981F-AB56-4A3A-A0DB-3D8DC5654054}" sibTransId="{429F3375-723F-4CD3-8E7D-7080B28090AD}"/>
    <dgm:cxn modelId="{A341A5EE-2D31-4B6E-9428-CA7B37AF31B9}" type="presOf" srcId="{B36F7A56-3C1E-4823-9A4B-4328A5A00683}" destId="{FB718FA8-1363-487F-82C5-91264766A9A5}" srcOrd="0" destOrd="0" presId="urn:diagrams.loki3.com/BracketList+Icon"/>
    <dgm:cxn modelId="{2BA065ED-76EE-4D65-89C6-7DB35E6E0249}" type="presOf" srcId="{A798649D-1985-4C44-AF21-21268264B3F7}" destId="{FB718FA8-1363-487F-82C5-91264766A9A5}" srcOrd="0" destOrd="1" presId="urn:diagrams.loki3.com/BracketList+Icon"/>
    <dgm:cxn modelId="{D967752C-91EA-4578-8A3D-C81846BBFEC4}" srcId="{BB5EE7C0-67F7-4435-86AD-4693212D047A}" destId="{DF187069-D7FB-492A-9EEF-46BA00D2EDDA}" srcOrd="4" destOrd="0" parTransId="{2BBF705B-2D7E-4116-A9BE-F6468BB0CC6A}" sibTransId="{26446232-D582-4DA8-A450-871E4FE87F5A}"/>
    <dgm:cxn modelId="{6F2A10E4-3073-41D4-88CC-CA0A8CE4238D}" type="presOf" srcId="{E7ABC10C-C78A-4445-ADE1-F32938E29874}" destId="{FB718FA8-1363-487F-82C5-91264766A9A5}" srcOrd="0" destOrd="2" presId="urn:diagrams.loki3.com/BracketList+Icon"/>
    <dgm:cxn modelId="{6E4FC301-AF5A-4918-A67B-EC90BBB646BF}" type="presOf" srcId="{BF5DF959-C3D0-47F5-A55D-D3D2D16E2519}" destId="{7C71AD99-9DDD-4BDF-BB94-B6290A026B9E}" srcOrd="0" destOrd="0" presId="urn:diagrams.loki3.com/BracketList+Icon"/>
    <dgm:cxn modelId="{D206EC6E-180C-4117-B2E2-EE3402C4B8E5}" type="presParOf" srcId="{7C71AD99-9DDD-4BDF-BB94-B6290A026B9E}" destId="{ADAF517A-1698-41A0-9B3A-C416DEC2F2C0}" srcOrd="0" destOrd="0" presId="urn:diagrams.loki3.com/BracketList+Icon"/>
    <dgm:cxn modelId="{6B50D51C-7298-43A0-84E0-7865E24C4BED}" type="presParOf" srcId="{ADAF517A-1698-41A0-9B3A-C416DEC2F2C0}" destId="{9AC920BB-91E0-497F-B78F-2FD950ADF230}" srcOrd="0" destOrd="0" presId="urn:diagrams.loki3.com/BracketList+Icon"/>
    <dgm:cxn modelId="{7F475277-5EDE-4A6B-8BF5-045AE4EF5E80}" type="presParOf" srcId="{ADAF517A-1698-41A0-9B3A-C416DEC2F2C0}" destId="{F0CDD111-2482-4CAC-A009-9C0F85AC5A5F}" srcOrd="1" destOrd="0" presId="urn:diagrams.loki3.com/BracketList+Icon"/>
    <dgm:cxn modelId="{284FA65F-4E94-497F-A52B-5D4A22C962F7}" type="presParOf" srcId="{ADAF517A-1698-41A0-9B3A-C416DEC2F2C0}" destId="{7BAE8F04-DD09-46A6-94D8-9F3BF4B86528}" srcOrd="2" destOrd="0" presId="urn:diagrams.loki3.com/BracketList+Icon"/>
    <dgm:cxn modelId="{8BF3B526-D8EA-48FC-BC14-02D42B480A8A}" type="presParOf" srcId="{ADAF517A-1698-41A0-9B3A-C416DEC2F2C0}" destId="{FB718FA8-1363-487F-82C5-91264766A9A5}" srcOrd="3" destOrd="0" presId="urn:diagrams.loki3.com/Bracket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2A04C2E-900D-41E0-AF32-B70926DC68F9}" type="doc">
      <dgm:prSet loTypeId="urn:diagrams.loki3.com/BracketList+Icon" loCatId="list" qsTypeId="urn:microsoft.com/office/officeart/2005/8/quickstyle/simple5" qsCatId="simple" csTypeId="urn:microsoft.com/office/officeart/2005/8/colors/accent2_3" csCatId="accent2" phldr="1"/>
      <dgm:spPr/>
      <dgm:t>
        <a:bodyPr/>
        <a:lstStyle/>
        <a:p>
          <a:endParaRPr lang="en-US"/>
        </a:p>
      </dgm:t>
    </dgm:pt>
    <dgm:pt modelId="{05004E5C-47E4-49E8-B5CA-4B8B7ABE810E}">
      <dgm:prSet phldrT="[Text]" custT="1"/>
      <dgm:spPr/>
      <dgm:t>
        <a:bodyPr/>
        <a:lstStyle/>
        <a:p>
          <a:r>
            <a:rPr lang="en-US" sz="2800" b="0" dirty="0"/>
            <a:t>Class K</a:t>
          </a:r>
        </a:p>
      </dgm:t>
    </dgm:pt>
    <dgm:pt modelId="{46660AE7-4D62-4107-A585-671B1AF11AFC}" type="parTrans" cxnId="{4CE1475E-6277-49A9-8C6F-5EF4431DBA84}">
      <dgm:prSet/>
      <dgm:spPr/>
      <dgm:t>
        <a:bodyPr/>
        <a:lstStyle/>
        <a:p>
          <a:endParaRPr lang="en-US"/>
        </a:p>
      </dgm:t>
    </dgm:pt>
    <dgm:pt modelId="{669D50FB-6ADE-4A61-9437-26F75150145D}" type="sibTrans" cxnId="{4CE1475E-6277-49A9-8C6F-5EF4431DBA84}">
      <dgm:prSet/>
      <dgm:spPr/>
      <dgm:t>
        <a:bodyPr/>
        <a:lstStyle/>
        <a:p>
          <a:endParaRPr lang="en-US"/>
        </a:p>
      </dgm:t>
    </dgm:pt>
    <dgm:pt modelId="{2F8745C7-DCDD-4118-9D89-4BC919F12D92}">
      <dgm:prSet phldrT="[Text]" custT="1"/>
      <dgm:spPr/>
      <dgm:t>
        <a:bodyPr/>
        <a:lstStyle/>
        <a:p>
          <a:r>
            <a:rPr lang="en-US" sz="2400" dirty="0"/>
            <a:t>Involves oils and greases normally found in commercial cooking kitchens and food preparation facilities using deep fryers</a:t>
          </a:r>
          <a:endParaRPr lang="en-US" sz="2400" b="0" dirty="0"/>
        </a:p>
      </dgm:t>
    </dgm:pt>
    <dgm:pt modelId="{42674F1A-08E5-4F30-95FC-F19F455EBEFF}" type="parTrans" cxnId="{FFE18BE2-EB26-4879-8C08-C27E900CE236}">
      <dgm:prSet/>
      <dgm:spPr/>
      <dgm:t>
        <a:bodyPr/>
        <a:lstStyle/>
        <a:p>
          <a:endParaRPr lang="en-US"/>
        </a:p>
      </dgm:t>
    </dgm:pt>
    <dgm:pt modelId="{B3C3396B-B199-4C43-A9FD-146AF35E1589}" type="sibTrans" cxnId="{FFE18BE2-EB26-4879-8C08-C27E900CE236}">
      <dgm:prSet/>
      <dgm:spPr/>
      <dgm:t>
        <a:bodyPr/>
        <a:lstStyle/>
        <a:p>
          <a:endParaRPr lang="en-US"/>
        </a:p>
      </dgm:t>
    </dgm:pt>
    <dgm:pt modelId="{1515279C-938A-4137-911C-11EEC242454D}">
      <dgm:prSet phldrT="[Text]" custT="1"/>
      <dgm:spPr/>
      <dgm:t>
        <a:bodyPr/>
        <a:lstStyle/>
        <a:p>
          <a:r>
            <a:rPr lang="en-US" sz="2400" dirty="0"/>
            <a:t>Through a process known as saponification, extinguishing agents turn fats and oils into a soapy foam that extinguishes a fire</a:t>
          </a:r>
          <a:endParaRPr lang="en-US" sz="2400" b="0" dirty="0"/>
        </a:p>
      </dgm:t>
    </dgm:pt>
    <dgm:pt modelId="{427178F7-FED3-483B-BAF4-0FE8DC3118C4}" type="parTrans" cxnId="{35D2E374-E3EE-4B21-A941-6E7905129C25}">
      <dgm:prSet/>
      <dgm:spPr/>
      <dgm:t>
        <a:bodyPr/>
        <a:lstStyle/>
        <a:p>
          <a:endParaRPr lang="en-US"/>
        </a:p>
      </dgm:t>
    </dgm:pt>
    <dgm:pt modelId="{FB15B788-CB15-4EA0-9195-44A19A9FDA5C}" type="sibTrans" cxnId="{35D2E374-E3EE-4B21-A941-6E7905129C25}">
      <dgm:prSet/>
      <dgm:spPr/>
      <dgm:t>
        <a:bodyPr/>
        <a:lstStyle/>
        <a:p>
          <a:endParaRPr lang="en-US"/>
        </a:p>
      </dgm:t>
    </dgm:pt>
    <dgm:pt modelId="{15F24EAE-5370-48FA-AD66-3A43E7C2ACDA}" type="pres">
      <dgm:prSet presAssocID="{32A04C2E-900D-41E0-AF32-B70926DC68F9}" presName="Name0" presStyleCnt="0">
        <dgm:presLayoutVars>
          <dgm:dir/>
          <dgm:animLvl val="lvl"/>
          <dgm:resizeHandles val="exact"/>
        </dgm:presLayoutVars>
      </dgm:prSet>
      <dgm:spPr/>
      <dgm:t>
        <a:bodyPr/>
        <a:lstStyle/>
        <a:p>
          <a:endParaRPr lang="en-US"/>
        </a:p>
      </dgm:t>
    </dgm:pt>
    <dgm:pt modelId="{9A357C86-F74E-4337-9A64-5CBB8552459E}" type="pres">
      <dgm:prSet presAssocID="{05004E5C-47E4-49E8-B5CA-4B8B7ABE810E}" presName="linNode" presStyleCnt="0"/>
      <dgm:spPr/>
    </dgm:pt>
    <dgm:pt modelId="{4F3672DF-D2AF-41AC-928A-2AADA8A04661}" type="pres">
      <dgm:prSet presAssocID="{05004E5C-47E4-49E8-B5CA-4B8B7ABE810E}" presName="parTx" presStyleLbl="revTx" presStyleIdx="0" presStyleCnt="1">
        <dgm:presLayoutVars>
          <dgm:chMax val="1"/>
          <dgm:bulletEnabled val="1"/>
        </dgm:presLayoutVars>
      </dgm:prSet>
      <dgm:spPr/>
      <dgm:t>
        <a:bodyPr/>
        <a:lstStyle/>
        <a:p>
          <a:endParaRPr lang="en-US"/>
        </a:p>
      </dgm:t>
    </dgm:pt>
    <dgm:pt modelId="{353CDDF7-4180-481E-A1D0-8D2AD2EDBDD1}" type="pres">
      <dgm:prSet presAssocID="{05004E5C-47E4-49E8-B5CA-4B8B7ABE810E}" presName="bracket" presStyleLbl="parChTrans1D1" presStyleIdx="0" presStyleCnt="1"/>
      <dgm:spPr/>
    </dgm:pt>
    <dgm:pt modelId="{F15CFA43-A1D2-4AF0-8FE2-FBF06DD6E4A9}" type="pres">
      <dgm:prSet presAssocID="{05004E5C-47E4-49E8-B5CA-4B8B7ABE810E}" presName="spH" presStyleCnt="0"/>
      <dgm:spPr/>
    </dgm:pt>
    <dgm:pt modelId="{644CFD9E-5AC0-46A6-9ED2-8273D1800E57}" type="pres">
      <dgm:prSet presAssocID="{05004E5C-47E4-49E8-B5CA-4B8B7ABE810E}" presName="desTx" presStyleLbl="node1" presStyleIdx="0" presStyleCnt="1">
        <dgm:presLayoutVars>
          <dgm:bulletEnabled val="1"/>
        </dgm:presLayoutVars>
      </dgm:prSet>
      <dgm:spPr/>
      <dgm:t>
        <a:bodyPr/>
        <a:lstStyle/>
        <a:p>
          <a:endParaRPr lang="en-US"/>
        </a:p>
      </dgm:t>
    </dgm:pt>
  </dgm:ptLst>
  <dgm:cxnLst>
    <dgm:cxn modelId="{354D4D9C-9923-4989-809C-506C2BE3743D}" type="presOf" srcId="{05004E5C-47E4-49E8-B5CA-4B8B7ABE810E}" destId="{4F3672DF-D2AF-41AC-928A-2AADA8A04661}" srcOrd="0" destOrd="0" presId="urn:diagrams.loki3.com/BracketList+Icon"/>
    <dgm:cxn modelId="{E990A79A-E52A-4158-9B7D-48D1C8A69D0D}" type="presOf" srcId="{2F8745C7-DCDD-4118-9D89-4BC919F12D92}" destId="{644CFD9E-5AC0-46A6-9ED2-8273D1800E57}" srcOrd="0" destOrd="0" presId="urn:diagrams.loki3.com/BracketList+Icon"/>
    <dgm:cxn modelId="{4CE1475E-6277-49A9-8C6F-5EF4431DBA84}" srcId="{32A04C2E-900D-41E0-AF32-B70926DC68F9}" destId="{05004E5C-47E4-49E8-B5CA-4B8B7ABE810E}" srcOrd="0" destOrd="0" parTransId="{46660AE7-4D62-4107-A585-671B1AF11AFC}" sibTransId="{669D50FB-6ADE-4A61-9437-26F75150145D}"/>
    <dgm:cxn modelId="{35D2E374-E3EE-4B21-A941-6E7905129C25}" srcId="{05004E5C-47E4-49E8-B5CA-4B8B7ABE810E}" destId="{1515279C-938A-4137-911C-11EEC242454D}" srcOrd="1" destOrd="0" parTransId="{427178F7-FED3-483B-BAF4-0FE8DC3118C4}" sibTransId="{FB15B788-CB15-4EA0-9195-44A19A9FDA5C}"/>
    <dgm:cxn modelId="{0A42DDAA-83AB-426F-AD09-4C24482856D7}" type="presOf" srcId="{1515279C-938A-4137-911C-11EEC242454D}" destId="{644CFD9E-5AC0-46A6-9ED2-8273D1800E57}" srcOrd="0" destOrd="1" presId="urn:diagrams.loki3.com/BracketList+Icon"/>
    <dgm:cxn modelId="{FFE18BE2-EB26-4879-8C08-C27E900CE236}" srcId="{05004E5C-47E4-49E8-B5CA-4B8B7ABE810E}" destId="{2F8745C7-DCDD-4118-9D89-4BC919F12D92}" srcOrd="0" destOrd="0" parTransId="{42674F1A-08E5-4F30-95FC-F19F455EBEFF}" sibTransId="{B3C3396B-B199-4C43-A9FD-146AF35E1589}"/>
    <dgm:cxn modelId="{9A859291-2446-4470-BDBA-A6B89EE12282}" type="presOf" srcId="{32A04C2E-900D-41E0-AF32-B70926DC68F9}" destId="{15F24EAE-5370-48FA-AD66-3A43E7C2ACDA}" srcOrd="0" destOrd="0" presId="urn:diagrams.loki3.com/BracketList+Icon"/>
    <dgm:cxn modelId="{DEC5B23F-983B-41FD-B758-07DDB4C8C7BA}" type="presParOf" srcId="{15F24EAE-5370-48FA-AD66-3A43E7C2ACDA}" destId="{9A357C86-F74E-4337-9A64-5CBB8552459E}" srcOrd="0" destOrd="0" presId="urn:diagrams.loki3.com/BracketList+Icon"/>
    <dgm:cxn modelId="{E9676BCC-D631-43F4-BB8E-BF6AB4136B95}" type="presParOf" srcId="{9A357C86-F74E-4337-9A64-5CBB8552459E}" destId="{4F3672DF-D2AF-41AC-928A-2AADA8A04661}" srcOrd="0" destOrd="0" presId="urn:diagrams.loki3.com/BracketList+Icon"/>
    <dgm:cxn modelId="{48DC092A-0A3C-4B2A-8738-CF1C201063B7}" type="presParOf" srcId="{9A357C86-F74E-4337-9A64-5CBB8552459E}" destId="{353CDDF7-4180-481E-A1D0-8D2AD2EDBDD1}" srcOrd="1" destOrd="0" presId="urn:diagrams.loki3.com/BracketList+Icon"/>
    <dgm:cxn modelId="{86F48AAA-0AB2-4EC9-9A78-5831F51BF4FC}" type="presParOf" srcId="{9A357C86-F74E-4337-9A64-5CBB8552459E}" destId="{F15CFA43-A1D2-4AF0-8FE2-FBF06DD6E4A9}" srcOrd="2" destOrd="0" presId="urn:diagrams.loki3.com/BracketList+Icon"/>
    <dgm:cxn modelId="{9A72D4C2-7164-43AE-A943-473C3D87E17E}" type="presParOf" srcId="{9A357C86-F74E-4337-9A64-5CBB8552459E}" destId="{644CFD9E-5AC0-46A6-9ED2-8273D1800E57}" srcOrd="3" destOrd="0" presId="urn:diagrams.loki3.com/Bracket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BF5DF959-C3D0-47F5-A55D-D3D2D16E2519}" type="doc">
      <dgm:prSet loTypeId="urn:diagrams.loki3.com/BracketList+Icon" loCatId="list" qsTypeId="urn:microsoft.com/office/officeart/2005/8/quickstyle/simple5" qsCatId="simple" csTypeId="urn:microsoft.com/office/officeart/2005/8/colors/accent2_3" csCatId="accent2" phldr="1"/>
      <dgm:spPr/>
      <dgm:t>
        <a:bodyPr/>
        <a:lstStyle/>
        <a:p>
          <a:endParaRPr lang="en-US"/>
        </a:p>
      </dgm:t>
    </dgm:pt>
    <dgm:pt modelId="{BB5EE7C0-67F7-4435-86AD-4693212D047A}">
      <dgm:prSet phldrT="[Text]" custT="1"/>
      <dgm:spPr/>
      <dgm:t>
        <a:bodyPr/>
        <a:lstStyle/>
        <a:p>
          <a:r>
            <a:rPr lang="en-US" sz="2400" b="0" dirty="0"/>
            <a:t>Medium</a:t>
          </a:r>
        </a:p>
      </dgm:t>
    </dgm:pt>
    <dgm:pt modelId="{59C5981F-AB56-4A3A-A0DB-3D8DC5654054}" type="parTrans" cxnId="{40123DC6-9331-4DF2-841D-66AFEFB3AC8B}">
      <dgm:prSet/>
      <dgm:spPr/>
      <dgm:t>
        <a:bodyPr/>
        <a:lstStyle/>
        <a:p>
          <a:endParaRPr lang="en-US"/>
        </a:p>
      </dgm:t>
    </dgm:pt>
    <dgm:pt modelId="{429F3375-723F-4CD3-8E7D-7080B28090AD}" type="sibTrans" cxnId="{40123DC6-9331-4DF2-841D-66AFEFB3AC8B}">
      <dgm:prSet/>
      <dgm:spPr/>
      <dgm:t>
        <a:bodyPr/>
        <a:lstStyle/>
        <a:p>
          <a:endParaRPr lang="en-US"/>
        </a:p>
      </dgm:t>
    </dgm:pt>
    <dgm:pt modelId="{AF9DBD32-4FDD-4C47-93B0-3534FDA237D7}">
      <dgm:prSet custT="1"/>
      <dgm:spPr/>
      <dgm:t>
        <a:bodyPr/>
        <a:lstStyle/>
        <a:p>
          <a:r>
            <a:rPr lang="en-US" sz="2400" b="0" dirty="0" smtClean="0"/>
            <a:t>Can </a:t>
          </a:r>
          <a:r>
            <a:rPr lang="en-US" sz="2400" b="0" dirty="0"/>
            <a:t>be used indoors or outdoors on either solid or liquid fuels</a:t>
          </a:r>
        </a:p>
      </dgm:t>
    </dgm:pt>
    <dgm:pt modelId="{6AB12B6A-E358-4B43-8D3F-45BD9E06F3F7}" type="parTrans" cxnId="{B1B05DCF-8AAA-4314-A3C7-BA600C84C9CE}">
      <dgm:prSet/>
      <dgm:spPr/>
      <dgm:t>
        <a:bodyPr/>
        <a:lstStyle/>
        <a:p>
          <a:endParaRPr lang="en-US"/>
        </a:p>
      </dgm:t>
    </dgm:pt>
    <dgm:pt modelId="{4863C17E-D9A9-48CE-A417-6CA0FD57C2E9}" type="sibTrans" cxnId="{B1B05DCF-8AAA-4314-A3C7-BA600C84C9CE}">
      <dgm:prSet/>
      <dgm:spPr/>
      <dgm:t>
        <a:bodyPr/>
        <a:lstStyle/>
        <a:p>
          <a:endParaRPr lang="en-US"/>
        </a:p>
      </dgm:t>
    </dgm:pt>
    <dgm:pt modelId="{AC86340B-9EF3-4FA3-AC6B-FE71FB87F345}">
      <dgm:prSet custT="1"/>
      <dgm:spPr/>
      <dgm:t>
        <a:bodyPr/>
        <a:lstStyle/>
        <a:p>
          <a:r>
            <a:rPr lang="en-US" sz="2400" b="0" dirty="0" smtClean="0"/>
            <a:t>Will </a:t>
          </a:r>
          <a:r>
            <a:rPr lang="en-US" sz="2400" b="0" dirty="0"/>
            <a:t>produce more foam with less water than the low-expansion type foams</a:t>
          </a:r>
        </a:p>
      </dgm:t>
    </dgm:pt>
    <dgm:pt modelId="{A6767A59-8BD2-4032-9C9D-BD86F33F7CD4}" type="parTrans" cxnId="{A00A986B-7FAE-4226-BCBC-01E2053A7130}">
      <dgm:prSet/>
      <dgm:spPr/>
      <dgm:t>
        <a:bodyPr/>
        <a:lstStyle/>
        <a:p>
          <a:endParaRPr lang="en-US"/>
        </a:p>
      </dgm:t>
    </dgm:pt>
    <dgm:pt modelId="{8AA63FC4-ADB7-4F6D-80C1-9D3EFD56EC78}" type="sibTrans" cxnId="{A00A986B-7FAE-4226-BCBC-01E2053A7130}">
      <dgm:prSet/>
      <dgm:spPr/>
      <dgm:t>
        <a:bodyPr/>
        <a:lstStyle/>
        <a:p>
          <a:endParaRPr lang="en-US"/>
        </a:p>
      </dgm:t>
    </dgm:pt>
    <dgm:pt modelId="{2DB034D7-F1B1-4639-9535-A728418C7C32}">
      <dgm:prSet phldrT="[Text]" custT="1"/>
      <dgm:spPr/>
      <dgm:t>
        <a:bodyPr/>
        <a:lstStyle/>
        <a:p>
          <a:r>
            <a:rPr lang="en-US" sz="2400" b="0" dirty="0"/>
            <a:t>Typically has expansion ratios between 20:1 and 200:1; used when rapid vapor suppression is needed</a:t>
          </a:r>
        </a:p>
      </dgm:t>
    </dgm:pt>
    <dgm:pt modelId="{E3DF6067-5DAE-4EFF-934B-2DB78C1ED94A}" type="parTrans" cxnId="{0EFB0FD9-1DAF-4DDF-85C4-E46C50DB551C}">
      <dgm:prSet/>
      <dgm:spPr/>
      <dgm:t>
        <a:bodyPr/>
        <a:lstStyle/>
        <a:p>
          <a:endParaRPr lang="en-US"/>
        </a:p>
      </dgm:t>
    </dgm:pt>
    <dgm:pt modelId="{42C32C33-27A9-4889-A35E-7F9EC403BD70}" type="sibTrans" cxnId="{0EFB0FD9-1DAF-4DDF-85C4-E46C50DB551C}">
      <dgm:prSet/>
      <dgm:spPr/>
      <dgm:t>
        <a:bodyPr/>
        <a:lstStyle/>
        <a:p>
          <a:endParaRPr lang="en-US"/>
        </a:p>
      </dgm:t>
    </dgm:pt>
    <dgm:pt modelId="{7C71AD99-9DDD-4BDF-BB94-B6290A026B9E}" type="pres">
      <dgm:prSet presAssocID="{BF5DF959-C3D0-47F5-A55D-D3D2D16E2519}" presName="Name0" presStyleCnt="0">
        <dgm:presLayoutVars>
          <dgm:dir/>
          <dgm:animLvl val="lvl"/>
          <dgm:resizeHandles val="exact"/>
        </dgm:presLayoutVars>
      </dgm:prSet>
      <dgm:spPr/>
      <dgm:t>
        <a:bodyPr/>
        <a:lstStyle/>
        <a:p>
          <a:endParaRPr lang="en-US"/>
        </a:p>
      </dgm:t>
    </dgm:pt>
    <dgm:pt modelId="{ADAF517A-1698-41A0-9B3A-C416DEC2F2C0}" type="pres">
      <dgm:prSet presAssocID="{BB5EE7C0-67F7-4435-86AD-4693212D047A}" presName="linNode" presStyleCnt="0"/>
      <dgm:spPr/>
    </dgm:pt>
    <dgm:pt modelId="{9AC920BB-91E0-497F-B78F-2FD950ADF230}" type="pres">
      <dgm:prSet presAssocID="{BB5EE7C0-67F7-4435-86AD-4693212D047A}" presName="parTx" presStyleLbl="revTx" presStyleIdx="0" presStyleCnt="1">
        <dgm:presLayoutVars>
          <dgm:chMax val="1"/>
          <dgm:bulletEnabled val="1"/>
        </dgm:presLayoutVars>
      </dgm:prSet>
      <dgm:spPr/>
      <dgm:t>
        <a:bodyPr/>
        <a:lstStyle/>
        <a:p>
          <a:endParaRPr lang="en-US"/>
        </a:p>
      </dgm:t>
    </dgm:pt>
    <dgm:pt modelId="{F0CDD111-2482-4CAC-A009-9C0F85AC5A5F}" type="pres">
      <dgm:prSet presAssocID="{BB5EE7C0-67F7-4435-86AD-4693212D047A}" presName="bracket" presStyleLbl="parChTrans1D1" presStyleIdx="0" presStyleCnt="1"/>
      <dgm:spPr/>
    </dgm:pt>
    <dgm:pt modelId="{7BAE8F04-DD09-46A6-94D8-9F3BF4B86528}" type="pres">
      <dgm:prSet presAssocID="{BB5EE7C0-67F7-4435-86AD-4693212D047A}" presName="spH" presStyleCnt="0"/>
      <dgm:spPr/>
    </dgm:pt>
    <dgm:pt modelId="{FB718FA8-1363-487F-82C5-91264766A9A5}" type="pres">
      <dgm:prSet presAssocID="{BB5EE7C0-67F7-4435-86AD-4693212D047A}" presName="desTx" presStyleLbl="node1" presStyleIdx="0" presStyleCnt="1">
        <dgm:presLayoutVars>
          <dgm:bulletEnabled val="1"/>
        </dgm:presLayoutVars>
      </dgm:prSet>
      <dgm:spPr/>
      <dgm:t>
        <a:bodyPr/>
        <a:lstStyle/>
        <a:p>
          <a:endParaRPr lang="en-US"/>
        </a:p>
      </dgm:t>
    </dgm:pt>
  </dgm:ptLst>
  <dgm:cxnLst>
    <dgm:cxn modelId="{5C6C9082-457C-4229-9552-56B51E294E41}" type="presOf" srcId="{BF5DF959-C3D0-47F5-A55D-D3D2D16E2519}" destId="{7C71AD99-9DDD-4BDF-BB94-B6290A026B9E}" srcOrd="0" destOrd="0" presId="urn:diagrams.loki3.com/BracketList+Icon"/>
    <dgm:cxn modelId="{D00F2065-524B-41DE-BAB5-9AEFB92AF73C}" type="presOf" srcId="{BB5EE7C0-67F7-4435-86AD-4693212D047A}" destId="{9AC920BB-91E0-497F-B78F-2FD950ADF230}" srcOrd="0" destOrd="0" presId="urn:diagrams.loki3.com/BracketList+Icon"/>
    <dgm:cxn modelId="{A00A986B-7FAE-4226-BCBC-01E2053A7130}" srcId="{BB5EE7C0-67F7-4435-86AD-4693212D047A}" destId="{AC86340B-9EF3-4FA3-AC6B-FE71FB87F345}" srcOrd="2" destOrd="0" parTransId="{A6767A59-8BD2-4032-9C9D-BD86F33F7CD4}" sibTransId="{8AA63FC4-ADB7-4F6D-80C1-9D3EFD56EC78}"/>
    <dgm:cxn modelId="{C4EF1AEA-2506-48AA-BDEF-A92119EE06EF}" type="presOf" srcId="{AC86340B-9EF3-4FA3-AC6B-FE71FB87F345}" destId="{FB718FA8-1363-487F-82C5-91264766A9A5}" srcOrd="0" destOrd="2" presId="urn:diagrams.loki3.com/BracketList+Icon"/>
    <dgm:cxn modelId="{8F4BB054-B326-4327-8C1B-C2F855D59481}" type="presOf" srcId="{AF9DBD32-4FDD-4C47-93B0-3534FDA237D7}" destId="{FB718FA8-1363-487F-82C5-91264766A9A5}" srcOrd="0" destOrd="1" presId="urn:diagrams.loki3.com/BracketList+Icon"/>
    <dgm:cxn modelId="{74E7964B-3BC3-47C3-89E7-EEC17474FDCB}" type="presOf" srcId="{2DB034D7-F1B1-4639-9535-A728418C7C32}" destId="{FB718FA8-1363-487F-82C5-91264766A9A5}" srcOrd="0" destOrd="0" presId="urn:diagrams.loki3.com/BracketList+Icon"/>
    <dgm:cxn modelId="{B1B05DCF-8AAA-4314-A3C7-BA600C84C9CE}" srcId="{BB5EE7C0-67F7-4435-86AD-4693212D047A}" destId="{AF9DBD32-4FDD-4C47-93B0-3534FDA237D7}" srcOrd="1" destOrd="0" parTransId="{6AB12B6A-E358-4B43-8D3F-45BD9E06F3F7}" sibTransId="{4863C17E-D9A9-48CE-A417-6CA0FD57C2E9}"/>
    <dgm:cxn modelId="{0EFB0FD9-1DAF-4DDF-85C4-E46C50DB551C}" srcId="{BB5EE7C0-67F7-4435-86AD-4693212D047A}" destId="{2DB034D7-F1B1-4639-9535-A728418C7C32}" srcOrd="0" destOrd="0" parTransId="{E3DF6067-5DAE-4EFF-934B-2DB78C1ED94A}" sibTransId="{42C32C33-27A9-4889-A35E-7F9EC403BD70}"/>
    <dgm:cxn modelId="{40123DC6-9331-4DF2-841D-66AFEFB3AC8B}" srcId="{BF5DF959-C3D0-47F5-A55D-D3D2D16E2519}" destId="{BB5EE7C0-67F7-4435-86AD-4693212D047A}" srcOrd="0" destOrd="0" parTransId="{59C5981F-AB56-4A3A-A0DB-3D8DC5654054}" sibTransId="{429F3375-723F-4CD3-8E7D-7080B28090AD}"/>
    <dgm:cxn modelId="{BA28EA42-535D-44DC-854F-22F86BC2E26C}" type="presParOf" srcId="{7C71AD99-9DDD-4BDF-BB94-B6290A026B9E}" destId="{ADAF517A-1698-41A0-9B3A-C416DEC2F2C0}" srcOrd="0" destOrd="0" presId="urn:diagrams.loki3.com/BracketList+Icon"/>
    <dgm:cxn modelId="{3A5C8B6D-EECB-44F4-B07F-8EC1042C96F9}" type="presParOf" srcId="{ADAF517A-1698-41A0-9B3A-C416DEC2F2C0}" destId="{9AC920BB-91E0-497F-B78F-2FD950ADF230}" srcOrd="0" destOrd="0" presId="urn:diagrams.loki3.com/BracketList+Icon"/>
    <dgm:cxn modelId="{BD6D97F7-2F92-46C2-B1EE-6D59AB5AD05D}" type="presParOf" srcId="{ADAF517A-1698-41A0-9B3A-C416DEC2F2C0}" destId="{F0CDD111-2482-4CAC-A009-9C0F85AC5A5F}" srcOrd="1" destOrd="0" presId="urn:diagrams.loki3.com/BracketList+Icon"/>
    <dgm:cxn modelId="{2E1C02C4-BB5B-4553-9208-CB905993974A}" type="presParOf" srcId="{ADAF517A-1698-41A0-9B3A-C416DEC2F2C0}" destId="{7BAE8F04-DD09-46A6-94D8-9F3BF4B86528}" srcOrd="2" destOrd="0" presId="urn:diagrams.loki3.com/BracketList+Icon"/>
    <dgm:cxn modelId="{BF156CD2-4F5A-4A44-AB1B-E76A71BB4299}" type="presParOf" srcId="{ADAF517A-1698-41A0-9B3A-C416DEC2F2C0}" destId="{FB718FA8-1363-487F-82C5-91264766A9A5}" srcOrd="3" destOrd="0" presId="urn:diagrams.loki3.com/Bracket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BF5DF959-C3D0-47F5-A55D-D3D2D16E2519}"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BB5EE7C0-67F7-4435-86AD-4693212D047A}">
      <dgm:prSet phldrT="[Text]"/>
      <dgm:spPr/>
      <dgm:t>
        <a:bodyPr/>
        <a:lstStyle/>
        <a:p>
          <a:r>
            <a:rPr lang="en-US" dirty="0"/>
            <a:t>High</a:t>
          </a:r>
        </a:p>
      </dgm:t>
    </dgm:pt>
    <dgm:pt modelId="{59C5981F-AB56-4A3A-A0DB-3D8DC5654054}" type="parTrans" cxnId="{40123DC6-9331-4DF2-841D-66AFEFB3AC8B}">
      <dgm:prSet/>
      <dgm:spPr/>
      <dgm:t>
        <a:bodyPr/>
        <a:lstStyle/>
        <a:p>
          <a:endParaRPr lang="en-US"/>
        </a:p>
      </dgm:t>
    </dgm:pt>
    <dgm:pt modelId="{429F3375-723F-4CD3-8E7D-7080B28090AD}" type="sibTrans" cxnId="{40123DC6-9331-4DF2-841D-66AFEFB3AC8B}">
      <dgm:prSet/>
      <dgm:spPr/>
      <dgm:t>
        <a:bodyPr/>
        <a:lstStyle/>
        <a:p>
          <a:endParaRPr lang="en-US"/>
        </a:p>
      </dgm:t>
    </dgm:pt>
    <dgm:pt modelId="{765DB1D2-D606-4A04-B254-6A6C04380945}">
      <dgm:prSet/>
      <dgm:spPr/>
      <dgm:t>
        <a:bodyPr/>
        <a:lstStyle/>
        <a:p>
          <a:r>
            <a:rPr lang="en-US" dirty="0"/>
            <a:t>Generally has expansion ratios of 200:1 to about 1,000:1</a:t>
          </a:r>
        </a:p>
      </dgm:t>
    </dgm:pt>
    <dgm:pt modelId="{D14CDB2B-FFA3-493B-9168-A0C2126C3B5A}" type="parTrans" cxnId="{1B84374E-7B07-40C6-8849-03F3D69D8D19}">
      <dgm:prSet/>
      <dgm:spPr/>
      <dgm:t>
        <a:bodyPr/>
        <a:lstStyle/>
        <a:p>
          <a:endParaRPr lang="en-US"/>
        </a:p>
      </dgm:t>
    </dgm:pt>
    <dgm:pt modelId="{58F47C84-645B-4973-B224-469AB90D83D4}" type="sibTrans" cxnId="{1B84374E-7B07-40C6-8849-03F3D69D8D19}">
      <dgm:prSet/>
      <dgm:spPr/>
      <dgm:t>
        <a:bodyPr/>
        <a:lstStyle/>
        <a:p>
          <a:endParaRPr lang="en-US"/>
        </a:p>
      </dgm:t>
    </dgm:pt>
    <dgm:pt modelId="{9F140FAF-1B2C-4F2C-B1A3-2EAB508CEB5C}">
      <dgm:prSet/>
      <dgm:spPr/>
      <dgm:t>
        <a:bodyPr/>
        <a:lstStyle/>
        <a:p>
          <a:r>
            <a:rPr lang="en-US" dirty="0"/>
            <a:t>Useful as a space-filling agent in aircraft hangars, hard-to-reach spaces, and bulk-baled commodities</a:t>
          </a:r>
        </a:p>
      </dgm:t>
    </dgm:pt>
    <dgm:pt modelId="{689BF79C-8EB4-4D6D-998A-FC526613E237}" type="parTrans" cxnId="{5423B1E0-A698-464D-8951-8E9ADA5E6496}">
      <dgm:prSet/>
      <dgm:spPr/>
      <dgm:t>
        <a:bodyPr/>
        <a:lstStyle/>
        <a:p>
          <a:endParaRPr lang="en-US"/>
        </a:p>
      </dgm:t>
    </dgm:pt>
    <dgm:pt modelId="{6F4E67F3-2C1E-44DB-AEE6-68118929D260}" type="sibTrans" cxnId="{5423B1E0-A698-464D-8951-8E9ADA5E6496}">
      <dgm:prSet/>
      <dgm:spPr/>
      <dgm:t>
        <a:bodyPr/>
        <a:lstStyle/>
        <a:p>
          <a:endParaRPr lang="en-US"/>
        </a:p>
      </dgm:t>
    </dgm:pt>
    <dgm:pt modelId="{98537EE2-1271-4473-8C21-383AF83FA485}">
      <dgm:prSet/>
      <dgm:spPr/>
      <dgm:t>
        <a:bodyPr/>
        <a:lstStyle/>
        <a:p>
          <a:r>
            <a:rPr lang="en-US" dirty="0"/>
            <a:t>Steam dilution caused by </a:t>
          </a:r>
          <a:r>
            <a:rPr lang="en-US" dirty="0" smtClean="0"/>
            <a:t>vaporization </a:t>
          </a:r>
          <a:r>
            <a:rPr lang="en-US" dirty="0"/>
            <a:t>of the foam in heated areas displaces gas and smoke, thus cooling the environment and extinguishing confined-space fires</a:t>
          </a:r>
        </a:p>
      </dgm:t>
    </dgm:pt>
    <dgm:pt modelId="{0C0C82F3-CB09-4965-B359-01602923C725}" type="parTrans" cxnId="{F6FFE83F-7291-4FCC-9C59-86CF9353616A}">
      <dgm:prSet/>
      <dgm:spPr/>
      <dgm:t>
        <a:bodyPr/>
        <a:lstStyle/>
        <a:p>
          <a:endParaRPr lang="en-US"/>
        </a:p>
      </dgm:t>
    </dgm:pt>
    <dgm:pt modelId="{EE43BC11-AADA-4D56-93CE-085601CD5FB1}" type="sibTrans" cxnId="{F6FFE83F-7291-4FCC-9C59-86CF9353616A}">
      <dgm:prSet/>
      <dgm:spPr/>
      <dgm:t>
        <a:bodyPr/>
        <a:lstStyle/>
        <a:p>
          <a:endParaRPr lang="en-US"/>
        </a:p>
      </dgm:t>
    </dgm:pt>
    <dgm:pt modelId="{76DDE41D-400C-43A7-A155-74C27A1CD391}" type="pres">
      <dgm:prSet presAssocID="{BF5DF959-C3D0-47F5-A55D-D3D2D16E2519}" presName="linear" presStyleCnt="0">
        <dgm:presLayoutVars>
          <dgm:dir/>
          <dgm:animLvl val="lvl"/>
          <dgm:resizeHandles val="exact"/>
        </dgm:presLayoutVars>
      </dgm:prSet>
      <dgm:spPr/>
      <dgm:t>
        <a:bodyPr/>
        <a:lstStyle/>
        <a:p>
          <a:endParaRPr lang="en-US"/>
        </a:p>
      </dgm:t>
    </dgm:pt>
    <dgm:pt modelId="{200A6703-EC4B-4321-9B85-6BA7B6F11090}" type="pres">
      <dgm:prSet presAssocID="{BB5EE7C0-67F7-4435-86AD-4693212D047A}" presName="parentLin" presStyleCnt="0"/>
      <dgm:spPr/>
      <dgm:t>
        <a:bodyPr/>
        <a:lstStyle/>
        <a:p>
          <a:endParaRPr lang="en-US"/>
        </a:p>
      </dgm:t>
    </dgm:pt>
    <dgm:pt modelId="{932BA641-E0AC-4EB9-8F74-9EC111310164}" type="pres">
      <dgm:prSet presAssocID="{BB5EE7C0-67F7-4435-86AD-4693212D047A}" presName="parentLeftMargin" presStyleLbl="node1" presStyleIdx="0" presStyleCnt="1"/>
      <dgm:spPr/>
      <dgm:t>
        <a:bodyPr/>
        <a:lstStyle/>
        <a:p>
          <a:endParaRPr lang="en-US"/>
        </a:p>
      </dgm:t>
    </dgm:pt>
    <dgm:pt modelId="{958DDE6E-5AFB-4CE2-9BAE-780F4975A646}" type="pres">
      <dgm:prSet presAssocID="{BB5EE7C0-67F7-4435-86AD-4693212D047A}" presName="parentText" presStyleLbl="node1" presStyleIdx="0" presStyleCnt="1">
        <dgm:presLayoutVars>
          <dgm:chMax val="0"/>
          <dgm:bulletEnabled val="1"/>
        </dgm:presLayoutVars>
      </dgm:prSet>
      <dgm:spPr/>
      <dgm:t>
        <a:bodyPr/>
        <a:lstStyle/>
        <a:p>
          <a:endParaRPr lang="en-US"/>
        </a:p>
      </dgm:t>
    </dgm:pt>
    <dgm:pt modelId="{9823EDB4-282F-4996-826E-02B40FEAF7AE}" type="pres">
      <dgm:prSet presAssocID="{BB5EE7C0-67F7-4435-86AD-4693212D047A}" presName="negativeSpace" presStyleCnt="0"/>
      <dgm:spPr/>
      <dgm:t>
        <a:bodyPr/>
        <a:lstStyle/>
        <a:p>
          <a:endParaRPr lang="en-US"/>
        </a:p>
      </dgm:t>
    </dgm:pt>
    <dgm:pt modelId="{01AAFA49-45FB-415F-A916-C6D0E5C4B9AC}" type="pres">
      <dgm:prSet presAssocID="{BB5EE7C0-67F7-4435-86AD-4693212D047A}" presName="childText" presStyleLbl="conFgAcc1" presStyleIdx="0" presStyleCnt="1">
        <dgm:presLayoutVars>
          <dgm:bulletEnabled val="1"/>
        </dgm:presLayoutVars>
      </dgm:prSet>
      <dgm:spPr/>
      <dgm:t>
        <a:bodyPr/>
        <a:lstStyle/>
        <a:p>
          <a:endParaRPr lang="en-US"/>
        </a:p>
      </dgm:t>
    </dgm:pt>
  </dgm:ptLst>
  <dgm:cxnLst>
    <dgm:cxn modelId="{0964C66E-521F-4327-9CAB-5D1A618C7071}" type="presOf" srcId="{98537EE2-1271-4473-8C21-383AF83FA485}" destId="{01AAFA49-45FB-415F-A916-C6D0E5C4B9AC}" srcOrd="0" destOrd="2" presId="urn:microsoft.com/office/officeart/2005/8/layout/list1"/>
    <dgm:cxn modelId="{5423B1E0-A698-464D-8951-8E9ADA5E6496}" srcId="{BB5EE7C0-67F7-4435-86AD-4693212D047A}" destId="{9F140FAF-1B2C-4F2C-B1A3-2EAB508CEB5C}" srcOrd="1" destOrd="0" parTransId="{689BF79C-8EB4-4D6D-998A-FC526613E237}" sibTransId="{6F4E67F3-2C1E-44DB-AEE6-68118929D260}"/>
    <dgm:cxn modelId="{38BCA3E6-1F7B-4CC1-BD1A-B5F31F694B07}" type="presOf" srcId="{9F140FAF-1B2C-4F2C-B1A3-2EAB508CEB5C}" destId="{01AAFA49-45FB-415F-A916-C6D0E5C4B9AC}" srcOrd="0" destOrd="1" presId="urn:microsoft.com/office/officeart/2005/8/layout/list1"/>
    <dgm:cxn modelId="{FAE35D10-6D00-4FF1-A79D-AA6B1F50C674}" type="presOf" srcId="{765DB1D2-D606-4A04-B254-6A6C04380945}" destId="{01AAFA49-45FB-415F-A916-C6D0E5C4B9AC}" srcOrd="0" destOrd="0" presId="urn:microsoft.com/office/officeart/2005/8/layout/list1"/>
    <dgm:cxn modelId="{1B84374E-7B07-40C6-8849-03F3D69D8D19}" srcId="{BB5EE7C0-67F7-4435-86AD-4693212D047A}" destId="{765DB1D2-D606-4A04-B254-6A6C04380945}" srcOrd="0" destOrd="0" parTransId="{D14CDB2B-FFA3-493B-9168-A0C2126C3B5A}" sibTransId="{58F47C84-645B-4973-B224-469AB90D83D4}"/>
    <dgm:cxn modelId="{F6FFE83F-7291-4FCC-9C59-86CF9353616A}" srcId="{BB5EE7C0-67F7-4435-86AD-4693212D047A}" destId="{98537EE2-1271-4473-8C21-383AF83FA485}" srcOrd="2" destOrd="0" parTransId="{0C0C82F3-CB09-4965-B359-01602923C725}" sibTransId="{EE43BC11-AADA-4D56-93CE-085601CD5FB1}"/>
    <dgm:cxn modelId="{CBEB4C42-50DC-497F-8F4C-8C261FBC96D0}" type="presOf" srcId="{BF5DF959-C3D0-47F5-A55D-D3D2D16E2519}" destId="{76DDE41D-400C-43A7-A155-74C27A1CD391}" srcOrd="0" destOrd="0" presId="urn:microsoft.com/office/officeart/2005/8/layout/list1"/>
    <dgm:cxn modelId="{493A1D0D-8271-4F56-8DC3-A3CFA0F8392D}" type="presOf" srcId="{BB5EE7C0-67F7-4435-86AD-4693212D047A}" destId="{958DDE6E-5AFB-4CE2-9BAE-780F4975A646}" srcOrd="1" destOrd="0" presId="urn:microsoft.com/office/officeart/2005/8/layout/list1"/>
    <dgm:cxn modelId="{FCED0175-ACF8-4EDC-BDD2-E377594070EA}" type="presOf" srcId="{BB5EE7C0-67F7-4435-86AD-4693212D047A}" destId="{932BA641-E0AC-4EB9-8F74-9EC111310164}" srcOrd="0" destOrd="0" presId="urn:microsoft.com/office/officeart/2005/8/layout/list1"/>
    <dgm:cxn modelId="{40123DC6-9331-4DF2-841D-66AFEFB3AC8B}" srcId="{BF5DF959-C3D0-47F5-A55D-D3D2D16E2519}" destId="{BB5EE7C0-67F7-4435-86AD-4693212D047A}" srcOrd="0" destOrd="0" parTransId="{59C5981F-AB56-4A3A-A0DB-3D8DC5654054}" sibTransId="{429F3375-723F-4CD3-8E7D-7080B28090AD}"/>
    <dgm:cxn modelId="{E4C78650-BBE7-4968-8519-333A5E0165B5}" type="presParOf" srcId="{76DDE41D-400C-43A7-A155-74C27A1CD391}" destId="{200A6703-EC4B-4321-9B85-6BA7B6F11090}" srcOrd="0" destOrd="0" presId="urn:microsoft.com/office/officeart/2005/8/layout/list1"/>
    <dgm:cxn modelId="{27C908E1-E6F5-4324-88DF-E60F94601C33}" type="presParOf" srcId="{200A6703-EC4B-4321-9B85-6BA7B6F11090}" destId="{932BA641-E0AC-4EB9-8F74-9EC111310164}" srcOrd="0" destOrd="0" presId="urn:microsoft.com/office/officeart/2005/8/layout/list1"/>
    <dgm:cxn modelId="{E8ED892E-579E-4B7F-A2DD-DF9C562BAFD1}" type="presParOf" srcId="{200A6703-EC4B-4321-9B85-6BA7B6F11090}" destId="{958DDE6E-5AFB-4CE2-9BAE-780F4975A646}" srcOrd="1" destOrd="0" presId="urn:microsoft.com/office/officeart/2005/8/layout/list1"/>
    <dgm:cxn modelId="{CB87FCA0-EFC9-480E-9598-7A71203DFB60}" type="presParOf" srcId="{76DDE41D-400C-43A7-A155-74C27A1CD391}" destId="{9823EDB4-282F-4996-826E-02B40FEAF7AE}" srcOrd="1" destOrd="0" presId="urn:microsoft.com/office/officeart/2005/8/layout/list1"/>
    <dgm:cxn modelId="{CB5E8746-F209-4BD8-B2A1-D6A25C27E6D5}" type="presParOf" srcId="{76DDE41D-400C-43A7-A155-74C27A1CD391}" destId="{01AAFA49-45FB-415F-A916-C6D0E5C4B9AC}"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BF5DF959-C3D0-47F5-A55D-D3D2D16E251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BB5EE7C0-67F7-4435-86AD-4693212D047A}">
      <dgm:prSet phldrT="[Text]" custT="1"/>
      <dgm:spPr/>
      <dgm:t>
        <a:bodyPr/>
        <a:lstStyle/>
        <a:p>
          <a:r>
            <a:rPr lang="en-US" sz="2200" b="0" u="none" dirty="0"/>
            <a:t>UL and NFPA® 11, </a:t>
          </a:r>
          <a:r>
            <a:rPr lang="en-US" sz="2200" b="0" i="1" u="none" dirty="0"/>
            <a:t>Standard for Low-, Medium-, and High-Expansion Foam</a:t>
          </a:r>
          <a:r>
            <a:rPr lang="en-US" sz="2200" b="0" u="none" dirty="0"/>
            <a:t>, to determine recommended uses</a:t>
          </a:r>
          <a:endParaRPr lang="en-US" sz="2200" b="0" dirty="0"/>
        </a:p>
      </dgm:t>
    </dgm:pt>
    <dgm:pt modelId="{59C5981F-AB56-4A3A-A0DB-3D8DC5654054}" type="parTrans" cxnId="{40123DC6-9331-4DF2-841D-66AFEFB3AC8B}">
      <dgm:prSet/>
      <dgm:spPr/>
      <dgm:t>
        <a:bodyPr/>
        <a:lstStyle/>
        <a:p>
          <a:endParaRPr lang="en-US"/>
        </a:p>
      </dgm:t>
    </dgm:pt>
    <dgm:pt modelId="{429F3375-723F-4CD3-8E7D-7080B28090AD}" type="sibTrans" cxnId="{40123DC6-9331-4DF2-841D-66AFEFB3AC8B}">
      <dgm:prSet/>
      <dgm:spPr/>
      <dgm:t>
        <a:bodyPr/>
        <a:lstStyle/>
        <a:p>
          <a:endParaRPr lang="en-US"/>
        </a:p>
      </dgm:t>
    </dgm:pt>
    <dgm:pt modelId="{92963562-78D1-4879-B627-CD6709A5B732}">
      <dgm:prSet custT="1"/>
      <dgm:spPr>
        <a:solidFill>
          <a:schemeClr val="accent6">
            <a:lumMod val="75000"/>
          </a:schemeClr>
        </a:solidFill>
      </dgm:spPr>
      <dgm:t>
        <a:bodyPr/>
        <a:lstStyle/>
        <a:p>
          <a:r>
            <a:rPr lang="en-US" sz="2200" b="0" u="none" dirty="0"/>
            <a:t>Manufacturer’s information sheets to determine proper storage of foam, its shelf life, and how to dispose of it without damaging the environment</a:t>
          </a:r>
        </a:p>
      </dgm:t>
    </dgm:pt>
    <dgm:pt modelId="{A3AB4675-C923-4EA2-AE0A-ECCBEA4BD658}" type="parTrans" cxnId="{DA3C75C2-EE91-4455-8928-FE08C42D6A0D}">
      <dgm:prSet/>
      <dgm:spPr/>
      <dgm:t>
        <a:bodyPr/>
        <a:lstStyle/>
        <a:p>
          <a:endParaRPr lang="en-US"/>
        </a:p>
      </dgm:t>
    </dgm:pt>
    <dgm:pt modelId="{D721BEEB-777A-496C-AA91-9F7DD4580229}" type="sibTrans" cxnId="{DA3C75C2-EE91-4455-8928-FE08C42D6A0D}">
      <dgm:prSet/>
      <dgm:spPr/>
      <dgm:t>
        <a:bodyPr/>
        <a:lstStyle/>
        <a:p>
          <a:endParaRPr lang="en-US"/>
        </a:p>
      </dgm:t>
    </dgm:pt>
    <dgm:pt modelId="{3634BEDE-2E80-44D1-890B-CA2C6F806060}" type="pres">
      <dgm:prSet presAssocID="{BF5DF959-C3D0-47F5-A55D-D3D2D16E2519}" presName="linear" presStyleCnt="0">
        <dgm:presLayoutVars>
          <dgm:animLvl val="lvl"/>
          <dgm:resizeHandles val="exact"/>
        </dgm:presLayoutVars>
      </dgm:prSet>
      <dgm:spPr/>
      <dgm:t>
        <a:bodyPr/>
        <a:lstStyle/>
        <a:p>
          <a:endParaRPr lang="en-US"/>
        </a:p>
      </dgm:t>
    </dgm:pt>
    <dgm:pt modelId="{D1F80491-4042-4F69-8416-10CC6CC8C55C}" type="pres">
      <dgm:prSet presAssocID="{BB5EE7C0-67F7-4435-86AD-4693212D047A}" presName="parentText" presStyleLbl="node1" presStyleIdx="0" presStyleCnt="2">
        <dgm:presLayoutVars>
          <dgm:chMax val="0"/>
          <dgm:bulletEnabled val="1"/>
        </dgm:presLayoutVars>
      </dgm:prSet>
      <dgm:spPr/>
      <dgm:t>
        <a:bodyPr/>
        <a:lstStyle/>
        <a:p>
          <a:endParaRPr lang="en-US"/>
        </a:p>
      </dgm:t>
    </dgm:pt>
    <dgm:pt modelId="{3587F40A-79F7-4247-BB6C-B182BC832E77}" type="pres">
      <dgm:prSet presAssocID="{429F3375-723F-4CD3-8E7D-7080B28090AD}" presName="spacer" presStyleCnt="0"/>
      <dgm:spPr/>
    </dgm:pt>
    <dgm:pt modelId="{E4228730-F31C-47E6-AE84-D07BA8218316}" type="pres">
      <dgm:prSet presAssocID="{92963562-78D1-4879-B627-CD6709A5B732}" presName="parentText" presStyleLbl="node1" presStyleIdx="1" presStyleCnt="2">
        <dgm:presLayoutVars>
          <dgm:chMax val="0"/>
          <dgm:bulletEnabled val="1"/>
        </dgm:presLayoutVars>
      </dgm:prSet>
      <dgm:spPr/>
      <dgm:t>
        <a:bodyPr/>
        <a:lstStyle/>
        <a:p>
          <a:endParaRPr lang="en-US"/>
        </a:p>
      </dgm:t>
    </dgm:pt>
  </dgm:ptLst>
  <dgm:cxnLst>
    <dgm:cxn modelId="{B0AF8C0D-1A79-46DB-BD7D-9B944E23D3FE}" type="presOf" srcId="{BF5DF959-C3D0-47F5-A55D-D3D2D16E2519}" destId="{3634BEDE-2E80-44D1-890B-CA2C6F806060}" srcOrd="0" destOrd="0" presId="urn:microsoft.com/office/officeart/2005/8/layout/vList2"/>
    <dgm:cxn modelId="{40123DC6-9331-4DF2-841D-66AFEFB3AC8B}" srcId="{BF5DF959-C3D0-47F5-A55D-D3D2D16E2519}" destId="{BB5EE7C0-67F7-4435-86AD-4693212D047A}" srcOrd="0" destOrd="0" parTransId="{59C5981F-AB56-4A3A-A0DB-3D8DC5654054}" sibTransId="{429F3375-723F-4CD3-8E7D-7080B28090AD}"/>
    <dgm:cxn modelId="{2D9FC540-AA2D-44B8-BB1E-F4C7D953F23D}" type="presOf" srcId="{92963562-78D1-4879-B627-CD6709A5B732}" destId="{E4228730-F31C-47E6-AE84-D07BA8218316}" srcOrd="0" destOrd="0" presId="urn:microsoft.com/office/officeart/2005/8/layout/vList2"/>
    <dgm:cxn modelId="{2D859422-5A35-454A-BFF3-3A58FFA6A51A}" type="presOf" srcId="{BB5EE7C0-67F7-4435-86AD-4693212D047A}" destId="{D1F80491-4042-4F69-8416-10CC6CC8C55C}" srcOrd="0" destOrd="0" presId="urn:microsoft.com/office/officeart/2005/8/layout/vList2"/>
    <dgm:cxn modelId="{DA3C75C2-EE91-4455-8928-FE08C42D6A0D}" srcId="{BF5DF959-C3D0-47F5-A55D-D3D2D16E2519}" destId="{92963562-78D1-4879-B627-CD6709A5B732}" srcOrd="1" destOrd="0" parTransId="{A3AB4675-C923-4EA2-AE0A-ECCBEA4BD658}" sibTransId="{D721BEEB-777A-496C-AA91-9F7DD4580229}"/>
    <dgm:cxn modelId="{B42DC57A-230B-478D-AF44-E3F3BC0CA232}" type="presParOf" srcId="{3634BEDE-2E80-44D1-890B-CA2C6F806060}" destId="{D1F80491-4042-4F69-8416-10CC6CC8C55C}" srcOrd="0" destOrd="0" presId="urn:microsoft.com/office/officeart/2005/8/layout/vList2"/>
    <dgm:cxn modelId="{42D91DB9-A371-45B6-95BE-6C586D9D9FD1}" type="presParOf" srcId="{3634BEDE-2E80-44D1-890B-CA2C6F806060}" destId="{3587F40A-79F7-4247-BB6C-B182BC832E77}" srcOrd="1" destOrd="0" presId="urn:microsoft.com/office/officeart/2005/8/layout/vList2"/>
    <dgm:cxn modelId="{126F5E96-8BB6-4D82-864A-E7E3379EED56}" type="presParOf" srcId="{3634BEDE-2E80-44D1-890B-CA2C6F806060}" destId="{E4228730-F31C-47E6-AE84-D07BA821831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BF5DF959-C3D0-47F5-A55D-D3D2D16E2519}"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US"/>
        </a:p>
      </dgm:t>
    </dgm:pt>
    <dgm:pt modelId="{BB5EE7C0-67F7-4435-86AD-4693212D047A}">
      <dgm:prSet phldrT="[Text]" custT="1"/>
      <dgm:spPr/>
      <dgm:t>
        <a:bodyPr/>
        <a:lstStyle/>
        <a:p>
          <a:r>
            <a:rPr lang="en-US" sz="1800" b="0" u="none" dirty="0"/>
            <a:t>Foam concentrates must match the fuel to which they are applied</a:t>
          </a:r>
          <a:endParaRPr lang="en-US" sz="1800" b="0" dirty="0"/>
        </a:p>
      </dgm:t>
    </dgm:pt>
    <dgm:pt modelId="{59C5981F-AB56-4A3A-A0DB-3D8DC5654054}" type="parTrans" cxnId="{40123DC6-9331-4DF2-841D-66AFEFB3AC8B}">
      <dgm:prSet/>
      <dgm:spPr/>
      <dgm:t>
        <a:bodyPr/>
        <a:lstStyle/>
        <a:p>
          <a:endParaRPr lang="en-US"/>
        </a:p>
      </dgm:t>
    </dgm:pt>
    <dgm:pt modelId="{429F3375-723F-4CD3-8E7D-7080B28090AD}" type="sibTrans" cxnId="{40123DC6-9331-4DF2-841D-66AFEFB3AC8B}">
      <dgm:prSet/>
      <dgm:spPr/>
      <dgm:t>
        <a:bodyPr/>
        <a:lstStyle/>
        <a:p>
          <a:endParaRPr lang="en-US"/>
        </a:p>
      </dgm:t>
    </dgm:pt>
    <dgm:pt modelId="{7C0EF384-8E2E-439C-AA70-CE507BE0B7DF}">
      <dgm:prSet custT="1"/>
      <dgm:spPr/>
      <dgm:t>
        <a:bodyPr/>
        <a:lstStyle/>
        <a:p>
          <a:r>
            <a:rPr lang="en-US" sz="1800" b="0" u="none" dirty="0"/>
            <a:t>Foams designed for hydrocarbon fires will not extinguish polar solvent fires, regardless of the concentration at which they are used</a:t>
          </a:r>
        </a:p>
      </dgm:t>
    </dgm:pt>
    <dgm:pt modelId="{83D71AE3-6FCF-4E3F-8149-68503B1DA75B}" type="parTrans" cxnId="{CCCC0C21-7E1F-4E77-BA4C-7D076BBCCD7E}">
      <dgm:prSet/>
      <dgm:spPr/>
      <dgm:t>
        <a:bodyPr/>
        <a:lstStyle/>
        <a:p>
          <a:endParaRPr lang="en-US"/>
        </a:p>
      </dgm:t>
    </dgm:pt>
    <dgm:pt modelId="{113D9F81-BBBB-4BA6-A14F-6E2FF2745574}" type="sibTrans" cxnId="{CCCC0C21-7E1F-4E77-BA4C-7D076BBCCD7E}">
      <dgm:prSet/>
      <dgm:spPr/>
      <dgm:t>
        <a:bodyPr/>
        <a:lstStyle/>
        <a:p>
          <a:endParaRPr lang="en-US"/>
        </a:p>
      </dgm:t>
    </dgm:pt>
    <dgm:pt modelId="{DEAE6EB4-6C1A-481E-AC89-D50A70922D32}">
      <dgm:prSet custT="1"/>
      <dgm:spPr/>
      <dgm:t>
        <a:bodyPr/>
        <a:lstStyle/>
        <a:p>
          <a:r>
            <a:rPr lang="en-US" sz="1800" b="0" u="none" dirty="0"/>
            <a:t>Foam concentrate is manufactured with either a synthetic or protein base</a:t>
          </a:r>
        </a:p>
      </dgm:t>
    </dgm:pt>
    <dgm:pt modelId="{216FEC32-C9EB-4B6A-BBD1-1ADED608BBBD}" type="parTrans" cxnId="{683E0196-3994-47B1-A1D0-8DB2C865368F}">
      <dgm:prSet/>
      <dgm:spPr/>
      <dgm:t>
        <a:bodyPr/>
        <a:lstStyle/>
        <a:p>
          <a:endParaRPr lang="en-US"/>
        </a:p>
      </dgm:t>
    </dgm:pt>
    <dgm:pt modelId="{DEE6D5FB-CA2D-4F8D-A350-80F98380E51D}" type="sibTrans" cxnId="{683E0196-3994-47B1-A1D0-8DB2C865368F}">
      <dgm:prSet/>
      <dgm:spPr/>
      <dgm:t>
        <a:bodyPr/>
        <a:lstStyle/>
        <a:p>
          <a:endParaRPr lang="en-US"/>
        </a:p>
      </dgm:t>
    </dgm:pt>
    <dgm:pt modelId="{6AF9032F-EB7C-4997-A3E1-8C9E1EDEF1B6}">
      <dgm:prSet custT="1"/>
      <dgm:spPr/>
      <dgm:t>
        <a:bodyPr/>
        <a:lstStyle/>
        <a:p>
          <a:r>
            <a:rPr lang="x-none" sz="1800" b="0" u="none"/>
            <a:t>Some foam concentrates are a combination of the two</a:t>
          </a:r>
          <a:endParaRPr lang="en-US" sz="1800" b="0" u="none" dirty="0"/>
        </a:p>
      </dgm:t>
    </dgm:pt>
    <dgm:pt modelId="{51E0B3F6-8E77-4CBA-BA40-3F24AE60E92C}" type="parTrans" cxnId="{D84BE8B0-115A-44F8-9702-2A3D9B2C6CB1}">
      <dgm:prSet/>
      <dgm:spPr/>
      <dgm:t>
        <a:bodyPr/>
        <a:lstStyle/>
        <a:p>
          <a:endParaRPr lang="en-US"/>
        </a:p>
      </dgm:t>
    </dgm:pt>
    <dgm:pt modelId="{DD09706F-F882-47C8-AB78-7010704000AA}" type="sibTrans" cxnId="{D84BE8B0-115A-44F8-9702-2A3D9B2C6CB1}">
      <dgm:prSet/>
      <dgm:spPr/>
      <dgm:t>
        <a:bodyPr/>
        <a:lstStyle/>
        <a:p>
          <a:endParaRPr lang="en-US"/>
        </a:p>
      </dgm:t>
    </dgm:pt>
    <dgm:pt modelId="{CC6FD8AC-72AE-4BC4-B425-367335E8C39F}">
      <dgm:prSet custT="1"/>
      <dgm:spPr/>
      <dgm:t>
        <a:bodyPr/>
        <a:lstStyle/>
        <a:p>
          <a:r>
            <a:rPr lang="en-US" sz="1800" b="0" u="none" dirty="0"/>
            <a:t>Foams that are designed for polar solvent fires may be used on hydrocarbon fires</a:t>
          </a:r>
        </a:p>
      </dgm:t>
    </dgm:pt>
    <dgm:pt modelId="{5EE2D805-0473-4E26-890C-50B6AE5CB652}" type="parTrans" cxnId="{5764B748-D4E4-4528-8562-C84316810BC1}">
      <dgm:prSet/>
      <dgm:spPr/>
      <dgm:t>
        <a:bodyPr/>
        <a:lstStyle/>
        <a:p>
          <a:endParaRPr lang="en-US"/>
        </a:p>
      </dgm:t>
    </dgm:pt>
    <dgm:pt modelId="{CE6F34A0-DD48-40F3-B1B2-4F34AA33AC84}" type="sibTrans" cxnId="{5764B748-D4E4-4528-8562-C84316810BC1}">
      <dgm:prSet/>
      <dgm:spPr/>
      <dgm:t>
        <a:bodyPr/>
        <a:lstStyle/>
        <a:p>
          <a:endParaRPr lang="en-US"/>
        </a:p>
      </dgm:t>
    </dgm:pt>
    <dgm:pt modelId="{3634BEDE-2E80-44D1-890B-CA2C6F806060}" type="pres">
      <dgm:prSet presAssocID="{BF5DF959-C3D0-47F5-A55D-D3D2D16E2519}" presName="linear" presStyleCnt="0">
        <dgm:presLayoutVars>
          <dgm:animLvl val="lvl"/>
          <dgm:resizeHandles val="exact"/>
        </dgm:presLayoutVars>
      </dgm:prSet>
      <dgm:spPr/>
      <dgm:t>
        <a:bodyPr/>
        <a:lstStyle/>
        <a:p>
          <a:endParaRPr lang="en-US"/>
        </a:p>
      </dgm:t>
    </dgm:pt>
    <dgm:pt modelId="{D1F80491-4042-4F69-8416-10CC6CC8C55C}" type="pres">
      <dgm:prSet presAssocID="{BB5EE7C0-67F7-4435-86AD-4693212D047A}" presName="parentText" presStyleLbl="node1" presStyleIdx="0" presStyleCnt="5">
        <dgm:presLayoutVars>
          <dgm:chMax val="0"/>
          <dgm:bulletEnabled val="1"/>
        </dgm:presLayoutVars>
      </dgm:prSet>
      <dgm:spPr/>
      <dgm:t>
        <a:bodyPr/>
        <a:lstStyle/>
        <a:p>
          <a:endParaRPr lang="en-US"/>
        </a:p>
      </dgm:t>
    </dgm:pt>
    <dgm:pt modelId="{3587F40A-79F7-4247-BB6C-B182BC832E77}" type="pres">
      <dgm:prSet presAssocID="{429F3375-723F-4CD3-8E7D-7080B28090AD}" presName="spacer" presStyleCnt="0"/>
      <dgm:spPr/>
      <dgm:t>
        <a:bodyPr/>
        <a:lstStyle/>
        <a:p>
          <a:endParaRPr lang="en-US"/>
        </a:p>
      </dgm:t>
    </dgm:pt>
    <dgm:pt modelId="{6230CE4F-E49F-49C4-BFC3-5A5B0319EC6D}" type="pres">
      <dgm:prSet presAssocID="{7C0EF384-8E2E-439C-AA70-CE507BE0B7DF}" presName="parentText" presStyleLbl="node1" presStyleIdx="1" presStyleCnt="5">
        <dgm:presLayoutVars>
          <dgm:chMax val="0"/>
          <dgm:bulletEnabled val="1"/>
        </dgm:presLayoutVars>
      </dgm:prSet>
      <dgm:spPr/>
      <dgm:t>
        <a:bodyPr/>
        <a:lstStyle/>
        <a:p>
          <a:endParaRPr lang="en-US"/>
        </a:p>
      </dgm:t>
    </dgm:pt>
    <dgm:pt modelId="{0AD24F2D-C25C-4B10-80E9-6925E28400D5}" type="pres">
      <dgm:prSet presAssocID="{113D9F81-BBBB-4BA6-A14F-6E2FF2745574}" presName="spacer" presStyleCnt="0"/>
      <dgm:spPr/>
      <dgm:t>
        <a:bodyPr/>
        <a:lstStyle/>
        <a:p>
          <a:endParaRPr lang="en-US"/>
        </a:p>
      </dgm:t>
    </dgm:pt>
    <dgm:pt modelId="{1774F3F1-58A7-4E64-B687-52D38D6C798C}" type="pres">
      <dgm:prSet presAssocID="{CC6FD8AC-72AE-4BC4-B425-367335E8C39F}" presName="parentText" presStyleLbl="node1" presStyleIdx="2" presStyleCnt="5">
        <dgm:presLayoutVars>
          <dgm:chMax val="0"/>
          <dgm:bulletEnabled val="1"/>
        </dgm:presLayoutVars>
      </dgm:prSet>
      <dgm:spPr/>
      <dgm:t>
        <a:bodyPr/>
        <a:lstStyle/>
        <a:p>
          <a:endParaRPr lang="en-US"/>
        </a:p>
      </dgm:t>
    </dgm:pt>
    <dgm:pt modelId="{C48A369D-0266-43D4-9CD5-7B5B657F9AC4}" type="pres">
      <dgm:prSet presAssocID="{CE6F34A0-DD48-40F3-B1B2-4F34AA33AC84}" presName="spacer" presStyleCnt="0"/>
      <dgm:spPr/>
      <dgm:t>
        <a:bodyPr/>
        <a:lstStyle/>
        <a:p>
          <a:endParaRPr lang="en-US"/>
        </a:p>
      </dgm:t>
    </dgm:pt>
    <dgm:pt modelId="{5C122220-CB6A-4BA8-950E-93CC5E2E3735}" type="pres">
      <dgm:prSet presAssocID="{DEAE6EB4-6C1A-481E-AC89-D50A70922D32}" presName="parentText" presStyleLbl="node1" presStyleIdx="3" presStyleCnt="5">
        <dgm:presLayoutVars>
          <dgm:chMax val="0"/>
          <dgm:bulletEnabled val="1"/>
        </dgm:presLayoutVars>
      </dgm:prSet>
      <dgm:spPr/>
      <dgm:t>
        <a:bodyPr/>
        <a:lstStyle/>
        <a:p>
          <a:endParaRPr lang="en-US"/>
        </a:p>
      </dgm:t>
    </dgm:pt>
    <dgm:pt modelId="{0D59FDD5-B565-47AC-A868-729D7A3A25F2}" type="pres">
      <dgm:prSet presAssocID="{DEE6D5FB-CA2D-4F8D-A350-80F98380E51D}" presName="spacer" presStyleCnt="0"/>
      <dgm:spPr/>
      <dgm:t>
        <a:bodyPr/>
        <a:lstStyle/>
        <a:p>
          <a:endParaRPr lang="en-US"/>
        </a:p>
      </dgm:t>
    </dgm:pt>
    <dgm:pt modelId="{117506D4-F67C-4856-8490-D3751E584B93}" type="pres">
      <dgm:prSet presAssocID="{6AF9032F-EB7C-4997-A3E1-8C9E1EDEF1B6}" presName="parentText" presStyleLbl="node1" presStyleIdx="4" presStyleCnt="5">
        <dgm:presLayoutVars>
          <dgm:chMax val="0"/>
          <dgm:bulletEnabled val="1"/>
        </dgm:presLayoutVars>
      </dgm:prSet>
      <dgm:spPr/>
      <dgm:t>
        <a:bodyPr/>
        <a:lstStyle/>
        <a:p>
          <a:endParaRPr lang="en-US"/>
        </a:p>
      </dgm:t>
    </dgm:pt>
  </dgm:ptLst>
  <dgm:cxnLst>
    <dgm:cxn modelId="{FA11A978-6368-4CCD-900B-3641294F2114}" type="presOf" srcId="{BB5EE7C0-67F7-4435-86AD-4693212D047A}" destId="{D1F80491-4042-4F69-8416-10CC6CC8C55C}" srcOrd="0" destOrd="0" presId="urn:microsoft.com/office/officeart/2005/8/layout/vList2"/>
    <dgm:cxn modelId="{D84BE8B0-115A-44F8-9702-2A3D9B2C6CB1}" srcId="{BF5DF959-C3D0-47F5-A55D-D3D2D16E2519}" destId="{6AF9032F-EB7C-4997-A3E1-8C9E1EDEF1B6}" srcOrd="4" destOrd="0" parTransId="{51E0B3F6-8E77-4CBA-BA40-3F24AE60E92C}" sibTransId="{DD09706F-F882-47C8-AB78-7010704000AA}"/>
    <dgm:cxn modelId="{4335824C-7177-46AF-8B43-6514951337AC}" type="presOf" srcId="{7C0EF384-8E2E-439C-AA70-CE507BE0B7DF}" destId="{6230CE4F-E49F-49C4-BFC3-5A5B0319EC6D}" srcOrd="0" destOrd="0" presId="urn:microsoft.com/office/officeart/2005/8/layout/vList2"/>
    <dgm:cxn modelId="{CCCC0C21-7E1F-4E77-BA4C-7D076BBCCD7E}" srcId="{BF5DF959-C3D0-47F5-A55D-D3D2D16E2519}" destId="{7C0EF384-8E2E-439C-AA70-CE507BE0B7DF}" srcOrd="1" destOrd="0" parTransId="{83D71AE3-6FCF-4E3F-8149-68503B1DA75B}" sibTransId="{113D9F81-BBBB-4BA6-A14F-6E2FF2745574}"/>
    <dgm:cxn modelId="{5764B748-D4E4-4528-8562-C84316810BC1}" srcId="{BF5DF959-C3D0-47F5-A55D-D3D2D16E2519}" destId="{CC6FD8AC-72AE-4BC4-B425-367335E8C39F}" srcOrd="2" destOrd="0" parTransId="{5EE2D805-0473-4E26-890C-50B6AE5CB652}" sibTransId="{CE6F34A0-DD48-40F3-B1B2-4F34AA33AC84}"/>
    <dgm:cxn modelId="{40123DC6-9331-4DF2-841D-66AFEFB3AC8B}" srcId="{BF5DF959-C3D0-47F5-A55D-D3D2D16E2519}" destId="{BB5EE7C0-67F7-4435-86AD-4693212D047A}" srcOrd="0" destOrd="0" parTransId="{59C5981F-AB56-4A3A-A0DB-3D8DC5654054}" sibTransId="{429F3375-723F-4CD3-8E7D-7080B28090AD}"/>
    <dgm:cxn modelId="{02362E5D-23B0-401E-91A2-ED9AD5A50BEC}" type="presOf" srcId="{BF5DF959-C3D0-47F5-A55D-D3D2D16E2519}" destId="{3634BEDE-2E80-44D1-890B-CA2C6F806060}" srcOrd="0" destOrd="0" presId="urn:microsoft.com/office/officeart/2005/8/layout/vList2"/>
    <dgm:cxn modelId="{A286DAEE-12CE-4315-8E41-2428B91557A0}" type="presOf" srcId="{6AF9032F-EB7C-4997-A3E1-8C9E1EDEF1B6}" destId="{117506D4-F67C-4856-8490-D3751E584B93}" srcOrd="0" destOrd="0" presId="urn:microsoft.com/office/officeart/2005/8/layout/vList2"/>
    <dgm:cxn modelId="{C0AF647D-EA41-424A-AB0A-445BBA66321E}" type="presOf" srcId="{DEAE6EB4-6C1A-481E-AC89-D50A70922D32}" destId="{5C122220-CB6A-4BA8-950E-93CC5E2E3735}" srcOrd="0" destOrd="0" presId="urn:microsoft.com/office/officeart/2005/8/layout/vList2"/>
    <dgm:cxn modelId="{683E0196-3994-47B1-A1D0-8DB2C865368F}" srcId="{BF5DF959-C3D0-47F5-A55D-D3D2D16E2519}" destId="{DEAE6EB4-6C1A-481E-AC89-D50A70922D32}" srcOrd="3" destOrd="0" parTransId="{216FEC32-C9EB-4B6A-BBD1-1ADED608BBBD}" sibTransId="{DEE6D5FB-CA2D-4F8D-A350-80F98380E51D}"/>
    <dgm:cxn modelId="{D7B3BB00-0F58-4A25-B634-81B417190C60}" type="presOf" srcId="{CC6FD8AC-72AE-4BC4-B425-367335E8C39F}" destId="{1774F3F1-58A7-4E64-B687-52D38D6C798C}" srcOrd="0" destOrd="0" presId="urn:microsoft.com/office/officeart/2005/8/layout/vList2"/>
    <dgm:cxn modelId="{10A5F687-001F-4495-9A6D-21BBA74D624E}" type="presParOf" srcId="{3634BEDE-2E80-44D1-890B-CA2C6F806060}" destId="{D1F80491-4042-4F69-8416-10CC6CC8C55C}" srcOrd="0" destOrd="0" presId="urn:microsoft.com/office/officeart/2005/8/layout/vList2"/>
    <dgm:cxn modelId="{B9C0B2A5-790B-46A3-BA7D-4EC20467D9C4}" type="presParOf" srcId="{3634BEDE-2E80-44D1-890B-CA2C6F806060}" destId="{3587F40A-79F7-4247-BB6C-B182BC832E77}" srcOrd="1" destOrd="0" presId="urn:microsoft.com/office/officeart/2005/8/layout/vList2"/>
    <dgm:cxn modelId="{25DD1F7A-2066-4273-8A4C-1424B278BA69}" type="presParOf" srcId="{3634BEDE-2E80-44D1-890B-CA2C6F806060}" destId="{6230CE4F-E49F-49C4-BFC3-5A5B0319EC6D}" srcOrd="2" destOrd="0" presId="urn:microsoft.com/office/officeart/2005/8/layout/vList2"/>
    <dgm:cxn modelId="{AF94F386-CBAF-4BE4-A48F-5E8E78712038}" type="presParOf" srcId="{3634BEDE-2E80-44D1-890B-CA2C6F806060}" destId="{0AD24F2D-C25C-4B10-80E9-6925E28400D5}" srcOrd="3" destOrd="0" presId="urn:microsoft.com/office/officeart/2005/8/layout/vList2"/>
    <dgm:cxn modelId="{422C4965-115F-4ED1-AE32-4F8362DD7EE8}" type="presParOf" srcId="{3634BEDE-2E80-44D1-890B-CA2C6F806060}" destId="{1774F3F1-58A7-4E64-B687-52D38D6C798C}" srcOrd="4" destOrd="0" presId="urn:microsoft.com/office/officeart/2005/8/layout/vList2"/>
    <dgm:cxn modelId="{C8FB21B7-18EE-4A6B-8258-DAB9A47A121F}" type="presParOf" srcId="{3634BEDE-2E80-44D1-890B-CA2C6F806060}" destId="{C48A369D-0266-43D4-9CD5-7B5B657F9AC4}" srcOrd="5" destOrd="0" presId="urn:microsoft.com/office/officeart/2005/8/layout/vList2"/>
    <dgm:cxn modelId="{61526466-C39E-4C10-A46F-2BF9A994AACD}" type="presParOf" srcId="{3634BEDE-2E80-44D1-890B-CA2C6F806060}" destId="{5C122220-CB6A-4BA8-950E-93CC5E2E3735}" srcOrd="6" destOrd="0" presId="urn:microsoft.com/office/officeart/2005/8/layout/vList2"/>
    <dgm:cxn modelId="{57892FD1-7E43-4582-9BCD-2A6ACD88EC35}" type="presParOf" srcId="{3634BEDE-2E80-44D1-890B-CA2C6F806060}" destId="{0D59FDD5-B565-47AC-A868-729D7A3A25F2}" srcOrd="7" destOrd="0" presId="urn:microsoft.com/office/officeart/2005/8/layout/vList2"/>
    <dgm:cxn modelId="{2BDBC1A3-FABE-45A1-B7A6-57229C8BB33A}" type="presParOf" srcId="{3634BEDE-2E80-44D1-890B-CA2C6F806060}" destId="{117506D4-F67C-4856-8490-D3751E584B9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778982A5-D346-4B0C-86D5-87D05E9B000B}"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884879FF-5DF8-404D-8C68-DDF6B0FF3289}">
      <dgm:prSet phldrT="[Text]" custT="1"/>
      <dgm:spPr/>
      <dgm:t>
        <a:bodyPr/>
        <a:lstStyle/>
        <a:p>
          <a:r>
            <a:rPr lang="en-US" sz="2400" b="0" dirty="0"/>
            <a:t>Fluoroprotein foam</a:t>
          </a:r>
        </a:p>
      </dgm:t>
    </dgm:pt>
    <dgm:pt modelId="{049267A4-940E-4373-B65B-9434E0C11FFE}" type="parTrans" cxnId="{1FCA0C33-746A-4AAF-BCD6-9CFF5D672893}">
      <dgm:prSet/>
      <dgm:spPr/>
      <dgm:t>
        <a:bodyPr/>
        <a:lstStyle/>
        <a:p>
          <a:endParaRPr lang="en-US"/>
        </a:p>
      </dgm:t>
    </dgm:pt>
    <dgm:pt modelId="{A0A51EB8-6F99-42A4-83CC-5F2E105A9A2A}" type="sibTrans" cxnId="{1FCA0C33-746A-4AAF-BCD6-9CFF5D672893}">
      <dgm:prSet/>
      <dgm:spPr/>
      <dgm:t>
        <a:bodyPr/>
        <a:lstStyle/>
        <a:p>
          <a:endParaRPr lang="en-US"/>
        </a:p>
      </dgm:t>
    </dgm:pt>
    <dgm:pt modelId="{96A5010D-D365-49F8-9294-7CED9EA91ED0}">
      <dgm:prSet custT="1"/>
      <dgm:spPr/>
      <dgm:t>
        <a:bodyPr/>
        <a:lstStyle/>
        <a:p>
          <a:r>
            <a:rPr lang="en-US" sz="2400" b="0" dirty="0"/>
            <a:t>Film forming fluoroprotein (FFFP) foam </a:t>
          </a:r>
        </a:p>
      </dgm:t>
    </dgm:pt>
    <dgm:pt modelId="{8400767D-8B18-4EE3-896B-29CE81BAE691}" type="parTrans" cxnId="{AC363ADD-8AC8-4D1C-8AD2-6C97CF60AEF7}">
      <dgm:prSet/>
      <dgm:spPr/>
      <dgm:t>
        <a:bodyPr/>
        <a:lstStyle/>
        <a:p>
          <a:endParaRPr lang="en-US"/>
        </a:p>
      </dgm:t>
    </dgm:pt>
    <dgm:pt modelId="{6CEB4D23-F6AB-4988-A38C-D5BC103BF3CF}" type="sibTrans" cxnId="{AC363ADD-8AC8-4D1C-8AD2-6C97CF60AEF7}">
      <dgm:prSet/>
      <dgm:spPr/>
      <dgm:t>
        <a:bodyPr/>
        <a:lstStyle/>
        <a:p>
          <a:endParaRPr lang="en-US"/>
        </a:p>
      </dgm:t>
    </dgm:pt>
    <dgm:pt modelId="{A85A27EC-A448-4141-8B1C-92D448B2EFDC}">
      <dgm:prSet custT="1"/>
      <dgm:spPr/>
      <dgm:t>
        <a:bodyPr/>
        <a:lstStyle/>
        <a:p>
          <a:r>
            <a:rPr lang="en-US" sz="2400" b="0" dirty="0"/>
            <a:t>Aqueous film forming foam (AFFF) </a:t>
          </a:r>
        </a:p>
      </dgm:t>
    </dgm:pt>
    <dgm:pt modelId="{A689F566-E2A8-4299-8BD4-C9DF7022776F}" type="parTrans" cxnId="{66E36C64-AC74-48D9-A1B3-B566517F1AC4}">
      <dgm:prSet/>
      <dgm:spPr/>
      <dgm:t>
        <a:bodyPr/>
        <a:lstStyle/>
        <a:p>
          <a:endParaRPr lang="en-US"/>
        </a:p>
      </dgm:t>
    </dgm:pt>
    <dgm:pt modelId="{D982D85B-6E2D-4DBD-AE99-2DF38F30090A}" type="sibTrans" cxnId="{66E36C64-AC74-48D9-A1B3-B566517F1AC4}">
      <dgm:prSet/>
      <dgm:spPr/>
      <dgm:t>
        <a:bodyPr/>
        <a:lstStyle/>
        <a:p>
          <a:endParaRPr lang="en-US"/>
        </a:p>
      </dgm:t>
    </dgm:pt>
    <dgm:pt modelId="{18B897D1-0614-439D-86C4-B36F66AD1F52}">
      <dgm:prSet custT="1"/>
      <dgm:spPr>
        <a:solidFill>
          <a:schemeClr val="accent6">
            <a:lumMod val="75000"/>
          </a:schemeClr>
        </a:solidFill>
      </dgm:spPr>
      <dgm:t>
        <a:bodyPr/>
        <a:lstStyle/>
        <a:p>
          <a:r>
            <a:rPr lang="en-US" sz="2400" b="0" dirty="0"/>
            <a:t>Alcohol-resistant aqueous film forming foam (AR-AFFF)</a:t>
          </a:r>
        </a:p>
      </dgm:t>
    </dgm:pt>
    <dgm:pt modelId="{95BF1C26-9CB5-49B4-B45C-23EA1A671216}" type="parTrans" cxnId="{0FC13C41-E92D-4C6A-A113-A8B540DCB3FC}">
      <dgm:prSet/>
      <dgm:spPr/>
      <dgm:t>
        <a:bodyPr/>
        <a:lstStyle/>
        <a:p>
          <a:endParaRPr lang="en-US"/>
        </a:p>
      </dgm:t>
    </dgm:pt>
    <dgm:pt modelId="{B5C68457-1819-40CE-8432-9DCE8EE7CD19}" type="sibTrans" cxnId="{0FC13C41-E92D-4C6A-A113-A8B540DCB3FC}">
      <dgm:prSet/>
      <dgm:spPr/>
      <dgm:t>
        <a:bodyPr/>
        <a:lstStyle/>
        <a:p>
          <a:endParaRPr lang="en-US"/>
        </a:p>
      </dgm:t>
    </dgm:pt>
    <dgm:pt modelId="{24F8BED9-2BFB-4386-B91C-6EEE2679F8C1}" type="pres">
      <dgm:prSet presAssocID="{778982A5-D346-4B0C-86D5-87D05E9B000B}" presName="diagram" presStyleCnt="0">
        <dgm:presLayoutVars>
          <dgm:dir/>
          <dgm:resizeHandles val="exact"/>
        </dgm:presLayoutVars>
      </dgm:prSet>
      <dgm:spPr/>
      <dgm:t>
        <a:bodyPr/>
        <a:lstStyle/>
        <a:p>
          <a:endParaRPr lang="en-US"/>
        </a:p>
      </dgm:t>
    </dgm:pt>
    <dgm:pt modelId="{3F89DDF8-C481-4CB8-8555-D7B1DD466960}" type="pres">
      <dgm:prSet presAssocID="{884879FF-5DF8-404D-8C68-DDF6B0FF3289}" presName="node" presStyleLbl="node1" presStyleIdx="0" presStyleCnt="4">
        <dgm:presLayoutVars>
          <dgm:bulletEnabled val="1"/>
        </dgm:presLayoutVars>
      </dgm:prSet>
      <dgm:spPr/>
      <dgm:t>
        <a:bodyPr/>
        <a:lstStyle/>
        <a:p>
          <a:endParaRPr lang="en-US"/>
        </a:p>
      </dgm:t>
    </dgm:pt>
    <dgm:pt modelId="{4E9B9DDC-9856-4F14-A34B-1B923557C484}" type="pres">
      <dgm:prSet presAssocID="{A0A51EB8-6F99-42A4-83CC-5F2E105A9A2A}" presName="sibTrans" presStyleCnt="0"/>
      <dgm:spPr/>
    </dgm:pt>
    <dgm:pt modelId="{926AE3B5-7B66-43F5-A017-0F059A51EAE4}" type="pres">
      <dgm:prSet presAssocID="{96A5010D-D365-49F8-9294-7CED9EA91ED0}" presName="node" presStyleLbl="node1" presStyleIdx="1" presStyleCnt="4">
        <dgm:presLayoutVars>
          <dgm:bulletEnabled val="1"/>
        </dgm:presLayoutVars>
      </dgm:prSet>
      <dgm:spPr/>
      <dgm:t>
        <a:bodyPr/>
        <a:lstStyle/>
        <a:p>
          <a:endParaRPr lang="en-US"/>
        </a:p>
      </dgm:t>
    </dgm:pt>
    <dgm:pt modelId="{131F0072-5494-4523-BC75-AB5ACFAF4B22}" type="pres">
      <dgm:prSet presAssocID="{6CEB4D23-F6AB-4988-A38C-D5BC103BF3CF}" presName="sibTrans" presStyleCnt="0"/>
      <dgm:spPr/>
    </dgm:pt>
    <dgm:pt modelId="{5C024242-EBB4-4882-99D0-88D36C19CCBB}" type="pres">
      <dgm:prSet presAssocID="{A85A27EC-A448-4141-8B1C-92D448B2EFDC}" presName="node" presStyleLbl="node1" presStyleIdx="2" presStyleCnt="4">
        <dgm:presLayoutVars>
          <dgm:bulletEnabled val="1"/>
        </dgm:presLayoutVars>
      </dgm:prSet>
      <dgm:spPr/>
      <dgm:t>
        <a:bodyPr/>
        <a:lstStyle/>
        <a:p>
          <a:endParaRPr lang="en-US"/>
        </a:p>
      </dgm:t>
    </dgm:pt>
    <dgm:pt modelId="{C384ADD7-0D36-4D36-B391-D3D8721CD028}" type="pres">
      <dgm:prSet presAssocID="{D982D85B-6E2D-4DBD-AE99-2DF38F30090A}" presName="sibTrans" presStyleCnt="0"/>
      <dgm:spPr/>
    </dgm:pt>
    <dgm:pt modelId="{556F394C-4B02-4516-B67A-47F2D2034250}" type="pres">
      <dgm:prSet presAssocID="{18B897D1-0614-439D-86C4-B36F66AD1F52}" presName="node" presStyleLbl="node1" presStyleIdx="3" presStyleCnt="4">
        <dgm:presLayoutVars>
          <dgm:bulletEnabled val="1"/>
        </dgm:presLayoutVars>
      </dgm:prSet>
      <dgm:spPr/>
      <dgm:t>
        <a:bodyPr/>
        <a:lstStyle/>
        <a:p>
          <a:endParaRPr lang="en-US"/>
        </a:p>
      </dgm:t>
    </dgm:pt>
  </dgm:ptLst>
  <dgm:cxnLst>
    <dgm:cxn modelId="{1FCA0C33-746A-4AAF-BCD6-9CFF5D672893}" srcId="{778982A5-D346-4B0C-86D5-87D05E9B000B}" destId="{884879FF-5DF8-404D-8C68-DDF6B0FF3289}" srcOrd="0" destOrd="0" parTransId="{049267A4-940E-4373-B65B-9434E0C11FFE}" sibTransId="{A0A51EB8-6F99-42A4-83CC-5F2E105A9A2A}"/>
    <dgm:cxn modelId="{C4B44778-9C13-4144-A7C4-B7BD1CF8A04D}" type="presOf" srcId="{18B897D1-0614-439D-86C4-B36F66AD1F52}" destId="{556F394C-4B02-4516-B67A-47F2D2034250}" srcOrd="0" destOrd="0" presId="urn:microsoft.com/office/officeart/2005/8/layout/default"/>
    <dgm:cxn modelId="{0118B74D-F72B-4FD2-85D5-91A14CA5503C}" type="presOf" srcId="{884879FF-5DF8-404D-8C68-DDF6B0FF3289}" destId="{3F89DDF8-C481-4CB8-8555-D7B1DD466960}" srcOrd="0" destOrd="0" presId="urn:microsoft.com/office/officeart/2005/8/layout/default"/>
    <dgm:cxn modelId="{0FC13C41-E92D-4C6A-A113-A8B540DCB3FC}" srcId="{778982A5-D346-4B0C-86D5-87D05E9B000B}" destId="{18B897D1-0614-439D-86C4-B36F66AD1F52}" srcOrd="3" destOrd="0" parTransId="{95BF1C26-9CB5-49B4-B45C-23EA1A671216}" sibTransId="{B5C68457-1819-40CE-8432-9DCE8EE7CD19}"/>
    <dgm:cxn modelId="{4DF24B52-C321-4212-ACAA-2CC4B60C8621}" type="presOf" srcId="{778982A5-D346-4B0C-86D5-87D05E9B000B}" destId="{24F8BED9-2BFB-4386-B91C-6EEE2679F8C1}" srcOrd="0" destOrd="0" presId="urn:microsoft.com/office/officeart/2005/8/layout/default"/>
    <dgm:cxn modelId="{AC363ADD-8AC8-4D1C-8AD2-6C97CF60AEF7}" srcId="{778982A5-D346-4B0C-86D5-87D05E9B000B}" destId="{96A5010D-D365-49F8-9294-7CED9EA91ED0}" srcOrd="1" destOrd="0" parTransId="{8400767D-8B18-4EE3-896B-29CE81BAE691}" sibTransId="{6CEB4D23-F6AB-4988-A38C-D5BC103BF3CF}"/>
    <dgm:cxn modelId="{A52048AA-49E9-4697-8A9C-879EABFF9113}" type="presOf" srcId="{96A5010D-D365-49F8-9294-7CED9EA91ED0}" destId="{926AE3B5-7B66-43F5-A017-0F059A51EAE4}" srcOrd="0" destOrd="0" presId="urn:microsoft.com/office/officeart/2005/8/layout/default"/>
    <dgm:cxn modelId="{66E36C64-AC74-48D9-A1B3-B566517F1AC4}" srcId="{778982A5-D346-4B0C-86D5-87D05E9B000B}" destId="{A85A27EC-A448-4141-8B1C-92D448B2EFDC}" srcOrd="2" destOrd="0" parTransId="{A689F566-E2A8-4299-8BD4-C9DF7022776F}" sibTransId="{D982D85B-6E2D-4DBD-AE99-2DF38F30090A}"/>
    <dgm:cxn modelId="{81658D3F-14DE-445D-B2E7-C5BEC4FE6335}" type="presOf" srcId="{A85A27EC-A448-4141-8B1C-92D448B2EFDC}" destId="{5C024242-EBB4-4882-99D0-88D36C19CCBB}" srcOrd="0" destOrd="0" presId="urn:microsoft.com/office/officeart/2005/8/layout/default"/>
    <dgm:cxn modelId="{777B4524-334D-4F49-A362-5C9117F3B966}" type="presParOf" srcId="{24F8BED9-2BFB-4386-B91C-6EEE2679F8C1}" destId="{3F89DDF8-C481-4CB8-8555-D7B1DD466960}" srcOrd="0" destOrd="0" presId="urn:microsoft.com/office/officeart/2005/8/layout/default"/>
    <dgm:cxn modelId="{AFFC0AF4-7375-492D-BA1F-C181C4968BAE}" type="presParOf" srcId="{24F8BED9-2BFB-4386-B91C-6EEE2679F8C1}" destId="{4E9B9DDC-9856-4F14-A34B-1B923557C484}" srcOrd="1" destOrd="0" presId="urn:microsoft.com/office/officeart/2005/8/layout/default"/>
    <dgm:cxn modelId="{30A9D0BB-36A7-4AFB-90DC-E44A5E3C2007}" type="presParOf" srcId="{24F8BED9-2BFB-4386-B91C-6EEE2679F8C1}" destId="{926AE3B5-7B66-43F5-A017-0F059A51EAE4}" srcOrd="2" destOrd="0" presId="urn:microsoft.com/office/officeart/2005/8/layout/default"/>
    <dgm:cxn modelId="{78F88A9B-432D-451E-8613-0D9938EFBE38}" type="presParOf" srcId="{24F8BED9-2BFB-4386-B91C-6EEE2679F8C1}" destId="{131F0072-5494-4523-BC75-AB5ACFAF4B22}" srcOrd="3" destOrd="0" presId="urn:microsoft.com/office/officeart/2005/8/layout/default"/>
    <dgm:cxn modelId="{5299614E-DE87-4B00-99DD-F63FF4F166CD}" type="presParOf" srcId="{24F8BED9-2BFB-4386-B91C-6EEE2679F8C1}" destId="{5C024242-EBB4-4882-99D0-88D36C19CCBB}" srcOrd="4" destOrd="0" presId="urn:microsoft.com/office/officeart/2005/8/layout/default"/>
    <dgm:cxn modelId="{36C89848-9699-4047-BD72-62CFB402F531}" type="presParOf" srcId="{24F8BED9-2BFB-4386-B91C-6EEE2679F8C1}" destId="{C384ADD7-0D36-4D36-B391-D3D8721CD028}" srcOrd="5" destOrd="0" presId="urn:microsoft.com/office/officeart/2005/8/layout/default"/>
    <dgm:cxn modelId="{357D4A38-01AF-4206-9DDB-F2C4AB0EC5FD}" type="presParOf" srcId="{24F8BED9-2BFB-4386-B91C-6EEE2679F8C1}" destId="{556F394C-4B02-4516-B67A-47F2D2034250}"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CB82FF5B-D2FF-4979-8B79-E358BBD92888}" type="doc">
      <dgm:prSet loTypeId="urn:microsoft.com/office/officeart/2005/8/layout/list1" loCatId="list" qsTypeId="urn:microsoft.com/office/officeart/2005/8/quickstyle/simple1" qsCatId="simple" csTypeId="urn:microsoft.com/office/officeart/2005/8/colors/accent2_3" csCatId="accent2" phldr="1"/>
      <dgm:spPr/>
      <dgm:t>
        <a:bodyPr/>
        <a:lstStyle/>
        <a:p>
          <a:endParaRPr lang="en-US"/>
        </a:p>
      </dgm:t>
    </dgm:pt>
    <dgm:pt modelId="{BEFCBFC2-B727-4AAA-A711-FCC8C57B0622}">
      <dgm:prSet phldrT="[Text]" custT="1"/>
      <dgm:spPr/>
      <dgm:t>
        <a:bodyPr/>
        <a:lstStyle/>
        <a:p>
          <a:r>
            <a:rPr lang="en-US" sz="2000" dirty="0"/>
            <a:t>Balanced pressure proportioner</a:t>
          </a:r>
        </a:p>
      </dgm:t>
    </dgm:pt>
    <dgm:pt modelId="{A74B4350-DB81-4267-937C-C10522EA0B58}" type="parTrans" cxnId="{647F5B86-EE47-4596-A6A9-E191BFB70A22}">
      <dgm:prSet/>
      <dgm:spPr/>
      <dgm:t>
        <a:bodyPr/>
        <a:lstStyle/>
        <a:p>
          <a:endParaRPr lang="en-US"/>
        </a:p>
      </dgm:t>
    </dgm:pt>
    <dgm:pt modelId="{550E70FD-ADBF-480F-AB0C-7064D3B5AB27}" type="sibTrans" cxnId="{647F5B86-EE47-4596-A6A9-E191BFB70A22}">
      <dgm:prSet/>
      <dgm:spPr/>
      <dgm:t>
        <a:bodyPr/>
        <a:lstStyle/>
        <a:p>
          <a:endParaRPr lang="en-US"/>
        </a:p>
      </dgm:t>
    </dgm:pt>
    <dgm:pt modelId="{2CA0E4F7-F4BF-47E4-81C3-83824FFC30F6}">
      <dgm:prSet custT="1"/>
      <dgm:spPr/>
      <dgm:t>
        <a:bodyPr/>
        <a:lstStyle/>
        <a:p>
          <a:r>
            <a:rPr lang="en-US" sz="1800" dirty="0" smtClean="0"/>
            <a:t>Foam </a:t>
          </a:r>
          <a:r>
            <a:rPr lang="en-US" sz="1800" dirty="0"/>
            <a:t>concentrate pump supplies the concentrate line from a fixed storage tank</a:t>
          </a:r>
        </a:p>
      </dgm:t>
    </dgm:pt>
    <dgm:pt modelId="{C93968E3-F942-499A-B4C7-5885DD6B1988}" type="parTrans" cxnId="{ADD995B2-6609-41F6-BCB5-B1ADEDE78A92}">
      <dgm:prSet/>
      <dgm:spPr/>
      <dgm:t>
        <a:bodyPr/>
        <a:lstStyle/>
        <a:p>
          <a:endParaRPr lang="en-US"/>
        </a:p>
      </dgm:t>
    </dgm:pt>
    <dgm:pt modelId="{69C19459-FCD5-4997-81E6-7375D4583EAB}" type="sibTrans" cxnId="{ADD995B2-6609-41F6-BCB5-B1ADEDE78A92}">
      <dgm:prSet/>
      <dgm:spPr/>
      <dgm:t>
        <a:bodyPr/>
        <a:lstStyle/>
        <a:p>
          <a:endParaRPr lang="en-US"/>
        </a:p>
      </dgm:t>
    </dgm:pt>
    <dgm:pt modelId="{14934BDF-40EF-4F52-9FAA-6346EA5FF64B}">
      <dgm:prSet custT="1"/>
      <dgm:spPr/>
      <dgm:t>
        <a:bodyPr/>
        <a:lstStyle/>
        <a:p>
          <a:r>
            <a:rPr lang="en-US" sz="1800" dirty="0"/>
            <a:t>Foam concentrate and water </a:t>
          </a:r>
          <a:r>
            <a:rPr lang="en-US" sz="1800" dirty="0" smtClean="0"/>
            <a:t>supplied </a:t>
          </a:r>
          <a:r>
            <a:rPr lang="en-US" sz="1800" dirty="0"/>
            <a:t>at the same pressure</a:t>
          </a:r>
        </a:p>
      </dgm:t>
    </dgm:pt>
    <dgm:pt modelId="{01040DEE-3F0C-46EE-9245-ACC69410B3BE}" type="parTrans" cxnId="{CC0207CC-9939-4B62-9479-06E1A9CA285C}">
      <dgm:prSet/>
      <dgm:spPr/>
      <dgm:t>
        <a:bodyPr/>
        <a:lstStyle/>
        <a:p>
          <a:endParaRPr lang="en-US"/>
        </a:p>
      </dgm:t>
    </dgm:pt>
    <dgm:pt modelId="{E7164E9B-8ADE-4356-8DD8-BE46C81F0297}" type="sibTrans" cxnId="{CC0207CC-9939-4B62-9479-06E1A9CA285C}">
      <dgm:prSet/>
      <dgm:spPr/>
      <dgm:t>
        <a:bodyPr/>
        <a:lstStyle/>
        <a:p>
          <a:endParaRPr lang="en-US"/>
        </a:p>
      </dgm:t>
    </dgm:pt>
    <dgm:pt modelId="{FB861EE0-E613-4598-A908-833E9E161711}">
      <dgm:prSet custT="1"/>
      <dgm:spPr/>
      <dgm:t>
        <a:bodyPr/>
        <a:lstStyle/>
        <a:p>
          <a:r>
            <a:rPr lang="en-US" sz="1800" dirty="0"/>
            <a:t>One of the most reliable methods of foam proportioning</a:t>
          </a:r>
        </a:p>
      </dgm:t>
    </dgm:pt>
    <dgm:pt modelId="{4A68A20E-FEB8-43C3-B602-E40C18ADFA7B}" type="parTrans" cxnId="{93C72401-69CE-4E56-8D4B-7542E2CC7492}">
      <dgm:prSet/>
      <dgm:spPr/>
      <dgm:t>
        <a:bodyPr/>
        <a:lstStyle/>
        <a:p>
          <a:endParaRPr lang="en-US"/>
        </a:p>
      </dgm:t>
    </dgm:pt>
    <dgm:pt modelId="{C7B9F14C-86F9-49C3-92D4-4631814C79A0}" type="sibTrans" cxnId="{93C72401-69CE-4E56-8D4B-7542E2CC7492}">
      <dgm:prSet/>
      <dgm:spPr/>
      <dgm:t>
        <a:bodyPr/>
        <a:lstStyle/>
        <a:p>
          <a:endParaRPr lang="en-US"/>
        </a:p>
      </dgm:t>
    </dgm:pt>
    <dgm:pt modelId="{14CE32BF-53AC-41A3-9AA3-007D2A56C7E2}">
      <dgm:prSet phldrT="[Text]" custT="1"/>
      <dgm:spPr/>
      <dgm:t>
        <a:bodyPr/>
        <a:lstStyle/>
        <a:p>
          <a:r>
            <a:rPr lang="en-US" sz="1800" dirty="0"/>
            <a:t>Concentrate lines connected to each fire pump discharge outlet or to the system riser</a:t>
          </a:r>
        </a:p>
      </dgm:t>
    </dgm:pt>
    <dgm:pt modelId="{D158B687-61E7-449D-806A-7AC9DB4B4CA1}" type="parTrans" cxnId="{F3A61333-51C6-47B1-A690-A17A5FE22B59}">
      <dgm:prSet/>
      <dgm:spPr/>
      <dgm:t>
        <a:bodyPr/>
        <a:lstStyle/>
        <a:p>
          <a:endParaRPr lang="en-US"/>
        </a:p>
      </dgm:t>
    </dgm:pt>
    <dgm:pt modelId="{8187F1AE-1B8A-45DA-9B73-9A2550F1C7AB}" type="sibTrans" cxnId="{F3A61333-51C6-47B1-A690-A17A5FE22B59}">
      <dgm:prSet/>
      <dgm:spPr/>
      <dgm:t>
        <a:bodyPr/>
        <a:lstStyle/>
        <a:p>
          <a:endParaRPr lang="en-US"/>
        </a:p>
      </dgm:t>
    </dgm:pt>
    <dgm:pt modelId="{1A8FE013-7749-46FD-A5C9-0AF73ABA33A1}" type="pres">
      <dgm:prSet presAssocID="{CB82FF5B-D2FF-4979-8B79-E358BBD92888}" presName="linear" presStyleCnt="0">
        <dgm:presLayoutVars>
          <dgm:dir/>
          <dgm:animLvl val="lvl"/>
          <dgm:resizeHandles val="exact"/>
        </dgm:presLayoutVars>
      </dgm:prSet>
      <dgm:spPr/>
      <dgm:t>
        <a:bodyPr/>
        <a:lstStyle/>
        <a:p>
          <a:endParaRPr lang="en-US"/>
        </a:p>
      </dgm:t>
    </dgm:pt>
    <dgm:pt modelId="{22E53A85-10A1-4FDB-A729-EE1922328C93}" type="pres">
      <dgm:prSet presAssocID="{BEFCBFC2-B727-4AAA-A711-FCC8C57B0622}" presName="parentLin" presStyleCnt="0"/>
      <dgm:spPr/>
      <dgm:t>
        <a:bodyPr/>
        <a:lstStyle/>
        <a:p>
          <a:endParaRPr lang="en-US"/>
        </a:p>
      </dgm:t>
    </dgm:pt>
    <dgm:pt modelId="{9DE16B65-9B38-48AB-9F3A-8B1478FDA858}" type="pres">
      <dgm:prSet presAssocID="{BEFCBFC2-B727-4AAA-A711-FCC8C57B0622}" presName="parentLeftMargin" presStyleLbl="node1" presStyleIdx="0" presStyleCnt="1"/>
      <dgm:spPr/>
      <dgm:t>
        <a:bodyPr/>
        <a:lstStyle/>
        <a:p>
          <a:endParaRPr lang="en-US"/>
        </a:p>
      </dgm:t>
    </dgm:pt>
    <dgm:pt modelId="{692BE900-277E-4804-8537-772F8B60ED06}" type="pres">
      <dgm:prSet presAssocID="{BEFCBFC2-B727-4AAA-A711-FCC8C57B0622}" presName="parentText" presStyleLbl="node1" presStyleIdx="0" presStyleCnt="1" custScaleX="125510">
        <dgm:presLayoutVars>
          <dgm:chMax val="0"/>
          <dgm:bulletEnabled val="1"/>
        </dgm:presLayoutVars>
      </dgm:prSet>
      <dgm:spPr/>
      <dgm:t>
        <a:bodyPr/>
        <a:lstStyle/>
        <a:p>
          <a:endParaRPr lang="en-US"/>
        </a:p>
      </dgm:t>
    </dgm:pt>
    <dgm:pt modelId="{4F7265BE-9BC4-46DB-9212-75724FC089C9}" type="pres">
      <dgm:prSet presAssocID="{BEFCBFC2-B727-4AAA-A711-FCC8C57B0622}" presName="negativeSpace" presStyleCnt="0"/>
      <dgm:spPr/>
      <dgm:t>
        <a:bodyPr/>
        <a:lstStyle/>
        <a:p>
          <a:endParaRPr lang="en-US"/>
        </a:p>
      </dgm:t>
    </dgm:pt>
    <dgm:pt modelId="{AEAD8032-468D-48E2-8B13-95EA636FE92D}" type="pres">
      <dgm:prSet presAssocID="{BEFCBFC2-B727-4AAA-A711-FCC8C57B0622}" presName="childText" presStyleLbl="conFgAcc1" presStyleIdx="0" presStyleCnt="1">
        <dgm:presLayoutVars>
          <dgm:bulletEnabled val="1"/>
        </dgm:presLayoutVars>
      </dgm:prSet>
      <dgm:spPr/>
      <dgm:t>
        <a:bodyPr/>
        <a:lstStyle/>
        <a:p>
          <a:endParaRPr lang="en-US"/>
        </a:p>
      </dgm:t>
    </dgm:pt>
  </dgm:ptLst>
  <dgm:cxnLst>
    <dgm:cxn modelId="{647F5B86-EE47-4596-A6A9-E191BFB70A22}" srcId="{CB82FF5B-D2FF-4979-8B79-E358BBD92888}" destId="{BEFCBFC2-B727-4AAA-A711-FCC8C57B0622}" srcOrd="0" destOrd="0" parTransId="{A74B4350-DB81-4267-937C-C10522EA0B58}" sibTransId="{550E70FD-ADBF-480F-AB0C-7064D3B5AB27}"/>
    <dgm:cxn modelId="{C0809074-8195-4EE9-BFB5-AAB0287AA4DC}" type="presOf" srcId="{BEFCBFC2-B727-4AAA-A711-FCC8C57B0622}" destId="{692BE900-277E-4804-8537-772F8B60ED06}" srcOrd="1" destOrd="0" presId="urn:microsoft.com/office/officeart/2005/8/layout/list1"/>
    <dgm:cxn modelId="{ADD995B2-6609-41F6-BCB5-B1ADEDE78A92}" srcId="{BEFCBFC2-B727-4AAA-A711-FCC8C57B0622}" destId="{2CA0E4F7-F4BF-47E4-81C3-83824FFC30F6}" srcOrd="1" destOrd="0" parTransId="{C93968E3-F942-499A-B4C7-5885DD6B1988}" sibTransId="{69C19459-FCD5-4997-81E6-7375D4583EAB}"/>
    <dgm:cxn modelId="{A8633F93-0062-4D47-BCDB-1EE0F52A59D7}" type="presOf" srcId="{CB82FF5B-D2FF-4979-8B79-E358BBD92888}" destId="{1A8FE013-7749-46FD-A5C9-0AF73ABA33A1}" srcOrd="0" destOrd="0" presId="urn:microsoft.com/office/officeart/2005/8/layout/list1"/>
    <dgm:cxn modelId="{93C72401-69CE-4E56-8D4B-7542E2CC7492}" srcId="{BEFCBFC2-B727-4AAA-A711-FCC8C57B0622}" destId="{FB861EE0-E613-4598-A908-833E9E161711}" srcOrd="3" destOrd="0" parTransId="{4A68A20E-FEB8-43C3-B602-E40C18ADFA7B}" sibTransId="{C7B9F14C-86F9-49C3-92D4-4631814C79A0}"/>
    <dgm:cxn modelId="{F3A61333-51C6-47B1-A690-A17A5FE22B59}" srcId="{BEFCBFC2-B727-4AAA-A711-FCC8C57B0622}" destId="{14CE32BF-53AC-41A3-9AA3-007D2A56C7E2}" srcOrd="0" destOrd="0" parTransId="{D158B687-61E7-449D-806A-7AC9DB4B4CA1}" sibTransId="{8187F1AE-1B8A-45DA-9B73-9A2550F1C7AB}"/>
    <dgm:cxn modelId="{21711358-32A4-453B-8335-8655C96A60EB}" type="presOf" srcId="{14934BDF-40EF-4F52-9FAA-6346EA5FF64B}" destId="{AEAD8032-468D-48E2-8B13-95EA636FE92D}" srcOrd="0" destOrd="2" presId="urn:microsoft.com/office/officeart/2005/8/layout/list1"/>
    <dgm:cxn modelId="{CC0207CC-9939-4B62-9479-06E1A9CA285C}" srcId="{BEFCBFC2-B727-4AAA-A711-FCC8C57B0622}" destId="{14934BDF-40EF-4F52-9FAA-6346EA5FF64B}" srcOrd="2" destOrd="0" parTransId="{01040DEE-3F0C-46EE-9245-ACC69410B3BE}" sibTransId="{E7164E9B-8ADE-4356-8DD8-BE46C81F0297}"/>
    <dgm:cxn modelId="{CE00AB00-5AE6-4B6C-B0E4-0C42B955C12E}" type="presOf" srcId="{2CA0E4F7-F4BF-47E4-81C3-83824FFC30F6}" destId="{AEAD8032-468D-48E2-8B13-95EA636FE92D}" srcOrd="0" destOrd="1" presId="urn:microsoft.com/office/officeart/2005/8/layout/list1"/>
    <dgm:cxn modelId="{42448782-8CFC-40D3-9365-4CD000BD64C2}" type="presOf" srcId="{BEFCBFC2-B727-4AAA-A711-FCC8C57B0622}" destId="{9DE16B65-9B38-48AB-9F3A-8B1478FDA858}" srcOrd="0" destOrd="0" presId="urn:microsoft.com/office/officeart/2005/8/layout/list1"/>
    <dgm:cxn modelId="{1A6934B9-CC17-4F1C-805C-5BA55B25F807}" type="presOf" srcId="{14CE32BF-53AC-41A3-9AA3-007D2A56C7E2}" destId="{AEAD8032-468D-48E2-8B13-95EA636FE92D}" srcOrd="0" destOrd="0" presId="urn:microsoft.com/office/officeart/2005/8/layout/list1"/>
    <dgm:cxn modelId="{AC340FA5-779D-48EB-A523-336D3700EAFA}" type="presOf" srcId="{FB861EE0-E613-4598-A908-833E9E161711}" destId="{AEAD8032-468D-48E2-8B13-95EA636FE92D}" srcOrd="0" destOrd="3" presId="urn:microsoft.com/office/officeart/2005/8/layout/list1"/>
    <dgm:cxn modelId="{7CB03B9A-7A6E-4987-9DF0-82E888E64134}" type="presParOf" srcId="{1A8FE013-7749-46FD-A5C9-0AF73ABA33A1}" destId="{22E53A85-10A1-4FDB-A729-EE1922328C93}" srcOrd="0" destOrd="0" presId="urn:microsoft.com/office/officeart/2005/8/layout/list1"/>
    <dgm:cxn modelId="{1AFE71AF-32D9-4437-9EA4-D7EFF179E78A}" type="presParOf" srcId="{22E53A85-10A1-4FDB-A729-EE1922328C93}" destId="{9DE16B65-9B38-48AB-9F3A-8B1478FDA858}" srcOrd="0" destOrd="0" presId="urn:microsoft.com/office/officeart/2005/8/layout/list1"/>
    <dgm:cxn modelId="{86FA347A-F086-4A9A-A2BE-6C1308873F4A}" type="presParOf" srcId="{22E53A85-10A1-4FDB-A729-EE1922328C93}" destId="{692BE900-277E-4804-8537-772F8B60ED06}" srcOrd="1" destOrd="0" presId="urn:microsoft.com/office/officeart/2005/8/layout/list1"/>
    <dgm:cxn modelId="{BE318994-B306-4E3C-ACF3-ADFA2893D6A1}" type="presParOf" srcId="{1A8FE013-7749-46FD-A5C9-0AF73ABA33A1}" destId="{4F7265BE-9BC4-46DB-9212-75724FC089C9}" srcOrd="1" destOrd="0" presId="urn:microsoft.com/office/officeart/2005/8/layout/list1"/>
    <dgm:cxn modelId="{74F13B47-84F9-4B07-9C58-A51C970FCC72}" type="presParOf" srcId="{1A8FE013-7749-46FD-A5C9-0AF73ABA33A1}" destId="{AEAD8032-468D-48E2-8B13-95EA636FE92D}"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0EF0B777-9FA6-4885-90F8-DCB8D111D324}"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A5ECC76F-59DE-4974-8F2D-1F8028E4AB3B}">
      <dgm:prSet custT="1"/>
      <dgm:spPr/>
      <dgm:t>
        <a:bodyPr/>
        <a:lstStyle/>
        <a:p>
          <a:r>
            <a:rPr lang="en-US" sz="2400" b="0" dirty="0"/>
            <a:t>Advantages</a:t>
          </a:r>
          <a:endParaRPr lang="en-US" sz="2400" dirty="0"/>
        </a:p>
      </dgm:t>
    </dgm:pt>
    <dgm:pt modelId="{25230036-78FA-42E2-9708-5502E7521C0C}" type="parTrans" cxnId="{137474D5-40BD-4014-B416-44CB2C60C825}">
      <dgm:prSet/>
      <dgm:spPr/>
      <dgm:t>
        <a:bodyPr/>
        <a:lstStyle/>
        <a:p>
          <a:endParaRPr lang="en-US"/>
        </a:p>
      </dgm:t>
    </dgm:pt>
    <dgm:pt modelId="{2475B8F1-8577-47B5-A9AF-D3835D3F31D3}" type="sibTrans" cxnId="{137474D5-40BD-4014-B416-44CB2C60C825}">
      <dgm:prSet/>
      <dgm:spPr/>
      <dgm:t>
        <a:bodyPr/>
        <a:lstStyle/>
        <a:p>
          <a:endParaRPr lang="en-US"/>
        </a:p>
      </dgm:t>
    </dgm:pt>
    <dgm:pt modelId="{5133872C-55DB-463A-B741-DD14F784BFB4}">
      <dgm:prSet custT="1"/>
      <dgm:spPr/>
      <dgm:t>
        <a:bodyPr/>
        <a:lstStyle/>
        <a:p>
          <a:r>
            <a:rPr lang="en-US" sz="2400" b="0" dirty="0"/>
            <a:t>Ability to monitor the demand for foam concentrate; adjust the amount</a:t>
          </a:r>
        </a:p>
      </dgm:t>
    </dgm:pt>
    <dgm:pt modelId="{5A8FC8F6-5110-4120-B79F-184702025691}" type="parTrans" cxnId="{0454C85D-52A7-4210-9CF3-AB0E3FAC88D3}">
      <dgm:prSet/>
      <dgm:spPr/>
      <dgm:t>
        <a:bodyPr/>
        <a:lstStyle/>
        <a:p>
          <a:endParaRPr lang="en-US"/>
        </a:p>
      </dgm:t>
    </dgm:pt>
    <dgm:pt modelId="{5DA7015A-51F0-4692-9E8C-B2FB6ED93351}" type="sibTrans" cxnId="{0454C85D-52A7-4210-9CF3-AB0E3FAC88D3}">
      <dgm:prSet/>
      <dgm:spPr/>
      <dgm:t>
        <a:bodyPr/>
        <a:lstStyle/>
        <a:p>
          <a:endParaRPr lang="en-US"/>
        </a:p>
      </dgm:t>
    </dgm:pt>
    <dgm:pt modelId="{FD9EDAC1-D536-49DF-B0FA-1A4ABD2CDE07}">
      <dgm:prSet custT="1"/>
      <dgm:spPr/>
      <dgm:t>
        <a:bodyPr/>
        <a:lstStyle/>
        <a:p>
          <a:r>
            <a:rPr lang="en-US" sz="2400" b="0" dirty="0"/>
            <a:t>Ability to discharge foam concentrate from some outlets and plain water from others at the same time</a:t>
          </a:r>
        </a:p>
      </dgm:t>
    </dgm:pt>
    <dgm:pt modelId="{7A1483D0-7568-4830-A9C0-8F0ED619F604}" type="parTrans" cxnId="{938F4D1F-D8EB-48FD-B36B-EDE9ACE0AA3C}">
      <dgm:prSet/>
      <dgm:spPr/>
      <dgm:t>
        <a:bodyPr/>
        <a:lstStyle/>
        <a:p>
          <a:endParaRPr lang="en-US"/>
        </a:p>
      </dgm:t>
    </dgm:pt>
    <dgm:pt modelId="{67F81405-E029-4FA0-9689-E778EEB2AE16}" type="sibTrans" cxnId="{938F4D1F-D8EB-48FD-B36B-EDE9ACE0AA3C}">
      <dgm:prSet/>
      <dgm:spPr/>
      <dgm:t>
        <a:bodyPr/>
        <a:lstStyle/>
        <a:p>
          <a:endParaRPr lang="en-US"/>
        </a:p>
      </dgm:t>
    </dgm:pt>
    <dgm:pt modelId="{2EE9E7FE-13E7-41E6-B3B8-145A344CB9C3}">
      <dgm:prSet custT="1"/>
      <dgm:spPr/>
      <dgm:t>
        <a:bodyPr/>
        <a:lstStyle/>
        <a:p>
          <a:r>
            <a:rPr lang="en-US" sz="2400" b="0" dirty="0" smtClean="0"/>
            <a:t>Discharge </a:t>
          </a:r>
          <a:r>
            <a:rPr lang="en-US" sz="2400" b="0" dirty="0"/>
            <a:t>orifice is adjustable at the point where it connects to the system riser</a:t>
          </a:r>
        </a:p>
      </dgm:t>
    </dgm:pt>
    <dgm:pt modelId="{2DB3AF06-D1BD-43C7-A112-F9C19E11A841}" type="parTrans" cxnId="{05D3F43D-C98F-4BA2-B1A7-420B70DEA3BA}">
      <dgm:prSet/>
      <dgm:spPr/>
      <dgm:t>
        <a:bodyPr/>
        <a:lstStyle/>
        <a:p>
          <a:endParaRPr lang="en-US"/>
        </a:p>
      </dgm:t>
    </dgm:pt>
    <dgm:pt modelId="{B1BCBA7F-9AC0-427A-B98E-E2EA745A7AE3}" type="sibTrans" cxnId="{05D3F43D-C98F-4BA2-B1A7-420B70DEA3BA}">
      <dgm:prSet/>
      <dgm:spPr/>
      <dgm:t>
        <a:bodyPr/>
        <a:lstStyle/>
        <a:p>
          <a:endParaRPr lang="en-US"/>
        </a:p>
      </dgm:t>
    </dgm:pt>
    <dgm:pt modelId="{E54DC566-CC36-4E76-8730-EA22EA4D5B7B}" type="pres">
      <dgm:prSet presAssocID="{0EF0B777-9FA6-4885-90F8-DCB8D111D324}" presName="linear" presStyleCnt="0">
        <dgm:presLayoutVars>
          <dgm:dir/>
          <dgm:animLvl val="lvl"/>
          <dgm:resizeHandles val="exact"/>
        </dgm:presLayoutVars>
      </dgm:prSet>
      <dgm:spPr/>
      <dgm:t>
        <a:bodyPr/>
        <a:lstStyle/>
        <a:p>
          <a:endParaRPr lang="en-US"/>
        </a:p>
      </dgm:t>
    </dgm:pt>
    <dgm:pt modelId="{0AF4BC1D-81D1-45E6-B344-BE27DABB1012}" type="pres">
      <dgm:prSet presAssocID="{A5ECC76F-59DE-4974-8F2D-1F8028E4AB3B}" presName="parentLin" presStyleCnt="0"/>
      <dgm:spPr/>
    </dgm:pt>
    <dgm:pt modelId="{892256A4-790B-4BFB-9909-662864D91C2F}" type="pres">
      <dgm:prSet presAssocID="{A5ECC76F-59DE-4974-8F2D-1F8028E4AB3B}" presName="parentLeftMargin" presStyleLbl="node1" presStyleIdx="0" presStyleCnt="1"/>
      <dgm:spPr/>
      <dgm:t>
        <a:bodyPr/>
        <a:lstStyle/>
        <a:p>
          <a:endParaRPr lang="en-US"/>
        </a:p>
      </dgm:t>
    </dgm:pt>
    <dgm:pt modelId="{FDC25EAC-4B55-4FA1-BE74-908990ACF803}" type="pres">
      <dgm:prSet presAssocID="{A5ECC76F-59DE-4974-8F2D-1F8028E4AB3B}" presName="parentText" presStyleLbl="node1" presStyleIdx="0" presStyleCnt="1">
        <dgm:presLayoutVars>
          <dgm:chMax val="0"/>
          <dgm:bulletEnabled val="1"/>
        </dgm:presLayoutVars>
      </dgm:prSet>
      <dgm:spPr/>
      <dgm:t>
        <a:bodyPr/>
        <a:lstStyle/>
        <a:p>
          <a:endParaRPr lang="en-US"/>
        </a:p>
      </dgm:t>
    </dgm:pt>
    <dgm:pt modelId="{BB898704-3455-487C-853B-CCE5FC4F6A82}" type="pres">
      <dgm:prSet presAssocID="{A5ECC76F-59DE-4974-8F2D-1F8028E4AB3B}" presName="negativeSpace" presStyleCnt="0"/>
      <dgm:spPr/>
    </dgm:pt>
    <dgm:pt modelId="{A9FC2494-D074-41C1-AEC2-560C0428B80E}" type="pres">
      <dgm:prSet presAssocID="{A5ECC76F-59DE-4974-8F2D-1F8028E4AB3B}" presName="childText" presStyleLbl="conFgAcc1" presStyleIdx="0" presStyleCnt="1">
        <dgm:presLayoutVars>
          <dgm:bulletEnabled val="1"/>
        </dgm:presLayoutVars>
      </dgm:prSet>
      <dgm:spPr/>
      <dgm:t>
        <a:bodyPr/>
        <a:lstStyle/>
        <a:p>
          <a:endParaRPr lang="en-US"/>
        </a:p>
      </dgm:t>
    </dgm:pt>
  </dgm:ptLst>
  <dgm:cxnLst>
    <dgm:cxn modelId="{0CD8D7A3-2801-4694-A99A-6B21395D713D}" type="presOf" srcId="{0EF0B777-9FA6-4885-90F8-DCB8D111D324}" destId="{E54DC566-CC36-4E76-8730-EA22EA4D5B7B}" srcOrd="0" destOrd="0" presId="urn:microsoft.com/office/officeart/2005/8/layout/list1"/>
    <dgm:cxn modelId="{DFE877E7-2750-494E-84C1-A660B770BF3F}" type="presOf" srcId="{2EE9E7FE-13E7-41E6-B3B8-145A344CB9C3}" destId="{A9FC2494-D074-41C1-AEC2-560C0428B80E}" srcOrd="0" destOrd="2" presId="urn:microsoft.com/office/officeart/2005/8/layout/list1"/>
    <dgm:cxn modelId="{3724C5D2-BC76-48CB-A5C9-6A36AF6438E3}" type="presOf" srcId="{5133872C-55DB-463A-B741-DD14F784BFB4}" destId="{A9FC2494-D074-41C1-AEC2-560C0428B80E}" srcOrd="0" destOrd="0" presId="urn:microsoft.com/office/officeart/2005/8/layout/list1"/>
    <dgm:cxn modelId="{05D3F43D-C98F-4BA2-B1A7-420B70DEA3BA}" srcId="{A5ECC76F-59DE-4974-8F2D-1F8028E4AB3B}" destId="{2EE9E7FE-13E7-41E6-B3B8-145A344CB9C3}" srcOrd="2" destOrd="0" parTransId="{2DB3AF06-D1BD-43C7-A112-F9C19E11A841}" sibTransId="{B1BCBA7F-9AC0-427A-B98E-E2EA745A7AE3}"/>
    <dgm:cxn modelId="{AF0243DB-A9A7-419A-8D42-6FDEA14D015A}" type="presOf" srcId="{FD9EDAC1-D536-49DF-B0FA-1A4ABD2CDE07}" destId="{A9FC2494-D074-41C1-AEC2-560C0428B80E}" srcOrd="0" destOrd="1" presId="urn:microsoft.com/office/officeart/2005/8/layout/list1"/>
    <dgm:cxn modelId="{938F4D1F-D8EB-48FD-B36B-EDE9ACE0AA3C}" srcId="{A5ECC76F-59DE-4974-8F2D-1F8028E4AB3B}" destId="{FD9EDAC1-D536-49DF-B0FA-1A4ABD2CDE07}" srcOrd="1" destOrd="0" parTransId="{7A1483D0-7568-4830-A9C0-8F0ED619F604}" sibTransId="{67F81405-E029-4FA0-9689-E778EEB2AE16}"/>
    <dgm:cxn modelId="{137474D5-40BD-4014-B416-44CB2C60C825}" srcId="{0EF0B777-9FA6-4885-90F8-DCB8D111D324}" destId="{A5ECC76F-59DE-4974-8F2D-1F8028E4AB3B}" srcOrd="0" destOrd="0" parTransId="{25230036-78FA-42E2-9708-5502E7521C0C}" sibTransId="{2475B8F1-8577-47B5-A9AF-D3835D3F31D3}"/>
    <dgm:cxn modelId="{CB1196C5-6D23-4648-9113-9DB13F06AD06}" type="presOf" srcId="{A5ECC76F-59DE-4974-8F2D-1F8028E4AB3B}" destId="{FDC25EAC-4B55-4FA1-BE74-908990ACF803}" srcOrd="1" destOrd="0" presId="urn:microsoft.com/office/officeart/2005/8/layout/list1"/>
    <dgm:cxn modelId="{76A15683-5D72-4A20-BF2B-4806AE6DA308}" type="presOf" srcId="{A5ECC76F-59DE-4974-8F2D-1F8028E4AB3B}" destId="{892256A4-790B-4BFB-9909-662864D91C2F}" srcOrd="0" destOrd="0" presId="urn:microsoft.com/office/officeart/2005/8/layout/list1"/>
    <dgm:cxn modelId="{0454C85D-52A7-4210-9CF3-AB0E3FAC88D3}" srcId="{A5ECC76F-59DE-4974-8F2D-1F8028E4AB3B}" destId="{5133872C-55DB-463A-B741-DD14F784BFB4}" srcOrd="0" destOrd="0" parTransId="{5A8FC8F6-5110-4120-B79F-184702025691}" sibTransId="{5DA7015A-51F0-4692-9E8C-B2FB6ED93351}"/>
    <dgm:cxn modelId="{F1DA3DBD-E174-4321-BDD1-3AA4D79FDDE1}" type="presParOf" srcId="{E54DC566-CC36-4E76-8730-EA22EA4D5B7B}" destId="{0AF4BC1D-81D1-45E6-B344-BE27DABB1012}" srcOrd="0" destOrd="0" presId="urn:microsoft.com/office/officeart/2005/8/layout/list1"/>
    <dgm:cxn modelId="{9BA89532-5D85-4BE4-8DB4-12E3FA45649A}" type="presParOf" srcId="{0AF4BC1D-81D1-45E6-B344-BE27DABB1012}" destId="{892256A4-790B-4BFB-9909-662864D91C2F}" srcOrd="0" destOrd="0" presId="urn:microsoft.com/office/officeart/2005/8/layout/list1"/>
    <dgm:cxn modelId="{F8BFD0CE-BB87-45FF-B7E1-493BE6722CDB}" type="presParOf" srcId="{0AF4BC1D-81D1-45E6-B344-BE27DABB1012}" destId="{FDC25EAC-4B55-4FA1-BE74-908990ACF803}" srcOrd="1" destOrd="0" presId="urn:microsoft.com/office/officeart/2005/8/layout/list1"/>
    <dgm:cxn modelId="{43D6B13A-93D7-4D76-AE6A-C5AF986A222E}" type="presParOf" srcId="{E54DC566-CC36-4E76-8730-EA22EA4D5B7B}" destId="{BB898704-3455-487C-853B-CCE5FC4F6A82}" srcOrd="1" destOrd="0" presId="urn:microsoft.com/office/officeart/2005/8/layout/list1"/>
    <dgm:cxn modelId="{CCF565FC-87D3-4FDC-A0C5-9F6355605D40}" type="presParOf" srcId="{E54DC566-CC36-4E76-8730-EA22EA4D5B7B}" destId="{A9FC2494-D074-41C1-AEC2-560C0428B80E}"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CB82FF5B-D2FF-4979-8B79-E358BBD92888}"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BEFCBFC2-B727-4AAA-A711-FCC8C57B0622}">
      <dgm:prSet phldrT="[Text]" custT="1"/>
      <dgm:spPr/>
      <dgm:t>
        <a:bodyPr/>
        <a:lstStyle/>
        <a:p>
          <a:r>
            <a:rPr lang="en-US" sz="2000" b="0" dirty="0"/>
            <a:t>Around-the-pump proportioner</a:t>
          </a:r>
        </a:p>
      </dgm:t>
    </dgm:pt>
    <dgm:pt modelId="{A74B4350-DB81-4267-937C-C10522EA0B58}" type="parTrans" cxnId="{647F5B86-EE47-4596-A6A9-E191BFB70A22}">
      <dgm:prSet/>
      <dgm:spPr/>
      <dgm:t>
        <a:bodyPr/>
        <a:lstStyle/>
        <a:p>
          <a:endParaRPr lang="en-US"/>
        </a:p>
      </dgm:t>
    </dgm:pt>
    <dgm:pt modelId="{550E70FD-ADBF-480F-AB0C-7064D3B5AB27}" type="sibTrans" cxnId="{647F5B86-EE47-4596-A6A9-E191BFB70A22}">
      <dgm:prSet/>
      <dgm:spPr/>
      <dgm:t>
        <a:bodyPr/>
        <a:lstStyle/>
        <a:p>
          <a:endParaRPr lang="en-US"/>
        </a:p>
      </dgm:t>
    </dgm:pt>
    <dgm:pt modelId="{0925AD60-312D-4DC2-9ABA-4C80BFF70507}">
      <dgm:prSet custT="1"/>
      <dgm:spPr/>
      <dgm:t>
        <a:bodyPr/>
        <a:lstStyle/>
        <a:p>
          <a:r>
            <a:rPr lang="en-US" sz="1800" b="0" dirty="0"/>
            <a:t>Rated for a specific flow</a:t>
          </a:r>
        </a:p>
      </dgm:t>
    </dgm:pt>
    <dgm:pt modelId="{B2F5E174-61A3-4D98-88CA-BB3704A6EB2E}" type="parTrans" cxnId="{37DDE2CE-BCF3-464B-B0A3-A764694AD8DF}">
      <dgm:prSet/>
      <dgm:spPr/>
      <dgm:t>
        <a:bodyPr/>
        <a:lstStyle/>
        <a:p>
          <a:endParaRPr lang="en-US"/>
        </a:p>
      </dgm:t>
    </dgm:pt>
    <dgm:pt modelId="{06DB7B60-87E0-4CF5-BD73-614A6A45A2A5}" type="sibTrans" cxnId="{37DDE2CE-BCF3-464B-B0A3-A764694AD8DF}">
      <dgm:prSet/>
      <dgm:spPr/>
      <dgm:t>
        <a:bodyPr/>
        <a:lstStyle/>
        <a:p>
          <a:endParaRPr lang="en-US"/>
        </a:p>
      </dgm:t>
    </dgm:pt>
    <dgm:pt modelId="{1429EA9F-63B9-43C3-B80B-3EF984CC2540}">
      <dgm:prSet phldrT="[Text]" custT="1"/>
      <dgm:spPr/>
      <dgm:t>
        <a:bodyPr/>
        <a:lstStyle/>
        <a:p>
          <a:r>
            <a:rPr lang="en-US" sz="1800" b="0" dirty="0"/>
            <a:t>Has a small return line from the discharge side of a fire pump back to the intake side of the pump</a:t>
          </a:r>
        </a:p>
      </dgm:t>
    </dgm:pt>
    <dgm:pt modelId="{08D5E627-BC0C-46AD-93B7-6CBDD18D648A}" type="parTrans" cxnId="{05117B95-A6C1-4DF3-BD8C-B2D499D9E78A}">
      <dgm:prSet/>
      <dgm:spPr/>
      <dgm:t>
        <a:bodyPr/>
        <a:lstStyle/>
        <a:p>
          <a:endParaRPr lang="en-US"/>
        </a:p>
      </dgm:t>
    </dgm:pt>
    <dgm:pt modelId="{52E52281-7B97-4EF0-A972-A41998E54C5C}" type="sibTrans" cxnId="{05117B95-A6C1-4DF3-BD8C-B2D499D9E78A}">
      <dgm:prSet/>
      <dgm:spPr/>
      <dgm:t>
        <a:bodyPr/>
        <a:lstStyle/>
        <a:p>
          <a:endParaRPr lang="en-US"/>
        </a:p>
      </dgm:t>
    </dgm:pt>
    <dgm:pt modelId="{4195AD5C-E44F-4E18-96F3-C440476BDAC6}">
      <dgm:prSet phldrT="[Text]" custT="1"/>
      <dgm:spPr/>
      <dgm:t>
        <a:bodyPr/>
        <a:lstStyle/>
        <a:p>
          <a:r>
            <a:rPr lang="en-US" sz="1800" b="0" dirty="0" smtClean="0"/>
            <a:t>Inline </a:t>
          </a:r>
          <a:r>
            <a:rPr lang="en-US" sz="1800" b="0" dirty="0"/>
            <a:t>eductor is positioned on the bypass line</a:t>
          </a:r>
        </a:p>
      </dgm:t>
    </dgm:pt>
    <dgm:pt modelId="{56BA63AF-8D24-400C-AF0D-BAA1B9A3E4DF}" type="parTrans" cxnId="{93486FC9-A3CD-4C71-A56B-6C9761B9BD40}">
      <dgm:prSet/>
      <dgm:spPr/>
      <dgm:t>
        <a:bodyPr/>
        <a:lstStyle/>
        <a:p>
          <a:endParaRPr lang="en-US"/>
        </a:p>
      </dgm:t>
    </dgm:pt>
    <dgm:pt modelId="{F189F374-7DEE-4A52-87E6-A2CAF295A15C}" type="sibTrans" cxnId="{93486FC9-A3CD-4C71-A56B-6C9761B9BD40}">
      <dgm:prSet/>
      <dgm:spPr/>
      <dgm:t>
        <a:bodyPr/>
        <a:lstStyle/>
        <a:p>
          <a:endParaRPr lang="en-US"/>
        </a:p>
      </dgm:t>
    </dgm:pt>
    <dgm:pt modelId="{595A760C-99CC-40B6-B990-663902FFE753}">
      <dgm:prSet custT="1"/>
      <dgm:spPr/>
      <dgm:t>
        <a:bodyPr/>
        <a:lstStyle/>
        <a:p>
          <a:r>
            <a:rPr lang="en-US" sz="1800" b="0" dirty="0"/>
            <a:t>Useful when there is low water pressure or when a motor is not available</a:t>
          </a:r>
        </a:p>
      </dgm:t>
    </dgm:pt>
    <dgm:pt modelId="{0597A8F0-FFD0-463B-8E3F-E6AB23187292}" type="parTrans" cxnId="{233EB8BC-B8C4-4C5D-80C5-6E0C3C5B20B9}">
      <dgm:prSet/>
      <dgm:spPr/>
      <dgm:t>
        <a:bodyPr/>
        <a:lstStyle/>
        <a:p>
          <a:endParaRPr lang="en-US"/>
        </a:p>
      </dgm:t>
    </dgm:pt>
    <dgm:pt modelId="{724E8C09-B0A5-4854-9F2E-79E2A1BFF3AC}" type="sibTrans" cxnId="{233EB8BC-B8C4-4C5D-80C5-6E0C3C5B20B9}">
      <dgm:prSet/>
      <dgm:spPr/>
      <dgm:t>
        <a:bodyPr/>
        <a:lstStyle/>
        <a:p>
          <a:endParaRPr lang="en-US"/>
        </a:p>
      </dgm:t>
    </dgm:pt>
    <dgm:pt modelId="{AEFD8397-C124-4CE6-B5EE-5C55C969273D}">
      <dgm:prSet custT="1"/>
      <dgm:spPr/>
      <dgm:t>
        <a:bodyPr/>
        <a:lstStyle/>
        <a:p>
          <a:r>
            <a:rPr lang="en-US" sz="1800" b="0" dirty="0"/>
            <a:t>Most common type of built-in proportioner installed in mobile fire apparatus and some fixed system applications</a:t>
          </a:r>
        </a:p>
      </dgm:t>
    </dgm:pt>
    <dgm:pt modelId="{1496EA11-BC66-45B9-B06C-0CCF325CF45F}" type="parTrans" cxnId="{74E111BF-82FB-4C8A-A350-29668FE1897F}">
      <dgm:prSet/>
      <dgm:spPr/>
      <dgm:t>
        <a:bodyPr/>
        <a:lstStyle/>
        <a:p>
          <a:endParaRPr lang="en-US"/>
        </a:p>
      </dgm:t>
    </dgm:pt>
    <dgm:pt modelId="{3C57FA7A-9B8C-4B0D-958A-A0276776B8BE}" type="sibTrans" cxnId="{74E111BF-82FB-4C8A-A350-29668FE1897F}">
      <dgm:prSet/>
      <dgm:spPr/>
      <dgm:t>
        <a:bodyPr/>
        <a:lstStyle/>
        <a:p>
          <a:endParaRPr lang="en-US"/>
        </a:p>
      </dgm:t>
    </dgm:pt>
    <dgm:pt modelId="{1A8FE013-7749-46FD-A5C9-0AF73ABA33A1}" type="pres">
      <dgm:prSet presAssocID="{CB82FF5B-D2FF-4979-8B79-E358BBD92888}" presName="linear" presStyleCnt="0">
        <dgm:presLayoutVars>
          <dgm:dir/>
          <dgm:animLvl val="lvl"/>
          <dgm:resizeHandles val="exact"/>
        </dgm:presLayoutVars>
      </dgm:prSet>
      <dgm:spPr/>
      <dgm:t>
        <a:bodyPr/>
        <a:lstStyle/>
        <a:p>
          <a:endParaRPr lang="en-US"/>
        </a:p>
      </dgm:t>
    </dgm:pt>
    <dgm:pt modelId="{22E53A85-10A1-4FDB-A729-EE1922328C93}" type="pres">
      <dgm:prSet presAssocID="{BEFCBFC2-B727-4AAA-A711-FCC8C57B0622}" presName="parentLin" presStyleCnt="0"/>
      <dgm:spPr/>
    </dgm:pt>
    <dgm:pt modelId="{9DE16B65-9B38-48AB-9F3A-8B1478FDA858}" type="pres">
      <dgm:prSet presAssocID="{BEFCBFC2-B727-4AAA-A711-FCC8C57B0622}" presName="parentLeftMargin" presStyleLbl="node1" presStyleIdx="0" presStyleCnt="1"/>
      <dgm:spPr/>
      <dgm:t>
        <a:bodyPr/>
        <a:lstStyle/>
        <a:p>
          <a:endParaRPr lang="en-US"/>
        </a:p>
      </dgm:t>
    </dgm:pt>
    <dgm:pt modelId="{692BE900-277E-4804-8537-772F8B60ED06}" type="pres">
      <dgm:prSet presAssocID="{BEFCBFC2-B727-4AAA-A711-FCC8C57B0622}" presName="parentText" presStyleLbl="node1" presStyleIdx="0" presStyleCnt="1">
        <dgm:presLayoutVars>
          <dgm:chMax val="0"/>
          <dgm:bulletEnabled val="1"/>
        </dgm:presLayoutVars>
      </dgm:prSet>
      <dgm:spPr/>
      <dgm:t>
        <a:bodyPr/>
        <a:lstStyle/>
        <a:p>
          <a:endParaRPr lang="en-US"/>
        </a:p>
      </dgm:t>
    </dgm:pt>
    <dgm:pt modelId="{4F7265BE-9BC4-46DB-9212-75724FC089C9}" type="pres">
      <dgm:prSet presAssocID="{BEFCBFC2-B727-4AAA-A711-FCC8C57B0622}" presName="negativeSpace" presStyleCnt="0"/>
      <dgm:spPr/>
    </dgm:pt>
    <dgm:pt modelId="{AEAD8032-468D-48E2-8B13-95EA636FE92D}" type="pres">
      <dgm:prSet presAssocID="{BEFCBFC2-B727-4AAA-A711-FCC8C57B0622}" presName="childText" presStyleLbl="conFgAcc1" presStyleIdx="0" presStyleCnt="1">
        <dgm:presLayoutVars>
          <dgm:bulletEnabled val="1"/>
        </dgm:presLayoutVars>
      </dgm:prSet>
      <dgm:spPr/>
      <dgm:t>
        <a:bodyPr/>
        <a:lstStyle/>
        <a:p>
          <a:endParaRPr lang="en-US"/>
        </a:p>
      </dgm:t>
    </dgm:pt>
  </dgm:ptLst>
  <dgm:cxnLst>
    <dgm:cxn modelId="{05117B95-A6C1-4DF3-BD8C-B2D499D9E78A}" srcId="{BEFCBFC2-B727-4AAA-A711-FCC8C57B0622}" destId="{1429EA9F-63B9-43C3-B80B-3EF984CC2540}" srcOrd="0" destOrd="0" parTransId="{08D5E627-BC0C-46AD-93B7-6CBDD18D648A}" sibTransId="{52E52281-7B97-4EF0-A972-A41998E54C5C}"/>
    <dgm:cxn modelId="{F4BBDA5D-DC63-44E2-9ACC-B914E621E7F1}" type="presOf" srcId="{4195AD5C-E44F-4E18-96F3-C440476BDAC6}" destId="{AEAD8032-468D-48E2-8B13-95EA636FE92D}" srcOrd="0" destOrd="1" presId="urn:microsoft.com/office/officeart/2005/8/layout/list1"/>
    <dgm:cxn modelId="{B653FF3A-7C50-4DF0-A4F3-58D10A5DE514}" type="presOf" srcId="{1429EA9F-63B9-43C3-B80B-3EF984CC2540}" destId="{AEAD8032-468D-48E2-8B13-95EA636FE92D}" srcOrd="0" destOrd="0" presId="urn:microsoft.com/office/officeart/2005/8/layout/list1"/>
    <dgm:cxn modelId="{D209D526-4E74-40BE-A770-2ADD8732F2AC}" type="presOf" srcId="{595A760C-99CC-40B6-B990-663902FFE753}" destId="{AEAD8032-468D-48E2-8B13-95EA636FE92D}" srcOrd="0" destOrd="3" presId="urn:microsoft.com/office/officeart/2005/8/layout/list1"/>
    <dgm:cxn modelId="{93486FC9-A3CD-4C71-A56B-6C9761B9BD40}" srcId="{BEFCBFC2-B727-4AAA-A711-FCC8C57B0622}" destId="{4195AD5C-E44F-4E18-96F3-C440476BDAC6}" srcOrd="1" destOrd="0" parTransId="{56BA63AF-8D24-400C-AF0D-BAA1B9A3E4DF}" sibTransId="{F189F374-7DEE-4A52-87E6-A2CAF295A15C}"/>
    <dgm:cxn modelId="{E364B4F9-E34D-459E-930F-4218BA53D1E3}" type="presOf" srcId="{BEFCBFC2-B727-4AAA-A711-FCC8C57B0622}" destId="{692BE900-277E-4804-8537-772F8B60ED06}" srcOrd="1" destOrd="0" presId="urn:microsoft.com/office/officeart/2005/8/layout/list1"/>
    <dgm:cxn modelId="{8C90EBB2-9ABE-4EBA-90AA-64737410B1DC}" type="presOf" srcId="{CB82FF5B-D2FF-4979-8B79-E358BBD92888}" destId="{1A8FE013-7749-46FD-A5C9-0AF73ABA33A1}" srcOrd="0" destOrd="0" presId="urn:microsoft.com/office/officeart/2005/8/layout/list1"/>
    <dgm:cxn modelId="{233EB8BC-B8C4-4C5D-80C5-6E0C3C5B20B9}" srcId="{BEFCBFC2-B727-4AAA-A711-FCC8C57B0622}" destId="{595A760C-99CC-40B6-B990-663902FFE753}" srcOrd="3" destOrd="0" parTransId="{0597A8F0-FFD0-463B-8E3F-E6AB23187292}" sibTransId="{724E8C09-B0A5-4854-9F2E-79E2A1BFF3AC}"/>
    <dgm:cxn modelId="{42CFA658-2BA7-40D6-BA33-F3A3B76FE96A}" type="presOf" srcId="{AEFD8397-C124-4CE6-B5EE-5C55C969273D}" destId="{AEAD8032-468D-48E2-8B13-95EA636FE92D}" srcOrd="0" destOrd="4" presId="urn:microsoft.com/office/officeart/2005/8/layout/list1"/>
    <dgm:cxn modelId="{647F5B86-EE47-4596-A6A9-E191BFB70A22}" srcId="{CB82FF5B-D2FF-4979-8B79-E358BBD92888}" destId="{BEFCBFC2-B727-4AAA-A711-FCC8C57B0622}" srcOrd="0" destOrd="0" parTransId="{A74B4350-DB81-4267-937C-C10522EA0B58}" sibTransId="{550E70FD-ADBF-480F-AB0C-7064D3B5AB27}"/>
    <dgm:cxn modelId="{BB645E2E-BA6B-4260-9F49-FF93704D704E}" type="presOf" srcId="{BEFCBFC2-B727-4AAA-A711-FCC8C57B0622}" destId="{9DE16B65-9B38-48AB-9F3A-8B1478FDA858}" srcOrd="0" destOrd="0" presId="urn:microsoft.com/office/officeart/2005/8/layout/list1"/>
    <dgm:cxn modelId="{37DDE2CE-BCF3-464B-B0A3-A764694AD8DF}" srcId="{BEFCBFC2-B727-4AAA-A711-FCC8C57B0622}" destId="{0925AD60-312D-4DC2-9ABA-4C80BFF70507}" srcOrd="2" destOrd="0" parTransId="{B2F5E174-61A3-4D98-88CA-BB3704A6EB2E}" sibTransId="{06DB7B60-87E0-4CF5-BD73-614A6A45A2A5}"/>
    <dgm:cxn modelId="{74E111BF-82FB-4C8A-A350-29668FE1897F}" srcId="{BEFCBFC2-B727-4AAA-A711-FCC8C57B0622}" destId="{AEFD8397-C124-4CE6-B5EE-5C55C969273D}" srcOrd="4" destOrd="0" parTransId="{1496EA11-BC66-45B9-B06C-0CCF325CF45F}" sibTransId="{3C57FA7A-9B8C-4B0D-958A-A0276776B8BE}"/>
    <dgm:cxn modelId="{F8C3C738-BF41-4A15-A129-03A163509135}" type="presOf" srcId="{0925AD60-312D-4DC2-9ABA-4C80BFF70507}" destId="{AEAD8032-468D-48E2-8B13-95EA636FE92D}" srcOrd="0" destOrd="2" presId="urn:microsoft.com/office/officeart/2005/8/layout/list1"/>
    <dgm:cxn modelId="{52690ACD-0229-47A7-BE94-3CA70B5A4AE8}" type="presParOf" srcId="{1A8FE013-7749-46FD-A5C9-0AF73ABA33A1}" destId="{22E53A85-10A1-4FDB-A729-EE1922328C93}" srcOrd="0" destOrd="0" presId="urn:microsoft.com/office/officeart/2005/8/layout/list1"/>
    <dgm:cxn modelId="{47F95648-4624-4AEC-901D-C64A7B7C8DBD}" type="presParOf" srcId="{22E53A85-10A1-4FDB-A729-EE1922328C93}" destId="{9DE16B65-9B38-48AB-9F3A-8B1478FDA858}" srcOrd="0" destOrd="0" presId="urn:microsoft.com/office/officeart/2005/8/layout/list1"/>
    <dgm:cxn modelId="{D2883632-74E9-4D2A-B415-E1160EFE48EC}" type="presParOf" srcId="{22E53A85-10A1-4FDB-A729-EE1922328C93}" destId="{692BE900-277E-4804-8537-772F8B60ED06}" srcOrd="1" destOrd="0" presId="urn:microsoft.com/office/officeart/2005/8/layout/list1"/>
    <dgm:cxn modelId="{6BA2CEDC-6FE0-4F88-A451-F51106AA8C25}" type="presParOf" srcId="{1A8FE013-7749-46FD-A5C9-0AF73ABA33A1}" destId="{4F7265BE-9BC4-46DB-9212-75724FC089C9}" srcOrd="1" destOrd="0" presId="urn:microsoft.com/office/officeart/2005/8/layout/list1"/>
    <dgm:cxn modelId="{45891ADF-878E-4E96-8500-A518B3D73EBA}" type="presParOf" srcId="{1A8FE013-7749-46FD-A5C9-0AF73ABA33A1}" destId="{AEAD8032-468D-48E2-8B13-95EA636FE92D}"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40EDBD16-F126-4E79-AB15-B4CDD7A68323}" type="doc">
      <dgm:prSet loTypeId="urn:microsoft.com/office/officeart/2005/8/layout/list1" loCatId="list" qsTypeId="urn:microsoft.com/office/officeart/2005/8/quickstyle/simple1" qsCatId="simple" csTypeId="urn:microsoft.com/office/officeart/2005/8/colors/accent2_3" csCatId="accent2" phldr="1"/>
      <dgm:spPr/>
      <dgm:t>
        <a:bodyPr/>
        <a:lstStyle/>
        <a:p>
          <a:endParaRPr lang="en-US"/>
        </a:p>
      </dgm:t>
    </dgm:pt>
    <dgm:pt modelId="{F2D337BB-F412-417A-B58F-7385FFD8577D}">
      <dgm:prSet/>
      <dgm:spPr/>
      <dgm:t>
        <a:bodyPr/>
        <a:lstStyle/>
        <a:p>
          <a:r>
            <a:rPr lang="en-US" dirty="0"/>
            <a:t>Disadvantages</a:t>
          </a:r>
        </a:p>
      </dgm:t>
    </dgm:pt>
    <dgm:pt modelId="{7F620DE8-8152-40A3-AC84-CC8025CC6AB0}" type="parTrans" cxnId="{12436FAC-3EC8-4C4F-8B87-1DC9AC5B433F}">
      <dgm:prSet/>
      <dgm:spPr/>
      <dgm:t>
        <a:bodyPr/>
        <a:lstStyle/>
        <a:p>
          <a:endParaRPr lang="en-US"/>
        </a:p>
      </dgm:t>
    </dgm:pt>
    <dgm:pt modelId="{F68D227F-B1E6-40C1-A152-28AC737F93EF}" type="sibTrans" cxnId="{12436FAC-3EC8-4C4F-8B87-1DC9AC5B433F}">
      <dgm:prSet/>
      <dgm:spPr/>
      <dgm:t>
        <a:bodyPr/>
        <a:lstStyle/>
        <a:p>
          <a:endParaRPr lang="en-US"/>
        </a:p>
      </dgm:t>
    </dgm:pt>
    <dgm:pt modelId="{F8227EBF-C8D2-4DD9-98F5-F2AE63F7F35E}">
      <dgm:prSet/>
      <dgm:spPr/>
      <dgm:t>
        <a:bodyPr/>
        <a:lstStyle/>
        <a:p>
          <a:r>
            <a:rPr lang="en-US" dirty="0"/>
            <a:t>Does not allow plain water and foam concentrate to be discharged from the pump at the same time</a:t>
          </a:r>
        </a:p>
      </dgm:t>
    </dgm:pt>
    <dgm:pt modelId="{5436BA8E-BAD2-4648-A54A-250B6FE2A261}" type="parTrans" cxnId="{01069C22-5D51-49F0-B8FD-FDF336612005}">
      <dgm:prSet/>
      <dgm:spPr/>
      <dgm:t>
        <a:bodyPr/>
        <a:lstStyle/>
        <a:p>
          <a:endParaRPr lang="en-US"/>
        </a:p>
      </dgm:t>
    </dgm:pt>
    <dgm:pt modelId="{D11A399F-D315-4ED9-B916-6E315127A329}" type="sibTrans" cxnId="{01069C22-5D51-49F0-B8FD-FDF336612005}">
      <dgm:prSet/>
      <dgm:spPr/>
      <dgm:t>
        <a:bodyPr/>
        <a:lstStyle/>
        <a:p>
          <a:endParaRPr lang="en-US"/>
        </a:p>
      </dgm:t>
    </dgm:pt>
    <dgm:pt modelId="{F29000DF-E56C-40AA-B7B6-CA8170887FA2}">
      <dgm:prSet/>
      <dgm:spPr/>
      <dgm:t>
        <a:bodyPr/>
        <a:lstStyle/>
        <a:p>
          <a:r>
            <a:rPr lang="en-US" dirty="0"/>
            <a:t>Pumps cannot take advantage of incoming pressure</a:t>
          </a:r>
        </a:p>
      </dgm:t>
    </dgm:pt>
    <dgm:pt modelId="{754AD649-482F-4136-9BDD-D4025541C0D0}" type="parTrans" cxnId="{50A7162A-A043-408B-958B-49DCEEFF96EB}">
      <dgm:prSet/>
      <dgm:spPr/>
      <dgm:t>
        <a:bodyPr/>
        <a:lstStyle/>
        <a:p>
          <a:endParaRPr lang="en-US"/>
        </a:p>
      </dgm:t>
    </dgm:pt>
    <dgm:pt modelId="{87436520-219C-4889-B81C-9BFE33F23AEF}" type="sibTrans" cxnId="{50A7162A-A043-408B-958B-49DCEEFF96EB}">
      <dgm:prSet/>
      <dgm:spPr/>
      <dgm:t>
        <a:bodyPr/>
        <a:lstStyle/>
        <a:p>
          <a:endParaRPr lang="en-US"/>
        </a:p>
      </dgm:t>
    </dgm:pt>
    <dgm:pt modelId="{53013EA8-2DEF-469C-A4A8-6B7E299DB2D5}">
      <dgm:prSet/>
      <dgm:spPr/>
      <dgm:t>
        <a:bodyPr/>
        <a:lstStyle/>
        <a:p>
          <a:r>
            <a:rPr lang="en-US" dirty="0"/>
            <a:t>Pump must be dedicated solely to foam operation</a:t>
          </a:r>
        </a:p>
      </dgm:t>
    </dgm:pt>
    <dgm:pt modelId="{CA20D9E7-C872-4FD7-9DBE-7126C4150241}" type="parTrans" cxnId="{E9350E6F-AA2B-4939-BD4F-0205E8924C25}">
      <dgm:prSet/>
      <dgm:spPr/>
      <dgm:t>
        <a:bodyPr/>
        <a:lstStyle/>
        <a:p>
          <a:endParaRPr lang="en-US"/>
        </a:p>
      </dgm:t>
    </dgm:pt>
    <dgm:pt modelId="{C6000824-5596-4279-9841-0AA4934C2E7E}" type="sibTrans" cxnId="{E9350E6F-AA2B-4939-BD4F-0205E8924C25}">
      <dgm:prSet/>
      <dgm:spPr/>
      <dgm:t>
        <a:bodyPr/>
        <a:lstStyle/>
        <a:p>
          <a:endParaRPr lang="en-US"/>
        </a:p>
      </dgm:t>
    </dgm:pt>
    <dgm:pt modelId="{7E3FAF83-99FE-409F-B5C8-984E12E3D5A3}" type="pres">
      <dgm:prSet presAssocID="{40EDBD16-F126-4E79-AB15-B4CDD7A68323}" presName="linear" presStyleCnt="0">
        <dgm:presLayoutVars>
          <dgm:dir/>
          <dgm:animLvl val="lvl"/>
          <dgm:resizeHandles val="exact"/>
        </dgm:presLayoutVars>
      </dgm:prSet>
      <dgm:spPr/>
      <dgm:t>
        <a:bodyPr/>
        <a:lstStyle/>
        <a:p>
          <a:endParaRPr lang="en-US"/>
        </a:p>
      </dgm:t>
    </dgm:pt>
    <dgm:pt modelId="{B4F991C0-7140-4AF5-AC4D-4468A9F399C9}" type="pres">
      <dgm:prSet presAssocID="{F2D337BB-F412-417A-B58F-7385FFD8577D}" presName="parentLin" presStyleCnt="0"/>
      <dgm:spPr/>
      <dgm:t>
        <a:bodyPr/>
        <a:lstStyle/>
        <a:p>
          <a:endParaRPr lang="en-US"/>
        </a:p>
      </dgm:t>
    </dgm:pt>
    <dgm:pt modelId="{E772636A-F93E-4380-9FF1-9C3F50DBD0CE}" type="pres">
      <dgm:prSet presAssocID="{F2D337BB-F412-417A-B58F-7385FFD8577D}" presName="parentLeftMargin" presStyleLbl="node1" presStyleIdx="0" presStyleCnt="1"/>
      <dgm:spPr/>
      <dgm:t>
        <a:bodyPr/>
        <a:lstStyle/>
        <a:p>
          <a:endParaRPr lang="en-US"/>
        </a:p>
      </dgm:t>
    </dgm:pt>
    <dgm:pt modelId="{8C3614A9-D5F0-4D03-B183-F8E7870B2399}" type="pres">
      <dgm:prSet presAssocID="{F2D337BB-F412-417A-B58F-7385FFD8577D}" presName="parentText" presStyleLbl="node1" presStyleIdx="0" presStyleCnt="1">
        <dgm:presLayoutVars>
          <dgm:chMax val="0"/>
          <dgm:bulletEnabled val="1"/>
        </dgm:presLayoutVars>
      </dgm:prSet>
      <dgm:spPr/>
      <dgm:t>
        <a:bodyPr/>
        <a:lstStyle/>
        <a:p>
          <a:endParaRPr lang="en-US"/>
        </a:p>
      </dgm:t>
    </dgm:pt>
    <dgm:pt modelId="{AFEB0C23-6FBF-4B62-BBDE-C3DB9D7422CE}" type="pres">
      <dgm:prSet presAssocID="{F2D337BB-F412-417A-B58F-7385FFD8577D}" presName="negativeSpace" presStyleCnt="0"/>
      <dgm:spPr/>
      <dgm:t>
        <a:bodyPr/>
        <a:lstStyle/>
        <a:p>
          <a:endParaRPr lang="en-US"/>
        </a:p>
      </dgm:t>
    </dgm:pt>
    <dgm:pt modelId="{6C50DBC2-A34D-4B89-9C20-4E4D88BCAE6C}" type="pres">
      <dgm:prSet presAssocID="{F2D337BB-F412-417A-B58F-7385FFD8577D}" presName="childText" presStyleLbl="conFgAcc1" presStyleIdx="0" presStyleCnt="1">
        <dgm:presLayoutVars>
          <dgm:bulletEnabled val="1"/>
        </dgm:presLayoutVars>
      </dgm:prSet>
      <dgm:spPr/>
      <dgm:t>
        <a:bodyPr/>
        <a:lstStyle/>
        <a:p>
          <a:endParaRPr lang="en-US"/>
        </a:p>
      </dgm:t>
    </dgm:pt>
  </dgm:ptLst>
  <dgm:cxnLst>
    <dgm:cxn modelId="{DBB5DD58-B737-4B5F-B001-CAF90C474022}" type="presOf" srcId="{F2D337BB-F412-417A-B58F-7385FFD8577D}" destId="{E772636A-F93E-4380-9FF1-9C3F50DBD0CE}" srcOrd="0" destOrd="0" presId="urn:microsoft.com/office/officeart/2005/8/layout/list1"/>
    <dgm:cxn modelId="{01069C22-5D51-49F0-B8FD-FDF336612005}" srcId="{F2D337BB-F412-417A-B58F-7385FFD8577D}" destId="{F8227EBF-C8D2-4DD9-98F5-F2AE63F7F35E}" srcOrd="2" destOrd="0" parTransId="{5436BA8E-BAD2-4648-A54A-250B6FE2A261}" sibTransId="{D11A399F-D315-4ED9-B916-6E315127A329}"/>
    <dgm:cxn modelId="{37E03F02-36A2-4A18-90BB-512CDF06B9D6}" type="presOf" srcId="{F8227EBF-C8D2-4DD9-98F5-F2AE63F7F35E}" destId="{6C50DBC2-A34D-4B89-9C20-4E4D88BCAE6C}" srcOrd="0" destOrd="2" presId="urn:microsoft.com/office/officeart/2005/8/layout/list1"/>
    <dgm:cxn modelId="{E9350E6F-AA2B-4939-BD4F-0205E8924C25}" srcId="{F2D337BB-F412-417A-B58F-7385FFD8577D}" destId="{53013EA8-2DEF-469C-A4A8-6B7E299DB2D5}" srcOrd="1" destOrd="0" parTransId="{CA20D9E7-C872-4FD7-9DBE-7126C4150241}" sibTransId="{C6000824-5596-4279-9841-0AA4934C2E7E}"/>
    <dgm:cxn modelId="{50A7162A-A043-408B-958B-49DCEEFF96EB}" srcId="{F2D337BB-F412-417A-B58F-7385FFD8577D}" destId="{F29000DF-E56C-40AA-B7B6-CA8170887FA2}" srcOrd="0" destOrd="0" parTransId="{754AD649-482F-4136-9BDD-D4025541C0D0}" sibTransId="{87436520-219C-4889-B81C-9BFE33F23AEF}"/>
    <dgm:cxn modelId="{F04C9736-1277-4D47-A16F-2A655A903C71}" type="presOf" srcId="{F29000DF-E56C-40AA-B7B6-CA8170887FA2}" destId="{6C50DBC2-A34D-4B89-9C20-4E4D88BCAE6C}" srcOrd="0" destOrd="0" presId="urn:microsoft.com/office/officeart/2005/8/layout/list1"/>
    <dgm:cxn modelId="{3C187AE3-7C19-4A08-A634-CC15C8F17BE0}" type="presOf" srcId="{53013EA8-2DEF-469C-A4A8-6B7E299DB2D5}" destId="{6C50DBC2-A34D-4B89-9C20-4E4D88BCAE6C}" srcOrd="0" destOrd="1" presId="urn:microsoft.com/office/officeart/2005/8/layout/list1"/>
    <dgm:cxn modelId="{B3A430D4-5212-4EF7-8BF9-2611AD96B262}" type="presOf" srcId="{F2D337BB-F412-417A-B58F-7385FFD8577D}" destId="{8C3614A9-D5F0-4D03-B183-F8E7870B2399}" srcOrd="1" destOrd="0" presId="urn:microsoft.com/office/officeart/2005/8/layout/list1"/>
    <dgm:cxn modelId="{1031BCEA-B067-4A90-B568-3DE6E6834E43}" type="presOf" srcId="{40EDBD16-F126-4E79-AB15-B4CDD7A68323}" destId="{7E3FAF83-99FE-409F-B5C8-984E12E3D5A3}" srcOrd="0" destOrd="0" presId="urn:microsoft.com/office/officeart/2005/8/layout/list1"/>
    <dgm:cxn modelId="{12436FAC-3EC8-4C4F-8B87-1DC9AC5B433F}" srcId="{40EDBD16-F126-4E79-AB15-B4CDD7A68323}" destId="{F2D337BB-F412-417A-B58F-7385FFD8577D}" srcOrd="0" destOrd="0" parTransId="{7F620DE8-8152-40A3-AC84-CC8025CC6AB0}" sibTransId="{F68D227F-B1E6-40C1-A152-28AC737F93EF}"/>
    <dgm:cxn modelId="{5463A489-1FEF-4DC2-952A-25025E68334F}" type="presParOf" srcId="{7E3FAF83-99FE-409F-B5C8-984E12E3D5A3}" destId="{B4F991C0-7140-4AF5-AC4D-4468A9F399C9}" srcOrd="0" destOrd="0" presId="urn:microsoft.com/office/officeart/2005/8/layout/list1"/>
    <dgm:cxn modelId="{D2B2D2D2-D634-473C-9094-B5F7E48EBA8C}" type="presParOf" srcId="{B4F991C0-7140-4AF5-AC4D-4468A9F399C9}" destId="{E772636A-F93E-4380-9FF1-9C3F50DBD0CE}" srcOrd="0" destOrd="0" presId="urn:microsoft.com/office/officeart/2005/8/layout/list1"/>
    <dgm:cxn modelId="{18064414-38F1-4E4C-A17C-107975CE4F1C}" type="presParOf" srcId="{B4F991C0-7140-4AF5-AC4D-4468A9F399C9}" destId="{8C3614A9-D5F0-4D03-B183-F8E7870B2399}" srcOrd="1" destOrd="0" presId="urn:microsoft.com/office/officeart/2005/8/layout/list1"/>
    <dgm:cxn modelId="{3A70FCFA-4094-45CE-86C2-1C299D599E09}" type="presParOf" srcId="{7E3FAF83-99FE-409F-B5C8-984E12E3D5A3}" destId="{AFEB0C23-6FBF-4B62-BBDE-C3DB9D7422CE}" srcOrd="1" destOrd="0" presId="urn:microsoft.com/office/officeart/2005/8/layout/list1"/>
    <dgm:cxn modelId="{6599D1BB-3EC6-426C-9DA3-93BDB3B44858}" type="presParOf" srcId="{7E3FAF83-99FE-409F-B5C8-984E12E3D5A3}" destId="{6C50DBC2-A34D-4B89-9C20-4E4D88BCAE6C}"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40EDBD16-F126-4E79-AB15-B4CDD7A68323}"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F2D337BB-F412-417A-B58F-7385FFD8577D}">
      <dgm:prSet/>
      <dgm:spPr/>
      <dgm:t>
        <a:bodyPr/>
        <a:lstStyle/>
        <a:p>
          <a:r>
            <a:rPr lang="en-US" dirty="0"/>
            <a:t>Pressure proportioning tank system</a:t>
          </a:r>
        </a:p>
      </dgm:t>
    </dgm:pt>
    <dgm:pt modelId="{7F620DE8-8152-40A3-AC84-CC8025CC6AB0}" type="parTrans" cxnId="{12436FAC-3EC8-4C4F-8B87-1DC9AC5B433F}">
      <dgm:prSet/>
      <dgm:spPr/>
      <dgm:t>
        <a:bodyPr/>
        <a:lstStyle/>
        <a:p>
          <a:endParaRPr lang="en-US"/>
        </a:p>
      </dgm:t>
    </dgm:pt>
    <dgm:pt modelId="{F68D227F-B1E6-40C1-A152-28AC737F93EF}" type="sibTrans" cxnId="{12436FAC-3EC8-4C4F-8B87-1DC9AC5B433F}">
      <dgm:prSet/>
      <dgm:spPr/>
      <dgm:t>
        <a:bodyPr/>
        <a:lstStyle/>
        <a:p>
          <a:endParaRPr lang="en-US"/>
        </a:p>
      </dgm:t>
    </dgm:pt>
    <dgm:pt modelId="{1FBD66C9-2B9D-4A67-864D-C8E12B83651A}">
      <dgm:prSet/>
      <dgm:spPr/>
      <dgm:t>
        <a:bodyPr/>
        <a:lstStyle/>
        <a:p>
          <a:r>
            <a:rPr lang="en-US" dirty="0"/>
            <a:t>Water volumetrically displaces the concentrate, forcing it into the foam solution line where it is mixed with discharge water</a:t>
          </a:r>
        </a:p>
      </dgm:t>
    </dgm:pt>
    <dgm:pt modelId="{7432E904-D51C-4C9C-A640-360B06C35E36}" type="parTrans" cxnId="{09D7E620-C1D3-44A9-8D57-B9A90CCF238D}">
      <dgm:prSet/>
      <dgm:spPr/>
      <dgm:t>
        <a:bodyPr/>
        <a:lstStyle/>
        <a:p>
          <a:endParaRPr lang="en-US"/>
        </a:p>
      </dgm:t>
    </dgm:pt>
    <dgm:pt modelId="{B700D321-7F13-4F9A-98D9-E6E291194E92}" type="sibTrans" cxnId="{09D7E620-C1D3-44A9-8D57-B9A90CCF238D}">
      <dgm:prSet/>
      <dgm:spPr/>
      <dgm:t>
        <a:bodyPr/>
        <a:lstStyle/>
        <a:p>
          <a:endParaRPr lang="en-US"/>
        </a:p>
      </dgm:t>
    </dgm:pt>
    <dgm:pt modelId="{2510012C-C65A-4120-A982-82E2F0018849}">
      <dgm:prSet/>
      <dgm:spPr/>
      <dgm:t>
        <a:bodyPr/>
        <a:lstStyle/>
        <a:p>
          <a:r>
            <a:rPr lang="en-US" dirty="0"/>
            <a:t>Allows for automatic proportioning over a wide range of flows and pressures</a:t>
          </a:r>
        </a:p>
      </dgm:t>
    </dgm:pt>
    <dgm:pt modelId="{225F3F8C-0DD2-4508-8CA1-B7E7D7FF3335}" type="parTrans" cxnId="{5ADAFEAD-AA25-4BFC-AC0C-93A3D13C3E46}">
      <dgm:prSet/>
      <dgm:spPr/>
      <dgm:t>
        <a:bodyPr/>
        <a:lstStyle/>
        <a:p>
          <a:endParaRPr lang="en-US"/>
        </a:p>
      </dgm:t>
    </dgm:pt>
    <dgm:pt modelId="{6681933E-B26D-43CD-86F3-199D9488C875}" type="sibTrans" cxnId="{5ADAFEAD-AA25-4BFC-AC0C-93A3D13C3E46}">
      <dgm:prSet/>
      <dgm:spPr/>
      <dgm:t>
        <a:bodyPr/>
        <a:lstStyle/>
        <a:p>
          <a:endParaRPr lang="en-US"/>
        </a:p>
      </dgm:t>
    </dgm:pt>
    <dgm:pt modelId="{891C0AF4-7627-4F55-AB87-9F74B1FCB0A3}">
      <dgm:prSet/>
      <dgm:spPr/>
      <dgm:t>
        <a:bodyPr/>
        <a:lstStyle/>
        <a:p>
          <a:r>
            <a:rPr lang="en-US" dirty="0"/>
            <a:t>System is limited by the size of the concentrate tank</a:t>
          </a:r>
        </a:p>
      </dgm:t>
    </dgm:pt>
    <dgm:pt modelId="{7E226F9F-0670-4E86-84E5-38B74FA7B9D9}" type="parTrans" cxnId="{BE3F24DE-786D-4F03-A424-CE1A1972C369}">
      <dgm:prSet/>
      <dgm:spPr/>
      <dgm:t>
        <a:bodyPr/>
        <a:lstStyle/>
        <a:p>
          <a:endParaRPr lang="en-US"/>
        </a:p>
      </dgm:t>
    </dgm:pt>
    <dgm:pt modelId="{B0D955D3-4465-42E4-B534-879B460DABA5}" type="sibTrans" cxnId="{BE3F24DE-786D-4F03-A424-CE1A1972C369}">
      <dgm:prSet/>
      <dgm:spPr/>
      <dgm:t>
        <a:bodyPr/>
        <a:lstStyle/>
        <a:p>
          <a:endParaRPr lang="en-US"/>
        </a:p>
      </dgm:t>
    </dgm:pt>
    <dgm:pt modelId="{865AA54E-4DFE-4F08-AD1C-68D87C09A7D6}">
      <dgm:prSet/>
      <dgm:spPr/>
      <dgm:t>
        <a:bodyPr/>
        <a:lstStyle/>
        <a:p>
          <a:r>
            <a:rPr lang="en-US" dirty="0"/>
            <a:t>Consists of one or two foam concentrate tanks that connect to both the water supply and foam solution lines of the overall system</a:t>
          </a:r>
        </a:p>
      </dgm:t>
    </dgm:pt>
    <dgm:pt modelId="{EEF2E30A-ADCA-4DA9-BB83-A7F7E06D5FF0}" type="parTrans" cxnId="{3BE84798-3DE9-4551-B9F4-59F0551839BE}">
      <dgm:prSet/>
      <dgm:spPr/>
      <dgm:t>
        <a:bodyPr/>
        <a:lstStyle/>
        <a:p>
          <a:endParaRPr lang="en-US"/>
        </a:p>
      </dgm:t>
    </dgm:pt>
    <dgm:pt modelId="{EF90A8CC-998A-465F-BD84-CA7FB4699A39}" type="sibTrans" cxnId="{3BE84798-3DE9-4551-B9F4-59F0551839BE}">
      <dgm:prSet/>
      <dgm:spPr/>
      <dgm:t>
        <a:bodyPr/>
        <a:lstStyle/>
        <a:p>
          <a:endParaRPr lang="en-US"/>
        </a:p>
      </dgm:t>
    </dgm:pt>
    <dgm:pt modelId="{6D6B7EF8-9A97-435F-AF21-9A59A174FF63}">
      <dgm:prSet/>
      <dgm:spPr/>
      <dgm:t>
        <a:bodyPr/>
        <a:lstStyle/>
        <a:p>
          <a:r>
            <a:rPr lang="en-US" dirty="0"/>
            <a:t>Designed </a:t>
          </a:r>
          <a:r>
            <a:rPr lang="en-US" dirty="0" smtClean="0"/>
            <a:t>so </a:t>
          </a:r>
          <a:r>
            <a:rPr lang="en-US" dirty="0"/>
            <a:t>a small amount of water from the supply source is pumped into the concentrate tank(s)</a:t>
          </a:r>
        </a:p>
      </dgm:t>
    </dgm:pt>
    <dgm:pt modelId="{DE445CAC-7786-4C8A-AA1B-DB1DDCAED53E}" type="parTrans" cxnId="{72DFC264-68F3-4647-9BBC-C9E1E070C020}">
      <dgm:prSet/>
      <dgm:spPr/>
      <dgm:t>
        <a:bodyPr/>
        <a:lstStyle/>
        <a:p>
          <a:endParaRPr lang="en-US"/>
        </a:p>
      </dgm:t>
    </dgm:pt>
    <dgm:pt modelId="{D512F08A-BBB0-4298-9889-CC0BD22FBF24}" type="sibTrans" cxnId="{72DFC264-68F3-4647-9BBC-C9E1E070C020}">
      <dgm:prSet/>
      <dgm:spPr/>
      <dgm:t>
        <a:bodyPr/>
        <a:lstStyle/>
        <a:p>
          <a:endParaRPr lang="en-US"/>
        </a:p>
      </dgm:t>
    </dgm:pt>
    <dgm:pt modelId="{67716AB6-AB3F-452B-9689-0577E53399B6}">
      <dgm:prSet/>
      <dgm:spPr/>
      <dgm:t>
        <a:bodyPr/>
        <a:lstStyle/>
        <a:p>
          <a:r>
            <a:rPr lang="en-US" dirty="0"/>
            <a:t>Does not depend on an external power source</a:t>
          </a:r>
        </a:p>
      </dgm:t>
    </dgm:pt>
    <dgm:pt modelId="{244F0573-B1FF-47AA-92DC-368DB6366836}" type="parTrans" cxnId="{9C28826E-5A2A-4AEB-9823-C2D0B0FDBEE9}">
      <dgm:prSet/>
      <dgm:spPr/>
      <dgm:t>
        <a:bodyPr/>
        <a:lstStyle/>
        <a:p>
          <a:endParaRPr lang="en-US"/>
        </a:p>
      </dgm:t>
    </dgm:pt>
    <dgm:pt modelId="{1B71D064-ACCD-46E0-9AA0-BE6D4D000C23}" type="sibTrans" cxnId="{9C28826E-5A2A-4AEB-9823-C2D0B0FDBEE9}">
      <dgm:prSet/>
      <dgm:spPr/>
      <dgm:t>
        <a:bodyPr/>
        <a:lstStyle/>
        <a:p>
          <a:endParaRPr lang="en-US"/>
        </a:p>
      </dgm:t>
    </dgm:pt>
    <dgm:pt modelId="{7E3FAF83-99FE-409F-B5C8-984E12E3D5A3}" type="pres">
      <dgm:prSet presAssocID="{40EDBD16-F126-4E79-AB15-B4CDD7A68323}" presName="linear" presStyleCnt="0">
        <dgm:presLayoutVars>
          <dgm:dir/>
          <dgm:animLvl val="lvl"/>
          <dgm:resizeHandles val="exact"/>
        </dgm:presLayoutVars>
      </dgm:prSet>
      <dgm:spPr/>
      <dgm:t>
        <a:bodyPr/>
        <a:lstStyle/>
        <a:p>
          <a:endParaRPr lang="en-US"/>
        </a:p>
      </dgm:t>
    </dgm:pt>
    <dgm:pt modelId="{B4F991C0-7140-4AF5-AC4D-4468A9F399C9}" type="pres">
      <dgm:prSet presAssocID="{F2D337BB-F412-417A-B58F-7385FFD8577D}" presName="parentLin" presStyleCnt="0"/>
      <dgm:spPr/>
      <dgm:t>
        <a:bodyPr/>
        <a:lstStyle/>
        <a:p>
          <a:endParaRPr lang="en-US"/>
        </a:p>
      </dgm:t>
    </dgm:pt>
    <dgm:pt modelId="{E772636A-F93E-4380-9FF1-9C3F50DBD0CE}" type="pres">
      <dgm:prSet presAssocID="{F2D337BB-F412-417A-B58F-7385FFD8577D}" presName="parentLeftMargin" presStyleLbl="node1" presStyleIdx="0" presStyleCnt="1"/>
      <dgm:spPr/>
      <dgm:t>
        <a:bodyPr/>
        <a:lstStyle/>
        <a:p>
          <a:endParaRPr lang="en-US"/>
        </a:p>
      </dgm:t>
    </dgm:pt>
    <dgm:pt modelId="{8C3614A9-D5F0-4D03-B183-F8E7870B2399}" type="pres">
      <dgm:prSet presAssocID="{F2D337BB-F412-417A-B58F-7385FFD8577D}" presName="parentText" presStyleLbl="node1" presStyleIdx="0" presStyleCnt="1">
        <dgm:presLayoutVars>
          <dgm:chMax val="0"/>
          <dgm:bulletEnabled val="1"/>
        </dgm:presLayoutVars>
      </dgm:prSet>
      <dgm:spPr/>
      <dgm:t>
        <a:bodyPr/>
        <a:lstStyle/>
        <a:p>
          <a:endParaRPr lang="en-US"/>
        </a:p>
      </dgm:t>
    </dgm:pt>
    <dgm:pt modelId="{AFEB0C23-6FBF-4B62-BBDE-C3DB9D7422CE}" type="pres">
      <dgm:prSet presAssocID="{F2D337BB-F412-417A-B58F-7385FFD8577D}" presName="negativeSpace" presStyleCnt="0"/>
      <dgm:spPr/>
      <dgm:t>
        <a:bodyPr/>
        <a:lstStyle/>
        <a:p>
          <a:endParaRPr lang="en-US"/>
        </a:p>
      </dgm:t>
    </dgm:pt>
    <dgm:pt modelId="{6C50DBC2-A34D-4B89-9C20-4E4D88BCAE6C}" type="pres">
      <dgm:prSet presAssocID="{F2D337BB-F412-417A-B58F-7385FFD8577D}" presName="childText" presStyleLbl="conFgAcc1" presStyleIdx="0" presStyleCnt="1" custLinFactY="3663" custLinFactNeighborX="359" custLinFactNeighborY="100000">
        <dgm:presLayoutVars>
          <dgm:bulletEnabled val="1"/>
        </dgm:presLayoutVars>
      </dgm:prSet>
      <dgm:spPr/>
      <dgm:t>
        <a:bodyPr/>
        <a:lstStyle/>
        <a:p>
          <a:endParaRPr lang="en-US"/>
        </a:p>
      </dgm:t>
    </dgm:pt>
  </dgm:ptLst>
  <dgm:cxnLst>
    <dgm:cxn modelId="{B2E1F8A0-592D-4A5D-BFE3-D8E601437856}" type="presOf" srcId="{865AA54E-4DFE-4F08-AD1C-68D87C09A7D6}" destId="{6C50DBC2-A34D-4B89-9C20-4E4D88BCAE6C}" srcOrd="0" destOrd="0" presId="urn:microsoft.com/office/officeart/2005/8/layout/list1"/>
    <dgm:cxn modelId="{BE3F24DE-786D-4F03-A424-CE1A1972C369}" srcId="{F2D337BB-F412-417A-B58F-7385FFD8577D}" destId="{891C0AF4-7627-4F55-AB87-9F74B1FCB0A3}" srcOrd="5" destOrd="0" parTransId="{7E226F9F-0670-4E86-84E5-38B74FA7B9D9}" sibTransId="{B0D955D3-4465-42E4-B534-879B460DABA5}"/>
    <dgm:cxn modelId="{00CB9B3E-DD93-437F-AA33-8D812629DCCA}" type="presOf" srcId="{6D6B7EF8-9A97-435F-AF21-9A59A174FF63}" destId="{6C50DBC2-A34D-4B89-9C20-4E4D88BCAE6C}" srcOrd="0" destOrd="1" presId="urn:microsoft.com/office/officeart/2005/8/layout/list1"/>
    <dgm:cxn modelId="{98190131-3B05-4F96-88A1-3066F93CEDA8}" type="presOf" srcId="{1FBD66C9-2B9D-4A67-864D-C8E12B83651A}" destId="{6C50DBC2-A34D-4B89-9C20-4E4D88BCAE6C}" srcOrd="0" destOrd="2" presId="urn:microsoft.com/office/officeart/2005/8/layout/list1"/>
    <dgm:cxn modelId="{01A609E6-4CE1-403B-88DF-3F25D223236D}" type="presOf" srcId="{67716AB6-AB3F-452B-9689-0577E53399B6}" destId="{6C50DBC2-A34D-4B89-9C20-4E4D88BCAE6C}" srcOrd="0" destOrd="4" presId="urn:microsoft.com/office/officeart/2005/8/layout/list1"/>
    <dgm:cxn modelId="{9C28826E-5A2A-4AEB-9823-C2D0B0FDBEE9}" srcId="{F2D337BB-F412-417A-B58F-7385FFD8577D}" destId="{67716AB6-AB3F-452B-9689-0577E53399B6}" srcOrd="4" destOrd="0" parTransId="{244F0573-B1FF-47AA-92DC-368DB6366836}" sibTransId="{1B71D064-ACCD-46E0-9AA0-BE6D4D000C23}"/>
    <dgm:cxn modelId="{297405BE-2455-4C94-AF7A-649868BC2B24}" type="presOf" srcId="{2510012C-C65A-4120-A982-82E2F0018849}" destId="{6C50DBC2-A34D-4B89-9C20-4E4D88BCAE6C}" srcOrd="0" destOrd="3" presId="urn:microsoft.com/office/officeart/2005/8/layout/list1"/>
    <dgm:cxn modelId="{09D7E620-C1D3-44A9-8D57-B9A90CCF238D}" srcId="{F2D337BB-F412-417A-B58F-7385FFD8577D}" destId="{1FBD66C9-2B9D-4A67-864D-C8E12B83651A}" srcOrd="2" destOrd="0" parTransId="{7432E904-D51C-4C9C-A640-360B06C35E36}" sibTransId="{B700D321-7F13-4F9A-98D9-E6E291194E92}"/>
    <dgm:cxn modelId="{29109776-735D-44D3-97BE-49BBEF29D313}" type="presOf" srcId="{F2D337BB-F412-417A-B58F-7385FFD8577D}" destId="{E772636A-F93E-4380-9FF1-9C3F50DBD0CE}" srcOrd="0" destOrd="0" presId="urn:microsoft.com/office/officeart/2005/8/layout/list1"/>
    <dgm:cxn modelId="{F410A8E5-900F-4A79-824E-B7B511B08E35}" type="presOf" srcId="{40EDBD16-F126-4E79-AB15-B4CDD7A68323}" destId="{7E3FAF83-99FE-409F-B5C8-984E12E3D5A3}" srcOrd="0" destOrd="0" presId="urn:microsoft.com/office/officeart/2005/8/layout/list1"/>
    <dgm:cxn modelId="{AC961677-9C5C-4A81-8487-D6295043DBDE}" type="presOf" srcId="{891C0AF4-7627-4F55-AB87-9F74B1FCB0A3}" destId="{6C50DBC2-A34D-4B89-9C20-4E4D88BCAE6C}" srcOrd="0" destOrd="5" presId="urn:microsoft.com/office/officeart/2005/8/layout/list1"/>
    <dgm:cxn modelId="{12436FAC-3EC8-4C4F-8B87-1DC9AC5B433F}" srcId="{40EDBD16-F126-4E79-AB15-B4CDD7A68323}" destId="{F2D337BB-F412-417A-B58F-7385FFD8577D}" srcOrd="0" destOrd="0" parTransId="{7F620DE8-8152-40A3-AC84-CC8025CC6AB0}" sibTransId="{F68D227F-B1E6-40C1-A152-28AC737F93EF}"/>
    <dgm:cxn modelId="{5ADAFEAD-AA25-4BFC-AC0C-93A3D13C3E46}" srcId="{F2D337BB-F412-417A-B58F-7385FFD8577D}" destId="{2510012C-C65A-4120-A982-82E2F0018849}" srcOrd="3" destOrd="0" parTransId="{225F3F8C-0DD2-4508-8CA1-B7E7D7FF3335}" sibTransId="{6681933E-B26D-43CD-86F3-199D9488C875}"/>
    <dgm:cxn modelId="{3BE84798-3DE9-4551-B9F4-59F0551839BE}" srcId="{F2D337BB-F412-417A-B58F-7385FFD8577D}" destId="{865AA54E-4DFE-4F08-AD1C-68D87C09A7D6}" srcOrd="0" destOrd="0" parTransId="{EEF2E30A-ADCA-4DA9-BB83-A7F7E06D5FF0}" sibTransId="{EF90A8CC-998A-465F-BD84-CA7FB4699A39}"/>
    <dgm:cxn modelId="{72DFC264-68F3-4647-9BBC-C9E1E070C020}" srcId="{F2D337BB-F412-417A-B58F-7385FFD8577D}" destId="{6D6B7EF8-9A97-435F-AF21-9A59A174FF63}" srcOrd="1" destOrd="0" parTransId="{DE445CAC-7786-4C8A-AA1B-DB1DDCAED53E}" sibTransId="{D512F08A-BBB0-4298-9889-CC0BD22FBF24}"/>
    <dgm:cxn modelId="{3AA7272B-9B3A-4924-B115-904224E1477B}" type="presOf" srcId="{F2D337BB-F412-417A-B58F-7385FFD8577D}" destId="{8C3614A9-D5F0-4D03-B183-F8E7870B2399}" srcOrd="1" destOrd="0" presId="urn:microsoft.com/office/officeart/2005/8/layout/list1"/>
    <dgm:cxn modelId="{87207D5F-BCA5-4B11-ABFD-1769E76E2FDE}" type="presParOf" srcId="{7E3FAF83-99FE-409F-B5C8-984E12E3D5A3}" destId="{B4F991C0-7140-4AF5-AC4D-4468A9F399C9}" srcOrd="0" destOrd="0" presId="urn:microsoft.com/office/officeart/2005/8/layout/list1"/>
    <dgm:cxn modelId="{25FB71FC-1F50-459D-88E8-8B48BBEE3149}" type="presParOf" srcId="{B4F991C0-7140-4AF5-AC4D-4468A9F399C9}" destId="{E772636A-F93E-4380-9FF1-9C3F50DBD0CE}" srcOrd="0" destOrd="0" presId="urn:microsoft.com/office/officeart/2005/8/layout/list1"/>
    <dgm:cxn modelId="{C68B49FB-289D-4DBE-AA28-2C9FE2A871E7}" type="presParOf" srcId="{B4F991C0-7140-4AF5-AC4D-4468A9F399C9}" destId="{8C3614A9-D5F0-4D03-B183-F8E7870B2399}" srcOrd="1" destOrd="0" presId="urn:microsoft.com/office/officeart/2005/8/layout/list1"/>
    <dgm:cxn modelId="{7A48D616-7E3A-4181-B495-D8A6668B2CA1}" type="presParOf" srcId="{7E3FAF83-99FE-409F-B5C8-984E12E3D5A3}" destId="{AFEB0C23-6FBF-4B62-BBDE-C3DB9D7422CE}" srcOrd="1" destOrd="0" presId="urn:microsoft.com/office/officeart/2005/8/layout/list1"/>
    <dgm:cxn modelId="{E5F63D8B-115B-4750-B658-2F19DEA1ECEC}" type="presParOf" srcId="{7E3FAF83-99FE-409F-B5C8-984E12E3D5A3}" destId="{6C50DBC2-A34D-4B89-9C20-4E4D88BCAE6C}"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CC8A9D6-08F1-49AA-983B-45F996B0E84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AA0A7F89-FB51-4369-A420-C0B628DA909D}">
      <dgm:prSet phldrT="[Text]" custT="1"/>
      <dgm:spPr/>
      <dgm:t>
        <a:bodyPr/>
        <a:lstStyle/>
        <a:p>
          <a:pPr algn="ctr"/>
          <a:r>
            <a:rPr lang="en-US" sz="2800" b="0" dirty="0"/>
            <a:t>Used wherever rapid fire extinguishment is required and where reignition of the burning material is unlikely</a:t>
          </a:r>
        </a:p>
      </dgm:t>
    </dgm:pt>
    <dgm:pt modelId="{72ED9EC7-9C71-49D8-B6D4-A11117B4CDF9}" type="parTrans" cxnId="{3CFBA006-D12E-4084-BF1F-5C6AD4E13364}">
      <dgm:prSet/>
      <dgm:spPr/>
      <dgm:t>
        <a:bodyPr/>
        <a:lstStyle/>
        <a:p>
          <a:endParaRPr lang="en-US"/>
        </a:p>
      </dgm:t>
    </dgm:pt>
    <dgm:pt modelId="{4A3CC576-255F-45ED-A37B-72C86F092D22}" type="sibTrans" cxnId="{3CFBA006-D12E-4084-BF1F-5C6AD4E13364}">
      <dgm:prSet/>
      <dgm:spPr/>
      <dgm:t>
        <a:bodyPr/>
        <a:lstStyle/>
        <a:p>
          <a:endParaRPr lang="en-US"/>
        </a:p>
      </dgm:t>
    </dgm:pt>
    <dgm:pt modelId="{DF02FB54-3BE2-496C-AE57-1C474B2A127C}" type="pres">
      <dgm:prSet presAssocID="{3CC8A9D6-08F1-49AA-983B-45F996B0E847}" presName="linear" presStyleCnt="0">
        <dgm:presLayoutVars>
          <dgm:animLvl val="lvl"/>
          <dgm:resizeHandles val="exact"/>
        </dgm:presLayoutVars>
      </dgm:prSet>
      <dgm:spPr/>
      <dgm:t>
        <a:bodyPr/>
        <a:lstStyle/>
        <a:p>
          <a:endParaRPr lang="en-US"/>
        </a:p>
      </dgm:t>
    </dgm:pt>
    <dgm:pt modelId="{CEB8CAA3-E1D9-412A-B07C-868148A5CB16}" type="pres">
      <dgm:prSet presAssocID="{AA0A7F89-FB51-4369-A420-C0B628DA909D}" presName="parentText" presStyleLbl="node1" presStyleIdx="0" presStyleCnt="1" custScaleY="165711">
        <dgm:presLayoutVars>
          <dgm:chMax val="0"/>
          <dgm:bulletEnabled val="1"/>
        </dgm:presLayoutVars>
      </dgm:prSet>
      <dgm:spPr/>
      <dgm:t>
        <a:bodyPr/>
        <a:lstStyle/>
        <a:p>
          <a:endParaRPr lang="en-US"/>
        </a:p>
      </dgm:t>
    </dgm:pt>
  </dgm:ptLst>
  <dgm:cxnLst>
    <dgm:cxn modelId="{0306A855-0DF1-4C0B-9930-0FF03B4F7E19}" type="presOf" srcId="{AA0A7F89-FB51-4369-A420-C0B628DA909D}" destId="{CEB8CAA3-E1D9-412A-B07C-868148A5CB16}" srcOrd="0" destOrd="0" presId="urn:microsoft.com/office/officeart/2005/8/layout/vList2"/>
    <dgm:cxn modelId="{D1C3E649-9876-4F8C-9454-E6BF89DF70BA}" type="presOf" srcId="{3CC8A9D6-08F1-49AA-983B-45F996B0E847}" destId="{DF02FB54-3BE2-496C-AE57-1C474B2A127C}" srcOrd="0" destOrd="0" presId="urn:microsoft.com/office/officeart/2005/8/layout/vList2"/>
    <dgm:cxn modelId="{3CFBA006-D12E-4084-BF1F-5C6AD4E13364}" srcId="{3CC8A9D6-08F1-49AA-983B-45F996B0E847}" destId="{AA0A7F89-FB51-4369-A420-C0B628DA909D}" srcOrd="0" destOrd="0" parTransId="{72ED9EC7-9C71-49D8-B6D4-A11117B4CDF9}" sibTransId="{4A3CC576-255F-45ED-A37B-72C86F092D22}"/>
    <dgm:cxn modelId="{8D6AB49B-C0E0-4856-9D4E-5AA0C457513A}" type="presParOf" srcId="{DF02FB54-3BE2-496C-AE57-1C474B2A127C}" destId="{CEB8CAA3-E1D9-412A-B07C-868148A5CB1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40EDBD16-F126-4E79-AB15-B4CDD7A68323}"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F2D337BB-F412-417A-B58F-7385FFD8577D}">
      <dgm:prSet/>
      <dgm:spPr/>
      <dgm:t>
        <a:bodyPr/>
        <a:lstStyle/>
        <a:p>
          <a:r>
            <a:rPr lang="en-US" dirty="0"/>
            <a:t>Coupled water motor-pump proportioner</a:t>
          </a:r>
        </a:p>
      </dgm:t>
    </dgm:pt>
    <dgm:pt modelId="{7F620DE8-8152-40A3-AC84-CC8025CC6AB0}" type="parTrans" cxnId="{12436FAC-3EC8-4C4F-8B87-1DC9AC5B433F}">
      <dgm:prSet/>
      <dgm:spPr/>
      <dgm:t>
        <a:bodyPr/>
        <a:lstStyle/>
        <a:p>
          <a:endParaRPr lang="en-US"/>
        </a:p>
      </dgm:t>
    </dgm:pt>
    <dgm:pt modelId="{F68D227F-B1E6-40C1-A152-28AC737F93EF}" type="sibTrans" cxnId="{12436FAC-3EC8-4C4F-8B87-1DC9AC5B433F}">
      <dgm:prSet/>
      <dgm:spPr/>
      <dgm:t>
        <a:bodyPr/>
        <a:lstStyle/>
        <a:p>
          <a:endParaRPr lang="en-US"/>
        </a:p>
      </dgm:t>
    </dgm:pt>
    <dgm:pt modelId="{9E667435-FC6E-44F7-A0F3-E44A182BA6D9}">
      <dgm:prSet/>
      <dgm:spPr/>
      <dgm:t>
        <a:bodyPr/>
        <a:lstStyle/>
        <a:p>
          <a:r>
            <a:rPr lang="en-US" dirty="0"/>
            <a:t>As water flows through the larger pump, it causes the smaller pump to turn; draft foam concentrate from the foam tank</a:t>
          </a:r>
        </a:p>
      </dgm:t>
    </dgm:pt>
    <dgm:pt modelId="{1F15F0AA-B7E8-468D-A31E-7F8A1BAFAF04}" type="parTrans" cxnId="{4EF841FB-4244-474B-9DD6-FE3510A5FAFE}">
      <dgm:prSet/>
      <dgm:spPr/>
      <dgm:t>
        <a:bodyPr/>
        <a:lstStyle/>
        <a:p>
          <a:endParaRPr lang="en-US"/>
        </a:p>
      </dgm:t>
    </dgm:pt>
    <dgm:pt modelId="{39204D0A-E0A4-4741-8BC7-2ACC2AC682ED}" type="sibTrans" cxnId="{4EF841FB-4244-474B-9DD6-FE3510A5FAFE}">
      <dgm:prSet/>
      <dgm:spPr/>
      <dgm:t>
        <a:bodyPr/>
        <a:lstStyle/>
        <a:p>
          <a:endParaRPr lang="en-US"/>
        </a:p>
      </dgm:t>
    </dgm:pt>
    <dgm:pt modelId="{0D74A23B-A87C-4092-87AA-BEAC3B20D46D}">
      <dgm:prSet/>
      <dgm:spPr/>
      <dgm:t>
        <a:bodyPr/>
        <a:lstStyle/>
        <a:p>
          <a:r>
            <a:rPr lang="en-US" dirty="0" smtClean="0"/>
            <a:t>Correct </a:t>
          </a:r>
          <a:r>
            <a:rPr lang="en-US" dirty="0"/>
            <a:t>foam/water solution results because the pumps are sized in proportion to each other</a:t>
          </a:r>
        </a:p>
      </dgm:t>
    </dgm:pt>
    <dgm:pt modelId="{44DA8598-A643-4173-B2AB-64857D56BB83}" type="parTrans" cxnId="{64F5DAEB-AB1A-4D50-9EB0-9801E1842656}">
      <dgm:prSet/>
      <dgm:spPr/>
      <dgm:t>
        <a:bodyPr/>
        <a:lstStyle/>
        <a:p>
          <a:endParaRPr lang="en-US"/>
        </a:p>
      </dgm:t>
    </dgm:pt>
    <dgm:pt modelId="{80A2B336-C457-4C0F-A96C-AFE6B653C60F}" type="sibTrans" cxnId="{64F5DAEB-AB1A-4D50-9EB0-9801E1842656}">
      <dgm:prSet/>
      <dgm:spPr/>
      <dgm:t>
        <a:bodyPr/>
        <a:lstStyle/>
        <a:p>
          <a:endParaRPr lang="en-US"/>
        </a:p>
      </dgm:t>
    </dgm:pt>
    <dgm:pt modelId="{F9C5DBB3-6C34-4B5F-B628-E01A40DB7C87}">
      <dgm:prSet/>
      <dgm:spPr/>
      <dgm:t>
        <a:bodyPr/>
        <a:lstStyle/>
        <a:p>
          <a:r>
            <a:rPr lang="en-US" dirty="0"/>
            <a:t>Used in fixed-system applications</a:t>
          </a:r>
        </a:p>
      </dgm:t>
    </dgm:pt>
    <dgm:pt modelId="{453075AC-DA95-43FA-8E2F-3144B7BC4F09}" type="parTrans" cxnId="{4D39E498-C78E-4610-9352-85F1FADCD4D3}">
      <dgm:prSet/>
      <dgm:spPr/>
      <dgm:t>
        <a:bodyPr/>
        <a:lstStyle/>
        <a:p>
          <a:endParaRPr lang="en-US"/>
        </a:p>
      </dgm:t>
    </dgm:pt>
    <dgm:pt modelId="{CDFFD3B9-2A32-4A2F-8ECE-BDF527AFB571}" type="sibTrans" cxnId="{4D39E498-C78E-4610-9352-85F1FADCD4D3}">
      <dgm:prSet/>
      <dgm:spPr/>
      <dgm:t>
        <a:bodyPr/>
        <a:lstStyle/>
        <a:p>
          <a:endParaRPr lang="en-US"/>
        </a:p>
      </dgm:t>
    </dgm:pt>
    <dgm:pt modelId="{76EFEDA7-82E4-481F-88FC-86AC629F8474}">
      <dgm:prSet/>
      <dgm:spPr/>
      <dgm:t>
        <a:bodyPr/>
        <a:lstStyle/>
        <a:p>
          <a:r>
            <a:rPr lang="en-US" dirty="0"/>
            <a:t>Consists of two positive-displacement rotary-gear pumps mounted on a common shaft</a:t>
          </a:r>
        </a:p>
      </dgm:t>
    </dgm:pt>
    <dgm:pt modelId="{0414E3E9-CA00-4008-BF5A-750C617A1657}" type="parTrans" cxnId="{A3250000-4DFB-4A5D-9749-CF7173280CE4}">
      <dgm:prSet/>
      <dgm:spPr/>
      <dgm:t>
        <a:bodyPr/>
        <a:lstStyle/>
        <a:p>
          <a:endParaRPr lang="en-US"/>
        </a:p>
      </dgm:t>
    </dgm:pt>
    <dgm:pt modelId="{6FD6D225-7757-415C-89E3-A833C2F7FD5E}" type="sibTrans" cxnId="{A3250000-4DFB-4A5D-9749-CF7173280CE4}">
      <dgm:prSet/>
      <dgm:spPr/>
      <dgm:t>
        <a:bodyPr/>
        <a:lstStyle/>
        <a:p>
          <a:endParaRPr lang="en-US"/>
        </a:p>
      </dgm:t>
    </dgm:pt>
    <dgm:pt modelId="{969150C8-F864-4D37-911F-44E59A243F11}">
      <dgm:prSet/>
      <dgm:spPr/>
      <dgm:t>
        <a:bodyPr/>
        <a:lstStyle/>
        <a:p>
          <a:r>
            <a:rPr lang="en-US" dirty="0" smtClean="0"/>
            <a:t>Larger </a:t>
          </a:r>
          <a:r>
            <a:rPr lang="en-US" dirty="0"/>
            <a:t>pump is for water and the smaller one is for the foam concentrate</a:t>
          </a:r>
        </a:p>
      </dgm:t>
    </dgm:pt>
    <dgm:pt modelId="{CC51CEDC-0D78-4773-86D5-1C54C36FA996}" type="parTrans" cxnId="{17FF536D-1CF8-42FD-9D0A-08F2B65F6AA4}">
      <dgm:prSet/>
      <dgm:spPr/>
      <dgm:t>
        <a:bodyPr/>
        <a:lstStyle/>
        <a:p>
          <a:endParaRPr lang="en-US"/>
        </a:p>
      </dgm:t>
    </dgm:pt>
    <dgm:pt modelId="{67F8B06B-E6DD-4317-A931-98F43FB9E1BD}" type="sibTrans" cxnId="{17FF536D-1CF8-42FD-9D0A-08F2B65F6AA4}">
      <dgm:prSet/>
      <dgm:spPr/>
      <dgm:t>
        <a:bodyPr/>
        <a:lstStyle/>
        <a:p>
          <a:endParaRPr lang="en-US"/>
        </a:p>
      </dgm:t>
    </dgm:pt>
    <dgm:pt modelId="{525ABE3D-B5C4-44A9-BBE0-DF2A5D1C8340}">
      <dgm:prSet/>
      <dgm:spPr/>
      <dgm:t>
        <a:bodyPr/>
        <a:lstStyle/>
        <a:p>
          <a:r>
            <a:rPr lang="en-US" dirty="0"/>
            <a:t>Limited to two sizes, both designed for 6-percent proportioning rates</a:t>
          </a:r>
        </a:p>
      </dgm:t>
    </dgm:pt>
    <dgm:pt modelId="{30EE1152-9E10-4DA8-BC4E-B2F96427595C}" type="parTrans" cxnId="{CB2C1743-B90C-4AF8-80CA-815307ADCC05}">
      <dgm:prSet/>
      <dgm:spPr/>
      <dgm:t>
        <a:bodyPr/>
        <a:lstStyle/>
        <a:p>
          <a:endParaRPr lang="en-US"/>
        </a:p>
      </dgm:t>
    </dgm:pt>
    <dgm:pt modelId="{E30BB143-81C5-4114-9525-FED019A1E1EB}" type="sibTrans" cxnId="{CB2C1743-B90C-4AF8-80CA-815307ADCC05}">
      <dgm:prSet/>
      <dgm:spPr/>
      <dgm:t>
        <a:bodyPr/>
        <a:lstStyle/>
        <a:p>
          <a:endParaRPr lang="en-US"/>
        </a:p>
      </dgm:t>
    </dgm:pt>
    <dgm:pt modelId="{7E3FAF83-99FE-409F-B5C8-984E12E3D5A3}" type="pres">
      <dgm:prSet presAssocID="{40EDBD16-F126-4E79-AB15-B4CDD7A68323}" presName="linear" presStyleCnt="0">
        <dgm:presLayoutVars>
          <dgm:dir/>
          <dgm:animLvl val="lvl"/>
          <dgm:resizeHandles val="exact"/>
        </dgm:presLayoutVars>
      </dgm:prSet>
      <dgm:spPr/>
      <dgm:t>
        <a:bodyPr/>
        <a:lstStyle/>
        <a:p>
          <a:endParaRPr lang="en-US"/>
        </a:p>
      </dgm:t>
    </dgm:pt>
    <dgm:pt modelId="{B4F991C0-7140-4AF5-AC4D-4468A9F399C9}" type="pres">
      <dgm:prSet presAssocID="{F2D337BB-F412-417A-B58F-7385FFD8577D}" presName="parentLin" presStyleCnt="0"/>
      <dgm:spPr/>
      <dgm:t>
        <a:bodyPr/>
        <a:lstStyle/>
        <a:p>
          <a:endParaRPr lang="en-US"/>
        </a:p>
      </dgm:t>
    </dgm:pt>
    <dgm:pt modelId="{E772636A-F93E-4380-9FF1-9C3F50DBD0CE}" type="pres">
      <dgm:prSet presAssocID="{F2D337BB-F412-417A-B58F-7385FFD8577D}" presName="parentLeftMargin" presStyleLbl="node1" presStyleIdx="0" presStyleCnt="1"/>
      <dgm:spPr/>
      <dgm:t>
        <a:bodyPr/>
        <a:lstStyle/>
        <a:p>
          <a:endParaRPr lang="en-US"/>
        </a:p>
      </dgm:t>
    </dgm:pt>
    <dgm:pt modelId="{8C3614A9-D5F0-4D03-B183-F8E7870B2399}" type="pres">
      <dgm:prSet presAssocID="{F2D337BB-F412-417A-B58F-7385FFD8577D}" presName="parentText" presStyleLbl="node1" presStyleIdx="0" presStyleCnt="1">
        <dgm:presLayoutVars>
          <dgm:chMax val="0"/>
          <dgm:bulletEnabled val="1"/>
        </dgm:presLayoutVars>
      </dgm:prSet>
      <dgm:spPr/>
      <dgm:t>
        <a:bodyPr/>
        <a:lstStyle/>
        <a:p>
          <a:endParaRPr lang="en-US"/>
        </a:p>
      </dgm:t>
    </dgm:pt>
    <dgm:pt modelId="{AFEB0C23-6FBF-4B62-BBDE-C3DB9D7422CE}" type="pres">
      <dgm:prSet presAssocID="{F2D337BB-F412-417A-B58F-7385FFD8577D}" presName="negativeSpace" presStyleCnt="0"/>
      <dgm:spPr/>
      <dgm:t>
        <a:bodyPr/>
        <a:lstStyle/>
        <a:p>
          <a:endParaRPr lang="en-US"/>
        </a:p>
      </dgm:t>
    </dgm:pt>
    <dgm:pt modelId="{6C50DBC2-A34D-4B89-9C20-4E4D88BCAE6C}" type="pres">
      <dgm:prSet presAssocID="{F2D337BB-F412-417A-B58F-7385FFD8577D}" presName="childText" presStyleLbl="conFgAcc1" presStyleIdx="0" presStyleCnt="1">
        <dgm:presLayoutVars>
          <dgm:bulletEnabled val="1"/>
        </dgm:presLayoutVars>
      </dgm:prSet>
      <dgm:spPr/>
      <dgm:t>
        <a:bodyPr/>
        <a:lstStyle/>
        <a:p>
          <a:endParaRPr lang="en-US"/>
        </a:p>
      </dgm:t>
    </dgm:pt>
  </dgm:ptLst>
  <dgm:cxnLst>
    <dgm:cxn modelId="{17FF536D-1CF8-42FD-9D0A-08F2B65F6AA4}" srcId="{F2D337BB-F412-417A-B58F-7385FFD8577D}" destId="{969150C8-F864-4D37-911F-44E59A243F11}" srcOrd="1" destOrd="0" parTransId="{CC51CEDC-0D78-4773-86D5-1C54C36FA996}" sibTransId="{67F8B06B-E6DD-4317-A931-98F43FB9E1BD}"/>
    <dgm:cxn modelId="{A3250000-4DFB-4A5D-9749-CF7173280CE4}" srcId="{F2D337BB-F412-417A-B58F-7385FFD8577D}" destId="{76EFEDA7-82E4-481F-88FC-86AC629F8474}" srcOrd="0" destOrd="0" parTransId="{0414E3E9-CA00-4008-BF5A-750C617A1657}" sibTransId="{6FD6D225-7757-415C-89E3-A833C2F7FD5E}"/>
    <dgm:cxn modelId="{7387C531-BBA2-469A-AED6-9BB39839FA57}" type="presOf" srcId="{0D74A23B-A87C-4092-87AA-BEAC3B20D46D}" destId="{6C50DBC2-A34D-4B89-9C20-4E4D88BCAE6C}" srcOrd="0" destOrd="3" presId="urn:microsoft.com/office/officeart/2005/8/layout/list1"/>
    <dgm:cxn modelId="{ABEF4AB4-EF33-4586-ADF0-9A03CA7014B7}" type="presOf" srcId="{F2D337BB-F412-417A-B58F-7385FFD8577D}" destId="{E772636A-F93E-4380-9FF1-9C3F50DBD0CE}" srcOrd="0" destOrd="0" presId="urn:microsoft.com/office/officeart/2005/8/layout/list1"/>
    <dgm:cxn modelId="{73F9BBB2-76B9-425A-BD50-C72D2AEA77D7}" type="presOf" srcId="{40EDBD16-F126-4E79-AB15-B4CDD7A68323}" destId="{7E3FAF83-99FE-409F-B5C8-984E12E3D5A3}" srcOrd="0" destOrd="0" presId="urn:microsoft.com/office/officeart/2005/8/layout/list1"/>
    <dgm:cxn modelId="{849C1538-06ED-410D-AE76-4CB592EB8F57}" type="presOf" srcId="{F9C5DBB3-6C34-4B5F-B628-E01A40DB7C87}" destId="{6C50DBC2-A34D-4B89-9C20-4E4D88BCAE6C}" srcOrd="0" destOrd="4" presId="urn:microsoft.com/office/officeart/2005/8/layout/list1"/>
    <dgm:cxn modelId="{4EF841FB-4244-474B-9DD6-FE3510A5FAFE}" srcId="{F2D337BB-F412-417A-B58F-7385FFD8577D}" destId="{9E667435-FC6E-44F7-A0F3-E44A182BA6D9}" srcOrd="2" destOrd="0" parTransId="{1F15F0AA-B7E8-468D-A31E-7F8A1BAFAF04}" sibTransId="{39204D0A-E0A4-4741-8BC7-2ACC2AC682ED}"/>
    <dgm:cxn modelId="{78499F91-8E2B-4D3F-978B-0C677FA8D2C4}" type="presOf" srcId="{76EFEDA7-82E4-481F-88FC-86AC629F8474}" destId="{6C50DBC2-A34D-4B89-9C20-4E4D88BCAE6C}" srcOrd="0" destOrd="0" presId="urn:microsoft.com/office/officeart/2005/8/layout/list1"/>
    <dgm:cxn modelId="{38C89330-871E-4255-BF8F-602F6070FE1E}" type="presOf" srcId="{969150C8-F864-4D37-911F-44E59A243F11}" destId="{6C50DBC2-A34D-4B89-9C20-4E4D88BCAE6C}" srcOrd="0" destOrd="1" presId="urn:microsoft.com/office/officeart/2005/8/layout/list1"/>
    <dgm:cxn modelId="{64F5DAEB-AB1A-4D50-9EB0-9801E1842656}" srcId="{F2D337BB-F412-417A-B58F-7385FFD8577D}" destId="{0D74A23B-A87C-4092-87AA-BEAC3B20D46D}" srcOrd="3" destOrd="0" parTransId="{44DA8598-A643-4173-B2AB-64857D56BB83}" sibTransId="{80A2B336-C457-4C0F-A96C-AFE6B653C60F}"/>
    <dgm:cxn modelId="{A25A53BB-BFCB-4FA4-9728-737C4D4E8BB2}" type="presOf" srcId="{525ABE3D-B5C4-44A9-BBE0-DF2A5D1C8340}" destId="{6C50DBC2-A34D-4B89-9C20-4E4D88BCAE6C}" srcOrd="0" destOrd="5" presId="urn:microsoft.com/office/officeart/2005/8/layout/list1"/>
    <dgm:cxn modelId="{12436FAC-3EC8-4C4F-8B87-1DC9AC5B433F}" srcId="{40EDBD16-F126-4E79-AB15-B4CDD7A68323}" destId="{F2D337BB-F412-417A-B58F-7385FFD8577D}" srcOrd="0" destOrd="0" parTransId="{7F620DE8-8152-40A3-AC84-CC8025CC6AB0}" sibTransId="{F68D227F-B1E6-40C1-A152-28AC737F93EF}"/>
    <dgm:cxn modelId="{CB2C1743-B90C-4AF8-80CA-815307ADCC05}" srcId="{F2D337BB-F412-417A-B58F-7385FFD8577D}" destId="{525ABE3D-B5C4-44A9-BBE0-DF2A5D1C8340}" srcOrd="5" destOrd="0" parTransId="{30EE1152-9E10-4DA8-BC4E-B2F96427595C}" sibTransId="{E30BB143-81C5-4114-9525-FED019A1E1EB}"/>
    <dgm:cxn modelId="{4D39E498-C78E-4610-9352-85F1FADCD4D3}" srcId="{F2D337BB-F412-417A-B58F-7385FFD8577D}" destId="{F9C5DBB3-6C34-4B5F-B628-E01A40DB7C87}" srcOrd="4" destOrd="0" parTransId="{453075AC-DA95-43FA-8E2F-3144B7BC4F09}" sibTransId="{CDFFD3B9-2A32-4A2F-8ECE-BDF527AFB571}"/>
    <dgm:cxn modelId="{37B449CE-42CA-4546-B4F8-C62BCB598E09}" type="presOf" srcId="{9E667435-FC6E-44F7-A0F3-E44A182BA6D9}" destId="{6C50DBC2-A34D-4B89-9C20-4E4D88BCAE6C}" srcOrd="0" destOrd="2" presId="urn:microsoft.com/office/officeart/2005/8/layout/list1"/>
    <dgm:cxn modelId="{BA223B06-C39D-4F1E-82C4-943858BA46ED}" type="presOf" srcId="{F2D337BB-F412-417A-B58F-7385FFD8577D}" destId="{8C3614A9-D5F0-4D03-B183-F8E7870B2399}" srcOrd="1" destOrd="0" presId="urn:microsoft.com/office/officeart/2005/8/layout/list1"/>
    <dgm:cxn modelId="{4BBF813A-F70B-4673-BDEE-4DD31AD7F40C}" type="presParOf" srcId="{7E3FAF83-99FE-409F-B5C8-984E12E3D5A3}" destId="{B4F991C0-7140-4AF5-AC4D-4468A9F399C9}" srcOrd="0" destOrd="0" presId="urn:microsoft.com/office/officeart/2005/8/layout/list1"/>
    <dgm:cxn modelId="{3B7DF0D9-7BA3-4E51-A7FC-069869B1B87B}" type="presParOf" srcId="{B4F991C0-7140-4AF5-AC4D-4468A9F399C9}" destId="{E772636A-F93E-4380-9FF1-9C3F50DBD0CE}" srcOrd="0" destOrd="0" presId="urn:microsoft.com/office/officeart/2005/8/layout/list1"/>
    <dgm:cxn modelId="{8313154E-CC6E-40CA-AF32-343C610788F3}" type="presParOf" srcId="{B4F991C0-7140-4AF5-AC4D-4468A9F399C9}" destId="{8C3614A9-D5F0-4D03-B183-F8E7870B2399}" srcOrd="1" destOrd="0" presId="urn:microsoft.com/office/officeart/2005/8/layout/list1"/>
    <dgm:cxn modelId="{4300C94F-DE1A-4F49-9500-D671205B5319}" type="presParOf" srcId="{7E3FAF83-99FE-409F-B5C8-984E12E3D5A3}" destId="{AFEB0C23-6FBF-4B62-BBDE-C3DB9D7422CE}" srcOrd="1" destOrd="0" presId="urn:microsoft.com/office/officeart/2005/8/layout/list1"/>
    <dgm:cxn modelId="{4E573FFB-18E2-4604-9A1E-89DBB5872C1D}" type="presParOf" srcId="{7E3FAF83-99FE-409F-B5C8-984E12E3D5A3}" destId="{6C50DBC2-A34D-4B89-9C20-4E4D88BCAE6C}"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F639649D-A773-4018-B54B-894FF8A36B1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AF745265-232D-4265-A0C0-9C9457BA623E}">
      <dgm:prSet phldrT="[Text]" custT="1"/>
      <dgm:spPr/>
      <dgm:t>
        <a:bodyPr/>
        <a:lstStyle/>
        <a:p>
          <a:r>
            <a:rPr lang="en-US" sz="2400" b="0" dirty="0"/>
            <a:t>The value of a fire extinguisher lies in the speed with which it can be used</a:t>
          </a:r>
        </a:p>
      </dgm:t>
    </dgm:pt>
    <dgm:pt modelId="{78F82847-E474-4965-B312-B88C2ABFA199}" type="parTrans" cxnId="{25FDA979-0211-4EDF-9694-8608A4F4460D}">
      <dgm:prSet/>
      <dgm:spPr/>
      <dgm:t>
        <a:bodyPr/>
        <a:lstStyle/>
        <a:p>
          <a:endParaRPr lang="en-US"/>
        </a:p>
      </dgm:t>
    </dgm:pt>
    <dgm:pt modelId="{C540BCA7-305A-4D82-952A-59D0796AF30C}" type="sibTrans" cxnId="{25FDA979-0211-4EDF-9694-8608A4F4460D}">
      <dgm:prSet/>
      <dgm:spPr/>
      <dgm:t>
        <a:bodyPr/>
        <a:lstStyle/>
        <a:p>
          <a:endParaRPr lang="en-US"/>
        </a:p>
      </dgm:t>
    </dgm:pt>
    <dgm:pt modelId="{7DF42AF6-E6A4-40EA-8866-CF5AE93E5CCB}">
      <dgm:prSet custT="1"/>
      <dgm:spPr>
        <a:solidFill>
          <a:schemeClr val="accent6">
            <a:lumMod val="75000"/>
          </a:schemeClr>
        </a:solidFill>
      </dgm:spPr>
      <dgm:t>
        <a:bodyPr/>
        <a:lstStyle/>
        <a:p>
          <a:r>
            <a:rPr lang="en-US" sz="2400" b="0" dirty="0" smtClean="0"/>
            <a:t>Person </a:t>
          </a:r>
          <a:r>
            <a:rPr lang="en-US" sz="2400" b="0" dirty="0"/>
            <a:t>using the extinguisher must understand how it operates and be physically capable of operating it</a:t>
          </a:r>
        </a:p>
      </dgm:t>
    </dgm:pt>
    <dgm:pt modelId="{58A54B50-131A-4069-A183-1B78B8A018CB}" type="parTrans" cxnId="{0319A447-1768-46F2-99F7-1B020116E182}">
      <dgm:prSet/>
      <dgm:spPr/>
      <dgm:t>
        <a:bodyPr/>
        <a:lstStyle/>
        <a:p>
          <a:endParaRPr lang="en-US"/>
        </a:p>
      </dgm:t>
    </dgm:pt>
    <dgm:pt modelId="{6E4533A3-526B-4275-80AF-7AC7B111C193}" type="sibTrans" cxnId="{0319A447-1768-46F2-99F7-1B020116E182}">
      <dgm:prSet/>
      <dgm:spPr/>
      <dgm:t>
        <a:bodyPr/>
        <a:lstStyle/>
        <a:p>
          <a:endParaRPr lang="en-US"/>
        </a:p>
      </dgm:t>
    </dgm:pt>
    <dgm:pt modelId="{BE52AD68-38C9-4B0B-8813-A0A9A7E2CBA1}" type="pres">
      <dgm:prSet presAssocID="{F639649D-A773-4018-B54B-894FF8A36B19}" presName="linear" presStyleCnt="0">
        <dgm:presLayoutVars>
          <dgm:animLvl val="lvl"/>
          <dgm:resizeHandles val="exact"/>
        </dgm:presLayoutVars>
      </dgm:prSet>
      <dgm:spPr/>
      <dgm:t>
        <a:bodyPr/>
        <a:lstStyle/>
        <a:p>
          <a:endParaRPr lang="en-US"/>
        </a:p>
      </dgm:t>
    </dgm:pt>
    <dgm:pt modelId="{1174F545-FFF6-4722-B4B3-B0362A1D9A96}" type="pres">
      <dgm:prSet presAssocID="{AF745265-232D-4265-A0C0-9C9457BA623E}" presName="parentText" presStyleLbl="node1" presStyleIdx="0" presStyleCnt="2">
        <dgm:presLayoutVars>
          <dgm:chMax val="0"/>
          <dgm:bulletEnabled val="1"/>
        </dgm:presLayoutVars>
      </dgm:prSet>
      <dgm:spPr/>
      <dgm:t>
        <a:bodyPr/>
        <a:lstStyle/>
        <a:p>
          <a:endParaRPr lang="en-US"/>
        </a:p>
      </dgm:t>
    </dgm:pt>
    <dgm:pt modelId="{DA8061E6-8FE3-4D9E-8357-70961BCE11AA}" type="pres">
      <dgm:prSet presAssocID="{C540BCA7-305A-4D82-952A-59D0796AF30C}" presName="spacer" presStyleCnt="0"/>
      <dgm:spPr/>
    </dgm:pt>
    <dgm:pt modelId="{A77A31E7-2514-4262-BB7E-F24FB0227468}" type="pres">
      <dgm:prSet presAssocID="{7DF42AF6-E6A4-40EA-8866-CF5AE93E5CCB}" presName="parentText" presStyleLbl="node1" presStyleIdx="1" presStyleCnt="2">
        <dgm:presLayoutVars>
          <dgm:chMax val="0"/>
          <dgm:bulletEnabled val="1"/>
        </dgm:presLayoutVars>
      </dgm:prSet>
      <dgm:spPr/>
      <dgm:t>
        <a:bodyPr/>
        <a:lstStyle/>
        <a:p>
          <a:endParaRPr lang="en-US"/>
        </a:p>
      </dgm:t>
    </dgm:pt>
  </dgm:ptLst>
  <dgm:cxnLst>
    <dgm:cxn modelId="{14BF30F1-2A76-4780-B061-0DD467A3257F}" type="presOf" srcId="{AF745265-232D-4265-A0C0-9C9457BA623E}" destId="{1174F545-FFF6-4722-B4B3-B0362A1D9A96}" srcOrd="0" destOrd="0" presId="urn:microsoft.com/office/officeart/2005/8/layout/vList2"/>
    <dgm:cxn modelId="{0319A447-1768-46F2-99F7-1B020116E182}" srcId="{F639649D-A773-4018-B54B-894FF8A36B19}" destId="{7DF42AF6-E6A4-40EA-8866-CF5AE93E5CCB}" srcOrd="1" destOrd="0" parTransId="{58A54B50-131A-4069-A183-1B78B8A018CB}" sibTransId="{6E4533A3-526B-4275-80AF-7AC7B111C193}"/>
    <dgm:cxn modelId="{25FDA979-0211-4EDF-9694-8608A4F4460D}" srcId="{F639649D-A773-4018-B54B-894FF8A36B19}" destId="{AF745265-232D-4265-A0C0-9C9457BA623E}" srcOrd="0" destOrd="0" parTransId="{78F82847-E474-4965-B312-B88C2ABFA199}" sibTransId="{C540BCA7-305A-4D82-952A-59D0796AF30C}"/>
    <dgm:cxn modelId="{A26D8039-E5DF-40D6-AA3D-BB98E47CB51B}" type="presOf" srcId="{7DF42AF6-E6A4-40EA-8866-CF5AE93E5CCB}" destId="{A77A31E7-2514-4262-BB7E-F24FB0227468}" srcOrd="0" destOrd="0" presId="urn:microsoft.com/office/officeart/2005/8/layout/vList2"/>
    <dgm:cxn modelId="{25BACD4F-1A30-4474-9D0C-CECC7FB0D257}" type="presOf" srcId="{F639649D-A773-4018-B54B-894FF8A36B19}" destId="{BE52AD68-38C9-4B0B-8813-A0A9A7E2CBA1}" srcOrd="0" destOrd="0" presId="urn:microsoft.com/office/officeart/2005/8/layout/vList2"/>
    <dgm:cxn modelId="{47A256DA-64B8-4F9B-86B7-2EBE754AECCD}" type="presParOf" srcId="{BE52AD68-38C9-4B0B-8813-A0A9A7E2CBA1}" destId="{1174F545-FFF6-4722-B4B3-B0362A1D9A96}" srcOrd="0" destOrd="0" presId="urn:microsoft.com/office/officeart/2005/8/layout/vList2"/>
    <dgm:cxn modelId="{89DA9A4A-FD8A-4761-8614-746EC6A8E6F6}" type="presParOf" srcId="{BE52AD68-38C9-4B0B-8813-A0A9A7E2CBA1}" destId="{DA8061E6-8FE3-4D9E-8357-70961BCE11AA}" srcOrd="1" destOrd="0" presId="urn:microsoft.com/office/officeart/2005/8/layout/vList2"/>
    <dgm:cxn modelId="{A797906D-4E42-4306-A774-B499464396BE}" type="presParOf" srcId="{BE52AD68-38C9-4B0B-8813-A0A9A7E2CBA1}" destId="{A77A31E7-2514-4262-BB7E-F24FB022746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A82094FB-E292-43EE-8BFD-E63E00B224F8}" type="doc">
      <dgm:prSet loTypeId="urn:microsoft.com/office/officeart/2005/8/layout/vList2" loCatId="list" qsTypeId="urn:microsoft.com/office/officeart/2005/8/quickstyle/simple3" qsCatId="simple" csTypeId="urn:microsoft.com/office/officeart/2005/8/colors/accent2_3" csCatId="accent2" phldr="1"/>
      <dgm:spPr/>
      <dgm:t>
        <a:bodyPr/>
        <a:lstStyle/>
        <a:p>
          <a:endParaRPr lang="en-US"/>
        </a:p>
      </dgm:t>
    </dgm:pt>
    <dgm:pt modelId="{751D24AA-AE07-4236-AE86-4B073E253F7D}">
      <dgm:prSet phldrT="[Text]" custT="1"/>
      <dgm:spPr/>
      <dgm:t>
        <a:bodyPr/>
        <a:lstStyle/>
        <a:p>
          <a:r>
            <a:rPr lang="x-none" sz="2000" b="0" u="none" dirty="0"/>
            <a:t>Readily visible and accessible </a:t>
          </a:r>
          <a:endParaRPr lang="en-US" sz="2000" b="0" dirty="0"/>
        </a:p>
      </dgm:t>
    </dgm:pt>
    <dgm:pt modelId="{06C810F8-736A-40BF-9A30-1F3CAD5DFE8D}" type="parTrans" cxnId="{7C45572F-0AF0-4D33-A24D-A1FFD70147E7}">
      <dgm:prSet/>
      <dgm:spPr/>
      <dgm:t>
        <a:bodyPr/>
        <a:lstStyle/>
        <a:p>
          <a:endParaRPr lang="en-US"/>
        </a:p>
      </dgm:t>
    </dgm:pt>
    <dgm:pt modelId="{264F5F28-3CE9-4380-9F48-E38D93B742C8}" type="sibTrans" cxnId="{7C45572F-0AF0-4D33-A24D-A1FFD70147E7}">
      <dgm:prSet/>
      <dgm:spPr/>
      <dgm:t>
        <a:bodyPr/>
        <a:lstStyle/>
        <a:p>
          <a:endParaRPr lang="en-US"/>
        </a:p>
      </dgm:t>
    </dgm:pt>
    <dgm:pt modelId="{9701E0F1-985F-4075-AF63-E465A0D27857}">
      <dgm:prSet custT="1"/>
      <dgm:spPr/>
      <dgm:t>
        <a:bodyPr/>
        <a:lstStyle/>
        <a:p>
          <a:r>
            <a:rPr lang="x-none" sz="2000" b="0" u="none" dirty="0"/>
            <a:t>Suitable for the hazard being protected</a:t>
          </a:r>
          <a:endParaRPr lang="en-US" sz="2000" b="0" u="none" dirty="0"/>
        </a:p>
      </dgm:t>
    </dgm:pt>
    <dgm:pt modelId="{1E980D38-BCEB-4AED-9940-405B0D846133}" type="parTrans" cxnId="{ABC048FE-7382-4FAF-A7B3-FC8E12B1F269}">
      <dgm:prSet/>
      <dgm:spPr/>
      <dgm:t>
        <a:bodyPr/>
        <a:lstStyle/>
        <a:p>
          <a:endParaRPr lang="en-US"/>
        </a:p>
      </dgm:t>
    </dgm:pt>
    <dgm:pt modelId="{3799330C-00AC-485B-97DE-34D2DB6FB7CD}" type="sibTrans" cxnId="{ABC048FE-7382-4FAF-A7B3-FC8E12B1F269}">
      <dgm:prSet/>
      <dgm:spPr/>
      <dgm:t>
        <a:bodyPr/>
        <a:lstStyle/>
        <a:p>
          <a:endParaRPr lang="en-US"/>
        </a:p>
      </dgm:t>
    </dgm:pt>
    <dgm:pt modelId="{D38F11D6-9ABA-40AE-9A51-9CBED11CFF13}">
      <dgm:prSet custT="1"/>
      <dgm:spPr/>
      <dgm:t>
        <a:bodyPr/>
        <a:lstStyle/>
        <a:p>
          <a:r>
            <a:rPr lang="x-none" sz="2000" b="0" u="none"/>
            <a:t>Properly maintained </a:t>
          </a:r>
          <a:endParaRPr lang="en-US" sz="2000" b="0" u="none" dirty="0"/>
        </a:p>
      </dgm:t>
    </dgm:pt>
    <dgm:pt modelId="{D013C6C9-E587-460D-BF1F-DD06B0BEF813}" type="parTrans" cxnId="{A36A502E-752A-45F3-935E-A22CDC71EACB}">
      <dgm:prSet/>
      <dgm:spPr/>
      <dgm:t>
        <a:bodyPr/>
        <a:lstStyle/>
        <a:p>
          <a:endParaRPr lang="en-US"/>
        </a:p>
      </dgm:t>
    </dgm:pt>
    <dgm:pt modelId="{A7B6BD39-7A7F-48A3-A2EC-D1DC725C3F4B}" type="sibTrans" cxnId="{A36A502E-752A-45F3-935E-A22CDC71EACB}">
      <dgm:prSet/>
      <dgm:spPr/>
      <dgm:t>
        <a:bodyPr/>
        <a:lstStyle/>
        <a:p>
          <a:endParaRPr lang="en-US"/>
        </a:p>
      </dgm:t>
    </dgm:pt>
    <dgm:pt modelId="{71DDB9F7-80E6-4F14-A31A-54C9A8253676}">
      <dgm:prSet custT="1"/>
      <dgm:spPr/>
      <dgm:t>
        <a:bodyPr/>
        <a:lstStyle/>
        <a:p>
          <a:r>
            <a:rPr lang="x-none" sz="2000" b="0" u="none" dirty="0"/>
            <a:t>Of sufficient size to control an incipient fire </a:t>
          </a:r>
          <a:endParaRPr lang="en-US" sz="2000" b="0" u="none" dirty="0"/>
        </a:p>
      </dgm:t>
    </dgm:pt>
    <dgm:pt modelId="{C3AFA2DA-0A04-4AF3-8762-1D6218DD56AD}" type="parTrans" cxnId="{96EA477A-ED40-4B04-8996-2A880CE58BB1}">
      <dgm:prSet/>
      <dgm:spPr/>
      <dgm:t>
        <a:bodyPr/>
        <a:lstStyle/>
        <a:p>
          <a:endParaRPr lang="en-US"/>
        </a:p>
      </dgm:t>
    </dgm:pt>
    <dgm:pt modelId="{3923D91B-1A18-4ED5-B63D-571244FA6A4E}" type="sibTrans" cxnId="{96EA477A-ED40-4B04-8996-2A880CE58BB1}">
      <dgm:prSet/>
      <dgm:spPr/>
      <dgm:t>
        <a:bodyPr/>
        <a:lstStyle/>
        <a:p>
          <a:endParaRPr lang="en-US"/>
        </a:p>
      </dgm:t>
    </dgm:pt>
    <dgm:pt modelId="{417FE0A5-4462-40C3-B710-336D3833EC5B}">
      <dgm:prSet custT="1"/>
      <dgm:spPr/>
      <dgm:t>
        <a:bodyPr/>
        <a:lstStyle/>
        <a:p>
          <a:r>
            <a:rPr lang="x-none" sz="2000" b="0" u="none" dirty="0"/>
            <a:t>Used in appropriate wind and weather conditions to provide effective application on exterior fires</a:t>
          </a:r>
          <a:endParaRPr lang="en-US" sz="2000" b="0" u="none" dirty="0"/>
        </a:p>
      </dgm:t>
    </dgm:pt>
    <dgm:pt modelId="{56827AF0-7053-43C3-8ACE-D1DFEAD5DC26}" type="parTrans" cxnId="{093A5035-DFFA-4944-9A17-0E16EB0F3530}">
      <dgm:prSet/>
      <dgm:spPr/>
      <dgm:t>
        <a:bodyPr/>
        <a:lstStyle/>
        <a:p>
          <a:endParaRPr lang="en-US"/>
        </a:p>
      </dgm:t>
    </dgm:pt>
    <dgm:pt modelId="{8E6E27A4-0AB4-4F01-BD91-DDD814E1FC0E}" type="sibTrans" cxnId="{093A5035-DFFA-4944-9A17-0E16EB0F3530}">
      <dgm:prSet/>
      <dgm:spPr/>
      <dgm:t>
        <a:bodyPr/>
        <a:lstStyle/>
        <a:p>
          <a:endParaRPr lang="en-US"/>
        </a:p>
      </dgm:t>
    </dgm:pt>
    <dgm:pt modelId="{05853DC1-02C8-4216-BB69-0F38027B4E6A}" type="pres">
      <dgm:prSet presAssocID="{A82094FB-E292-43EE-8BFD-E63E00B224F8}" presName="linear" presStyleCnt="0">
        <dgm:presLayoutVars>
          <dgm:animLvl val="lvl"/>
          <dgm:resizeHandles val="exact"/>
        </dgm:presLayoutVars>
      </dgm:prSet>
      <dgm:spPr/>
      <dgm:t>
        <a:bodyPr/>
        <a:lstStyle/>
        <a:p>
          <a:endParaRPr lang="en-US"/>
        </a:p>
      </dgm:t>
    </dgm:pt>
    <dgm:pt modelId="{5A64360A-7BF4-471F-A751-904D775CC6CA}" type="pres">
      <dgm:prSet presAssocID="{751D24AA-AE07-4236-AE86-4B073E253F7D}" presName="parentText" presStyleLbl="node1" presStyleIdx="0" presStyleCnt="5">
        <dgm:presLayoutVars>
          <dgm:chMax val="0"/>
          <dgm:bulletEnabled val="1"/>
        </dgm:presLayoutVars>
      </dgm:prSet>
      <dgm:spPr/>
      <dgm:t>
        <a:bodyPr/>
        <a:lstStyle/>
        <a:p>
          <a:endParaRPr lang="en-US"/>
        </a:p>
      </dgm:t>
    </dgm:pt>
    <dgm:pt modelId="{7BA09071-E5B9-43E7-B29B-091F5D677B51}" type="pres">
      <dgm:prSet presAssocID="{264F5F28-3CE9-4380-9F48-E38D93B742C8}" presName="spacer" presStyleCnt="0"/>
      <dgm:spPr/>
      <dgm:t>
        <a:bodyPr/>
        <a:lstStyle/>
        <a:p>
          <a:endParaRPr lang="en-US"/>
        </a:p>
      </dgm:t>
    </dgm:pt>
    <dgm:pt modelId="{E356AE88-6AAD-4C4B-83D8-1CC235DD0B77}" type="pres">
      <dgm:prSet presAssocID="{9701E0F1-985F-4075-AF63-E465A0D27857}" presName="parentText" presStyleLbl="node1" presStyleIdx="1" presStyleCnt="5">
        <dgm:presLayoutVars>
          <dgm:chMax val="0"/>
          <dgm:bulletEnabled val="1"/>
        </dgm:presLayoutVars>
      </dgm:prSet>
      <dgm:spPr/>
      <dgm:t>
        <a:bodyPr/>
        <a:lstStyle/>
        <a:p>
          <a:endParaRPr lang="en-US"/>
        </a:p>
      </dgm:t>
    </dgm:pt>
    <dgm:pt modelId="{ED0EFC0A-9E48-4587-AFE9-789922797608}" type="pres">
      <dgm:prSet presAssocID="{3799330C-00AC-485B-97DE-34D2DB6FB7CD}" presName="spacer" presStyleCnt="0"/>
      <dgm:spPr/>
      <dgm:t>
        <a:bodyPr/>
        <a:lstStyle/>
        <a:p>
          <a:endParaRPr lang="en-US"/>
        </a:p>
      </dgm:t>
    </dgm:pt>
    <dgm:pt modelId="{61CE2527-32B1-4736-ADF7-18768B2409CD}" type="pres">
      <dgm:prSet presAssocID="{D38F11D6-9ABA-40AE-9A51-9CBED11CFF13}" presName="parentText" presStyleLbl="node1" presStyleIdx="2" presStyleCnt="5">
        <dgm:presLayoutVars>
          <dgm:chMax val="0"/>
          <dgm:bulletEnabled val="1"/>
        </dgm:presLayoutVars>
      </dgm:prSet>
      <dgm:spPr/>
      <dgm:t>
        <a:bodyPr/>
        <a:lstStyle/>
        <a:p>
          <a:endParaRPr lang="en-US"/>
        </a:p>
      </dgm:t>
    </dgm:pt>
    <dgm:pt modelId="{CD33C7EF-D852-4C13-8760-90C850BE38B7}" type="pres">
      <dgm:prSet presAssocID="{A7B6BD39-7A7F-48A3-A2EC-D1DC725C3F4B}" presName="spacer" presStyleCnt="0"/>
      <dgm:spPr/>
      <dgm:t>
        <a:bodyPr/>
        <a:lstStyle/>
        <a:p>
          <a:endParaRPr lang="en-US"/>
        </a:p>
      </dgm:t>
    </dgm:pt>
    <dgm:pt modelId="{36E919C5-E538-4C8D-9210-EE2AE794A8B3}" type="pres">
      <dgm:prSet presAssocID="{71DDB9F7-80E6-4F14-A31A-54C9A8253676}" presName="parentText" presStyleLbl="node1" presStyleIdx="3" presStyleCnt="5">
        <dgm:presLayoutVars>
          <dgm:chMax val="0"/>
          <dgm:bulletEnabled val="1"/>
        </dgm:presLayoutVars>
      </dgm:prSet>
      <dgm:spPr/>
      <dgm:t>
        <a:bodyPr/>
        <a:lstStyle/>
        <a:p>
          <a:endParaRPr lang="en-US"/>
        </a:p>
      </dgm:t>
    </dgm:pt>
    <dgm:pt modelId="{681679EB-A4EB-4189-ACDF-976BD53D297B}" type="pres">
      <dgm:prSet presAssocID="{3923D91B-1A18-4ED5-B63D-571244FA6A4E}" presName="spacer" presStyleCnt="0"/>
      <dgm:spPr/>
      <dgm:t>
        <a:bodyPr/>
        <a:lstStyle/>
        <a:p>
          <a:endParaRPr lang="en-US"/>
        </a:p>
      </dgm:t>
    </dgm:pt>
    <dgm:pt modelId="{61E92BA0-91B1-427A-AE2A-E7703DC37A15}" type="pres">
      <dgm:prSet presAssocID="{417FE0A5-4462-40C3-B710-336D3833EC5B}" presName="parentText" presStyleLbl="node1" presStyleIdx="4" presStyleCnt="5">
        <dgm:presLayoutVars>
          <dgm:chMax val="0"/>
          <dgm:bulletEnabled val="1"/>
        </dgm:presLayoutVars>
      </dgm:prSet>
      <dgm:spPr/>
      <dgm:t>
        <a:bodyPr/>
        <a:lstStyle/>
        <a:p>
          <a:endParaRPr lang="en-US"/>
        </a:p>
      </dgm:t>
    </dgm:pt>
  </dgm:ptLst>
  <dgm:cxnLst>
    <dgm:cxn modelId="{B186D514-A87B-446F-B922-79B85E932855}" type="presOf" srcId="{A82094FB-E292-43EE-8BFD-E63E00B224F8}" destId="{05853DC1-02C8-4216-BB69-0F38027B4E6A}" srcOrd="0" destOrd="0" presId="urn:microsoft.com/office/officeart/2005/8/layout/vList2"/>
    <dgm:cxn modelId="{48F407B7-34D1-42C7-A1F0-B79482D96878}" type="presOf" srcId="{9701E0F1-985F-4075-AF63-E465A0D27857}" destId="{E356AE88-6AAD-4C4B-83D8-1CC235DD0B77}" srcOrd="0" destOrd="0" presId="urn:microsoft.com/office/officeart/2005/8/layout/vList2"/>
    <dgm:cxn modelId="{093A5035-DFFA-4944-9A17-0E16EB0F3530}" srcId="{A82094FB-E292-43EE-8BFD-E63E00B224F8}" destId="{417FE0A5-4462-40C3-B710-336D3833EC5B}" srcOrd="4" destOrd="0" parTransId="{56827AF0-7053-43C3-8ACE-D1DFEAD5DC26}" sibTransId="{8E6E27A4-0AB4-4F01-BD91-DDD814E1FC0E}"/>
    <dgm:cxn modelId="{0D3D0C49-DAD9-47DF-B864-4D18A910041A}" type="presOf" srcId="{751D24AA-AE07-4236-AE86-4B073E253F7D}" destId="{5A64360A-7BF4-471F-A751-904D775CC6CA}" srcOrd="0" destOrd="0" presId="urn:microsoft.com/office/officeart/2005/8/layout/vList2"/>
    <dgm:cxn modelId="{7C45572F-0AF0-4D33-A24D-A1FFD70147E7}" srcId="{A82094FB-E292-43EE-8BFD-E63E00B224F8}" destId="{751D24AA-AE07-4236-AE86-4B073E253F7D}" srcOrd="0" destOrd="0" parTransId="{06C810F8-736A-40BF-9A30-1F3CAD5DFE8D}" sibTransId="{264F5F28-3CE9-4380-9F48-E38D93B742C8}"/>
    <dgm:cxn modelId="{96EA477A-ED40-4B04-8996-2A880CE58BB1}" srcId="{A82094FB-E292-43EE-8BFD-E63E00B224F8}" destId="{71DDB9F7-80E6-4F14-A31A-54C9A8253676}" srcOrd="3" destOrd="0" parTransId="{C3AFA2DA-0A04-4AF3-8762-1D6218DD56AD}" sibTransId="{3923D91B-1A18-4ED5-B63D-571244FA6A4E}"/>
    <dgm:cxn modelId="{B3C1E81B-74FF-4884-8CA4-786E13DDC71B}" type="presOf" srcId="{417FE0A5-4462-40C3-B710-336D3833EC5B}" destId="{61E92BA0-91B1-427A-AE2A-E7703DC37A15}" srcOrd="0" destOrd="0" presId="urn:microsoft.com/office/officeart/2005/8/layout/vList2"/>
    <dgm:cxn modelId="{52E8EF64-FA4D-4B79-83D7-63727810DA7A}" type="presOf" srcId="{71DDB9F7-80E6-4F14-A31A-54C9A8253676}" destId="{36E919C5-E538-4C8D-9210-EE2AE794A8B3}" srcOrd="0" destOrd="0" presId="urn:microsoft.com/office/officeart/2005/8/layout/vList2"/>
    <dgm:cxn modelId="{ABC048FE-7382-4FAF-A7B3-FC8E12B1F269}" srcId="{A82094FB-E292-43EE-8BFD-E63E00B224F8}" destId="{9701E0F1-985F-4075-AF63-E465A0D27857}" srcOrd="1" destOrd="0" parTransId="{1E980D38-BCEB-4AED-9940-405B0D846133}" sibTransId="{3799330C-00AC-485B-97DE-34D2DB6FB7CD}"/>
    <dgm:cxn modelId="{A36A502E-752A-45F3-935E-A22CDC71EACB}" srcId="{A82094FB-E292-43EE-8BFD-E63E00B224F8}" destId="{D38F11D6-9ABA-40AE-9A51-9CBED11CFF13}" srcOrd="2" destOrd="0" parTransId="{D013C6C9-E587-460D-BF1F-DD06B0BEF813}" sibTransId="{A7B6BD39-7A7F-48A3-A2EC-D1DC725C3F4B}"/>
    <dgm:cxn modelId="{9B99FE11-E002-4584-96B0-D754F0DCD6DF}" type="presOf" srcId="{D38F11D6-9ABA-40AE-9A51-9CBED11CFF13}" destId="{61CE2527-32B1-4736-ADF7-18768B2409CD}" srcOrd="0" destOrd="0" presId="urn:microsoft.com/office/officeart/2005/8/layout/vList2"/>
    <dgm:cxn modelId="{7CE6100E-FD00-4019-B9BE-2E641E071971}" type="presParOf" srcId="{05853DC1-02C8-4216-BB69-0F38027B4E6A}" destId="{5A64360A-7BF4-471F-A751-904D775CC6CA}" srcOrd="0" destOrd="0" presId="urn:microsoft.com/office/officeart/2005/8/layout/vList2"/>
    <dgm:cxn modelId="{DDE4605D-7C36-4E83-872F-0DF4D27FAC8B}" type="presParOf" srcId="{05853DC1-02C8-4216-BB69-0F38027B4E6A}" destId="{7BA09071-E5B9-43E7-B29B-091F5D677B51}" srcOrd="1" destOrd="0" presId="urn:microsoft.com/office/officeart/2005/8/layout/vList2"/>
    <dgm:cxn modelId="{0F1D9B0F-B475-4E46-9A63-E842FFAD4141}" type="presParOf" srcId="{05853DC1-02C8-4216-BB69-0F38027B4E6A}" destId="{E356AE88-6AAD-4C4B-83D8-1CC235DD0B77}" srcOrd="2" destOrd="0" presId="urn:microsoft.com/office/officeart/2005/8/layout/vList2"/>
    <dgm:cxn modelId="{6E82550B-C278-40E4-B3D2-E35EE741B899}" type="presParOf" srcId="{05853DC1-02C8-4216-BB69-0F38027B4E6A}" destId="{ED0EFC0A-9E48-4587-AFE9-789922797608}" srcOrd="3" destOrd="0" presId="urn:microsoft.com/office/officeart/2005/8/layout/vList2"/>
    <dgm:cxn modelId="{DF6BEE99-5040-4389-893C-C72A7BE7E8EF}" type="presParOf" srcId="{05853DC1-02C8-4216-BB69-0F38027B4E6A}" destId="{61CE2527-32B1-4736-ADF7-18768B2409CD}" srcOrd="4" destOrd="0" presId="urn:microsoft.com/office/officeart/2005/8/layout/vList2"/>
    <dgm:cxn modelId="{C1C8AA84-CE6F-42E4-B92C-75FD417F6519}" type="presParOf" srcId="{05853DC1-02C8-4216-BB69-0F38027B4E6A}" destId="{CD33C7EF-D852-4C13-8760-90C850BE38B7}" srcOrd="5" destOrd="0" presId="urn:microsoft.com/office/officeart/2005/8/layout/vList2"/>
    <dgm:cxn modelId="{DAE289E2-F40F-4593-B42F-7D1EB23C4C92}" type="presParOf" srcId="{05853DC1-02C8-4216-BB69-0F38027B4E6A}" destId="{36E919C5-E538-4C8D-9210-EE2AE794A8B3}" srcOrd="6" destOrd="0" presId="urn:microsoft.com/office/officeart/2005/8/layout/vList2"/>
    <dgm:cxn modelId="{83FE2533-90D1-42A7-AF07-BE2FA1EF8625}" type="presParOf" srcId="{05853DC1-02C8-4216-BB69-0F38027B4E6A}" destId="{681679EB-A4EB-4189-ACDF-976BD53D297B}" srcOrd="7" destOrd="0" presId="urn:microsoft.com/office/officeart/2005/8/layout/vList2"/>
    <dgm:cxn modelId="{42E279AC-A6A7-4535-A553-D88644F13D29}" type="presParOf" srcId="{05853DC1-02C8-4216-BB69-0F38027B4E6A}" destId="{61E92BA0-91B1-427A-AE2A-E7703DC37A15}"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4C65F296-35DB-48A6-909E-5A9B3A98A33B}"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A7F9D917-242F-4AE1-8BF0-B0F7A4FAFFD6}">
      <dgm:prSet phldrT="[Text]" custT="1"/>
      <dgm:spPr/>
      <dgm:t>
        <a:bodyPr/>
        <a:lstStyle/>
        <a:p>
          <a:r>
            <a:rPr lang="en-US" sz="2400" b="0" dirty="0"/>
            <a:t>NFPA® 10, </a:t>
          </a:r>
          <a:r>
            <a:rPr lang="en-US" sz="2400" b="0" i="1" dirty="0"/>
            <a:t>Standard for Portable Fire Extinguishers</a:t>
          </a:r>
          <a:endParaRPr lang="en-US" sz="2400" b="0" dirty="0"/>
        </a:p>
      </dgm:t>
    </dgm:pt>
    <dgm:pt modelId="{79C28957-AABC-4694-88A2-ED3967BF7512}" type="parTrans" cxnId="{D1585A4A-8464-4935-A15E-53A585F9C022}">
      <dgm:prSet/>
      <dgm:spPr/>
      <dgm:t>
        <a:bodyPr/>
        <a:lstStyle/>
        <a:p>
          <a:endParaRPr lang="en-US"/>
        </a:p>
      </dgm:t>
    </dgm:pt>
    <dgm:pt modelId="{639F0D0F-C1BE-4058-A30E-E6748EFBFEF8}" type="sibTrans" cxnId="{D1585A4A-8464-4935-A15E-53A585F9C022}">
      <dgm:prSet/>
      <dgm:spPr/>
      <dgm:t>
        <a:bodyPr/>
        <a:lstStyle/>
        <a:p>
          <a:endParaRPr lang="en-US"/>
        </a:p>
      </dgm:t>
    </dgm:pt>
    <dgm:pt modelId="{BF90574A-594D-41E8-8616-5853D124D589}">
      <dgm:prSet custT="1"/>
      <dgm:spPr>
        <a:solidFill>
          <a:schemeClr val="accent6">
            <a:lumMod val="75000"/>
          </a:schemeClr>
        </a:solidFill>
      </dgm:spPr>
      <dgm:t>
        <a:bodyPr/>
        <a:lstStyle/>
        <a:p>
          <a:r>
            <a:rPr lang="en-US" sz="2400" b="0" dirty="0"/>
            <a:t>Locally adopted codes</a:t>
          </a:r>
        </a:p>
      </dgm:t>
    </dgm:pt>
    <dgm:pt modelId="{9B231322-0BB2-4AD2-97A6-A6623B5C7182}" type="parTrans" cxnId="{BDC14D3E-6D88-4B9F-AC4B-98B29D06E708}">
      <dgm:prSet/>
      <dgm:spPr/>
      <dgm:t>
        <a:bodyPr/>
        <a:lstStyle/>
        <a:p>
          <a:endParaRPr lang="en-US"/>
        </a:p>
      </dgm:t>
    </dgm:pt>
    <dgm:pt modelId="{D1DFBEB0-7376-47E8-96B5-7F1CD1D006C4}" type="sibTrans" cxnId="{BDC14D3E-6D88-4B9F-AC4B-98B29D06E708}">
      <dgm:prSet/>
      <dgm:spPr/>
      <dgm:t>
        <a:bodyPr/>
        <a:lstStyle/>
        <a:p>
          <a:endParaRPr lang="en-US"/>
        </a:p>
      </dgm:t>
    </dgm:pt>
    <dgm:pt modelId="{6F9E2242-B6C4-48AF-A08D-A6947672CF92}" type="pres">
      <dgm:prSet presAssocID="{4C65F296-35DB-48A6-909E-5A9B3A98A33B}" presName="diagram" presStyleCnt="0">
        <dgm:presLayoutVars>
          <dgm:dir/>
          <dgm:resizeHandles val="exact"/>
        </dgm:presLayoutVars>
      </dgm:prSet>
      <dgm:spPr/>
      <dgm:t>
        <a:bodyPr/>
        <a:lstStyle/>
        <a:p>
          <a:endParaRPr lang="en-US"/>
        </a:p>
      </dgm:t>
    </dgm:pt>
    <dgm:pt modelId="{80F88272-65DF-4B23-8D2C-8ABC96762B97}" type="pres">
      <dgm:prSet presAssocID="{A7F9D917-242F-4AE1-8BF0-B0F7A4FAFFD6}" presName="node" presStyleLbl="node1" presStyleIdx="0" presStyleCnt="2">
        <dgm:presLayoutVars>
          <dgm:bulletEnabled val="1"/>
        </dgm:presLayoutVars>
      </dgm:prSet>
      <dgm:spPr/>
      <dgm:t>
        <a:bodyPr/>
        <a:lstStyle/>
        <a:p>
          <a:endParaRPr lang="en-US"/>
        </a:p>
      </dgm:t>
    </dgm:pt>
    <dgm:pt modelId="{AA4C40BE-5D74-45E3-979A-9D167BE607CA}" type="pres">
      <dgm:prSet presAssocID="{639F0D0F-C1BE-4058-A30E-E6748EFBFEF8}" presName="sibTrans" presStyleCnt="0"/>
      <dgm:spPr/>
    </dgm:pt>
    <dgm:pt modelId="{919F0079-20E6-4E07-ACBC-9B6DC6EB3984}" type="pres">
      <dgm:prSet presAssocID="{BF90574A-594D-41E8-8616-5853D124D589}" presName="node" presStyleLbl="node1" presStyleIdx="1" presStyleCnt="2">
        <dgm:presLayoutVars>
          <dgm:bulletEnabled val="1"/>
        </dgm:presLayoutVars>
      </dgm:prSet>
      <dgm:spPr/>
      <dgm:t>
        <a:bodyPr/>
        <a:lstStyle/>
        <a:p>
          <a:endParaRPr lang="en-US"/>
        </a:p>
      </dgm:t>
    </dgm:pt>
  </dgm:ptLst>
  <dgm:cxnLst>
    <dgm:cxn modelId="{C1E7BA39-716D-4559-AA09-DF7B44168862}" type="presOf" srcId="{A7F9D917-242F-4AE1-8BF0-B0F7A4FAFFD6}" destId="{80F88272-65DF-4B23-8D2C-8ABC96762B97}" srcOrd="0" destOrd="0" presId="urn:microsoft.com/office/officeart/2005/8/layout/default"/>
    <dgm:cxn modelId="{D1585A4A-8464-4935-A15E-53A585F9C022}" srcId="{4C65F296-35DB-48A6-909E-5A9B3A98A33B}" destId="{A7F9D917-242F-4AE1-8BF0-B0F7A4FAFFD6}" srcOrd="0" destOrd="0" parTransId="{79C28957-AABC-4694-88A2-ED3967BF7512}" sibTransId="{639F0D0F-C1BE-4058-A30E-E6748EFBFEF8}"/>
    <dgm:cxn modelId="{BDC14D3E-6D88-4B9F-AC4B-98B29D06E708}" srcId="{4C65F296-35DB-48A6-909E-5A9B3A98A33B}" destId="{BF90574A-594D-41E8-8616-5853D124D589}" srcOrd="1" destOrd="0" parTransId="{9B231322-0BB2-4AD2-97A6-A6623B5C7182}" sibTransId="{D1DFBEB0-7376-47E8-96B5-7F1CD1D006C4}"/>
    <dgm:cxn modelId="{B8278B73-B694-43CD-AC40-0A233A8D4EA6}" type="presOf" srcId="{BF90574A-594D-41E8-8616-5853D124D589}" destId="{919F0079-20E6-4E07-ACBC-9B6DC6EB3984}" srcOrd="0" destOrd="0" presId="urn:microsoft.com/office/officeart/2005/8/layout/default"/>
    <dgm:cxn modelId="{6D4064B5-EF41-45F2-9ABC-33D9DBDBCE0B}" type="presOf" srcId="{4C65F296-35DB-48A6-909E-5A9B3A98A33B}" destId="{6F9E2242-B6C4-48AF-A08D-A6947672CF92}" srcOrd="0" destOrd="0" presId="urn:microsoft.com/office/officeart/2005/8/layout/default"/>
    <dgm:cxn modelId="{D23653DE-B9CB-409B-A4CE-A1FCAA5B6665}" type="presParOf" srcId="{6F9E2242-B6C4-48AF-A08D-A6947672CF92}" destId="{80F88272-65DF-4B23-8D2C-8ABC96762B97}" srcOrd="0" destOrd="0" presId="urn:microsoft.com/office/officeart/2005/8/layout/default"/>
    <dgm:cxn modelId="{50779108-742F-41DD-9D73-923F0A8DFFF2}" type="presParOf" srcId="{6F9E2242-B6C4-48AF-A08D-A6947672CF92}" destId="{AA4C40BE-5D74-45E3-979A-9D167BE607CA}" srcOrd="1" destOrd="0" presId="urn:microsoft.com/office/officeart/2005/8/layout/default"/>
    <dgm:cxn modelId="{C4E4AC97-B4DA-45BA-B59A-4F46D50F1C2D}" type="presParOf" srcId="{6F9E2242-B6C4-48AF-A08D-A6947672CF92}" destId="{919F0079-20E6-4E07-ACBC-9B6DC6EB3984}"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7176C99E-9874-40A1-88A1-5670AB31844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6510AAB-3CB5-46A3-B4F7-152A8F77F403}">
      <dgm:prSet phldrT="[Text]" custT="1"/>
      <dgm:spPr/>
      <dgm:t>
        <a:bodyPr/>
        <a:lstStyle/>
        <a:p>
          <a:r>
            <a:rPr lang="en-US" sz="2000" b="0" dirty="0"/>
            <a:t>No single portable fire extinguisher is suitable for use on every type of burning fuel</a:t>
          </a:r>
        </a:p>
      </dgm:t>
    </dgm:pt>
    <dgm:pt modelId="{B236E828-4340-4764-9659-9DA55B95D714}" type="parTrans" cxnId="{5CE3A9AB-9B39-459B-81E1-4E15D6C013EF}">
      <dgm:prSet/>
      <dgm:spPr/>
      <dgm:t>
        <a:bodyPr/>
        <a:lstStyle/>
        <a:p>
          <a:endParaRPr lang="en-US"/>
        </a:p>
      </dgm:t>
    </dgm:pt>
    <dgm:pt modelId="{CE917D33-2CE4-480C-A17A-E0673E5EEC5D}" type="sibTrans" cxnId="{5CE3A9AB-9B39-459B-81E1-4E15D6C013EF}">
      <dgm:prSet/>
      <dgm:spPr/>
      <dgm:t>
        <a:bodyPr/>
        <a:lstStyle/>
        <a:p>
          <a:endParaRPr lang="en-US"/>
        </a:p>
      </dgm:t>
    </dgm:pt>
    <dgm:pt modelId="{16C1C0AA-F36C-4E3C-B67F-5C67A7A4EF32}">
      <dgm:prSet custT="1"/>
      <dgm:spPr/>
      <dgm:t>
        <a:bodyPr/>
        <a:lstStyle/>
        <a:p>
          <a:r>
            <a:rPr lang="en-US" sz="2000" b="0" dirty="0"/>
            <a:t>Fire extinguishers are classified by the type of fire they will extinguish</a:t>
          </a:r>
        </a:p>
      </dgm:t>
    </dgm:pt>
    <dgm:pt modelId="{5F082B4A-BC55-4DB6-A41A-50BAF77DA56E}" type="parTrans" cxnId="{BC4BC48B-6A6B-4E7F-AB28-23676DB2E4EF}">
      <dgm:prSet/>
      <dgm:spPr/>
      <dgm:t>
        <a:bodyPr/>
        <a:lstStyle/>
        <a:p>
          <a:endParaRPr lang="en-US"/>
        </a:p>
      </dgm:t>
    </dgm:pt>
    <dgm:pt modelId="{A7E99753-0F1F-4CA0-B8D6-F94754AAA74B}" type="sibTrans" cxnId="{BC4BC48B-6A6B-4E7F-AB28-23676DB2E4EF}">
      <dgm:prSet/>
      <dgm:spPr/>
      <dgm:t>
        <a:bodyPr/>
        <a:lstStyle/>
        <a:p>
          <a:endParaRPr lang="en-US"/>
        </a:p>
      </dgm:t>
    </dgm:pt>
    <dgm:pt modelId="{C2175F20-CF0B-4D06-84FC-0A9F7A3D2C3A}">
      <dgm:prSet custT="1"/>
      <dgm:spPr>
        <a:solidFill>
          <a:schemeClr val="accent2"/>
        </a:solidFill>
      </dgm:spPr>
      <dgm:t>
        <a:bodyPr/>
        <a:lstStyle/>
        <a:p>
          <a:r>
            <a:rPr lang="en-US" sz="2000" b="0" dirty="0"/>
            <a:t>Labels are affixed to the extinguishers to indicate the class of fire for which the extinguisher is approved</a:t>
          </a:r>
        </a:p>
      </dgm:t>
    </dgm:pt>
    <dgm:pt modelId="{CE8BBA77-356E-45CE-A56E-E6E0B174BA21}" type="parTrans" cxnId="{7063C733-199B-407B-B159-1722A49C063C}">
      <dgm:prSet/>
      <dgm:spPr/>
      <dgm:t>
        <a:bodyPr/>
        <a:lstStyle/>
        <a:p>
          <a:endParaRPr lang="en-US"/>
        </a:p>
      </dgm:t>
    </dgm:pt>
    <dgm:pt modelId="{91131731-A93E-4F97-BDD3-E2548DA54856}" type="sibTrans" cxnId="{7063C733-199B-407B-B159-1722A49C063C}">
      <dgm:prSet/>
      <dgm:spPr/>
      <dgm:t>
        <a:bodyPr/>
        <a:lstStyle/>
        <a:p>
          <a:endParaRPr lang="en-US"/>
        </a:p>
      </dgm:t>
    </dgm:pt>
    <dgm:pt modelId="{7E0ED503-BE85-49B7-8702-CF492D34CABF}">
      <dgm:prSet custT="1"/>
      <dgm:spPr>
        <a:solidFill>
          <a:schemeClr val="accent2"/>
        </a:solidFill>
      </dgm:spPr>
      <dgm:t>
        <a:bodyPr/>
        <a:lstStyle/>
        <a:p>
          <a:r>
            <a:rPr lang="en-US" sz="2000" b="0" dirty="0"/>
            <a:t>Five classifications of fires include A, B, C, D, and K</a:t>
          </a:r>
        </a:p>
      </dgm:t>
    </dgm:pt>
    <dgm:pt modelId="{42B52BC6-6CAE-4398-8C1C-1D53C6A49640}" type="parTrans" cxnId="{9B68FF90-7EFD-4AAB-BFDE-606A1033CE0B}">
      <dgm:prSet/>
      <dgm:spPr/>
      <dgm:t>
        <a:bodyPr/>
        <a:lstStyle/>
        <a:p>
          <a:endParaRPr lang="en-US"/>
        </a:p>
      </dgm:t>
    </dgm:pt>
    <dgm:pt modelId="{04C6BB81-37F0-470C-9CDF-050545636CE2}" type="sibTrans" cxnId="{9B68FF90-7EFD-4AAB-BFDE-606A1033CE0B}">
      <dgm:prSet/>
      <dgm:spPr/>
      <dgm:t>
        <a:bodyPr/>
        <a:lstStyle/>
        <a:p>
          <a:endParaRPr lang="en-US"/>
        </a:p>
      </dgm:t>
    </dgm:pt>
    <dgm:pt modelId="{7BA709CF-1DED-4D1B-BCD7-4D01E81791AB}" type="pres">
      <dgm:prSet presAssocID="{7176C99E-9874-40A1-88A1-5670AB318441}" presName="linear" presStyleCnt="0">
        <dgm:presLayoutVars>
          <dgm:animLvl val="lvl"/>
          <dgm:resizeHandles val="exact"/>
        </dgm:presLayoutVars>
      </dgm:prSet>
      <dgm:spPr/>
      <dgm:t>
        <a:bodyPr/>
        <a:lstStyle/>
        <a:p>
          <a:endParaRPr lang="en-US"/>
        </a:p>
      </dgm:t>
    </dgm:pt>
    <dgm:pt modelId="{E1494778-3985-4C04-A918-2145BC59C8DF}" type="pres">
      <dgm:prSet presAssocID="{36510AAB-3CB5-46A3-B4F7-152A8F77F403}" presName="parentText" presStyleLbl="node1" presStyleIdx="0" presStyleCnt="4">
        <dgm:presLayoutVars>
          <dgm:chMax val="0"/>
          <dgm:bulletEnabled val="1"/>
        </dgm:presLayoutVars>
      </dgm:prSet>
      <dgm:spPr/>
      <dgm:t>
        <a:bodyPr/>
        <a:lstStyle/>
        <a:p>
          <a:endParaRPr lang="en-US"/>
        </a:p>
      </dgm:t>
    </dgm:pt>
    <dgm:pt modelId="{5D6338FD-4E0E-438A-BD45-A64DB08C6C5D}" type="pres">
      <dgm:prSet presAssocID="{CE917D33-2CE4-480C-A17A-E0673E5EEC5D}" presName="spacer" presStyleCnt="0"/>
      <dgm:spPr/>
    </dgm:pt>
    <dgm:pt modelId="{C0CBBC03-C284-48F2-82DB-0522F299E9E8}" type="pres">
      <dgm:prSet presAssocID="{16C1C0AA-F36C-4E3C-B67F-5C67A7A4EF32}" presName="parentText" presStyleLbl="node1" presStyleIdx="1" presStyleCnt="4">
        <dgm:presLayoutVars>
          <dgm:chMax val="0"/>
          <dgm:bulletEnabled val="1"/>
        </dgm:presLayoutVars>
      </dgm:prSet>
      <dgm:spPr/>
      <dgm:t>
        <a:bodyPr/>
        <a:lstStyle/>
        <a:p>
          <a:endParaRPr lang="en-US"/>
        </a:p>
      </dgm:t>
    </dgm:pt>
    <dgm:pt modelId="{8D3759E7-7234-4D62-BB99-5DA1A5609A07}" type="pres">
      <dgm:prSet presAssocID="{A7E99753-0F1F-4CA0-B8D6-F94754AAA74B}" presName="spacer" presStyleCnt="0"/>
      <dgm:spPr/>
    </dgm:pt>
    <dgm:pt modelId="{71BFDBB9-BD49-41EC-BB34-A3DD5899B5AC}" type="pres">
      <dgm:prSet presAssocID="{7E0ED503-BE85-49B7-8702-CF492D34CABF}" presName="parentText" presStyleLbl="node1" presStyleIdx="2" presStyleCnt="4">
        <dgm:presLayoutVars>
          <dgm:chMax val="0"/>
          <dgm:bulletEnabled val="1"/>
        </dgm:presLayoutVars>
      </dgm:prSet>
      <dgm:spPr/>
      <dgm:t>
        <a:bodyPr/>
        <a:lstStyle/>
        <a:p>
          <a:endParaRPr lang="en-US"/>
        </a:p>
      </dgm:t>
    </dgm:pt>
    <dgm:pt modelId="{13D0F3C3-B75B-4C47-951C-430F4AE8E712}" type="pres">
      <dgm:prSet presAssocID="{04C6BB81-37F0-470C-9CDF-050545636CE2}" presName="spacer" presStyleCnt="0"/>
      <dgm:spPr/>
    </dgm:pt>
    <dgm:pt modelId="{77647B34-CEAB-48B3-9468-4BE9971D3750}" type="pres">
      <dgm:prSet presAssocID="{C2175F20-CF0B-4D06-84FC-0A9F7A3D2C3A}" presName="parentText" presStyleLbl="node1" presStyleIdx="3" presStyleCnt="4">
        <dgm:presLayoutVars>
          <dgm:chMax val="0"/>
          <dgm:bulletEnabled val="1"/>
        </dgm:presLayoutVars>
      </dgm:prSet>
      <dgm:spPr/>
      <dgm:t>
        <a:bodyPr/>
        <a:lstStyle/>
        <a:p>
          <a:endParaRPr lang="en-US"/>
        </a:p>
      </dgm:t>
    </dgm:pt>
  </dgm:ptLst>
  <dgm:cxnLst>
    <dgm:cxn modelId="{7063C733-199B-407B-B159-1722A49C063C}" srcId="{7176C99E-9874-40A1-88A1-5670AB318441}" destId="{C2175F20-CF0B-4D06-84FC-0A9F7A3D2C3A}" srcOrd="3" destOrd="0" parTransId="{CE8BBA77-356E-45CE-A56E-E6E0B174BA21}" sibTransId="{91131731-A93E-4F97-BDD3-E2548DA54856}"/>
    <dgm:cxn modelId="{15971B5B-9353-4BA9-990C-5D8147B14996}" type="presOf" srcId="{C2175F20-CF0B-4D06-84FC-0A9F7A3D2C3A}" destId="{77647B34-CEAB-48B3-9468-4BE9971D3750}" srcOrd="0" destOrd="0" presId="urn:microsoft.com/office/officeart/2005/8/layout/vList2"/>
    <dgm:cxn modelId="{2617805F-A355-43EC-AFB2-A5F95055D0F0}" type="presOf" srcId="{36510AAB-3CB5-46A3-B4F7-152A8F77F403}" destId="{E1494778-3985-4C04-A918-2145BC59C8DF}" srcOrd="0" destOrd="0" presId="urn:microsoft.com/office/officeart/2005/8/layout/vList2"/>
    <dgm:cxn modelId="{BC4BC48B-6A6B-4E7F-AB28-23676DB2E4EF}" srcId="{7176C99E-9874-40A1-88A1-5670AB318441}" destId="{16C1C0AA-F36C-4E3C-B67F-5C67A7A4EF32}" srcOrd="1" destOrd="0" parTransId="{5F082B4A-BC55-4DB6-A41A-50BAF77DA56E}" sibTransId="{A7E99753-0F1F-4CA0-B8D6-F94754AAA74B}"/>
    <dgm:cxn modelId="{9B68FF90-7EFD-4AAB-BFDE-606A1033CE0B}" srcId="{7176C99E-9874-40A1-88A1-5670AB318441}" destId="{7E0ED503-BE85-49B7-8702-CF492D34CABF}" srcOrd="2" destOrd="0" parTransId="{42B52BC6-6CAE-4398-8C1C-1D53C6A49640}" sibTransId="{04C6BB81-37F0-470C-9CDF-050545636CE2}"/>
    <dgm:cxn modelId="{AC79435D-65E1-46B7-9F99-A18B0A1136EF}" type="presOf" srcId="{7E0ED503-BE85-49B7-8702-CF492D34CABF}" destId="{71BFDBB9-BD49-41EC-BB34-A3DD5899B5AC}" srcOrd="0" destOrd="0" presId="urn:microsoft.com/office/officeart/2005/8/layout/vList2"/>
    <dgm:cxn modelId="{4CB8C0A7-272B-49BE-ACDA-8074AA7B259E}" type="presOf" srcId="{16C1C0AA-F36C-4E3C-B67F-5C67A7A4EF32}" destId="{C0CBBC03-C284-48F2-82DB-0522F299E9E8}" srcOrd="0" destOrd="0" presId="urn:microsoft.com/office/officeart/2005/8/layout/vList2"/>
    <dgm:cxn modelId="{A31D3DE6-3020-40C0-A8AF-64395D957A7F}" type="presOf" srcId="{7176C99E-9874-40A1-88A1-5670AB318441}" destId="{7BA709CF-1DED-4D1B-BCD7-4D01E81791AB}" srcOrd="0" destOrd="0" presId="urn:microsoft.com/office/officeart/2005/8/layout/vList2"/>
    <dgm:cxn modelId="{5CE3A9AB-9B39-459B-81E1-4E15D6C013EF}" srcId="{7176C99E-9874-40A1-88A1-5670AB318441}" destId="{36510AAB-3CB5-46A3-B4F7-152A8F77F403}" srcOrd="0" destOrd="0" parTransId="{B236E828-4340-4764-9659-9DA55B95D714}" sibTransId="{CE917D33-2CE4-480C-A17A-E0673E5EEC5D}"/>
    <dgm:cxn modelId="{ADB39773-AA45-497F-AC8E-BEC579E4036D}" type="presParOf" srcId="{7BA709CF-1DED-4D1B-BCD7-4D01E81791AB}" destId="{E1494778-3985-4C04-A918-2145BC59C8DF}" srcOrd="0" destOrd="0" presId="urn:microsoft.com/office/officeart/2005/8/layout/vList2"/>
    <dgm:cxn modelId="{E61083D8-7D88-4295-A450-CE79FE9F9025}" type="presParOf" srcId="{7BA709CF-1DED-4D1B-BCD7-4D01E81791AB}" destId="{5D6338FD-4E0E-438A-BD45-A64DB08C6C5D}" srcOrd="1" destOrd="0" presId="urn:microsoft.com/office/officeart/2005/8/layout/vList2"/>
    <dgm:cxn modelId="{7F996C8D-A1B7-4D28-BF22-E3C710930B3C}" type="presParOf" srcId="{7BA709CF-1DED-4D1B-BCD7-4D01E81791AB}" destId="{C0CBBC03-C284-48F2-82DB-0522F299E9E8}" srcOrd="2" destOrd="0" presId="urn:microsoft.com/office/officeart/2005/8/layout/vList2"/>
    <dgm:cxn modelId="{4A37F042-BC7F-458D-9658-57625573D328}" type="presParOf" srcId="{7BA709CF-1DED-4D1B-BCD7-4D01E81791AB}" destId="{8D3759E7-7234-4D62-BB99-5DA1A5609A07}" srcOrd="3" destOrd="0" presId="urn:microsoft.com/office/officeart/2005/8/layout/vList2"/>
    <dgm:cxn modelId="{BEDCE36E-CC63-4056-B34A-F617282119BC}" type="presParOf" srcId="{7BA709CF-1DED-4D1B-BCD7-4D01E81791AB}" destId="{71BFDBB9-BD49-41EC-BB34-A3DD5899B5AC}" srcOrd="4" destOrd="0" presId="urn:microsoft.com/office/officeart/2005/8/layout/vList2"/>
    <dgm:cxn modelId="{EA13F381-F954-43A0-B374-4A30884343AE}" type="presParOf" srcId="{7BA709CF-1DED-4D1B-BCD7-4D01E81791AB}" destId="{13D0F3C3-B75B-4C47-951C-430F4AE8E712}" srcOrd="5" destOrd="0" presId="urn:microsoft.com/office/officeart/2005/8/layout/vList2"/>
    <dgm:cxn modelId="{B9AA0051-D653-49BA-9262-AAF5D2A289E3}" type="presParOf" srcId="{7BA709CF-1DED-4D1B-BCD7-4D01E81791AB}" destId="{77647B34-CEAB-48B3-9468-4BE9971D375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7176C99E-9874-40A1-88A1-5670AB31844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6510AAB-3CB5-46A3-B4F7-152A8F77F403}">
      <dgm:prSet phldrT="[Text]" custT="1"/>
      <dgm:spPr>
        <a:solidFill>
          <a:schemeClr val="accent2">
            <a:lumMod val="50000"/>
          </a:schemeClr>
        </a:solidFill>
      </dgm:spPr>
      <dgm:t>
        <a:bodyPr/>
        <a:lstStyle/>
        <a:p>
          <a:r>
            <a:rPr lang="en-US" sz="1800" b="0" dirty="0" smtClean="0"/>
            <a:t>Type </a:t>
          </a:r>
          <a:r>
            <a:rPr lang="en-US" sz="1800" b="0" dirty="0"/>
            <a:t>and amount of extinguishing agent and </a:t>
          </a:r>
          <a:r>
            <a:rPr lang="en-US" sz="1800" b="0" dirty="0" smtClean="0"/>
            <a:t>extinguisher’s </a:t>
          </a:r>
          <a:r>
            <a:rPr lang="en-US" sz="1800" b="0" dirty="0"/>
            <a:t>design determine the amount of fire that can be extinguished for a particular class of fire</a:t>
          </a:r>
        </a:p>
      </dgm:t>
    </dgm:pt>
    <dgm:pt modelId="{B236E828-4340-4764-9659-9DA55B95D714}" type="parTrans" cxnId="{5CE3A9AB-9B39-459B-81E1-4E15D6C013EF}">
      <dgm:prSet/>
      <dgm:spPr/>
      <dgm:t>
        <a:bodyPr/>
        <a:lstStyle/>
        <a:p>
          <a:endParaRPr lang="en-US"/>
        </a:p>
      </dgm:t>
    </dgm:pt>
    <dgm:pt modelId="{CE917D33-2CE4-480C-A17A-E0673E5EEC5D}" type="sibTrans" cxnId="{5CE3A9AB-9B39-459B-81E1-4E15D6C013EF}">
      <dgm:prSet/>
      <dgm:spPr/>
      <dgm:t>
        <a:bodyPr/>
        <a:lstStyle/>
        <a:p>
          <a:endParaRPr lang="en-US"/>
        </a:p>
      </dgm:t>
    </dgm:pt>
    <dgm:pt modelId="{34279492-67E3-46CA-91D4-A326D45F63AB}">
      <dgm:prSet custT="1"/>
      <dgm:spPr/>
      <dgm:t>
        <a:bodyPr/>
        <a:lstStyle/>
        <a:p>
          <a:r>
            <a:rPr lang="en-US" sz="1800" b="0" dirty="0"/>
            <a:t>Information is displayed on the front faceplate of the extinguisher; uses an alphanumeric classification system</a:t>
          </a:r>
        </a:p>
      </dgm:t>
    </dgm:pt>
    <dgm:pt modelId="{96AF289D-DBCE-4561-BDEB-AB1B43434259}" type="parTrans" cxnId="{74EEC1F6-DDB1-4C66-A84D-612C8AF9AC1A}">
      <dgm:prSet/>
      <dgm:spPr/>
      <dgm:t>
        <a:bodyPr/>
        <a:lstStyle/>
        <a:p>
          <a:endParaRPr lang="en-US"/>
        </a:p>
      </dgm:t>
    </dgm:pt>
    <dgm:pt modelId="{2565C7B9-BD36-4D99-A6D1-808029E37EC1}" type="sibTrans" cxnId="{74EEC1F6-DDB1-4C66-A84D-612C8AF9AC1A}">
      <dgm:prSet/>
      <dgm:spPr/>
      <dgm:t>
        <a:bodyPr/>
        <a:lstStyle/>
        <a:p>
          <a:endParaRPr lang="en-US"/>
        </a:p>
      </dgm:t>
    </dgm:pt>
    <dgm:pt modelId="{A5B093AE-9496-4405-A471-499100F81AD3}">
      <dgm:prSet custT="1"/>
      <dgm:spPr>
        <a:solidFill>
          <a:schemeClr val="accent2">
            <a:lumMod val="50000"/>
          </a:schemeClr>
        </a:solidFill>
      </dgm:spPr>
      <dgm:t>
        <a:bodyPr/>
        <a:lstStyle/>
        <a:p>
          <a:r>
            <a:rPr lang="en-US" sz="1800" b="0" dirty="0"/>
            <a:t>Multiple letters or numerical-letter ratings are used for portable fire extinguishers that are effective on more than one class of fire</a:t>
          </a:r>
        </a:p>
      </dgm:t>
    </dgm:pt>
    <dgm:pt modelId="{D6FB649F-9DE1-45BE-87AE-ED0220ABBD73}" type="parTrans" cxnId="{8A9D0059-638C-4DE8-82D0-D97CCC7B0689}">
      <dgm:prSet/>
      <dgm:spPr/>
      <dgm:t>
        <a:bodyPr/>
        <a:lstStyle/>
        <a:p>
          <a:endParaRPr lang="en-US"/>
        </a:p>
      </dgm:t>
    </dgm:pt>
    <dgm:pt modelId="{BE3BD3D2-4549-49AC-8CE1-D11E5D75B77F}" type="sibTrans" cxnId="{8A9D0059-638C-4DE8-82D0-D97CCC7B0689}">
      <dgm:prSet/>
      <dgm:spPr/>
      <dgm:t>
        <a:bodyPr/>
        <a:lstStyle/>
        <a:p>
          <a:endParaRPr lang="en-US"/>
        </a:p>
      </dgm:t>
    </dgm:pt>
    <dgm:pt modelId="{A240931A-7764-4D9D-B7A8-EFD8EBA07F14}">
      <dgm:prSet custT="1"/>
      <dgm:spPr>
        <a:solidFill>
          <a:schemeClr val="accent2"/>
        </a:solidFill>
      </dgm:spPr>
      <dgm:t>
        <a:bodyPr/>
        <a:lstStyle/>
        <a:p>
          <a:r>
            <a:rPr lang="en-US" sz="1800" b="0" dirty="0"/>
            <a:t>Class A and Class B extinguishers also receive a numerical rating that precedes the letter</a:t>
          </a:r>
          <a:r>
            <a:rPr lang="en-US" sz="1800" b="0" dirty="0" smtClean="0"/>
            <a:t>; </a:t>
          </a:r>
          <a:r>
            <a:rPr lang="en-US" sz="1800" b="0" dirty="0"/>
            <a:t>designates the size of fire the extinguisher can be expected to extinguish when used by an untrained operator</a:t>
          </a:r>
        </a:p>
      </dgm:t>
    </dgm:pt>
    <dgm:pt modelId="{4CF7BB01-BD8C-4771-A36F-46206D5517DD}" type="parTrans" cxnId="{A4DBEB54-EB8A-4FA5-938D-E0A54709B13D}">
      <dgm:prSet/>
      <dgm:spPr/>
      <dgm:t>
        <a:bodyPr/>
        <a:lstStyle/>
        <a:p>
          <a:endParaRPr lang="en-US"/>
        </a:p>
      </dgm:t>
    </dgm:pt>
    <dgm:pt modelId="{3EAE8C4C-A4B1-484F-B2D7-46072B91F594}" type="sibTrans" cxnId="{A4DBEB54-EB8A-4FA5-938D-E0A54709B13D}">
      <dgm:prSet/>
      <dgm:spPr/>
      <dgm:t>
        <a:bodyPr/>
        <a:lstStyle/>
        <a:p>
          <a:endParaRPr lang="en-US"/>
        </a:p>
      </dgm:t>
    </dgm:pt>
    <dgm:pt modelId="{7BA709CF-1DED-4D1B-BCD7-4D01E81791AB}" type="pres">
      <dgm:prSet presAssocID="{7176C99E-9874-40A1-88A1-5670AB318441}" presName="linear" presStyleCnt="0">
        <dgm:presLayoutVars>
          <dgm:animLvl val="lvl"/>
          <dgm:resizeHandles val="exact"/>
        </dgm:presLayoutVars>
      </dgm:prSet>
      <dgm:spPr/>
      <dgm:t>
        <a:bodyPr/>
        <a:lstStyle/>
        <a:p>
          <a:endParaRPr lang="en-US"/>
        </a:p>
      </dgm:t>
    </dgm:pt>
    <dgm:pt modelId="{E1494778-3985-4C04-A918-2145BC59C8DF}" type="pres">
      <dgm:prSet presAssocID="{36510AAB-3CB5-46A3-B4F7-152A8F77F403}" presName="parentText" presStyleLbl="node1" presStyleIdx="0" presStyleCnt="4">
        <dgm:presLayoutVars>
          <dgm:chMax val="0"/>
          <dgm:bulletEnabled val="1"/>
        </dgm:presLayoutVars>
      </dgm:prSet>
      <dgm:spPr/>
      <dgm:t>
        <a:bodyPr/>
        <a:lstStyle/>
        <a:p>
          <a:endParaRPr lang="en-US"/>
        </a:p>
      </dgm:t>
    </dgm:pt>
    <dgm:pt modelId="{5D6338FD-4E0E-438A-BD45-A64DB08C6C5D}" type="pres">
      <dgm:prSet presAssocID="{CE917D33-2CE4-480C-A17A-E0673E5EEC5D}" presName="spacer" presStyleCnt="0"/>
      <dgm:spPr/>
    </dgm:pt>
    <dgm:pt modelId="{F5E6314D-9A64-4FFC-966C-D81606856824}" type="pres">
      <dgm:prSet presAssocID="{34279492-67E3-46CA-91D4-A326D45F63AB}" presName="parentText" presStyleLbl="node1" presStyleIdx="1" presStyleCnt="4">
        <dgm:presLayoutVars>
          <dgm:chMax val="0"/>
          <dgm:bulletEnabled val="1"/>
        </dgm:presLayoutVars>
      </dgm:prSet>
      <dgm:spPr/>
      <dgm:t>
        <a:bodyPr/>
        <a:lstStyle/>
        <a:p>
          <a:endParaRPr lang="en-US"/>
        </a:p>
      </dgm:t>
    </dgm:pt>
    <dgm:pt modelId="{B240F935-0964-4AEB-9900-E1C7433A2019}" type="pres">
      <dgm:prSet presAssocID="{2565C7B9-BD36-4D99-A6D1-808029E37EC1}" presName="spacer" presStyleCnt="0"/>
      <dgm:spPr/>
    </dgm:pt>
    <dgm:pt modelId="{7F299435-F694-4E7B-81D3-6D054DDF24CA}" type="pres">
      <dgm:prSet presAssocID="{A5B093AE-9496-4405-A471-499100F81AD3}" presName="parentText" presStyleLbl="node1" presStyleIdx="2" presStyleCnt="4">
        <dgm:presLayoutVars>
          <dgm:chMax val="0"/>
          <dgm:bulletEnabled val="1"/>
        </dgm:presLayoutVars>
      </dgm:prSet>
      <dgm:spPr/>
      <dgm:t>
        <a:bodyPr/>
        <a:lstStyle/>
        <a:p>
          <a:endParaRPr lang="en-US"/>
        </a:p>
      </dgm:t>
    </dgm:pt>
    <dgm:pt modelId="{3A1DC966-A260-4271-885D-D8E2510CCEBD}" type="pres">
      <dgm:prSet presAssocID="{BE3BD3D2-4549-49AC-8CE1-D11E5D75B77F}" presName="spacer" presStyleCnt="0"/>
      <dgm:spPr/>
    </dgm:pt>
    <dgm:pt modelId="{4169D8ED-E378-47C8-82B8-B3A22DFCE95A}" type="pres">
      <dgm:prSet presAssocID="{A240931A-7764-4D9D-B7A8-EFD8EBA07F14}" presName="parentText" presStyleLbl="node1" presStyleIdx="3" presStyleCnt="4">
        <dgm:presLayoutVars>
          <dgm:chMax val="0"/>
          <dgm:bulletEnabled val="1"/>
        </dgm:presLayoutVars>
      </dgm:prSet>
      <dgm:spPr/>
      <dgm:t>
        <a:bodyPr/>
        <a:lstStyle/>
        <a:p>
          <a:endParaRPr lang="en-US"/>
        </a:p>
      </dgm:t>
    </dgm:pt>
  </dgm:ptLst>
  <dgm:cxnLst>
    <dgm:cxn modelId="{8A9D0059-638C-4DE8-82D0-D97CCC7B0689}" srcId="{7176C99E-9874-40A1-88A1-5670AB318441}" destId="{A5B093AE-9496-4405-A471-499100F81AD3}" srcOrd="2" destOrd="0" parTransId="{D6FB649F-9DE1-45BE-87AE-ED0220ABBD73}" sibTransId="{BE3BD3D2-4549-49AC-8CE1-D11E5D75B77F}"/>
    <dgm:cxn modelId="{85A0BA45-ABE3-45F7-B639-8A44B30B3AA6}" type="presOf" srcId="{A5B093AE-9496-4405-A471-499100F81AD3}" destId="{7F299435-F694-4E7B-81D3-6D054DDF24CA}" srcOrd="0" destOrd="0" presId="urn:microsoft.com/office/officeart/2005/8/layout/vList2"/>
    <dgm:cxn modelId="{5CE3A9AB-9B39-459B-81E1-4E15D6C013EF}" srcId="{7176C99E-9874-40A1-88A1-5670AB318441}" destId="{36510AAB-3CB5-46A3-B4F7-152A8F77F403}" srcOrd="0" destOrd="0" parTransId="{B236E828-4340-4764-9659-9DA55B95D714}" sibTransId="{CE917D33-2CE4-480C-A17A-E0673E5EEC5D}"/>
    <dgm:cxn modelId="{D51BA074-6E04-4DD2-B9E2-70C20979550C}" type="presOf" srcId="{34279492-67E3-46CA-91D4-A326D45F63AB}" destId="{F5E6314D-9A64-4FFC-966C-D81606856824}" srcOrd="0" destOrd="0" presId="urn:microsoft.com/office/officeart/2005/8/layout/vList2"/>
    <dgm:cxn modelId="{1B9E6AC2-2B08-4957-B7E4-BAC611DEBCFD}" type="presOf" srcId="{7176C99E-9874-40A1-88A1-5670AB318441}" destId="{7BA709CF-1DED-4D1B-BCD7-4D01E81791AB}" srcOrd="0" destOrd="0" presId="urn:microsoft.com/office/officeart/2005/8/layout/vList2"/>
    <dgm:cxn modelId="{0C858C9D-024E-40D3-B375-AFC2051F69CB}" type="presOf" srcId="{A240931A-7764-4D9D-B7A8-EFD8EBA07F14}" destId="{4169D8ED-E378-47C8-82B8-B3A22DFCE95A}" srcOrd="0" destOrd="0" presId="urn:microsoft.com/office/officeart/2005/8/layout/vList2"/>
    <dgm:cxn modelId="{74EEC1F6-DDB1-4C66-A84D-612C8AF9AC1A}" srcId="{7176C99E-9874-40A1-88A1-5670AB318441}" destId="{34279492-67E3-46CA-91D4-A326D45F63AB}" srcOrd="1" destOrd="0" parTransId="{96AF289D-DBCE-4561-BDEB-AB1B43434259}" sibTransId="{2565C7B9-BD36-4D99-A6D1-808029E37EC1}"/>
    <dgm:cxn modelId="{102B139B-E2CF-437C-9CF3-B0C10B2DC7D0}" type="presOf" srcId="{36510AAB-3CB5-46A3-B4F7-152A8F77F403}" destId="{E1494778-3985-4C04-A918-2145BC59C8DF}" srcOrd="0" destOrd="0" presId="urn:microsoft.com/office/officeart/2005/8/layout/vList2"/>
    <dgm:cxn modelId="{A4DBEB54-EB8A-4FA5-938D-E0A54709B13D}" srcId="{7176C99E-9874-40A1-88A1-5670AB318441}" destId="{A240931A-7764-4D9D-B7A8-EFD8EBA07F14}" srcOrd="3" destOrd="0" parTransId="{4CF7BB01-BD8C-4771-A36F-46206D5517DD}" sibTransId="{3EAE8C4C-A4B1-484F-B2D7-46072B91F594}"/>
    <dgm:cxn modelId="{603DF408-B8A3-4AD4-B466-E3FBF1F004CF}" type="presParOf" srcId="{7BA709CF-1DED-4D1B-BCD7-4D01E81791AB}" destId="{E1494778-3985-4C04-A918-2145BC59C8DF}" srcOrd="0" destOrd="0" presId="urn:microsoft.com/office/officeart/2005/8/layout/vList2"/>
    <dgm:cxn modelId="{2B14C0AA-C4F1-4D3E-BBF6-E205BAA4DC2F}" type="presParOf" srcId="{7BA709CF-1DED-4D1B-BCD7-4D01E81791AB}" destId="{5D6338FD-4E0E-438A-BD45-A64DB08C6C5D}" srcOrd="1" destOrd="0" presId="urn:microsoft.com/office/officeart/2005/8/layout/vList2"/>
    <dgm:cxn modelId="{4727292B-832C-49C6-B00F-AD919C741B81}" type="presParOf" srcId="{7BA709CF-1DED-4D1B-BCD7-4D01E81791AB}" destId="{F5E6314D-9A64-4FFC-966C-D81606856824}" srcOrd="2" destOrd="0" presId="urn:microsoft.com/office/officeart/2005/8/layout/vList2"/>
    <dgm:cxn modelId="{0C450AAC-9B10-4EFF-839B-75FC55876016}" type="presParOf" srcId="{7BA709CF-1DED-4D1B-BCD7-4D01E81791AB}" destId="{B240F935-0964-4AEB-9900-E1C7433A2019}" srcOrd="3" destOrd="0" presId="urn:microsoft.com/office/officeart/2005/8/layout/vList2"/>
    <dgm:cxn modelId="{82F7DB2B-F766-43A3-B247-F8314A43C431}" type="presParOf" srcId="{7BA709CF-1DED-4D1B-BCD7-4D01E81791AB}" destId="{7F299435-F694-4E7B-81D3-6D054DDF24CA}" srcOrd="4" destOrd="0" presId="urn:microsoft.com/office/officeart/2005/8/layout/vList2"/>
    <dgm:cxn modelId="{AAFA689F-C36A-49C7-B350-020526E83E13}" type="presParOf" srcId="{7BA709CF-1DED-4D1B-BCD7-4D01E81791AB}" destId="{3A1DC966-A260-4271-885D-D8E2510CCEBD}" srcOrd="5" destOrd="0" presId="urn:microsoft.com/office/officeart/2005/8/layout/vList2"/>
    <dgm:cxn modelId="{025E9211-1DE9-4F13-BC13-03ED8035C409}" type="presParOf" srcId="{7BA709CF-1DED-4D1B-BCD7-4D01E81791AB}" destId="{4169D8ED-E378-47C8-82B8-B3A22DFCE95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DAC195BC-4E16-4B2A-BB6A-73936D1CB250}"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BED958CB-5283-4707-B073-66A8E239D2F1}">
      <dgm:prSet phldrT="[Text]" custT="1"/>
      <dgm:spPr/>
      <dgm:t>
        <a:bodyPr/>
        <a:lstStyle/>
        <a:p>
          <a:r>
            <a:rPr lang="en-US" sz="2000" b="0" dirty="0"/>
            <a:t>Occupants who need to use a fire extinguisher are usually under stress and in a hurry, so a labeling system that includes both an icon and the alphanumeric rating is desirable</a:t>
          </a:r>
        </a:p>
      </dgm:t>
    </dgm:pt>
    <dgm:pt modelId="{0268C22A-7F9C-49D8-A543-6F0219316CBC}" type="parTrans" cxnId="{48BC9730-11A3-428F-B249-1D84F32FC668}">
      <dgm:prSet/>
      <dgm:spPr/>
      <dgm:t>
        <a:bodyPr/>
        <a:lstStyle/>
        <a:p>
          <a:endParaRPr lang="en-US"/>
        </a:p>
      </dgm:t>
    </dgm:pt>
    <dgm:pt modelId="{33805F7F-4634-432F-92B3-7FD7BFB3C5B4}" type="sibTrans" cxnId="{48BC9730-11A3-428F-B249-1D84F32FC668}">
      <dgm:prSet/>
      <dgm:spPr/>
      <dgm:t>
        <a:bodyPr/>
        <a:lstStyle/>
        <a:p>
          <a:endParaRPr lang="en-US"/>
        </a:p>
      </dgm:t>
    </dgm:pt>
    <dgm:pt modelId="{471D0695-498E-49F7-BAAA-065901E43BCE}">
      <dgm:prSet custT="1"/>
      <dgm:spPr/>
      <dgm:t>
        <a:bodyPr/>
        <a:lstStyle/>
        <a:p>
          <a:r>
            <a:rPr lang="en-US" sz="2000" b="0" dirty="0"/>
            <a:t>Fire extinguisher rating labels are designed to enable a user to identify the type of fire extinguisher without having to understand the A-B-C-D-K rating system</a:t>
          </a:r>
        </a:p>
      </dgm:t>
    </dgm:pt>
    <dgm:pt modelId="{49790A39-1292-47CC-BADA-2FA3235827F5}" type="parTrans" cxnId="{E8F88247-C117-4ABE-B7C8-8028E4EB7EF0}">
      <dgm:prSet/>
      <dgm:spPr/>
      <dgm:t>
        <a:bodyPr/>
        <a:lstStyle/>
        <a:p>
          <a:endParaRPr lang="en-US"/>
        </a:p>
      </dgm:t>
    </dgm:pt>
    <dgm:pt modelId="{42D13702-FE73-46EF-8C40-ED38FAE9D7B3}" type="sibTrans" cxnId="{E8F88247-C117-4ABE-B7C8-8028E4EB7EF0}">
      <dgm:prSet/>
      <dgm:spPr/>
      <dgm:t>
        <a:bodyPr/>
        <a:lstStyle/>
        <a:p>
          <a:endParaRPr lang="en-US"/>
        </a:p>
      </dgm:t>
    </dgm:pt>
    <dgm:pt modelId="{2AEE1D9F-3429-4E09-8887-28113E4E4E9D}">
      <dgm:prSet custT="1"/>
      <dgm:spPr>
        <a:solidFill>
          <a:schemeClr val="accent2">
            <a:lumMod val="50000"/>
          </a:schemeClr>
        </a:solidFill>
      </dgm:spPr>
      <dgm:t>
        <a:bodyPr/>
        <a:lstStyle/>
        <a:p>
          <a:r>
            <a:rPr lang="en-US" sz="2000" b="0" dirty="0"/>
            <a:t>To simplify the process of matching extinguishers with types of fires, several methods for identifying extinguishers by using symbols or icons have been developed</a:t>
          </a:r>
        </a:p>
      </dgm:t>
    </dgm:pt>
    <dgm:pt modelId="{B4C96CE7-17AF-4588-877A-3AD0C42E84AF}" type="parTrans" cxnId="{5751BEA0-BFFA-48A9-ABB3-BDA74C91C6C1}">
      <dgm:prSet/>
      <dgm:spPr/>
      <dgm:t>
        <a:bodyPr/>
        <a:lstStyle/>
        <a:p>
          <a:endParaRPr lang="en-US"/>
        </a:p>
      </dgm:t>
    </dgm:pt>
    <dgm:pt modelId="{28E757FB-57F3-4D0A-BFFC-DC08B960E288}" type="sibTrans" cxnId="{5751BEA0-BFFA-48A9-ABB3-BDA74C91C6C1}">
      <dgm:prSet/>
      <dgm:spPr/>
      <dgm:t>
        <a:bodyPr/>
        <a:lstStyle/>
        <a:p>
          <a:endParaRPr lang="en-US"/>
        </a:p>
      </dgm:t>
    </dgm:pt>
    <dgm:pt modelId="{71531F05-965B-4025-BD1A-A0071849E4F3}" type="pres">
      <dgm:prSet presAssocID="{DAC195BC-4E16-4B2A-BB6A-73936D1CB250}" presName="linear" presStyleCnt="0">
        <dgm:presLayoutVars>
          <dgm:animLvl val="lvl"/>
          <dgm:resizeHandles val="exact"/>
        </dgm:presLayoutVars>
      </dgm:prSet>
      <dgm:spPr/>
      <dgm:t>
        <a:bodyPr/>
        <a:lstStyle/>
        <a:p>
          <a:endParaRPr lang="en-US"/>
        </a:p>
      </dgm:t>
    </dgm:pt>
    <dgm:pt modelId="{615F0E37-302D-4801-8912-8CEA54E0FD85}" type="pres">
      <dgm:prSet presAssocID="{BED958CB-5283-4707-B073-66A8E239D2F1}" presName="parentText" presStyleLbl="node1" presStyleIdx="0" presStyleCnt="3">
        <dgm:presLayoutVars>
          <dgm:chMax val="0"/>
          <dgm:bulletEnabled val="1"/>
        </dgm:presLayoutVars>
      </dgm:prSet>
      <dgm:spPr/>
      <dgm:t>
        <a:bodyPr/>
        <a:lstStyle/>
        <a:p>
          <a:endParaRPr lang="en-US"/>
        </a:p>
      </dgm:t>
    </dgm:pt>
    <dgm:pt modelId="{3CE88B8B-008A-4298-994A-F5357E7BA594}" type="pres">
      <dgm:prSet presAssocID="{33805F7F-4634-432F-92B3-7FD7BFB3C5B4}" presName="spacer" presStyleCnt="0"/>
      <dgm:spPr/>
    </dgm:pt>
    <dgm:pt modelId="{6DBFC68F-6574-49FB-839E-20964C39DAFE}" type="pres">
      <dgm:prSet presAssocID="{471D0695-498E-49F7-BAAA-065901E43BCE}" presName="parentText" presStyleLbl="node1" presStyleIdx="1" presStyleCnt="3">
        <dgm:presLayoutVars>
          <dgm:chMax val="0"/>
          <dgm:bulletEnabled val="1"/>
        </dgm:presLayoutVars>
      </dgm:prSet>
      <dgm:spPr/>
      <dgm:t>
        <a:bodyPr/>
        <a:lstStyle/>
        <a:p>
          <a:endParaRPr lang="en-US"/>
        </a:p>
      </dgm:t>
    </dgm:pt>
    <dgm:pt modelId="{1EA3FA50-CBFB-4E32-B9CE-1C95D72890A0}" type="pres">
      <dgm:prSet presAssocID="{42D13702-FE73-46EF-8C40-ED38FAE9D7B3}" presName="spacer" presStyleCnt="0"/>
      <dgm:spPr/>
    </dgm:pt>
    <dgm:pt modelId="{EC5675DE-8902-497E-947F-054B672B8C77}" type="pres">
      <dgm:prSet presAssocID="{2AEE1D9F-3429-4E09-8887-28113E4E4E9D}" presName="parentText" presStyleLbl="node1" presStyleIdx="2" presStyleCnt="3">
        <dgm:presLayoutVars>
          <dgm:chMax val="0"/>
          <dgm:bulletEnabled val="1"/>
        </dgm:presLayoutVars>
      </dgm:prSet>
      <dgm:spPr/>
      <dgm:t>
        <a:bodyPr/>
        <a:lstStyle/>
        <a:p>
          <a:endParaRPr lang="en-US"/>
        </a:p>
      </dgm:t>
    </dgm:pt>
  </dgm:ptLst>
  <dgm:cxnLst>
    <dgm:cxn modelId="{B0921E15-2AC7-492E-B242-934AA6B5DEA7}" type="presOf" srcId="{471D0695-498E-49F7-BAAA-065901E43BCE}" destId="{6DBFC68F-6574-49FB-839E-20964C39DAFE}" srcOrd="0" destOrd="0" presId="urn:microsoft.com/office/officeart/2005/8/layout/vList2"/>
    <dgm:cxn modelId="{5751BEA0-BFFA-48A9-ABB3-BDA74C91C6C1}" srcId="{DAC195BC-4E16-4B2A-BB6A-73936D1CB250}" destId="{2AEE1D9F-3429-4E09-8887-28113E4E4E9D}" srcOrd="2" destOrd="0" parTransId="{B4C96CE7-17AF-4588-877A-3AD0C42E84AF}" sibTransId="{28E757FB-57F3-4D0A-BFFC-DC08B960E288}"/>
    <dgm:cxn modelId="{48BC9730-11A3-428F-B249-1D84F32FC668}" srcId="{DAC195BC-4E16-4B2A-BB6A-73936D1CB250}" destId="{BED958CB-5283-4707-B073-66A8E239D2F1}" srcOrd="0" destOrd="0" parTransId="{0268C22A-7F9C-49D8-A543-6F0219316CBC}" sibTransId="{33805F7F-4634-432F-92B3-7FD7BFB3C5B4}"/>
    <dgm:cxn modelId="{E8F88247-C117-4ABE-B7C8-8028E4EB7EF0}" srcId="{DAC195BC-4E16-4B2A-BB6A-73936D1CB250}" destId="{471D0695-498E-49F7-BAAA-065901E43BCE}" srcOrd="1" destOrd="0" parTransId="{49790A39-1292-47CC-BADA-2FA3235827F5}" sibTransId="{42D13702-FE73-46EF-8C40-ED38FAE9D7B3}"/>
    <dgm:cxn modelId="{0765A76A-9412-4DB4-9745-E088A0D4C13A}" type="presOf" srcId="{DAC195BC-4E16-4B2A-BB6A-73936D1CB250}" destId="{71531F05-965B-4025-BD1A-A0071849E4F3}" srcOrd="0" destOrd="0" presId="urn:microsoft.com/office/officeart/2005/8/layout/vList2"/>
    <dgm:cxn modelId="{5633A391-908D-4051-8641-8644EB2DF9E3}" type="presOf" srcId="{BED958CB-5283-4707-B073-66A8E239D2F1}" destId="{615F0E37-302D-4801-8912-8CEA54E0FD85}" srcOrd="0" destOrd="0" presId="urn:microsoft.com/office/officeart/2005/8/layout/vList2"/>
    <dgm:cxn modelId="{46959929-7042-481A-8A9C-189C21F99941}" type="presOf" srcId="{2AEE1D9F-3429-4E09-8887-28113E4E4E9D}" destId="{EC5675DE-8902-497E-947F-054B672B8C77}" srcOrd="0" destOrd="0" presId="urn:microsoft.com/office/officeart/2005/8/layout/vList2"/>
    <dgm:cxn modelId="{FE68249E-9421-4DCD-ACD6-BA96E1328CE1}" type="presParOf" srcId="{71531F05-965B-4025-BD1A-A0071849E4F3}" destId="{615F0E37-302D-4801-8912-8CEA54E0FD85}" srcOrd="0" destOrd="0" presId="urn:microsoft.com/office/officeart/2005/8/layout/vList2"/>
    <dgm:cxn modelId="{2DEB1AC3-576B-41B2-B191-4C8602E2E1A2}" type="presParOf" srcId="{71531F05-965B-4025-BD1A-A0071849E4F3}" destId="{3CE88B8B-008A-4298-994A-F5357E7BA594}" srcOrd="1" destOrd="0" presId="urn:microsoft.com/office/officeart/2005/8/layout/vList2"/>
    <dgm:cxn modelId="{ACB8B1A8-E04C-408B-BC87-5ADF6A499A57}" type="presParOf" srcId="{71531F05-965B-4025-BD1A-A0071849E4F3}" destId="{6DBFC68F-6574-49FB-839E-20964C39DAFE}" srcOrd="2" destOrd="0" presId="urn:microsoft.com/office/officeart/2005/8/layout/vList2"/>
    <dgm:cxn modelId="{F9819487-1CE1-4A1A-8A73-08303B7CAD73}" type="presParOf" srcId="{71531F05-965B-4025-BD1A-A0071849E4F3}" destId="{1EA3FA50-CBFB-4E32-B9CE-1C95D72890A0}" srcOrd="3" destOrd="0" presId="urn:microsoft.com/office/officeart/2005/8/layout/vList2"/>
    <dgm:cxn modelId="{1B2B8136-1EA6-4084-89F6-F4F0FFB9A526}" type="presParOf" srcId="{71531F05-965B-4025-BD1A-A0071849E4F3}" destId="{EC5675DE-8902-497E-947F-054B672B8C7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DAC195BC-4E16-4B2A-BB6A-73936D1CB250}"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BED958CB-5283-4707-B073-66A8E239D2F1}">
      <dgm:prSet phldrT="[Text]" custT="1"/>
      <dgm:spPr/>
      <dgm:t>
        <a:bodyPr/>
        <a:lstStyle/>
        <a:p>
          <a:r>
            <a:rPr lang="en-US" sz="1800" b="0" dirty="0"/>
            <a:t>Portable fire extinguishers use many different types of extinguishing agents</a:t>
          </a:r>
        </a:p>
      </dgm:t>
      <dgm:extLst>
        <a:ext uri="{E40237B7-FDA0-4F09-8148-C483321AD2D9}">
          <dgm14:cNvPr xmlns:dgm14="http://schemas.microsoft.com/office/drawing/2010/diagram" id="0" name="" descr="Portable fire extinguishers use many different types of extinguishing agents&#10;Each extinguishing agent may be able to control one or more classes of fire&#10;One agent cannot extinguish all classes of fire&#10;Agents are the same as those used in the dry-chemical fixed fire extinguishing and handheld hoseline systems &#10;"/>
        </a:ext>
      </dgm:extLst>
    </dgm:pt>
    <dgm:pt modelId="{0268C22A-7F9C-49D8-A543-6F0219316CBC}" type="parTrans" cxnId="{48BC9730-11A3-428F-B249-1D84F32FC668}">
      <dgm:prSet/>
      <dgm:spPr/>
      <dgm:t>
        <a:bodyPr/>
        <a:lstStyle/>
        <a:p>
          <a:endParaRPr lang="en-US"/>
        </a:p>
      </dgm:t>
    </dgm:pt>
    <dgm:pt modelId="{33805F7F-4634-432F-92B3-7FD7BFB3C5B4}" type="sibTrans" cxnId="{48BC9730-11A3-428F-B249-1D84F32FC668}">
      <dgm:prSet/>
      <dgm:spPr/>
      <dgm:t>
        <a:bodyPr/>
        <a:lstStyle/>
        <a:p>
          <a:endParaRPr lang="en-US"/>
        </a:p>
      </dgm:t>
    </dgm:pt>
    <dgm:pt modelId="{48F7AC5D-F916-47A9-BC39-3DDE8DC51B8F}">
      <dgm:prSet custT="1"/>
      <dgm:spPr/>
      <dgm:t>
        <a:bodyPr/>
        <a:lstStyle/>
        <a:p>
          <a:r>
            <a:rPr lang="en-US" sz="1800" b="0" dirty="0"/>
            <a:t>Each extinguishing agent may be able to control one or more classes of fire</a:t>
          </a:r>
        </a:p>
      </dgm:t>
      <dgm:extLst>
        <a:ext uri="{E40237B7-FDA0-4F09-8148-C483321AD2D9}">
          <dgm14:cNvPr xmlns:dgm14="http://schemas.microsoft.com/office/drawing/2010/diagram" id="0" name="" descr="Portable fire extinguishers use many different types of extinguishing agents&#10;Each extinguishing agent may be able to control one or more classes of fire&#10;One agent cannot extinguish all classes of fire&#10;Agents are the same as those used in the dry-chemical fixed fire extinguishing and handheld hoseline systems &#10;"/>
        </a:ext>
      </dgm:extLst>
    </dgm:pt>
    <dgm:pt modelId="{1539BDF7-4969-4B61-9E6F-863580D7C87B}" type="parTrans" cxnId="{FC956ADA-8D6D-4C0A-8F1E-35E33A776758}">
      <dgm:prSet/>
      <dgm:spPr/>
      <dgm:t>
        <a:bodyPr/>
        <a:lstStyle/>
        <a:p>
          <a:endParaRPr lang="en-US"/>
        </a:p>
      </dgm:t>
    </dgm:pt>
    <dgm:pt modelId="{989EA060-609C-4C7D-B5C8-277BA65DE14E}" type="sibTrans" cxnId="{FC956ADA-8D6D-4C0A-8F1E-35E33A776758}">
      <dgm:prSet/>
      <dgm:spPr/>
      <dgm:t>
        <a:bodyPr/>
        <a:lstStyle/>
        <a:p>
          <a:endParaRPr lang="en-US"/>
        </a:p>
      </dgm:t>
    </dgm:pt>
    <dgm:pt modelId="{6F15B6F2-1D6B-4F03-8408-B72F3A86D183}">
      <dgm:prSet custT="1"/>
      <dgm:spPr/>
      <dgm:t>
        <a:bodyPr/>
        <a:lstStyle/>
        <a:p>
          <a:r>
            <a:rPr lang="en-US" sz="1800" b="0" dirty="0"/>
            <a:t>Agents are the same as those used in the dry-chemical fixed fire extinguishing and handheld hoseline systems </a:t>
          </a:r>
        </a:p>
      </dgm:t>
      <dgm:extLst>
        <a:ext uri="{E40237B7-FDA0-4F09-8148-C483321AD2D9}">
          <dgm14:cNvPr xmlns:dgm14="http://schemas.microsoft.com/office/drawing/2010/diagram" id="0" name="" descr="Portable fire extinguishers use many different types of extinguishing agents&#10;Each extinguishing agent may be able to control one or more classes of fire&#10;One agent cannot extinguish all classes of fire&#10;Agents are the same as those used in the dry-chemical fixed fire extinguishing and handheld hoseline systems &#10;"/>
        </a:ext>
      </dgm:extLst>
    </dgm:pt>
    <dgm:pt modelId="{E1550E6F-0C44-4ABF-9B70-68F10AC60BC3}" type="parTrans" cxnId="{2D71DFBF-2846-46AE-AAC6-2360372ADDD2}">
      <dgm:prSet/>
      <dgm:spPr/>
      <dgm:t>
        <a:bodyPr/>
        <a:lstStyle/>
        <a:p>
          <a:endParaRPr lang="en-US"/>
        </a:p>
      </dgm:t>
    </dgm:pt>
    <dgm:pt modelId="{CFCBB036-4A8C-4A7E-BA78-D3ED4653BD5F}" type="sibTrans" cxnId="{2D71DFBF-2846-46AE-AAC6-2360372ADDD2}">
      <dgm:prSet/>
      <dgm:spPr/>
      <dgm:t>
        <a:bodyPr/>
        <a:lstStyle/>
        <a:p>
          <a:endParaRPr lang="en-US"/>
        </a:p>
      </dgm:t>
    </dgm:pt>
    <dgm:pt modelId="{8A36A33B-26C1-49E0-866B-3795F8727FD6}">
      <dgm:prSet custT="1"/>
      <dgm:spPr/>
      <dgm:t>
        <a:bodyPr/>
        <a:lstStyle/>
        <a:p>
          <a:r>
            <a:rPr lang="en-US" sz="1800" b="0" dirty="0"/>
            <a:t>One agent cannot extinguish all classes of fire</a:t>
          </a:r>
        </a:p>
      </dgm:t>
      <dgm:extLst>
        <a:ext uri="{E40237B7-FDA0-4F09-8148-C483321AD2D9}">
          <dgm14:cNvPr xmlns:dgm14="http://schemas.microsoft.com/office/drawing/2010/diagram" id="0" name="" descr="Portable fire extinguishers use many different types of extinguishing agents&#10;Each extinguishing agent may be able to control one or more classes of fire&#10;One agent cannot extinguish all classes of fire&#10;Agents are the same as those used in the dry-chemical fixed fire extinguishing and handheld hoseline systems &#10;"/>
        </a:ext>
      </dgm:extLst>
    </dgm:pt>
    <dgm:pt modelId="{D541C07D-2BBB-4D26-AFD5-288700033552}" type="parTrans" cxnId="{FCDF852A-A248-4967-B561-29FEAE149D06}">
      <dgm:prSet/>
      <dgm:spPr/>
      <dgm:t>
        <a:bodyPr/>
        <a:lstStyle/>
        <a:p>
          <a:endParaRPr lang="en-US"/>
        </a:p>
      </dgm:t>
    </dgm:pt>
    <dgm:pt modelId="{0314DF3C-9790-46C4-940E-1C4A4BB426DE}" type="sibTrans" cxnId="{FCDF852A-A248-4967-B561-29FEAE149D06}">
      <dgm:prSet/>
      <dgm:spPr/>
      <dgm:t>
        <a:bodyPr/>
        <a:lstStyle/>
        <a:p>
          <a:endParaRPr lang="en-US"/>
        </a:p>
      </dgm:t>
    </dgm:pt>
    <dgm:pt modelId="{71531F05-965B-4025-BD1A-A0071849E4F3}" type="pres">
      <dgm:prSet presAssocID="{DAC195BC-4E16-4B2A-BB6A-73936D1CB250}" presName="linear" presStyleCnt="0">
        <dgm:presLayoutVars>
          <dgm:animLvl val="lvl"/>
          <dgm:resizeHandles val="exact"/>
        </dgm:presLayoutVars>
      </dgm:prSet>
      <dgm:spPr/>
      <dgm:t>
        <a:bodyPr/>
        <a:lstStyle/>
        <a:p>
          <a:endParaRPr lang="en-US"/>
        </a:p>
      </dgm:t>
    </dgm:pt>
    <dgm:pt modelId="{615F0E37-302D-4801-8912-8CEA54E0FD85}" type="pres">
      <dgm:prSet presAssocID="{BED958CB-5283-4707-B073-66A8E239D2F1}" presName="parentText" presStyleLbl="node1" presStyleIdx="0" presStyleCnt="4">
        <dgm:presLayoutVars>
          <dgm:chMax val="0"/>
          <dgm:bulletEnabled val="1"/>
        </dgm:presLayoutVars>
      </dgm:prSet>
      <dgm:spPr/>
      <dgm:t>
        <a:bodyPr/>
        <a:lstStyle/>
        <a:p>
          <a:endParaRPr lang="en-US"/>
        </a:p>
      </dgm:t>
    </dgm:pt>
    <dgm:pt modelId="{3CE88B8B-008A-4298-994A-F5357E7BA594}" type="pres">
      <dgm:prSet presAssocID="{33805F7F-4634-432F-92B3-7FD7BFB3C5B4}" presName="spacer" presStyleCnt="0"/>
      <dgm:spPr/>
    </dgm:pt>
    <dgm:pt modelId="{065771A4-22F3-4C3D-A01E-9123337ABAE5}" type="pres">
      <dgm:prSet presAssocID="{48F7AC5D-F916-47A9-BC39-3DDE8DC51B8F}" presName="parentText" presStyleLbl="node1" presStyleIdx="1" presStyleCnt="4">
        <dgm:presLayoutVars>
          <dgm:chMax val="0"/>
          <dgm:bulletEnabled val="1"/>
        </dgm:presLayoutVars>
      </dgm:prSet>
      <dgm:spPr/>
      <dgm:t>
        <a:bodyPr/>
        <a:lstStyle/>
        <a:p>
          <a:endParaRPr lang="en-US"/>
        </a:p>
      </dgm:t>
    </dgm:pt>
    <dgm:pt modelId="{1789EAE5-7119-4C25-8D96-1423E6BAB227}" type="pres">
      <dgm:prSet presAssocID="{989EA060-609C-4C7D-B5C8-277BA65DE14E}" presName="spacer" presStyleCnt="0"/>
      <dgm:spPr/>
    </dgm:pt>
    <dgm:pt modelId="{ED710808-0170-4339-9ABE-EC5D39EC7329}" type="pres">
      <dgm:prSet presAssocID="{8A36A33B-26C1-49E0-866B-3795F8727FD6}" presName="parentText" presStyleLbl="node1" presStyleIdx="2" presStyleCnt="4">
        <dgm:presLayoutVars>
          <dgm:chMax val="0"/>
          <dgm:bulletEnabled val="1"/>
        </dgm:presLayoutVars>
      </dgm:prSet>
      <dgm:spPr/>
      <dgm:t>
        <a:bodyPr/>
        <a:lstStyle/>
        <a:p>
          <a:endParaRPr lang="en-US"/>
        </a:p>
      </dgm:t>
    </dgm:pt>
    <dgm:pt modelId="{D80E43BE-7D6E-42B3-9103-E922BFFB02E6}" type="pres">
      <dgm:prSet presAssocID="{0314DF3C-9790-46C4-940E-1C4A4BB426DE}" presName="spacer" presStyleCnt="0"/>
      <dgm:spPr/>
    </dgm:pt>
    <dgm:pt modelId="{262837FD-0A41-461C-A474-4BED07AA9B68}" type="pres">
      <dgm:prSet presAssocID="{6F15B6F2-1D6B-4F03-8408-B72F3A86D183}" presName="parentText" presStyleLbl="node1" presStyleIdx="3" presStyleCnt="4">
        <dgm:presLayoutVars>
          <dgm:chMax val="0"/>
          <dgm:bulletEnabled val="1"/>
        </dgm:presLayoutVars>
      </dgm:prSet>
      <dgm:spPr/>
      <dgm:t>
        <a:bodyPr/>
        <a:lstStyle/>
        <a:p>
          <a:endParaRPr lang="en-US"/>
        </a:p>
      </dgm:t>
    </dgm:pt>
  </dgm:ptLst>
  <dgm:cxnLst>
    <dgm:cxn modelId="{2135043C-A504-4D86-A6B9-7005CA0690D9}" type="presOf" srcId="{DAC195BC-4E16-4B2A-BB6A-73936D1CB250}" destId="{71531F05-965B-4025-BD1A-A0071849E4F3}" srcOrd="0" destOrd="0" presId="urn:microsoft.com/office/officeart/2005/8/layout/vList2"/>
    <dgm:cxn modelId="{0827B1DD-E2A9-4811-A98F-4FCCEB51F6B0}" type="presOf" srcId="{8A36A33B-26C1-49E0-866B-3795F8727FD6}" destId="{ED710808-0170-4339-9ABE-EC5D39EC7329}" srcOrd="0" destOrd="0" presId="urn:microsoft.com/office/officeart/2005/8/layout/vList2"/>
    <dgm:cxn modelId="{FC956ADA-8D6D-4C0A-8F1E-35E33A776758}" srcId="{DAC195BC-4E16-4B2A-BB6A-73936D1CB250}" destId="{48F7AC5D-F916-47A9-BC39-3DDE8DC51B8F}" srcOrd="1" destOrd="0" parTransId="{1539BDF7-4969-4B61-9E6F-863580D7C87B}" sibTransId="{989EA060-609C-4C7D-B5C8-277BA65DE14E}"/>
    <dgm:cxn modelId="{48BC9730-11A3-428F-B249-1D84F32FC668}" srcId="{DAC195BC-4E16-4B2A-BB6A-73936D1CB250}" destId="{BED958CB-5283-4707-B073-66A8E239D2F1}" srcOrd="0" destOrd="0" parTransId="{0268C22A-7F9C-49D8-A543-6F0219316CBC}" sibTransId="{33805F7F-4634-432F-92B3-7FD7BFB3C5B4}"/>
    <dgm:cxn modelId="{2D71DFBF-2846-46AE-AAC6-2360372ADDD2}" srcId="{DAC195BC-4E16-4B2A-BB6A-73936D1CB250}" destId="{6F15B6F2-1D6B-4F03-8408-B72F3A86D183}" srcOrd="3" destOrd="0" parTransId="{E1550E6F-0C44-4ABF-9B70-68F10AC60BC3}" sibTransId="{CFCBB036-4A8C-4A7E-BA78-D3ED4653BD5F}"/>
    <dgm:cxn modelId="{FCDF852A-A248-4967-B561-29FEAE149D06}" srcId="{DAC195BC-4E16-4B2A-BB6A-73936D1CB250}" destId="{8A36A33B-26C1-49E0-866B-3795F8727FD6}" srcOrd="2" destOrd="0" parTransId="{D541C07D-2BBB-4D26-AFD5-288700033552}" sibTransId="{0314DF3C-9790-46C4-940E-1C4A4BB426DE}"/>
    <dgm:cxn modelId="{C64EC08A-FD76-47FE-BBBA-9B3031F04C62}" type="presOf" srcId="{BED958CB-5283-4707-B073-66A8E239D2F1}" destId="{615F0E37-302D-4801-8912-8CEA54E0FD85}" srcOrd="0" destOrd="0" presId="urn:microsoft.com/office/officeart/2005/8/layout/vList2"/>
    <dgm:cxn modelId="{2D8CC3DF-17C6-40CA-9F27-F6A0C6128CAB}" type="presOf" srcId="{6F15B6F2-1D6B-4F03-8408-B72F3A86D183}" destId="{262837FD-0A41-461C-A474-4BED07AA9B68}" srcOrd="0" destOrd="0" presId="urn:microsoft.com/office/officeart/2005/8/layout/vList2"/>
    <dgm:cxn modelId="{917C9EF4-566A-4DB0-908B-32E9CE46A267}" type="presOf" srcId="{48F7AC5D-F916-47A9-BC39-3DDE8DC51B8F}" destId="{065771A4-22F3-4C3D-A01E-9123337ABAE5}" srcOrd="0" destOrd="0" presId="urn:microsoft.com/office/officeart/2005/8/layout/vList2"/>
    <dgm:cxn modelId="{68A48D3A-0C2F-480F-9B37-3801764E35E8}" type="presParOf" srcId="{71531F05-965B-4025-BD1A-A0071849E4F3}" destId="{615F0E37-302D-4801-8912-8CEA54E0FD85}" srcOrd="0" destOrd="0" presId="urn:microsoft.com/office/officeart/2005/8/layout/vList2"/>
    <dgm:cxn modelId="{FA162941-D94B-46CC-A549-32785C9D35A5}" type="presParOf" srcId="{71531F05-965B-4025-BD1A-A0071849E4F3}" destId="{3CE88B8B-008A-4298-994A-F5357E7BA594}" srcOrd="1" destOrd="0" presId="urn:microsoft.com/office/officeart/2005/8/layout/vList2"/>
    <dgm:cxn modelId="{6D1CA158-23E5-430E-A336-83D00B9F6C01}" type="presParOf" srcId="{71531F05-965B-4025-BD1A-A0071849E4F3}" destId="{065771A4-22F3-4C3D-A01E-9123337ABAE5}" srcOrd="2" destOrd="0" presId="urn:microsoft.com/office/officeart/2005/8/layout/vList2"/>
    <dgm:cxn modelId="{0DC4D72F-16CE-49B2-A1CF-C21E7BBA3747}" type="presParOf" srcId="{71531F05-965B-4025-BD1A-A0071849E4F3}" destId="{1789EAE5-7119-4C25-8D96-1423E6BAB227}" srcOrd="3" destOrd="0" presId="urn:microsoft.com/office/officeart/2005/8/layout/vList2"/>
    <dgm:cxn modelId="{B9960802-5154-45F1-B140-DE879DB2C7B9}" type="presParOf" srcId="{71531F05-965B-4025-BD1A-A0071849E4F3}" destId="{ED710808-0170-4339-9ABE-EC5D39EC7329}" srcOrd="4" destOrd="0" presId="urn:microsoft.com/office/officeart/2005/8/layout/vList2"/>
    <dgm:cxn modelId="{8109C9FC-30A1-470E-972A-4A6FFABB0A77}" type="presParOf" srcId="{71531F05-965B-4025-BD1A-A0071849E4F3}" destId="{D80E43BE-7D6E-42B3-9103-E922BFFB02E6}" srcOrd="5" destOrd="0" presId="urn:microsoft.com/office/officeart/2005/8/layout/vList2"/>
    <dgm:cxn modelId="{8C7D1726-5B41-4A2A-8CD4-E71014C75B2D}" type="presParOf" srcId="{71531F05-965B-4025-BD1A-A0071849E4F3}" destId="{262837FD-0A41-461C-A474-4BED07AA9B6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DAC195BC-4E16-4B2A-BB6A-73936D1CB250}" type="doc">
      <dgm:prSet loTypeId="urn:microsoft.com/office/officeart/2005/8/layout/list1" loCatId="list" qsTypeId="urn:microsoft.com/office/officeart/2005/8/quickstyle/simple1" qsCatId="simple" csTypeId="urn:microsoft.com/office/officeart/2005/8/colors/accent2_3" csCatId="accent2" phldr="1"/>
      <dgm:spPr/>
      <dgm:t>
        <a:bodyPr/>
        <a:lstStyle/>
        <a:p>
          <a:endParaRPr lang="en-US"/>
        </a:p>
      </dgm:t>
    </dgm:pt>
    <dgm:pt modelId="{BED958CB-5283-4707-B073-66A8E239D2F1}">
      <dgm:prSet phldrT="[Text]" custT="1"/>
      <dgm:spPr/>
      <dgm:t>
        <a:bodyPr/>
        <a:lstStyle/>
        <a:p>
          <a:r>
            <a:rPr lang="en-US" sz="2000" b="0" u="none" dirty="0"/>
            <a:t>Characteristics</a:t>
          </a:r>
          <a:endParaRPr lang="en-US" sz="2000" b="0" dirty="0"/>
        </a:p>
      </dgm:t>
    </dgm:pt>
    <dgm:pt modelId="{0268C22A-7F9C-49D8-A543-6F0219316CBC}" type="parTrans" cxnId="{48BC9730-11A3-428F-B249-1D84F32FC668}">
      <dgm:prSet/>
      <dgm:spPr/>
      <dgm:t>
        <a:bodyPr/>
        <a:lstStyle/>
        <a:p>
          <a:endParaRPr lang="en-US"/>
        </a:p>
      </dgm:t>
    </dgm:pt>
    <dgm:pt modelId="{33805F7F-4634-432F-92B3-7FD7BFB3C5B4}" type="sibTrans" cxnId="{48BC9730-11A3-428F-B249-1D84F32FC668}">
      <dgm:prSet/>
      <dgm:spPr/>
      <dgm:t>
        <a:bodyPr/>
        <a:lstStyle/>
        <a:p>
          <a:endParaRPr lang="en-US"/>
        </a:p>
      </dgm:t>
    </dgm:pt>
    <dgm:pt modelId="{28074823-7E45-4B42-83B7-6D22A61DBB83}">
      <dgm:prSet custT="1"/>
      <dgm:spPr/>
      <dgm:t>
        <a:bodyPr/>
        <a:lstStyle/>
        <a:p>
          <a:r>
            <a:rPr lang="en-US" sz="1700" b="0" dirty="0" smtClean="0"/>
            <a:t>Most </a:t>
          </a:r>
          <a:r>
            <a:rPr lang="en-US" sz="1700" b="0" dirty="0"/>
            <a:t>common size of water extinguisher is the 2½-gallon (10 L) model</a:t>
          </a:r>
        </a:p>
      </dgm:t>
    </dgm:pt>
    <dgm:pt modelId="{D4175C72-7A59-440B-A983-07808EE17D63}" type="parTrans" cxnId="{3C621E1D-E300-427B-80A4-D5C74E5ADBE7}">
      <dgm:prSet/>
      <dgm:spPr/>
      <dgm:t>
        <a:bodyPr/>
        <a:lstStyle/>
        <a:p>
          <a:endParaRPr lang="en-US"/>
        </a:p>
      </dgm:t>
    </dgm:pt>
    <dgm:pt modelId="{6D40AD91-C68D-4AC3-A2AD-0D1050C1743B}" type="sibTrans" cxnId="{3C621E1D-E300-427B-80A4-D5C74E5ADBE7}">
      <dgm:prSet/>
      <dgm:spPr/>
      <dgm:t>
        <a:bodyPr/>
        <a:lstStyle/>
        <a:p>
          <a:endParaRPr lang="en-US"/>
        </a:p>
      </dgm:t>
    </dgm:pt>
    <dgm:pt modelId="{4E3BA6CA-CD99-4176-BB1B-668BA0771AB6}">
      <dgm:prSet custT="1"/>
      <dgm:spPr/>
      <dgm:t>
        <a:bodyPr/>
        <a:lstStyle/>
        <a:p>
          <a:r>
            <a:rPr lang="en-US" sz="1700" b="0" dirty="0"/>
            <a:t>Relatively easy to maintain but subject to freezing</a:t>
          </a:r>
        </a:p>
      </dgm:t>
    </dgm:pt>
    <dgm:pt modelId="{A1C6D6C6-842A-4B4D-B176-5812794CF2D9}" type="parTrans" cxnId="{EEC4CEEB-1244-43F0-834D-596DA382C0A8}">
      <dgm:prSet/>
      <dgm:spPr/>
      <dgm:t>
        <a:bodyPr/>
        <a:lstStyle/>
        <a:p>
          <a:endParaRPr lang="en-US"/>
        </a:p>
      </dgm:t>
    </dgm:pt>
    <dgm:pt modelId="{AA4A4F6F-E75F-4509-95D8-7C059C6AF327}" type="sibTrans" cxnId="{EEC4CEEB-1244-43F0-834D-596DA382C0A8}">
      <dgm:prSet/>
      <dgm:spPr/>
      <dgm:t>
        <a:bodyPr/>
        <a:lstStyle/>
        <a:p>
          <a:endParaRPr lang="en-US"/>
        </a:p>
      </dgm:t>
    </dgm:pt>
    <dgm:pt modelId="{B961BFF6-F340-45CC-A8DA-380D4AA1C28A}">
      <dgm:prSet custT="1"/>
      <dgm:spPr/>
      <dgm:t>
        <a:bodyPr/>
        <a:lstStyle/>
        <a:p>
          <a:r>
            <a:rPr lang="en-US" sz="1700" b="0" dirty="0"/>
            <a:t>Limited by </a:t>
          </a:r>
          <a:r>
            <a:rPr lang="en-US" sz="1700" b="0" dirty="0" smtClean="0"/>
            <a:t>amount </a:t>
          </a:r>
          <a:r>
            <a:rPr lang="en-US" sz="1700" b="0" dirty="0"/>
            <a:t>of water carried in a portable unit </a:t>
          </a:r>
        </a:p>
      </dgm:t>
    </dgm:pt>
    <dgm:pt modelId="{6921DF2F-53BE-4C6F-A814-27C8FAC2662B}" type="parTrans" cxnId="{53D5D794-5FD1-46CA-902A-DF7E9C78316C}">
      <dgm:prSet/>
      <dgm:spPr/>
      <dgm:t>
        <a:bodyPr/>
        <a:lstStyle/>
        <a:p>
          <a:endParaRPr lang="en-US"/>
        </a:p>
      </dgm:t>
    </dgm:pt>
    <dgm:pt modelId="{82902075-EC4D-43B6-ABCE-D1FEB86799E1}" type="sibTrans" cxnId="{53D5D794-5FD1-46CA-902A-DF7E9C78316C}">
      <dgm:prSet/>
      <dgm:spPr/>
      <dgm:t>
        <a:bodyPr/>
        <a:lstStyle/>
        <a:p>
          <a:endParaRPr lang="en-US"/>
        </a:p>
      </dgm:t>
    </dgm:pt>
    <dgm:pt modelId="{BAAE5394-CDA8-4079-8129-D24185B35805}">
      <dgm:prSet custT="1"/>
      <dgm:spPr>
        <a:solidFill>
          <a:schemeClr val="accent2">
            <a:lumMod val="50000"/>
          </a:schemeClr>
        </a:solidFill>
      </dgm:spPr>
      <dgm:t>
        <a:bodyPr/>
        <a:lstStyle/>
        <a:p>
          <a:r>
            <a:rPr lang="en-US" sz="2000" b="0" dirty="0"/>
            <a:t>Limitations </a:t>
          </a:r>
        </a:p>
      </dgm:t>
    </dgm:pt>
    <dgm:pt modelId="{E3BAE3B1-FDC0-4F96-B11C-DF2C1983DB1C}" type="parTrans" cxnId="{1CFBD15C-F872-432E-8C7B-735C37C5B13B}">
      <dgm:prSet/>
      <dgm:spPr/>
      <dgm:t>
        <a:bodyPr/>
        <a:lstStyle/>
        <a:p>
          <a:endParaRPr lang="en-US"/>
        </a:p>
      </dgm:t>
    </dgm:pt>
    <dgm:pt modelId="{694A4B96-013A-411D-BF75-2742B7E2D4A1}" type="sibTrans" cxnId="{1CFBD15C-F872-432E-8C7B-735C37C5B13B}">
      <dgm:prSet/>
      <dgm:spPr/>
      <dgm:t>
        <a:bodyPr/>
        <a:lstStyle/>
        <a:p>
          <a:endParaRPr lang="en-US"/>
        </a:p>
      </dgm:t>
    </dgm:pt>
    <dgm:pt modelId="{D147BC72-E0EA-4238-910F-9D60B5AA275F}">
      <dgm:prSet custT="1"/>
      <dgm:spPr/>
      <dgm:t>
        <a:bodyPr/>
        <a:lstStyle/>
        <a:p>
          <a:r>
            <a:rPr lang="en-US" sz="1700" b="0" dirty="0"/>
            <a:t>Ineffective by itself on most Class B fires </a:t>
          </a:r>
        </a:p>
      </dgm:t>
    </dgm:pt>
    <dgm:pt modelId="{3C5D6F30-25DC-42E3-88A5-A29D74EC3195}" type="parTrans" cxnId="{1CF48C63-798C-4C35-8D19-240DF0B433B7}">
      <dgm:prSet/>
      <dgm:spPr/>
      <dgm:t>
        <a:bodyPr/>
        <a:lstStyle/>
        <a:p>
          <a:endParaRPr lang="en-US"/>
        </a:p>
      </dgm:t>
    </dgm:pt>
    <dgm:pt modelId="{365D5522-AA20-4878-9F52-8E0EBD478957}" type="sibTrans" cxnId="{1CF48C63-798C-4C35-8D19-240DF0B433B7}">
      <dgm:prSet/>
      <dgm:spPr/>
      <dgm:t>
        <a:bodyPr/>
        <a:lstStyle/>
        <a:p>
          <a:endParaRPr lang="en-US"/>
        </a:p>
      </dgm:t>
    </dgm:pt>
    <dgm:pt modelId="{DF033637-A7BB-4A3D-B162-CCDF2CCE0E2E}">
      <dgm:prSet custT="1"/>
      <dgm:spPr/>
      <dgm:t>
        <a:bodyPr/>
        <a:lstStyle/>
        <a:p>
          <a:r>
            <a:rPr lang="en-US" sz="1700" b="0" dirty="0"/>
            <a:t>Conducts electricity; dangerous on Class C electrical fires </a:t>
          </a:r>
        </a:p>
      </dgm:t>
    </dgm:pt>
    <dgm:pt modelId="{38B9D2F2-FB7B-4976-BAC3-D0C429A3F4A5}" type="parTrans" cxnId="{139058E9-F6F9-4F8C-A25C-47B8E96F650D}">
      <dgm:prSet/>
      <dgm:spPr/>
      <dgm:t>
        <a:bodyPr/>
        <a:lstStyle/>
        <a:p>
          <a:endParaRPr lang="en-US"/>
        </a:p>
      </dgm:t>
    </dgm:pt>
    <dgm:pt modelId="{730C5523-E324-486E-8B68-57C4747FAD30}" type="sibTrans" cxnId="{139058E9-F6F9-4F8C-A25C-47B8E96F650D}">
      <dgm:prSet/>
      <dgm:spPr/>
      <dgm:t>
        <a:bodyPr/>
        <a:lstStyle/>
        <a:p>
          <a:endParaRPr lang="en-US"/>
        </a:p>
      </dgm:t>
    </dgm:pt>
    <dgm:pt modelId="{D48F938E-E61A-473D-8103-883E52693106}">
      <dgm:prSet custT="1"/>
      <dgm:spPr/>
      <dgm:t>
        <a:bodyPr/>
        <a:lstStyle/>
        <a:p>
          <a:r>
            <a:rPr lang="en-US" sz="1700" b="0" dirty="0"/>
            <a:t>Reactive with some chemicals and Class D metals</a:t>
          </a:r>
        </a:p>
      </dgm:t>
    </dgm:pt>
    <dgm:pt modelId="{1548FDCD-F213-4023-989D-B4F5FE1B849A}" type="parTrans" cxnId="{69CC1956-4250-4D19-B2D8-C4B62DD7BDA4}">
      <dgm:prSet/>
      <dgm:spPr/>
      <dgm:t>
        <a:bodyPr/>
        <a:lstStyle/>
        <a:p>
          <a:endParaRPr lang="en-US"/>
        </a:p>
      </dgm:t>
    </dgm:pt>
    <dgm:pt modelId="{0986CB78-D3ED-419C-A6F0-50C2647BDDF0}" type="sibTrans" cxnId="{69CC1956-4250-4D19-B2D8-C4B62DD7BDA4}">
      <dgm:prSet/>
      <dgm:spPr/>
      <dgm:t>
        <a:bodyPr/>
        <a:lstStyle/>
        <a:p>
          <a:endParaRPr lang="en-US"/>
        </a:p>
      </dgm:t>
    </dgm:pt>
    <dgm:pt modelId="{5A8C6654-5AA7-4640-AE06-8F44CF7B41A3}">
      <dgm:prSet custT="1"/>
      <dgm:spPr/>
      <dgm:t>
        <a:bodyPr/>
        <a:lstStyle/>
        <a:p>
          <a:r>
            <a:rPr lang="en-US" sz="1700" b="0" dirty="0"/>
            <a:t>Can cause heated cooking oils to splatter</a:t>
          </a:r>
        </a:p>
      </dgm:t>
    </dgm:pt>
    <dgm:pt modelId="{5334A9A8-DD68-4A95-A2F8-72A740295AAC}" type="parTrans" cxnId="{B6BB8E8B-DF4F-4A2C-9351-9C486F294E0E}">
      <dgm:prSet/>
      <dgm:spPr/>
      <dgm:t>
        <a:bodyPr/>
        <a:lstStyle/>
        <a:p>
          <a:endParaRPr lang="en-US"/>
        </a:p>
      </dgm:t>
    </dgm:pt>
    <dgm:pt modelId="{21EC7DB2-F456-47DD-B8DA-83B1424B948B}" type="sibTrans" cxnId="{B6BB8E8B-DF4F-4A2C-9351-9C486F294E0E}">
      <dgm:prSet/>
      <dgm:spPr/>
      <dgm:t>
        <a:bodyPr/>
        <a:lstStyle/>
        <a:p>
          <a:endParaRPr lang="en-US"/>
        </a:p>
      </dgm:t>
    </dgm:pt>
    <dgm:pt modelId="{CC782831-1EA3-410C-9365-BC12037A190F}">
      <dgm:prSet custT="1"/>
      <dgm:spPr/>
      <dgm:t>
        <a:bodyPr/>
        <a:lstStyle/>
        <a:p>
          <a:r>
            <a:rPr lang="en-US" sz="1700" b="0" dirty="0"/>
            <a:t>Maximum size that is considered portable </a:t>
          </a:r>
          <a:r>
            <a:rPr lang="en-US" sz="1700" b="0" dirty="0" smtClean="0"/>
            <a:t>is the </a:t>
          </a:r>
          <a:r>
            <a:rPr lang="en-US" sz="1700" b="0" dirty="0"/>
            <a:t>5-gallon (20 L) unit</a:t>
          </a:r>
        </a:p>
      </dgm:t>
    </dgm:pt>
    <dgm:pt modelId="{990ABDB6-7BF0-45C9-B08D-0846BCFBBCF6}" type="parTrans" cxnId="{36C9D5A4-53EE-40FC-90D0-F68B2ACF9DB4}">
      <dgm:prSet/>
      <dgm:spPr/>
      <dgm:t>
        <a:bodyPr/>
        <a:lstStyle/>
        <a:p>
          <a:endParaRPr lang="en-US"/>
        </a:p>
      </dgm:t>
    </dgm:pt>
    <dgm:pt modelId="{C399AC8A-0533-4D86-B6BE-8E6376F58258}" type="sibTrans" cxnId="{36C9D5A4-53EE-40FC-90D0-F68B2ACF9DB4}">
      <dgm:prSet/>
      <dgm:spPr/>
      <dgm:t>
        <a:bodyPr/>
        <a:lstStyle/>
        <a:p>
          <a:endParaRPr lang="en-US"/>
        </a:p>
      </dgm:t>
    </dgm:pt>
    <dgm:pt modelId="{B68702E5-060E-4A7C-A90E-5715F72216C2}">
      <dgm:prSet custT="1"/>
      <dgm:spPr/>
      <dgm:t>
        <a:bodyPr/>
        <a:lstStyle/>
        <a:p>
          <a:r>
            <a:rPr lang="en-US" sz="1700" b="0" dirty="0"/>
            <a:t>Must be kept in a heated area unless an approved antifreeze agent is added to the water </a:t>
          </a:r>
        </a:p>
      </dgm:t>
    </dgm:pt>
    <dgm:pt modelId="{00AF3DE9-EB37-45C0-B064-6BF07C7B4961}" type="parTrans" cxnId="{85D6D285-161E-4D9B-BC3F-B316CE1D6FB7}">
      <dgm:prSet/>
      <dgm:spPr/>
      <dgm:t>
        <a:bodyPr/>
        <a:lstStyle/>
        <a:p>
          <a:endParaRPr lang="en-US"/>
        </a:p>
      </dgm:t>
    </dgm:pt>
    <dgm:pt modelId="{06065836-84B9-4D58-8458-3C790FB02038}" type="sibTrans" cxnId="{85D6D285-161E-4D9B-BC3F-B316CE1D6FB7}">
      <dgm:prSet/>
      <dgm:spPr/>
      <dgm:t>
        <a:bodyPr/>
        <a:lstStyle/>
        <a:p>
          <a:endParaRPr lang="en-US"/>
        </a:p>
      </dgm:t>
    </dgm:pt>
    <dgm:pt modelId="{0696A9CF-8FC2-43E0-84E3-EE3DD392BE1A}">
      <dgm:prSet phldrT="[Text]" custT="1"/>
      <dgm:spPr/>
      <dgm:t>
        <a:bodyPr/>
        <a:lstStyle/>
        <a:p>
          <a:r>
            <a:rPr lang="en-US" sz="1700" b="0" u="none" dirty="0"/>
            <a:t>Liquid used to extinguish fires in Class A materials primarily by cooling the burning fuel</a:t>
          </a:r>
          <a:endParaRPr lang="en-US" sz="1700" b="0" dirty="0"/>
        </a:p>
      </dgm:t>
    </dgm:pt>
    <dgm:pt modelId="{98E52BFE-262C-478D-BF80-80AA6A878436}" type="parTrans" cxnId="{09AB32F7-887C-439B-9E6E-6DACECB32E9F}">
      <dgm:prSet/>
      <dgm:spPr/>
      <dgm:t>
        <a:bodyPr/>
        <a:lstStyle/>
        <a:p>
          <a:endParaRPr lang="en-US"/>
        </a:p>
      </dgm:t>
    </dgm:pt>
    <dgm:pt modelId="{E8A3F786-AE53-4D3D-9870-42C946EEBC6D}" type="sibTrans" cxnId="{09AB32F7-887C-439B-9E6E-6DACECB32E9F}">
      <dgm:prSet/>
      <dgm:spPr/>
      <dgm:t>
        <a:bodyPr/>
        <a:lstStyle/>
        <a:p>
          <a:endParaRPr lang="en-US"/>
        </a:p>
      </dgm:t>
    </dgm:pt>
    <dgm:pt modelId="{3C5AC40E-C6B1-44A1-A5A2-F3A0BA969E33}" type="pres">
      <dgm:prSet presAssocID="{DAC195BC-4E16-4B2A-BB6A-73936D1CB250}" presName="linear" presStyleCnt="0">
        <dgm:presLayoutVars>
          <dgm:dir/>
          <dgm:animLvl val="lvl"/>
          <dgm:resizeHandles val="exact"/>
        </dgm:presLayoutVars>
      </dgm:prSet>
      <dgm:spPr/>
      <dgm:t>
        <a:bodyPr/>
        <a:lstStyle/>
        <a:p>
          <a:endParaRPr lang="en-US"/>
        </a:p>
      </dgm:t>
    </dgm:pt>
    <dgm:pt modelId="{67BC86A2-3F2D-41B4-85E8-F5ABF59BFD8F}" type="pres">
      <dgm:prSet presAssocID="{BED958CB-5283-4707-B073-66A8E239D2F1}" presName="parentLin" presStyleCnt="0"/>
      <dgm:spPr/>
      <dgm:t>
        <a:bodyPr/>
        <a:lstStyle/>
        <a:p>
          <a:endParaRPr lang="en-US"/>
        </a:p>
      </dgm:t>
    </dgm:pt>
    <dgm:pt modelId="{BF6A17F4-17F8-4599-A10E-27F1B1FF21A1}" type="pres">
      <dgm:prSet presAssocID="{BED958CB-5283-4707-B073-66A8E239D2F1}" presName="parentLeftMargin" presStyleLbl="node1" presStyleIdx="0" presStyleCnt="2"/>
      <dgm:spPr/>
      <dgm:t>
        <a:bodyPr/>
        <a:lstStyle/>
        <a:p>
          <a:endParaRPr lang="en-US"/>
        </a:p>
      </dgm:t>
    </dgm:pt>
    <dgm:pt modelId="{A8039C5A-8FE9-429B-A01B-959C89764A74}" type="pres">
      <dgm:prSet presAssocID="{BED958CB-5283-4707-B073-66A8E239D2F1}" presName="parentText" presStyleLbl="node1" presStyleIdx="0" presStyleCnt="2">
        <dgm:presLayoutVars>
          <dgm:chMax val="0"/>
          <dgm:bulletEnabled val="1"/>
        </dgm:presLayoutVars>
      </dgm:prSet>
      <dgm:spPr/>
      <dgm:t>
        <a:bodyPr/>
        <a:lstStyle/>
        <a:p>
          <a:endParaRPr lang="en-US"/>
        </a:p>
      </dgm:t>
    </dgm:pt>
    <dgm:pt modelId="{555F1AA0-AEF5-4438-8232-8E1A1B7E5BCD}" type="pres">
      <dgm:prSet presAssocID="{BED958CB-5283-4707-B073-66A8E239D2F1}" presName="negativeSpace" presStyleCnt="0"/>
      <dgm:spPr/>
      <dgm:t>
        <a:bodyPr/>
        <a:lstStyle/>
        <a:p>
          <a:endParaRPr lang="en-US"/>
        </a:p>
      </dgm:t>
    </dgm:pt>
    <dgm:pt modelId="{077B8634-92B3-48C5-B7BD-A1EB5887FAAF}" type="pres">
      <dgm:prSet presAssocID="{BED958CB-5283-4707-B073-66A8E239D2F1}" presName="childText" presStyleLbl="conFgAcc1" presStyleIdx="0" presStyleCnt="2">
        <dgm:presLayoutVars>
          <dgm:bulletEnabled val="1"/>
        </dgm:presLayoutVars>
      </dgm:prSet>
      <dgm:spPr/>
      <dgm:t>
        <a:bodyPr/>
        <a:lstStyle/>
        <a:p>
          <a:endParaRPr lang="en-US"/>
        </a:p>
      </dgm:t>
    </dgm:pt>
    <dgm:pt modelId="{25380838-0D14-437C-B1DA-BC40468084BB}" type="pres">
      <dgm:prSet presAssocID="{33805F7F-4634-432F-92B3-7FD7BFB3C5B4}" presName="spaceBetweenRectangles" presStyleCnt="0"/>
      <dgm:spPr/>
      <dgm:t>
        <a:bodyPr/>
        <a:lstStyle/>
        <a:p>
          <a:endParaRPr lang="en-US"/>
        </a:p>
      </dgm:t>
    </dgm:pt>
    <dgm:pt modelId="{6B4F2F6F-5393-4499-B69F-901625A37CD9}" type="pres">
      <dgm:prSet presAssocID="{BAAE5394-CDA8-4079-8129-D24185B35805}" presName="parentLin" presStyleCnt="0"/>
      <dgm:spPr/>
      <dgm:t>
        <a:bodyPr/>
        <a:lstStyle/>
        <a:p>
          <a:endParaRPr lang="en-US"/>
        </a:p>
      </dgm:t>
    </dgm:pt>
    <dgm:pt modelId="{DCC68F45-B87D-4241-8C3C-F5758449E231}" type="pres">
      <dgm:prSet presAssocID="{BAAE5394-CDA8-4079-8129-D24185B35805}" presName="parentLeftMargin" presStyleLbl="node1" presStyleIdx="0" presStyleCnt="2"/>
      <dgm:spPr/>
      <dgm:t>
        <a:bodyPr/>
        <a:lstStyle/>
        <a:p>
          <a:endParaRPr lang="en-US"/>
        </a:p>
      </dgm:t>
    </dgm:pt>
    <dgm:pt modelId="{9314234E-1CF7-46F7-88CC-7A44BAB725DC}" type="pres">
      <dgm:prSet presAssocID="{BAAE5394-CDA8-4079-8129-D24185B35805}" presName="parentText" presStyleLbl="node1" presStyleIdx="1" presStyleCnt="2">
        <dgm:presLayoutVars>
          <dgm:chMax val="0"/>
          <dgm:bulletEnabled val="1"/>
        </dgm:presLayoutVars>
      </dgm:prSet>
      <dgm:spPr/>
      <dgm:t>
        <a:bodyPr/>
        <a:lstStyle/>
        <a:p>
          <a:endParaRPr lang="en-US"/>
        </a:p>
      </dgm:t>
    </dgm:pt>
    <dgm:pt modelId="{57BDB4EF-F5B0-4B69-96F4-FFA9FED33239}" type="pres">
      <dgm:prSet presAssocID="{BAAE5394-CDA8-4079-8129-D24185B35805}" presName="negativeSpace" presStyleCnt="0"/>
      <dgm:spPr/>
      <dgm:t>
        <a:bodyPr/>
        <a:lstStyle/>
        <a:p>
          <a:endParaRPr lang="en-US"/>
        </a:p>
      </dgm:t>
    </dgm:pt>
    <dgm:pt modelId="{6AD29B3C-CCC0-41C7-9E04-F21B18CAD616}" type="pres">
      <dgm:prSet presAssocID="{BAAE5394-CDA8-4079-8129-D24185B35805}" presName="childText" presStyleLbl="conFgAcc1" presStyleIdx="1" presStyleCnt="2">
        <dgm:presLayoutVars>
          <dgm:bulletEnabled val="1"/>
        </dgm:presLayoutVars>
      </dgm:prSet>
      <dgm:spPr/>
      <dgm:t>
        <a:bodyPr/>
        <a:lstStyle/>
        <a:p>
          <a:endParaRPr lang="en-US"/>
        </a:p>
      </dgm:t>
    </dgm:pt>
  </dgm:ptLst>
  <dgm:cxnLst>
    <dgm:cxn modelId="{E2886D99-2536-4DE0-BE8B-1E41284A819A}" type="presOf" srcId="{BED958CB-5283-4707-B073-66A8E239D2F1}" destId="{BF6A17F4-17F8-4599-A10E-27F1B1FF21A1}" srcOrd="0" destOrd="0" presId="urn:microsoft.com/office/officeart/2005/8/layout/list1"/>
    <dgm:cxn modelId="{BF5E898C-2CED-4070-83B1-9ED6B6C0ADEE}" type="presOf" srcId="{D48F938E-E61A-473D-8103-883E52693106}" destId="{6AD29B3C-CCC0-41C7-9E04-F21B18CAD616}" srcOrd="0" destOrd="2" presId="urn:microsoft.com/office/officeart/2005/8/layout/list1"/>
    <dgm:cxn modelId="{F5551475-25B0-46CA-9451-B075DEAD17B1}" type="presOf" srcId="{D147BC72-E0EA-4238-910F-9D60B5AA275F}" destId="{6AD29B3C-CCC0-41C7-9E04-F21B18CAD616}" srcOrd="0" destOrd="0" presId="urn:microsoft.com/office/officeart/2005/8/layout/list1"/>
    <dgm:cxn modelId="{B6BB8E8B-DF4F-4A2C-9351-9C486F294E0E}" srcId="{BAAE5394-CDA8-4079-8129-D24185B35805}" destId="{5A8C6654-5AA7-4640-AE06-8F44CF7B41A3}" srcOrd="3" destOrd="0" parTransId="{5334A9A8-DD68-4A95-A2F8-72A740295AAC}" sibTransId="{21EC7DB2-F456-47DD-B8DA-83B1424B948B}"/>
    <dgm:cxn modelId="{32CC1FA9-AE86-4379-8DC9-435F322D649F}" type="presOf" srcId="{DAC195BC-4E16-4B2A-BB6A-73936D1CB250}" destId="{3C5AC40E-C6B1-44A1-A5A2-F3A0BA969E33}" srcOrd="0" destOrd="0" presId="urn:microsoft.com/office/officeart/2005/8/layout/list1"/>
    <dgm:cxn modelId="{139058E9-F6F9-4F8C-A25C-47B8E96F650D}" srcId="{BAAE5394-CDA8-4079-8129-D24185B35805}" destId="{DF033637-A7BB-4A3D-B162-CCDF2CCE0E2E}" srcOrd="1" destOrd="0" parTransId="{38B9D2F2-FB7B-4976-BAC3-D0C429A3F4A5}" sibTransId="{730C5523-E324-486E-8B68-57C4747FAD30}"/>
    <dgm:cxn modelId="{48BC9730-11A3-428F-B249-1D84F32FC668}" srcId="{DAC195BC-4E16-4B2A-BB6A-73936D1CB250}" destId="{BED958CB-5283-4707-B073-66A8E239D2F1}" srcOrd="0" destOrd="0" parTransId="{0268C22A-7F9C-49D8-A543-6F0219316CBC}" sibTransId="{33805F7F-4634-432F-92B3-7FD7BFB3C5B4}"/>
    <dgm:cxn modelId="{3C621E1D-E300-427B-80A4-D5C74E5ADBE7}" srcId="{BED958CB-5283-4707-B073-66A8E239D2F1}" destId="{28074823-7E45-4B42-83B7-6D22A61DBB83}" srcOrd="1" destOrd="0" parTransId="{D4175C72-7A59-440B-A983-07808EE17D63}" sibTransId="{6D40AD91-C68D-4AC3-A2AD-0D1050C1743B}"/>
    <dgm:cxn modelId="{69CC1956-4250-4D19-B2D8-C4B62DD7BDA4}" srcId="{BAAE5394-CDA8-4079-8129-D24185B35805}" destId="{D48F938E-E61A-473D-8103-883E52693106}" srcOrd="2" destOrd="0" parTransId="{1548FDCD-F213-4023-989D-B4F5FE1B849A}" sibTransId="{0986CB78-D3ED-419C-A6F0-50C2647BDDF0}"/>
    <dgm:cxn modelId="{1CF48C63-798C-4C35-8D19-240DF0B433B7}" srcId="{BAAE5394-CDA8-4079-8129-D24185B35805}" destId="{D147BC72-E0EA-4238-910F-9D60B5AA275F}" srcOrd="0" destOrd="0" parTransId="{3C5D6F30-25DC-42E3-88A5-A29D74EC3195}" sibTransId="{365D5522-AA20-4878-9F52-8E0EBD478957}"/>
    <dgm:cxn modelId="{96DE2BCA-28C4-47CD-A875-E9CA130F42A9}" type="presOf" srcId="{B68702E5-060E-4A7C-A90E-5715F72216C2}" destId="{077B8634-92B3-48C5-B7BD-A1EB5887FAAF}" srcOrd="0" destOrd="4" presId="urn:microsoft.com/office/officeart/2005/8/layout/list1"/>
    <dgm:cxn modelId="{85D6D285-161E-4D9B-BC3F-B316CE1D6FB7}" srcId="{BED958CB-5283-4707-B073-66A8E239D2F1}" destId="{B68702E5-060E-4A7C-A90E-5715F72216C2}" srcOrd="4" destOrd="0" parTransId="{00AF3DE9-EB37-45C0-B064-6BF07C7B4961}" sibTransId="{06065836-84B9-4D58-8458-3C790FB02038}"/>
    <dgm:cxn modelId="{36C9D5A4-53EE-40FC-90D0-F68B2ACF9DB4}" srcId="{BED958CB-5283-4707-B073-66A8E239D2F1}" destId="{CC782831-1EA3-410C-9365-BC12037A190F}" srcOrd="2" destOrd="0" parTransId="{990ABDB6-7BF0-45C9-B08D-0846BCFBBCF6}" sibTransId="{C399AC8A-0533-4D86-B6BE-8E6376F58258}"/>
    <dgm:cxn modelId="{1CFBD15C-F872-432E-8C7B-735C37C5B13B}" srcId="{DAC195BC-4E16-4B2A-BB6A-73936D1CB250}" destId="{BAAE5394-CDA8-4079-8129-D24185B35805}" srcOrd="1" destOrd="0" parTransId="{E3BAE3B1-FDC0-4F96-B11C-DF2C1983DB1C}" sibTransId="{694A4B96-013A-411D-BF75-2742B7E2D4A1}"/>
    <dgm:cxn modelId="{81FFF5B8-04BD-4A75-BA18-76E1A42339AF}" type="presOf" srcId="{BAAE5394-CDA8-4079-8129-D24185B35805}" destId="{DCC68F45-B87D-4241-8C3C-F5758449E231}" srcOrd="0" destOrd="0" presId="urn:microsoft.com/office/officeart/2005/8/layout/list1"/>
    <dgm:cxn modelId="{6DDFD80A-0E2A-4E8B-B646-66E2D0383C8A}" type="presOf" srcId="{BED958CB-5283-4707-B073-66A8E239D2F1}" destId="{A8039C5A-8FE9-429B-A01B-959C89764A74}" srcOrd="1" destOrd="0" presId="urn:microsoft.com/office/officeart/2005/8/layout/list1"/>
    <dgm:cxn modelId="{09AB32F7-887C-439B-9E6E-6DACECB32E9F}" srcId="{BED958CB-5283-4707-B073-66A8E239D2F1}" destId="{0696A9CF-8FC2-43E0-84E3-EE3DD392BE1A}" srcOrd="0" destOrd="0" parTransId="{98E52BFE-262C-478D-BF80-80AA6A878436}" sibTransId="{E8A3F786-AE53-4D3D-9870-42C946EEBC6D}"/>
    <dgm:cxn modelId="{968308F9-E12B-46D4-B26D-40E702143E86}" type="presOf" srcId="{4E3BA6CA-CD99-4176-BB1B-668BA0771AB6}" destId="{077B8634-92B3-48C5-B7BD-A1EB5887FAAF}" srcOrd="0" destOrd="3" presId="urn:microsoft.com/office/officeart/2005/8/layout/list1"/>
    <dgm:cxn modelId="{0FE3C848-9CF4-47AC-83A5-B16CC96CEA17}" type="presOf" srcId="{DF033637-A7BB-4A3D-B162-CCDF2CCE0E2E}" destId="{6AD29B3C-CCC0-41C7-9E04-F21B18CAD616}" srcOrd="0" destOrd="1" presId="urn:microsoft.com/office/officeart/2005/8/layout/list1"/>
    <dgm:cxn modelId="{FD9D29AF-E556-49DD-8EDA-FF316F7A2AC9}" type="presOf" srcId="{BAAE5394-CDA8-4079-8129-D24185B35805}" destId="{9314234E-1CF7-46F7-88CC-7A44BAB725DC}" srcOrd="1" destOrd="0" presId="urn:microsoft.com/office/officeart/2005/8/layout/list1"/>
    <dgm:cxn modelId="{C88CABFF-5EC9-4426-8C7C-095E30D873EA}" type="presOf" srcId="{28074823-7E45-4B42-83B7-6D22A61DBB83}" destId="{077B8634-92B3-48C5-B7BD-A1EB5887FAAF}" srcOrd="0" destOrd="1" presId="urn:microsoft.com/office/officeart/2005/8/layout/list1"/>
    <dgm:cxn modelId="{53D5D794-5FD1-46CA-902A-DF7E9C78316C}" srcId="{BED958CB-5283-4707-B073-66A8E239D2F1}" destId="{B961BFF6-F340-45CC-A8DA-380D4AA1C28A}" srcOrd="5" destOrd="0" parTransId="{6921DF2F-53BE-4C6F-A814-27C8FAC2662B}" sibTransId="{82902075-EC4D-43B6-ABCE-D1FEB86799E1}"/>
    <dgm:cxn modelId="{EEC4CEEB-1244-43F0-834D-596DA382C0A8}" srcId="{BED958CB-5283-4707-B073-66A8E239D2F1}" destId="{4E3BA6CA-CD99-4176-BB1B-668BA0771AB6}" srcOrd="3" destOrd="0" parTransId="{A1C6D6C6-842A-4B4D-B176-5812794CF2D9}" sibTransId="{AA4A4F6F-E75F-4509-95D8-7C059C6AF327}"/>
    <dgm:cxn modelId="{17DCF65B-D61A-4A14-B216-44B7C4117A64}" type="presOf" srcId="{CC782831-1EA3-410C-9365-BC12037A190F}" destId="{077B8634-92B3-48C5-B7BD-A1EB5887FAAF}" srcOrd="0" destOrd="2" presId="urn:microsoft.com/office/officeart/2005/8/layout/list1"/>
    <dgm:cxn modelId="{6D214C46-EFC5-4810-81EA-1AF3C4B6A6A0}" type="presOf" srcId="{5A8C6654-5AA7-4640-AE06-8F44CF7B41A3}" destId="{6AD29B3C-CCC0-41C7-9E04-F21B18CAD616}" srcOrd="0" destOrd="3" presId="urn:microsoft.com/office/officeart/2005/8/layout/list1"/>
    <dgm:cxn modelId="{1FB7DD81-8AF2-4CB6-83B9-DD94854908F8}" type="presOf" srcId="{B961BFF6-F340-45CC-A8DA-380D4AA1C28A}" destId="{077B8634-92B3-48C5-B7BD-A1EB5887FAAF}" srcOrd="0" destOrd="5" presId="urn:microsoft.com/office/officeart/2005/8/layout/list1"/>
    <dgm:cxn modelId="{9C78DE32-7D43-4072-814D-FFB1C2FE357D}" type="presOf" srcId="{0696A9CF-8FC2-43E0-84E3-EE3DD392BE1A}" destId="{077B8634-92B3-48C5-B7BD-A1EB5887FAAF}" srcOrd="0" destOrd="0" presId="urn:microsoft.com/office/officeart/2005/8/layout/list1"/>
    <dgm:cxn modelId="{5D1D836F-4011-4B72-AB31-8374BE527A70}" type="presParOf" srcId="{3C5AC40E-C6B1-44A1-A5A2-F3A0BA969E33}" destId="{67BC86A2-3F2D-41B4-85E8-F5ABF59BFD8F}" srcOrd="0" destOrd="0" presId="urn:microsoft.com/office/officeart/2005/8/layout/list1"/>
    <dgm:cxn modelId="{05DC3F30-B1CC-4FF5-89E8-34D1F427449D}" type="presParOf" srcId="{67BC86A2-3F2D-41B4-85E8-F5ABF59BFD8F}" destId="{BF6A17F4-17F8-4599-A10E-27F1B1FF21A1}" srcOrd="0" destOrd="0" presId="urn:microsoft.com/office/officeart/2005/8/layout/list1"/>
    <dgm:cxn modelId="{7990F7EB-A266-4E78-A7E5-B8C635367254}" type="presParOf" srcId="{67BC86A2-3F2D-41B4-85E8-F5ABF59BFD8F}" destId="{A8039C5A-8FE9-429B-A01B-959C89764A74}" srcOrd="1" destOrd="0" presId="urn:microsoft.com/office/officeart/2005/8/layout/list1"/>
    <dgm:cxn modelId="{592C5439-D972-49C3-8963-900E1DE8CFF0}" type="presParOf" srcId="{3C5AC40E-C6B1-44A1-A5A2-F3A0BA969E33}" destId="{555F1AA0-AEF5-4438-8232-8E1A1B7E5BCD}" srcOrd="1" destOrd="0" presId="urn:microsoft.com/office/officeart/2005/8/layout/list1"/>
    <dgm:cxn modelId="{63F7EB01-D3C2-4C01-A108-D34C6B56F935}" type="presParOf" srcId="{3C5AC40E-C6B1-44A1-A5A2-F3A0BA969E33}" destId="{077B8634-92B3-48C5-B7BD-A1EB5887FAAF}" srcOrd="2" destOrd="0" presId="urn:microsoft.com/office/officeart/2005/8/layout/list1"/>
    <dgm:cxn modelId="{AEB59905-0F13-4CC4-9E76-24C0AD929F3B}" type="presParOf" srcId="{3C5AC40E-C6B1-44A1-A5A2-F3A0BA969E33}" destId="{25380838-0D14-437C-B1DA-BC40468084BB}" srcOrd="3" destOrd="0" presId="urn:microsoft.com/office/officeart/2005/8/layout/list1"/>
    <dgm:cxn modelId="{F423B510-763D-4927-A159-60E44A66C111}" type="presParOf" srcId="{3C5AC40E-C6B1-44A1-A5A2-F3A0BA969E33}" destId="{6B4F2F6F-5393-4499-B69F-901625A37CD9}" srcOrd="4" destOrd="0" presId="urn:microsoft.com/office/officeart/2005/8/layout/list1"/>
    <dgm:cxn modelId="{A6C65553-C33B-4A6B-8E6F-C80237A49549}" type="presParOf" srcId="{6B4F2F6F-5393-4499-B69F-901625A37CD9}" destId="{DCC68F45-B87D-4241-8C3C-F5758449E231}" srcOrd="0" destOrd="0" presId="urn:microsoft.com/office/officeart/2005/8/layout/list1"/>
    <dgm:cxn modelId="{46579652-0495-49EA-B2B0-743F9370254A}" type="presParOf" srcId="{6B4F2F6F-5393-4499-B69F-901625A37CD9}" destId="{9314234E-1CF7-46F7-88CC-7A44BAB725DC}" srcOrd="1" destOrd="0" presId="urn:microsoft.com/office/officeart/2005/8/layout/list1"/>
    <dgm:cxn modelId="{D35CB6D2-9278-4C63-9068-6CB737142A7A}" type="presParOf" srcId="{3C5AC40E-C6B1-44A1-A5A2-F3A0BA969E33}" destId="{57BDB4EF-F5B0-4B69-96F4-FFA9FED33239}" srcOrd="5" destOrd="0" presId="urn:microsoft.com/office/officeart/2005/8/layout/list1"/>
    <dgm:cxn modelId="{B34A8A3B-65EE-465E-A70B-35B88F3DE549}" type="presParOf" srcId="{3C5AC40E-C6B1-44A1-A5A2-F3A0BA969E33}" destId="{6AD29B3C-CCC0-41C7-9E04-F21B18CAD616}"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229D928A-DFB3-41C7-8D9D-A98583C3FB8F}"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C3DD2C83-38AD-4450-A583-BE7412F319BE}">
      <dgm:prSet phldrT="[Text]"/>
      <dgm:spPr/>
      <dgm:t>
        <a:bodyPr/>
        <a:lstStyle/>
        <a:p>
          <a:r>
            <a:rPr lang="en-US" dirty="0"/>
            <a:t>Characteristics</a:t>
          </a:r>
        </a:p>
      </dgm:t>
    </dgm:pt>
    <dgm:pt modelId="{9A212C0B-CEC9-40FA-8DB3-1492DE3F0CD1}" type="parTrans" cxnId="{04200D61-3FF7-411B-8C23-96BE56E9F5DD}">
      <dgm:prSet/>
      <dgm:spPr/>
      <dgm:t>
        <a:bodyPr/>
        <a:lstStyle/>
        <a:p>
          <a:endParaRPr lang="en-US"/>
        </a:p>
      </dgm:t>
    </dgm:pt>
    <dgm:pt modelId="{112C2C61-0A70-44DC-B328-6BD9E541E82F}" type="sibTrans" cxnId="{04200D61-3FF7-411B-8C23-96BE56E9F5DD}">
      <dgm:prSet/>
      <dgm:spPr/>
      <dgm:t>
        <a:bodyPr/>
        <a:lstStyle/>
        <a:p>
          <a:endParaRPr lang="en-US"/>
        </a:p>
      </dgm:t>
    </dgm:pt>
    <dgm:pt modelId="{E13B28FF-4F5A-4914-810A-0E65D09A3ED7}">
      <dgm:prSet/>
      <dgm:spPr/>
      <dgm:t>
        <a:bodyPr/>
        <a:lstStyle/>
        <a:p>
          <a:r>
            <a:rPr lang="en-US" dirty="0"/>
            <a:t>Extinguishes primarily through a smothering action</a:t>
          </a:r>
        </a:p>
      </dgm:t>
    </dgm:pt>
    <dgm:pt modelId="{59AB9A2C-E955-4D56-BF27-CC64AE5A92CD}" type="parTrans" cxnId="{0A94311C-63BB-4F82-B1F5-B1917DD1E5DB}">
      <dgm:prSet/>
      <dgm:spPr/>
      <dgm:t>
        <a:bodyPr/>
        <a:lstStyle/>
        <a:p>
          <a:endParaRPr lang="en-US"/>
        </a:p>
      </dgm:t>
    </dgm:pt>
    <dgm:pt modelId="{DB85B379-90BD-48E1-BD71-C4CE3DB1E149}" type="sibTrans" cxnId="{0A94311C-63BB-4F82-B1F5-B1917DD1E5DB}">
      <dgm:prSet/>
      <dgm:spPr/>
      <dgm:t>
        <a:bodyPr/>
        <a:lstStyle/>
        <a:p>
          <a:endParaRPr lang="en-US"/>
        </a:p>
      </dgm:t>
    </dgm:pt>
    <dgm:pt modelId="{1365D189-F4D5-4095-A73A-EE987110D592}">
      <dgm:prSet phldrT="[Text]"/>
      <dgm:spPr/>
      <dgm:t>
        <a:bodyPr/>
        <a:lstStyle/>
        <a:p>
          <a:r>
            <a:rPr lang="en-US" dirty="0"/>
            <a:t>Colorless, noncombustible gas that is heavier than air</a:t>
          </a:r>
        </a:p>
      </dgm:t>
    </dgm:pt>
    <dgm:pt modelId="{78ACF059-3FC8-4000-B8D6-A0B9B826D2A5}" type="parTrans" cxnId="{A67A809D-16A7-4371-9149-7D4073EBE1C5}">
      <dgm:prSet/>
      <dgm:spPr/>
      <dgm:t>
        <a:bodyPr/>
        <a:lstStyle/>
        <a:p>
          <a:endParaRPr lang="en-US"/>
        </a:p>
      </dgm:t>
    </dgm:pt>
    <dgm:pt modelId="{86A4B6B1-1F9F-4C65-8F59-FC975677D0B8}" type="sibTrans" cxnId="{A67A809D-16A7-4371-9149-7D4073EBE1C5}">
      <dgm:prSet/>
      <dgm:spPr/>
      <dgm:t>
        <a:bodyPr/>
        <a:lstStyle/>
        <a:p>
          <a:endParaRPr lang="en-US"/>
        </a:p>
      </dgm:t>
    </dgm:pt>
    <dgm:pt modelId="{DD35CC8B-D057-4E25-8184-79D661B31082}">
      <dgm:prSet/>
      <dgm:spPr/>
      <dgm:t>
        <a:bodyPr/>
        <a:lstStyle/>
        <a:p>
          <a:r>
            <a:rPr lang="en-US" dirty="0"/>
            <a:t>Suitable for Class B and Class C fires</a:t>
          </a:r>
        </a:p>
      </dgm:t>
    </dgm:pt>
    <dgm:pt modelId="{B888992D-B911-4A29-B54F-E776A0E70167}" type="parTrans" cxnId="{CB046B2C-065E-422C-9B82-ACD6C3EFA8D5}">
      <dgm:prSet/>
      <dgm:spPr/>
      <dgm:t>
        <a:bodyPr/>
        <a:lstStyle/>
        <a:p>
          <a:endParaRPr lang="en-US"/>
        </a:p>
      </dgm:t>
    </dgm:pt>
    <dgm:pt modelId="{EC8A7F4A-F58A-44EC-9643-F6FD4A2AF3CA}" type="sibTrans" cxnId="{CB046B2C-065E-422C-9B82-ACD6C3EFA8D5}">
      <dgm:prSet/>
      <dgm:spPr/>
      <dgm:t>
        <a:bodyPr/>
        <a:lstStyle/>
        <a:p>
          <a:endParaRPr lang="en-US"/>
        </a:p>
      </dgm:t>
    </dgm:pt>
    <dgm:pt modelId="{9307BD98-229E-42B6-A011-C89607FACF72}">
      <dgm:prSet/>
      <dgm:spPr/>
      <dgm:t>
        <a:bodyPr/>
        <a:lstStyle/>
        <a:p>
          <a:r>
            <a:rPr lang="en-US" dirty="0"/>
            <a:t>Store CO2 in a liquid state</a:t>
          </a:r>
        </a:p>
      </dgm:t>
    </dgm:pt>
    <dgm:pt modelId="{CB325582-E0E5-4FE1-85E4-7553465B1ED1}" type="parTrans" cxnId="{58F69E31-B8A8-49B9-AB74-2661F3604015}">
      <dgm:prSet/>
      <dgm:spPr/>
      <dgm:t>
        <a:bodyPr/>
        <a:lstStyle/>
        <a:p>
          <a:endParaRPr lang="en-US"/>
        </a:p>
      </dgm:t>
    </dgm:pt>
    <dgm:pt modelId="{DF22624C-859A-4A2F-90D3-6BE3A8EBF3D8}" type="sibTrans" cxnId="{58F69E31-B8A8-49B9-AB74-2661F3604015}">
      <dgm:prSet/>
      <dgm:spPr/>
      <dgm:t>
        <a:bodyPr/>
        <a:lstStyle/>
        <a:p>
          <a:endParaRPr lang="en-US"/>
        </a:p>
      </dgm:t>
    </dgm:pt>
    <dgm:pt modelId="{2AB1CF78-EA66-4BB9-8C84-B79369B5A979}">
      <dgm:prSet/>
      <dgm:spPr/>
      <dgm:t>
        <a:bodyPr/>
        <a:lstStyle/>
        <a:p>
          <a:r>
            <a:rPr lang="en-US" dirty="0"/>
            <a:t>Has a white cloudy appearance when discharged</a:t>
          </a:r>
        </a:p>
      </dgm:t>
    </dgm:pt>
    <dgm:pt modelId="{3D31FB07-116D-4895-864D-5EB4A00C8361}" type="parTrans" cxnId="{9BB425EE-CE04-48E2-B4D4-2735F1154689}">
      <dgm:prSet/>
      <dgm:spPr/>
      <dgm:t>
        <a:bodyPr/>
        <a:lstStyle/>
        <a:p>
          <a:endParaRPr lang="en-US"/>
        </a:p>
      </dgm:t>
    </dgm:pt>
    <dgm:pt modelId="{AB74D9D5-4CF9-4EFC-B23B-7FBFCBDDB7BC}" type="sibTrans" cxnId="{9BB425EE-CE04-48E2-B4D4-2735F1154689}">
      <dgm:prSet/>
      <dgm:spPr/>
      <dgm:t>
        <a:bodyPr/>
        <a:lstStyle/>
        <a:p>
          <a:endParaRPr lang="en-US"/>
        </a:p>
      </dgm:t>
    </dgm:pt>
    <dgm:pt modelId="{48FE8A15-F222-4384-A9BD-969FD1779F79}" type="pres">
      <dgm:prSet presAssocID="{229D928A-DFB3-41C7-8D9D-A98583C3FB8F}" presName="linear" presStyleCnt="0">
        <dgm:presLayoutVars>
          <dgm:dir/>
          <dgm:animLvl val="lvl"/>
          <dgm:resizeHandles val="exact"/>
        </dgm:presLayoutVars>
      </dgm:prSet>
      <dgm:spPr/>
      <dgm:t>
        <a:bodyPr/>
        <a:lstStyle/>
        <a:p>
          <a:endParaRPr lang="en-US"/>
        </a:p>
      </dgm:t>
    </dgm:pt>
    <dgm:pt modelId="{F91FE1D9-8790-427E-83B8-CB250B30863C}" type="pres">
      <dgm:prSet presAssocID="{C3DD2C83-38AD-4450-A583-BE7412F319BE}" presName="parentLin" presStyleCnt="0"/>
      <dgm:spPr/>
      <dgm:t>
        <a:bodyPr/>
        <a:lstStyle/>
        <a:p>
          <a:endParaRPr lang="en-US"/>
        </a:p>
      </dgm:t>
    </dgm:pt>
    <dgm:pt modelId="{15690592-B8D3-472D-BD69-86A9F245A7CC}" type="pres">
      <dgm:prSet presAssocID="{C3DD2C83-38AD-4450-A583-BE7412F319BE}" presName="parentLeftMargin" presStyleLbl="node1" presStyleIdx="0" presStyleCnt="1"/>
      <dgm:spPr/>
      <dgm:t>
        <a:bodyPr/>
        <a:lstStyle/>
        <a:p>
          <a:endParaRPr lang="en-US"/>
        </a:p>
      </dgm:t>
    </dgm:pt>
    <dgm:pt modelId="{3FB59528-E826-4AF0-AF1F-82C303899EFB}" type="pres">
      <dgm:prSet presAssocID="{C3DD2C83-38AD-4450-A583-BE7412F319BE}" presName="parentText" presStyleLbl="node1" presStyleIdx="0" presStyleCnt="1">
        <dgm:presLayoutVars>
          <dgm:chMax val="0"/>
          <dgm:bulletEnabled val="1"/>
        </dgm:presLayoutVars>
      </dgm:prSet>
      <dgm:spPr/>
      <dgm:t>
        <a:bodyPr/>
        <a:lstStyle/>
        <a:p>
          <a:endParaRPr lang="en-US"/>
        </a:p>
      </dgm:t>
    </dgm:pt>
    <dgm:pt modelId="{91A8FEBC-A6CE-4132-8E08-7CDF6DB11BDE}" type="pres">
      <dgm:prSet presAssocID="{C3DD2C83-38AD-4450-A583-BE7412F319BE}" presName="negativeSpace" presStyleCnt="0"/>
      <dgm:spPr/>
      <dgm:t>
        <a:bodyPr/>
        <a:lstStyle/>
        <a:p>
          <a:endParaRPr lang="en-US"/>
        </a:p>
      </dgm:t>
    </dgm:pt>
    <dgm:pt modelId="{B0646551-FBE4-4350-9B33-0EFAC90A6300}" type="pres">
      <dgm:prSet presAssocID="{C3DD2C83-38AD-4450-A583-BE7412F319BE}" presName="childText" presStyleLbl="conFgAcc1" presStyleIdx="0" presStyleCnt="1">
        <dgm:presLayoutVars>
          <dgm:bulletEnabled val="1"/>
        </dgm:presLayoutVars>
      </dgm:prSet>
      <dgm:spPr/>
      <dgm:t>
        <a:bodyPr/>
        <a:lstStyle/>
        <a:p>
          <a:endParaRPr lang="en-US"/>
        </a:p>
      </dgm:t>
    </dgm:pt>
  </dgm:ptLst>
  <dgm:cxnLst>
    <dgm:cxn modelId="{A67A809D-16A7-4371-9149-7D4073EBE1C5}" srcId="{C3DD2C83-38AD-4450-A583-BE7412F319BE}" destId="{1365D189-F4D5-4095-A73A-EE987110D592}" srcOrd="0" destOrd="0" parTransId="{78ACF059-3FC8-4000-B8D6-A0B9B826D2A5}" sibTransId="{86A4B6B1-1F9F-4C65-8F59-FC975677D0B8}"/>
    <dgm:cxn modelId="{4F253FE9-8705-4582-BD52-5BA2FFE62E2A}" type="presOf" srcId="{C3DD2C83-38AD-4450-A583-BE7412F319BE}" destId="{15690592-B8D3-472D-BD69-86A9F245A7CC}" srcOrd="0" destOrd="0" presId="urn:microsoft.com/office/officeart/2005/8/layout/list1"/>
    <dgm:cxn modelId="{0A94311C-63BB-4F82-B1F5-B1917DD1E5DB}" srcId="{C3DD2C83-38AD-4450-A583-BE7412F319BE}" destId="{E13B28FF-4F5A-4914-810A-0E65D09A3ED7}" srcOrd="1" destOrd="0" parTransId="{59AB9A2C-E955-4D56-BF27-CC64AE5A92CD}" sibTransId="{DB85B379-90BD-48E1-BD71-C4CE3DB1E149}"/>
    <dgm:cxn modelId="{C2D40BDE-8A6F-4976-A78E-D846FEEAB6DE}" type="presOf" srcId="{2AB1CF78-EA66-4BB9-8C84-B79369B5A979}" destId="{B0646551-FBE4-4350-9B33-0EFAC90A6300}" srcOrd="0" destOrd="4" presId="urn:microsoft.com/office/officeart/2005/8/layout/list1"/>
    <dgm:cxn modelId="{58F69E31-B8A8-49B9-AB74-2661F3604015}" srcId="{C3DD2C83-38AD-4450-A583-BE7412F319BE}" destId="{9307BD98-229E-42B6-A011-C89607FACF72}" srcOrd="3" destOrd="0" parTransId="{CB325582-E0E5-4FE1-85E4-7553465B1ED1}" sibTransId="{DF22624C-859A-4A2F-90D3-6BE3A8EBF3D8}"/>
    <dgm:cxn modelId="{28C545C9-7D58-4DD4-9170-6E0015ED3191}" type="presOf" srcId="{E13B28FF-4F5A-4914-810A-0E65D09A3ED7}" destId="{B0646551-FBE4-4350-9B33-0EFAC90A6300}" srcOrd="0" destOrd="1" presId="urn:microsoft.com/office/officeart/2005/8/layout/list1"/>
    <dgm:cxn modelId="{FAFAE236-DF88-4724-BBBE-3A423ADBB54E}" type="presOf" srcId="{C3DD2C83-38AD-4450-A583-BE7412F319BE}" destId="{3FB59528-E826-4AF0-AF1F-82C303899EFB}" srcOrd="1" destOrd="0" presId="urn:microsoft.com/office/officeart/2005/8/layout/list1"/>
    <dgm:cxn modelId="{2F362279-C76D-4D49-86CB-E3029CC5C421}" type="presOf" srcId="{9307BD98-229E-42B6-A011-C89607FACF72}" destId="{B0646551-FBE4-4350-9B33-0EFAC90A6300}" srcOrd="0" destOrd="3" presId="urn:microsoft.com/office/officeart/2005/8/layout/list1"/>
    <dgm:cxn modelId="{CB046B2C-065E-422C-9B82-ACD6C3EFA8D5}" srcId="{C3DD2C83-38AD-4450-A583-BE7412F319BE}" destId="{DD35CC8B-D057-4E25-8184-79D661B31082}" srcOrd="2" destOrd="0" parTransId="{B888992D-B911-4A29-B54F-E776A0E70167}" sibTransId="{EC8A7F4A-F58A-44EC-9643-F6FD4A2AF3CA}"/>
    <dgm:cxn modelId="{9BB425EE-CE04-48E2-B4D4-2735F1154689}" srcId="{C3DD2C83-38AD-4450-A583-BE7412F319BE}" destId="{2AB1CF78-EA66-4BB9-8C84-B79369B5A979}" srcOrd="4" destOrd="0" parTransId="{3D31FB07-116D-4895-864D-5EB4A00C8361}" sibTransId="{AB74D9D5-4CF9-4EFC-B23B-7FBFCBDDB7BC}"/>
    <dgm:cxn modelId="{04AFD5DC-6127-469A-A930-0F1B68B40E4D}" type="presOf" srcId="{229D928A-DFB3-41C7-8D9D-A98583C3FB8F}" destId="{48FE8A15-F222-4384-A9BD-969FD1779F79}" srcOrd="0" destOrd="0" presId="urn:microsoft.com/office/officeart/2005/8/layout/list1"/>
    <dgm:cxn modelId="{78CDE31A-04D5-4AF7-BC2A-691BEEE4E9AF}" type="presOf" srcId="{DD35CC8B-D057-4E25-8184-79D661B31082}" destId="{B0646551-FBE4-4350-9B33-0EFAC90A6300}" srcOrd="0" destOrd="2" presId="urn:microsoft.com/office/officeart/2005/8/layout/list1"/>
    <dgm:cxn modelId="{1D1A2291-BEFF-4B5C-BE6D-3E0E46D60918}" type="presOf" srcId="{1365D189-F4D5-4095-A73A-EE987110D592}" destId="{B0646551-FBE4-4350-9B33-0EFAC90A6300}" srcOrd="0" destOrd="0" presId="urn:microsoft.com/office/officeart/2005/8/layout/list1"/>
    <dgm:cxn modelId="{04200D61-3FF7-411B-8C23-96BE56E9F5DD}" srcId="{229D928A-DFB3-41C7-8D9D-A98583C3FB8F}" destId="{C3DD2C83-38AD-4450-A583-BE7412F319BE}" srcOrd="0" destOrd="0" parTransId="{9A212C0B-CEC9-40FA-8DB3-1492DE3F0CD1}" sibTransId="{112C2C61-0A70-44DC-B328-6BD9E541E82F}"/>
    <dgm:cxn modelId="{776C706F-11FA-4C6D-8829-93FB4B7A6BCD}" type="presParOf" srcId="{48FE8A15-F222-4384-A9BD-969FD1779F79}" destId="{F91FE1D9-8790-427E-83B8-CB250B30863C}" srcOrd="0" destOrd="0" presId="urn:microsoft.com/office/officeart/2005/8/layout/list1"/>
    <dgm:cxn modelId="{5E46D151-564B-4375-BDE3-F3D5E5EDFECA}" type="presParOf" srcId="{F91FE1D9-8790-427E-83B8-CB250B30863C}" destId="{15690592-B8D3-472D-BD69-86A9F245A7CC}" srcOrd="0" destOrd="0" presId="urn:microsoft.com/office/officeart/2005/8/layout/list1"/>
    <dgm:cxn modelId="{69D285AC-342B-42C5-A3B8-663E92D998D8}" type="presParOf" srcId="{F91FE1D9-8790-427E-83B8-CB250B30863C}" destId="{3FB59528-E826-4AF0-AF1F-82C303899EFB}" srcOrd="1" destOrd="0" presId="urn:microsoft.com/office/officeart/2005/8/layout/list1"/>
    <dgm:cxn modelId="{E74DB828-DF1F-4B42-A661-590C0CDA10DD}" type="presParOf" srcId="{48FE8A15-F222-4384-A9BD-969FD1779F79}" destId="{91A8FEBC-A6CE-4132-8E08-7CDF6DB11BDE}" srcOrd="1" destOrd="0" presId="urn:microsoft.com/office/officeart/2005/8/layout/list1"/>
    <dgm:cxn modelId="{DD756352-415C-4F15-97A7-B861B1619259}" type="presParOf" srcId="{48FE8A15-F222-4384-A9BD-969FD1779F79}" destId="{B0646551-FBE4-4350-9B33-0EFAC90A6300}"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C6EE1A0-5459-468A-B52A-84C243FF052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81CA6D4-914A-4D30-956D-499CC46F41D0}">
      <dgm:prSet phldrT="[Text]" custT="1"/>
      <dgm:spPr/>
      <dgm:t>
        <a:bodyPr/>
        <a:lstStyle/>
        <a:p>
          <a:r>
            <a:rPr lang="x-none" sz="2000" b="0" u="none" dirty="0"/>
            <a:t>Flammable liquid storage rooms </a:t>
          </a:r>
          <a:endParaRPr lang="en-US" sz="2000" b="0" dirty="0"/>
        </a:p>
      </dgm:t>
    </dgm:pt>
    <dgm:pt modelId="{83AF18F9-2367-4128-B4F3-7F9D09EF2656}" type="parTrans" cxnId="{C6F58ABA-601F-443B-8D30-659A47242F51}">
      <dgm:prSet/>
      <dgm:spPr/>
      <dgm:t>
        <a:bodyPr/>
        <a:lstStyle/>
        <a:p>
          <a:endParaRPr lang="en-US"/>
        </a:p>
      </dgm:t>
    </dgm:pt>
    <dgm:pt modelId="{D626BBE0-DA2B-406A-80F6-C7FA6376A17A}" type="sibTrans" cxnId="{C6F58ABA-601F-443B-8D30-659A47242F51}">
      <dgm:prSet/>
      <dgm:spPr/>
      <dgm:t>
        <a:bodyPr/>
        <a:lstStyle/>
        <a:p>
          <a:endParaRPr lang="en-US"/>
        </a:p>
      </dgm:t>
    </dgm:pt>
    <dgm:pt modelId="{36CDF511-8C3A-4C9F-85A9-23A77DEA91F4}">
      <dgm:prSet custT="1"/>
      <dgm:spPr/>
      <dgm:t>
        <a:bodyPr/>
        <a:lstStyle/>
        <a:p>
          <a:r>
            <a:rPr lang="x-none" sz="2000" b="0" u="none" dirty="0"/>
            <a:t>Dip tanks </a:t>
          </a:r>
          <a:endParaRPr lang="en-US" sz="2000" b="0" u="none" dirty="0"/>
        </a:p>
      </dgm:t>
    </dgm:pt>
    <dgm:pt modelId="{4339B8D0-96DE-474B-8496-447880C1DF1B}" type="parTrans" cxnId="{8485C190-A030-4E4C-80FE-2C1FAB697AE6}">
      <dgm:prSet/>
      <dgm:spPr/>
      <dgm:t>
        <a:bodyPr/>
        <a:lstStyle/>
        <a:p>
          <a:endParaRPr lang="en-US"/>
        </a:p>
      </dgm:t>
    </dgm:pt>
    <dgm:pt modelId="{E79B165C-9D4A-412E-A1A6-B2C23289CF55}" type="sibTrans" cxnId="{8485C190-A030-4E4C-80FE-2C1FAB697AE6}">
      <dgm:prSet/>
      <dgm:spPr/>
      <dgm:t>
        <a:bodyPr/>
        <a:lstStyle/>
        <a:p>
          <a:endParaRPr lang="en-US"/>
        </a:p>
      </dgm:t>
    </dgm:pt>
    <dgm:pt modelId="{6909A236-1940-4E00-A6AB-BD566054AC47}">
      <dgm:prSet custT="1"/>
      <dgm:spPr/>
      <dgm:t>
        <a:bodyPr/>
        <a:lstStyle/>
        <a:p>
          <a:r>
            <a:rPr lang="x-none" sz="2000" b="0" u="none" dirty="0"/>
            <a:t>Paint spray booths </a:t>
          </a:r>
          <a:endParaRPr lang="en-US" sz="2000" b="0" u="none" dirty="0"/>
        </a:p>
      </dgm:t>
    </dgm:pt>
    <dgm:pt modelId="{25A7F3AA-ACCC-4083-B294-E83232AAF73A}" type="parTrans" cxnId="{F9034240-1056-42F1-961B-412ED414DFC4}">
      <dgm:prSet/>
      <dgm:spPr/>
      <dgm:t>
        <a:bodyPr/>
        <a:lstStyle/>
        <a:p>
          <a:endParaRPr lang="en-US"/>
        </a:p>
      </dgm:t>
    </dgm:pt>
    <dgm:pt modelId="{DF526AF6-B027-4A60-84F3-7C684F8A0AE9}" type="sibTrans" cxnId="{F9034240-1056-42F1-961B-412ED414DFC4}">
      <dgm:prSet/>
      <dgm:spPr/>
      <dgm:t>
        <a:bodyPr/>
        <a:lstStyle/>
        <a:p>
          <a:endParaRPr lang="en-US"/>
        </a:p>
      </dgm:t>
    </dgm:pt>
    <dgm:pt modelId="{FDCA4D87-DFD0-40FE-A371-C6A3A0152F64}">
      <dgm:prSet custT="1"/>
      <dgm:spPr/>
      <dgm:t>
        <a:bodyPr/>
        <a:lstStyle/>
        <a:p>
          <a:r>
            <a:rPr lang="x-none" sz="2000" b="0" u="none" dirty="0"/>
            <a:t>Exhaust duct systems</a:t>
          </a:r>
          <a:endParaRPr lang="en-US" sz="2000" b="0" u="none" dirty="0"/>
        </a:p>
      </dgm:t>
    </dgm:pt>
    <dgm:pt modelId="{A3F652DE-A222-40A5-982D-44518A16E498}" type="parTrans" cxnId="{F4E9B861-DC80-4E34-8A6A-02B7E90F4139}">
      <dgm:prSet/>
      <dgm:spPr/>
      <dgm:t>
        <a:bodyPr/>
        <a:lstStyle/>
        <a:p>
          <a:endParaRPr lang="en-US"/>
        </a:p>
      </dgm:t>
    </dgm:pt>
    <dgm:pt modelId="{9F2A6F37-CB2A-4E81-8965-7BD3E703FEC2}" type="sibTrans" cxnId="{F4E9B861-DC80-4E34-8A6A-02B7E90F4139}">
      <dgm:prSet/>
      <dgm:spPr/>
      <dgm:t>
        <a:bodyPr/>
        <a:lstStyle/>
        <a:p>
          <a:endParaRPr lang="en-US"/>
        </a:p>
      </dgm:t>
    </dgm:pt>
    <dgm:pt modelId="{9CE294A5-EDF9-47B5-BC4D-0548B4928F9D}" type="pres">
      <dgm:prSet presAssocID="{6C6EE1A0-5459-468A-B52A-84C243FF052D}" presName="linear" presStyleCnt="0">
        <dgm:presLayoutVars>
          <dgm:animLvl val="lvl"/>
          <dgm:resizeHandles val="exact"/>
        </dgm:presLayoutVars>
      </dgm:prSet>
      <dgm:spPr/>
      <dgm:t>
        <a:bodyPr/>
        <a:lstStyle/>
        <a:p>
          <a:endParaRPr lang="en-US"/>
        </a:p>
      </dgm:t>
    </dgm:pt>
    <dgm:pt modelId="{F3610881-C085-4EDA-A934-35135EEDEFC6}" type="pres">
      <dgm:prSet presAssocID="{381CA6D4-914A-4D30-956D-499CC46F41D0}" presName="parentText" presStyleLbl="node1" presStyleIdx="0" presStyleCnt="4">
        <dgm:presLayoutVars>
          <dgm:chMax val="0"/>
          <dgm:bulletEnabled val="1"/>
        </dgm:presLayoutVars>
      </dgm:prSet>
      <dgm:spPr/>
      <dgm:t>
        <a:bodyPr/>
        <a:lstStyle/>
        <a:p>
          <a:endParaRPr lang="en-US"/>
        </a:p>
      </dgm:t>
    </dgm:pt>
    <dgm:pt modelId="{C7C6E6B0-E69B-40CA-AEFE-FB01B541E43F}" type="pres">
      <dgm:prSet presAssocID="{D626BBE0-DA2B-406A-80F6-C7FA6376A17A}" presName="spacer" presStyleCnt="0"/>
      <dgm:spPr/>
    </dgm:pt>
    <dgm:pt modelId="{7595B434-FCF1-4C28-9EB1-C9E1B3DA2BD2}" type="pres">
      <dgm:prSet presAssocID="{36CDF511-8C3A-4C9F-85A9-23A77DEA91F4}" presName="parentText" presStyleLbl="node1" presStyleIdx="1" presStyleCnt="4">
        <dgm:presLayoutVars>
          <dgm:chMax val="0"/>
          <dgm:bulletEnabled val="1"/>
        </dgm:presLayoutVars>
      </dgm:prSet>
      <dgm:spPr/>
      <dgm:t>
        <a:bodyPr/>
        <a:lstStyle/>
        <a:p>
          <a:endParaRPr lang="en-US"/>
        </a:p>
      </dgm:t>
    </dgm:pt>
    <dgm:pt modelId="{89E840AF-E31D-4BC7-A5A9-E0A6E74C930E}" type="pres">
      <dgm:prSet presAssocID="{E79B165C-9D4A-412E-A1A6-B2C23289CF55}" presName="spacer" presStyleCnt="0"/>
      <dgm:spPr/>
    </dgm:pt>
    <dgm:pt modelId="{B3644344-50F4-4571-BD30-BBA539A7C426}" type="pres">
      <dgm:prSet presAssocID="{6909A236-1940-4E00-A6AB-BD566054AC47}" presName="parentText" presStyleLbl="node1" presStyleIdx="2" presStyleCnt="4">
        <dgm:presLayoutVars>
          <dgm:chMax val="0"/>
          <dgm:bulletEnabled val="1"/>
        </dgm:presLayoutVars>
      </dgm:prSet>
      <dgm:spPr/>
      <dgm:t>
        <a:bodyPr/>
        <a:lstStyle/>
        <a:p>
          <a:endParaRPr lang="en-US"/>
        </a:p>
      </dgm:t>
    </dgm:pt>
    <dgm:pt modelId="{98FAB3B3-B4D6-46BF-A9B9-FE36ECEE12F8}" type="pres">
      <dgm:prSet presAssocID="{DF526AF6-B027-4A60-84F3-7C684F8A0AE9}" presName="spacer" presStyleCnt="0"/>
      <dgm:spPr/>
    </dgm:pt>
    <dgm:pt modelId="{E89AF17C-B99E-428D-8806-3D79D6107896}" type="pres">
      <dgm:prSet presAssocID="{FDCA4D87-DFD0-40FE-A371-C6A3A0152F64}" presName="parentText" presStyleLbl="node1" presStyleIdx="3" presStyleCnt="4">
        <dgm:presLayoutVars>
          <dgm:chMax val="0"/>
          <dgm:bulletEnabled val="1"/>
        </dgm:presLayoutVars>
      </dgm:prSet>
      <dgm:spPr/>
      <dgm:t>
        <a:bodyPr/>
        <a:lstStyle/>
        <a:p>
          <a:endParaRPr lang="en-US"/>
        </a:p>
      </dgm:t>
    </dgm:pt>
  </dgm:ptLst>
  <dgm:cxnLst>
    <dgm:cxn modelId="{ACF898B2-E27C-40E6-BDA8-46817DFB6BFF}" type="presOf" srcId="{36CDF511-8C3A-4C9F-85A9-23A77DEA91F4}" destId="{7595B434-FCF1-4C28-9EB1-C9E1B3DA2BD2}" srcOrd="0" destOrd="0" presId="urn:microsoft.com/office/officeart/2005/8/layout/vList2"/>
    <dgm:cxn modelId="{8485C190-A030-4E4C-80FE-2C1FAB697AE6}" srcId="{6C6EE1A0-5459-468A-B52A-84C243FF052D}" destId="{36CDF511-8C3A-4C9F-85A9-23A77DEA91F4}" srcOrd="1" destOrd="0" parTransId="{4339B8D0-96DE-474B-8496-447880C1DF1B}" sibTransId="{E79B165C-9D4A-412E-A1A6-B2C23289CF55}"/>
    <dgm:cxn modelId="{17262299-F69E-4255-8C8F-191AD6A99BD0}" type="presOf" srcId="{6C6EE1A0-5459-468A-B52A-84C243FF052D}" destId="{9CE294A5-EDF9-47B5-BC4D-0548B4928F9D}" srcOrd="0" destOrd="0" presId="urn:microsoft.com/office/officeart/2005/8/layout/vList2"/>
    <dgm:cxn modelId="{F9034240-1056-42F1-961B-412ED414DFC4}" srcId="{6C6EE1A0-5459-468A-B52A-84C243FF052D}" destId="{6909A236-1940-4E00-A6AB-BD566054AC47}" srcOrd="2" destOrd="0" parTransId="{25A7F3AA-ACCC-4083-B294-E83232AAF73A}" sibTransId="{DF526AF6-B027-4A60-84F3-7C684F8A0AE9}"/>
    <dgm:cxn modelId="{891261D3-166D-4E64-8A17-2A965A121408}" type="presOf" srcId="{381CA6D4-914A-4D30-956D-499CC46F41D0}" destId="{F3610881-C085-4EDA-A934-35135EEDEFC6}" srcOrd="0" destOrd="0" presId="urn:microsoft.com/office/officeart/2005/8/layout/vList2"/>
    <dgm:cxn modelId="{4AEB1799-CCC8-478E-A017-83E51472302C}" type="presOf" srcId="{FDCA4D87-DFD0-40FE-A371-C6A3A0152F64}" destId="{E89AF17C-B99E-428D-8806-3D79D6107896}" srcOrd="0" destOrd="0" presId="urn:microsoft.com/office/officeart/2005/8/layout/vList2"/>
    <dgm:cxn modelId="{08C693CA-4E74-40BF-92D1-69378EA725D1}" type="presOf" srcId="{6909A236-1940-4E00-A6AB-BD566054AC47}" destId="{B3644344-50F4-4571-BD30-BBA539A7C426}" srcOrd="0" destOrd="0" presId="urn:microsoft.com/office/officeart/2005/8/layout/vList2"/>
    <dgm:cxn modelId="{C6F58ABA-601F-443B-8D30-659A47242F51}" srcId="{6C6EE1A0-5459-468A-B52A-84C243FF052D}" destId="{381CA6D4-914A-4D30-956D-499CC46F41D0}" srcOrd="0" destOrd="0" parTransId="{83AF18F9-2367-4128-B4F3-7F9D09EF2656}" sibTransId="{D626BBE0-DA2B-406A-80F6-C7FA6376A17A}"/>
    <dgm:cxn modelId="{F4E9B861-DC80-4E34-8A6A-02B7E90F4139}" srcId="{6C6EE1A0-5459-468A-B52A-84C243FF052D}" destId="{FDCA4D87-DFD0-40FE-A371-C6A3A0152F64}" srcOrd="3" destOrd="0" parTransId="{A3F652DE-A222-40A5-982D-44518A16E498}" sibTransId="{9F2A6F37-CB2A-4E81-8965-7BD3E703FEC2}"/>
    <dgm:cxn modelId="{2895A7B1-33F0-4E6E-A98C-94023E4E6710}" type="presParOf" srcId="{9CE294A5-EDF9-47B5-BC4D-0548B4928F9D}" destId="{F3610881-C085-4EDA-A934-35135EEDEFC6}" srcOrd="0" destOrd="0" presId="urn:microsoft.com/office/officeart/2005/8/layout/vList2"/>
    <dgm:cxn modelId="{562E2F2E-0EA2-42B7-89A7-30CA0CA7C2A2}" type="presParOf" srcId="{9CE294A5-EDF9-47B5-BC4D-0548B4928F9D}" destId="{C7C6E6B0-E69B-40CA-AEFE-FB01B541E43F}" srcOrd="1" destOrd="0" presId="urn:microsoft.com/office/officeart/2005/8/layout/vList2"/>
    <dgm:cxn modelId="{19D495F2-F7A6-45F9-9908-5674801A128C}" type="presParOf" srcId="{9CE294A5-EDF9-47B5-BC4D-0548B4928F9D}" destId="{7595B434-FCF1-4C28-9EB1-C9E1B3DA2BD2}" srcOrd="2" destOrd="0" presId="urn:microsoft.com/office/officeart/2005/8/layout/vList2"/>
    <dgm:cxn modelId="{5B5869DC-D057-4A68-B1AA-2B8CA070DBA1}" type="presParOf" srcId="{9CE294A5-EDF9-47B5-BC4D-0548B4928F9D}" destId="{89E840AF-E31D-4BC7-A5A9-E0A6E74C930E}" srcOrd="3" destOrd="0" presId="urn:microsoft.com/office/officeart/2005/8/layout/vList2"/>
    <dgm:cxn modelId="{9229B12C-57B3-4895-A682-801D5CCB6EB9}" type="presParOf" srcId="{9CE294A5-EDF9-47B5-BC4D-0548B4928F9D}" destId="{B3644344-50F4-4571-BD30-BBA539A7C426}" srcOrd="4" destOrd="0" presId="urn:microsoft.com/office/officeart/2005/8/layout/vList2"/>
    <dgm:cxn modelId="{12C6C547-23E0-489A-8209-9B275A167B88}" type="presParOf" srcId="{9CE294A5-EDF9-47B5-BC4D-0548B4928F9D}" destId="{98FAB3B3-B4D6-46BF-A9B9-FE36ECEE12F8}" srcOrd="5" destOrd="0" presId="urn:microsoft.com/office/officeart/2005/8/layout/vList2"/>
    <dgm:cxn modelId="{FC6B3F11-50E2-40EA-AB0C-562077BDDEBC}" type="presParOf" srcId="{9CE294A5-EDF9-47B5-BC4D-0548B4928F9D}" destId="{E89AF17C-B99E-428D-8806-3D79D610789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C39E884D-7DAF-457F-8321-E7093206DB28}"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C1B66557-691B-41CD-A9E6-85666D574E44}">
      <dgm:prSet/>
      <dgm:spPr/>
      <dgm:t>
        <a:bodyPr/>
        <a:lstStyle/>
        <a:p>
          <a:r>
            <a:rPr lang="en-US" b="0" dirty="0"/>
            <a:t>Limitations</a:t>
          </a:r>
          <a:endParaRPr lang="en-US" dirty="0"/>
        </a:p>
      </dgm:t>
    </dgm:pt>
    <dgm:pt modelId="{503FF691-0579-456F-88DD-7D42D961E05C}" type="parTrans" cxnId="{CA4BACDA-7F86-4B7E-888F-C718B0E41A40}">
      <dgm:prSet/>
      <dgm:spPr/>
      <dgm:t>
        <a:bodyPr/>
        <a:lstStyle/>
        <a:p>
          <a:endParaRPr lang="en-US"/>
        </a:p>
      </dgm:t>
    </dgm:pt>
    <dgm:pt modelId="{59BEA397-0143-4885-A300-CDAAC3CFCE39}" type="sibTrans" cxnId="{CA4BACDA-7F86-4B7E-888F-C718B0E41A40}">
      <dgm:prSet/>
      <dgm:spPr/>
      <dgm:t>
        <a:bodyPr/>
        <a:lstStyle/>
        <a:p>
          <a:endParaRPr lang="en-US"/>
        </a:p>
      </dgm:t>
    </dgm:pt>
    <dgm:pt modelId="{23BE940B-B86A-482A-A57B-E574E0046207}">
      <dgm:prSet/>
      <dgm:spPr/>
      <dgm:t>
        <a:bodyPr/>
        <a:lstStyle/>
        <a:p>
          <a:r>
            <a:rPr lang="en-US" b="0" dirty="0"/>
            <a:t>Limited value on Class A fires that are located deep within the burning material</a:t>
          </a:r>
        </a:p>
      </dgm:t>
    </dgm:pt>
    <dgm:pt modelId="{EABF8C2B-24AD-4171-AA58-42451B3848ED}" type="parTrans" cxnId="{CA1A7F6A-3A93-4046-9A23-77637BA089DE}">
      <dgm:prSet/>
      <dgm:spPr/>
      <dgm:t>
        <a:bodyPr/>
        <a:lstStyle/>
        <a:p>
          <a:endParaRPr lang="en-US"/>
        </a:p>
      </dgm:t>
    </dgm:pt>
    <dgm:pt modelId="{C2A614E6-87AA-4D75-8AE3-8C45F714F2D7}" type="sibTrans" cxnId="{CA1A7F6A-3A93-4046-9A23-77637BA089DE}">
      <dgm:prSet/>
      <dgm:spPr/>
      <dgm:t>
        <a:bodyPr/>
        <a:lstStyle/>
        <a:p>
          <a:endParaRPr lang="en-US"/>
        </a:p>
      </dgm:t>
    </dgm:pt>
    <dgm:pt modelId="{875957A9-A24B-4344-9F80-108686136EF1}">
      <dgm:prSet/>
      <dgm:spPr/>
      <dgm:t>
        <a:bodyPr/>
        <a:lstStyle/>
        <a:p>
          <a:r>
            <a:rPr lang="en-US" b="0" dirty="0"/>
            <a:t>Difficult to project CO</a:t>
          </a:r>
          <a:r>
            <a:rPr lang="en-US" b="0" baseline="-25000" dirty="0"/>
            <a:t>2</a:t>
          </a:r>
          <a:r>
            <a:rPr lang="en-US" b="0" dirty="0"/>
            <a:t> very far from the extinguisher</a:t>
          </a:r>
        </a:p>
      </dgm:t>
    </dgm:pt>
    <dgm:pt modelId="{D8A84CF1-E1BA-4A2A-932A-C470DA027C7F}" type="parTrans" cxnId="{AD57AD06-3DE5-4796-909B-8EA26B2D9FD8}">
      <dgm:prSet/>
      <dgm:spPr/>
      <dgm:t>
        <a:bodyPr/>
        <a:lstStyle/>
        <a:p>
          <a:endParaRPr lang="en-US"/>
        </a:p>
      </dgm:t>
    </dgm:pt>
    <dgm:pt modelId="{D4911D7D-F5BF-4F00-B8CF-9AAA46E2B766}" type="sibTrans" cxnId="{AD57AD06-3DE5-4796-909B-8EA26B2D9FD8}">
      <dgm:prSet/>
      <dgm:spPr/>
      <dgm:t>
        <a:bodyPr/>
        <a:lstStyle/>
        <a:p>
          <a:endParaRPr lang="en-US"/>
        </a:p>
      </dgm:t>
    </dgm:pt>
    <dgm:pt modelId="{D1852312-5556-4A50-9FAE-39870EC546CE}">
      <dgm:prSet/>
      <dgm:spPr/>
      <dgm:t>
        <a:bodyPr/>
        <a:lstStyle/>
        <a:p>
          <a:r>
            <a:rPr lang="en-US" b="0" dirty="0"/>
            <a:t>Its temperature has a minimal effect in cooling or extinguishing a fire</a:t>
          </a:r>
        </a:p>
      </dgm:t>
    </dgm:pt>
    <dgm:pt modelId="{6591E704-B37D-42F6-8FD6-3BA59F963998}" type="parTrans" cxnId="{35AEE945-3496-4CF5-A3A6-25FF956E49D7}">
      <dgm:prSet/>
      <dgm:spPr/>
      <dgm:t>
        <a:bodyPr/>
        <a:lstStyle/>
        <a:p>
          <a:endParaRPr lang="en-US"/>
        </a:p>
      </dgm:t>
    </dgm:pt>
    <dgm:pt modelId="{5E07EAEF-7F60-45B5-BD75-2AC545ACC2A7}" type="sibTrans" cxnId="{35AEE945-3496-4CF5-A3A6-25FF956E49D7}">
      <dgm:prSet/>
      <dgm:spPr/>
      <dgm:t>
        <a:bodyPr/>
        <a:lstStyle/>
        <a:p>
          <a:endParaRPr lang="en-US"/>
        </a:p>
      </dgm:t>
    </dgm:pt>
    <dgm:pt modelId="{08966B1E-5ECB-465C-AE3F-CF57BA36C63B}">
      <dgm:prSet/>
      <dgm:spPr/>
      <dgm:t>
        <a:bodyPr/>
        <a:lstStyle/>
        <a:p>
          <a:r>
            <a:rPr lang="en-US" b="0" dirty="0"/>
            <a:t>Discharges with a loud noise</a:t>
          </a:r>
        </a:p>
      </dgm:t>
    </dgm:pt>
    <dgm:pt modelId="{DAEFE18D-FBD3-4744-AC26-2801F07327D7}" type="parTrans" cxnId="{050AB032-D286-4912-A262-2D404D8128D3}">
      <dgm:prSet/>
      <dgm:spPr/>
      <dgm:t>
        <a:bodyPr/>
        <a:lstStyle/>
        <a:p>
          <a:endParaRPr lang="en-US"/>
        </a:p>
      </dgm:t>
    </dgm:pt>
    <dgm:pt modelId="{B9A6AA79-B10A-46D1-8CCF-52D15F2FD35D}" type="sibTrans" cxnId="{050AB032-D286-4912-A262-2D404D8128D3}">
      <dgm:prSet/>
      <dgm:spPr/>
      <dgm:t>
        <a:bodyPr/>
        <a:lstStyle/>
        <a:p>
          <a:endParaRPr lang="en-US"/>
        </a:p>
      </dgm:t>
    </dgm:pt>
    <dgm:pt modelId="{EB9CE311-5540-4013-BB08-C5EA8183633C}">
      <dgm:prSet/>
      <dgm:spPr/>
      <dgm:t>
        <a:bodyPr/>
        <a:lstStyle/>
        <a:p>
          <a:r>
            <a:rPr lang="en-US" b="0" dirty="0"/>
            <a:t>May be a discharge of static electricity that can shock the operator when operated in areas of low humidity</a:t>
          </a:r>
        </a:p>
      </dgm:t>
    </dgm:pt>
    <dgm:pt modelId="{CF517210-8AE2-41FE-B758-D3FAEF0EEE34}" type="parTrans" cxnId="{2D8ABFE7-05FB-4A79-A4DF-8D8CB5D409D7}">
      <dgm:prSet/>
      <dgm:spPr/>
      <dgm:t>
        <a:bodyPr/>
        <a:lstStyle/>
        <a:p>
          <a:endParaRPr lang="en-US"/>
        </a:p>
      </dgm:t>
    </dgm:pt>
    <dgm:pt modelId="{36ECDFA5-1F7F-4EB9-80B2-A2A6746E5FC9}" type="sibTrans" cxnId="{2D8ABFE7-05FB-4A79-A4DF-8D8CB5D409D7}">
      <dgm:prSet/>
      <dgm:spPr/>
      <dgm:t>
        <a:bodyPr/>
        <a:lstStyle/>
        <a:p>
          <a:endParaRPr lang="en-US"/>
        </a:p>
      </dgm:t>
    </dgm:pt>
    <dgm:pt modelId="{629E7F79-E9EA-468A-8549-8AE47C318D72}" type="pres">
      <dgm:prSet presAssocID="{C39E884D-7DAF-457F-8321-E7093206DB28}" presName="linear" presStyleCnt="0">
        <dgm:presLayoutVars>
          <dgm:dir/>
          <dgm:animLvl val="lvl"/>
          <dgm:resizeHandles val="exact"/>
        </dgm:presLayoutVars>
      </dgm:prSet>
      <dgm:spPr/>
      <dgm:t>
        <a:bodyPr/>
        <a:lstStyle/>
        <a:p>
          <a:endParaRPr lang="en-US"/>
        </a:p>
      </dgm:t>
    </dgm:pt>
    <dgm:pt modelId="{7F243F7D-F139-4FA8-8846-F6448279D02D}" type="pres">
      <dgm:prSet presAssocID="{C1B66557-691B-41CD-A9E6-85666D574E44}" presName="parentLin" presStyleCnt="0"/>
      <dgm:spPr/>
    </dgm:pt>
    <dgm:pt modelId="{CC69EB57-91FF-4530-B591-452A84DBE687}" type="pres">
      <dgm:prSet presAssocID="{C1B66557-691B-41CD-A9E6-85666D574E44}" presName="parentLeftMargin" presStyleLbl="node1" presStyleIdx="0" presStyleCnt="1"/>
      <dgm:spPr/>
      <dgm:t>
        <a:bodyPr/>
        <a:lstStyle/>
        <a:p>
          <a:endParaRPr lang="en-US"/>
        </a:p>
      </dgm:t>
    </dgm:pt>
    <dgm:pt modelId="{93E95A48-FCEB-481D-8620-B042987B9DB9}" type="pres">
      <dgm:prSet presAssocID="{C1B66557-691B-41CD-A9E6-85666D574E44}" presName="parentText" presStyleLbl="node1" presStyleIdx="0" presStyleCnt="1">
        <dgm:presLayoutVars>
          <dgm:chMax val="0"/>
          <dgm:bulletEnabled val="1"/>
        </dgm:presLayoutVars>
      </dgm:prSet>
      <dgm:spPr/>
      <dgm:t>
        <a:bodyPr/>
        <a:lstStyle/>
        <a:p>
          <a:endParaRPr lang="en-US"/>
        </a:p>
      </dgm:t>
    </dgm:pt>
    <dgm:pt modelId="{3B184809-099B-496F-A8F8-8CEEBFD7B402}" type="pres">
      <dgm:prSet presAssocID="{C1B66557-691B-41CD-A9E6-85666D574E44}" presName="negativeSpace" presStyleCnt="0"/>
      <dgm:spPr/>
    </dgm:pt>
    <dgm:pt modelId="{6A6C720D-C90C-4CA5-B27D-71298C98CA51}" type="pres">
      <dgm:prSet presAssocID="{C1B66557-691B-41CD-A9E6-85666D574E44}" presName="childText" presStyleLbl="conFgAcc1" presStyleIdx="0" presStyleCnt="1">
        <dgm:presLayoutVars>
          <dgm:bulletEnabled val="1"/>
        </dgm:presLayoutVars>
      </dgm:prSet>
      <dgm:spPr/>
      <dgm:t>
        <a:bodyPr/>
        <a:lstStyle/>
        <a:p>
          <a:endParaRPr lang="en-US"/>
        </a:p>
      </dgm:t>
    </dgm:pt>
  </dgm:ptLst>
  <dgm:cxnLst>
    <dgm:cxn modelId="{2D8ABFE7-05FB-4A79-A4DF-8D8CB5D409D7}" srcId="{C1B66557-691B-41CD-A9E6-85666D574E44}" destId="{EB9CE311-5540-4013-BB08-C5EA8183633C}" srcOrd="4" destOrd="0" parTransId="{CF517210-8AE2-41FE-B758-D3FAEF0EEE34}" sibTransId="{36ECDFA5-1F7F-4EB9-80B2-A2A6746E5FC9}"/>
    <dgm:cxn modelId="{0490561F-8FD5-4939-8583-CFB454BB21FF}" type="presOf" srcId="{D1852312-5556-4A50-9FAE-39870EC546CE}" destId="{6A6C720D-C90C-4CA5-B27D-71298C98CA51}" srcOrd="0" destOrd="2" presId="urn:microsoft.com/office/officeart/2005/8/layout/list1"/>
    <dgm:cxn modelId="{AC5C7D02-B548-4D4E-8CFA-931194D5281F}" type="presOf" srcId="{EB9CE311-5540-4013-BB08-C5EA8183633C}" destId="{6A6C720D-C90C-4CA5-B27D-71298C98CA51}" srcOrd="0" destOrd="4" presId="urn:microsoft.com/office/officeart/2005/8/layout/list1"/>
    <dgm:cxn modelId="{050AB032-D286-4912-A262-2D404D8128D3}" srcId="{C1B66557-691B-41CD-A9E6-85666D574E44}" destId="{08966B1E-5ECB-465C-AE3F-CF57BA36C63B}" srcOrd="3" destOrd="0" parTransId="{DAEFE18D-FBD3-4744-AC26-2801F07327D7}" sibTransId="{B9A6AA79-B10A-46D1-8CCF-52D15F2FD35D}"/>
    <dgm:cxn modelId="{CA1A7F6A-3A93-4046-9A23-77637BA089DE}" srcId="{C1B66557-691B-41CD-A9E6-85666D574E44}" destId="{23BE940B-B86A-482A-A57B-E574E0046207}" srcOrd="0" destOrd="0" parTransId="{EABF8C2B-24AD-4171-AA58-42451B3848ED}" sibTransId="{C2A614E6-87AA-4D75-8AE3-8C45F714F2D7}"/>
    <dgm:cxn modelId="{EB383E1C-9537-4261-9DCF-76A7700BECB6}" type="presOf" srcId="{C1B66557-691B-41CD-A9E6-85666D574E44}" destId="{CC69EB57-91FF-4530-B591-452A84DBE687}" srcOrd="0" destOrd="0" presId="urn:microsoft.com/office/officeart/2005/8/layout/list1"/>
    <dgm:cxn modelId="{6D28DB6C-A6B0-4531-965B-CACC9FE0C9CB}" type="presOf" srcId="{23BE940B-B86A-482A-A57B-E574E0046207}" destId="{6A6C720D-C90C-4CA5-B27D-71298C98CA51}" srcOrd="0" destOrd="0" presId="urn:microsoft.com/office/officeart/2005/8/layout/list1"/>
    <dgm:cxn modelId="{35E77D66-4702-488D-BC23-44E955B6AC31}" type="presOf" srcId="{C1B66557-691B-41CD-A9E6-85666D574E44}" destId="{93E95A48-FCEB-481D-8620-B042987B9DB9}" srcOrd="1" destOrd="0" presId="urn:microsoft.com/office/officeart/2005/8/layout/list1"/>
    <dgm:cxn modelId="{AD57AD06-3DE5-4796-909B-8EA26B2D9FD8}" srcId="{C1B66557-691B-41CD-A9E6-85666D574E44}" destId="{875957A9-A24B-4344-9F80-108686136EF1}" srcOrd="1" destOrd="0" parTransId="{D8A84CF1-E1BA-4A2A-932A-C470DA027C7F}" sibTransId="{D4911D7D-F5BF-4F00-B8CF-9AAA46E2B766}"/>
    <dgm:cxn modelId="{C94D332D-42DE-44F2-96FD-032EED812E0B}" type="presOf" srcId="{875957A9-A24B-4344-9F80-108686136EF1}" destId="{6A6C720D-C90C-4CA5-B27D-71298C98CA51}" srcOrd="0" destOrd="1" presId="urn:microsoft.com/office/officeart/2005/8/layout/list1"/>
    <dgm:cxn modelId="{35AEE945-3496-4CF5-A3A6-25FF956E49D7}" srcId="{C1B66557-691B-41CD-A9E6-85666D574E44}" destId="{D1852312-5556-4A50-9FAE-39870EC546CE}" srcOrd="2" destOrd="0" parTransId="{6591E704-B37D-42F6-8FD6-3BA59F963998}" sibTransId="{5E07EAEF-7F60-45B5-BD75-2AC545ACC2A7}"/>
    <dgm:cxn modelId="{F45E3E5D-C92C-48FA-9401-8095E68D8CBE}" type="presOf" srcId="{C39E884D-7DAF-457F-8321-E7093206DB28}" destId="{629E7F79-E9EA-468A-8549-8AE47C318D72}" srcOrd="0" destOrd="0" presId="urn:microsoft.com/office/officeart/2005/8/layout/list1"/>
    <dgm:cxn modelId="{CA4BACDA-7F86-4B7E-888F-C718B0E41A40}" srcId="{C39E884D-7DAF-457F-8321-E7093206DB28}" destId="{C1B66557-691B-41CD-A9E6-85666D574E44}" srcOrd="0" destOrd="0" parTransId="{503FF691-0579-456F-88DD-7D42D961E05C}" sibTransId="{59BEA397-0143-4885-A300-CDAAC3CFCE39}"/>
    <dgm:cxn modelId="{3D7F0456-72EE-4948-AA15-1BE956C70917}" type="presOf" srcId="{08966B1E-5ECB-465C-AE3F-CF57BA36C63B}" destId="{6A6C720D-C90C-4CA5-B27D-71298C98CA51}" srcOrd="0" destOrd="3" presId="urn:microsoft.com/office/officeart/2005/8/layout/list1"/>
    <dgm:cxn modelId="{8D81A67A-1E7D-49AD-AC8F-C3B330575252}" type="presParOf" srcId="{629E7F79-E9EA-468A-8549-8AE47C318D72}" destId="{7F243F7D-F139-4FA8-8846-F6448279D02D}" srcOrd="0" destOrd="0" presId="urn:microsoft.com/office/officeart/2005/8/layout/list1"/>
    <dgm:cxn modelId="{65899541-DF29-4B48-96A0-11BEC629C05D}" type="presParOf" srcId="{7F243F7D-F139-4FA8-8846-F6448279D02D}" destId="{CC69EB57-91FF-4530-B591-452A84DBE687}" srcOrd="0" destOrd="0" presId="urn:microsoft.com/office/officeart/2005/8/layout/list1"/>
    <dgm:cxn modelId="{D68E97D1-4F94-4912-BA49-F712EEDC09C3}" type="presParOf" srcId="{7F243F7D-F139-4FA8-8846-F6448279D02D}" destId="{93E95A48-FCEB-481D-8620-B042987B9DB9}" srcOrd="1" destOrd="0" presId="urn:microsoft.com/office/officeart/2005/8/layout/list1"/>
    <dgm:cxn modelId="{96503437-085E-429A-9BDD-60164C8E58C1}" type="presParOf" srcId="{629E7F79-E9EA-468A-8549-8AE47C318D72}" destId="{3B184809-099B-496F-A8F8-8CEEBFD7B402}" srcOrd="1" destOrd="0" presId="urn:microsoft.com/office/officeart/2005/8/layout/list1"/>
    <dgm:cxn modelId="{CE21CF7C-EE8B-4345-ABE7-EF722C01051C}" type="presParOf" srcId="{629E7F79-E9EA-468A-8549-8AE47C318D72}" destId="{6A6C720D-C90C-4CA5-B27D-71298C98CA51}"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72ED5D29-B388-4523-BCF6-45C2221EED59}"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AF786A8F-0A74-4B08-B0A6-D8AC24335D36}">
      <dgm:prSet phldrT="[Text]" custT="1"/>
      <dgm:spPr/>
      <dgm:t>
        <a:bodyPr/>
        <a:lstStyle/>
        <a:p>
          <a:r>
            <a:rPr lang="en-US" sz="2000" b="0" u="none" dirty="0"/>
            <a:t>Characteristics</a:t>
          </a:r>
          <a:endParaRPr lang="en-US" sz="2000" b="0" dirty="0"/>
        </a:p>
      </dgm:t>
    </dgm:pt>
    <dgm:pt modelId="{7B138874-C4A0-4F80-9510-5D42D4E3B249}" type="parTrans" cxnId="{32F18FED-F9AE-41EC-B485-13EE1EBBC989}">
      <dgm:prSet/>
      <dgm:spPr/>
      <dgm:t>
        <a:bodyPr/>
        <a:lstStyle/>
        <a:p>
          <a:endParaRPr lang="en-US"/>
        </a:p>
      </dgm:t>
    </dgm:pt>
    <dgm:pt modelId="{BEBEC822-365A-4055-9093-BCEAD90C1029}" type="sibTrans" cxnId="{32F18FED-F9AE-41EC-B485-13EE1EBBC989}">
      <dgm:prSet/>
      <dgm:spPr/>
      <dgm:t>
        <a:bodyPr/>
        <a:lstStyle/>
        <a:p>
          <a:endParaRPr lang="en-US"/>
        </a:p>
      </dgm:t>
    </dgm:pt>
    <dgm:pt modelId="{E88251FF-2C13-4937-A182-41DD441CCCDC}">
      <dgm:prSet custT="1"/>
      <dgm:spPr/>
      <dgm:t>
        <a:bodyPr/>
        <a:lstStyle/>
        <a:p>
          <a:r>
            <a:rPr lang="en-US" sz="1800" b="0" dirty="0"/>
            <a:t>Suitable </a:t>
          </a:r>
          <a:r>
            <a:rPr lang="en-US" sz="1800" b="0" dirty="0" smtClean="0"/>
            <a:t>for </a:t>
          </a:r>
          <a:r>
            <a:rPr lang="en-US" sz="1800" b="0" dirty="0"/>
            <a:t>Class A and Class B fires</a:t>
          </a:r>
        </a:p>
      </dgm:t>
    </dgm:pt>
    <dgm:pt modelId="{75B003D5-44ED-4229-A3EF-087E70B4A73E}" type="parTrans" cxnId="{3E8CBA5C-F55E-445C-A57C-71FAED4AB6DF}">
      <dgm:prSet/>
      <dgm:spPr/>
      <dgm:t>
        <a:bodyPr/>
        <a:lstStyle/>
        <a:p>
          <a:endParaRPr lang="en-US"/>
        </a:p>
      </dgm:t>
    </dgm:pt>
    <dgm:pt modelId="{A57FA2D0-3449-4533-81DB-398E21E75A89}" type="sibTrans" cxnId="{3E8CBA5C-F55E-445C-A57C-71FAED4AB6DF}">
      <dgm:prSet/>
      <dgm:spPr/>
      <dgm:t>
        <a:bodyPr/>
        <a:lstStyle/>
        <a:p>
          <a:endParaRPr lang="en-US"/>
        </a:p>
      </dgm:t>
    </dgm:pt>
    <dgm:pt modelId="{064010F7-5714-4A9E-BBCB-03A26968F997}">
      <dgm:prSet custT="1"/>
      <dgm:spPr/>
      <dgm:t>
        <a:bodyPr/>
        <a:lstStyle/>
        <a:p>
          <a:r>
            <a:rPr lang="en-US" sz="1800" b="0" dirty="0"/>
            <a:t>Most commonly</a:t>
          </a:r>
          <a:r>
            <a:rPr lang="en-US" sz="1800" b="0" dirty="0" smtClean="0"/>
            <a:t>, </a:t>
          </a:r>
          <a:r>
            <a:rPr lang="en-US" sz="1800" b="0" dirty="0"/>
            <a:t>foam concentrate is premixed in the extinguisher and discharged through a special aerating nozzle</a:t>
          </a:r>
        </a:p>
      </dgm:t>
    </dgm:pt>
    <dgm:pt modelId="{AE969FE9-7DF6-4F6A-A615-8540333642DE}" type="parTrans" cxnId="{375BF5A3-F170-42FC-9AC5-1272424483CA}">
      <dgm:prSet/>
      <dgm:spPr/>
      <dgm:t>
        <a:bodyPr/>
        <a:lstStyle/>
        <a:p>
          <a:endParaRPr lang="en-US"/>
        </a:p>
      </dgm:t>
    </dgm:pt>
    <dgm:pt modelId="{6212D902-4405-4881-96D6-EC988FB2A60C}" type="sibTrans" cxnId="{375BF5A3-F170-42FC-9AC5-1272424483CA}">
      <dgm:prSet/>
      <dgm:spPr/>
      <dgm:t>
        <a:bodyPr/>
        <a:lstStyle/>
        <a:p>
          <a:endParaRPr lang="en-US"/>
        </a:p>
      </dgm:t>
    </dgm:pt>
    <dgm:pt modelId="{D15556B6-F08C-41F9-BEA1-4C8C6074FA9C}">
      <dgm:prSet phldrT="[Text]" custT="1"/>
      <dgm:spPr/>
      <dgm:t>
        <a:bodyPr/>
        <a:lstStyle/>
        <a:p>
          <a:r>
            <a:rPr lang="x-none" sz="1800" b="0" u="none" dirty="0"/>
            <a:t>Concentrate added to water to increase </a:t>
          </a:r>
          <a:r>
            <a:rPr lang="x-none" sz="1800" b="0" u="none" dirty="0" smtClean="0"/>
            <a:t>effectiveness</a:t>
          </a:r>
          <a:r>
            <a:rPr lang="x-none" sz="1800" b="0" u="none" dirty="0"/>
            <a:t>; may contain aqueous film forming foam (AFFF) or film forming fluoroprotein (FFFP) foam solutions</a:t>
          </a:r>
          <a:endParaRPr lang="en-US" sz="1800" b="0" dirty="0"/>
        </a:p>
      </dgm:t>
    </dgm:pt>
    <dgm:pt modelId="{89B79DBC-550F-44F5-8CD5-A844478588E9}" type="parTrans" cxnId="{89860A5D-1D28-48C1-BFB3-359B412FB62C}">
      <dgm:prSet/>
      <dgm:spPr/>
      <dgm:t>
        <a:bodyPr/>
        <a:lstStyle/>
        <a:p>
          <a:endParaRPr lang="en-US"/>
        </a:p>
      </dgm:t>
    </dgm:pt>
    <dgm:pt modelId="{B2BAEE25-7B52-4B95-9F86-BA83683B2524}" type="sibTrans" cxnId="{89860A5D-1D28-48C1-BFB3-359B412FB62C}">
      <dgm:prSet/>
      <dgm:spPr/>
      <dgm:t>
        <a:bodyPr/>
        <a:lstStyle/>
        <a:p>
          <a:endParaRPr lang="en-US"/>
        </a:p>
      </dgm:t>
    </dgm:pt>
    <dgm:pt modelId="{17FE31C7-EE00-4149-A6E4-60AED6206379}" type="pres">
      <dgm:prSet presAssocID="{72ED5D29-B388-4523-BCF6-45C2221EED59}" presName="linear" presStyleCnt="0">
        <dgm:presLayoutVars>
          <dgm:dir/>
          <dgm:animLvl val="lvl"/>
          <dgm:resizeHandles val="exact"/>
        </dgm:presLayoutVars>
      </dgm:prSet>
      <dgm:spPr/>
      <dgm:t>
        <a:bodyPr/>
        <a:lstStyle/>
        <a:p>
          <a:endParaRPr lang="en-US"/>
        </a:p>
      </dgm:t>
    </dgm:pt>
    <dgm:pt modelId="{30868007-5E52-49DA-9BB3-DD068B17663C}" type="pres">
      <dgm:prSet presAssocID="{AF786A8F-0A74-4B08-B0A6-D8AC24335D36}" presName="parentLin" presStyleCnt="0"/>
      <dgm:spPr/>
    </dgm:pt>
    <dgm:pt modelId="{5FED8140-8419-4000-93AB-E9730EFBA6D0}" type="pres">
      <dgm:prSet presAssocID="{AF786A8F-0A74-4B08-B0A6-D8AC24335D36}" presName="parentLeftMargin" presStyleLbl="node1" presStyleIdx="0" presStyleCnt="1"/>
      <dgm:spPr/>
      <dgm:t>
        <a:bodyPr/>
        <a:lstStyle/>
        <a:p>
          <a:endParaRPr lang="en-US"/>
        </a:p>
      </dgm:t>
    </dgm:pt>
    <dgm:pt modelId="{0F5C1235-B49A-43FE-934B-7A5958497506}" type="pres">
      <dgm:prSet presAssocID="{AF786A8F-0A74-4B08-B0A6-D8AC24335D36}" presName="parentText" presStyleLbl="node1" presStyleIdx="0" presStyleCnt="1">
        <dgm:presLayoutVars>
          <dgm:chMax val="0"/>
          <dgm:bulletEnabled val="1"/>
        </dgm:presLayoutVars>
      </dgm:prSet>
      <dgm:spPr/>
      <dgm:t>
        <a:bodyPr/>
        <a:lstStyle/>
        <a:p>
          <a:endParaRPr lang="en-US"/>
        </a:p>
      </dgm:t>
    </dgm:pt>
    <dgm:pt modelId="{562DC473-E541-4B1C-8876-F7421249C6E9}" type="pres">
      <dgm:prSet presAssocID="{AF786A8F-0A74-4B08-B0A6-D8AC24335D36}" presName="negativeSpace" presStyleCnt="0"/>
      <dgm:spPr/>
    </dgm:pt>
    <dgm:pt modelId="{5774C9B2-ADCB-406A-A8E2-B95F86125C2E}" type="pres">
      <dgm:prSet presAssocID="{AF786A8F-0A74-4B08-B0A6-D8AC24335D36}" presName="childText" presStyleLbl="conFgAcc1" presStyleIdx="0" presStyleCnt="1">
        <dgm:presLayoutVars>
          <dgm:bulletEnabled val="1"/>
        </dgm:presLayoutVars>
      </dgm:prSet>
      <dgm:spPr/>
      <dgm:t>
        <a:bodyPr/>
        <a:lstStyle/>
        <a:p>
          <a:endParaRPr lang="en-US"/>
        </a:p>
      </dgm:t>
    </dgm:pt>
  </dgm:ptLst>
  <dgm:cxnLst>
    <dgm:cxn modelId="{79CC9616-9759-4B8E-8210-E14112D099C8}" type="presOf" srcId="{AF786A8F-0A74-4B08-B0A6-D8AC24335D36}" destId="{5FED8140-8419-4000-93AB-E9730EFBA6D0}" srcOrd="0" destOrd="0" presId="urn:microsoft.com/office/officeart/2005/8/layout/list1"/>
    <dgm:cxn modelId="{BCEB3663-FE2B-4876-9879-F8BFDF943D4C}" type="presOf" srcId="{E88251FF-2C13-4937-A182-41DD441CCCDC}" destId="{5774C9B2-ADCB-406A-A8E2-B95F86125C2E}" srcOrd="0" destOrd="1" presId="urn:microsoft.com/office/officeart/2005/8/layout/list1"/>
    <dgm:cxn modelId="{89860A5D-1D28-48C1-BFB3-359B412FB62C}" srcId="{AF786A8F-0A74-4B08-B0A6-D8AC24335D36}" destId="{D15556B6-F08C-41F9-BEA1-4C8C6074FA9C}" srcOrd="0" destOrd="0" parTransId="{89B79DBC-550F-44F5-8CD5-A844478588E9}" sibTransId="{B2BAEE25-7B52-4B95-9F86-BA83683B2524}"/>
    <dgm:cxn modelId="{D9394F7E-B0EE-48C5-8CE3-48DA30A00DC8}" type="presOf" srcId="{064010F7-5714-4A9E-BBCB-03A26968F997}" destId="{5774C9B2-ADCB-406A-A8E2-B95F86125C2E}" srcOrd="0" destOrd="2" presId="urn:microsoft.com/office/officeart/2005/8/layout/list1"/>
    <dgm:cxn modelId="{70F057B9-4B31-476C-A5D4-CAF9A21F045B}" type="presOf" srcId="{AF786A8F-0A74-4B08-B0A6-D8AC24335D36}" destId="{0F5C1235-B49A-43FE-934B-7A5958497506}" srcOrd="1" destOrd="0" presId="urn:microsoft.com/office/officeart/2005/8/layout/list1"/>
    <dgm:cxn modelId="{3E8CBA5C-F55E-445C-A57C-71FAED4AB6DF}" srcId="{AF786A8F-0A74-4B08-B0A6-D8AC24335D36}" destId="{E88251FF-2C13-4937-A182-41DD441CCCDC}" srcOrd="1" destOrd="0" parTransId="{75B003D5-44ED-4229-A3EF-087E70B4A73E}" sibTransId="{A57FA2D0-3449-4533-81DB-398E21E75A89}"/>
    <dgm:cxn modelId="{15B59489-BCD2-4390-9770-EBFFD73EB50A}" type="presOf" srcId="{D15556B6-F08C-41F9-BEA1-4C8C6074FA9C}" destId="{5774C9B2-ADCB-406A-A8E2-B95F86125C2E}" srcOrd="0" destOrd="0" presId="urn:microsoft.com/office/officeart/2005/8/layout/list1"/>
    <dgm:cxn modelId="{375BF5A3-F170-42FC-9AC5-1272424483CA}" srcId="{AF786A8F-0A74-4B08-B0A6-D8AC24335D36}" destId="{064010F7-5714-4A9E-BBCB-03A26968F997}" srcOrd="2" destOrd="0" parTransId="{AE969FE9-7DF6-4F6A-A615-8540333642DE}" sibTransId="{6212D902-4405-4881-96D6-EC988FB2A60C}"/>
    <dgm:cxn modelId="{32F18FED-F9AE-41EC-B485-13EE1EBBC989}" srcId="{72ED5D29-B388-4523-BCF6-45C2221EED59}" destId="{AF786A8F-0A74-4B08-B0A6-D8AC24335D36}" srcOrd="0" destOrd="0" parTransId="{7B138874-C4A0-4F80-9510-5D42D4E3B249}" sibTransId="{BEBEC822-365A-4055-9093-BCEAD90C1029}"/>
    <dgm:cxn modelId="{788354C2-7AF2-4E8D-9B6D-C7CF65E9E08E}" type="presOf" srcId="{72ED5D29-B388-4523-BCF6-45C2221EED59}" destId="{17FE31C7-EE00-4149-A6E4-60AED6206379}" srcOrd="0" destOrd="0" presId="urn:microsoft.com/office/officeart/2005/8/layout/list1"/>
    <dgm:cxn modelId="{9EC7B754-C71C-403D-ADA6-7958FB7447B0}" type="presParOf" srcId="{17FE31C7-EE00-4149-A6E4-60AED6206379}" destId="{30868007-5E52-49DA-9BB3-DD068B17663C}" srcOrd="0" destOrd="0" presId="urn:microsoft.com/office/officeart/2005/8/layout/list1"/>
    <dgm:cxn modelId="{FE0A1E7E-619E-40FC-B708-22A2B6349CCE}" type="presParOf" srcId="{30868007-5E52-49DA-9BB3-DD068B17663C}" destId="{5FED8140-8419-4000-93AB-E9730EFBA6D0}" srcOrd="0" destOrd="0" presId="urn:microsoft.com/office/officeart/2005/8/layout/list1"/>
    <dgm:cxn modelId="{C552916F-3A19-4138-9103-DEBFF733B72D}" type="presParOf" srcId="{30868007-5E52-49DA-9BB3-DD068B17663C}" destId="{0F5C1235-B49A-43FE-934B-7A5958497506}" srcOrd="1" destOrd="0" presId="urn:microsoft.com/office/officeart/2005/8/layout/list1"/>
    <dgm:cxn modelId="{A6015C1C-DC03-43CC-9512-E0F64988852F}" type="presParOf" srcId="{17FE31C7-EE00-4149-A6E4-60AED6206379}" destId="{562DC473-E541-4B1C-8876-F7421249C6E9}" srcOrd="1" destOrd="0" presId="urn:microsoft.com/office/officeart/2005/8/layout/list1"/>
    <dgm:cxn modelId="{E9FEFE50-96C8-43F4-AC63-F97F3B42CF5C}" type="presParOf" srcId="{17FE31C7-EE00-4149-A6E4-60AED6206379}" destId="{5774C9B2-ADCB-406A-A8E2-B95F86125C2E}"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52D8C06A-035C-4C4B-AEC9-9214068407F7}" type="doc">
      <dgm:prSet loTypeId="urn:microsoft.com/office/officeart/2005/8/layout/list1" loCatId="list" qsTypeId="urn:microsoft.com/office/officeart/2005/8/quickstyle/simple1" qsCatId="simple" csTypeId="urn:microsoft.com/office/officeart/2005/8/colors/accent2_3" csCatId="accent2" phldr="1"/>
      <dgm:spPr/>
      <dgm:t>
        <a:bodyPr/>
        <a:lstStyle/>
        <a:p>
          <a:endParaRPr lang="en-US"/>
        </a:p>
      </dgm:t>
    </dgm:pt>
    <dgm:pt modelId="{3F383AC1-3A45-448B-8C9E-032A231D91B5}">
      <dgm:prSet phldrT="[Text]"/>
      <dgm:spPr/>
      <dgm:t>
        <a:bodyPr/>
        <a:lstStyle/>
        <a:p>
          <a:r>
            <a:rPr lang="en-US" dirty="0"/>
            <a:t>Effectiveness features</a:t>
          </a:r>
        </a:p>
      </dgm:t>
    </dgm:pt>
    <dgm:pt modelId="{F6A74223-1C4C-4B7E-A847-6575699372AC}" type="parTrans" cxnId="{857A886E-50DC-4A83-9F95-1A7C07375FC8}">
      <dgm:prSet/>
      <dgm:spPr/>
      <dgm:t>
        <a:bodyPr/>
        <a:lstStyle/>
        <a:p>
          <a:endParaRPr lang="en-US"/>
        </a:p>
      </dgm:t>
    </dgm:pt>
    <dgm:pt modelId="{98DE641B-4C2B-4611-9119-3992F71BB7F7}" type="sibTrans" cxnId="{857A886E-50DC-4A83-9F95-1A7C07375FC8}">
      <dgm:prSet/>
      <dgm:spPr/>
      <dgm:t>
        <a:bodyPr/>
        <a:lstStyle/>
        <a:p>
          <a:endParaRPr lang="en-US"/>
        </a:p>
      </dgm:t>
    </dgm:pt>
    <dgm:pt modelId="{CE6644E0-2547-4D1F-B654-FCA6E88A8E82}">
      <dgm:prSet phldrT="[Text]"/>
      <dgm:spPr/>
      <dgm:t>
        <a:bodyPr/>
        <a:lstStyle/>
        <a:p>
          <a:r>
            <a:rPr lang="en-US" dirty="0"/>
            <a:t>Effective on Class A fuels</a:t>
          </a:r>
        </a:p>
      </dgm:t>
    </dgm:pt>
    <dgm:pt modelId="{44D86C83-BF87-43B8-9421-0E54529D6D87}" type="parTrans" cxnId="{0431FA8C-678A-4EF1-B6B1-6EE373571858}">
      <dgm:prSet/>
      <dgm:spPr/>
      <dgm:t>
        <a:bodyPr/>
        <a:lstStyle/>
        <a:p>
          <a:endParaRPr lang="en-US"/>
        </a:p>
      </dgm:t>
    </dgm:pt>
    <dgm:pt modelId="{663DAEBB-C47B-4415-A68A-4754548F9B9D}" type="sibTrans" cxnId="{0431FA8C-678A-4EF1-B6B1-6EE373571858}">
      <dgm:prSet/>
      <dgm:spPr/>
      <dgm:t>
        <a:bodyPr/>
        <a:lstStyle/>
        <a:p>
          <a:endParaRPr lang="en-US"/>
        </a:p>
      </dgm:t>
    </dgm:pt>
    <dgm:pt modelId="{BC8BF686-5D19-46CB-9CAB-5387C32ED920}">
      <dgm:prSet phldrT="[Text]"/>
      <dgm:spPr/>
      <dgm:t>
        <a:bodyPr/>
        <a:lstStyle/>
        <a:p>
          <a:r>
            <a:rPr lang="en-US" dirty="0"/>
            <a:t>Penetrates deeply into tightly packed fuels</a:t>
          </a:r>
        </a:p>
      </dgm:t>
    </dgm:pt>
    <dgm:pt modelId="{3927FF25-26F3-433D-B0E9-E26754413893}" type="parTrans" cxnId="{7C7EA9AA-ED2A-45E9-811B-2703036EA914}">
      <dgm:prSet/>
      <dgm:spPr/>
      <dgm:t>
        <a:bodyPr/>
        <a:lstStyle/>
        <a:p>
          <a:endParaRPr lang="en-US"/>
        </a:p>
      </dgm:t>
    </dgm:pt>
    <dgm:pt modelId="{D0BD037B-D9DF-4B36-9275-B86E1FEB5A99}" type="sibTrans" cxnId="{7C7EA9AA-ED2A-45E9-811B-2703036EA914}">
      <dgm:prSet/>
      <dgm:spPr/>
      <dgm:t>
        <a:bodyPr/>
        <a:lstStyle/>
        <a:p>
          <a:endParaRPr lang="en-US"/>
        </a:p>
      </dgm:t>
    </dgm:pt>
    <dgm:pt modelId="{246F3247-3A64-4379-9E25-C9A0B6296B1C}">
      <dgm:prSet phldrT="[Text]"/>
      <dgm:spPr/>
      <dgm:t>
        <a:bodyPr/>
        <a:lstStyle/>
        <a:p>
          <a:r>
            <a:rPr lang="en-US" dirty="0"/>
            <a:t>Very effective on flammable liquid fires</a:t>
          </a:r>
        </a:p>
      </dgm:t>
    </dgm:pt>
    <dgm:pt modelId="{3D282AA3-70D0-45BD-89B6-C490E84CE89A}" type="parTrans" cxnId="{66ABBBDB-BED6-4BA5-95AF-AE5DACB324E5}">
      <dgm:prSet/>
      <dgm:spPr/>
      <dgm:t>
        <a:bodyPr/>
        <a:lstStyle/>
        <a:p>
          <a:endParaRPr lang="en-US"/>
        </a:p>
      </dgm:t>
    </dgm:pt>
    <dgm:pt modelId="{914D779C-9EE1-4988-9886-36772A89CCC3}" type="sibTrans" cxnId="{66ABBBDB-BED6-4BA5-95AF-AE5DACB324E5}">
      <dgm:prSet/>
      <dgm:spPr/>
      <dgm:t>
        <a:bodyPr/>
        <a:lstStyle/>
        <a:p>
          <a:endParaRPr lang="en-US"/>
        </a:p>
      </dgm:t>
    </dgm:pt>
    <dgm:pt modelId="{179D6FC7-4A90-4BD1-B4ED-A7155A419374}" type="pres">
      <dgm:prSet presAssocID="{52D8C06A-035C-4C4B-AEC9-9214068407F7}" presName="linear" presStyleCnt="0">
        <dgm:presLayoutVars>
          <dgm:dir/>
          <dgm:animLvl val="lvl"/>
          <dgm:resizeHandles val="exact"/>
        </dgm:presLayoutVars>
      </dgm:prSet>
      <dgm:spPr/>
      <dgm:t>
        <a:bodyPr/>
        <a:lstStyle/>
        <a:p>
          <a:endParaRPr lang="en-US"/>
        </a:p>
      </dgm:t>
    </dgm:pt>
    <dgm:pt modelId="{3F360907-A0EB-4BED-84F1-29E4E364D920}" type="pres">
      <dgm:prSet presAssocID="{3F383AC1-3A45-448B-8C9E-032A231D91B5}" presName="parentLin" presStyleCnt="0"/>
      <dgm:spPr/>
      <dgm:t>
        <a:bodyPr/>
        <a:lstStyle/>
        <a:p>
          <a:endParaRPr lang="en-US"/>
        </a:p>
      </dgm:t>
    </dgm:pt>
    <dgm:pt modelId="{6FAA21E4-6CF8-4ADB-A326-902A63F9E105}" type="pres">
      <dgm:prSet presAssocID="{3F383AC1-3A45-448B-8C9E-032A231D91B5}" presName="parentLeftMargin" presStyleLbl="node1" presStyleIdx="0" presStyleCnt="1"/>
      <dgm:spPr/>
      <dgm:t>
        <a:bodyPr/>
        <a:lstStyle/>
        <a:p>
          <a:endParaRPr lang="en-US"/>
        </a:p>
      </dgm:t>
    </dgm:pt>
    <dgm:pt modelId="{3B94B536-2FC6-4162-9CE6-2C896B66C6AD}" type="pres">
      <dgm:prSet presAssocID="{3F383AC1-3A45-448B-8C9E-032A231D91B5}" presName="parentText" presStyleLbl="node1" presStyleIdx="0" presStyleCnt="1">
        <dgm:presLayoutVars>
          <dgm:chMax val="0"/>
          <dgm:bulletEnabled val="1"/>
        </dgm:presLayoutVars>
      </dgm:prSet>
      <dgm:spPr/>
      <dgm:t>
        <a:bodyPr/>
        <a:lstStyle/>
        <a:p>
          <a:endParaRPr lang="en-US"/>
        </a:p>
      </dgm:t>
    </dgm:pt>
    <dgm:pt modelId="{2F525842-2C5E-4D17-8CA1-63539113B95A}" type="pres">
      <dgm:prSet presAssocID="{3F383AC1-3A45-448B-8C9E-032A231D91B5}" presName="negativeSpace" presStyleCnt="0"/>
      <dgm:spPr/>
      <dgm:t>
        <a:bodyPr/>
        <a:lstStyle/>
        <a:p>
          <a:endParaRPr lang="en-US"/>
        </a:p>
      </dgm:t>
    </dgm:pt>
    <dgm:pt modelId="{F1161B10-DE5C-4BA5-95CB-3666CFAA19E2}" type="pres">
      <dgm:prSet presAssocID="{3F383AC1-3A45-448B-8C9E-032A231D91B5}" presName="childText" presStyleLbl="conFgAcc1" presStyleIdx="0" presStyleCnt="1">
        <dgm:presLayoutVars>
          <dgm:bulletEnabled val="1"/>
        </dgm:presLayoutVars>
      </dgm:prSet>
      <dgm:spPr/>
      <dgm:t>
        <a:bodyPr/>
        <a:lstStyle/>
        <a:p>
          <a:endParaRPr lang="en-US"/>
        </a:p>
      </dgm:t>
    </dgm:pt>
  </dgm:ptLst>
  <dgm:cxnLst>
    <dgm:cxn modelId="{66ABBBDB-BED6-4BA5-95AF-AE5DACB324E5}" srcId="{3F383AC1-3A45-448B-8C9E-032A231D91B5}" destId="{246F3247-3A64-4379-9E25-C9A0B6296B1C}" srcOrd="2" destOrd="0" parTransId="{3D282AA3-70D0-45BD-89B6-C490E84CE89A}" sibTransId="{914D779C-9EE1-4988-9886-36772A89CCC3}"/>
    <dgm:cxn modelId="{D7B0E0DF-7389-46AF-BC49-4E5C70A23A77}" type="presOf" srcId="{3F383AC1-3A45-448B-8C9E-032A231D91B5}" destId="{3B94B536-2FC6-4162-9CE6-2C896B66C6AD}" srcOrd="1" destOrd="0" presId="urn:microsoft.com/office/officeart/2005/8/layout/list1"/>
    <dgm:cxn modelId="{EC21B41C-A94D-471C-956D-D78E9D2910DB}" type="presOf" srcId="{CE6644E0-2547-4D1F-B654-FCA6E88A8E82}" destId="{F1161B10-DE5C-4BA5-95CB-3666CFAA19E2}" srcOrd="0" destOrd="0" presId="urn:microsoft.com/office/officeart/2005/8/layout/list1"/>
    <dgm:cxn modelId="{496C6B22-99BF-4EE9-B348-7CB226EC7236}" type="presOf" srcId="{BC8BF686-5D19-46CB-9CAB-5387C32ED920}" destId="{F1161B10-DE5C-4BA5-95CB-3666CFAA19E2}" srcOrd="0" destOrd="1" presId="urn:microsoft.com/office/officeart/2005/8/layout/list1"/>
    <dgm:cxn modelId="{857A886E-50DC-4A83-9F95-1A7C07375FC8}" srcId="{52D8C06A-035C-4C4B-AEC9-9214068407F7}" destId="{3F383AC1-3A45-448B-8C9E-032A231D91B5}" srcOrd="0" destOrd="0" parTransId="{F6A74223-1C4C-4B7E-A847-6575699372AC}" sibTransId="{98DE641B-4C2B-4611-9119-3992F71BB7F7}"/>
    <dgm:cxn modelId="{184B6CC7-62D1-424F-B408-C82FB8B0B0EC}" type="presOf" srcId="{246F3247-3A64-4379-9E25-C9A0B6296B1C}" destId="{F1161B10-DE5C-4BA5-95CB-3666CFAA19E2}" srcOrd="0" destOrd="2" presId="urn:microsoft.com/office/officeart/2005/8/layout/list1"/>
    <dgm:cxn modelId="{0431FA8C-678A-4EF1-B6B1-6EE373571858}" srcId="{3F383AC1-3A45-448B-8C9E-032A231D91B5}" destId="{CE6644E0-2547-4D1F-B654-FCA6E88A8E82}" srcOrd="0" destOrd="0" parTransId="{44D86C83-BF87-43B8-9421-0E54529D6D87}" sibTransId="{663DAEBB-C47B-4415-A68A-4754548F9B9D}"/>
    <dgm:cxn modelId="{7DA1A9AD-E90F-4A6F-940E-4600D81937D4}" type="presOf" srcId="{3F383AC1-3A45-448B-8C9E-032A231D91B5}" destId="{6FAA21E4-6CF8-4ADB-A326-902A63F9E105}" srcOrd="0" destOrd="0" presId="urn:microsoft.com/office/officeart/2005/8/layout/list1"/>
    <dgm:cxn modelId="{D9676844-357E-4310-AF5C-EC688DF993C5}" type="presOf" srcId="{52D8C06A-035C-4C4B-AEC9-9214068407F7}" destId="{179D6FC7-4A90-4BD1-B4ED-A7155A419374}" srcOrd="0" destOrd="0" presId="urn:microsoft.com/office/officeart/2005/8/layout/list1"/>
    <dgm:cxn modelId="{7C7EA9AA-ED2A-45E9-811B-2703036EA914}" srcId="{3F383AC1-3A45-448B-8C9E-032A231D91B5}" destId="{BC8BF686-5D19-46CB-9CAB-5387C32ED920}" srcOrd="1" destOrd="0" parTransId="{3927FF25-26F3-433D-B0E9-E26754413893}" sibTransId="{D0BD037B-D9DF-4B36-9275-B86E1FEB5A99}"/>
    <dgm:cxn modelId="{7E6D8A99-60D7-4699-8EB7-07513A229BB9}" type="presParOf" srcId="{179D6FC7-4A90-4BD1-B4ED-A7155A419374}" destId="{3F360907-A0EB-4BED-84F1-29E4E364D920}" srcOrd="0" destOrd="0" presId="urn:microsoft.com/office/officeart/2005/8/layout/list1"/>
    <dgm:cxn modelId="{75C505CF-77B7-4DC8-8E1C-278F610E8052}" type="presParOf" srcId="{3F360907-A0EB-4BED-84F1-29E4E364D920}" destId="{6FAA21E4-6CF8-4ADB-A326-902A63F9E105}" srcOrd="0" destOrd="0" presId="urn:microsoft.com/office/officeart/2005/8/layout/list1"/>
    <dgm:cxn modelId="{EC46B92E-F8B9-4E64-A657-FBD34EDBC1CB}" type="presParOf" srcId="{3F360907-A0EB-4BED-84F1-29E4E364D920}" destId="{3B94B536-2FC6-4162-9CE6-2C896B66C6AD}" srcOrd="1" destOrd="0" presId="urn:microsoft.com/office/officeart/2005/8/layout/list1"/>
    <dgm:cxn modelId="{42541429-2F0F-4512-80D3-3C6F2DA949A8}" type="presParOf" srcId="{179D6FC7-4A90-4BD1-B4ED-A7155A419374}" destId="{2F525842-2C5E-4D17-8CA1-63539113B95A}" srcOrd="1" destOrd="0" presId="urn:microsoft.com/office/officeart/2005/8/layout/list1"/>
    <dgm:cxn modelId="{080C5225-B6EE-4D0D-95E3-0067AAC066AF}" type="presParOf" srcId="{179D6FC7-4A90-4BD1-B4ED-A7155A419374}" destId="{F1161B10-DE5C-4BA5-95CB-3666CFAA19E2}"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EC6D72C1-22CB-4ABD-A1CC-D4115AFA2082}"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219D592A-ADD8-4358-AFD9-77A4A442CC4C}">
      <dgm:prSet phldrT="[Text]" custT="1"/>
      <dgm:spPr/>
      <dgm:t>
        <a:bodyPr/>
        <a:lstStyle/>
        <a:p>
          <a:r>
            <a:rPr lang="en-US" sz="2000" b="0" dirty="0"/>
            <a:t>Characteristics</a:t>
          </a:r>
        </a:p>
      </dgm:t>
    </dgm:pt>
    <dgm:pt modelId="{AFE71D9E-5E99-4331-B62F-478CCD7B53E6}" type="parTrans" cxnId="{1B8BCE07-337F-4B6F-BD08-E9B8C5D72F87}">
      <dgm:prSet/>
      <dgm:spPr/>
      <dgm:t>
        <a:bodyPr/>
        <a:lstStyle/>
        <a:p>
          <a:endParaRPr lang="en-US"/>
        </a:p>
      </dgm:t>
    </dgm:pt>
    <dgm:pt modelId="{D11E897B-2A69-4A74-A439-2328B857AAA9}" type="sibTrans" cxnId="{1B8BCE07-337F-4B6F-BD08-E9B8C5D72F87}">
      <dgm:prSet/>
      <dgm:spPr/>
      <dgm:t>
        <a:bodyPr/>
        <a:lstStyle/>
        <a:p>
          <a:endParaRPr lang="en-US"/>
        </a:p>
      </dgm:t>
    </dgm:pt>
    <dgm:pt modelId="{198EF3EE-C819-43FE-A888-A629F4C93664}">
      <dgm:prSet custT="1"/>
      <dgm:spPr>
        <a:solidFill>
          <a:schemeClr val="accent2">
            <a:lumMod val="50000"/>
          </a:schemeClr>
        </a:solidFill>
      </dgm:spPr>
      <dgm:t>
        <a:bodyPr/>
        <a:lstStyle/>
        <a:p>
          <a:r>
            <a:rPr lang="en-US" sz="2000" b="0" dirty="0"/>
            <a:t>Frequently used agents</a:t>
          </a:r>
        </a:p>
      </dgm:t>
    </dgm:pt>
    <dgm:pt modelId="{A50CD41B-3658-4A30-AD9E-95DB5DBA6A3A}" type="parTrans" cxnId="{0F66EFD9-CEA2-4362-B482-735604A0DB95}">
      <dgm:prSet/>
      <dgm:spPr/>
      <dgm:t>
        <a:bodyPr/>
        <a:lstStyle/>
        <a:p>
          <a:endParaRPr lang="en-US"/>
        </a:p>
      </dgm:t>
    </dgm:pt>
    <dgm:pt modelId="{0DDA407D-D4C1-443D-9C02-4D29CD2A5B9A}" type="sibTrans" cxnId="{0F66EFD9-CEA2-4362-B482-735604A0DB95}">
      <dgm:prSet/>
      <dgm:spPr/>
      <dgm:t>
        <a:bodyPr/>
        <a:lstStyle/>
        <a:p>
          <a:endParaRPr lang="en-US"/>
        </a:p>
      </dgm:t>
    </dgm:pt>
    <dgm:pt modelId="{A063B60A-6C4D-4DE2-BB46-620BCA2FC054}">
      <dgm:prSet custT="1"/>
      <dgm:spPr/>
      <dgm:t>
        <a:bodyPr/>
        <a:lstStyle/>
        <a:p>
          <a:r>
            <a:rPr lang="en-US" sz="1800" b="0" dirty="0"/>
            <a:t>Potassium bicarbonate </a:t>
          </a:r>
        </a:p>
      </dgm:t>
    </dgm:pt>
    <dgm:pt modelId="{2A18702B-F1D5-402C-B5D2-78F1CFBCCE0A}" type="parTrans" cxnId="{744151E0-1FB1-4BC8-B9AC-DF45AEC26530}">
      <dgm:prSet/>
      <dgm:spPr/>
      <dgm:t>
        <a:bodyPr/>
        <a:lstStyle/>
        <a:p>
          <a:endParaRPr lang="en-US"/>
        </a:p>
      </dgm:t>
    </dgm:pt>
    <dgm:pt modelId="{CEC6F92D-1FFD-418C-BD78-707A1BC210A1}" type="sibTrans" cxnId="{744151E0-1FB1-4BC8-B9AC-DF45AEC26530}">
      <dgm:prSet/>
      <dgm:spPr/>
      <dgm:t>
        <a:bodyPr/>
        <a:lstStyle/>
        <a:p>
          <a:endParaRPr lang="en-US"/>
        </a:p>
      </dgm:t>
    </dgm:pt>
    <dgm:pt modelId="{F1F64EF0-1687-4EE9-BD0D-B86DB77B7C53}">
      <dgm:prSet custT="1"/>
      <dgm:spPr/>
      <dgm:t>
        <a:bodyPr/>
        <a:lstStyle/>
        <a:p>
          <a:r>
            <a:rPr lang="en-US" sz="1800" b="0" dirty="0"/>
            <a:t>Monoammonium phosphate (multipurpose)</a:t>
          </a:r>
        </a:p>
      </dgm:t>
    </dgm:pt>
    <dgm:pt modelId="{6E5E7790-4D5A-4935-BBF1-D527C7E8653D}" type="parTrans" cxnId="{EF79A6A4-9F7A-4E4D-95C2-A655A0096C14}">
      <dgm:prSet/>
      <dgm:spPr/>
      <dgm:t>
        <a:bodyPr/>
        <a:lstStyle/>
        <a:p>
          <a:endParaRPr lang="en-US"/>
        </a:p>
      </dgm:t>
    </dgm:pt>
    <dgm:pt modelId="{EF20E253-108B-4DBB-BD0D-0C94488A3E80}" type="sibTrans" cxnId="{EF79A6A4-9F7A-4E4D-95C2-A655A0096C14}">
      <dgm:prSet/>
      <dgm:spPr/>
      <dgm:t>
        <a:bodyPr/>
        <a:lstStyle/>
        <a:p>
          <a:endParaRPr lang="en-US"/>
        </a:p>
      </dgm:t>
    </dgm:pt>
    <dgm:pt modelId="{CB676434-84B5-4CF8-9E84-316B3BE4F201}">
      <dgm:prSet custT="1"/>
      <dgm:spPr/>
      <dgm:t>
        <a:bodyPr/>
        <a:lstStyle/>
        <a:p>
          <a:r>
            <a:rPr lang="en-US" sz="1800" b="0" dirty="0"/>
            <a:t>Urea potassium bicarbonate</a:t>
          </a:r>
        </a:p>
      </dgm:t>
    </dgm:pt>
    <dgm:pt modelId="{CCFA074C-F977-4D98-AB3A-2A7AECA0F03F}" type="parTrans" cxnId="{61DEC420-4FCA-45D2-B731-5FEEE00DAB14}">
      <dgm:prSet/>
      <dgm:spPr/>
      <dgm:t>
        <a:bodyPr/>
        <a:lstStyle/>
        <a:p>
          <a:endParaRPr lang="en-US"/>
        </a:p>
      </dgm:t>
    </dgm:pt>
    <dgm:pt modelId="{20261CFA-2E34-47CE-B87F-1574DA5125A1}" type="sibTrans" cxnId="{61DEC420-4FCA-45D2-B731-5FEEE00DAB14}">
      <dgm:prSet/>
      <dgm:spPr/>
      <dgm:t>
        <a:bodyPr/>
        <a:lstStyle/>
        <a:p>
          <a:endParaRPr lang="en-US"/>
        </a:p>
      </dgm:t>
    </dgm:pt>
    <dgm:pt modelId="{5585052D-919A-4C0F-97C8-96E0F5D849BC}">
      <dgm:prSet custT="1"/>
      <dgm:spPr/>
      <dgm:t>
        <a:bodyPr/>
        <a:lstStyle/>
        <a:p>
          <a:r>
            <a:rPr lang="en-US" sz="1800" b="0" dirty="0"/>
            <a:t>Potassium chloride</a:t>
          </a:r>
        </a:p>
      </dgm:t>
    </dgm:pt>
    <dgm:pt modelId="{2EAE5E98-BE86-42B2-97AA-12FEF8C92A5D}" type="parTrans" cxnId="{A4EB3D71-56AD-49A3-80DB-F65A49E9E4DD}">
      <dgm:prSet/>
      <dgm:spPr/>
      <dgm:t>
        <a:bodyPr/>
        <a:lstStyle/>
        <a:p>
          <a:endParaRPr lang="en-US"/>
        </a:p>
      </dgm:t>
    </dgm:pt>
    <dgm:pt modelId="{B8CC63B7-9FC6-411A-B02E-A1D6472D8A60}" type="sibTrans" cxnId="{A4EB3D71-56AD-49A3-80DB-F65A49E9E4DD}">
      <dgm:prSet/>
      <dgm:spPr/>
      <dgm:t>
        <a:bodyPr/>
        <a:lstStyle/>
        <a:p>
          <a:endParaRPr lang="en-US"/>
        </a:p>
      </dgm:t>
    </dgm:pt>
    <dgm:pt modelId="{8155C29B-326A-46C6-AAC4-F933A719959D}">
      <dgm:prSet phldrT="[Text]" custT="1"/>
      <dgm:spPr/>
      <dgm:t>
        <a:bodyPr/>
        <a:lstStyle/>
        <a:p>
          <a:r>
            <a:rPr lang="en-US" sz="2000" b="0" dirty="0"/>
            <a:t>Do not dissipate into the atmosphere as rapidly as gases</a:t>
          </a:r>
        </a:p>
      </dgm:t>
    </dgm:pt>
    <dgm:pt modelId="{4E916A0A-7E96-4217-B574-E197F054A68B}" type="parTrans" cxnId="{13315ADC-C03B-4AFF-9558-D4F1D722984D}">
      <dgm:prSet/>
      <dgm:spPr/>
      <dgm:t>
        <a:bodyPr/>
        <a:lstStyle/>
        <a:p>
          <a:endParaRPr lang="en-US"/>
        </a:p>
      </dgm:t>
    </dgm:pt>
    <dgm:pt modelId="{1CA3420B-7601-4858-B620-FEE8B5206D80}" type="sibTrans" cxnId="{13315ADC-C03B-4AFF-9558-D4F1D722984D}">
      <dgm:prSet/>
      <dgm:spPr/>
      <dgm:t>
        <a:bodyPr/>
        <a:lstStyle/>
        <a:p>
          <a:endParaRPr lang="en-US"/>
        </a:p>
      </dgm:t>
    </dgm:pt>
    <dgm:pt modelId="{1E357EC8-077D-4AE1-B426-E150C64A61C6}">
      <dgm:prSet phldrT="[Text]" custT="1"/>
      <dgm:spPr/>
      <dgm:t>
        <a:bodyPr/>
        <a:lstStyle/>
        <a:p>
          <a:r>
            <a:rPr lang="en-US" sz="2000" b="0" dirty="0"/>
            <a:t>Especially suitable for controlling fires outdoors</a:t>
          </a:r>
        </a:p>
      </dgm:t>
    </dgm:pt>
    <dgm:pt modelId="{5AA92FC8-A678-4D7F-BCB6-7F63B06A2ABC}" type="parTrans" cxnId="{CC53947C-BD0D-4688-880B-10C2A60FB84D}">
      <dgm:prSet/>
      <dgm:spPr/>
      <dgm:t>
        <a:bodyPr/>
        <a:lstStyle/>
        <a:p>
          <a:endParaRPr lang="en-US"/>
        </a:p>
      </dgm:t>
    </dgm:pt>
    <dgm:pt modelId="{ADF9FC17-A89A-4A0D-90BE-8E24B77D7DFD}" type="sibTrans" cxnId="{CC53947C-BD0D-4688-880B-10C2A60FB84D}">
      <dgm:prSet/>
      <dgm:spPr/>
      <dgm:t>
        <a:bodyPr/>
        <a:lstStyle/>
        <a:p>
          <a:endParaRPr lang="en-US"/>
        </a:p>
      </dgm:t>
    </dgm:pt>
    <dgm:pt modelId="{EA3AD535-5A56-4E02-95C9-ED845B802DA5}">
      <dgm:prSet custT="1"/>
      <dgm:spPr/>
      <dgm:t>
        <a:bodyPr/>
        <a:lstStyle/>
        <a:p>
          <a:r>
            <a:rPr lang="en-US" sz="1800" b="0" dirty="0"/>
            <a:t>Sodium bicarbonate</a:t>
          </a:r>
        </a:p>
      </dgm:t>
    </dgm:pt>
    <dgm:pt modelId="{BCE16BFB-A005-4709-AF6E-0BB07D1D4BEA}" type="parTrans" cxnId="{4D8C34DF-25CE-4C0E-822F-9688704F2EE2}">
      <dgm:prSet/>
      <dgm:spPr/>
      <dgm:t>
        <a:bodyPr/>
        <a:lstStyle/>
        <a:p>
          <a:endParaRPr lang="en-US"/>
        </a:p>
      </dgm:t>
    </dgm:pt>
    <dgm:pt modelId="{1A2C6611-5F2E-43DB-8242-DD3368C9C16B}" type="sibTrans" cxnId="{4D8C34DF-25CE-4C0E-822F-9688704F2EE2}">
      <dgm:prSet/>
      <dgm:spPr/>
      <dgm:t>
        <a:bodyPr/>
        <a:lstStyle/>
        <a:p>
          <a:endParaRPr lang="en-US"/>
        </a:p>
      </dgm:t>
    </dgm:pt>
    <dgm:pt modelId="{C2998E45-5A4B-4B32-8A67-8BC5DC5C7AD9}" type="pres">
      <dgm:prSet presAssocID="{EC6D72C1-22CB-4ABD-A1CC-D4115AFA2082}" presName="linear" presStyleCnt="0">
        <dgm:presLayoutVars>
          <dgm:dir/>
          <dgm:animLvl val="lvl"/>
          <dgm:resizeHandles val="exact"/>
        </dgm:presLayoutVars>
      </dgm:prSet>
      <dgm:spPr/>
      <dgm:t>
        <a:bodyPr/>
        <a:lstStyle/>
        <a:p>
          <a:endParaRPr lang="en-US"/>
        </a:p>
      </dgm:t>
    </dgm:pt>
    <dgm:pt modelId="{2004F205-0314-4E04-913F-BD80C43137A9}" type="pres">
      <dgm:prSet presAssocID="{219D592A-ADD8-4358-AFD9-77A4A442CC4C}" presName="parentLin" presStyleCnt="0"/>
      <dgm:spPr/>
    </dgm:pt>
    <dgm:pt modelId="{70B64639-E38A-4CD7-AF6F-2CC1225C1477}" type="pres">
      <dgm:prSet presAssocID="{219D592A-ADD8-4358-AFD9-77A4A442CC4C}" presName="parentLeftMargin" presStyleLbl="node1" presStyleIdx="0" presStyleCnt="2"/>
      <dgm:spPr/>
      <dgm:t>
        <a:bodyPr/>
        <a:lstStyle/>
        <a:p>
          <a:endParaRPr lang="en-US"/>
        </a:p>
      </dgm:t>
    </dgm:pt>
    <dgm:pt modelId="{AF9FE6C4-65CC-4EF1-A049-7658D50E63A3}" type="pres">
      <dgm:prSet presAssocID="{219D592A-ADD8-4358-AFD9-77A4A442CC4C}" presName="parentText" presStyleLbl="node1" presStyleIdx="0" presStyleCnt="2">
        <dgm:presLayoutVars>
          <dgm:chMax val="0"/>
          <dgm:bulletEnabled val="1"/>
        </dgm:presLayoutVars>
      </dgm:prSet>
      <dgm:spPr/>
      <dgm:t>
        <a:bodyPr/>
        <a:lstStyle/>
        <a:p>
          <a:endParaRPr lang="en-US"/>
        </a:p>
      </dgm:t>
    </dgm:pt>
    <dgm:pt modelId="{D72D2293-E00F-4ED8-8FE3-346122F430D4}" type="pres">
      <dgm:prSet presAssocID="{219D592A-ADD8-4358-AFD9-77A4A442CC4C}" presName="negativeSpace" presStyleCnt="0"/>
      <dgm:spPr/>
    </dgm:pt>
    <dgm:pt modelId="{CA2268A5-A3EA-4229-962B-C1F1006B2E48}" type="pres">
      <dgm:prSet presAssocID="{219D592A-ADD8-4358-AFD9-77A4A442CC4C}" presName="childText" presStyleLbl="conFgAcc1" presStyleIdx="0" presStyleCnt="2">
        <dgm:presLayoutVars>
          <dgm:bulletEnabled val="1"/>
        </dgm:presLayoutVars>
      </dgm:prSet>
      <dgm:spPr/>
      <dgm:t>
        <a:bodyPr/>
        <a:lstStyle/>
        <a:p>
          <a:endParaRPr lang="en-US"/>
        </a:p>
      </dgm:t>
    </dgm:pt>
    <dgm:pt modelId="{BF337392-F664-4996-89AB-08B9CAE9AB4D}" type="pres">
      <dgm:prSet presAssocID="{D11E897B-2A69-4A74-A439-2328B857AAA9}" presName="spaceBetweenRectangles" presStyleCnt="0"/>
      <dgm:spPr/>
    </dgm:pt>
    <dgm:pt modelId="{82F3F3E1-80E7-4A8F-AA1D-21F4567B33E3}" type="pres">
      <dgm:prSet presAssocID="{198EF3EE-C819-43FE-A888-A629F4C93664}" presName="parentLin" presStyleCnt="0"/>
      <dgm:spPr/>
    </dgm:pt>
    <dgm:pt modelId="{7CE850E7-8EF8-4FC6-8302-F3A158820E6D}" type="pres">
      <dgm:prSet presAssocID="{198EF3EE-C819-43FE-A888-A629F4C93664}" presName="parentLeftMargin" presStyleLbl="node1" presStyleIdx="0" presStyleCnt="2"/>
      <dgm:spPr/>
      <dgm:t>
        <a:bodyPr/>
        <a:lstStyle/>
        <a:p>
          <a:endParaRPr lang="en-US"/>
        </a:p>
      </dgm:t>
    </dgm:pt>
    <dgm:pt modelId="{7F602CFF-C809-4116-B6E2-89C5DA6EDF34}" type="pres">
      <dgm:prSet presAssocID="{198EF3EE-C819-43FE-A888-A629F4C93664}" presName="parentText" presStyleLbl="node1" presStyleIdx="1" presStyleCnt="2">
        <dgm:presLayoutVars>
          <dgm:chMax val="0"/>
          <dgm:bulletEnabled val="1"/>
        </dgm:presLayoutVars>
      </dgm:prSet>
      <dgm:spPr/>
      <dgm:t>
        <a:bodyPr/>
        <a:lstStyle/>
        <a:p>
          <a:endParaRPr lang="en-US"/>
        </a:p>
      </dgm:t>
    </dgm:pt>
    <dgm:pt modelId="{701BD2B9-5E03-4B81-866A-691094A08E5B}" type="pres">
      <dgm:prSet presAssocID="{198EF3EE-C819-43FE-A888-A629F4C93664}" presName="negativeSpace" presStyleCnt="0"/>
      <dgm:spPr/>
    </dgm:pt>
    <dgm:pt modelId="{B9C06F68-E559-4D44-BCF1-EB9284EC4451}" type="pres">
      <dgm:prSet presAssocID="{198EF3EE-C819-43FE-A888-A629F4C93664}" presName="childText" presStyleLbl="conFgAcc1" presStyleIdx="1" presStyleCnt="2">
        <dgm:presLayoutVars>
          <dgm:bulletEnabled val="1"/>
        </dgm:presLayoutVars>
      </dgm:prSet>
      <dgm:spPr/>
      <dgm:t>
        <a:bodyPr/>
        <a:lstStyle/>
        <a:p>
          <a:endParaRPr lang="en-US"/>
        </a:p>
      </dgm:t>
    </dgm:pt>
  </dgm:ptLst>
  <dgm:cxnLst>
    <dgm:cxn modelId="{9D503A39-FAED-4C2C-A864-777004D67D6B}" type="presOf" srcId="{198EF3EE-C819-43FE-A888-A629F4C93664}" destId="{7CE850E7-8EF8-4FC6-8302-F3A158820E6D}" srcOrd="0" destOrd="0" presId="urn:microsoft.com/office/officeart/2005/8/layout/list1"/>
    <dgm:cxn modelId="{78FD0E79-C8E9-4E83-AC48-1AE436B249B2}" type="presOf" srcId="{EC6D72C1-22CB-4ABD-A1CC-D4115AFA2082}" destId="{C2998E45-5A4B-4B32-8A67-8BC5DC5C7AD9}" srcOrd="0" destOrd="0" presId="urn:microsoft.com/office/officeart/2005/8/layout/list1"/>
    <dgm:cxn modelId="{0F66EFD9-CEA2-4362-B482-735604A0DB95}" srcId="{EC6D72C1-22CB-4ABD-A1CC-D4115AFA2082}" destId="{198EF3EE-C819-43FE-A888-A629F4C93664}" srcOrd="1" destOrd="0" parTransId="{A50CD41B-3658-4A30-AD9E-95DB5DBA6A3A}" sibTransId="{0DDA407D-D4C1-443D-9C02-4D29CD2A5B9A}"/>
    <dgm:cxn modelId="{CC53947C-BD0D-4688-880B-10C2A60FB84D}" srcId="{219D592A-ADD8-4358-AFD9-77A4A442CC4C}" destId="{1E357EC8-077D-4AE1-B426-E150C64A61C6}" srcOrd="1" destOrd="0" parTransId="{5AA92FC8-A678-4D7F-BCB6-7F63B06A2ABC}" sibTransId="{ADF9FC17-A89A-4A0D-90BE-8E24B77D7DFD}"/>
    <dgm:cxn modelId="{A4EB3D71-56AD-49A3-80DB-F65A49E9E4DD}" srcId="{198EF3EE-C819-43FE-A888-A629F4C93664}" destId="{5585052D-919A-4C0F-97C8-96E0F5D849BC}" srcOrd="4" destOrd="0" parTransId="{2EAE5E98-BE86-42B2-97AA-12FEF8C92A5D}" sibTransId="{B8CC63B7-9FC6-411A-B02E-A1D6472D8A60}"/>
    <dgm:cxn modelId="{0449461A-53E4-4D02-AF27-E023C0350250}" type="presOf" srcId="{219D592A-ADD8-4358-AFD9-77A4A442CC4C}" destId="{AF9FE6C4-65CC-4EF1-A049-7658D50E63A3}" srcOrd="1" destOrd="0" presId="urn:microsoft.com/office/officeart/2005/8/layout/list1"/>
    <dgm:cxn modelId="{1B8BCE07-337F-4B6F-BD08-E9B8C5D72F87}" srcId="{EC6D72C1-22CB-4ABD-A1CC-D4115AFA2082}" destId="{219D592A-ADD8-4358-AFD9-77A4A442CC4C}" srcOrd="0" destOrd="0" parTransId="{AFE71D9E-5E99-4331-B62F-478CCD7B53E6}" sibTransId="{D11E897B-2A69-4A74-A439-2328B857AAA9}"/>
    <dgm:cxn modelId="{4D8C34DF-25CE-4C0E-822F-9688704F2EE2}" srcId="{198EF3EE-C819-43FE-A888-A629F4C93664}" destId="{EA3AD535-5A56-4E02-95C9-ED845B802DA5}" srcOrd="0" destOrd="0" parTransId="{BCE16BFB-A005-4709-AF6E-0BB07D1D4BEA}" sibTransId="{1A2C6611-5F2E-43DB-8242-DD3368C9C16B}"/>
    <dgm:cxn modelId="{744151E0-1FB1-4BC8-B9AC-DF45AEC26530}" srcId="{198EF3EE-C819-43FE-A888-A629F4C93664}" destId="{A063B60A-6C4D-4DE2-BB46-620BCA2FC054}" srcOrd="1" destOrd="0" parTransId="{2A18702B-F1D5-402C-B5D2-78F1CFBCCE0A}" sibTransId="{CEC6F92D-1FFD-418C-BD78-707A1BC210A1}"/>
    <dgm:cxn modelId="{F427EAC1-76AE-4CC2-B068-CFC6D2A7D280}" type="presOf" srcId="{1E357EC8-077D-4AE1-B426-E150C64A61C6}" destId="{CA2268A5-A3EA-4229-962B-C1F1006B2E48}" srcOrd="0" destOrd="1" presId="urn:microsoft.com/office/officeart/2005/8/layout/list1"/>
    <dgm:cxn modelId="{61DEC420-4FCA-45D2-B731-5FEEE00DAB14}" srcId="{198EF3EE-C819-43FE-A888-A629F4C93664}" destId="{CB676434-84B5-4CF8-9E84-316B3BE4F201}" srcOrd="3" destOrd="0" parTransId="{CCFA074C-F977-4D98-AB3A-2A7AECA0F03F}" sibTransId="{20261CFA-2E34-47CE-B87F-1574DA5125A1}"/>
    <dgm:cxn modelId="{51C4CB19-B6F3-4DF7-B246-39252E1892D8}" type="presOf" srcId="{198EF3EE-C819-43FE-A888-A629F4C93664}" destId="{7F602CFF-C809-4116-B6E2-89C5DA6EDF34}" srcOrd="1" destOrd="0" presId="urn:microsoft.com/office/officeart/2005/8/layout/list1"/>
    <dgm:cxn modelId="{13315ADC-C03B-4AFF-9558-D4F1D722984D}" srcId="{219D592A-ADD8-4358-AFD9-77A4A442CC4C}" destId="{8155C29B-326A-46C6-AAC4-F933A719959D}" srcOrd="0" destOrd="0" parTransId="{4E916A0A-7E96-4217-B574-E197F054A68B}" sibTransId="{1CA3420B-7601-4858-B620-FEE8B5206D80}"/>
    <dgm:cxn modelId="{EF79A6A4-9F7A-4E4D-95C2-A655A0096C14}" srcId="{198EF3EE-C819-43FE-A888-A629F4C93664}" destId="{F1F64EF0-1687-4EE9-BD0D-B86DB77B7C53}" srcOrd="2" destOrd="0" parTransId="{6E5E7790-4D5A-4935-BBF1-D527C7E8653D}" sibTransId="{EF20E253-108B-4DBB-BD0D-0C94488A3E80}"/>
    <dgm:cxn modelId="{E3CB11EC-A51D-426C-BE5D-82349F13A14B}" type="presOf" srcId="{8155C29B-326A-46C6-AAC4-F933A719959D}" destId="{CA2268A5-A3EA-4229-962B-C1F1006B2E48}" srcOrd="0" destOrd="0" presId="urn:microsoft.com/office/officeart/2005/8/layout/list1"/>
    <dgm:cxn modelId="{1E1AD342-4D93-4E11-94E4-7C70F3834EF8}" type="presOf" srcId="{EA3AD535-5A56-4E02-95C9-ED845B802DA5}" destId="{B9C06F68-E559-4D44-BCF1-EB9284EC4451}" srcOrd="0" destOrd="0" presId="urn:microsoft.com/office/officeart/2005/8/layout/list1"/>
    <dgm:cxn modelId="{10278B20-B867-476C-9D79-88FC73729F3C}" type="presOf" srcId="{A063B60A-6C4D-4DE2-BB46-620BCA2FC054}" destId="{B9C06F68-E559-4D44-BCF1-EB9284EC4451}" srcOrd="0" destOrd="1" presId="urn:microsoft.com/office/officeart/2005/8/layout/list1"/>
    <dgm:cxn modelId="{A81D7DE3-DD2E-4EB0-A0C6-58C7CA4B5792}" type="presOf" srcId="{5585052D-919A-4C0F-97C8-96E0F5D849BC}" destId="{B9C06F68-E559-4D44-BCF1-EB9284EC4451}" srcOrd="0" destOrd="4" presId="urn:microsoft.com/office/officeart/2005/8/layout/list1"/>
    <dgm:cxn modelId="{3F5FB423-910B-48E1-89F3-0DC0E7706068}" type="presOf" srcId="{CB676434-84B5-4CF8-9E84-316B3BE4F201}" destId="{B9C06F68-E559-4D44-BCF1-EB9284EC4451}" srcOrd="0" destOrd="3" presId="urn:microsoft.com/office/officeart/2005/8/layout/list1"/>
    <dgm:cxn modelId="{42E1F47A-6392-45AD-8F70-D52CE10C203C}" type="presOf" srcId="{F1F64EF0-1687-4EE9-BD0D-B86DB77B7C53}" destId="{B9C06F68-E559-4D44-BCF1-EB9284EC4451}" srcOrd="0" destOrd="2" presId="urn:microsoft.com/office/officeart/2005/8/layout/list1"/>
    <dgm:cxn modelId="{F9DD487D-E5AA-4432-AE1C-141B016B7CF2}" type="presOf" srcId="{219D592A-ADD8-4358-AFD9-77A4A442CC4C}" destId="{70B64639-E38A-4CD7-AF6F-2CC1225C1477}" srcOrd="0" destOrd="0" presId="urn:microsoft.com/office/officeart/2005/8/layout/list1"/>
    <dgm:cxn modelId="{3B0DFD47-829A-4ECD-A91B-CACF90A02E9D}" type="presParOf" srcId="{C2998E45-5A4B-4B32-8A67-8BC5DC5C7AD9}" destId="{2004F205-0314-4E04-913F-BD80C43137A9}" srcOrd="0" destOrd="0" presId="urn:microsoft.com/office/officeart/2005/8/layout/list1"/>
    <dgm:cxn modelId="{A35AEF4C-17F6-48E3-86E3-66F618BCA92C}" type="presParOf" srcId="{2004F205-0314-4E04-913F-BD80C43137A9}" destId="{70B64639-E38A-4CD7-AF6F-2CC1225C1477}" srcOrd="0" destOrd="0" presId="urn:microsoft.com/office/officeart/2005/8/layout/list1"/>
    <dgm:cxn modelId="{88D746B3-E554-43CE-B015-B6889F2D38A7}" type="presParOf" srcId="{2004F205-0314-4E04-913F-BD80C43137A9}" destId="{AF9FE6C4-65CC-4EF1-A049-7658D50E63A3}" srcOrd="1" destOrd="0" presId="urn:microsoft.com/office/officeart/2005/8/layout/list1"/>
    <dgm:cxn modelId="{0648FD36-FA8B-49B3-B12C-31AD9E52A0CA}" type="presParOf" srcId="{C2998E45-5A4B-4B32-8A67-8BC5DC5C7AD9}" destId="{D72D2293-E00F-4ED8-8FE3-346122F430D4}" srcOrd="1" destOrd="0" presId="urn:microsoft.com/office/officeart/2005/8/layout/list1"/>
    <dgm:cxn modelId="{6A6E18FE-6CDD-4811-84C1-53F2F8CE30DA}" type="presParOf" srcId="{C2998E45-5A4B-4B32-8A67-8BC5DC5C7AD9}" destId="{CA2268A5-A3EA-4229-962B-C1F1006B2E48}" srcOrd="2" destOrd="0" presId="urn:microsoft.com/office/officeart/2005/8/layout/list1"/>
    <dgm:cxn modelId="{792F437F-2403-4CDF-B068-BB4BA1F42A1A}" type="presParOf" srcId="{C2998E45-5A4B-4B32-8A67-8BC5DC5C7AD9}" destId="{BF337392-F664-4996-89AB-08B9CAE9AB4D}" srcOrd="3" destOrd="0" presId="urn:microsoft.com/office/officeart/2005/8/layout/list1"/>
    <dgm:cxn modelId="{6B8F2691-8419-4B6D-9F44-EB16D26E0CE2}" type="presParOf" srcId="{C2998E45-5A4B-4B32-8A67-8BC5DC5C7AD9}" destId="{82F3F3E1-80E7-4A8F-AA1D-21F4567B33E3}" srcOrd="4" destOrd="0" presId="urn:microsoft.com/office/officeart/2005/8/layout/list1"/>
    <dgm:cxn modelId="{B21428A9-51C6-4EE5-8FC1-C3CCFC27116C}" type="presParOf" srcId="{82F3F3E1-80E7-4A8F-AA1D-21F4567B33E3}" destId="{7CE850E7-8EF8-4FC6-8302-F3A158820E6D}" srcOrd="0" destOrd="0" presId="urn:microsoft.com/office/officeart/2005/8/layout/list1"/>
    <dgm:cxn modelId="{0530D598-FD21-4902-8AAC-625DA589DC46}" type="presParOf" srcId="{82F3F3E1-80E7-4A8F-AA1D-21F4567B33E3}" destId="{7F602CFF-C809-4116-B6E2-89C5DA6EDF34}" srcOrd="1" destOrd="0" presId="urn:microsoft.com/office/officeart/2005/8/layout/list1"/>
    <dgm:cxn modelId="{F2A6D717-0164-4F9B-AD93-6ED184A7578A}" type="presParOf" srcId="{C2998E45-5A4B-4B32-8A67-8BC5DC5C7AD9}" destId="{701BD2B9-5E03-4B81-866A-691094A08E5B}" srcOrd="5" destOrd="0" presId="urn:microsoft.com/office/officeart/2005/8/layout/list1"/>
    <dgm:cxn modelId="{0A117748-6D6C-4CD9-AD05-E04B6C46834F}" type="presParOf" srcId="{C2998E45-5A4B-4B32-8A67-8BC5DC5C7AD9}" destId="{B9C06F68-E559-4D44-BCF1-EB9284EC4451}"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611EE92E-D4D1-4266-A32F-55E8D02CCD18}"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E4F73A6A-27C5-4682-96B1-ACC54469D44F}">
      <dgm:prSet phldrT="[Text]"/>
      <dgm:spPr/>
      <dgm:t>
        <a:bodyPr/>
        <a:lstStyle/>
        <a:p>
          <a:r>
            <a:rPr lang="en-US" dirty="0"/>
            <a:t>Characteristics</a:t>
          </a:r>
        </a:p>
      </dgm:t>
    </dgm:pt>
    <dgm:pt modelId="{A67597A3-9784-4714-827C-2775BD936573}" type="parTrans" cxnId="{696646D8-BA05-4096-83F4-9003BB195A86}">
      <dgm:prSet/>
      <dgm:spPr/>
      <dgm:t>
        <a:bodyPr/>
        <a:lstStyle/>
        <a:p>
          <a:endParaRPr lang="en-US"/>
        </a:p>
      </dgm:t>
    </dgm:pt>
    <dgm:pt modelId="{74FC4957-B243-455E-9C3A-FB14D4F9FF3D}" type="sibTrans" cxnId="{696646D8-BA05-4096-83F4-9003BB195A86}">
      <dgm:prSet/>
      <dgm:spPr/>
      <dgm:t>
        <a:bodyPr/>
        <a:lstStyle/>
        <a:p>
          <a:endParaRPr lang="en-US"/>
        </a:p>
      </dgm:t>
    </dgm:pt>
    <dgm:pt modelId="{A6A4B847-6C00-4D64-9CF7-8CC43859EEE3}">
      <dgm:prSet/>
      <dgm:spPr/>
      <dgm:t>
        <a:bodyPr/>
        <a:lstStyle/>
        <a:p>
          <a:r>
            <a:rPr lang="en-US" dirty="0"/>
            <a:t>Agent is delivered to the hazard area in the form of a spray</a:t>
          </a:r>
        </a:p>
      </dgm:t>
    </dgm:pt>
    <dgm:pt modelId="{EE783A64-5AF6-4200-928F-B2C5BA1C7A02}" type="parTrans" cxnId="{E89D4E7A-A128-47D6-B21F-A8BF9E88C2C3}">
      <dgm:prSet/>
      <dgm:spPr/>
      <dgm:t>
        <a:bodyPr/>
        <a:lstStyle/>
        <a:p>
          <a:endParaRPr lang="en-US"/>
        </a:p>
      </dgm:t>
    </dgm:pt>
    <dgm:pt modelId="{3AD8D830-00FB-4C74-A5EA-2B9BA5BF700B}" type="sibTrans" cxnId="{E89D4E7A-A128-47D6-B21F-A8BF9E88C2C3}">
      <dgm:prSet/>
      <dgm:spPr/>
      <dgm:t>
        <a:bodyPr/>
        <a:lstStyle/>
        <a:p>
          <a:endParaRPr lang="en-US"/>
        </a:p>
      </dgm:t>
    </dgm:pt>
    <dgm:pt modelId="{72695F61-5509-4A33-8CFC-8074D363C1E0}">
      <dgm:prSet/>
      <dgm:spPr/>
      <dgm:t>
        <a:bodyPr/>
        <a:lstStyle/>
        <a:p>
          <a:r>
            <a:rPr lang="en-US" dirty="0" smtClean="0"/>
            <a:t>Intended </a:t>
          </a:r>
          <a:r>
            <a:rPr lang="en-US" dirty="0"/>
            <a:t>for use with Class K fixed systems or commercial kitchens that have deep fat fryers using vegetable or animal fats</a:t>
          </a:r>
        </a:p>
      </dgm:t>
    </dgm:pt>
    <dgm:pt modelId="{A748A593-7F2D-4AA0-A778-F2B2A69686DD}" type="parTrans" cxnId="{43EE29F9-5489-4DBD-A6D4-CBC9E07923B5}">
      <dgm:prSet/>
      <dgm:spPr/>
      <dgm:t>
        <a:bodyPr/>
        <a:lstStyle/>
        <a:p>
          <a:endParaRPr lang="en-US"/>
        </a:p>
      </dgm:t>
    </dgm:pt>
    <dgm:pt modelId="{9E8F5D50-501A-4C4D-819C-1F49B7B54ADA}" type="sibTrans" cxnId="{43EE29F9-5489-4DBD-A6D4-CBC9E07923B5}">
      <dgm:prSet/>
      <dgm:spPr/>
      <dgm:t>
        <a:bodyPr/>
        <a:lstStyle/>
        <a:p>
          <a:endParaRPr lang="en-US"/>
        </a:p>
      </dgm:t>
    </dgm:pt>
    <dgm:pt modelId="{1CB3DE3D-387B-486C-8118-39BAB4E61CB4}">
      <dgm:prSet/>
      <dgm:spPr/>
      <dgm:t>
        <a:bodyPr/>
        <a:lstStyle/>
        <a:p>
          <a:r>
            <a:rPr lang="en-US" dirty="0"/>
            <a:t>Inspectors should determine the type of agent in </a:t>
          </a:r>
          <a:r>
            <a:rPr lang="en-US" dirty="0" smtClean="0"/>
            <a:t>use; </a:t>
          </a:r>
          <a:r>
            <a:rPr lang="en-US" dirty="0"/>
            <a:t>verify that the portable extinguishers mounted in the kitchen are compatible</a:t>
          </a:r>
        </a:p>
      </dgm:t>
    </dgm:pt>
    <dgm:pt modelId="{D29DC410-9C15-43C4-AF45-E2A4247F1C17}" type="parTrans" cxnId="{5701213E-E5F4-4DB6-B007-70D125EDAF1C}">
      <dgm:prSet/>
      <dgm:spPr/>
      <dgm:t>
        <a:bodyPr/>
        <a:lstStyle/>
        <a:p>
          <a:endParaRPr lang="en-US"/>
        </a:p>
      </dgm:t>
    </dgm:pt>
    <dgm:pt modelId="{6D913FEE-C3D7-4908-A076-E59C1160D4FA}" type="sibTrans" cxnId="{5701213E-E5F4-4DB6-B007-70D125EDAF1C}">
      <dgm:prSet/>
      <dgm:spPr/>
      <dgm:t>
        <a:bodyPr/>
        <a:lstStyle/>
        <a:p>
          <a:endParaRPr lang="en-US"/>
        </a:p>
      </dgm:t>
    </dgm:pt>
    <dgm:pt modelId="{844B24B4-1841-4669-9E48-A5725060CD98}">
      <dgm:prSet phldrT="[Text]"/>
      <dgm:spPr/>
      <dgm:t>
        <a:bodyPr/>
        <a:lstStyle/>
        <a:p>
          <a:r>
            <a:rPr lang="en-US" dirty="0"/>
            <a:t>Solution composed of water and </a:t>
          </a:r>
          <a:r>
            <a:rPr lang="en-US" dirty="0" smtClean="0"/>
            <a:t>potassium </a:t>
          </a:r>
          <a:r>
            <a:rPr lang="en-US" dirty="0"/>
            <a:t>carbonate, potassium citrate, or potassium acetate</a:t>
          </a:r>
        </a:p>
      </dgm:t>
    </dgm:pt>
    <dgm:pt modelId="{3599EE98-8CEB-4449-9F4D-E690D3B04D46}" type="parTrans" cxnId="{14AD1707-C26D-4759-AAF5-3110A50C148F}">
      <dgm:prSet/>
      <dgm:spPr/>
      <dgm:t>
        <a:bodyPr/>
        <a:lstStyle/>
        <a:p>
          <a:endParaRPr lang="en-US"/>
        </a:p>
      </dgm:t>
    </dgm:pt>
    <dgm:pt modelId="{6FC9305D-BC32-4ED4-8F96-A92AAB026D40}" type="sibTrans" cxnId="{14AD1707-C26D-4759-AAF5-3110A50C148F}">
      <dgm:prSet/>
      <dgm:spPr/>
      <dgm:t>
        <a:bodyPr/>
        <a:lstStyle/>
        <a:p>
          <a:endParaRPr lang="en-US"/>
        </a:p>
      </dgm:t>
    </dgm:pt>
    <dgm:pt modelId="{F28F164E-D5F6-4787-B31A-C6F4DF376E0D}" type="pres">
      <dgm:prSet presAssocID="{611EE92E-D4D1-4266-A32F-55E8D02CCD18}" presName="linear" presStyleCnt="0">
        <dgm:presLayoutVars>
          <dgm:dir/>
          <dgm:animLvl val="lvl"/>
          <dgm:resizeHandles val="exact"/>
        </dgm:presLayoutVars>
      </dgm:prSet>
      <dgm:spPr/>
      <dgm:t>
        <a:bodyPr/>
        <a:lstStyle/>
        <a:p>
          <a:endParaRPr lang="en-US"/>
        </a:p>
      </dgm:t>
    </dgm:pt>
    <dgm:pt modelId="{9F69E824-7AB2-4FA7-AC40-7219692623C8}" type="pres">
      <dgm:prSet presAssocID="{E4F73A6A-27C5-4682-96B1-ACC54469D44F}" presName="parentLin" presStyleCnt="0"/>
      <dgm:spPr/>
      <dgm:t>
        <a:bodyPr/>
        <a:lstStyle/>
        <a:p>
          <a:endParaRPr lang="en-US"/>
        </a:p>
      </dgm:t>
    </dgm:pt>
    <dgm:pt modelId="{DFA8A6B1-91C2-44F6-9AD5-83B24337B34F}" type="pres">
      <dgm:prSet presAssocID="{E4F73A6A-27C5-4682-96B1-ACC54469D44F}" presName="parentLeftMargin" presStyleLbl="node1" presStyleIdx="0" presStyleCnt="1"/>
      <dgm:spPr/>
      <dgm:t>
        <a:bodyPr/>
        <a:lstStyle/>
        <a:p>
          <a:endParaRPr lang="en-US"/>
        </a:p>
      </dgm:t>
    </dgm:pt>
    <dgm:pt modelId="{971FAF97-9FB2-4D02-A8C3-57DA86F0D209}" type="pres">
      <dgm:prSet presAssocID="{E4F73A6A-27C5-4682-96B1-ACC54469D44F}" presName="parentText" presStyleLbl="node1" presStyleIdx="0" presStyleCnt="1">
        <dgm:presLayoutVars>
          <dgm:chMax val="0"/>
          <dgm:bulletEnabled val="1"/>
        </dgm:presLayoutVars>
      </dgm:prSet>
      <dgm:spPr/>
      <dgm:t>
        <a:bodyPr/>
        <a:lstStyle/>
        <a:p>
          <a:endParaRPr lang="en-US"/>
        </a:p>
      </dgm:t>
    </dgm:pt>
    <dgm:pt modelId="{F64FE6C3-94E4-460A-8E2A-297FB254BE67}" type="pres">
      <dgm:prSet presAssocID="{E4F73A6A-27C5-4682-96B1-ACC54469D44F}" presName="negativeSpace" presStyleCnt="0"/>
      <dgm:spPr/>
      <dgm:t>
        <a:bodyPr/>
        <a:lstStyle/>
        <a:p>
          <a:endParaRPr lang="en-US"/>
        </a:p>
      </dgm:t>
    </dgm:pt>
    <dgm:pt modelId="{E7A4C282-097A-4625-A65B-17813404DEC8}" type="pres">
      <dgm:prSet presAssocID="{E4F73A6A-27C5-4682-96B1-ACC54469D44F}" presName="childText" presStyleLbl="conFgAcc1" presStyleIdx="0" presStyleCnt="1">
        <dgm:presLayoutVars>
          <dgm:bulletEnabled val="1"/>
        </dgm:presLayoutVars>
      </dgm:prSet>
      <dgm:spPr/>
      <dgm:t>
        <a:bodyPr/>
        <a:lstStyle/>
        <a:p>
          <a:endParaRPr lang="en-US"/>
        </a:p>
      </dgm:t>
    </dgm:pt>
  </dgm:ptLst>
  <dgm:cxnLst>
    <dgm:cxn modelId="{E89D4E7A-A128-47D6-B21F-A8BF9E88C2C3}" srcId="{E4F73A6A-27C5-4682-96B1-ACC54469D44F}" destId="{A6A4B847-6C00-4D64-9CF7-8CC43859EEE3}" srcOrd="1" destOrd="0" parTransId="{EE783A64-5AF6-4200-928F-B2C5BA1C7A02}" sibTransId="{3AD8D830-00FB-4C74-A5EA-2B9BA5BF700B}"/>
    <dgm:cxn modelId="{8181E33E-9042-42BD-8A8A-6823F4BA174E}" type="presOf" srcId="{1CB3DE3D-387B-486C-8118-39BAB4E61CB4}" destId="{E7A4C282-097A-4625-A65B-17813404DEC8}" srcOrd="0" destOrd="3" presId="urn:microsoft.com/office/officeart/2005/8/layout/list1"/>
    <dgm:cxn modelId="{14AD1707-C26D-4759-AAF5-3110A50C148F}" srcId="{E4F73A6A-27C5-4682-96B1-ACC54469D44F}" destId="{844B24B4-1841-4669-9E48-A5725060CD98}" srcOrd="0" destOrd="0" parTransId="{3599EE98-8CEB-4449-9F4D-E690D3B04D46}" sibTransId="{6FC9305D-BC32-4ED4-8F96-A92AAB026D40}"/>
    <dgm:cxn modelId="{5701213E-E5F4-4DB6-B007-70D125EDAF1C}" srcId="{E4F73A6A-27C5-4682-96B1-ACC54469D44F}" destId="{1CB3DE3D-387B-486C-8118-39BAB4E61CB4}" srcOrd="3" destOrd="0" parTransId="{D29DC410-9C15-43C4-AF45-E2A4247F1C17}" sibTransId="{6D913FEE-C3D7-4908-A076-E59C1160D4FA}"/>
    <dgm:cxn modelId="{F3FAB630-B0A5-442D-85A2-0371EB10D487}" type="presOf" srcId="{E4F73A6A-27C5-4682-96B1-ACC54469D44F}" destId="{971FAF97-9FB2-4D02-A8C3-57DA86F0D209}" srcOrd="1" destOrd="0" presId="urn:microsoft.com/office/officeart/2005/8/layout/list1"/>
    <dgm:cxn modelId="{CC15C1AF-37EC-48F4-9D14-79969C3DCFED}" type="presOf" srcId="{72695F61-5509-4A33-8CFC-8074D363C1E0}" destId="{E7A4C282-097A-4625-A65B-17813404DEC8}" srcOrd="0" destOrd="2" presId="urn:microsoft.com/office/officeart/2005/8/layout/list1"/>
    <dgm:cxn modelId="{519C5F69-FC79-4B29-BF3B-29C8FADD8AB8}" type="presOf" srcId="{E4F73A6A-27C5-4682-96B1-ACC54469D44F}" destId="{DFA8A6B1-91C2-44F6-9AD5-83B24337B34F}" srcOrd="0" destOrd="0" presId="urn:microsoft.com/office/officeart/2005/8/layout/list1"/>
    <dgm:cxn modelId="{696646D8-BA05-4096-83F4-9003BB195A86}" srcId="{611EE92E-D4D1-4266-A32F-55E8D02CCD18}" destId="{E4F73A6A-27C5-4682-96B1-ACC54469D44F}" srcOrd="0" destOrd="0" parTransId="{A67597A3-9784-4714-827C-2775BD936573}" sibTransId="{74FC4957-B243-455E-9C3A-FB14D4F9FF3D}"/>
    <dgm:cxn modelId="{DB5282D9-796C-43BB-81DA-8CC4D8673EC1}" type="presOf" srcId="{611EE92E-D4D1-4266-A32F-55E8D02CCD18}" destId="{F28F164E-D5F6-4787-B31A-C6F4DF376E0D}" srcOrd="0" destOrd="0" presId="urn:microsoft.com/office/officeart/2005/8/layout/list1"/>
    <dgm:cxn modelId="{26E56F44-2ECF-4101-BFC7-0A4DAB535699}" type="presOf" srcId="{844B24B4-1841-4669-9E48-A5725060CD98}" destId="{E7A4C282-097A-4625-A65B-17813404DEC8}" srcOrd="0" destOrd="0" presId="urn:microsoft.com/office/officeart/2005/8/layout/list1"/>
    <dgm:cxn modelId="{43EE29F9-5489-4DBD-A6D4-CBC9E07923B5}" srcId="{E4F73A6A-27C5-4682-96B1-ACC54469D44F}" destId="{72695F61-5509-4A33-8CFC-8074D363C1E0}" srcOrd="2" destOrd="0" parTransId="{A748A593-7F2D-4AA0-A778-F2B2A69686DD}" sibTransId="{9E8F5D50-501A-4C4D-819C-1F49B7B54ADA}"/>
    <dgm:cxn modelId="{AEF5FA52-0905-4ACB-AEA8-8D64D7E5D406}" type="presOf" srcId="{A6A4B847-6C00-4D64-9CF7-8CC43859EEE3}" destId="{E7A4C282-097A-4625-A65B-17813404DEC8}" srcOrd="0" destOrd="1" presId="urn:microsoft.com/office/officeart/2005/8/layout/list1"/>
    <dgm:cxn modelId="{71178650-467E-4FC8-B95B-33DC76B432DF}" type="presParOf" srcId="{F28F164E-D5F6-4787-B31A-C6F4DF376E0D}" destId="{9F69E824-7AB2-4FA7-AC40-7219692623C8}" srcOrd="0" destOrd="0" presId="urn:microsoft.com/office/officeart/2005/8/layout/list1"/>
    <dgm:cxn modelId="{EB31A346-B702-4994-BB68-80CCF768522D}" type="presParOf" srcId="{9F69E824-7AB2-4FA7-AC40-7219692623C8}" destId="{DFA8A6B1-91C2-44F6-9AD5-83B24337B34F}" srcOrd="0" destOrd="0" presId="urn:microsoft.com/office/officeart/2005/8/layout/list1"/>
    <dgm:cxn modelId="{B4AFD5F7-3E43-45E6-81BD-08E161BA2D45}" type="presParOf" srcId="{9F69E824-7AB2-4FA7-AC40-7219692623C8}" destId="{971FAF97-9FB2-4D02-A8C3-57DA86F0D209}" srcOrd="1" destOrd="0" presId="urn:microsoft.com/office/officeart/2005/8/layout/list1"/>
    <dgm:cxn modelId="{2C5C5D30-C80F-4452-A80B-EFD82F3256CB}" type="presParOf" srcId="{F28F164E-D5F6-4787-B31A-C6F4DF376E0D}" destId="{F64FE6C3-94E4-460A-8E2A-297FB254BE67}" srcOrd="1" destOrd="0" presId="urn:microsoft.com/office/officeart/2005/8/layout/list1"/>
    <dgm:cxn modelId="{D712E312-4890-4843-827A-553C17F0AD90}" type="presParOf" srcId="{F28F164E-D5F6-4787-B31A-C6F4DF376E0D}" destId="{E7A4C282-097A-4625-A65B-17813404DEC8}"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BF69AE52-B609-415A-B6C8-130591D4ABED}"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52D3E94A-579F-497A-8822-1278C85FAC57}">
      <dgm:prSet phldrT="[Text]"/>
      <dgm:spPr/>
      <dgm:t>
        <a:bodyPr/>
        <a:lstStyle/>
        <a:p>
          <a:r>
            <a:rPr lang="en-US" dirty="0"/>
            <a:t>Characteristics</a:t>
          </a:r>
        </a:p>
      </dgm:t>
    </dgm:pt>
    <dgm:pt modelId="{CE12C930-3BEE-46A3-B624-94BE2269883F}" type="parTrans" cxnId="{8B25F05F-1FC4-49F8-BEC1-57DF9038E0AC}">
      <dgm:prSet/>
      <dgm:spPr/>
      <dgm:t>
        <a:bodyPr/>
        <a:lstStyle/>
        <a:p>
          <a:endParaRPr lang="en-US"/>
        </a:p>
      </dgm:t>
    </dgm:pt>
    <dgm:pt modelId="{A2D5EA70-7B6C-4D03-B711-35D6E0DDFAC7}" type="sibTrans" cxnId="{8B25F05F-1FC4-49F8-BEC1-57DF9038E0AC}">
      <dgm:prSet/>
      <dgm:spPr/>
      <dgm:t>
        <a:bodyPr/>
        <a:lstStyle/>
        <a:p>
          <a:endParaRPr lang="en-US"/>
        </a:p>
      </dgm:t>
    </dgm:pt>
    <dgm:pt modelId="{4094CDF4-7A73-4F57-B48A-EC3AF8A9EDB6}">
      <dgm:prSet/>
      <dgm:spPr/>
      <dgm:t>
        <a:bodyPr/>
        <a:lstStyle/>
        <a:p>
          <a:r>
            <a:rPr lang="en-US" dirty="0"/>
            <a:t>Two halons are still in use in portable fire extinguishers</a:t>
          </a:r>
        </a:p>
      </dgm:t>
    </dgm:pt>
    <dgm:pt modelId="{E57B8816-5DCE-4B07-8837-E8C7AC43F681}" type="parTrans" cxnId="{11066F33-6AEB-4806-A030-A569C56B49D2}">
      <dgm:prSet/>
      <dgm:spPr/>
      <dgm:t>
        <a:bodyPr/>
        <a:lstStyle/>
        <a:p>
          <a:endParaRPr lang="en-US"/>
        </a:p>
      </dgm:t>
    </dgm:pt>
    <dgm:pt modelId="{6B73C220-77E9-45FC-9AC8-AE967809A954}" type="sibTrans" cxnId="{11066F33-6AEB-4806-A030-A569C56B49D2}">
      <dgm:prSet/>
      <dgm:spPr/>
      <dgm:t>
        <a:bodyPr/>
        <a:lstStyle/>
        <a:p>
          <a:endParaRPr lang="en-US"/>
        </a:p>
      </dgm:t>
    </dgm:pt>
    <dgm:pt modelId="{D97A4F0E-4BE6-4274-BBC7-2B6388019AC8}">
      <dgm:prSet/>
      <dgm:spPr/>
      <dgm:t>
        <a:bodyPr/>
        <a:lstStyle/>
        <a:p>
          <a:r>
            <a:rPr lang="en-US" dirty="0"/>
            <a:t>Halon 1211 is most commonly found in portable fire extinguishers</a:t>
          </a:r>
        </a:p>
      </dgm:t>
    </dgm:pt>
    <dgm:pt modelId="{6E03DF57-755C-4C67-AB7C-31FCC8BF5FFF}" type="parTrans" cxnId="{B1312BB4-1EB5-4645-9740-D156B4CAB3D3}">
      <dgm:prSet/>
      <dgm:spPr/>
      <dgm:t>
        <a:bodyPr/>
        <a:lstStyle/>
        <a:p>
          <a:endParaRPr lang="en-US"/>
        </a:p>
      </dgm:t>
    </dgm:pt>
    <dgm:pt modelId="{E5D1FC82-A0F2-4411-896E-9943C05B6F22}" type="sibTrans" cxnId="{B1312BB4-1EB5-4645-9740-D156B4CAB3D3}">
      <dgm:prSet/>
      <dgm:spPr/>
      <dgm:t>
        <a:bodyPr/>
        <a:lstStyle/>
        <a:p>
          <a:endParaRPr lang="en-US"/>
        </a:p>
      </dgm:t>
    </dgm:pt>
    <dgm:pt modelId="{4916CF50-7098-43F6-91D4-779792417F7F}">
      <dgm:prSet/>
      <dgm:spPr/>
      <dgm:t>
        <a:bodyPr/>
        <a:lstStyle/>
        <a:p>
          <a:r>
            <a:rPr lang="en-US" dirty="0"/>
            <a:t>Halon 1301 is used in some portable fire extinguishers; more common in fixed-system applications</a:t>
          </a:r>
        </a:p>
      </dgm:t>
    </dgm:pt>
    <dgm:pt modelId="{11A07AEB-FCBB-4239-A695-A4E7AD18B474}" type="parTrans" cxnId="{F8FA3DBB-4C06-4303-9420-821D7C5831EA}">
      <dgm:prSet/>
      <dgm:spPr/>
      <dgm:t>
        <a:bodyPr/>
        <a:lstStyle/>
        <a:p>
          <a:endParaRPr lang="en-US"/>
        </a:p>
      </dgm:t>
    </dgm:pt>
    <dgm:pt modelId="{E1D3E3AB-5CD3-4FDA-8355-62E5E4F99125}" type="sibTrans" cxnId="{F8FA3DBB-4C06-4303-9420-821D7C5831EA}">
      <dgm:prSet/>
      <dgm:spPr/>
      <dgm:t>
        <a:bodyPr/>
        <a:lstStyle/>
        <a:p>
          <a:endParaRPr lang="en-US"/>
        </a:p>
      </dgm:t>
    </dgm:pt>
    <dgm:pt modelId="{D8294399-9197-4422-923D-18D2DAFD6920}">
      <dgm:prSet/>
      <dgm:spPr/>
      <dgm:t>
        <a:bodyPr/>
        <a:lstStyle/>
        <a:p>
          <a:r>
            <a:rPr lang="en-US" dirty="0"/>
            <a:t>Extinguishers using halon replacements contain inert gases such as argon or DuPont FE-36™</a:t>
          </a:r>
        </a:p>
      </dgm:t>
    </dgm:pt>
    <dgm:pt modelId="{F2BF60AF-9344-4504-BA92-307882E804EC}" type="parTrans" cxnId="{BED1F8B4-F1DB-42A1-9E14-8F3879912624}">
      <dgm:prSet/>
      <dgm:spPr/>
      <dgm:t>
        <a:bodyPr/>
        <a:lstStyle/>
        <a:p>
          <a:endParaRPr lang="en-US"/>
        </a:p>
      </dgm:t>
    </dgm:pt>
    <dgm:pt modelId="{2B15698E-92CA-4230-816C-A0D92FF81248}" type="sibTrans" cxnId="{BED1F8B4-F1DB-42A1-9E14-8F3879912624}">
      <dgm:prSet/>
      <dgm:spPr/>
      <dgm:t>
        <a:bodyPr/>
        <a:lstStyle/>
        <a:p>
          <a:endParaRPr lang="en-US"/>
        </a:p>
      </dgm:t>
    </dgm:pt>
    <dgm:pt modelId="{939B6473-C2E2-4978-B3CA-59CD8ADBA126}">
      <dgm:prSet/>
      <dgm:spPr/>
      <dgm:t>
        <a:bodyPr/>
        <a:lstStyle/>
        <a:p>
          <a:r>
            <a:rPr lang="en-US" dirty="0"/>
            <a:t>Extinguishers </a:t>
          </a:r>
          <a:r>
            <a:rPr lang="en-US" dirty="0" smtClean="0"/>
            <a:t>available </a:t>
          </a:r>
          <a:r>
            <a:rPr lang="en-US" dirty="0"/>
            <a:t>in a variety of capacities and may cover 5 to 25 square feet (0.45 m2 to 2.25 m2)</a:t>
          </a:r>
        </a:p>
      </dgm:t>
    </dgm:pt>
    <dgm:pt modelId="{0F35AB52-3AE0-4C22-BFB8-D831359A0813}" type="parTrans" cxnId="{49B3D2BB-B9D4-4E23-9D55-126FF4FA73B9}">
      <dgm:prSet/>
      <dgm:spPr/>
      <dgm:t>
        <a:bodyPr/>
        <a:lstStyle/>
        <a:p>
          <a:endParaRPr lang="en-US"/>
        </a:p>
      </dgm:t>
    </dgm:pt>
    <dgm:pt modelId="{E61AA967-4D83-4425-98D8-A3A6D829BB79}" type="sibTrans" cxnId="{49B3D2BB-B9D4-4E23-9D55-126FF4FA73B9}">
      <dgm:prSet/>
      <dgm:spPr/>
      <dgm:t>
        <a:bodyPr/>
        <a:lstStyle/>
        <a:p>
          <a:endParaRPr lang="en-US"/>
        </a:p>
      </dgm:t>
    </dgm:pt>
    <dgm:pt modelId="{E709D731-55AA-4E91-B586-E47ED600F5B7}">
      <dgm:prSet phldrT="[Text]"/>
      <dgm:spPr/>
      <dgm:t>
        <a:bodyPr/>
        <a:lstStyle/>
        <a:p>
          <a:r>
            <a:rPr lang="en-US" dirty="0"/>
            <a:t>Leaves no residue when discharged</a:t>
          </a:r>
        </a:p>
      </dgm:t>
    </dgm:pt>
    <dgm:pt modelId="{02EAB2E6-9BE0-4F1C-9590-587307BB575F}" type="parTrans" cxnId="{B87FA81D-F74C-4FC2-9616-FDC70F9DE05F}">
      <dgm:prSet/>
      <dgm:spPr/>
      <dgm:t>
        <a:bodyPr/>
        <a:lstStyle/>
        <a:p>
          <a:endParaRPr lang="en-US"/>
        </a:p>
      </dgm:t>
    </dgm:pt>
    <dgm:pt modelId="{2100EF56-2A5D-46A5-B6D8-19632B8B9FB5}" type="sibTrans" cxnId="{B87FA81D-F74C-4FC2-9616-FDC70F9DE05F}">
      <dgm:prSet/>
      <dgm:spPr/>
      <dgm:t>
        <a:bodyPr/>
        <a:lstStyle/>
        <a:p>
          <a:endParaRPr lang="en-US"/>
        </a:p>
      </dgm:t>
    </dgm:pt>
    <dgm:pt modelId="{DBE9930F-448B-48D4-B307-0FBF29820816}" type="pres">
      <dgm:prSet presAssocID="{BF69AE52-B609-415A-B6C8-130591D4ABED}" presName="linear" presStyleCnt="0">
        <dgm:presLayoutVars>
          <dgm:dir/>
          <dgm:animLvl val="lvl"/>
          <dgm:resizeHandles val="exact"/>
        </dgm:presLayoutVars>
      </dgm:prSet>
      <dgm:spPr/>
      <dgm:t>
        <a:bodyPr/>
        <a:lstStyle/>
        <a:p>
          <a:endParaRPr lang="en-US"/>
        </a:p>
      </dgm:t>
    </dgm:pt>
    <dgm:pt modelId="{56130CF2-A895-4684-979F-4C7F0D998F38}" type="pres">
      <dgm:prSet presAssocID="{52D3E94A-579F-497A-8822-1278C85FAC57}" presName="parentLin" presStyleCnt="0"/>
      <dgm:spPr/>
      <dgm:t>
        <a:bodyPr/>
        <a:lstStyle/>
        <a:p>
          <a:endParaRPr lang="en-US"/>
        </a:p>
      </dgm:t>
    </dgm:pt>
    <dgm:pt modelId="{6338E297-E70A-47F6-8410-DEBF70203670}" type="pres">
      <dgm:prSet presAssocID="{52D3E94A-579F-497A-8822-1278C85FAC57}" presName="parentLeftMargin" presStyleLbl="node1" presStyleIdx="0" presStyleCnt="1"/>
      <dgm:spPr/>
      <dgm:t>
        <a:bodyPr/>
        <a:lstStyle/>
        <a:p>
          <a:endParaRPr lang="en-US"/>
        </a:p>
      </dgm:t>
    </dgm:pt>
    <dgm:pt modelId="{7AC3F1E0-E949-4552-AC52-A951A2C0E927}" type="pres">
      <dgm:prSet presAssocID="{52D3E94A-579F-497A-8822-1278C85FAC57}" presName="parentText" presStyleLbl="node1" presStyleIdx="0" presStyleCnt="1">
        <dgm:presLayoutVars>
          <dgm:chMax val="0"/>
          <dgm:bulletEnabled val="1"/>
        </dgm:presLayoutVars>
      </dgm:prSet>
      <dgm:spPr/>
      <dgm:t>
        <a:bodyPr/>
        <a:lstStyle/>
        <a:p>
          <a:endParaRPr lang="en-US"/>
        </a:p>
      </dgm:t>
    </dgm:pt>
    <dgm:pt modelId="{3FC3A892-9922-4EB6-9BD5-3EBF2FCAB31B}" type="pres">
      <dgm:prSet presAssocID="{52D3E94A-579F-497A-8822-1278C85FAC57}" presName="negativeSpace" presStyleCnt="0"/>
      <dgm:spPr/>
      <dgm:t>
        <a:bodyPr/>
        <a:lstStyle/>
        <a:p>
          <a:endParaRPr lang="en-US"/>
        </a:p>
      </dgm:t>
    </dgm:pt>
    <dgm:pt modelId="{11FC64D8-EACF-4F02-B640-755F36454623}" type="pres">
      <dgm:prSet presAssocID="{52D3E94A-579F-497A-8822-1278C85FAC57}" presName="childText" presStyleLbl="conFgAcc1" presStyleIdx="0" presStyleCnt="1">
        <dgm:presLayoutVars>
          <dgm:bulletEnabled val="1"/>
        </dgm:presLayoutVars>
      </dgm:prSet>
      <dgm:spPr/>
      <dgm:t>
        <a:bodyPr/>
        <a:lstStyle/>
        <a:p>
          <a:endParaRPr lang="en-US"/>
        </a:p>
      </dgm:t>
    </dgm:pt>
  </dgm:ptLst>
  <dgm:cxnLst>
    <dgm:cxn modelId="{AA332AB0-5632-465D-9CC8-100904AB4340}" type="presOf" srcId="{E709D731-55AA-4E91-B586-E47ED600F5B7}" destId="{11FC64D8-EACF-4F02-B640-755F36454623}" srcOrd="0" destOrd="0" presId="urn:microsoft.com/office/officeart/2005/8/layout/list1"/>
    <dgm:cxn modelId="{096CD377-E758-43CA-BD8D-00900AC6644A}" type="presOf" srcId="{4916CF50-7098-43F6-91D4-779792417F7F}" destId="{11FC64D8-EACF-4F02-B640-755F36454623}" srcOrd="0" destOrd="3" presId="urn:microsoft.com/office/officeart/2005/8/layout/list1"/>
    <dgm:cxn modelId="{50155F79-9B35-4B0B-BE11-42BDD8968390}" type="presOf" srcId="{52D3E94A-579F-497A-8822-1278C85FAC57}" destId="{6338E297-E70A-47F6-8410-DEBF70203670}" srcOrd="0" destOrd="0" presId="urn:microsoft.com/office/officeart/2005/8/layout/list1"/>
    <dgm:cxn modelId="{B1312BB4-1EB5-4645-9740-D156B4CAB3D3}" srcId="{52D3E94A-579F-497A-8822-1278C85FAC57}" destId="{D97A4F0E-4BE6-4274-BBC7-2B6388019AC8}" srcOrd="2" destOrd="0" parTransId="{6E03DF57-755C-4C67-AB7C-31FCC8BF5FFF}" sibTransId="{E5D1FC82-A0F2-4411-896E-9943C05B6F22}"/>
    <dgm:cxn modelId="{D4967534-4025-4527-8C1B-91FF9896A6D8}" type="presOf" srcId="{939B6473-C2E2-4978-B3CA-59CD8ADBA126}" destId="{11FC64D8-EACF-4F02-B640-755F36454623}" srcOrd="0" destOrd="5" presId="urn:microsoft.com/office/officeart/2005/8/layout/list1"/>
    <dgm:cxn modelId="{29337C65-127A-47BD-9A1B-90C321EDF6BE}" type="presOf" srcId="{BF69AE52-B609-415A-B6C8-130591D4ABED}" destId="{DBE9930F-448B-48D4-B307-0FBF29820816}" srcOrd="0" destOrd="0" presId="urn:microsoft.com/office/officeart/2005/8/layout/list1"/>
    <dgm:cxn modelId="{B87FA81D-F74C-4FC2-9616-FDC70F9DE05F}" srcId="{52D3E94A-579F-497A-8822-1278C85FAC57}" destId="{E709D731-55AA-4E91-B586-E47ED600F5B7}" srcOrd="0" destOrd="0" parTransId="{02EAB2E6-9BE0-4F1C-9590-587307BB575F}" sibTransId="{2100EF56-2A5D-46A5-B6D8-19632B8B9FB5}"/>
    <dgm:cxn modelId="{F8FA3DBB-4C06-4303-9420-821D7C5831EA}" srcId="{52D3E94A-579F-497A-8822-1278C85FAC57}" destId="{4916CF50-7098-43F6-91D4-779792417F7F}" srcOrd="3" destOrd="0" parTransId="{11A07AEB-FCBB-4239-A695-A4E7AD18B474}" sibTransId="{E1D3E3AB-5CD3-4FDA-8355-62E5E4F99125}"/>
    <dgm:cxn modelId="{7D1C2F07-C799-498B-8296-22BC1A04997E}" type="presOf" srcId="{4094CDF4-7A73-4F57-B48A-EC3AF8A9EDB6}" destId="{11FC64D8-EACF-4F02-B640-755F36454623}" srcOrd="0" destOrd="1" presId="urn:microsoft.com/office/officeart/2005/8/layout/list1"/>
    <dgm:cxn modelId="{11066F33-6AEB-4806-A030-A569C56B49D2}" srcId="{52D3E94A-579F-497A-8822-1278C85FAC57}" destId="{4094CDF4-7A73-4F57-B48A-EC3AF8A9EDB6}" srcOrd="1" destOrd="0" parTransId="{E57B8816-5DCE-4B07-8837-E8C7AC43F681}" sibTransId="{6B73C220-77E9-45FC-9AC8-AE967809A954}"/>
    <dgm:cxn modelId="{8B25F05F-1FC4-49F8-BEC1-57DF9038E0AC}" srcId="{BF69AE52-B609-415A-B6C8-130591D4ABED}" destId="{52D3E94A-579F-497A-8822-1278C85FAC57}" srcOrd="0" destOrd="0" parTransId="{CE12C930-3BEE-46A3-B624-94BE2269883F}" sibTransId="{A2D5EA70-7B6C-4D03-B711-35D6E0DDFAC7}"/>
    <dgm:cxn modelId="{BED1F8B4-F1DB-42A1-9E14-8F3879912624}" srcId="{52D3E94A-579F-497A-8822-1278C85FAC57}" destId="{D8294399-9197-4422-923D-18D2DAFD6920}" srcOrd="4" destOrd="0" parTransId="{F2BF60AF-9344-4504-BA92-307882E804EC}" sibTransId="{2B15698E-92CA-4230-816C-A0D92FF81248}"/>
    <dgm:cxn modelId="{D1DCCD09-7B81-4C32-8F05-6411E8A688D4}" type="presOf" srcId="{D8294399-9197-4422-923D-18D2DAFD6920}" destId="{11FC64D8-EACF-4F02-B640-755F36454623}" srcOrd="0" destOrd="4" presId="urn:microsoft.com/office/officeart/2005/8/layout/list1"/>
    <dgm:cxn modelId="{1B99B6FA-FC66-4D61-9717-AADF700076BB}" type="presOf" srcId="{D97A4F0E-4BE6-4274-BBC7-2B6388019AC8}" destId="{11FC64D8-EACF-4F02-B640-755F36454623}" srcOrd="0" destOrd="2" presId="urn:microsoft.com/office/officeart/2005/8/layout/list1"/>
    <dgm:cxn modelId="{DFFA71E9-3AC2-4855-BACD-A76D23C1C81C}" type="presOf" srcId="{52D3E94A-579F-497A-8822-1278C85FAC57}" destId="{7AC3F1E0-E949-4552-AC52-A951A2C0E927}" srcOrd="1" destOrd="0" presId="urn:microsoft.com/office/officeart/2005/8/layout/list1"/>
    <dgm:cxn modelId="{49B3D2BB-B9D4-4E23-9D55-126FF4FA73B9}" srcId="{52D3E94A-579F-497A-8822-1278C85FAC57}" destId="{939B6473-C2E2-4978-B3CA-59CD8ADBA126}" srcOrd="5" destOrd="0" parTransId="{0F35AB52-3AE0-4C22-BFB8-D831359A0813}" sibTransId="{E61AA967-4D83-4425-98D8-A3A6D829BB79}"/>
    <dgm:cxn modelId="{A6194C24-BADF-4C17-9DF5-692557715040}" type="presParOf" srcId="{DBE9930F-448B-48D4-B307-0FBF29820816}" destId="{56130CF2-A895-4684-979F-4C7F0D998F38}" srcOrd="0" destOrd="0" presId="urn:microsoft.com/office/officeart/2005/8/layout/list1"/>
    <dgm:cxn modelId="{6A0B970E-4CDF-46EA-B730-C6ABFE6AD720}" type="presParOf" srcId="{56130CF2-A895-4684-979F-4C7F0D998F38}" destId="{6338E297-E70A-47F6-8410-DEBF70203670}" srcOrd="0" destOrd="0" presId="urn:microsoft.com/office/officeart/2005/8/layout/list1"/>
    <dgm:cxn modelId="{50AE4920-E0AD-4050-8E34-E356D548B020}" type="presParOf" srcId="{56130CF2-A895-4684-979F-4C7F0D998F38}" destId="{7AC3F1E0-E949-4552-AC52-A951A2C0E927}" srcOrd="1" destOrd="0" presId="urn:microsoft.com/office/officeart/2005/8/layout/list1"/>
    <dgm:cxn modelId="{A496D3E6-2381-4692-9BD3-7280CD7384F6}" type="presParOf" srcId="{DBE9930F-448B-48D4-B307-0FBF29820816}" destId="{3FC3A892-9922-4EB6-9BD5-3EBF2FCAB31B}" srcOrd="1" destOrd="0" presId="urn:microsoft.com/office/officeart/2005/8/layout/list1"/>
    <dgm:cxn modelId="{91FAAF4D-EA2C-42BC-B85B-5A53B3E3B418}" type="presParOf" srcId="{DBE9930F-448B-48D4-B307-0FBF29820816}" destId="{11FC64D8-EACF-4F02-B640-755F36454623}"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45CD728B-40CA-40D1-932F-B5C41DB73A84}"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F5C48DE0-B655-422B-BDF6-DF711DEC4CF0}">
      <dgm:prSet phldrT="[Text]" custT="1"/>
      <dgm:spPr/>
      <dgm:t>
        <a:bodyPr/>
        <a:lstStyle/>
        <a:p>
          <a:r>
            <a:rPr lang="en-US" sz="1800" dirty="0"/>
            <a:t>Contains </a:t>
          </a:r>
          <a:r>
            <a:rPr lang="en-US" sz="1800" dirty="0" smtClean="0"/>
            <a:t>expellant </a:t>
          </a:r>
          <a:r>
            <a:rPr lang="en-US" sz="1800" dirty="0"/>
            <a:t>gas and extinguishing agent in a single chamber </a:t>
          </a:r>
        </a:p>
      </dgm:t>
    </dgm:pt>
    <dgm:pt modelId="{670DA520-FA09-479C-B203-96EDFAC25863}" type="parTrans" cxnId="{C2000CFD-4037-48B8-929A-F77888AA98A8}">
      <dgm:prSet/>
      <dgm:spPr/>
      <dgm:t>
        <a:bodyPr/>
        <a:lstStyle/>
        <a:p>
          <a:endParaRPr lang="en-US"/>
        </a:p>
      </dgm:t>
    </dgm:pt>
    <dgm:pt modelId="{8DE008AB-58E4-4500-B9D7-9A0D39F2D50E}" type="sibTrans" cxnId="{C2000CFD-4037-48B8-929A-F77888AA98A8}">
      <dgm:prSet/>
      <dgm:spPr/>
      <dgm:t>
        <a:bodyPr/>
        <a:lstStyle/>
        <a:p>
          <a:endParaRPr lang="en-US"/>
        </a:p>
      </dgm:t>
    </dgm:pt>
    <dgm:pt modelId="{9C8BAEA3-38F8-4CE9-A7BA-44DA849175C3}">
      <dgm:prSet custT="1"/>
      <dgm:spPr/>
      <dgm:t>
        <a:bodyPr/>
        <a:lstStyle/>
        <a:p>
          <a:r>
            <a:rPr lang="en-US" sz="1800" dirty="0"/>
            <a:t>Pressure of the gas forces the agent out through a siphon tube into the chamber, valve, and nozzle assembly</a:t>
          </a:r>
        </a:p>
      </dgm:t>
    </dgm:pt>
    <dgm:pt modelId="{6B0518A8-0DCD-4C65-8FF6-FA41296BAE83}" type="parTrans" cxnId="{B3134987-66C6-43C0-BD1B-1459E554383F}">
      <dgm:prSet/>
      <dgm:spPr/>
      <dgm:t>
        <a:bodyPr/>
        <a:lstStyle/>
        <a:p>
          <a:endParaRPr lang="en-US"/>
        </a:p>
      </dgm:t>
    </dgm:pt>
    <dgm:pt modelId="{1024F1E7-2D7C-4057-B633-43ED0D3E763C}" type="sibTrans" cxnId="{B3134987-66C6-43C0-BD1B-1459E554383F}">
      <dgm:prSet/>
      <dgm:spPr/>
      <dgm:t>
        <a:bodyPr/>
        <a:lstStyle/>
        <a:p>
          <a:endParaRPr lang="en-US"/>
        </a:p>
      </dgm:t>
    </dgm:pt>
    <dgm:pt modelId="{96B5048A-FD80-4BF9-B28D-E42952586597}">
      <dgm:prSet custT="1"/>
      <dgm:spPr/>
      <dgm:t>
        <a:bodyPr/>
        <a:lstStyle/>
        <a:p>
          <a:r>
            <a:rPr lang="en-US" sz="1800" dirty="0"/>
            <a:t>Usually requires special charging equipment for pressurization</a:t>
          </a:r>
        </a:p>
      </dgm:t>
    </dgm:pt>
    <dgm:pt modelId="{F6D8A05A-439D-4CA7-821B-D9853B2ABB9B}" type="parTrans" cxnId="{08F54BE5-462B-4874-A4D1-5F52FCD7225C}">
      <dgm:prSet/>
      <dgm:spPr/>
      <dgm:t>
        <a:bodyPr/>
        <a:lstStyle/>
        <a:p>
          <a:endParaRPr lang="en-US"/>
        </a:p>
      </dgm:t>
    </dgm:pt>
    <dgm:pt modelId="{4E4B1E91-56B0-41D0-A15E-E4461DD9A894}" type="sibTrans" cxnId="{08F54BE5-462B-4874-A4D1-5F52FCD7225C}">
      <dgm:prSet/>
      <dgm:spPr/>
      <dgm:t>
        <a:bodyPr/>
        <a:lstStyle/>
        <a:p>
          <a:endParaRPr lang="en-US"/>
        </a:p>
      </dgm:t>
    </dgm:pt>
    <dgm:pt modelId="{99742DDA-C34D-4AED-B72D-5BF001C064CE}">
      <dgm:prSet custT="1"/>
      <dgm:spPr/>
      <dgm:t>
        <a:bodyPr/>
        <a:lstStyle/>
        <a:p>
          <a:r>
            <a:rPr lang="en-US" sz="1800" dirty="0"/>
            <a:t>Licensed distributors usually perform needed services</a:t>
          </a:r>
        </a:p>
      </dgm:t>
    </dgm:pt>
    <dgm:pt modelId="{720C9EE5-94BC-404D-A8D0-E14442DE0958}" type="parTrans" cxnId="{3E37F84C-524D-410E-9EF0-2A735BBC4003}">
      <dgm:prSet/>
      <dgm:spPr/>
      <dgm:t>
        <a:bodyPr/>
        <a:lstStyle/>
        <a:p>
          <a:endParaRPr lang="en-US"/>
        </a:p>
      </dgm:t>
    </dgm:pt>
    <dgm:pt modelId="{919D1526-9B3E-45F5-8018-0D0F17AF419F}" type="sibTrans" cxnId="{3E37F84C-524D-410E-9EF0-2A735BBC4003}">
      <dgm:prSet/>
      <dgm:spPr/>
      <dgm:t>
        <a:bodyPr/>
        <a:lstStyle/>
        <a:p>
          <a:endParaRPr lang="en-US"/>
        </a:p>
      </dgm:t>
    </dgm:pt>
    <dgm:pt modelId="{7F03A21B-8825-4C83-BE1C-B2DEBEE456CF}">
      <dgm:prSet custT="1"/>
      <dgm:spPr/>
      <dgm:t>
        <a:bodyPr/>
        <a:lstStyle/>
        <a:p>
          <a:r>
            <a:rPr lang="en-US" sz="1800" dirty="0"/>
            <a:t>Normally found in locations where a high-use factor is not expected</a:t>
          </a:r>
        </a:p>
      </dgm:t>
    </dgm:pt>
    <dgm:pt modelId="{ED8B17EB-C194-4ABB-A5BA-6794ADE923BC}" type="parTrans" cxnId="{D5EE9C20-2EC7-4060-9F07-0B227D336B10}">
      <dgm:prSet/>
      <dgm:spPr/>
      <dgm:t>
        <a:bodyPr/>
        <a:lstStyle/>
        <a:p>
          <a:endParaRPr lang="en-US"/>
        </a:p>
      </dgm:t>
    </dgm:pt>
    <dgm:pt modelId="{1BC561AD-42CB-4FFF-86E2-79920664F9F0}" type="sibTrans" cxnId="{D5EE9C20-2EC7-4060-9F07-0B227D336B10}">
      <dgm:prSet/>
      <dgm:spPr/>
      <dgm:t>
        <a:bodyPr/>
        <a:lstStyle/>
        <a:p>
          <a:endParaRPr lang="en-US"/>
        </a:p>
      </dgm:t>
    </dgm:pt>
    <dgm:pt modelId="{2F4C6461-5730-4E86-8615-C96BEB60C662}">
      <dgm:prSet custT="1"/>
      <dgm:spPr/>
      <dgm:t>
        <a:bodyPr/>
        <a:lstStyle/>
        <a:p>
          <a:r>
            <a:rPr lang="en-US" sz="1800" dirty="0"/>
            <a:t>Air-pressurized water (APW) extinguishers are the most common</a:t>
          </a:r>
        </a:p>
      </dgm:t>
    </dgm:pt>
    <dgm:pt modelId="{00E14B62-7B10-4AD5-BDF0-DB61D6FC0F20}" type="parTrans" cxnId="{447D3724-3666-426A-B764-169F0CE64F73}">
      <dgm:prSet/>
      <dgm:spPr/>
      <dgm:t>
        <a:bodyPr/>
        <a:lstStyle/>
        <a:p>
          <a:endParaRPr lang="en-US"/>
        </a:p>
      </dgm:t>
    </dgm:pt>
    <dgm:pt modelId="{7D05CC49-9084-4D4D-9578-C8843731C2A1}" type="sibTrans" cxnId="{447D3724-3666-426A-B764-169F0CE64F73}">
      <dgm:prSet/>
      <dgm:spPr/>
      <dgm:t>
        <a:bodyPr/>
        <a:lstStyle/>
        <a:p>
          <a:endParaRPr lang="en-US"/>
        </a:p>
      </dgm:t>
    </dgm:pt>
    <dgm:pt modelId="{2C98F8ED-7C63-4CB6-8C15-E1D318C974F7}" type="pres">
      <dgm:prSet presAssocID="{45CD728B-40CA-40D1-932F-B5C41DB73A84}" presName="linear" presStyleCnt="0">
        <dgm:presLayoutVars>
          <dgm:animLvl val="lvl"/>
          <dgm:resizeHandles val="exact"/>
        </dgm:presLayoutVars>
      </dgm:prSet>
      <dgm:spPr/>
      <dgm:t>
        <a:bodyPr/>
        <a:lstStyle/>
        <a:p>
          <a:endParaRPr lang="en-US"/>
        </a:p>
      </dgm:t>
    </dgm:pt>
    <dgm:pt modelId="{28FD0838-A767-4787-A19F-4202796B8B88}" type="pres">
      <dgm:prSet presAssocID="{F5C48DE0-B655-422B-BDF6-DF711DEC4CF0}" presName="parentText" presStyleLbl="node1" presStyleIdx="0" presStyleCnt="6">
        <dgm:presLayoutVars>
          <dgm:chMax val="0"/>
          <dgm:bulletEnabled val="1"/>
        </dgm:presLayoutVars>
      </dgm:prSet>
      <dgm:spPr/>
      <dgm:t>
        <a:bodyPr/>
        <a:lstStyle/>
        <a:p>
          <a:endParaRPr lang="en-US"/>
        </a:p>
      </dgm:t>
    </dgm:pt>
    <dgm:pt modelId="{03301581-9B39-458B-8D1E-D02E267F22D7}" type="pres">
      <dgm:prSet presAssocID="{8DE008AB-58E4-4500-B9D7-9A0D39F2D50E}" presName="spacer" presStyleCnt="0"/>
      <dgm:spPr/>
      <dgm:t>
        <a:bodyPr/>
        <a:lstStyle/>
        <a:p>
          <a:endParaRPr lang="en-US"/>
        </a:p>
      </dgm:t>
    </dgm:pt>
    <dgm:pt modelId="{3657D737-C604-4E1F-A038-2ACB7F7F048B}" type="pres">
      <dgm:prSet presAssocID="{9C8BAEA3-38F8-4CE9-A7BA-44DA849175C3}" presName="parentText" presStyleLbl="node1" presStyleIdx="1" presStyleCnt="6">
        <dgm:presLayoutVars>
          <dgm:chMax val="0"/>
          <dgm:bulletEnabled val="1"/>
        </dgm:presLayoutVars>
      </dgm:prSet>
      <dgm:spPr/>
      <dgm:t>
        <a:bodyPr/>
        <a:lstStyle/>
        <a:p>
          <a:endParaRPr lang="en-US"/>
        </a:p>
      </dgm:t>
    </dgm:pt>
    <dgm:pt modelId="{698F8FF6-0280-4AD7-8B5B-D4B17652EC3A}" type="pres">
      <dgm:prSet presAssocID="{1024F1E7-2D7C-4057-B633-43ED0D3E763C}" presName="spacer" presStyleCnt="0"/>
      <dgm:spPr/>
      <dgm:t>
        <a:bodyPr/>
        <a:lstStyle/>
        <a:p>
          <a:endParaRPr lang="en-US"/>
        </a:p>
      </dgm:t>
    </dgm:pt>
    <dgm:pt modelId="{3BC19415-A2AF-46CF-9C61-01A76FAA2CFB}" type="pres">
      <dgm:prSet presAssocID="{96B5048A-FD80-4BF9-B28D-E42952586597}" presName="parentText" presStyleLbl="node1" presStyleIdx="2" presStyleCnt="6">
        <dgm:presLayoutVars>
          <dgm:chMax val="0"/>
          <dgm:bulletEnabled val="1"/>
        </dgm:presLayoutVars>
      </dgm:prSet>
      <dgm:spPr/>
      <dgm:t>
        <a:bodyPr/>
        <a:lstStyle/>
        <a:p>
          <a:endParaRPr lang="en-US"/>
        </a:p>
      </dgm:t>
    </dgm:pt>
    <dgm:pt modelId="{8C7EBA14-ADB1-4052-A41C-F185DA820BDA}" type="pres">
      <dgm:prSet presAssocID="{4E4B1E91-56B0-41D0-A15E-E4461DD9A894}" presName="spacer" presStyleCnt="0"/>
      <dgm:spPr/>
      <dgm:t>
        <a:bodyPr/>
        <a:lstStyle/>
        <a:p>
          <a:endParaRPr lang="en-US"/>
        </a:p>
      </dgm:t>
    </dgm:pt>
    <dgm:pt modelId="{6CB06AB8-7090-4450-81DA-8577EEBC88DD}" type="pres">
      <dgm:prSet presAssocID="{99742DDA-C34D-4AED-B72D-5BF001C064CE}" presName="parentText" presStyleLbl="node1" presStyleIdx="3" presStyleCnt="6">
        <dgm:presLayoutVars>
          <dgm:chMax val="0"/>
          <dgm:bulletEnabled val="1"/>
        </dgm:presLayoutVars>
      </dgm:prSet>
      <dgm:spPr/>
      <dgm:t>
        <a:bodyPr/>
        <a:lstStyle/>
        <a:p>
          <a:endParaRPr lang="en-US"/>
        </a:p>
      </dgm:t>
    </dgm:pt>
    <dgm:pt modelId="{3CBBD743-33BD-47F1-9871-18272079F440}" type="pres">
      <dgm:prSet presAssocID="{919D1526-9B3E-45F5-8018-0D0F17AF419F}" presName="spacer" presStyleCnt="0"/>
      <dgm:spPr/>
      <dgm:t>
        <a:bodyPr/>
        <a:lstStyle/>
        <a:p>
          <a:endParaRPr lang="en-US"/>
        </a:p>
      </dgm:t>
    </dgm:pt>
    <dgm:pt modelId="{04AE0FE3-9729-46F0-BCDD-86AE5C53D464}" type="pres">
      <dgm:prSet presAssocID="{7F03A21B-8825-4C83-BE1C-B2DEBEE456CF}" presName="parentText" presStyleLbl="node1" presStyleIdx="4" presStyleCnt="6">
        <dgm:presLayoutVars>
          <dgm:chMax val="0"/>
          <dgm:bulletEnabled val="1"/>
        </dgm:presLayoutVars>
      </dgm:prSet>
      <dgm:spPr/>
      <dgm:t>
        <a:bodyPr/>
        <a:lstStyle/>
        <a:p>
          <a:endParaRPr lang="en-US"/>
        </a:p>
      </dgm:t>
    </dgm:pt>
    <dgm:pt modelId="{51F59265-1CC2-41C3-8B04-D9F0F3DCC748}" type="pres">
      <dgm:prSet presAssocID="{1BC561AD-42CB-4FFF-86E2-79920664F9F0}" presName="spacer" presStyleCnt="0"/>
      <dgm:spPr/>
      <dgm:t>
        <a:bodyPr/>
        <a:lstStyle/>
        <a:p>
          <a:endParaRPr lang="en-US"/>
        </a:p>
      </dgm:t>
    </dgm:pt>
    <dgm:pt modelId="{0B8754F7-1FE0-4070-B485-10A423249880}" type="pres">
      <dgm:prSet presAssocID="{2F4C6461-5730-4E86-8615-C96BEB60C662}" presName="parentText" presStyleLbl="node1" presStyleIdx="5" presStyleCnt="6">
        <dgm:presLayoutVars>
          <dgm:chMax val="0"/>
          <dgm:bulletEnabled val="1"/>
        </dgm:presLayoutVars>
      </dgm:prSet>
      <dgm:spPr/>
      <dgm:t>
        <a:bodyPr/>
        <a:lstStyle/>
        <a:p>
          <a:endParaRPr lang="en-US"/>
        </a:p>
      </dgm:t>
    </dgm:pt>
  </dgm:ptLst>
  <dgm:cxnLst>
    <dgm:cxn modelId="{D5EE9C20-2EC7-4060-9F07-0B227D336B10}" srcId="{45CD728B-40CA-40D1-932F-B5C41DB73A84}" destId="{7F03A21B-8825-4C83-BE1C-B2DEBEE456CF}" srcOrd="4" destOrd="0" parTransId="{ED8B17EB-C194-4ABB-A5BA-6794ADE923BC}" sibTransId="{1BC561AD-42CB-4FFF-86E2-79920664F9F0}"/>
    <dgm:cxn modelId="{08F54BE5-462B-4874-A4D1-5F52FCD7225C}" srcId="{45CD728B-40CA-40D1-932F-B5C41DB73A84}" destId="{96B5048A-FD80-4BF9-B28D-E42952586597}" srcOrd="2" destOrd="0" parTransId="{F6D8A05A-439D-4CA7-821B-D9853B2ABB9B}" sibTransId="{4E4B1E91-56B0-41D0-A15E-E4461DD9A894}"/>
    <dgm:cxn modelId="{B3134987-66C6-43C0-BD1B-1459E554383F}" srcId="{45CD728B-40CA-40D1-932F-B5C41DB73A84}" destId="{9C8BAEA3-38F8-4CE9-A7BA-44DA849175C3}" srcOrd="1" destOrd="0" parTransId="{6B0518A8-0DCD-4C65-8FF6-FA41296BAE83}" sibTransId="{1024F1E7-2D7C-4057-B633-43ED0D3E763C}"/>
    <dgm:cxn modelId="{C2000CFD-4037-48B8-929A-F77888AA98A8}" srcId="{45CD728B-40CA-40D1-932F-B5C41DB73A84}" destId="{F5C48DE0-B655-422B-BDF6-DF711DEC4CF0}" srcOrd="0" destOrd="0" parTransId="{670DA520-FA09-479C-B203-96EDFAC25863}" sibTransId="{8DE008AB-58E4-4500-B9D7-9A0D39F2D50E}"/>
    <dgm:cxn modelId="{447D3724-3666-426A-B764-169F0CE64F73}" srcId="{45CD728B-40CA-40D1-932F-B5C41DB73A84}" destId="{2F4C6461-5730-4E86-8615-C96BEB60C662}" srcOrd="5" destOrd="0" parTransId="{00E14B62-7B10-4AD5-BDF0-DB61D6FC0F20}" sibTransId="{7D05CC49-9084-4D4D-9578-C8843731C2A1}"/>
    <dgm:cxn modelId="{269E8B05-E93D-4BC5-9CF9-63378F085BEC}" type="presOf" srcId="{2F4C6461-5730-4E86-8615-C96BEB60C662}" destId="{0B8754F7-1FE0-4070-B485-10A423249880}" srcOrd="0" destOrd="0" presId="urn:microsoft.com/office/officeart/2005/8/layout/vList2"/>
    <dgm:cxn modelId="{F6668903-1DFA-4920-970C-DDDF515FD509}" type="presOf" srcId="{96B5048A-FD80-4BF9-B28D-E42952586597}" destId="{3BC19415-A2AF-46CF-9C61-01A76FAA2CFB}" srcOrd="0" destOrd="0" presId="urn:microsoft.com/office/officeart/2005/8/layout/vList2"/>
    <dgm:cxn modelId="{3581816D-19BF-49F8-A25A-EEAD61E65FFC}" type="presOf" srcId="{F5C48DE0-B655-422B-BDF6-DF711DEC4CF0}" destId="{28FD0838-A767-4787-A19F-4202796B8B88}" srcOrd="0" destOrd="0" presId="urn:microsoft.com/office/officeart/2005/8/layout/vList2"/>
    <dgm:cxn modelId="{9AF4F962-AA40-475B-96C1-9CE0FC12877A}" type="presOf" srcId="{9C8BAEA3-38F8-4CE9-A7BA-44DA849175C3}" destId="{3657D737-C604-4E1F-A038-2ACB7F7F048B}" srcOrd="0" destOrd="0" presId="urn:microsoft.com/office/officeart/2005/8/layout/vList2"/>
    <dgm:cxn modelId="{37F72C5A-80C2-4873-A222-B7800948E794}" type="presOf" srcId="{99742DDA-C34D-4AED-B72D-5BF001C064CE}" destId="{6CB06AB8-7090-4450-81DA-8577EEBC88DD}" srcOrd="0" destOrd="0" presId="urn:microsoft.com/office/officeart/2005/8/layout/vList2"/>
    <dgm:cxn modelId="{3E37F84C-524D-410E-9EF0-2A735BBC4003}" srcId="{45CD728B-40CA-40D1-932F-B5C41DB73A84}" destId="{99742DDA-C34D-4AED-B72D-5BF001C064CE}" srcOrd="3" destOrd="0" parTransId="{720C9EE5-94BC-404D-A8D0-E14442DE0958}" sibTransId="{919D1526-9B3E-45F5-8018-0D0F17AF419F}"/>
    <dgm:cxn modelId="{E6A2C520-90A0-4810-A7E8-09DE638016F7}" type="presOf" srcId="{45CD728B-40CA-40D1-932F-B5C41DB73A84}" destId="{2C98F8ED-7C63-4CB6-8C15-E1D318C974F7}" srcOrd="0" destOrd="0" presId="urn:microsoft.com/office/officeart/2005/8/layout/vList2"/>
    <dgm:cxn modelId="{4CD8E011-0EDA-48D1-9C3D-D7C547B8E445}" type="presOf" srcId="{7F03A21B-8825-4C83-BE1C-B2DEBEE456CF}" destId="{04AE0FE3-9729-46F0-BCDD-86AE5C53D464}" srcOrd="0" destOrd="0" presId="urn:microsoft.com/office/officeart/2005/8/layout/vList2"/>
    <dgm:cxn modelId="{8B2C4ED4-1BFD-4A25-9A96-51C2E0B4FC86}" type="presParOf" srcId="{2C98F8ED-7C63-4CB6-8C15-E1D318C974F7}" destId="{28FD0838-A767-4787-A19F-4202796B8B88}" srcOrd="0" destOrd="0" presId="urn:microsoft.com/office/officeart/2005/8/layout/vList2"/>
    <dgm:cxn modelId="{431A7508-1E9F-46E3-9C1E-0BB3B2D88116}" type="presParOf" srcId="{2C98F8ED-7C63-4CB6-8C15-E1D318C974F7}" destId="{03301581-9B39-458B-8D1E-D02E267F22D7}" srcOrd="1" destOrd="0" presId="urn:microsoft.com/office/officeart/2005/8/layout/vList2"/>
    <dgm:cxn modelId="{5E5B4521-4137-440E-8CFE-2DCF86E719A9}" type="presParOf" srcId="{2C98F8ED-7C63-4CB6-8C15-E1D318C974F7}" destId="{3657D737-C604-4E1F-A038-2ACB7F7F048B}" srcOrd="2" destOrd="0" presId="urn:microsoft.com/office/officeart/2005/8/layout/vList2"/>
    <dgm:cxn modelId="{D285D429-091C-4E43-AD45-B962E54C60A5}" type="presParOf" srcId="{2C98F8ED-7C63-4CB6-8C15-E1D318C974F7}" destId="{698F8FF6-0280-4AD7-8B5B-D4B17652EC3A}" srcOrd="3" destOrd="0" presId="urn:microsoft.com/office/officeart/2005/8/layout/vList2"/>
    <dgm:cxn modelId="{64B61BB8-E093-4453-8590-6EDF19B40679}" type="presParOf" srcId="{2C98F8ED-7C63-4CB6-8C15-E1D318C974F7}" destId="{3BC19415-A2AF-46CF-9C61-01A76FAA2CFB}" srcOrd="4" destOrd="0" presId="urn:microsoft.com/office/officeart/2005/8/layout/vList2"/>
    <dgm:cxn modelId="{2890A6C3-D367-48CA-BC10-F62906306921}" type="presParOf" srcId="{2C98F8ED-7C63-4CB6-8C15-E1D318C974F7}" destId="{8C7EBA14-ADB1-4052-A41C-F185DA820BDA}" srcOrd="5" destOrd="0" presId="urn:microsoft.com/office/officeart/2005/8/layout/vList2"/>
    <dgm:cxn modelId="{48F7B68E-FCAE-4501-82F0-7049AA35D9C4}" type="presParOf" srcId="{2C98F8ED-7C63-4CB6-8C15-E1D318C974F7}" destId="{6CB06AB8-7090-4450-81DA-8577EEBC88DD}" srcOrd="6" destOrd="0" presId="urn:microsoft.com/office/officeart/2005/8/layout/vList2"/>
    <dgm:cxn modelId="{3381D696-2690-434F-AF7D-D204F2EF086C}" type="presParOf" srcId="{2C98F8ED-7C63-4CB6-8C15-E1D318C974F7}" destId="{3CBBD743-33BD-47F1-9871-18272079F440}" srcOrd="7" destOrd="0" presId="urn:microsoft.com/office/officeart/2005/8/layout/vList2"/>
    <dgm:cxn modelId="{1A527C27-D045-4010-A5EB-A8556226DC44}" type="presParOf" srcId="{2C98F8ED-7C63-4CB6-8C15-E1D318C974F7}" destId="{04AE0FE3-9729-46F0-BCDD-86AE5C53D464}" srcOrd="8" destOrd="0" presId="urn:microsoft.com/office/officeart/2005/8/layout/vList2"/>
    <dgm:cxn modelId="{C525761F-5952-4238-983D-BE7E34474270}" type="presParOf" srcId="{2C98F8ED-7C63-4CB6-8C15-E1D318C974F7}" destId="{51F59265-1CC2-41C3-8B04-D9F0F3DCC748}" srcOrd="9" destOrd="0" presId="urn:microsoft.com/office/officeart/2005/8/layout/vList2"/>
    <dgm:cxn modelId="{5748A7D9-50D6-430C-9741-F880462D57F8}" type="presParOf" srcId="{2C98F8ED-7C63-4CB6-8C15-E1D318C974F7}" destId="{0B8754F7-1FE0-4070-B485-10A423249880}"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45CD728B-40CA-40D1-932F-B5C41DB73A84}" type="doc">
      <dgm:prSet loTypeId="urn:microsoft.com/office/officeart/2008/layout/LinedList" loCatId="list" qsTypeId="urn:microsoft.com/office/officeart/2005/8/quickstyle/simple1" qsCatId="simple" csTypeId="urn:microsoft.com/office/officeart/2005/8/colors/accent2_3" csCatId="accent2" phldr="1"/>
      <dgm:spPr/>
      <dgm:t>
        <a:bodyPr/>
        <a:lstStyle/>
        <a:p>
          <a:endParaRPr lang="en-US"/>
        </a:p>
      </dgm:t>
    </dgm:pt>
    <dgm:pt modelId="{F5C48DE0-B655-422B-BDF6-DF711DEC4CF0}">
      <dgm:prSet phldrT="[Text]" custT="1"/>
      <dgm:spPr/>
      <dgm:t>
        <a:bodyPr/>
        <a:lstStyle/>
        <a:p>
          <a:r>
            <a:rPr lang="en-US" sz="1800" dirty="0"/>
            <a:t>Stores expellant gas in a separate cartridge attached to the side of the agent cylinder or tank</a:t>
          </a:r>
        </a:p>
      </dgm:t>
    </dgm:pt>
    <dgm:pt modelId="{670DA520-FA09-479C-B203-96EDFAC25863}" type="parTrans" cxnId="{C2000CFD-4037-48B8-929A-F77888AA98A8}">
      <dgm:prSet/>
      <dgm:spPr/>
      <dgm:t>
        <a:bodyPr/>
        <a:lstStyle/>
        <a:p>
          <a:endParaRPr lang="en-US" sz="2000"/>
        </a:p>
      </dgm:t>
    </dgm:pt>
    <dgm:pt modelId="{8DE008AB-58E4-4500-B9D7-9A0D39F2D50E}" type="sibTrans" cxnId="{C2000CFD-4037-48B8-929A-F77888AA98A8}">
      <dgm:prSet/>
      <dgm:spPr/>
      <dgm:t>
        <a:bodyPr/>
        <a:lstStyle/>
        <a:p>
          <a:endParaRPr lang="en-US" sz="2000"/>
        </a:p>
      </dgm:t>
    </dgm:pt>
    <dgm:pt modelId="{1C274C74-753F-4556-90FE-1447F1906942}">
      <dgm:prSet custT="1"/>
      <dgm:spPr/>
      <dgm:t>
        <a:bodyPr/>
        <a:lstStyle/>
        <a:p>
          <a:r>
            <a:rPr lang="en-US" sz="1800" dirty="0"/>
            <a:t>During activation</a:t>
          </a:r>
          <a:r>
            <a:rPr lang="en-US" sz="1800" dirty="0" smtClean="0"/>
            <a:t>, </a:t>
          </a:r>
          <a:r>
            <a:rPr lang="en-US" sz="1800" dirty="0"/>
            <a:t>expellant gas is released into the agent cylinder</a:t>
          </a:r>
        </a:p>
      </dgm:t>
    </dgm:pt>
    <dgm:pt modelId="{589E9740-1DB6-4628-8EF7-9F698784D5EC}" type="parTrans" cxnId="{E1608EF1-D154-457E-A96A-94703FA8CC92}">
      <dgm:prSet/>
      <dgm:spPr/>
      <dgm:t>
        <a:bodyPr/>
        <a:lstStyle/>
        <a:p>
          <a:endParaRPr lang="en-US" sz="2000"/>
        </a:p>
      </dgm:t>
    </dgm:pt>
    <dgm:pt modelId="{93CED509-49DB-493F-A507-A3364B318E21}" type="sibTrans" cxnId="{E1608EF1-D154-457E-A96A-94703FA8CC92}">
      <dgm:prSet/>
      <dgm:spPr/>
      <dgm:t>
        <a:bodyPr/>
        <a:lstStyle/>
        <a:p>
          <a:endParaRPr lang="en-US" sz="2000"/>
        </a:p>
      </dgm:t>
    </dgm:pt>
    <dgm:pt modelId="{5D2EDFDA-AE93-4AE7-9806-D01B5FF57D16}">
      <dgm:prSet custT="1"/>
      <dgm:spPr/>
      <dgm:t>
        <a:bodyPr/>
        <a:lstStyle/>
        <a:p>
          <a:r>
            <a:rPr lang="en-US" sz="1800" dirty="0"/>
            <a:t>Discharge is controlled by a handheld nozzle/lever; no pressure gauge is provided</a:t>
          </a:r>
        </a:p>
      </dgm:t>
    </dgm:pt>
    <dgm:pt modelId="{D97D9DCF-815B-45CD-BAAC-173D0395E4FA}" type="parTrans" cxnId="{56321320-E6AD-4BAE-99FA-469D8A15DED5}">
      <dgm:prSet/>
      <dgm:spPr/>
      <dgm:t>
        <a:bodyPr/>
        <a:lstStyle/>
        <a:p>
          <a:endParaRPr lang="en-US" sz="2000"/>
        </a:p>
      </dgm:t>
    </dgm:pt>
    <dgm:pt modelId="{68563FD9-8B3B-4A59-A5C1-E7F0D52363AA}" type="sibTrans" cxnId="{56321320-E6AD-4BAE-99FA-469D8A15DED5}">
      <dgm:prSet/>
      <dgm:spPr/>
      <dgm:t>
        <a:bodyPr/>
        <a:lstStyle/>
        <a:p>
          <a:endParaRPr lang="en-US" sz="2000"/>
        </a:p>
      </dgm:t>
    </dgm:pt>
    <dgm:pt modelId="{26208702-D78C-4FD4-B097-6E8877B1A4D7}">
      <dgm:prSet custT="1"/>
      <dgm:spPr/>
      <dgm:t>
        <a:bodyPr/>
        <a:lstStyle/>
        <a:p>
          <a:r>
            <a:rPr lang="en-US" sz="1800" dirty="0"/>
            <a:t>Found in industrial operations</a:t>
          </a:r>
        </a:p>
      </dgm:t>
    </dgm:pt>
    <dgm:pt modelId="{3C15DBBB-4CCD-49A9-A749-ABC741FBF407}" type="parTrans" cxnId="{8E8B83D7-F079-4FF0-BDE3-8EE4691BF018}">
      <dgm:prSet/>
      <dgm:spPr/>
      <dgm:t>
        <a:bodyPr/>
        <a:lstStyle/>
        <a:p>
          <a:endParaRPr lang="en-US" sz="2000"/>
        </a:p>
      </dgm:t>
    </dgm:pt>
    <dgm:pt modelId="{53D65ACC-034F-4CE3-8811-2E3E5035F9AD}" type="sibTrans" cxnId="{8E8B83D7-F079-4FF0-BDE3-8EE4691BF018}">
      <dgm:prSet/>
      <dgm:spPr/>
      <dgm:t>
        <a:bodyPr/>
        <a:lstStyle/>
        <a:p>
          <a:endParaRPr lang="en-US" sz="2000"/>
        </a:p>
      </dgm:t>
    </dgm:pt>
    <dgm:pt modelId="{E4C31CC1-BF7F-4155-A093-F9CC5CDA59A5}">
      <dgm:prSet custT="1"/>
      <dgm:spPr/>
      <dgm:t>
        <a:bodyPr/>
        <a:lstStyle/>
        <a:p>
          <a:r>
            <a:rPr lang="en-US" sz="1800" dirty="0"/>
            <a:t>When recharging, replace the gas cartridge and fill the agent cylinder</a:t>
          </a:r>
        </a:p>
      </dgm:t>
    </dgm:pt>
    <dgm:pt modelId="{983ACCF4-DB98-4735-AC06-78CCE5BFC34B}" type="parTrans" cxnId="{D59651D4-10EC-4D03-852B-60B9A2628019}">
      <dgm:prSet/>
      <dgm:spPr/>
      <dgm:t>
        <a:bodyPr/>
        <a:lstStyle/>
        <a:p>
          <a:endParaRPr lang="en-US" sz="2000"/>
        </a:p>
      </dgm:t>
    </dgm:pt>
    <dgm:pt modelId="{403C96B8-30A8-4297-AEF8-F5F1CDF0A71C}" type="sibTrans" cxnId="{D59651D4-10EC-4D03-852B-60B9A2628019}">
      <dgm:prSet/>
      <dgm:spPr/>
      <dgm:t>
        <a:bodyPr/>
        <a:lstStyle/>
        <a:p>
          <a:endParaRPr lang="en-US" sz="2000"/>
        </a:p>
      </dgm:t>
    </dgm:pt>
    <dgm:pt modelId="{9C54BD3C-8B7A-4F8B-87B0-F839293D50AF}">
      <dgm:prSet custT="1"/>
      <dgm:spPr/>
      <dgm:t>
        <a:bodyPr/>
        <a:lstStyle/>
        <a:p>
          <a:r>
            <a:rPr lang="en-US" sz="1800" dirty="0"/>
            <a:t>Pressure of the gas forces the agent into the application hose</a:t>
          </a:r>
        </a:p>
      </dgm:t>
    </dgm:pt>
    <dgm:pt modelId="{0DB02719-3271-416B-854A-1B6F400ECF1F}" type="parTrans" cxnId="{3D6AC5B7-3BEC-4DC2-B853-FD2D7A6FC03F}">
      <dgm:prSet/>
      <dgm:spPr/>
      <dgm:t>
        <a:bodyPr/>
        <a:lstStyle/>
        <a:p>
          <a:endParaRPr lang="en-US" sz="2000"/>
        </a:p>
      </dgm:t>
    </dgm:pt>
    <dgm:pt modelId="{D915A794-97F9-4498-BBCC-63A639D9BD90}" type="sibTrans" cxnId="{3D6AC5B7-3BEC-4DC2-B853-FD2D7A6FC03F}">
      <dgm:prSet/>
      <dgm:spPr/>
      <dgm:t>
        <a:bodyPr/>
        <a:lstStyle/>
        <a:p>
          <a:endParaRPr lang="en-US" sz="2000"/>
        </a:p>
      </dgm:t>
    </dgm:pt>
    <dgm:pt modelId="{4CB81FD3-5772-4088-9ED3-F89E869A3C4A}">
      <dgm:prSet custT="1"/>
      <dgm:spPr/>
      <dgm:t>
        <a:bodyPr/>
        <a:lstStyle/>
        <a:p>
          <a:r>
            <a:rPr lang="en-US" sz="1800" dirty="0"/>
            <a:t>Inspectors should verify that the expellant gas cartridge has not been activated; weigh to be sure that it has adequate gas</a:t>
          </a:r>
        </a:p>
      </dgm:t>
    </dgm:pt>
    <dgm:pt modelId="{64C12022-6C40-4957-BE12-DC910BDFEFA2}" type="parTrans" cxnId="{CC35B923-C33A-4755-87F9-583BE5066B77}">
      <dgm:prSet/>
      <dgm:spPr/>
      <dgm:t>
        <a:bodyPr/>
        <a:lstStyle/>
        <a:p>
          <a:endParaRPr lang="en-US" sz="2000"/>
        </a:p>
      </dgm:t>
    </dgm:pt>
    <dgm:pt modelId="{0009C61F-47E0-42DF-B3C3-1084DC36BF9D}" type="sibTrans" cxnId="{CC35B923-C33A-4755-87F9-583BE5066B77}">
      <dgm:prSet/>
      <dgm:spPr/>
      <dgm:t>
        <a:bodyPr/>
        <a:lstStyle/>
        <a:p>
          <a:endParaRPr lang="en-US" sz="2000"/>
        </a:p>
      </dgm:t>
    </dgm:pt>
    <dgm:pt modelId="{6FBC4640-73F0-418D-9157-FB6E918E20E1}" type="pres">
      <dgm:prSet presAssocID="{45CD728B-40CA-40D1-932F-B5C41DB73A84}" presName="vert0" presStyleCnt="0">
        <dgm:presLayoutVars>
          <dgm:dir/>
          <dgm:animOne val="branch"/>
          <dgm:animLvl val="lvl"/>
        </dgm:presLayoutVars>
      </dgm:prSet>
      <dgm:spPr/>
      <dgm:t>
        <a:bodyPr/>
        <a:lstStyle/>
        <a:p>
          <a:endParaRPr lang="en-US"/>
        </a:p>
      </dgm:t>
    </dgm:pt>
    <dgm:pt modelId="{F39DFF86-881A-4276-82F4-41B8478EFD43}" type="pres">
      <dgm:prSet presAssocID="{F5C48DE0-B655-422B-BDF6-DF711DEC4CF0}" presName="thickLine" presStyleLbl="alignNode1" presStyleIdx="0" presStyleCnt="7"/>
      <dgm:spPr/>
      <dgm:t>
        <a:bodyPr/>
        <a:lstStyle/>
        <a:p>
          <a:endParaRPr lang="en-US"/>
        </a:p>
      </dgm:t>
    </dgm:pt>
    <dgm:pt modelId="{678B8156-5141-43F1-9DC2-BFB8BD3B428D}" type="pres">
      <dgm:prSet presAssocID="{F5C48DE0-B655-422B-BDF6-DF711DEC4CF0}" presName="horz1" presStyleCnt="0"/>
      <dgm:spPr/>
      <dgm:t>
        <a:bodyPr/>
        <a:lstStyle/>
        <a:p>
          <a:endParaRPr lang="en-US"/>
        </a:p>
      </dgm:t>
    </dgm:pt>
    <dgm:pt modelId="{2532E813-7F54-4933-9581-2812390A3629}" type="pres">
      <dgm:prSet presAssocID="{F5C48DE0-B655-422B-BDF6-DF711DEC4CF0}" presName="tx1" presStyleLbl="revTx" presStyleIdx="0" presStyleCnt="7"/>
      <dgm:spPr/>
      <dgm:t>
        <a:bodyPr/>
        <a:lstStyle/>
        <a:p>
          <a:endParaRPr lang="en-US"/>
        </a:p>
      </dgm:t>
    </dgm:pt>
    <dgm:pt modelId="{3AB645F7-0614-4632-A39B-C8752746DDAA}" type="pres">
      <dgm:prSet presAssocID="{F5C48DE0-B655-422B-BDF6-DF711DEC4CF0}" presName="vert1" presStyleCnt="0"/>
      <dgm:spPr/>
      <dgm:t>
        <a:bodyPr/>
        <a:lstStyle/>
        <a:p>
          <a:endParaRPr lang="en-US"/>
        </a:p>
      </dgm:t>
    </dgm:pt>
    <dgm:pt modelId="{094E5004-19CC-4742-818E-899CD31D9F39}" type="pres">
      <dgm:prSet presAssocID="{1C274C74-753F-4556-90FE-1447F1906942}" presName="thickLine" presStyleLbl="alignNode1" presStyleIdx="1" presStyleCnt="7"/>
      <dgm:spPr/>
      <dgm:t>
        <a:bodyPr/>
        <a:lstStyle/>
        <a:p>
          <a:endParaRPr lang="en-US"/>
        </a:p>
      </dgm:t>
    </dgm:pt>
    <dgm:pt modelId="{29282738-7466-4334-BDEE-8F9B543A6F11}" type="pres">
      <dgm:prSet presAssocID="{1C274C74-753F-4556-90FE-1447F1906942}" presName="horz1" presStyleCnt="0"/>
      <dgm:spPr/>
      <dgm:t>
        <a:bodyPr/>
        <a:lstStyle/>
        <a:p>
          <a:endParaRPr lang="en-US"/>
        </a:p>
      </dgm:t>
    </dgm:pt>
    <dgm:pt modelId="{5224BB13-3A0D-456C-8284-B9D6E328F32C}" type="pres">
      <dgm:prSet presAssocID="{1C274C74-753F-4556-90FE-1447F1906942}" presName="tx1" presStyleLbl="revTx" presStyleIdx="1" presStyleCnt="7" custScaleY="93204"/>
      <dgm:spPr/>
      <dgm:t>
        <a:bodyPr/>
        <a:lstStyle/>
        <a:p>
          <a:endParaRPr lang="en-US"/>
        </a:p>
      </dgm:t>
    </dgm:pt>
    <dgm:pt modelId="{F64D4DAD-2DDE-442E-AFDE-45545D0189F3}" type="pres">
      <dgm:prSet presAssocID="{1C274C74-753F-4556-90FE-1447F1906942}" presName="vert1" presStyleCnt="0"/>
      <dgm:spPr/>
      <dgm:t>
        <a:bodyPr/>
        <a:lstStyle/>
        <a:p>
          <a:endParaRPr lang="en-US"/>
        </a:p>
      </dgm:t>
    </dgm:pt>
    <dgm:pt modelId="{459F6B49-C8A1-4400-BD31-FD4715690642}" type="pres">
      <dgm:prSet presAssocID="{9C54BD3C-8B7A-4F8B-87B0-F839293D50AF}" presName="thickLine" presStyleLbl="alignNode1" presStyleIdx="2" presStyleCnt="7"/>
      <dgm:spPr/>
      <dgm:t>
        <a:bodyPr/>
        <a:lstStyle/>
        <a:p>
          <a:endParaRPr lang="en-US"/>
        </a:p>
      </dgm:t>
    </dgm:pt>
    <dgm:pt modelId="{7670CC4B-5247-44A6-9A41-16FBD038C587}" type="pres">
      <dgm:prSet presAssocID="{9C54BD3C-8B7A-4F8B-87B0-F839293D50AF}" presName="horz1" presStyleCnt="0"/>
      <dgm:spPr/>
      <dgm:t>
        <a:bodyPr/>
        <a:lstStyle/>
        <a:p>
          <a:endParaRPr lang="en-US"/>
        </a:p>
      </dgm:t>
    </dgm:pt>
    <dgm:pt modelId="{065BB0EC-80DC-4F95-8FF9-5FB9FD41E54B}" type="pres">
      <dgm:prSet presAssocID="{9C54BD3C-8B7A-4F8B-87B0-F839293D50AF}" presName="tx1" presStyleLbl="revTx" presStyleIdx="2" presStyleCnt="7" custScaleY="98078"/>
      <dgm:spPr/>
      <dgm:t>
        <a:bodyPr/>
        <a:lstStyle/>
        <a:p>
          <a:endParaRPr lang="en-US"/>
        </a:p>
      </dgm:t>
    </dgm:pt>
    <dgm:pt modelId="{B3851A0E-6F46-4924-A693-109FC0807BB4}" type="pres">
      <dgm:prSet presAssocID="{9C54BD3C-8B7A-4F8B-87B0-F839293D50AF}" presName="vert1" presStyleCnt="0"/>
      <dgm:spPr/>
      <dgm:t>
        <a:bodyPr/>
        <a:lstStyle/>
        <a:p>
          <a:endParaRPr lang="en-US"/>
        </a:p>
      </dgm:t>
    </dgm:pt>
    <dgm:pt modelId="{66964B56-06C2-443B-BCE1-5AAE338889BF}" type="pres">
      <dgm:prSet presAssocID="{5D2EDFDA-AE93-4AE7-9806-D01B5FF57D16}" presName="thickLine" presStyleLbl="alignNode1" presStyleIdx="3" presStyleCnt="7"/>
      <dgm:spPr/>
      <dgm:t>
        <a:bodyPr/>
        <a:lstStyle/>
        <a:p>
          <a:endParaRPr lang="en-US"/>
        </a:p>
      </dgm:t>
    </dgm:pt>
    <dgm:pt modelId="{227E5469-A057-4108-82D6-92CC1BFD7A4E}" type="pres">
      <dgm:prSet presAssocID="{5D2EDFDA-AE93-4AE7-9806-D01B5FF57D16}" presName="horz1" presStyleCnt="0"/>
      <dgm:spPr/>
      <dgm:t>
        <a:bodyPr/>
        <a:lstStyle/>
        <a:p>
          <a:endParaRPr lang="en-US"/>
        </a:p>
      </dgm:t>
    </dgm:pt>
    <dgm:pt modelId="{37FD85F0-DD7C-4BC3-8AA8-F3C6FA253F8B}" type="pres">
      <dgm:prSet presAssocID="{5D2EDFDA-AE93-4AE7-9806-D01B5FF57D16}" presName="tx1" presStyleLbl="revTx" presStyleIdx="3" presStyleCnt="7"/>
      <dgm:spPr/>
      <dgm:t>
        <a:bodyPr/>
        <a:lstStyle/>
        <a:p>
          <a:endParaRPr lang="en-US"/>
        </a:p>
      </dgm:t>
    </dgm:pt>
    <dgm:pt modelId="{872E5A69-C408-4841-8BCB-75AC3EE2BF6B}" type="pres">
      <dgm:prSet presAssocID="{5D2EDFDA-AE93-4AE7-9806-D01B5FF57D16}" presName="vert1" presStyleCnt="0"/>
      <dgm:spPr/>
      <dgm:t>
        <a:bodyPr/>
        <a:lstStyle/>
        <a:p>
          <a:endParaRPr lang="en-US"/>
        </a:p>
      </dgm:t>
    </dgm:pt>
    <dgm:pt modelId="{9805F4DB-8D5B-4D42-9492-460B4BEA2B80}" type="pres">
      <dgm:prSet presAssocID="{26208702-D78C-4FD4-B097-6E8877B1A4D7}" presName="thickLine" presStyleLbl="alignNode1" presStyleIdx="4" presStyleCnt="7"/>
      <dgm:spPr/>
      <dgm:t>
        <a:bodyPr/>
        <a:lstStyle/>
        <a:p>
          <a:endParaRPr lang="en-US"/>
        </a:p>
      </dgm:t>
    </dgm:pt>
    <dgm:pt modelId="{8B1BF9B8-2988-4AB3-8B3F-4697168BF689}" type="pres">
      <dgm:prSet presAssocID="{26208702-D78C-4FD4-B097-6E8877B1A4D7}" presName="horz1" presStyleCnt="0"/>
      <dgm:spPr/>
      <dgm:t>
        <a:bodyPr/>
        <a:lstStyle/>
        <a:p>
          <a:endParaRPr lang="en-US"/>
        </a:p>
      </dgm:t>
    </dgm:pt>
    <dgm:pt modelId="{D3ECFB3A-0355-4F4F-A387-A4024D95E3F4}" type="pres">
      <dgm:prSet presAssocID="{26208702-D78C-4FD4-B097-6E8877B1A4D7}" presName="tx1" presStyleLbl="revTx" presStyleIdx="4" presStyleCnt="7" custScaleY="73740"/>
      <dgm:spPr/>
      <dgm:t>
        <a:bodyPr/>
        <a:lstStyle/>
        <a:p>
          <a:endParaRPr lang="en-US"/>
        </a:p>
      </dgm:t>
    </dgm:pt>
    <dgm:pt modelId="{8B3F4354-90D5-472C-B97F-C6F9B183EA58}" type="pres">
      <dgm:prSet presAssocID="{26208702-D78C-4FD4-B097-6E8877B1A4D7}" presName="vert1" presStyleCnt="0"/>
      <dgm:spPr/>
      <dgm:t>
        <a:bodyPr/>
        <a:lstStyle/>
        <a:p>
          <a:endParaRPr lang="en-US"/>
        </a:p>
      </dgm:t>
    </dgm:pt>
    <dgm:pt modelId="{8B03D550-0559-4FB4-8888-25402E50859B}" type="pres">
      <dgm:prSet presAssocID="{4CB81FD3-5772-4088-9ED3-F89E869A3C4A}" presName="thickLine" presStyleLbl="alignNode1" presStyleIdx="5" presStyleCnt="7"/>
      <dgm:spPr/>
      <dgm:t>
        <a:bodyPr/>
        <a:lstStyle/>
        <a:p>
          <a:endParaRPr lang="en-US"/>
        </a:p>
      </dgm:t>
    </dgm:pt>
    <dgm:pt modelId="{475655E7-18FD-46DC-812C-E31C0E6F7CF9}" type="pres">
      <dgm:prSet presAssocID="{4CB81FD3-5772-4088-9ED3-F89E869A3C4A}" presName="horz1" presStyleCnt="0"/>
      <dgm:spPr/>
      <dgm:t>
        <a:bodyPr/>
        <a:lstStyle/>
        <a:p>
          <a:endParaRPr lang="en-US"/>
        </a:p>
      </dgm:t>
    </dgm:pt>
    <dgm:pt modelId="{7A099F83-D473-44E8-BCE1-53DC78A382D5}" type="pres">
      <dgm:prSet presAssocID="{4CB81FD3-5772-4088-9ED3-F89E869A3C4A}" presName="tx1" presStyleLbl="revTx" presStyleIdx="5" presStyleCnt="7" custScaleY="149950"/>
      <dgm:spPr/>
      <dgm:t>
        <a:bodyPr/>
        <a:lstStyle/>
        <a:p>
          <a:endParaRPr lang="en-US"/>
        </a:p>
      </dgm:t>
    </dgm:pt>
    <dgm:pt modelId="{CD1F80C7-0DF5-487D-8798-20DDE1A4ED68}" type="pres">
      <dgm:prSet presAssocID="{4CB81FD3-5772-4088-9ED3-F89E869A3C4A}" presName="vert1" presStyleCnt="0"/>
      <dgm:spPr/>
      <dgm:t>
        <a:bodyPr/>
        <a:lstStyle/>
        <a:p>
          <a:endParaRPr lang="en-US"/>
        </a:p>
      </dgm:t>
    </dgm:pt>
    <dgm:pt modelId="{98952C3B-E51B-468A-BC3D-F056771CBF42}" type="pres">
      <dgm:prSet presAssocID="{E4C31CC1-BF7F-4155-A093-F9CC5CDA59A5}" presName="thickLine" presStyleLbl="alignNode1" presStyleIdx="6" presStyleCnt="7"/>
      <dgm:spPr/>
      <dgm:t>
        <a:bodyPr/>
        <a:lstStyle/>
        <a:p>
          <a:endParaRPr lang="en-US"/>
        </a:p>
      </dgm:t>
    </dgm:pt>
    <dgm:pt modelId="{239D1B64-5333-438E-8714-F751247B4D6D}" type="pres">
      <dgm:prSet presAssocID="{E4C31CC1-BF7F-4155-A093-F9CC5CDA59A5}" presName="horz1" presStyleCnt="0"/>
      <dgm:spPr/>
      <dgm:t>
        <a:bodyPr/>
        <a:lstStyle/>
        <a:p>
          <a:endParaRPr lang="en-US"/>
        </a:p>
      </dgm:t>
    </dgm:pt>
    <dgm:pt modelId="{9CBC5F9C-3702-4D92-816C-F788AA170C9B}" type="pres">
      <dgm:prSet presAssocID="{E4C31CC1-BF7F-4155-A093-F9CC5CDA59A5}" presName="tx1" presStyleLbl="revTx" presStyleIdx="6" presStyleCnt="7"/>
      <dgm:spPr/>
      <dgm:t>
        <a:bodyPr/>
        <a:lstStyle/>
        <a:p>
          <a:endParaRPr lang="en-US"/>
        </a:p>
      </dgm:t>
    </dgm:pt>
    <dgm:pt modelId="{88870E62-C894-4904-97CE-58868FD10AE5}" type="pres">
      <dgm:prSet presAssocID="{E4C31CC1-BF7F-4155-A093-F9CC5CDA59A5}" presName="vert1" presStyleCnt="0"/>
      <dgm:spPr/>
      <dgm:t>
        <a:bodyPr/>
        <a:lstStyle/>
        <a:p>
          <a:endParaRPr lang="en-US"/>
        </a:p>
      </dgm:t>
    </dgm:pt>
  </dgm:ptLst>
  <dgm:cxnLst>
    <dgm:cxn modelId="{3D6AC5B7-3BEC-4DC2-B853-FD2D7A6FC03F}" srcId="{45CD728B-40CA-40D1-932F-B5C41DB73A84}" destId="{9C54BD3C-8B7A-4F8B-87B0-F839293D50AF}" srcOrd="2" destOrd="0" parTransId="{0DB02719-3271-416B-854A-1B6F400ECF1F}" sibTransId="{D915A794-97F9-4498-BBCC-63A639D9BD90}"/>
    <dgm:cxn modelId="{86CC6F89-BF45-4AAF-8E33-F433934DA0FE}" type="presOf" srcId="{4CB81FD3-5772-4088-9ED3-F89E869A3C4A}" destId="{7A099F83-D473-44E8-BCE1-53DC78A382D5}" srcOrd="0" destOrd="0" presId="urn:microsoft.com/office/officeart/2008/layout/LinedList"/>
    <dgm:cxn modelId="{8E8B83D7-F079-4FF0-BDE3-8EE4691BF018}" srcId="{45CD728B-40CA-40D1-932F-B5C41DB73A84}" destId="{26208702-D78C-4FD4-B097-6E8877B1A4D7}" srcOrd="4" destOrd="0" parTransId="{3C15DBBB-4CCD-49A9-A749-ABC741FBF407}" sibTransId="{53D65ACC-034F-4CE3-8811-2E3E5035F9AD}"/>
    <dgm:cxn modelId="{E1608EF1-D154-457E-A96A-94703FA8CC92}" srcId="{45CD728B-40CA-40D1-932F-B5C41DB73A84}" destId="{1C274C74-753F-4556-90FE-1447F1906942}" srcOrd="1" destOrd="0" parTransId="{589E9740-1DB6-4628-8EF7-9F698784D5EC}" sibTransId="{93CED509-49DB-493F-A507-A3364B318E21}"/>
    <dgm:cxn modelId="{C2000CFD-4037-48B8-929A-F77888AA98A8}" srcId="{45CD728B-40CA-40D1-932F-B5C41DB73A84}" destId="{F5C48DE0-B655-422B-BDF6-DF711DEC4CF0}" srcOrd="0" destOrd="0" parTransId="{670DA520-FA09-479C-B203-96EDFAC25863}" sibTransId="{8DE008AB-58E4-4500-B9D7-9A0D39F2D50E}"/>
    <dgm:cxn modelId="{56321320-E6AD-4BAE-99FA-469D8A15DED5}" srcId="{45CD728B-40CA-40D1-932F-B5C41DB73A84}" destId="{5D2EDFDA-AE93-4AE7-9806-D01B5FF57D16}" srcOrd="3" destOrd="0" parTransId="{D97D9DCF-815B-45CD-BAAC-173D0395E4FA}" sibTransId="{68563FD9-8B3B-4A59-A5C1-E7F0D52363AA}"/>
    <dgm:cxn modelId="{1B4C9B0F-12FA-4706-91A4-BE7ED9C6C2C1}" type="presOf" srcId="{5D2EDFDA-AE93-4AE7-9806-D01B5FF57D16}" destId="{37FD85F0-DD7C-4BC3-8AA8-F3C6FA253F8B}" srcOrd="0" destOrd="0" presId="urn:microsoft.com/office/officeart/2008/layout/LinedList"/>
    <dgm:cxn modelId="{D59651D4-10EC-4D03-852B-60B9A2628019}" srcId="{45CD728B-40CA-40D1-932F-B5C41DB73A84}" destId="{E4C31CC1-BF7F-4155-A093-F9CC5CDA59A5}" srcOrd="6" destOrd="0" parTransId="{983ACCF4-DB98-4735-AC06-78CCE5BFC34B}" sibTransId="{403C96B8-30A8-4297-AEF8-F5F1CDF0A71C}"/>
    <dgm:cxn modelId="{CC35B923-C33A-4755-87F9-583BE5066B77}" srcId="{45CD728B-40CA-40D1-932F-B5C41DB73A84}" destId="{4CB81FD3-5772-4088-9ED3-F89E869A3C4A}" srcOrd="5" destOrd="0" parTransId="{64C12022-6C40-4957-BE12-DC910BDFEFA2}" sibTransId="{0009C61F-47E0-42DF-B3C3-1084DC36BF9D}"/>
    <dgm:cxn modelId="{9AB14C0D-B202-4098-84B9-4D1AA54F9219}" type="presOf" srcId="{26208702-D78C-4FD4-B097-6E8877B1A4D7}" destId="{D3ECFB3A-0355-4F4F-A387-A4024D95E3F4}" srcOrd="0" destOrd="0" presId="urn:microsoft.com/office/officeart/2008/layout/LinedList"/>
    <dgm:cxn modelId="{BF1B7A20-C0B7-4B59-AC15-E497B303ADE3}" type="presOf" srcId="{1C274C74-753F-4556-90FE-1447F1906942}" destId="{5224BB13-3A0D-456C-8284-B9D6E328F32C}" srcOrd="0" destOrd="0" presId="urn:microsoft.com/office/officeart/2008/layout/LinedList"/>
    <dgm:cxn modelId="{A73EAD7D-8935-47AF-A878-2CFD7785919C}" type="presOf" srcId="{E4C31CC1-BF7F-4155-A093-F9CC5CDA59A5}" destId="{9CBC5F9C-3702-4D92-816C-F788AA170C9B}" srcOrd="0" destOrd="0" presId="urn:microsoft.com/office/officeart/2008/layout/LinedList"/>
    <dgm:cxn modelId="{BEE7D4A5-6C1E-424A-96AA-6FA255D2E790}" type="presOf" srcId="{F5C48DE0-B655-422B-BDF6-DF711DEC4CF0}" destId="{2532E813-7F54-4933-9581-2812390A3629}" srcOrd="0" destOrd="0" presId="urn:microsoft.com/office/officeart/2008/layout/LinedList"/>
    <dgm:cxn modelId="{9E0F380F-D588-470B-951D-47C2063D2295}" type="presOf" srcId="{9C54BD3C-8B7A-4F8B-87B0-F839293D50AF}" destId="{065BB0EC-80DC-4F95-8FF9-5FB9FD41E54B}" srcOrd="0" destOrd="0" presId="urn:microsoft.com/office/officeart/2008/layout/LinedList"/>
    <dgm:cxn modelId="{392C7882-5329-4116-A329-B421F139EBF6}" type="presOf" srcId="{45CD728B-40CA-40D1-932F-B5C41DB73A84}" destId="{6FBC4640-73F0-418D-9157-FB6E918E20E1}" srcOrd="0" destOrd="0" presId="urn:microsoft.com/office/officeart/2008/layout/LinedList"/>
    <dgm:cxn modelId="{9C31F418-DDA1-4A93-96B9-98FF769EBD93}" type="presParOf" srcId="{6FBC4640-73F0-418D-9157-FB6E918E20E1}" destId="{F39DFF86-881A-4276-82F4-41B8478EFD43}" srcOrd="0" destOrd="0" presId="urn:microsoft.com/office/officeart/2008/layout/LinedList"/>
    <dgm:cxn modelId="{A9AFF1BB-421A-4DA6-BB12-793B5D18D1EE}" type="presParOf" srcId="{6FBC4640-73F0-418D-9157-FB6E918E20E1}" destId="{678B8156-5141-43F1-9DC2-BFB8BD3B428D}" srcOrd="1" destOrd="0" presId="urn:microsoft.com/office/officeart/2008/layout/LinedList"/>
    <dgm:cxn modelId="{D4EA3A3B-F796-43DF-A5ED-4E94C1C90550}" type="presParOf" srcId="{678B8156-5141-43F1-9DC2-BFB8BD3B428D}" destId="{2532E813-7F54-4933-9581-2812390A3629}" srcOrd="0" destOrd="0" presId="urn:microsoft.com/office/officeart/2008/layout/LinedList"/>
    <dgm:cxn modelId="{DD496D3E-E041-479C-8B62-63A47F9C8B7E}" type="presParOf" srcId="{678B8156-5141-43F1-9DC2-BFB8BD3B428D}" destId="{3AB645F7-0614-4632-A39B-C8752746DDAA}" srcOrd="1" destOrd="0" presId="urn:microsoft.com/office/officeart/2008/layout/LinedList"/>
    <dgm:cxn modelId="{B9BC5915-D212-4F9E-971D-C41F72CFFFB6}" type="presParOf" srcId="{6FBC4640-73F0-418D-9157-FB6E918E20E1}" destId="{094E5004-19CC-4742-818E-899CD31D9F39}" srcOrd="2" destOrd="0" presId="urn:microsoft.com/office/officeart/2008/layout/LinedList"/>
    <dgm:cxn modelId="{645716D4-77E5-4D6F-9148-7F8BED38D031}" type="presParOf" srcId="{6FBC4640-73F0-418D-9157-FB6E918E20E1}" destId="{29282738-7466-4334-BDEE-8F9B543A6F11}" srcOrd="3" destOrd="0" presId="urn:microsoft.com/office/officeart/2008/layout/LinedList"/>
    <dgm:cxn modelId="{688492E1-B06C-4EA8-A075-A6204683D640}" type="presParOf" srcId="{29282738-7466-4334-BDEE-8F9B543A6F11}" destId="{5224BB13-3A0D-456C-8284-B9D6E328F32C}" srcOrd="0" destOrd="0" presId="urn:microsoft.com/office/officeart/2008/layout/LinedList"/>
    <dgm:cxn modelId="{E94B42CD-AFFC-4716-B071-E813BD30F645}" type="presParOf" srcId="{29282738-7466-4334-BDEE-8F9B543A6F11}" destId="{F64D4DAD-2DDE-442E-AFDE-45545D0189F3}" srcOrd="1" destOrd="0" presId="urn:microsoft.com/office/officeart/2008/layout/LinedList"/>
    <dgm:cxn modelId="{66E395CD-FB29-474A-911F-B4C35F39CB7B}" type="presParOf" srcId="{6FBC4640-73F0-418D-9157-FB6E918E20E1}" destId="{459F6B49-C8A1-4400-BD31-FD4715690642}" srcOrd="4" destOrd="0" presId="urn:microsoft.com/office/officeart/2008/layout/LinedList"/>
    <dgm:cxn modelId="{7E73B8E6-E98D-4782-A85E-E60CBE506084}" type="presParOf" srcId="{6FBC4640-73F0-418D-9157-FB6E918E20E1}" destId="{7670CC4B-5247-44A6-9A41-16FBD038C587}" srcOrd="5" destOrd="0" presId="urn:microsoft.com/office/officeart/2008/layout/LinedList"/>
    <dgm:cxn modelId="{FE176AEE-E72E-4D70-9854-6297F379CD6F}" type="presParOf" srcId="{7670CC4B-5247-44A6-9A41-16FBD038C587}" destId="{065BB0EC-80DC-4F95-8FF9-5FB9FD41E54B}" srcOrd="0" destOrd="0" presId="urn:microsoft.com/office/officeart/2008/layout/LinedList"/>
    <dgm:cxn modelId="{067FCA0F-C9C9-4A30-A2B4-05227C15DBC8}" type="presParOf" srcId="{7670CC4B-5247-44A6-9A41-16FBD038C587}" destId="{B3851A0E-6F46-4924-A693-109FC0807BB4}" srcOrd="1" destOrd="0" presId="urn:microsoft.com/office/officeart/2008/layout/LinedList"/>
    <dgm:cxn modelId="{63DF36C1-3F95-4E1E-B022-CB6CFB9568B7}" type="presParOf" srcId="{6FBC4640-73F0-418D-9157-FB6E918E20E1}" destId="{66964B56-06C2-443B-BCE1-5AAE338889BF}" srcOrd="6" destOrd="0" presId="urn:microsoft.com/office/officeart/2008/layout/LinedList"/>
    <dgm:cxn modelId="{B77E4565-5B26-48CF-B7D4-1D21D85ECA1B}" type="presParOf" srcId="{6FBC4640-73F0-418D-9157-FB6E918E20E1}" destId="{227E5469-A057-4108-82D6-92CC1BFD7A4E}" srcOrd="7" destOrd="0" presId="urn:microsoft.com/office/officeart/2008/layout/LinedList"/>
    <dgm:cxn modelId="{AA63A9EA-AFFE-4F69-9864-CB6CDEB5F637}" type="presParOf" srcId="{227E5469-A057-4108-82D6-92CC1BFD7A4E}" destId="{37FD85F0-DD7C-4BC3-8AA8-F3C6FA253F8B}" srcOrd="0" destOrd="0" presId="urn:microsoft.com/office/officeart/2008/layout/LinedList"/>
    <dgm:cxn modelId="{49A9B4B0-F9F7-491C-8D29-905813D580E0}" type="presParOf" srcId="{227E5469-A057-4108-82D6-92CC1BFD7A4E}" destId="{872E5A69-C408-4841-8BCB-75AC3EE2BF6B}" srcOrd="1" destOrd="0" presId="urn:microsoft.com/office/officeart/2008/layout/LinedList"/>
    <dgm:cxn modelId="{9DE193DA-C0B0-4098-A75A-878C4FB0923A}" type="presParOf" srcId="{6FBC4640-73F0-418D-9157-FB6E918E20E1}" destId="{9805F4DB-8D5B-4D42-9492-460B4BEA2B80}" srcOrd="8" destOrd="0" presId="urn:microsoft.com/office/officeart/2008/layout/LinedList"/>
    <dgm:cxn modelId="{3454A5B1-FE6F-4E12-B96F-899B55DA2001}" type="presParOf" srcId="{6FBC4640-73F0-418D-9157-FB6E918E20E1}" destId="{8B1BF9B8-2988-4AB3-8B3F-4697168BF689}" srcOrd="9" destOrd="0" presId="urn:microsoft.com/office/officeart/2008/layout/LinedList"/>
    <dgm:cxn modelId="{D3717DB3-DBD5-48F0-843F-5BD669E3F18E}" type="presParOf" srcId="{8B1BF9B8-2988-4AB3-8B3F-4697168BF689}" destId="{D3ECFB3A-0355-4F4F-A387-A4024D95E3F4}" srcOrd="0" destOrd="0" presId="urn:microsoft.com/office/officeart/2008/layout/LinedList"/>
    <dgm:cxn modelId="{ED994C9F-A5D7-40CC-9BA3-0277EBE754E4}" type="presParOf" srcId="{8B1BF9B8-2988-4AB3-8B3F-4697168BF689}" destId="{8B3F4354-90D5-472C-B97F-C6F9B183EA58}" srcOrd="1" destOrd="0" presId="urn:microsoft.com/office/officeart/2008/layout/LinedList"/>
    <dgm:cxn modelId="{4963E619-56DF-4DC9-8523-A3FF205089EA}" type="presParOf" srcId="{6FBC4640-73F0-418D-9157-FB6E918E20E1}" destId="{8B03D550-0559-4FB4-8888-25402E50859B}" srcOrd="10" destOrd="0" presId="urn:microsoft.com/office/officeart/2008/layout/LinedList"/>
    <dgm:cxn modelId="{261361D6-D28B-4DBB-B983-8A8E04959659}" type="presParOf" srcId="{6FBC4640-73F0-418D-9157-FB6E918E20E1}" destId="{475655E7-18FD-46DC-812C-E31C0E6F7CF9}" srcOrd="11" destOrd="0" presId="urn:microsoft.com/office/officeart/2008/layout/LinedList"/>
    <dgm:cxn modelId="{64115EDC-A6BC-4259-8DB8-FB6EDFDF1DFE}" type="presParOf" srcId="{475655E7-18FD-46DC-812C-E31C0E6F7CF9}" destId="{7A099F83-D473-44E8-BCE1-53DC78A382D5}" srcOrd="0" destOrd="0" presId="urn:microsoft.com/office/officeart/2008/layout/LinedList"/>
    <dgm:cxn modelId="{8BC2AD1E-0F2A-433B-95E4-045A8E405DC2}" type="presParOf" srcId="{475655E7-18FD-46DC-812C-E31C0E6F7CF9}" destId="{CD1F80C7-0DF5-487D-8798-20DDE1A4ED68}" srcOrd="1" destOrd="0" presId="urn:microsoft.com/office/officeart/2008/layout/LinedList"/>
    <dgm:cxn modelId="{198C8908-E77C-4D70-BA4B-F8D6600FDAB9}" type="presParOf" srcId="{6FBC4640-73F0-418D-9157-FB6E918E20E1}" destId="{98952C3B-E51B-468A-BC3D-F056771CBF42}" srcOrd="12" destOrd="0" presId="urn:microsoft.com/office/officeart/2008/layout/LinedList"/>
    <dgm:cxn modelId="{0C86FB11-AB5B-48C8-B866-51C2064C2229}" type="presParOf" srcId="{6FBC4640-73F0-418D-9157-FB6E918E20E1}" destId="{239D1B64-5333-438E-8714-F751247B4D6D}" srcOrd="13" destOrd="0" presId="urn:microsoft.com/office/officeart/2008/layout/LinedList"/>
    <dgm:cxn modelId="{32A19BDA-725F-465A-8D38-BAB95A05AB73}" type="presParOf" srcId="{239D1B64-5333-438E-8714-F751247B4D6D}" destId="{9CBC5F9C-3702-4D92-816C-F788AA170C9B}" srcOrd="0" destOrd="0" presId="urn:microsoft.com/office/officeart/2008/layout/LinedList"/>
    <dgm:cxn modelId="{5C14E182-D1D7-45B2-8A9F-D4E532B12E2C}" type="presParOf" srcId="{239D1B64-5333-438E-8714-F751247B4D6D}" destId="{88870E62-C894-4904-97CE-58868FD10AE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45CD728B-40CA-40D1-932F-B5C41DB73A84}"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F5C48DE0-B655-422B-BDF6-DF711DEC4CF0}">
      <dgm:prSet phldrT="[Text]" custT="1"/>
      <dgm:spPr/>
      <dgm:t>
        <a:bodyPr/>
        <a:lstStyle/>
        <a:p>
          <a:r>
            <a:rPr lang="en-US" sz="2000" b="0" u="none" dirty="0"/>
            <a:t>Discharges </a:t>
          </a:r>
          <a:r>
            <a:rPr lang="en-US" sz="2000" b="0" u="none" dirty="0" smtClean="0"/>
            <a:t> </a:t>
          </a:r>
          <a:r>
            <a:rPr lang="en-US" sz="2000" b="0" u="none" dirty="0"/>
            <a:t>agent by the manual operation of a pump</a:t>
          </a:r>
          <a:endParaRPr lang="en-US" sz="2000" b="0" dirty="0"/>
        </a:p>
      </dgm:t>
    </dgm:pt>
    <dgm:pt modelId="{670DA520-FA09-479C-B203-96EDFAC25863}" type="parTrans" cxnId="{C2000CFD-4037-48B8-929A-F77888AA98A8}">
      <dgm:prSet/>
      <dgm:spPr/>
      <dgm:t>
        <a:bodyPr/>
        <a:lstStyle/>
        <a:p>
          <a:endParaRPr lang="en-US"/>
        </a:p>
      </dgm:t>
    </dgm:pt>
    <dgm:pt modelId="{8DE008AB-58E4-4500-B9D7-9A0D39F2D50E}" type="sibTrans" cxnId="{C2000CFD-4037-48B8-929A-F77888AA98A8}">
      <dgm:prSet/>
      <dgm:spPr/>
      <dgm:t>
        <a:bodyPr/>
        <a:lstStyle/>
        <a:p>
          <a:endParaRPr lang="en-US"/>
        </a:p>
      </dgm:t>
    </dgm:pt>
    <dgm:pt modelId="{049C4C2D-ED52-4657-9D41-000F9EBFEDF1}">
      <dgm:prSet custT="1"/>
      <dgm:spPr/>
      <dgm:t>
        <a:bodyPr/>
        <a:lstStyle/>
        <a:p>
          <a:r>
            <a:rPr lang="en-US" sz="2000" b="0" dirty="0"/>
            <a:t>Only water can be used in this type of extinguisher</a:t>
          </a:r>
        </a:p>
      </dgm:t>
    </dgm:pt>
    <dgm:pt modelId="{844058E9-928A-4EF3-985B-6F5915337291}" type="parTrans" cxnId="{A21A6754-4F3D-4F72-9412-C4461350E1DD}">
      <dgm:prSet/>
      <dgm:spPr/>
      <dgm:t>
        <a:bodyPr/>
        <a:lstStyle/>
        <a:p>
          <a:endParaRPr lang="en-US"/>
        </a:p>
      </dgm:t>
    </dgm:pt>
    <dgm:pt modelId="{9DC283ED-CE82-4AC4-AC61-F35FA12A8BB1}" type="sibTrans" cxnId="{A21A6754-4F3D-4F72-9412-C4461350E1DD}">
      <dgm:prSet/>
      <dgm:spPr/>
      <dgm:t>
        <a:bodyPr/>
        <a:lstStyle/>
        <a:p>
          <a:endParaRPr lang="en-US"/>
        </a:p>
      </dgm:t>
    </dgm:pt>
    <dgm:pt modelId="{E6D49218-C87A-4C69-B986-9C7C010D21E5}">
      <dgm:prSet custT="1"/>
      <dgm:spPr/>
      <dgm:t>
        <a:bodyPr/>
        <a:lstStyle/>
        <a:p>
          <a:r>
            <a:rPr lang="en-US" sz="2000" b="0" dirty="0"/>
            <a:t>Not generally found outside fire departments or fire brigades</a:t>
          </a:r>
        </a:p>
      </dgm:t>
    </dgm:pt>
    <dgm:pt modelId="{BFB7F1B4-2EF2-4AF3-BC83-BD8850F1E895}" type="parTrans" cxnId="{1247310E-5898-45CB-977E-297DFACDD90B}">
      <dgm:prSet/>
      <dgm:spPr/>
      <dgm:t>
        <a:bodyPr/>
        <a:lstStyle/>
        <a:p>
          <a:endParaRPr lang="en-US"/>
        </a:p>
      </dgm:t>
    </dgm:pt>
    <dgm:pt modelId="{02CD8B48-C985-444F-BEC0-B23174C9FA7C}" type="sibTrans" cxnId="{1247310E-5898-45CB-977E-297DFACDD90B}">
      <dgm:prSet/>
      <dgm:spPr/>
      <dgm:t>
        <a:bodyPr/>
        <a:lstStyle/>
        <a:p>
          <a:endParaRPr lang="en-US"/>
        </a:p>
      </dgm:t>
    </dgm:pt>
    <dgm:pt modelId="{B315DDA3-D47A-4CA2-9635-C395CFB0524B}">
      <dgm:prSet custT="1"/>
      <dgm:spPr/>
      <dgm:t>
        <a:bodyPr/>
        <a:lstStyle/>
        <a:p>
          <a:r>
            <a:rPr lang="en-US" sz="2000" b="0" dirty="0"/>
            <a:t>Maintenance is extremely simple</a:t>
          </a:r>
        </a:p>
      </dgm:t>
    </dgm:pt>
    <dgm:pt modelId="{F5C411A7-5C88-45C6-A37F-719744DF7DB2}" type="parTrans" cxnId="{F38894E0-6546-48D3-815B-B75DA8A80621}">
      <dgm:prSet/>
      <dgm:spPr/>
      <dgm:t>
        <a:bodyPr/>
        <a:lstStyle/>
        <a:p>
          <a:endParaRPr lang="en-US"/>
        </a:p>
      </dgm:t>
    </dgm:pt>
    <dgm:pt modelId="{F8B42898-EF7B-4AF8-AA43-C6A79D17530A}" type="sibTrans" cxnId="{F38894E0-6546-48D3-815B-B75DA8A80621}">
      <dgm:prSet/>
      <dgm:spPr/>
      <dgm:t>
        <a:bodyPr/>
        <a:lstStyle/>
        <a:p>
          <a:endParaRPr lang="en-US"/>
        </a:p>
      </dgm:t>
    </dgm:pt>
    <dgm:pt modelId="{3CE14610-35EB-494C-B033-C3D2A0C2042A}">
      <dgm:prSet custT="1"/>
      <dgm:spPr/>
      <dgm:t>
        <a:bodyPr/>
        <a:lstStyle/>
        <a:p>
          <a:r>
            <a:rPr lang="en-US" sz="2000" b="0" dirty="0"/>
            <a:t>Primary advantage is that it can be refilled from any available water source</a:t>
          </a:r>
        </a:p>
      </dgm:t>
    </dgm:pt>
    <dgm:pt modelId="{5E2F1A35-CD61-41F3-9D1D-560ED4F7CAFB}" type="parTrans" cxnId="{4FB5A9F9-DC20-44BB-A1D3-85B3A6AEAC28}">
      <dgm:prSet/>
      <dgm:spPr/>
      <dgm:t>
        <a:bodyPr/>
        <a:lstStyle/>
        <a:p>
          <a:endParaRPr lang="en-US"/>
        </a:p>
      </dgm:t>
    </dgm:pt>
    <dgm:pt modelId="{12A89F9F-696B-44FF-A9B5-71DEDA30F941}" type="sibTrans" cxnId="{4FB5A9F9-DC20-44BB-A1D3-85B3A6AEAC28}">
      <dgm:prSet/>
      <dgm:spPr/>
      <dgm:t>
        <a:bodyPr/>
        <a:lstStyle/>
        <a:p>
          <a:endParaRPr lang="en-US"/>
        </a:p>
      </dgm:t>
    </dgm:pt>
    <dgm:pt modelId="{2C98F8ED-7C63-4CB6-8C15-E1D318C974F7}" type="pres">
      <dgm:prSet presAssocID="{45CD728B-40CA-40D1-932F-B5C41DB73A84}" presName="linear" presStyleCnt="0">
        <dgm:presLayoutVars>
          <dgm:animLvl val="lvl"/>
          <dgm:resizeHandles val="exact"/>
        </dgm:presLayoutVars>
      </dgm:prSet>
      <dgm:spPr/>
      <dgm:t>
        <a:bodyPr/>
        <a:lstStyle/>
        <a:p>
          <a:endParaRPr lang="en-US"/>
        </a:p>
      </dgm:t>
    </dgm:pt>
    <dgm:pt modelId="{28FD0838-A767-4787-A19F-4202796B8B88}" type="pres">
      <dgm:prSet presAssocID="{F5C48DE0-B655-422B-BDF6-DF711DEC4CF0}" presName="parentText" presStyleLbl="node1" presStyleIdx="0" presStyleCnt="5" custLinFactNeighborY="99996">
        <dgm:presLayoutVars>
          <dgm:chMax val="0"/>
          <dgm:bulletEnabled val="1"/>
        </dgm:presLayoutVars>
      </dgm:prSet>
      <dgm:spPr/>
      <dgm:t>
        <a:bodyPr/>
        <a:lstStyle/>
        <a:p>
          <a:endParaRPr lang="en-US"/>
        </a:p>
      </dgm:t>
    </dgm:pt>
    <dgm:pt modelId="{03301581-9B39-458B-8D1E-D02E267F22D7}" type="pres">
      <dgm:prSet presAssocID="{8DE008AB-58E4-4500-B9D7-9A0D39F2D50E}" presName="spacer" presStyleCnt="0"/>
      <dgm:spPr/>
      <dgm:t>
        <a:bodyPr/>
        <a:lstStyle/>
        <a:p>
          <a:endParaRPr lang="en-US"/>
        </a:p>
      </dgm:t>
    </dgm:pt>
    <dgm:pt modelId="{34DF0A70-794D-4F5A-A6C7-EB926ACFFF28}" type="pres">
      <dgm:prSet presAssocID="{049C4C2D-ED52-4657-9D41-000F9EBFEDF1}" presName="parentText" presStyleLbl="node1" presStyleIdx="1" presStyleCnt="5">
        <dgm:presLayoutVars>
          <dgm:chMax val="0"/>
          <dgm:bulletEnabled val="1"/>
        </dgm:presLayoutVars>
      </dgm:prSet>
      <dgm:spPr/>
      <dgm:t>
        <a:bodyPr/>
        <a:lstStyle/>
        <a:p>
          <a:endParaRPr lang="en-US"/>
        </a:p>
      </dgm:t>
    </dgm:pt>
    <dgm:pt modelId="{9A8F00CD-1082-49C8-B070-C564476E0D58}" type="pres">
      <dgm:prSet presAssocID="{9DC283ED-CE82-4AC4-AC61-F35FA12A8BB1}" presName="spacer" presStyleCnt="0"/>
      <dgm:spPr/>
      <dgm:t>
        <a:bodyPr/>
        <a:lstStyle/>
        <a:p>
          <a:endParaRPr lang="en-US"/>
        </a:p>
      </dgm:t>
    </dgm:pt>
    <dgm:pt modelId="{8C60959F-1D37-4F0D-BD0F-649D319EFDDF}" type="pres">
      <dgm:prSet presAssocID="{3CE14610-35EB-494C-B033-C3D2A0C2042A}" presName="parentText" presStyleLbl="node1" presStyleIdx="2" presStyleCnt="5">
        <dgm:presLayoutVars>
          <dgm:chMax val="0"/>
          <dgm:bulletEnabled val="1"/>
        </dgm:presLayoutVars>
      </dgm:prSet>
      <dgm:spPr/>
      <dgm:t>
        <a:bodyPr/>
        <a:lstStyle/>
        <a:p>
          <a:endParaRPr lang="en-US"/>
        </a:p>
      </dgm:t>
    </dgm:pt>
    <dgm:pt modelId="{F6BBF812-D570-4E95-B754-58E279D3BEB5}" type="pres">
      <dgm:prSet presAssocID="{12A89F9F-696B-44FF-A9B5-71DEDA30F941}" presName="spacer" presStyleCnt="0"/>
      <dgm:spPr/>
      <dgm:t>
        <a:bodyPr/>
        <a:lstStyle/>
        <a:p>
          <a:endParaRPr lang="en-US"/>
        </a:p>
      </dgm:t>
    </dgm:pt>
    <dgm:pt modelId="{2A551008-7C12-4184-B418-70E3F2EAB0FA}" type="pres">
      <dgm:prSet presAssocID="{E6D49218-C87A-4C69-B986-9C7C010D21E5}" presName="parentText" presStyleLbl="node1" presStyleIdx="3" presStyleCnt="5">
        <dgm:presLayoutVars>
          <dgm:chMax val="0"/>
          <dgm:bulletEnabled val="1"/>
        </dgm:presLayoutVars>
      </dgm:prSet>
      <dgm:spPr/>
      <dgm:t>
        <a:bodyPr/>
        <a:lstStyle/>
        <a:p>
          <a:endParaRPr lang="en-US"/>
        </a:p>
      </dgm:t>
    </dgm:pt>
    <dgm:pt modelId="{6337410B-CA50-4644-8516-FBDB8F476F7F}" type="pres">
      <dgm:prSet presAssocID="{02CD8B48-C985-444F-BEC0-B23174C9FA7C}" presName="spacer" presStyleCnt="0"/>
      <dgm:spPr/>
      <dgm:t>
        <a:bodyPr/>
        <a:lstStyle/>
        <a:p>
          <a:endParaRPr lang="en-US"/>
        </a:p>
      </dgm:t>
    </dgm:pt>
    <dgm:pt modelId="{AD7585D2-13D0-460E-AAE3-88E559392232}" type="pres">
      <dgm:prSet presAssocID="{B315DDA3-D47A-4CA2-9635-C395CFB0524B}" presName="parentText" presStyleLbl="node1" presStyleIdx="4" presStyleCnt="5">
        <dgm:presLayoutVars>
          <dgm:chMax val="0"/>
          <dgm:bulletEnabled val="1"/>
        </dgm:presLayoutVars>
      </dgm:prSet>
      <dgm:spPr/>
      <dgm:t>
        <a:bodyPr/>
        <a:lstStyle/>
        <a:p>
          <a:endParaRPr lang="en-US"/>
        </a:p>
      </dgm:t>
    </dgm:pt>
  </dgm:ptLst>
  <dgm:cxnLst>
    <dgm:cxn modelId="{4FB5A9F9-DC20-44BB-A1D3-85B3A6AEAC28}" srcId="{45CD728B-40CA-40D1-932F-B5C41DB73A84}" destId="{3CE14610-35EB-494C-B033-C3D2A0C2042A}" srcOrd="2" destOrd="0" parTransId="{5E2F1A35-CD61-41F3-9D1D-560ED4F7CAFB}" sibTransId="{12A89F9F-696B-44FF-A9B5-71DEDA30F941}"/>
    <dgm:cxn modelId="{C8BF9192-EDC3-4057-954D-B63AA80C7FD6}" type="presOf" srcId="{E6D49218-C87A-4C69-B986-9C7C010D21E5}" destId="{2A551008-7C12-4184-B418-70E3F2EAB0FA}" srcOrd="0" destOrd="0" presId="urn:microsoft.com/office/officeart/2005/8/layout/vList2"/>
    <dgm:cxn modelId="{C2000CFD-4037-48B8-929A-F77888AA98A8}" srcId="{45CD728B-40CA-40D1-932F-B5C41DB73A84}" destId="{F5C48DE0-B655-422B-BDF6-DF711DEC4CF0}" srcOrd="0" destOrd="0" parTransId="{670DA520-FA09-479C-B203-96EDFAC25863}" sibTransId="{8DE008AB-58E4-4500-B9D7-9A0D39F2D50E}"/>
    <dgm:cxn modelId="{9DD4F78C-32F1-4089-B8E2-753CF635F8B3}" type="presOf" srcId="{049C4C2D-ED52-4657-9D41-000F9EBFEDF1}" destId="{34DF0A70-794D-4F5A-A6C7-EB926ACFFF28}" srcOrd="0" destOrd="0" presId="urn:microsoft.com/office/officeart/2005/8/layout/vList2"/>
    <dgm:cxn modelId="{1247310E-5898-45CB-977E-297DFACDD90B}" srcId="{45CD728B-40CA-40D1-932F-B5C41DB73A84}" destId="{E6D49218-C87A-4C69-B986-9C7C010D21E5}" srcOrd="3" destOrd="0" parTransId="{BFB7F1B4-2EF2-4AF3-BC83-BD8850F1E895}" sibTransId="{02CD8B48-C985-444F-BEC0-B23174C9FA7C}"/>
    <dgm:cxn modelId="{CFEFD9FA-9C4F-4FA4-A455-0B557BA4573A}" type="presOf" srcId="{3CE14610-35EB-494C-B033-C3D2A0C2042A}" destId="{8C60959F-1D37-4F0D-BD0F-649D319EFDDF}" srcOrd="0" destOrd="0" presId="urn:microsoft.com/office/officeart/2005/8/layout/vList2"/>
    <dgm:cxn modelId="{A21A6754-4F3D-4F72-9412-C4461350E1DD}" srcId="{45CD728B-40CA-40D1-932F-B5C41DB73A84}" destId="{049C4C2D-ED52-4657-9D41-000F9EBFEDF1}" srcOrd="1" destOrd="0" parTransId="{844058E9-928A-4EF3-985B-6F5915337291}" sibTransId="{9DC283ED-CE82-4AC4-AC61-F35FA12A8BB1}"/>
    <dgm:cxn modelId="{2E7BE48C-5D82-42CF-9045-AA96BB003CFC}" type="presOf" srcId="{B315DDA3-D47A-4CA2-9635-C395CFB0524B}" destId="{AD7585D2-13D0-460E-AAE3-88E559392232}" srcOrd="0" destOrd="0" presId="urn:microsoft.com/office/officeart/2005/8/layout/vList2"/>
    <dgm:cxn modelId="{F38894E0-6546-48D3-815B-B75DA8A80621}" srcId="{45CD728B-40CA-40D1-932F-B5C41DB73A84}" destId="{B315DDA3-D47A-4CA2-9635-C395CFB0524B}" srcOrd="4" destOrd="0" parTransId="{F5C411A7-5C88-45C6-A37F-719744DF7DB2}" sibTransId="{F8B42898-EF7B-4AF8-AA43-C6A79D17530A}"/>
    <dgm:cxn modelId="{FE5D7C5D-3F1D-4295-8271-E2DD6FD8A4AC}" type="presOf" srcId="{45CD728B-40CA-40D1-932F-B5C41DB73A84}" destId="{2C98F8ED-7C63-4CB6-8C15-E1D318C974F7}" srcOrd="0" destOrd="0" presId="urn:microsoft.com/office/officeart/2005/8/layout/vList2"/>
    <dgm:cxn modelId="{B98C5486-94A5-4D5F-A924-A2474E77A265}" type="presOf" srcId="{F5C48DE0-B655-422B-BDF6-DF711DEC4CF0}" destId="{28FD0838-A767-4787-A19F-4202796B8B88}" srcOrd="0" destOrd="0" presId="urn:microsoft.com/office/officeart/2005/8/layout/vList2"/>
    <dgm:cxn modelId="{FC7E88EF-E99D-4F48-BABB-1EB152EA9FCF}" type="presParOf" srcId="{2C98F8ED-7C63-4CB6-8C15-E1D318C974F7}" destId="{28FD0838-A767-4787-A19F-4202796B8B88}" srcOrd="0" destOrd="0" presId="urn:microsoft.com/office/officeart/2005/8/layout/vList2"/>
    <dgm:cxn modelId="{2237584D-9462-4844-A57E-C6CC3ACB2760}" type="presParOf" srcId="{2C98F8ED-7C63-4CB6-8C15-E1D318C974F7}" destId="{03301581-9B39-458B-8D1E-D02E267F22D7}" srcOrd="1" destOrd="0" presId="urn:microsoft.com/office/officeart/2005/8/layout/vList2"/>
    <dgm:cxn modelId="{A95FE5EF-7E23-4CA9-B852-53D082636D31}" type="presParOf" srcId="{2C98F8ED-7C63-4CB6-8C15-E1D318C974F7}" destId="{34DF0A70-794D-4F5A-A6C7-EB926ACFFF28}" srcOrd="2" destOrd="0" presId="urn:microsoft.com/office/officeart/2005/8/layout/vList2"/>
    <dgm:cxn modelId="{A398AD7D-8C61-4ED3-BECE-7CEFF5CC9AB7}" type="presParOf" srcId="{2C98F8ED-7C63-4CB6-8C15-E1D318C974F7}" destId="{9A8F00CD-1082-49C8-B070-C564476E0D58}" srcOrd="3" destOrd="0" presId="urn:microsoft.com/office/officeart/2005/8/layout/vList2"/>
    <dgm:cxn modelId="{8726D832-A009-4241-A1A8-AE80BD5953AA}" type="presParOf" srcId="{2C98F8ED-7C63-4CB6-8C15-E1D318C974F7}" destId="{8C60959F-1D37-4F0D-BD0F-649D319EFDDF}" srcOrd="4" destOrd="0" presId="urn:microsoft.com/office/officeart/2005/8/layout/vList2"/>
    <dgm:cxn modelId="{A5966230-2ECF-43A2-9758-C8D4880463E1}" type="presParOf" srcId="{2C98F8ED-7C63-4CB6-8C15-E1D318C974F7}" destId="{F6BBF812-D570-4E95-B754-58E279D3BEB5}" srcOrd="5" destOrd="0" presId="urn:microsoft.com/office/officeart/2005/8/layout/vList2"/>
    <dgm:cxn modelId="{8221017C-2438-4E1F-8CEE-71A6D1F5310C}" type="presParOf" srcId="{2C98F8ED-7C63-4CB6-8C15-E1D318C974F7}" destId="{2A551008-7C12-4184-B418-70E3F2EAB0FA}" srcOrd="6" destOrd="0" presId="urn:microsoft.com/office/officeart/2005/8/layout/vList2"/>
    <dgm:cxn modelId="{EBA51CA5-363D-4C0B-AFA8-FFF60E06ADCE}" type="presParOf" srcId="{2C98F8ED-7C63-4CB6-8C15-E1D318C974F7}" destId="{6337410B-CA50-4644-8516-FBDB8F476F7F}" srcOrd="7" destOrd="0" presId="urn:microsoft.com/office/officeart/2005/8/layout/vList2"/>
    <dgm:cxn modelId="{54F11362-867D-4B3B-AA2D-68F4BA976AE9}" type="presParOf" srcId="{2C98F8ED-7C63-4CB6-8C15-E1D318C974F7}" destId="{AD7585D2-13D0-460E-AAE3-88E559392232}" srcOrd="8"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45CD728B-40CA-40D1-932F-B5C41DB73A8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5C48DE0-B655-422B-BDF6-DF711DEC4CF0}">
      <dgm:prSet phldrT="[Text]" custT="1"/>
      <dgm:spPr/>
      <dgm:t>
        <a:bodyPr/>
        <a:lstStyle/>
        <a:p>
          <a:r>
            <a:rPr lang="x-none" sz="2000" b="0" u="none" dirty="0"/>
            <a:t>Visible and marked with legible signage </a:t>
          </a:r>
          <a:endParaRPr lang="en-US" sz="2000" b="0" dirty="0"/>
        </a:p>
      </dgm:t>
    </dgm:pt>
    <dgm:pt modelId="{670DA520-FA09-479C-B203-96EDFAC25863}" type="parTrans" cxnId="{C2000CFD-4037-48B8-929A-F77888AA98A8}">
      <dgm:prSet/>
      <dgm:spPr/>
      <dgm:t>
        <a:bodyPr/>
        <a:lstStyle/>
        <a:p>
          <a:endParaRPr lang="en-US"/>
        </a:p>
      </dgm:t>
    </dgm:pt>
    <dgm:pt modelId="{8DE008AB-58E4-4500-B9D7-9A0D39F2D50E}" type="sibTrans" cxnId="{C2000CFD-4037-48B8-929A-F77888AA98A8}">
      <dgm:prSet/>
      <dgm:spPr/>
      <dgm:t>
        <a:bodyPr/>
        <a:lstStyle/>
        <a:p>
          <a:endParaRPr lang="en-US"/>
        </a:p>
      </dgm:t>
    </dgm:pt>
    <dgm:pt modelId="{D4EA1270-1D83-4B2C-89F3-B14C9EE09934}">
      <dgm:prSet custT="1"/>
      <dgm:spPr/>
      <dgm:t>
        <a:bodyPr/>
        <a:lstStyle/>
        <a:p>
          <a:r>
            <a:rPr lang="x-none" sz="2000" b="0" u="none" dirty="0"/>
            <a:t>Not blocked by storage or equipment</a:t>
          </a:r>
          <a:endParaRPr lang="en-US" sz="2000" b="0" u="none" dirty="0"/>
        </a:p>
      </dgm:t>
    </dgm:pt>
    <dgm:pt modelId="{D6A29951-7E3C-4F1F-A29D-E897711D8CE9}" type="parTrans" cxnId="{9ED970F1-0507-4C43-884E-D1CACC845F44}">
      <dgm:prSet/>
      <dgm:spPr/>
      <dgm:t>
        <a:bodyPr/>
        <a:lstStyle/>
        <a:p>
          <a:endParaRPr lang="en-US"/>
        </a:p>
      </dgm:t>
    </dgm:pt>
    <dgm:pt modelId="{E1F99E14-BAFE-4721-B777-65277CF39206}" type="sibTrans" cxnId="{9ED970F1-0507-4C43-884E-D1CACC845F44}">
      <dgm:prSet/>
      <dgm:spPr/>
      <dgm:t>
        <a:bodyPr/>
        <a:lstStyle/>
        <a:p>
          <a:endParaRPr lang="en-US"/>
        </a:p>
      </dgm:t>
    </dgm:pt>
    <dgm:pt modelId="{6CE230EC-8B31-4B26-A052-AEAD138BC20C}">
      <dgm:prSet custT="1"/>
      <dgm:spPr/>
      <dgm:t>
        <a:bodyPr/>
        <a:lstStyle/>
        <a:p>
          <a:r>
            <a:rPr lang="x-none" sz="2000" b="0" u="none" dirty="0"/>
            <a:t>Near points of egress or ingress</a:t>
          </a:r>
          <a:endParaRPr lang="en-US" sz="2000" b="0" u="none" dirty="0"/>
        </a:p>
      </dgm:t>
    </dgm:pt>
    <dgm:pt modelId="{BA436AB8-AC5D-4656-9B9C-4D603F427880}" type="parTrans" cxnId="{413844E6-40FC-475F-917B-518DE4F598F0}">
      <dgm:prSet/>
      <dgm:spPr/>
      <dgm:t>
        <a:bodyPr/>
        <a:lstStyle/>
        <a:p>
          <a:endParaRPr lang="en-US"/>
        </a:p>
      </dgm:t>
    </dgm:pt>
    <dgm:pt modelId="{0ECB1D49-49BD-403E-BFC5-2B353DCE1348}" type="sibTrans" cxnId="{413844E6-40FC-475F-917B-518DE4F598F0}">
      <dgm:prSet/>
      <dgm:spPr/>
      <dgm:t>
        <a:bodyPr/>
        <a:lstStyle/>
        <a:p>
          <a:endParaRPr lang="en-US"/>
        </a:p>
      </dgm:t>
    </dgm:pt>
    <dgm:pt modelId="{97005554-4AF1-4F11-A771-7D552357A2C1}">
      <dgm:prSet custT="1"/>
      <dgm:spPr>
        <a:solidFill>
          <a:schemeClr val="accent6">
            <a:lumMod val="75000"/>
          </a:schemeClr>
        </a:solidFill>
      </dgm:spPr>
      <dgm:t>
        <a:bodyPr/>
        <a:lstStyle/>
        <a:p>
          <a:r>
            <a:rPr lang="x-none" sz="2000" b="0" u="none" dirty="0"/>
            <a:t>Near normal paths of travel</a:t>
          </a:r>
          <a:endParaRPr lang="en-US" sz="2000" b="0" u="none" dirty="0"/>
        </a:p>
      </dgm:t>
    </dgm:pt>
    <dgm:pt modelId="{07A46425-CF87-4C90-BB4E-941456B7BF16}" type="parTrans" cxnId="{97EDAFA7-2B4F-4C92-91EE-3CB4B46D8C8F}">
      <dgm:prSet/>
      <dgm:spPr/>
      <dgm:t>
        <a:bodyPr/>
        <a:lstStyle/>
        <a:p>
          <a:endParaRPr lang="en-US"/>
        </a:p>
      </dgm:t>
    </dgm:pt>
    <dgm:pt modelId="{BAA681FA-1DB9-4FC9-ACEA-3672E6DC4DBC}" type="sibTrans" cxnId="{97EDAFA7-2B4F-4C92-91EE-3CB4B46D8C8F}">
      <dgm:prSet/>
      <dgm:spPr/>
      <dgm:t>
        <a:bodyPr/>
        <a:lstStyle/>
        <a:p>
          <a:endParaRPr lang="en-US"/>
        </a:p>
      </dgm:t>
    </dgm:pt>
    <dgm:pt modelId="{00C58060-8908-41FC-952A-4745F9EC6344}">
      <dgm:prSet custT="1"/>
      <dgm:spPr>
        <a:solidFill>
          <a:schemeClr val="accent6">
            <a:lumMod val="50000"/>
          </a:schemeClr>
        </a:solidFill>
      </dgm:spPr>
      <dgm:t>
        <a:bodyPr/>
        <a:lstStyle/>
        <a:p>
          <a:r>
            <a:rPr lang="x-none" sz="2000" b="0" u="none" dirty="0"/>
            <a:t>Placed in proper physical environment for extinguisher</a:t>
          </a:r>
          <a:endParaRPr lang="en-US" sz="2000" b="0" u="none" dirty="0"/>
        </a:p>
      </dgm:t>
    </dgm:pt>
    <dgm:pt modelId="{D456FCEA-32A3-4B7A-9CEA-28AAEC8D9CD1}" type="parTrans" cxnId="{ECCF6104-D9FD-4ADA-A435-522F4E6D9164}">
      <dgm:prSet/>
      <dgm:spPr/>
      <dgm:t>
        <a:bodyPr/>
        <a:lstStyle/>
        <a:p>
          <a:endParaRPr lang="en-US"/>
        </a:p>
      </dgm:t>
    </dgm:pt>
    <dgm:pt modelId="{43E2EDDF-0BD3-4BE4-BD4F-7A703B1A30F9}" type="sibTrans" cxnId="{ECCF6104-D9FD-4ADA-A435-522F4E6D9164}">
      <dgm:prSet/>
      <dgm:spPr/>
      <dgm:t>
        <a:bodyPr/>
        <a:lstStyle/>
        <a:p>
          <a:endParaRPr lang="en-US"/>
        </a:p>
      </dgm:t>
    </dgm:pt>
    <dgm:pt modelId="{2C98F8ED-7C63-4CB6-8C15-E1D318C974F7}" type="pres">
      <dgm:prSet presAssocID="{45CD728B-40CA-40D1-932F-B5C41DB73A84}" presName="linear" presStyleCnt="0">
        <dgm:presLayoutVars>
          <dgm:animLvl val="lvl"/>
          <dgm:resizeHandles val="exact"/>
        </dgm:presLayoutVars>
      </dgm:prSet>
      <dgm:spPr/>
      <dgm:t>
        <a:bodyPr/>
        <a:lstStyle/>
        <a:p>
          <a:endParaRPr lang="en-US"/>
        </a:p>
      </dgm:t>
    </dgm:pt>
    <dgm:pt modelId="{28FD0838-A767-4787-A19F-4202796B8B88}" type="pres">
      <dgm:prSet presAssocID="{F5C48DE0-B655-422B-BDF6-DF711DEC4CF0}" presName="parentText" presStyleLbl="node1" presStyleIdx="0" presStyleCnt="5" custLinFactNeighborY="99996">
        <dgm:presLayoutVars>
          <dgm:chMax val="0"/>
          <dgm:bulletEnabled val="1"/>
        </dgm:presLayoutVars>
      </dgm:prSet>
      <dgm:spPr/>
      <dgm:t>
        <a:bodyPr/>
        <a:lstStyle/>
        <a:p>
          <a:endParaRPr lang="en-US"/>
        </a:p>
      </dgm:t>
    </dgm:pt>
    <dgm:pt modelId="{03301581-9B39-458B-8D1E-D02E267F22D7}" type="pres">
      <dgm:prSet presAssocID="{8DE008AB-58E4-4500-B9D7-9A0D39F2D50E}" presName="spacer" presStyleCnt="0"/>
      <dgm:spPr/>
    </dgm:pt>
    <dgm:pt modelId="{BF72ACE8-B628-44EE-B52B-B72A0A69E676}" type="pres">
      <dgm:prSet presAssocID="{D4EA1270-1D83-4B2C-89F3-B14C9EE09934}" presName="parentText" presStyleLbl="node1" presStyleIdx="1" presStyleCnt="5">
        <dgm:presLayoutVars>
          <dgm:chMax val="0"/>
          <dgm:bulletEnabled val="1"/>
        </dgm:presLayoutVars>
      </dgm:prSet>
      <dgm:spPr/>
      <dgm:t>
        <a:bodyPr/>
        <a:lstStyle/>
        <a:p>
          <a:endParaRPr lang="en-US"/>
        </a:p>
      </dgm:t>
    </dgm:pt>
    <dgm:pt modelId="{8AECCD02-C83B-409A-963E-72877434111F}" type="pres">
      <dgm:prSet presAssocID="{E1F99E14-BAFE-4721-B777-65277CF39206}" presName="spacer" presStyleCnt="0"/>
      <dgm:spPr/>
    </dgm:pt>
    <dgm:pt modelId="{0304FCDB-0F2F-45B5-8D0D-735326D68AF0}" type="pres">
      <dgm:prSet presAssocID="{6CE230EC-8B31-4B26-A052-AEAD138BC20C}" presName="parentText" presStyleLbl="node1" presStyleIdx="2" presStyleCnt="5">
        <dgm:presLayoutVars>
          <dgm:chMax val="0"/>
          <dgm:bulletEnabled val="1"/>
        </dgm:presLayoutVars>
      </dgm:prSet>
      <dgm:spPr/>
      <dgm:t>
        <a:bodyPr/>
        <a:lstStyle/>
        <a:p>
          <a:endParaRPr lang="en-US"/>
        </a:p>
      </dgm:t>
    </dgm:pt>
    <dgm:pt modelId="{0C0CD015-E1DE-43FB-A71B-C8864BDC3FB8}" type="pres">
      <dgm:prSet presAssocID="{0ECB1D49-49BD-403E-BFC5-2B353DCE1348}" presName="spacer" presStyleCnt="0"/>
      <dgm:spPr/>
    </dgm:pt>
    <dgm:pt modelId="{2E980E79-4F67-4118-A78F-EB099B998AEB}" type="pres">
      <dgm:prSet presAssocID="{97005554-4AF1-4F11-A771-7D552357A2C1}" presName="parentText" presStyleLbl="node1" presStyleIdx="3" presStyleCnt="5">
        <dgm:presLayoutVars>
          <dgm:chMax val="0"/>
          <dgm:bulletEnabled val="1"/>
        </dgm:presLayoutVars>
      </dgm:prSet>
      <dgm:spPr/>
      <dgm:t>
        <a:bodyPr/>
        <a:lstStyle/>
        <a:p>
          <a:endParaRPr lang="en-US"/>
        </a:p>
      </dgm:t>
    </dgm:pt>
    <dgm:pt modelId="{42F56995-6F20-4E53-9300-DD2EF2F67E70}" type="pres">
      <dgm:prSet presAssocID="{BAA681FA-1DB9-4FC9-ACEA-3672E6DC4DBC}" presName="spacer" presStyleCnt="0"/>
      <dgm:spPr/>
    </dgm:pt>
    <dgm:pt modelId="{5934FCB6-6826-408E-95C0-E319D1EAF81A}" type="pres">
      <dgm:prSet presAssocID="{00C58060-8908-41FC-952A-4745F9EC6344}" presName="parentText" presStyleLbl="node1" presStyleIdx="4" presStyleCnt="5">
        <dgm:presLayoutVars>
          <dgm:chMax val="0"/>
          <dgm:bulletEnabled val="1"/>
        </dgm:presLayoutVars>
      </dgm:prSet>
      <dgm:spPr/>
      <dgm:t>
        <a:bodyPr/>
        <a:lstStyle/>
        <a:p>
          <a:endParaRPr lang="en-US"/>
        </a:p>
      </dgm:t>
    </dgm:pt>
  </dgm:ptLst>
  <dgm:cxnLst>
    <dgm:cxn modelId="{9ED970F1-0507-4C43-884E-D1CACC845F44}" srcId="{45CD728B-40CA-40D1-932F-B5C41DB73A84}" destId="{D4EA1270-1D83-4B2C-89F3-B14C9EE09934}" srcOrd="1" destOrd="0" parTransId="{D6A29951-7E3C-4F1F-A29D-E897711D8CE9}" sibTransId="{E1F99E14-BAFE-4721-B777-65277CF39206}"/>
    <dgm:cxn modelId="{97EDAFA7-2B4F-4C92-91EE-3CB4B46D8C8F}" srcId="{45CD728B-40CA-40D1-932F-B5C41DB73A84}" destId="{97005554-4AF1-4F11-A771-7D552357A2C1}" srcOrd="3" destOrd="0" parTransId="{07A46425-CF87-4C90-BB4E-941456B7BF16}" sibTransId="{BAA681FA-1DB9-4FC9-ACEA-3672E6DC4DBC}"/>
    <dgm:cxn modelId="{590853D4-79D7-4D23-B024-F1C74CC24291}" type="presOf" srcId="{00C58060-8908-41FC-952A-4745F9EC6344}" destId="{5934FCB6-6826-408E-95C0-E319D1EAF81A}" srcOrd="0" destOrd="0" presId="urn:microsoft.com/office/officeart/2005/8/layout/vList2"/>
    <dgm:cxn modelId="{413844E6-40FC-475F-917B-518DE4F598F0}" srcId="{45CD728B-40CA-40D1-932F-B5C41DB73A84}" destId="{6CE230EC-8B31-4B26-A052-AEAD138BC20C}" srcOrd="2" destOrd="0" parTransId="{BA436AB8-AC5D-4656-9B9C-4D603F427880}" sibTransId="{0ECB1D49-49BD-403E-BFC5-2B353DCE1348}"/>
    <dgm:cxn modelId="{B38F65CB-63BC-4A34-8FE6-1C7A4148452B}" type="presOf" srcId="{D4EA1270-1D83-4B2C-89F3-B14C9EE09934}" destId="{BF72ACE8-B628-44EE-B52B-B72A0A69E676}" srcOrd="0" destOrd="0" presId="urn:microsoft.com/office/officeart/2005/8/layout/vList2"/>
    <dgm:cxn modelId="{D816C903-137C-4A9D-BDCA-6E5C923AAA20}" type="presOf" srcId="{F5C48DE0-B655-422B-BDF6-DF711DEC4CF0}" destId="{28FD0838-A767-4787-A19F-4202796B8B88}" srcOrd="0" destOrd="0" presId="urn:microsoft.com/office/officeart/2005/8/layout/vList2"/>
    <dgm:cxn modelId="{DA7D963F-4D2E-4285-BC60-7F7ECFD5A0B8}" type="presOf" srcId="{45CD728B-40CA-40D1-932F-B5C41DB73A84}" destId="{2C98F8ED-7C63-4CB6-8C15-E1D318C974F7}" srcOrd="0" destOrd="0" presId="urn:microsoft.com/office/officeart/2005/8/layout/vList2"/>
    <dgm:cxn modelId="{C2000CFD-4037-48B8-929A-F77888AA98A8}" srcId="{45CD728B-40CA-40D1-932F-B5C41DB73A84}" destId="{F5C48DE0-B655-422B-BDF6-DF711DEC4CF0}" srcOrd="0" destOrd="0" parTransId="{670DA520-FA09-479C-B203-96EDFAC25863}" sibTransId="{8DE008AB-58E4-4500-B9D7-9A0D39F2D50E}"/>
    <dgm:cxn modelId="{7E4D163E-C93D-4667-ABF5-151627FF4543}" type="presOf" srcId="{6CE230EC-8B31-4B26-A052-AEAD138BC20C}" destId="{0304FCDB-0F2F-45B5-8D0D-735326D68AF0}" srcOrd="0" destOrd="0" presId="urn:microsoft.com/office/officeart/2005/8/layout/vList2"/>
    <dgm:cxn modelId="{ECCF6104-D9FD-4ADA-A435-522F4E6D9164}" srcId="{45CD728B-40CA-40D1-932F-B5C41DB73A84}" destId="{00C58060-8908-41FC-952A-4745F9EC6344}" srcOrd="4" destOrd="0" parTransId="{D456FCEA-32A3-4B7A-9CEA-28AAEC8D9CD1}" sibTransId="{43E2EDDF-0BD3-4BE4-BD4F-7A703B1A30F9}"/>
    <dgm:cxn modelId="{BA45EC8D-494D-463B-A16D-800A4ABA334F}" type="presOf" srcId="{97005554-4AF1-4F11-A771-7D552357A2C1}" destId="{2E980E79-4F67-4118-A78F-EB099B998AEB}" srcOrd="0" destOrd="0" presId="urn:microsoft.com/office/officeart/2005/8/layout/vList2"/>
    <dgm:cxn modelId="{A0FE9336-6AE7-4782-AC70-4D027D6C400F}" type="presParOf" srcId="{2C98F8ED-7C63-4CB6-8C15-E1D318C974F7}" destId="{28FD0838-A767-4787-A19F-4202796B8B88}" srcOrd="0" destOrd="0" presId="urn:microsoft.com/office/officeart/2005/8/layout/vList2"/>
    <dgm:cxn modelId="{D494E181-2F59-4F8B-8536-C0D39997596B}" type="presParOf" srcId="{2C98F8ED-7C63-4CB6-8C15-E1D318C974F7}" destId="{03301581-9B39-458B-8D1E-D02E267F22D7}" srcOrd="1" destOrd="0" presId="urn:microsoft.com/office/officeart/2005/8/layout/vList2"/>
    <dgm:cxn modelId="{0F205B43-2AB1-4FDD-950E-9152C12C5A2E}" type="presParOf" srcId="{2C98F8ED-7C63-4CB6-8C15-E1D318C974F7}" destId="{BF72ACE8-B628-44EE-B52B-B72A0A69E676}" srcOrd="2" destOrd="0" presId="urn:microsoft.com/office/officeart/2005/8/layout/vList2"/>
    <dgm:cxn modelId="{A07FEA6D-1C4A-41A1-8B7A-FCFAC1FC6B1C}" type="presParOf" srcId="{2C98F8ED-7C63-4CB6-8C15-E1D318C974F7}" destId="{8AECCD02-C83B-409A-963E-72877434111F}" srcOrd="3" destOrd="0" presId="urn:microsoft.com/office/officeart/2005/8/layout/vList2"/>
    <dgm:cxn modelId="{59794FA7-F0B4-4F61-9DB5-C94060F7C93C}" type="presParOf" srcId="{2C98F8ED-7C63-4CB6-8C15-E1D318C974F7}" destId="{0304FCDB-0F2F-45B5-8D0D-735326D68AF0}" srcOrd="4" destOrd="0" presId="urn:microsoft.com/office/officeart/2005/8/layout/vList2"/>
    <dgm:cxn modelId="{4828F90B-1438-4FCC-971E-EC19236E99C3}" type="presParOf" srcId="{2C98F8ED-7C63-4CB6-8C15-E1D318C974F7}" destId="{0C0CD015-E1DE-43FB-A71B-C8864BDC3FB8}" srcOrd="5" destOrd="0" presId="urn:microsoft.com/office/officeart/2005/8/layout/vList2"/>
    <dgm:cxn modelId="{5B82C211-43F7-4DE6-9E29-A9286EF25679}" type="presParOf" srcId="{2C98F8ED-7C63-4CB6-8C15-E1D318C974F7}" destId="{2E980E79-4F67-4118-A78F-EB099B998AEB}" srcOrd="6" destOrd="0" presId="urn:microsoft.com/office/officeart/2005/8/layout/vList2"/>
    <dgm:cxn modelId="{00226FD7-EA5D-46FE-A098-E378DEDFADE3}" type="presParOf" srcId="{2C98F8ED-7C63-4CB6-8C15-E1D318C974F7}" destId="{42F56995-6F20-4E53-9300-DD2EF2F67E70}" srcOrd="7" destOrd="0" presId="urn:microsoft.com/office/officeart/2005/8/layout/vList2"/>
    <dgm:cxn modelId="{DA31C402-E8DA-4A2E-9AAB-7AA673668C00}" type="presParOf" srcId="{2C98F8ED-7C63-4CB6-8C15-E1D318C974F7}" destId="{5934FCB6-6826-408E-95C0-E319D1EAF81A}" srcOrd="8"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8A699-E33F-4F44-A4F2-A839992E7C00}">
      <dsp:nvSpPr>
        <dsp:cNvPr id="0" name=""/>
        <dsp:cNvSpPr/>
      </dsp:nvSpPr>
      <dsp:spPr>
        <a:xfrm>
          <a:off x="0" y="346049"/>
          <a:ext cx="4191000" cy="31941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Fixed or mobile </a:t>
          </a:r>
          <a:r>
            <a:rPr lang="en-US" sz="2400" b="0" kern="1200" dirty="0" smtClean="0"/>
            <a:t>suppression </a:t>
          </a:r>
          <a:r>
            <a:rPr lang="en-US" sz="2400" b="0" kern="1200" dirty="0"/>
            <a:t>systems are used in locations where standard automatic sprinkler systems are not the most effective way to address a particular fire risk</a:t>
          </a:r>
        </a:p>
      </dsp:txBody>
      <dsp:txXfrm>
        <a:off x="155923" y="501972"/>
        <a:ext cx="3879154" cy="28822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BDB962-3A15-40E7-ADCE-16AC181401AC}">
      <dsp:nvSpPr>
        <dsp:cNvPr id="0" name=""/>
        <dsp:cNvSpPr/>
      </dsp:nvSpPr>
      <dsp:spPr>
        <a:xfrm>
          <a:off x="0" y="550075"/>
          <a:ext cx="2428875" cy="1728780"/>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Review installation plans</a:t>
          </a:r>
          <a:endParaRPr lang="en-US" sz="2400" b="0" kern="1200" dirty="0"/>
        </a:p>
      </dsp:txBody>
      <dsp:txXfrm>
        <a:off x="0" y="550075"/>
        <a:ext cx="2428875" cy="1728780"/>
      </dsp:txXfrm>
    </dsp:sp>
    <dsp:sp modelId="{0B2B16C6-33B6-471E-A1E4-3872E25B8798}">
      <dsp:nvSpPr>
        <dsp:cNvPr id="0" name=""/>
        <dsp:cNvSpPr/>
      </dsp:nvSpPr>
      <dsp:spPr>
        <a:xfrm>
          <a:off x="2671762" y="550075"/>
          <a:ext cx="2428875" cy="1728780"/>
        </a:xfrm>
        <a:prstGeom prst="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Review manufacturers’ specification sheets (cut sheets)</a:t>
          </a:r>
          <a:endParaRPr lang="en-US" sz="2400" b="0" u="none" kern="1200" dirty="0"/>
        </a:p>
      </dsp:txBody>
      <dsp:txXfrm>
        <a:off x="2671762" y="550075"/>
        <a:ext cx="2428875" cy="1728780"/>
      </dsp:txXfrm>
    </dsp:sp>
    <dsp:sp modelId="{99D7163C-FDD9-4E83-BCD5-116E99D44C9A}">
      <dsp:nvSpPr>
        <dsp:cNvPr id="0" name=""/>
        <dsp:cNvSpPr/>
      </dsp:nvSpPr>
      <dsp:spPr>
        <a:xfrm>
          <a:off x="5343525" y="550075"/>
          <a:ext cx="2428875" cy="1728780"/>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Inspect new installations</a:t>
          </a:r>
          <a:endParaRPr lang="en-US" sz="2400" b="0" u="none" kern="1200" dirty="0"/>
        </a:p>
      </dsp:txBody>
      <dsp:txXfrm>
        <a:off x="5343525" y="550075"/>
        <a:ext cx="2428875" cy="1728780"/>
      </dsp:txXfrm>
    </dsp:sp>
    <dsp:sp modelId="{77683989-A6C8-4F81-99E7-CA068771DE42}">
      <dsp:nvSpPr>
        <dsp:cNvPr id="0" name=""/>
        <dsp:cNvSpPr/>
      </dsp:nvSpPr>
      <dsp:spPr>
        <a:xfrm>
          <a:off x="1335881" y="2521743"/>
          <a:ext cx="2428875" cy="1728780"/>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Witness acceptance tests of </a:t>
          </a:r>
          <a:r>
            <a:rPr lang="x-none" sz="2400" b="0" u="none" kern="1200" dirty="0" smtClean="0"/>
            <a:t>new </a:t>
          </a:r>
          <a:r>
            <a:rPr lang="x-none" sz="2400" b="0" u="none" kern="1200" dirty="0"/>
            <a:t>installations</a:t>
          </a:r>
          <a:endParaRPr lang="en-US" sz="2400" b="0" u="none" kern="1200" dirty="0"/>
        </a:p>
      </dsp:txBody>
      <dsp:txXfrm>
        <a:off x="1335881" y="2521743"/>
        <a:ext cx="2428875" cy="1728780"/>
      </dsp:txXfrm>
    </dsp:sp>
    <dsp:sp modelId="{66957E4C-52EB-47C2-AF7E-2A2B0C6E6621}">
      <dsp:nvSpPr>
        <dsp:cNvPr id="0" name=""/>
        <dsp:cNvSpPr/>
      </dsp:nvSpPr>
      <dsp:spPr>
        <a:xfrm>
          <a:off x="4007643" y="2521743"/>
          <a:ext cx="2428875" cy="1728780"/>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Perform periodic inspections of existing systems </a:t>
          </a:r>
          <a:endParaRPr lang="en-US" sz="2400" b="0" u="none" kern="1200" dirty="0"/>
        </a:p>
      </dsp:txBody>
      <dsp:txXfrm>
        <a:off x="4007643" y="2521743"/>
        <a:ext cx="2428875" cy="1728780"/>
      </dsp:txXfrm>
    </dsp:sp>
  </dsp:spTree>
</dsp:drawing>
</file>

<file path=ppt/diagrams/drawing10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D0838-A767-4787-A19F-4202796B8B88}">
      <dsp:nvSpPr>
        <dsp:cNvPr id="0" name=""/>
        <dsp:cNvSpPr/>
      </dsp:nvSpPr>
      <dsp:spPr>
        <a:xfrm>
          <a:off x="0" y="58033"/>
          <a:ext cx="5334000" cy="16731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Extinguishers are frequently placed in cabinets or wall recesses to protect both the extinguisher and people who might walk into them </a:t>
          </a:r>
        </a:p>
      </dsp:txBody>
      <dsp:txXfrm>
        <a:off x="81674" y="139707"/>
        <a:ext cx="5170652" cy="1509752"/>
      </dsp:txXfrm>
    </dsp:sp>
    <dsp:sp modelId="{4B698479-FC1A-440C-B839-28BB6DB308B5}">
      <dsp:nvSpPr>
        <dsp:cNvPr id="0" name=""/>
        <dsp:cNvSpPr/>
      </dsp:nvSpPr>
      <dsp:spPr>
        <a:xfrm>
          <a:off x="0" y="1960500"/>
          <a:ext cx="5334000" cy="16731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If an extinguisher cabinet is placed in a fire-rated wall, the cabinet must have the same fire-resistance rating as the wall assembly</a:t>
          </a:r>
        </a:p>
      </dsp:txBody>
      <dsp:txXfrm>
        <a:off x="81674" y="2042174"/>
        <a:ext cx="5170652" cy="1509752"/>
      </dsp:txXfrm>
    </dsp:sp>
  </dsp:spTree>
</dsp:drawing>
</file>

<file path=ppt/diagrams/drawing10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50A40-A9A4-41D7-87EA-89473DB0CE09}">
      <dsp:nvSpPr>
        <dsp:cNvPr id="0" name=""/>
        <dsp:cNvSpPr/>
      </dsp:nvSpPr>
      <dsp:spPr>
        <a:xfrm>
          <a:off x="0" y="2207"/>
          <a:ext cx="4800600" cy="0"/>
        </a:xfrm>
        <a:prstGeom prst="line">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w="9525"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06B7636F-9DB0-41D4-B191-79EDAD7DAAB1}">
      <dsp:nvSpPr>
        <dsp:cNvPr id="0" name=""/>
        <dsp:cNvSpPr/>
      </dsp:nvSpPr>
      <dsp:spPr>
        <a:xfrm>
          <a:off x="0" y="2207"/>
          <a:ext cx="4800600" cy="1505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x-none" sz="1900" b="0" u="none" kern="1200"/>
            <a:t>Extinguishers with a gross weight not exceeding 40 pounds (18 kg) should be installed so that the top of the extinguisher is not more than 5 feet (1.5 m) above the floor </a:t>
          </a:r>
          <a:endParaRPr lang="en-US" sz="1900" b="0" kern="1200" dirty="0"/>
        </a:p>
      </dsp:txBody>
      <dsp:txXfrm>
        <a:off x="0" y="2207"/>
        <a:ext cx="4800600" cy="1505594"/>
      </dsp:txXfrm>
    </dsp:sp>
    <dsp:sp modelId="{2B129FD1-AC27-453F-A4BE-24592720FF61}">
      <dsp:nvSpPr>
        <dsp:cNvPr id="0" name=""/>
        <dsp:cNvSpPr/>
      </dsp:nvSpPr>
      <dsp:spPr>
        <a:xfrm>
          <a:off x="0" y="1507802"/>
          <a:ext cx="4800600" cy="0"/>
        </a:xfrm>
        <a:prstGeom prst="line">
          <a:avLst/>
        </a:prstGeom>
        <a:gradFill rotWithShape="0">
          <a:gsLst>
            <a:gs pos="0">
              <a:schemeClr val="accent2">
                <a:shade val="80000"/>
                <a:hueOff val="0"/>
                <a:satOff val="-5541"/>
                <a:lumOff val="14224"/>
                <a:alphaOff val="0"/>
                <a:tint val="50000"/>
                <a:satMod val="300000"/>
              </a:schemeClr>
            </a:gs>
            <a:gs pos="35000">
              <a:schemeClr val="accent2">
                <a:shade val="80000"/>
                <a:hueOff val="0"/>
                <a:satOff val="-5541"/>
                <a:lumOff val="14224"/>
                <a:alphaOff val="0"/>
                <a:tint val="37000"/>
                <a:satMod val="300000"/>
              </a:schemeClr>
            </a:gs>
            <a:gs pos="100000">
              <a:schemeClr val="accent2">
                <a:shade val="80000"/>
                <a:hueOff val="0"/>
                <a:satOff val="-5541"/>
                <a:lumOff val="14224"/>
                <a:alphaOff val="0"/>
                <a:tint val="15000"/>
                <a:satMod val="350000"/>
              </a:schemeClr>
            </a:gs>
          </a:gsLst>
          <a:lin ang="16200000" scaled="1"/>
        </a:gradFill>
        <a:ln w="9525" cap="flat" cmpd="sng" algn="ctr">
          <a:solidFill>
            <a:schemeClr val="accent2">
              <a:shade val="80000"/>
              <a:hueOff val="0"/>
              <a:satOff val="-5541"/>
              <a:lumOff val="14224"/>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79D48E90-4781-4781-86A0-52576107CB18}">
      <dsp:nvSpPr>
        <dsp:cNvPr id="0" name=""/>
        <dsp:cNvSpPr/>
      </dsp:nvSpPr>
      <dsp:spPr>
        <a:xfrm>
          <a:off x="0" y="1507802"/>
          <a:ext cx="4800600" cy="1505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x-none" sz="1900" b="0" u="none" kern="1200"/>
            <a:t>Extinguishers with a gross weight greater than 40 pounds (18 kg), except wheeled types, should be installed so that the top of the extinguisher is not more than 3½ feet (1 m) above the floor</a:t>
          </a:r>
          <a:endParaRPr lang="en-US" sz="1900" b="0" u="none" kern="1200" dirty="0"/>
        </a:p>
      </dsp:txBody>
      <dsp:txXfrm>
        <a:off x="0" y="1507802"/>
        <a:ext cx="4800600" cy="1505594"/>
      </dsp:txXfrm>
    </dsp:sp>
    <dsp:sp modelId="{E59EEDE9-BD67-4AE2-8203-F7C20889F122}">
      <dsp:nvSpPr>
        <dsp:cNvPr id="0" name=""/>
        <dsp:cNvSpPr/>
      </dsp:nvSpPr>
      <dsp:spPr>
        <a:xfrm>
          <a:off x="0" y="3013397"/>
          <a:ext cx="4800600" cy="0"/>
        </a:xfrm>
        <a:prstGeom prst="line">
          <a:avLst/>
        </a:prstGeom>
        <a:gradFill rotWithShape="0">
          <a:gsLst>
            <a:gs pos="0">
              <a:schemeClr val="accent2">
                <a:shade val="80000"/>
                <a:hueOff val="0"/>
                <a:satOff val="-11081"/>
                <a:lumOff val="28449"/>
                <a:alphaOff val="0"/>
                <a:tint val="50000"/>
                <a:satMod val="300000"/>
              </a:schemeClr>
            </a:gs>
            <a:gs pos="35000">
              <a:schemeClr val="accent2">
                <a:shade val="80000"/>
                <a:hueOff val="0"/>
                <a:satOff val="-11081"/>
                <a:lumOff val="28449"/>
                <a:alphaOff val="0"/>
                <a:tint val="37000"/>
                <a:satMod val="300000"/>
              </a:schemeClr>
            </a:gs>
            <a:gs pos="100000">
              <a:schemeClr val="accent2">
                <a:shade val="80000"/>
                <a:hueOff val="0"/>
                <a:satOff val="-11081"/>
                <a:lumOff val="28449"/>
                <a:alphaOff val="0"/>
                <a:tint val="15000"/>
                <a:satMod val="350000"/>
              </a:schemeClr>
            </a:gs>
          </a:gsLst>
          <a:lin ang="16200000" scaled="1"/>
        </a:gradFill>
        <a:ln w="9525" cap="flat" cmpd="sng" algn="ctr">
          <a:solidFill>
            <a:schemeClr val="accent2">
              <a:shade val="80000"/>
              <a:hueOff val="0"/>
              <a:satOff val="-11081"/>
              <a:lumOff val="28449"/>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3955D8FE-8874-48DE-90E4-C86DB4B7299A}">
      <dsp:nvSpPr>
        <dsp:cNvPr id="0" name=""/>
        <dsp:cNvSpPr/>
      </dsp:nvSpPr>
      <dsp:spPr>
        <a:xfrm>
          <a:off x="0" y="3013397"/>
          <a:ext cx="4800600" cy="1505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x-none" sz="1900" b="0" u="none" kern="1200" dirty="0"/>
            <a:t>Clearance </a:t>
          </a:r>
          <a:r>
            <a:rPr lang="x-none" sz="1900" b="0" u="none" kern="1200" dirty="0" smtClean="0"/>
            <a:t>betwee </a:t>
          </a:r>
          <a:r>
            <a:rPr lang="x-none" sz="1900" b="0" u="none" kern="1200" dirty="0"/>
            <a:t>bottom of the extinguisher and the floor should never be less than 4 inches (100 mm)</a:t>
          </a:r>
          <a:endParaRPr lang="en-US" sz="1900" b="0" u="none" kern="1200" dirty="0"/>
        </a:p>
      </dsp:txBody>
      <dsp:txXfrm>
        <a:off x="0" y="3013397"/>
        <a:ext cx="4800600" cy="1505594"/>
      </dsp:txXfrm>
    </dsp:sp>
  </dsp:spTree>
</dsp:drawing>
</file>

<file path=ppt/diagrams/drawing10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1FD6E4-262D-4DCF-86EE-4A1AE6925BAA}">
      <dsp:nvSpPr>
        <dsp:cNvPr id="0" name=""/>
        <dsp:cNvSpPr/>
      </dsp:nvSpPr>
      <dsp:spPr>
        <a:xfrm>
          <a:off x="0" y="20259"/>
          <a:ext cx="7772400" cy="94348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smtClean="0"/>
            <a:t>Greatest </a:t>
          </a:r>
          <a:r>
            <a:rPr lang="en-US" sz="2400" b="0" kern="1200" dirty="0"/>
            <a:t>concern is the temperature of the environment</a:t>
          </a:r>
        </a:p>
      </dsp:txBody>
      <dsp:txXfrm>
        <a:off x="46057" y="66316"/>
        <a:ext cx="7680286" cy="851373"/>
      </dsp:txXfrm>
    </dsp:sp>
    <dsp:sp modelId="{9E25A5AF-45BC-4FA8-882B-13B748D32AFF}">
      <dsp:nvSpPr>
        <dsp:cNvPr id="0" name=""/>
        <dsp:cNvSpPr/>
      </dsp:nvSpPr>
      <dsp:spPr>
        <a:xfrm>
          <a:off x="0" y="1079517"/>
          <a:ext cx="7772400" cy="943487"/>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Water-based extinguishers</a:t>
          </a:r>
          <a:endParaRPr lang="en-US" sz="2400" b="0" u="none" kern="1200" dirty="0"/>
        </a:p>
      </dsp:txBody>
      <dsp:txXfrm>
        <a:off x="46057" y="1125574"/>
        <a:ext cx="7680286" cy="851373"/>
      </dsp:txXfrm>
    </dsp:sp>
    <dsp:sp modelId="{846843D5-B401-4E42-B652-90BD63BBE6F2}">
      <dsp:nvSpPr>
        <dsp:cNvPr id="0" name=""/>
        <dsp:cNvSpPr/>
      </dsp:nvSpPr>
      <dsp:spPr>
        <a:xfrm>
          <a:off x="0" y="2205054"/>
          <a:ext cx="7772400" cy="325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0" u="none" kern="1200" dirty="0"/>
            <a:t>M</a:t>
          </a:r>
          <a:r>
            <a:rPr lang="x-none" sz="2000" b="0" u="none" kern="1200"/>
            <a:t>ust be located where freezing is not possible</a:t>
          </a:r>
          <a:endParaRPr lang="en-US" sz="2000" b="0" u="none" kern="1200" dirty="0"/>
        </a:p>
      </dsp:txBody>
      <dsp:txXfrm>
        <a:off x="0" y="2205054"/>
        <a:ext cx="7772400" cy="325706"/>
      </dsp:txXfrm>
    </dsp:sp>
    <dsp:sp modelId="{9FDA6229-21A9-48FF-A260-62C165136FB6}">
      <dsp:nvSpPr>
        <dsp:cNvPr id="0" name=""/>
        <dsp:cNvSpPr/>
      </dsp:nvSpPr>
      <dsp:spPr>
        <a:xfrm>
          <a:off x="0" y="2230874"/>
          <a:ext cx="7772400" cy="943487"/>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Specialized extinguishers</a:t>
          </a:r>
          <a:endParaRPr lang="en-US" sz="2400" b="0" u="none" kern="1200" dirty="0"/>
        </a:p>
      </dsp:txBody>
      <dsp:txXfrm>
        <a:off x="46057" y="2276931"/>
        <a:ext cx="7680286" cy="851373"/>
      </dsp:txXfrm>
    </dsp:sp>
    <dsp:sp modelId="{585A2D3A-2761-4635-AA24-7882FA0561CC}">
      <dsp:nvSpPr>
        <dsp:cNvPr id="0" name=""/>
        <dsp:cNvSpPr/>
      </dsp:nvSpPr>
      <dsp:spPr>
        <a:xfrm>
          <a:off x="0" y="3174361"/>
          <a:ext cx="7772400" cy="936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0" u="none" kern="1200" dirty="0"/>
            <a:t>A</a:t>
          </a:r>
          <a:r>
            <a:rPr lang="x-none" sz="2000" b="0" u="none" kern="1200"/>
            <a:t>vailable for temperatures as low as -65°F (-54°C)</a:t>
          </a:r>
          <a:endParaRPr lang="en-US" sz="2000" b="0" u="none" kern="1200" dirty="0"/>
        </a:p>
        <a:p>
          <a:pPr marL="228600" lvl="1" indent="-228600" algn="l" defTabSz="889000">
            <a:lnSpc>
              <a:spcPct val="90000"/>
            </a:lnSpc>
            <a:spcBef>
              <a:spcPct val="0"/>
            </a:spcBef>
            <a:spcAft>
              <a:spcPct val="20000"/>
            </a:spcAft>
            <a:buChar char="••"/>
          </a:pPr>
          <a:r>
            <a:rPr lang="en-US" sz="2000" b="0" u="none" kern="1200" dirty="0"/>
            <a:t>E</a:t>
          </a:r>
          <a:r>
            <a:rPr lang="x-none" sz="2000" b="0" u="none" kern="1200" dirty="0"/>
            <a:t>xtinguishers using plain water can be provided with antifreeze recommended by the manufacturer</a:t>
          </a:r>
          <a:endParaRPr lang="en-US" sz="2000" b="0" u="none" kern="1200" dirty="0"/>
        </a:p>
      </dsp:txBody>
      <dsp:txXfrm>
        <a:off x="0" y="3174361"/>
        <a:ext cx="7772400" cy="936406"/>
      </dsp:txXfrm>
    </dsp:sp>
  </dsp:spTree>
</dsp:drawing>
</file>

<file path=ppt/diagrams/drawing10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D422D7-D83C-481C-B134-C0AE75775554}">
      <dsp:nvSpPr>
        <dsp:cNvPr id="0" name=""/>
        <dsp:cNvSpPr/>
      </dsp:nvSpPr>
      <dsp:spPr>
        <a:xfrm>
          <a:off x="0" y="264865"/>
          <a:ext cx="5943600" cy="14994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61289" tIns="354076" rIns="461289"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May be present not only in an industrial environment but also in marine applications where extinguishers are exposed to saltwater spray</a:t>
          </a:r>
        </a:p>
      </dsp:txBody>
      <dsp:txXfrm>
        <a:off x="0" y="264865"/>
        <a:ext cx="5943600" cy="1499400"/>
      </dsp:txXfrm>
    </dsp:sp>
    <dsp:sp modelId="{ACD84C35-0FA8-4D00-91D3-E40C593D02F1}">
      <dsp:nvSpPr>
        <dsp:cNvPr id="0" name=""/>
        <dsp:cNvSpPr/>
      </dsp:nvSpPr>
      <dsp:spPr>
        <a:xfrm>
          <a:off x="297180" y="13945"/>
          <a:ext cx="4160520" cy="5018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7258" tIns="0" rIns="157258" bIns="0" numCol="1" spcCol="1270" anchor="ctr" anchorCtr="0">
          <a:noAutofit/>
        </a:bodyPr>
        <a:lstStyle/>
        <a:p>
          <a:pPr lvl="0" algn="l" defTabSz="889000">
            <a:lnSpc>
              <a:spcPct val="90000"/>
            </a:lnSpc>
            <a:spcBef>
              <a:spcPct val="0"/>
            </a:spcBef>
            <a:spcAft>
              <a:spcPct val="35000"/>
            </a:spcAft>
          </a:pPr>
          <a:r>
            <a:rPr lang="en-US" sz="2000" b="0" kern="1200" dirty="0"/>
            <a:t>Corrosive atmosphere</a:t>
          </a:r>
        </a:p>
      </dsp:txBody>
      <dsp:txXfrm>
        <a:off x="321678" y="38443"/>
        <a:ext cx="4111524" cy="452844"/>
      </dsp:txXfrm>
    </dsp:sp>
    <dsp:sp modelId="{CE2FE712-75B1-4A3E-90CD-80B37D51B839}">
      <dsp:nvSpPr>
        <dsp:cNvPr id="0" name=""/>
        <dsp:cNvSpPr/>
      </dsp:nvSpPr>
      <dsp:spPr>
        <a:xfrm>
          <a:off x="0" y="2106985"/>
          <a:ext cx="5943600" cy="990675"/>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61289" tIns="354076" rIns="461289"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Extinguisher can be protected with a plastic bag or placed in a cabinet</a:t>
          </a:r>
        </a:p>
      </dsp:txBody>
      <dsp:txXfrm>
        <a:off x="0" y="2106985"/>
        <a:ext cx="5943600" cy="990675"/>
      </dsp:txXfrm>
    </dsp:sp>
    <dsp:sp modelId="{B5568B67-C464-48B0-8936-0DE74E3C6603}">
      <dsp:nvSpPr>
        <dsp:cNvPr id="0" name=""/>
        <dsp:cNvSpPr/>
      </dsp:nvSpPr>
      <dsp:spPr>
        <a:xfrm>
          <a:off x="297180" y="1856065"/>
          <a:ext cx="4160520" cy="50184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7258" tIns="0" rIns="157258" bIns="0" numCol="1" spcCol="1270" anchor="ctr" anchorCtr="0">
          <a:noAutofit/>
        </a:bodyPr>
        <a:lstStyle/>
        <a:p>
          <a:pPr lvl="0" algn="l" defTabSz="889000">
            <a:lnSpc>
              <a:spcPct val="90000"/>
            </a:lnSpc>
            <a:spcBef>
              <a:spcPct val="0"/>
            </a:spcBef>
            <a:spcAft>
              <a:spcPct val="35000"/>
            </a:spcAft>
          </a:pPr>
          <a:r>
            <a:rPr lang="en-US" sz="2000" b="0" kern="1200" dirty="0"/>
            <a:t>Outdoor installations</a:t>
          </a:r>
        </a:p>
      </dsp:txBody>
      <dsp:txXfrm>
        <a:off x="321678" y="1880563"/>
        <a:ext cx="4111524" cy="452844"/>
      </dsp:txXfrm>
    </dsp:sp>
    <dsp:sp modelId="{0AFA8B83-3A67-4062-A6E1-B181DE0233E6}">
      <dsp:nvSpPr>
        <dsp:cNvPr id="0" name=""/>
        <dsp:cNvSpPr/>
      </dsp:nvSpPr>
      <dsp:spPr>
        <a:xfrm>
          <a:off x="0" y="3440380"/>
          <a:ext cx="5943600" cy="990675"/>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61289" tIns="354076" rIns="461289"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Extinguishers are available that have been listed for use in a saltwater environment</a:t>
          </a:r>
        </a:p>
      </dsp:txBody>
      <dsp:txXfrm>
        <a:off x="0" y="3440380"/>
        <a:ext cx="5943600" cy="990675"/>
      </dsp:txXfrm>
    </dsp:sp>
    <dsp:sp modelId="{B0D0710B-3506-4283-B02E-B4FB22AEC00D}">
      <dsp:nvSpPr>
        <dsp:cNvPr id="0" name=""/>
        <dsp:cNvSpPr/>
      </dsp:nvSpPr>
      <dsp:spPr>
        <a:xfrm>
          <a:off x="297180" y="3189460"/>
          <a:ext cx="4160520" cy="5018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7258" tIns="0" rIns="157258" bIns="0" numCol="1" spcCol="1270" anchor="ctr" anchorCtr="0">
          <a:noAutofit/>
        </a:bodyPr>
        <a:lstStyle/>
        <a:p>
          <a:pPr lvl="0" algn="l" defTabSz="889000">
            <a:lnSpc>
              <a:spcPct val="90000"/>
            </a:lnSpc>
            <a:spcBef>
              <a:spcPct val="0"/>
            </a:spcBef>
            <a:spcAft>
              <a:spcPct val="35000"/>
            </a:spcAft>
          </a:pPr>
          <a:r>
            <a:rPr lang="en-US" sz="2000" b="0" kern="1200" dirty="0"/>
            <a:t>Marine applications</a:t>
          </a:r>
        </a:p>
      </dsp:txBody>
      <dsp:txXfrm>
        <a:off x="321678" y="3213958"/>
        <a:ext cx="4111524" cy="45284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BDB962-3A15-40E7-ADCE-16AC181401AC}">
      <dsp:nvSpPr>
        <dsp:cNvPr id="0" name=""/>
        <dsp:cNvSpPr/>
      </dsp:nvSpPr>
      <dsp:spPr>
        <a:xfrm>
          <a:off x="948" y="833028"/>
          <a:ext cx="3700239" cy="222014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Fixed system</a:t>
          </a:r>
          <a:endParaRPr lang="en-US" sz="2400" b="0" kern="1200" dirty="0"/>
        </a:p>
      </dsp:txBody>
      <dsp:txXfrm>
        <a:off x="948" y="833028"/>
        <a:ext cx="3700239" cy="2220143"/>
      </dsp:txXfrm>
    </dsp:sp>
    <dsp:sp modelId="{EE837FF5-DBFB-4680-9FA3-CEFEEA73F225}">
      <dsp:nvSpPr>
        <dsp:cNvPr id="0" name=""/>
        <dsp:cNvSpPr/>
      </dsp:nvSpPr>
      <dsp:spPr>
        <a:xfrm>
          <a:off x="4071211" y="833028"/>
          <a:ext cx="3700239" cy="2220143"/>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Handheld hoseline</a:t>
          </a:r>
          <a:endParaRPr lang="en-US" sz="2400" b="0" kern="1200" dirty="0"/>
        </a:p>
      </dsp:txBody>
      <dsp:txXfrm>
        <a:off x="4071211" y="833028"/>
        <a:ext cx="3700239" cy="222014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04C1F5-2822-4884-81D6-CE1B51CC674C}">
      <dsp:nvSpPr>
        <dsp:cNvPr id="0" name=""/>
        <dsp:cNvSpPr/>
      </dsp:nvSpPr>
      <dsp:spPr>
        <a:xfrm>
          <a:off x="0" y="214170"/>
          <a:ext cx="4038600" cy="1455299"/>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13440" tIns="291592" rIns="313440"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Consists of </a:t>
          </a:r>
          <a:r>
            <a:rPr lang="en-US" sz="1800" b="0" kern="1200" dirty="0" smtClean="0"/>
            <a:t>agent </a:t>
          </a:r>
          <a:r>
            <a:rPr lang="en-US" sz="1800" b="0" kern="1200" dirty="0"/>
            <a:t>storage tanks, expellant storage tanks, </a:t>
          </a:r>
          <a:r>
            <a:rPr lang="en-US" sz="1800" b="0" kern="1200" dirty="0" smtClean="0"/>
            <a:t>heat-detection </a:t>
          </a:r>
          <a:r>
            <a:rPr lang="en-US" sz="1800" b="0" kern="1200" dirty="0"/>
            <a:t>and activation system, piping, and nozzles</a:t>
          </a:r>
        </a:p>
      </dsp:txBody>
      <dsp:txXfrm>
        <a:off x="0" y="214170"/>
        <a:ext cx="4038600" cy="1455299"/>
      </dsp:txXfrm>
    </dsp:sp>
    <dsp:sp modelId="{293BACAD-6ED8-40A0-A304-FD4A1D19276E}">
      <dsp:nvSpPr>
        <dsp:cNvPr id="0" name=""/>
        <dsp:cNvSpPr/>
      </dsp:nvSpPr>
      <dsp:spPr>
        <a:xfrm>
          <a:off x="201930" y="7530"/>
          <a:ext cx="2827020" cy="4132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855" tIns="0" rIns="106855" bIns="0" numCol="1" spcCol="1270" anchor="ctr" anchorCtr="0">
          <a:noAutofit/>
        </a:bodyPr>
        <a:lstStyle/>
        <a:p>
          <a:pPr lvl="0" algn="l" defTabSz="889000">
            <a:lnSpc>
              <a:spcPct val="90000"/>
            </a:lnSpc>
            <a:spcBef>
              <a:spcPct val="0"/>
            </a:spcBef>
            <a:spcAft>
              <a:spcPct val="35000"/>
            </a:spcAft>
          </a:pPr>
          <a:r>
            <a:rPr lang="en-US" sz="2000" b="0" u="none" kern="1200" dirty="0"/>
            <a:t>Components</a:t>
          </a:r>
          <a:endParaRPr lang="en-US" sz="2000" b="0" kern="1200" dirty="0"/>
        </a:p>
      </dsp:txBody>
      <dsp:txXfrm>
        <a:off x="222105" y="27705"/>
        <a:ext cx="2786670" cy="372930"/>
      </dsp:txXfrm>
    </dsp:sp>
    <dsp:sp modelId="{EEAE930E-1F0E-43E1-BD07-7E485EC191E2}">
      <dsp:nvSpPr>
        <dsp:cNvPr id="0" name=""/>
        <dsp:cNvSpPr/>
      </dsp:nvSpPr>
      <dsp:spPr>
        <a:xfrm>
          <a:off x="0" y="1951710"/>
          <a:ext cx="4038600" cy="27342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13440" tIns="291592" rIns="313440"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Local application: most common type; discharges agent onto a specific surface such as the cooking area in a restaurant kitchen</a:t>
          </a:r>
        </a:p>
        <a:p>
          <a:pPr marL="171450" lvl="1" indent="-171450" algn="l" defTabSz="800100">
            <a:lnSpc>
              <a:spcPct val="90000"/>
            </a:lnSpc>
            <a:spcBef>
              <a:spcPct val="0"/>
            </a:spcBef>
            <a:spcAft>
              <a:spcPct val="15000"/>
            </a:spcAft>
            <a:buChar char="••"/>
          </a:pPr>
          <a:r>
            <a:rPr lang="en-US" sz="1800" b="0" kern="1200" dirty="0"/>
            <a:t>Total flooding: introduces a concentration of agent into a closed area such as a spray paint booth</a:t>
          </a:r>
        </a:p>
      </dsp:txBody>
      <dsp:txXfrm>
        <a:off x="0" y="1951710"/>
        <a:ext cx="4038600" cy="2734200"/>
      </dsp:txXfrm>
    </dsp:sp>
    <dsp:sp modelId="{B477232D-51A2-4177-A7D4-812E8C31F0EE}">
      <dsp:nvSpPr>
        <dsp:cNvPr id="0" name=""/>
        <dsp:cNvSpPr/>
      </dsp:nvSpPr>
      <dsp:spPr>
        <a:xfrm>
          <a:off x="201930" y="1745070"/>
          <a:ext cx="2827020" cy="41328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855" tIns="0" rIns="106855" bIns="0" numCol="1" spcCol="1270" anchor="ctr" anchorCtr="0">
          <a:noAutofit/>
        </a:bodyPr>
        <a:lstStyle/>
        <a:p>
          <a:pPr lvl="0" algn="l" defTabSz="889000">
            <a:lnSpc>
              <a:spcPct val="90000"/>
            </a:lnSpc>
            <a:spcBef>
              <a:spcPct val="0"/>
            </a:spcBef>
            <a:spcAft>
              <a:spcPct val="35000"/>
            </a:spcAft>
          </a:pPr>
          <a:r>
            <a:rPr lang="en-US" sz="2000" b="0" kern="1200" dirty="0"/>
            <a:t>Two main types</a:t>
          </a:r>
        </a:p>
      </dsp:txBody>
      <dsp:txXfrm>
        <a:off x="222105" y="1765245"/>
        <a:ext cx="2786670" cy="37293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0CCB7-B907-4DA5-9A38-6784DE19FA4C}">
      <dsp:nvSpPr>
        <dsp:cNvPr id="0" name=""/>
        <dsp:cNvSpPr/>
      </dsp:nvSpPr>
      <dsp:spPr>
        <a:xfrm>
          <a:off x="0" y="67621"/>
          <a:ext cx="7391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Requires trained personnel to </a:t>
          </a:r>
          <a:r>
            <a:rPr lang="en-US" sz="2000" b="0" kern="1200" dirty="0" smtClean="0"/>
            <a:t>apply </a:t>
          </a:r>
          <a:r>
            <a:rPr lang="en-US" sz="2000" b="0" kern="1200" dirty="0"/>
            <a:t>dry chemical from hose stations </a:t>
          </a:r>
          <a:r>
            <a:rPr lang="en-US" sz="2000" b="0" kern="1200" dirty="0" smtClean="0"/>
            <a:t>connected </a:t>
          </a:r>
          <a:r>
            <a:rPr lang="en-US" sz="2000" b="0" kern="1200" dirty="0"/>
            <a:t>directly to the agent and expellant storage containers</a:t>
          </a:r>
        </a:p>
      </dsp:txBody>
      <dsp:txXfrm>
        <a:off x="59399" y="127020"/>
        <a:ext cx="7272602" cy="1098002"/>
      </dsp:txXfrm>
    </dsp:sp>
    <dsp:sp modelId="{58CF258A-36BF-47F6-88D7-1430358699E2}">
      <dsp:nvSpPr>
        <dsp:cNvPr id="0" name=""/>
        <dsp:cNvSpPr/>
      </dsp:nvSpPr>
      <dsp:spPr>
        <a:xfrm>
          <a:off x="0" y="1471621"/>
          <a:ext cx="7391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Hose stations contain hoseline and nozzle assemblies that can reach all portions of the protected area</a:t>
          </a:r>
        </a:p>
      </dsp:txBody>
      <dsp:txXfrm>
        <a:off x="59399" y="1531020"/>
        <a:ext cx="7272602" cy="1098002"/>
      </dsp:txXfrm>
    </dsp:sp>
    <dsp:sp modelId="{5E982B15-2840-4B5C-8789-F7CB90ACC7D6}">
      <dsp:nvSpPr>
        <dsp:cNvPr id="0" name=""/>
        <dsp:cNvSpPr/>
      </dsp:nvSpPr>
      <dsp:spPr>
        <a:xfrm>
          <a:off x="0" y="2875621"/>
          <a:ext cx="73914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Some types of hazards may require </a:t>
          </a:r>
          <a:r>
            <a:rPr lang="en-US" sz="2000" b="0" kern="1200" dirty="0" smtClean="0"/>
            <a:t>installation </a:t>
          </a:r>
          <a:r>
            <a:rPr lang="en-US" sz="2000" b="0" kern="1200" dirty="0"/>
            <a:t>of handheld hoselines</a:t>
          </a:r>
        </a:p>
      </dsp:txBody>
      <dsp:txXfrm>
        <a:off x="59399" y="2935020"/>
        <a:ext cx="7272602" cy="10980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0CCB7-B907-4DA5-9A38-6784DE19FA4C}">
      <dsp:nvSpPr>
        <dsp:cNvPr id="0" name=""/>
        <dsp:cNvSpPr/>
      </dsp:nvSpPr>
      <dsp:spPr>
        <a:xfrm>
          <a:off x="0" y="67621"/>
          <a:ext cx="7391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Used in situations where water would be ineffective or reactive with the burning materials</a:t>
          </a:r>
          <a:endParaRPr lang="en-US" sz="2000" b="0" kern="1200" dirty="0"/>
        </a:p>
      </dsp:txBody>
      <dsp:txXfrm>
        <a:off x="59399" y="127020"/>
        <a:ext cx="7272602" cy="1098002"/>
      </dsp:txXfrm>
    </dsp:sp>
    <dsp:sp modelId="{62C2C059-EB01-4D00-BC0A-ED775E62572A}">
      <dsp:nvSpPr>
        <dsp:cNvPr id="0" name=""/>
        <dsp:cNvSpPr/>
      </dsp:nvSpPr>
      <dsp:spPr>
        <a:xfrm>
          <a:off x="0" y="1471621"/>
          <a:ext cx="7391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smtClean="0"/>
            <a:t>Extinguish </a:t>
          </a:r>
          <a:r>
            <a:rPr lang="en-US" sz="2000" b="0" kern="1200" dirty="0"/>
            <a:t>fire by separating the oxygen from the fuel; inhibiting the chemical chain reaction necessary for combustion</a:t>
          </a:r>
        </a:p>
      </dsp:txBody>
      <dsp:txXfrm>
        <a:off x="59399" y="1531020"/>
        <a:ext cx="7272602" cy="1098002"/>
      </dsp:txXfrm>
    </dsp:sp>
    <dsp:sp modelId="{F5CC00FA-6C8E-4D79-8592-259AA3FC7214}">
      <dsp:nvSpPr>
        <dsp:cNvPr id="0" name=""/>
        <dsp:cNvSpPr/>
      </dsp:nvSpPr>
      <dsp:spPr>
        <a:xfrm>
          <a:off x="0" y="2875621"/>
          <a:ext cx="73914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Generally the same agents that are used in portable fire extinguishers</a:t>
          </a:r>
        </a:p>
      </dsp:txBody>
      <dsp:txXfrm>
        <a:off x="59399" y="2935020"/>
        <a:ext cx="7272602" cy="10980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0CCB7-B907-4DA5-9A38-6784DE19FA4C}">
      <dsp:nvSpPr>
        <dsp:cNvPr id="0" name=""/>
        <dsp:cNvSpPr/>
      </dsp:nvSpPr>
      <dsp:spPr>
        <a:xfrm>
          <a:off x="0" y="2142"/>
          <a:ext cx="7391400" cy="102878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Not recommended for an area that contains sensitive electronic equipment</a:t>
          </a:r>
        </a:p>
      </dsp:txBody>
      <dsp:txXfrm>
        <a:off x="50221" y="52363"/>
        <a:ext cx="7290958" cy="928341"/>
      </dsp:txXfrm>
    </dsp:sp>
    <dsp:sp modelId="{7F4B65DA-3CE6-4B1D-B261-170EF009A26C}">
      <dsp:nvSpPr>
        <dsp:cNvPr id="0" name=""/>
        <dsp:cNvSpPr/>
      </dsp:nvSpPr>
      <dsp:spPr>
        <a:xfrm>
          <a:off x="0" y="1044467"/>
          <a:ext cx="7391400" cy="1028783"/>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Some may become corrosive when exposed to moisture</a:t>
          </a:r>
        </a:p>
      </dsp:txBody>
      <dsp:txXfrm>
        <a:off x="50221" y="1094688"/>
        <a:ext cx="7290958" cy="928341"/>
      </dsp:txXfrm>
    </dsp:sp>
    <dsp:sp modelId="{B5156E2E-16A2-440C-8F45-50C80443CBC8}">
      <dsp:nvSpPr>
        <dsp:cNvPr id="0" name=""/>
        <dsp:cNvSpPr/>
      </dsp:nvSpPr>
      <dsp:spPr>
        <a:xfrm>
          <a:off x="0" y="2086792"/>
          <a:ext cx="7391400" cy="1028783"/>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Discharge a cloud of chemicals that leave a residue, creating a cleanup problem</a:t>
          </a:r>
        </a:p>
      </dsp:txBody>
      <dsp:txXfrm>
        <a:off x="50221" y="2137013"/>
        <a:ext cx="7290958" cy="928341"/>
      </dsp:txXfrm>
    </dsp:sp>
    <dsp:sp modelId="{A9463AD9-0F5D-4A54-9DDB-AF08B631C288}">
      <dsp:nvSpPr>
        <dsp:cNvPr id="0" name=""/>
        <dsp:cNvSpPr/>
      </dsp:nvSpPr>
      <dsp:spPr>
        <a:xfrm>
          <a:off x="0" y="3129117"/>
          <a:ext cx="7391400" cy="1028783"/>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Chemical residue has insulating characteristics that hinder the operation of the equipment unless extensive cleanup is performed</a:t>
          </a:r>
        </a:p>
      </dsp:txBody>
      <dsp:txXfrm>
        <a:off x="50221" y="3179338"/>
        <a:ext cx="7290958" cy="92834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7792A-227A-4972-92DE-92235B3E8BEB}">
      <dsp:nvSpPr>
        <dsp:cNvPr id="0" name=""/>
        <dsp:cNvSpPr/>
      </dsp:nvSpPr>
      <dsp:spPr>
        <a:xfrm>
          <a:off x="0" y="366299"/>
          <a:ext cx="7772400" cy="3906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16560"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Also known as ordinary dry chemical</a:t>
          </a:r>
        </a:p>
        <a:p>
          <a:pPr marL="228600" lvl="1" indent="-228600" algn="l" defTabSz="889000">
            <a:lnSpc>
              <a:spcPct val="90000"/>
            </a:lnSpc>
            <a:spcBef>
              <a:spcPct val="0"/>
            </a:spcBef>
            <a:spcAft>
              <a:spcPct val="15000"/>
            </a:spcAft>
            <a:buChar char="••"/>
          </a:pPr>
          <a:r>
            <a:rPr lang="en-US" sz="2000" kern="1200" dirty="0"/>
            <a:t>Effective on Class B and Class C fires </a:t>
          </a:r>
        </a:p>
        <a:p>
          <a:pPr marL="228600" lvl="1" indent="-228600" algn="l" defTabSz="889000">
            <a:lnSpc>
              <a:spcPct val="90000"/>
            </a:lnSpc>
            <a:spcBef>
              <a:spcPct val="0"/>
            </a:spcBef>
            <a:spcAft>
              <a:spcPct val="15000"/>
            </a:spcAft>
            <a:buChar char="••"/>
          </a:pPr>
          <a:r>
            <a:rPr lang="en-US" sz="2000" kern="1200" dirty="0"/>
            <a:t>Twice as effective for Class B fires than an equal weight of carbon dioxide (CO2)</a:t>
          </a:r>
        </a:p>
        <a:p>
          <a:pPr marL="228600" lvl="1" indent="-228600" algn="l" defTabSz="889000">
            <a:lnSpc>
              <a:spcPct val="90000"/>
            </a:lnSpc>
            <a:spcBef>
              <a:spcPct val="0"/>
            </a:spcBef>
            <a:spcAft>
              <a:spcPct val="15000"/>
            </a:spcAft>
            <a:buChar char="••"/>
          </a:pPr>
          <a:r>
            <a:rPr lang="en-US" sz="2000" kern="1200" dirty="0"/>
            <a:t>Very rapid control capability against flaming combustion</a:t>
          </a:r>
        </a:p>
        <a:p>
          <a:pPr marL="228600" lvl="1" indent="-228600" algn="l" defTabSz="889000">
            <a:lnSpc>
              <a:spcPct val="90000"/>
            </a:lnSpc>
            <a:spcBef>
              <a:spcPct val="0"/>
            </a:spcBef>
            <a:spcAft>
              <a:spcPct val="15000"/>
            </a:spcAft>
            <a:buChar char="••"/>
          </a:pPr>
          <a:r>
            <a:rPr lang="en-US" sz="2000" kern="1200" dirty="0"/>
            <a:t>Has some effect on surface fires in Class A materials</a:t>
          </a:r>
        </a:p>
        <a:p>
          <a:pPr marL="228600" lvl="1" indent="-228600" algn="l" defTabSz="889000">
            <a:lnSpc>
              <a:spcPct val="90000"/>
            </a:lnSpc>
            <a:spcBef>
              <a:spcPct val="0"/>
            </a:spcBef>
            <a:spcAft>
              <a:spcPct val="15000"/>
            </a:spcAft>
            <a:buChar char="••"/>
          </a:pPr>
          <a:r>
            <a:rPr lang="en-US" sz="2000" kern="1200" dirty="0" smtClean="0"/>
            <a:t>Used </a:t>
          </a:r>
          <a:r>
            <a:rPr lang="en-US" sz="2000" kern="1200" dirty="0"/>
            <a:t>successfully on textile machinery where the concentration of fine textile fibers can produce a surface fire</a:t>
          </a:r>
        </a:p>
        <a:p>
          <a:pPr marL="228600" lvl="1" indent="-228600" algn="l" defTabSz="889000">
            <a:lnSpc>
              <a:spcPct val="90000"/>
            </a:lnSpc>
            <a:spcBef>
              <a:spcPct val="0"/>
            </a:spcBef>
            <a:spcAft>
              <a:spcPct val="15000"/>
            </a:spcAft>
            <a:buChar char="••"/>
          </a:pPr>
          <a:r>
            <a:rPr lang="en-US" sz="2000" kern="1200" dirty="0"/>
            <a:t>Used in fire extinguishing systems that are chemically treated to be water-repellent and free-flowing</a:t>
          </a:r>
        </a:p>
      </dsp:txBody>
      <dsp:txXfrm>
        <a:off x="0" y="366299"/>
        <a:ext cx="7772400" cy="3906000"/>
      </dsp:txXfrm>
    </dsp:sp>
    <dsp:sp modelId="{F6B2FF03-61FD-45BF-A84F-8D0428F0CF03}">
      <dsp:nvSpPr>
        <dsp:cNvPr id="0" name=""/>
        <dsp:cNvSpPr/>
      </dsp:nvSpPr>
      <dsp:spPr>
        <a:xfrm>
          <a:off x="388620" y="71099"/>
          <a:ext cx="5440680" cy="590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kern="1200" dirty="0"/>
            <a:t>Sodium bicarbonate</a:t>
          </a:r>
        </a:p>
      </dsp:txBody>
      <dsp:txXfrm>
        <a:off x="417441" y="99920"/>
        <a:ext cx="5383038" cy="53275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7792A-227A-4972-92DE-92235B3E8BEB}">
      <dsp:nvSpPr>
        <dsp:cNvPr id="0" name=""/>
        <dsp:cNvSpPr/>
      </dsp:nvSpPr>
      <dsp:spPr>
        <a:xfrm>
          <a:off x="0" y="378179"/>
          <a:ext cx="7772400" cy="3439800"/>
        </a:xfrm>
        <a:prstGeom prst="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37388" rIns="603225"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Also known as Purple-K</a:t>
          </a:r>
        </a:p>
        <a:p>
          <a:pPr marL="228600" lvl="1" indent="-228600" algn="l" defTabSz="933450">
            <a:lnSpc>
              <a:spcPct val="90000"/>
            </a:lnSpc>
            <a:spcBef>
              <a:spcPct val="0"/>
            </a:spcBef>
            <a:spcAft>
              <a:spcPct val="15000"/>
            </a:spcAft>
            <a:buChar char="••"/>
          </a:pPr>
          <a:r>
            <a:rPr lang="en-US" sz="2100" kern="1200" dirty="0" smtClean="0"/>
            <a:t>Properties </a:t>
          </a:r>
          <a:r>
            <a:rPr lang="en-US" sz="2100" kern="1200" dirty="0"/>
            <a:t>and applications similar to sodium bicarbonate</a:t>
          </a:r>
        </a:p>
        <a:p>
          <a:pPr marL="228600" lvl="1" indent="-228600" algn="l" defTabSz="933450">
            <a:lnSpc>
              <a:spcPct val="90000"/>
            </a:lnSpc>
            <a:spcBef>
              <a:spcPct val="0"/>
            </a:spcBef>
            <a:spcAft>
              <a:spcPct val="15000"/>
            </a:spcAft>
            <a:buChar char="••"/>
          </a:pPr>
          <a:r>
            <a:rPr lang="en-US" sz="2100" kern="1200" dirty="0" smtClean="0"/>
            <a:t>Most </a:t>
          </a:r>
          <a:r>
            <a:rPr lang="en-US" sz="2100" kern="1200" dirty="0"/>
            <a:t>effective on Class B and Class C fires</a:t>
          </a:r>
        </a:p>
        <a:p>
          <a:pPr marL="228600" lvl="1" indent="-228600" algn="l" defTabSz="933450">
            <a:lnSpc>
              <a:spcPct val="90000"/>
            </a:lnSpc>
            <a:spcBef>
              <a:spcPct val="0"/>
            </a:spcBef>
            <a:spcAft>
              <a:spcPct val="15000"/>
            </a:spcAft>
            <a:buChar char="••"/>
          </a:pPr>
          <a:r>
            <a:rPr lang="en-US" sz="2100" kern="1200" dirty="0"/>
            <a:t>On a pound-for-pound basis, potassium bicarbonate can extinguish a fire twice the size that the same amount of sodium bicarbonate can</a:t>
          </a:r>
        </a:p>
        <a:p>
          <a:pPr marL="228600" lvl="1" indent="-228600" algn="l" defTabSz="933450">
            <a:lnSpc>
              <a:spcPct val="90000"/>
            </a:lnSpc>
            <a:spcBef>
              <a:spcPct val="0"/>
            </a:spcBef>
            <a:spcAft>
              <a:spcPct val="15000"/>
            </a:spcAft>
            <a:buChar char="••"/>
          </a:pPr>
          <a:r>
            <a:rPr lang="en-US" sz="2100" kern="1200" dirty="0"/>
            <a:t>Potassium bicarbonate is also treated to be water-repellent and free-flowing</a:t>
          </a:r>
        </a:p>
      </dsp:txBody>
      <dsp:txXfrm>
        <a:off x="0" y="378179"/>
        <a:ext cx="7772400" cy="3439800"/>
      </dsp:txXfrm>
    </dsp:sp>
    <dsp:sp modelId="{F6B2FF03-61FD-45BF-A84F-8D0428F0CF03}">
      <dsp:nvSpPr>
        <dsp:cNvPr id="0" name=""/>
        <dsp:cNvSpPr/>
      </dsp:nvSpPr>
      <dsp:spPr>
        <a:xfrm>
          <a:off x="388620" y="68219"/>
          <a:ext cx="5440680" cy="61992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933450">
            <a:lnSpc>
              <a:spcPct val="90000"/>
            </a:lnSpc>
            <a:spcBef>
              <a:spcPct val="0"/>
            </a:spcBef>
            <a:spcAft>
              <a:spcPct val="35000"/>
            </a:spcAft>
          </a:pPr>
          <a:r>
            <a:rPr lang="en-US" sz="2100" kern="1200" dirty="0"/>
            <a:t>Potassium bicarbonate</a:t>
          </a:r>
        </a:p>
      </dsp:txBody>
      <dsp:txXfrm>
        <a:off x="418882" y="98481"/>
        <a:ext cx="5380156" cy="55939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7792A-227A-4972-92DE-92235B3E8BEB}">
      <dsp:nvSpPr>
        <dsp:cNvPr id="0" name=""/>
        <dsp:cNvSpPr/>
      </dsp:nvSpPr>
      <dsp:spPr>
        <a:xfrm>
          <a:off x="0" y="316499"/>
          <a:ext cx="7772400" cy="4158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16560"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Also known as multipurpose dry-chemical (pale yellow in color)</a:t>
          </a:r>
        </a:p>
        <a:p>
          <a:pPr marL="228600" lvl="1" indent="-228600" algn="l" defTabSz="889000">
            <a:lnSpc>
              <a:spcPct val="90000"/>
            </a:lnSpc>
            <a:spcBef>
              <a:spcPct val="0"/>
            </a:spcBef>
            <a:spcAft>
              <a:spcPct val="15000"/>
            </a:spcAft>
            <a:buChar char="••"/>
          </a:pPr>
          <a:r>
            <a:rPr lang="en-US" sz="2000" kern="1200" dirty="0"/>
            <a:t>Effective on Class A, Class B, and Class C fires</a:t>
          </a:r>
        </a:p>
        <a:p>
          <a:pPr marL="228600" lvl="1" indent="-228600" algn="l" defTabSz="889000">
            <a:lnSpc>
              <a:spcPct val="90000"/>
            </a:lnSpc>
            <a:spcBef>
              <a:spcPct val="0"/>
            </a:spcBef>
            <a:spcAft>
              <a:spcPct val="15000"/>
            </a:spcAft>
            <a:buChar char="••"/>
          </a:pPr>
          <a:r>
            <a:rPr lang="en-US" sz="2000" kern="1200" dirty="0" smtClean="0"/>
            <a:t>Acts </a:t>
          </a:r>
          <a:r>
            <a:rPr lang="en-US" sz="2000" kern="1200" dirty="0"/>
            <a:t>similar to other dry chemicals on flammable liquid fires</a:t>
          </a:r>
        </a:p>
        <a:p>
          <a:pPr marL="228600" lvl="1" indent="-228600" algn="l" defTabSz="889000">
            <a:lnSpc>
              <a:spcPct val="90000"/>
            </a:lnSpc>
            <a:spcBef>
              <a:spcPct val="0"/>
            </a:spcBef>
            <a:spcAft>
              <a:spcPct val="15000"/>
            </a:spcAft>
            <a:buChar char="••"/>
          </a:pPr>
          <a:r>
            <a:rPr lang="en-US" sz="2000" kern="1200" dirty="0"/>
            <a:t>Using a combination of extinguishing methods, it quickly extinguishes flaming combustion</a:t>
          </a:r>
        </a:p>
        <a:p>
          <a:pPr marL="228600" lvl="1" indent="-228600" algn="l" defTabSz="889000">
            <a:lnSpc>
              <a:spcPct val="90000"/>
            </a:lnSpc>
            <a:spcBef>
              <a:spcPct val="0"/>
            </a:spcBef>
            <a:spcAft>
              <a:spcPct val="15000"/>
            </a:spcAft>
            <a:buChar char="••"/>
          </a:pPr>
          <a:r>
            <a:rPr lang="en-US" sz="2000" kern="1200" dirty="0"/>
            <a:t>On ordinary combustible materials, it melts, forming a solid coating that extinguishes the fire by smothering</a:t>
          </a:r>
        </a:p>
        <a:p>
          <a:pPr marL="228600" lvl="1" indent="-228600" algn="l" defTabSz="889000">
            <a:lnSpc>
              <a:spcPct val="90000"/>
            </a:lnSpc>
            <a:spcBef>
              <a:spcPct val="0"/>
            </a:spcBef>
            <a:spcAft>
              <a:spcPct val="15000"/>
            </a:spcAft>
            <a:buChar char="••"/>
          </a:pPr>
          <a:r>
            <a:rPr lang="en-US" sz="2000" kern="1200" dirty="0"/>
            <a:t>Because it can have a corrosive effect on unprotected metals, corrosion can form around extinguisher system nozzles, piping, and agent containers</a:t>
          </a:r>
        </a:p>
      </dsp:txBody>
      <dsp:txXfrm>
        <a:off x="0" y="316499"/>
        <a:ext cx="7772400" cy="4158000"/>
      </dsp:txXfrm>
    </dsp:sp>
    <dsp:sp modelId="{F6B2FF03-61FD-45BF-A84F-8D0428F0CF03}">
      <dsp:nvSpPr>
        <dsp:cNvPr id="0" name=""/>
        <dsp:cNvSpPr/>
      </dsp:nvSpPr>
      <dsp:spPr>
        <a:xfrm>
          <a:off x="388620" y="21299"/>
          <a:ext cx="5440680" cy="590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kern="1200" dirty="0"/>
            <a:t>Monoammonium phosphate</a:t>
          </a:r>
        </a:p>
      </dsp:txBody>
      <dsp:txXfrm>
        <a:off x="417441" y="50120"/>
        <a:ext cx="5383038" cy="53275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34A708-C930-4AF0-8A91-AAA0D85084E6}">
      <dsp:nvSpPr>
        <dsp:cNvPr id="0" name=""/>
        <dsp:cNvSpPr/>
      </dsp:nvSpPr>
      <dsp:spPr>
        <a:xfrm>
          <a:off x="0" y="452671"/>
          <a:ext cx="4724399" cy="21735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66666" tIns="624840" rIns="366666"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May contain both the agent and </a:t>
          </a:r>
          <a:r>
            <a:rPr lang="en-US" sz="2000" b="0" kern="1200" dirty="0" smtClean="0"/>
            <a:t>pressurized </a:t>
          </a:r>
          <a:r>
            <a:rPr lang="en-US" sz="2000" b="0" kern="1200" dirty="0"/>
            <a:t>expellant gas (either nitrogen or carbon dioxide), or they may be stored in separate containers</a:t>
          </a:r>
        </a:p>
      </dsp:txBody>
      <dsp:txXfrm>
        <a:off x="0" y="452671"/>
        <a:ext cx="4724399" cy="2173500"/>
      </dsp:txXfrm>
    </dsp:sp>
    <dsp:sp modelId="{1157452B-BD5B-42BD-9A0F-A2D1F2ED1A27}">
      <dsp:nvSpPr>
        <dsp:cNvPr id="0" name=""/>
        <dsp:cNvSpPr/>
      </dsp:nvSpPr>
      <dsp:spPr>
        <a:xfrm>
          <a:off x="236220" y="9871"/>
          <a:ext cx="4145292" cy="8856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000" tIns="0" rIns="125000" bIns="0" numCol="1" spcCol="1270" anchor="ctr" anchorCtr="0">
          <a:noAutofit/>
        </a:bodyPr>
        <a:lstStyle/>
        <a:p>
          <a:pPr lvl="0" algn="l" defTabSz="1066800">
            <a:lnSpc>
              <a:spcPct val="90000"/>
            </a:lnSpc>
            <a:spcBef>
              <a:spcPct val="0"/>
            </a:spcBef>
            <a:spcAft>
              <a:spcPct val="35000"/>
            </a:spcAft>
          </a:pPr>
          <a:r>
            <a:rPr lang="en-US" sz="2400" b="0" kern="1200" dirty="0"/>
            <a:t>Storage container for agent and/or expellant gas</a:t>
          </a:r>
        </a:p>
      </dsp:txBody>
      <dsp:txXfrm>
        <a:off x="279451" y="53102"/>
        <a:ext cx="4058830" cy="7991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8A699-E33F-4F44-A4F2-A839992E7C00}">
      <dsp:nvSpPr>
        <dsp:cNvPr id="0" name=""/>
        <dsp:cNvSpPr/>
      </dsp:nvSpPr>
      <dsp:spPr>
        <a:xfrm>
          <a:off x="0" y="1813"/>
          <a:ext cx="4724399" cy="551641"/>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Flammable and combustible liquids</a:t>
          </a:r>
          <a:endParaRPr lang="en-US" sz="1800" b="0" kern="1200" dirty="0"/>
        </a:p>
      </dsp:txBody>
      <dsp:txXfrm>
        <a:off x="26929" y="28742"/>
        <a:ext cx="4670541" cy="497783"/>
      </dsp:txXfrm>
    </dsp:sp>
    <dsp:sp modelId="{2AF17D37-022D-4A66-8860-DC716F0AC8EC}">
      <dsp:nvSpPr>
        <dsp:cNvPr id="0" name=""/>
        <dsp:cNvSpPr/>
      </dsp:nvSpPr>
      <dsp:spPr>
        <a:xfrm>
          <a:off x="0" y="564746"/>
          <a:ext cx="4724399" cy="551641"/>
        </a:xfrm>
        <a:prstGeom prst="roundRect">
          <a:avLst/>
        </a:prstGeom>
        <a:gradFill rotWithShape="0">
          <a:gsLst>
            <a:gs pos="0">
              <a:schemeClr val="accent2">
                <a:shade val="80000"/>
                <a:hueOff val="0"/>
                <a:satOff val="-1583"/>
                <a:lumOff val="4064"/>
                <a:alphaOff val="0"/>
                <a:shade val="51000"/>
                <a:satMod val="130000"/>
              </a:schemeClr>
            </a:gs>
            <a:gs pos="80000">
              <a:schemeClr val="accent2">
                <a:shade val="80000"/>
                <a:hueOff val="0"/>
                <a:satOff val="-1583"/>
                <a:lumOff val="4064"/>
                <a:alphaOff val="0"/>
                <a:shade val="93000"/>
                <a:satMod val="130000"/>
              </a:schemeClr>
            </a:gs>
            <a:gs pos="100000">
              <a:schemeClr val="accent2">
                <a:shade val="80000"/>
                <a:hueOff val="0"/>
                <a:satOff val="-1583"/>
                <a:lumOff val="406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Water-reactive metals or chemicals</a:t>
          </a:r>
          <a:endParaRPr lang="en-US" sz="1800" b="0" u="none" kern="1200" dirty="0"/>
        </a:p>
      </dsp:txBody>
      <dsp:txXfrm>
        <a:off x="26929" y="591675"/>
        <a:ext cx="4670541" cy="497783"/>
      </dsp:txXfrm>
    </dsp:sp>
    <dsp:sp modelId="{34010856-4A45-4771-B01F-7F05DD8EF7B5}">
      <dsp:nvSpPr>
        <dsp:cNvPr id="0" name=""/>
        <dsp:cNvSpPr/>
      </dsp:nvSpPr>
      <dsp:spPr>
        <a:xfrm>
          <a:off x="0" y="1127679"/>
          <a:ext cx="4724399" cy="551641"/>
        </a:xfrm>
        <a:prstGeom prst="roundRect">
          <a:avLst/>
        </a:prstGeom>
        <a:gradFill rotWithShape="0">
          <a:gsLst>
            <a:gs pos="0">
              <a:schemeClr val="accent2">
                <a:shade val="80000"/>
                <a:hueOff val="0"/>
                <a:satOff val="-3166"/>
                <a:lumOff val="8128"/>
                <a:alphaOff val="0"/>
                <a:shade val="51000"/>
                <a:satMod val="130000"/>
              </a:schemeClr>
            </a:gs>
            <a:gs pos="80000">
              <a:schemeClr val="accent2">
                <a:shade val="80000"/>
                <a:hueOff val="0"/>
                <a:satOff val="-3166"/>
                <a:lumOff val="8128"/>
                <a:alphaOff val="0"/>
                <a:shade val="93000"/>
                <a:satMod val="130000"/>
              </a:schemeClr>
            </a:gs>
            <a:gs pos="100000">
              <a:schemeClr val="accent2">
                <a:shade val="80000"/>
                <a:hueOff val="0"/>
                <a:satOff val="-3166"/>
                <a:lumOff val="81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Combustible metals that are flammable solids </a:t>
          </a:r>
          <a:endParaRPr lang="en-US" sz="1800" b="0" u="none" kern="1200" dirty="0"/>
        </a:p>
      </dsp:txBody>
      <dsp:txXfrm>
        <a:off x="26929" y="1154608"/>
        <a:ext cx="4670541" cy="497783"/>
      </dsp:txXfrm>
    </dsp:sp>
    <dsp:sp modelId="{433DEA4C-3381-443D-A39F-8040CB432500}">
      <dsp:nvSpPr>
        <dsp:cNvPr id="0" name=""/>
        <dsp:cNvSpPr/>
      </dsp:nvSpPr>
      <dsp:spPr>
        <a:xfrm>
          <a:off x="0" y="1690612"/>
          <a:ext cx="4724399" cy="551641"/>
        </a:xfrm>
        <a:prstGeom prst="roundRect">
          <a:avLst/>
        </a:prstGeom>
        <a:gradFill rotWithShape="0">
          <a:gsLst>
            <a:gs pos="0">
              <a:schemeClr val="accent2">
                <a:shade val="80000"/>
                <a:hueOff val="0"/>
                <a:satOff val="-4749"/>
                <a:lumOff val="12192"/>
                <a:alphaOff val="0"/>
                <a:shade val="51000"/>
                <a:satMod val="130000"/>
              </a:schemeClr>
            </a:gs>
            <a:gs pos="80000">
              <a:schemeClr val="accent2">
                <a:shade val="80000"/>
                <a:hueOff val="0"/>
                <a:satOff val="-4749"/>
                <a:lumOff val="12192"/>
                <a:alphaOff val="0"/>
                <a:shade val="93000"/>
                <a:satMod val="130000"/>
              </a:schemeClr>
            </a:gs>
            <a:gs pos="100000">
              <a:schemeClr val="accent2">
                <a:shade val="80000"/>
                <a:hueOff val="0"/>
                <a:satOff val="-4749"/>
                <a:lumOff val="1219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Food preparation equipment</a:t>
          </a:r>
          <a:endParaRPr lang="en-US" sz="1800" b="0" u="none" kern="1200" dirty="0"/>
        </a:p>
      </dsp:txBody>
      <dsp:txXfrm>
        <a:off x="26929" y="1717541"/>
        <a:ext cx="4670541" cy="497783"/>
      </dsp:txXfrm>
    </dsp:sp>
    <dsp:sp modelId="{9A8960E3-A8F0-48BD-AAC3-6066E985912C}">
      <dsp:nvSpPr>
        <dsp:cNvPr id="0" name=""/>
        <dsp:cNvSpPr/>
      </dsp:nvSpPr>
      <dsp:spPr>
        <a:xfrm>
          <a:off x="0" y="2253546"/>
          <a:ext cx="4724399" cy="551641"/>
        </a:xfrm>
        <a:prstGeom prst="roundRect">
          <a:avLst/>
        </a:prstGeom>
        <a:gradFill rotWithShape="0">
          <a:gsLst>
            <a:gs pos="0">
              <a:schemeClr val="accent2">
                <a:shade val="80000"/>
                <a:hueOff val="0"/>
                <a:satOff val="-6332"/>
                <a:lumOff val="16257"/>
                <a:alphaOff val="0"/>
                <a:shade val="51000"/>
                <a:satMod val="130000"/>
              </a:schemeClr>
            </a:gs>
            <a:gs pos="80000">
              <a:schemeClr val="accent2">
                <a:shade val="80000"/>
                <a:hueOff val="0"/>
                <a:satOff val="-6332"/>
                <a:lumOff val="16257"/>
                <a:alphaOff val="0"/>
                <a:shade val="93000"/>
                <a:satMod val="130000"/>
              </a:schemeClr>
            </a:gs>
            <a:gs pos="100000">
              <a:schemeClr val="accent2">
                <a:shade val="80000"/>
                <a:hueOff val="0"/>
                <a:satOff val="-6332"/>
                <a:lumOff val="162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File storage or archives</a:t>
          </a:r>
          <a:endParaRPr lang="en-US" sz="1800" b="0" u="none" kern="1200" dirty="0"/>
        </a:p>
      </dsp:txBody>
      <dsp:txXfrm>
        <a:off x="26929" y="2280475"/>
        <a:ext cx="4670541" cy="497783"/>
      </dsp:txXfrm>
    </dsp:sp>
    <dsp:sp modelId="{0199BD18-0BF5-4DEA-A4C0-F8B451C443E6}">
      <dsp:nvSpPr>
        <dsp:cNvPr id="0" name=""/>
        <dsp:cNvSpPr/>
      </dsp:nvSpPr>
      <dsp:spPr>
        <a:xfrm>
          <a:off x="0" y="2816479"/>
          <a:ext cx="4724399" cy="551641"/>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Electronic Information Technology (IT) equipment</a:t>
          </a:r>
          <a:endParaRPr lang="en-US" sz="1800" b="0" u="none" kern="1200" dirty="0"/>
        </a:p>
      </dsp:txBody>
      <dsp:txXfrm>
        <a:off x="26929" y="2843408"/>
        <a:ext cx="4670541" cy="497783"/>
      </dsp:txXfrm>
    </dsp:sp>
    <dsp:sp modelId="{5E005FD7-1FD1-4C66-BE94-A39AAA0A7D7E}">
      <dsp:nvSpPr>
        <dsp:cNvPr id="0" name=""/>
        <dsp:cNvSpPr/>
      </dsp:nvSpPr>
      <dsp:spPr>
        <a:xfrm>
          <a:off x="0" y="3379412"/>
          <a:ext cx="4724399" cy="551641"/>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Electrical transformers and switches</a:t>
          </a:r>
          <a:endParaRPr lang="en-US" sz="1800" b="0" u="none" kern="1200" dirty="0"/>
        </a:p>
      </dsp:txBody>
      <dsp:txXfrm>
        <a:off x="26929" y="3406341"/>
        <a:ext cx="4670541" cy="497783"/>
      </dsp:txXfrm>
    </dsp:sp>
    <dsp:sp modelId="{CC592078-F8F2-4888-B3A3-7A03C91494C0}">
      <dsp:nvSpPr>
        <dsp:cNvPr id="0" name=""/>
        <dsp:cNvSpPr/>
      </dsp:nvSpPr>
      <dsp:spPr>
        <a:xfrm>
          <a:off x="0" y="3942345"/>
          <a:ext cx="4724399" cy="551641"/>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High-value content such as museums</a:t>
          </a:r>
          <a:endParaRPr lang="en-US" sz="1800" b="0" u="none" kern="1200" dirty="0"/>
        </a:p>
      </dsp:txBody>
      <dsp:txXfrm>
        <a:off x="26929" y="3969274"/>
        <a:ext cx="4670541" cy="49778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AA6AF-758E-4CE4-AC1D-964EC2E59810}">
      <dsp:nvSpPr>
        <dsp:cNvPr id="0" name=""/>
        <dsp:cNvSpPr/>
      </dsp:nvSpPr>
      <dsp:spPr>
        <a:xfrm>
          <a:off x="0" y="639597"/>
          <a:ext cx="4800600" cy="37800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72580" tIns="416560" rIns="372580"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smtClean="0"/>
            <a:t>Pressure </a:t>
          </a:r>
          <a:r>
            <a:rPr lang="en-US" sz="2000" b="0" kern="1200" dirty="0"/>
            <a:t>gauge attached to the storage container indicates the stored pressure of the container </a:t>
          </a:r>
        </a:p>
        <a:p>
          <a:pPr marL="228600" lvl="1" indent="-228600" algn="l" defTabSz="889000">
            <a:lnSpc>
              <a:spcPct val="90000"/>
            </a:lnSpc>
            <a:spcBef>
              <a:spcPct val="0"/>
            </a:spcBef>
            <a:spcAft>
              <a:spcPct val="15000"/>
            </a:spcAft>
            <a:buChar char="••"/>
          </a:pPr>
          <a:r>
            <a:rPr lang="en-US" sz="2000" b="0" kern="1200" dirty="0"/>
            <a:t>Typical range from 30 to 100 pounds (15 kg to 50 kg)</a:t>
          </a:r>
        </a:p>
        <a:p>
          <a:pPr marL="228600" lvl="1" indent="-228600" algn="l" defTabSz="889000">
            <a:lnSpc>
              <a:spcPct val="90000"/>
            </a:lnSpc>
            <a:spcBef>
              <a:spcPct val="0"/>
            </a:spcBef>
            <a:spcAft>
              <a:spcPct val="15000"/>
            </a:spcAft>
            <a:buChar char="••"/>
          </a:pPr>
          <a:r>
            <a:rPr lang="en-US" sz="2000" b="0" kern="1200" dirty="0"/>
            <a:t>Must be located as close to the discharge point as possible</a:t>
          </a:r>
        </a:p>
        <a:p>
          <a:pPr marL="228600" lvl="1" indent="-228600" algn="l" defTabSz="889000">
            <a:lnSpc>
              <a:spcPct val="90000"/>
            </a:lnSpc>
            <a:spcBef>
              <a:spcPct val="0"/>
            </a:spcBef>
            <a:spcAft>
              <a:spcPct val="15000"/>
            </a:spcAft>
            <a:buChar char="••"/>
          </a:pPr>
          <a:r>
            <a:rPr lang="en-US" sz="2000" b="0" kern="1200" dirty="0"/>
            <a:t>Must also be in an area that maintains a temperature range from -40°F to 120°F </a:t>
          </a:r>
          <a:br>
            <a:rPr lang="en-US" sz="2000" b="0" kern="1200" dirty="0"/>
          </a:br>
          <a:r>
            <a:rPr lang="en-US" sz="2000" b="0" kern="1200" dirty="0"/>
            <a:t>(-40°C to 50°C)</a:t>
          </a:r>
        </a:p>
      </dsp:txBody>
      <dsp:txXfrm>
        <a:off x="0" y="639597"/>
        <a:ext cx="4800600" cy="3780000"/>
      </dsp:txXfrm>
    </dsp:sp>
    <dsp:sp modelId="{F0DAD336-4F2E-4E31-90E2-3D466519FF40}">
      <dsp:nvSpPr>
        <dsp:cNvPr id="0" name=""/>
        <dsp:cNvSpPr/>
      </dsp:nvSpPr>
      <dsp:spPr>
        <a:xfrm>
          <a:off x="240030" y="76202"/>
          <a:ext cx="4084321" cy="85859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16" tIns="0" rIns="127016" bIns="0" numCol="1" spcCol="1270" anchor="ctr" anchorCtr="0">
          <a:noAutofit/>
        </a:bodyPr>
        <a:lstStyle/>
        <a:p>
          <a:pPr lvl="0" algn="l" defTabSz="977900">
            <a:lnSpc>
              <a:spcPct val="90000"/>
            </a:lnSpc>
            <a:spcBef>
              <a:spcPct val="0"/>
            </a:spcBef>
            <a:spcAft>
              <a:spcPct val="35000"/>
            </a:spcAft>
          </a:pPr>
          <a:r>
            <a:rPr lang="en-US" sz="2200" b="0" kern="1200" dirty="0"/>
            <a:t>Storage container for agent and/or expellant gas</a:t>
          </a:r>
        </a:p>
      </dsp:txBody>
      <dsp:txXfrm>
        <a:off x="281943" y="118115"/>
        <a:ext cx="4000495" cy="77476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AA6AF-758E-4CE4-AC1D-964EC2E59810}">
      <dsp:nvSpPr>
        <dsp:cNvPr id="0" name=""/>
        <dsp:cNvSpPr/>
      </dsp:nvSpPr>
      <dsp:spPr>
        <a:xfrm>
          <a:off x="0" y="368458"/>
          <a:ext cx="4267200" cy="14364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31182" tIns="249936" rIns="331182"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Engineered to account for the unique flow of the agent</a:t>
          </a:r>
        </a:p>
        <a:p>
          <a:pPr marL="171450" lvl="1" indent="-171450" algn="l" defTabSz="800100">
            <a:lnSpc>
              <a:spcPct val="90000"/>
            </a:lnSpc>
            <a:spcBef>
              <a:spcPct val="0"/>
            </a:spcBef>
            <a:spcAft>
              <a:spcPct val="15000"/>
            </a:spcAft>
            <a:buChar char="••"/>
          </a:pPr>
          <a:r>
            <a:rPr lang="en-US" sz="1800" b="0" kern="1200" dirty="0"/>
            <a:t>Pipe configuration must be calculated into the design</a:t>
          </a:r>
        </a:p>
      </dsp:txBody>
      <dsp:txXfrm>
        <a:off x="0" y="368458"/>
        <a:ext cx="4267200" cy="1436400"/>
      </dsp:txXfrm>
    </dsp:sp>
    <dsp:sp modelId="{F0DAD336-4F2E-4E31-90E2-3D466519FF40}">
      <dsp:nvSpPr>
        <dsp:cNvPr id="0" name=""/>
        <dsp:cNvSpPr/>
      </dsp:nvSpPr>
      <dsp:spPr>
        <a:xfrm>
          <a:off x="213360" y="30421"/>
          <a:ext cx="3630508" cy="51515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903" tIns="0" rIns="112903" bIns="0" numCol="1" spcCol="1270" anchor="ctr" anchorCtr="0">
          <a:noAutofit/>
        </a:bodyPr>
        <a:lstStyle/>
        <a:p>
          <a:pPr lvl="0" algn="l" defTabSz="800100">
            <a:lnSpc>
              <a:spcPct val="90000"/>
            </a:lnSpc>
            <a:spcBef>
              <a:spcPct val="0"/>
            </a:spcBef>
            <a:spcAft>
              <a:spcPct val="35000"/>
            </a:spcAft>
          </a:pPr>
          <a:r>
            <a:rPr lang="en-US" sz="1800" b="0" kern="1200" dirty="0"/>
            <a:t>Piping to carry the agent and gas</a:t>
          </a:r>
        </a:p>
      </dsp:txBody>
      <dsp:txXfrm>
        <a:off x="238508" y="55569"/>
        <a:ext cx="3580212" cy="464861"/>
      </dsp:txXfrm>
    </dsp:sp>
    <dsp:sp modelId="{63FD02C4-47E6-489A-99B4-E6C40E52F68B}">
      <dsp:nvSpPr>
        <dsp:cNvPr id="0" name=""/>
        <dsp:cNvSpPr/>
      </dsp:nvSpPr>
      <dsp:spPr>
        <a:xfrm>
          <a:off x="0" y="2046778"/>
          <a:ext cx="4267200" cy="24948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31182" tIns="249936" rIns="331182"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Attached to a system of fixed piping to deliver the agent to the hazard</a:t>
          </a:r>
        </a:p>
        <a:p>
          <a:pPr marL="171450" lvl="1" indent="-171450" algn="l" defTabSz="800100">
            <a:lnSpc>
              <a:spcPct val="90000"/>
            </a:lnSpc>
            <a:spcBef>
              <a:spcPct val="0"/>
            </a:spcBef>
            <a:spcAft>
              <a:spcPct val="15000"/>
            </a:spcAft>
            <a:buChar char="••"/>
          </a:pPr>
          <a:r>
            <a:rPr lang="en-US" sz="1800" b="0" kern="1200" dirty="0"/>
            <a:t>No standard nozzle designs exist</a:t>
          </a:r>
        </a:p>
        <a:p>
          <a:pPr marL="171450" lvl="1" indent="-171450" algn="l" defTabSz="800100">
            <a:lnSpc>
              <a:spcPct val="90000"/>
            </a:lnSpc>
            <a:spcBef>
              <a:spcPct val="0"/>
            </a:spcBef>
            <a:spcAft>
              <a:spcPct val="15000"/>
            </a:spcAft>
            <a:buChar char="••"/>
          </a:pPr>
          <a:r>
            <a:rPr lang="en-US" sz="1800" b="0" kern="1200" dirty="0"/>
            <a:t>Each system manufacturer has its own designs and nozzles</a:t>
          </a:r>
        </a:p>
        <a:p>
          <a:pPr marL="171450" lvl="1" indent="-171450" algn="l" defTabSz="800100">
            <a:lnSpc>
              <a:spcPct val="90000"/>
            </a:lnSpc>
            <a:spcBef>
              <a:spcPct val="0"/>
            </a:spcBef>
            <a:spcAft>
              <a:spcPct val="15000"/>
            </a:spcAft>
            <a:buChar char="••"/>
          </a:pPr>
          <a:r>
            <a:rPr lang="en-US" sz="1800" b="0" kern="1200" dirty="0"/>
            <a:t>Must be listed in accordance with NFPA® 17</a:t>
          </a:r>
        </a:p>
      </dsp:txBody>
      <dsp:txXfrm>
        <a:off x="0" y="2046778"/>
        <a:ext cx="4267200" cy="2494800"/>
      </dsp:txXfrm>
    </dsp:sp>
    <dsp:sp modelId="{80A04514-211B-43FB-98C4-954C217CC71B}">
      <dsp:nvSpPr>
        <dsp:cNvPr id="0" name=""/>
        <dsp:cNvSpPr/>
      </dsp:nvSpPr>
      <dsp:spPr>
        <a:xfrm>
          <a:off x="213360" y="1869658"/>
          <a:ext cx="2987040" cy="3542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903" tIns="0" rIns="112903" bIns="0" numCol="1" spcCol="1270" anchor="ctr" anchorCtr="0">
          <a:noAutofit/>
        </a:bodyPr>
        <a:lstStyle/>
        <a:p>
          <a:pPr lvl="0" algn="l" defTabSz="800100">
            <a:lnSpc>
              <a:spcPct val="90000"/>
            </a:lnSpc>
            <a:spcBef>
              <a:spcPct val="0"/>
            </a:spcBef>
            <a:spcAft>
              <a:spcPct val="35000"/>
            </a:spcAft>
          </a:pPr>
          <a:r>
            <a:rPr lang="en-US" sz="1800" b="0" kern="1200" dirty="0"/>
            <a:t>Nozzles</a:t>
          </a:r>
        </a:p>
      </dsp:txBody>
      <dsp:txXfrm>
        <a:off x="230653" y="1886951"/>
        <a:ext cx="2952454" cy="31965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AA6AF-758E-4CE4-AC1D-964EC2E59810}">
      <dsp:nvSpPr>
        <dsp:cNvPr id="0" name=""/>
        <dsp:cNvSpPr/>
      </dsp:nvSpPr>
      <dsp:spPr>
        <a:xfrm>
          <a:off x="0" y="391319"/>
          <a:ext cx="4267200" cy="4069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1182" tIns="395732" rIns="331182"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Releases agent into the piping system in response to the activation of a fire detection system</a:t>
          </a:r>
        </a:p>
        <a:p>
          <a:pPr marL="171450" lvl="1" indent="-171450" algn="l" defTabSz="844550">
            <a:lnSpc>
              <a:spcPct val="90000"/>
            </a:lnSpc>
            <a:spcBef>
              <a:spcPct val="0"/>
            </a:spcBef>
            <a:spcAft>
              <a:spcPct val="15000"/>
            </a:spcAft>
            <a:buChar char="••"/>
          </a:pPr>
          <a:r>
            <a:rPr lang="en-US" sz="1900" kern="1200" dirty="0"/>
            <a:t>In many cases it occurs after the melting of fusible links but may be activated by smoke, optical, or other forms of fire detection</a:t>
          </a:r>
        </a:p>
        <a:p>
          <a:pPr marL="171450" lvl="1" indent="-171450" algn="l" defTabSz="844550">
            <a:lnSpc>
              <a:spcPct val="90000"/>
            </a:lnSpc>
            <a:spcBef>
              <a:spcPct val="0"/>
            </a:spcBef>
            <a:spcAft>
              <a:spcPct val="15000"/>
            </a:spcAft>
            <a:buChar char="••"/>
          </a:pPr>
          <a:r>
            <a:rPr lang="en-US" sz="1900" kern="1200" dirty="0"/>
            <a:t>Detection device triggers a mechanical or electrical release that in turn triggers the flow of agent and expellant gas</a:t>
          </a:r>
        </a:p>
      </dsp:txBody>
      <dsp:txXfrm>
        <a:off x="0" y="391319"/>
        <a:ext cx="4267200" cy="4069800"/>
      </dsp:txXfrm>
    </dsp:sp>
    <dsp:sp modelId="{F0DAD336-4F2E-4E31-90E2-3D466519FF40}">
      <dsp:nvSpPr>
        <dsp:cNvPr id="0" name=""/>
        <dsp:cNvSpPr/>
      </dsp:nvSpPr>
      <dsp:spPr>
        <a:xfrm>
          <a:off x="213360" y="110879"/>
          <a:ext cx="2987040" cy="560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03" tIns="0" rIns="112903" bIns="0" numCol="1" spcCol="1270" anchor="ctr" anchorCtr="0">
          <a:noAutofit/>
        </a:bodyPr>
        <a:lstStyle/>
        <a:p>
          <a:pPr lvl="0" algn="l" defTabSz="844550">
            <a:lnSpc>
              <a:spcPct val="90000"/>
            </a:lnSpc>
            <a:spcBef>
              <a:spcPct val="0"/>
            </a:spcBef>
            <a:spcAft>
              <a:spcPct val="35000"/>
            </a:spcAft>
          </a:pPr>
          <a:r>
            <a:rPr lang="en-US" sz="1900" kern="1200" dirty="0"/>
            <a:t>Actuating mechanism</a:t>
          </a:r>
        </a:p>
      </dsp:txBody>
      <dsp:txXfrm>
        <a:off x="240740" y="138259"/>
        <a:ext cx="2932280" cy="50612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06E8D-430B-4EBD-927B-542F16751D64}">
      <dsp:nvSpPr>
        <dsp:cNvPr id="0" name=""/>
        <dsp:cNvSpPr/>
      </dsp:nvSpPr>
      <dsp:spPr>
        <a:xfrm>
          <a:off x="0" y="326205"/>
          <a:ext cx="8534400" cy="14553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62364" tIns="229108" rIns="662364"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Automatic actuation should also have audible signals</a:t>
          </a:r>
        </a:p>
        <a:p>
          <a:pPr marL="171450" lvl="1" indent="-171450" algn="l" defTabSz="800100">
            <a:lnSpc>
              <a:spcPct val="90000"/>
            </a:lnSpc>
            <a:spcBef>
              <a:spcPct val="0"/>
            </a:spcBef>
            <a:spcAft>
              <a:spcPct val="15000"/>
            </a:spcAft>
            <a:buChar char="••"/>
          </a:pPr>
          <a:r>
            <a:rPr lang="en-US" sz="1800" b="0" kern="1200" dirty="0"/>
            <a:t>Exiting the area quickly lessens reduced visibility or breathing issues</a:t>
          </a:r>
        </a:p>
        <a:p>
          <a:pPr marL="171450" lvl="1" indent="-171450" algn="l" defTabSz="800100">
            <a:lnSpc>
              <a:spcPct val="90000"/>
            </a:lnSpc>
            <a:spcBef>
              <a:spcPct val="0"/>
            </a:spcBef>
            <a:spcAft>
              <a:spcPct val="15000"/>
            </a:spcAft>
            <a:buChar char="••"/>
          </a:pPr>
          <a:r>
            <a:rPr lang="en-US" sz="1800" b="0" kern="1200" dirty="0"/>
            <a:t>Majority of fixed systems must also be capable of manual release and equipped with automatic fuel or power shutoffs</a:t>
          </a:r>
        </a:p>
      </dsp:txBody>
      <dsp:txXfrm>
        <a:off x="0" y="326205"/>
        <a:ext cx="8534400" cy="1455300"/>
      </dsp:txXfrm>
    </dsp:sp>
    <dsp:sp modelId="{884D5280-4CBA-4E41-A95A-4A55C0FE35B0}">
      <dsp:nvSpPr>
        <dsp:cNvPr id="0" name=""/>
        <dsp:cNvSpPr/>
      </dsp:nvSpPr>
      <dsp:spPr>
        <a:xfrm>
          <a:off x="426303" y="16338"/>
          <a:ext cx="7253925" cy="47222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5806" tIns="0" rIns="225806" bIns="0" numCol="1" spcCol="1270" anchor="ctr" anchorCtr="0">
          <a:noAutofit/>
        </a:bodyPr>
        <a:lstStyle/>
        <a:p>
          <a:pPr lvl="0" algn="l" defTabSz="800100">
            <a:lnSpc>
              <a:spcPct val="90000"/>
            </a:lnSpc>
            <a:spcBef>
              <a:spcPct val="0"/>
            </a:spcBef>
            <a:spcAft>
              <a:spcPct val="35000"/>
            </a:spcAft>
          </a:pPr>
          <a:r>
            <a:rPr lang="en-US" sz="1800" b="0" kern="1200" dirty="0"/>
            <a:t>Actuating mechanism</a:t>
          </a:r>
        </a:p>
      </dsp:txBody>
      <dsp:txXfrm>
        <a:off x="449355" y="39390"/>
        <a:ext cx="7207821" cy="42612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A64AC-9F6A-48C6-8595-9D372A2DCB67}">
      <dsp:nvSpPr>
        <dsp:cNvPr id="0" name=""/>
        <dsp:cNvSpPr/>
      </dsp:nvSpPr>
      <dsp:spPr>
        <a:xfrm>
          <a:off x="0" y="454637"/>
          <a:ext cx="4191000" cy="1252125"/>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25268" tIns="624840" rIns="325268"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Detailed maintenance of these systems </a:t>
          </a:r>
          <a:endParaRPr lang="en-US" sz="1800" b="0" kern="1200" dirty="0"/>
        </a:p>
      </dsp:txBody>
      <dsp:txXfrm>
        <a:off x="0" y="454637"/>
        <a:ext cx="4191000" cy="1252125"/>
      </dsp:txXfrm>
    </dsp:sp>
    <dsp:sp modelId="{8250C8F8-9D2C-4921-98E7-F0997A27A49D}">
      <dsp:nvSpPr>
        <dsp:cNvPr id="0" name=""/>
        <dsp:cNvSpPr/>
      </dsp:nvSpPr>
      <dsp:spPr>
        <a:xfrm>
          <a:off x="209550" y="11837"/>
          <a:ext cx="2933700" cy="8856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0887" tIns="0" rIns="110887" bIns="0" numCol="1" spcCol="1270" anchor="ctr" anchorCtr="0">
          <a:noAutofit/>
        </a:bodyPr>
        <a:lstStyle/>
        <a:p>
          <a:pPr lvl="0" algn="l" defTabSz="800100">
            <a:lnSpc>
              <a:spcPct val="90000"/>
            </a:lnSpc>
            <a:spcBef>
              <a:spcPct val="0"/>
            </a:spcBef>
            <a:spcAft>
              <a:spcPct val="35000"/>
            </a:spcAft>
          </a:pPr>
          <a:r>
            <a:rPr lang="en-US" sz="1800" b="0" u="none" kern="1200" dirty="0"/>
            <a:t>Fire protection companies</a:t>
          </a:r>
          <a:endParaRPr lang="en-US" sz="1800" b="0" kern="1200" dirty="0"/>
        </a:p>
      </dsp:txBody>
      <dsp:txXfrm>
        <a:off x="252781" y="55068"/>
        <a:ext cx="2847238" cy="799138"/>
      </dsp:txXfrm>
    </dsp:sp>
    <dsp:sp modelId="{C6F4B287-1FD4-48E0-94F1-51CB267C5861}">
      <dsp:nvSpPr>
        <dsp:cNvPr id="0" name=""/>
        <dsp:cNvSpPr/>
      </dsp:nvSpPr>
      <dsp:spPr>
        <a:xfrm>
          <a:off x="0" y="2311562"/>
          <a:ext cx="4191000" cy="15120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25268" tIns="624840" rIns="325268"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Be aware of changes in hazards and be able to evaluate these systems for several conditions</a:t>
          </a:r>
        </a:p>
      </dsp:txBody>
      <dsp:txXfrm>
        <a:off x="0" y="2311562"/>
        <a:ext cx="4191000" cy="1512000"/>
      </dsp:txXfrm>
    </dsp:sp>
    <dsp:sp modelId="{4F456E2A-D709-4A15-A01C-C5892B414D2D}">
      <dsp:nvSpPr>
        <dsp:cNvPr id="0" name=""/>
        <dsp:cNvSpPr/>
      </dsp:nvSpPr>
      <dsp:spPr>
        <a:xfrm>
          <a:off x="209550" y="1868762"/>
          <a:ext cx="2933700" cy="8856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0887" tIns="0" rIns="110887" bIns="0" numCol="1" spcCol="1270" anchor="ctr" anchorCtr="0">
          <a:noAutofit/>
        </a:bodyPr>
        <a:lstStyle/>
        <a:p>
          <a:pPr lvl="0" algn="l" defTabSz="800100">
            <a:lnSpc>
              <a:spcPct val="90000"/>
            </a:lnSpc>
            <a:spcBef>
              <a:spcPct val="0"/>
            </a:spcBef>
            <a:spcAft>
              <a:spcPct val="35000"/>
            </a:spcAft>
          </a:pPr>
          <a:r>
            <a:rPr lang="en-US" sz="1800" b="0" u="none" kern="1200" dirty="0"/>
            <a:t>Owner/occupant representatives/fire inspectors</a:t>
          </a:r>
        </a:p>
      </dsp:txBody>
      <dsp:txXfrm>
        <a:off x="252781" y="1911993"/>
        <a:ext cx="2847238" cy="79913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153B5B-A896-4FA1-A7BB-78134A4BEC36}">
      <dsp:nvSpPr>
        <dsp:cNvPr id="0" name=""/>
        <dsp:cNvSpPr/>
      </dsp:nvSpPr>
      <dsp:spPr>
        <a:xfrm>
          <a:off x="0" y="180"/>
          <a:ext cx="77724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Includes fires involving aluminum, magnesium, sodium, and potassium</a:t>
          </a:r>
        </a:p>
      </dsp:txBody>
      <dsp:txXfrm>
        <a:off x="47519" y="47699"/>
        <a:ext cx="7677362" cy="878402"/>
      </dsp:txXfrm>
    </dsp:sp>
    <dsp:sp modelId="{1DAC85A7-9656-46A9-823C-EA06B868D406}">
      <dsp:nvSpPr>
        <dsp:cNvPr id="0" name=""/>
        <dsp:cNvSpPr/>
      </dsp:nvSpPr>
      <dsp:spPr>
        <a:xfrm>
          <a:off x="0" y="1123380"/>
          <a:ext cx="77724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N</a:t>
          </a:r>
          <a:r>
            <a:rPr lang="x-none" sz="2000" b="0" u="none" kern="1200"/>
            <a:t>o single agent is effective on all combustible metals</a:t>
          </a:r>
          <a:endParaRPr lang="en-US" sz="2000" b="0" u="none" kern="1200" dirty="0"/>
        </a:p>
      </dsp:txBody>
      <dsp:txXfrm>
        <a:off x="47519" y="1170899"/>
        <a:ext cx="7677362" cy="878402"/>
      </dsp:txXfrm>
    </dsp:sp>
    <dsp:sp modelId="{60772267-F069-413F-87C6-C68C09384FE2}">
      <dsp:nvSpPr>
        <dsp:cNvPr id="0" name=""/>
        <dsp:cNvSpPr/>
      </dsp:nvSpPr>
      <dsp:spPr>
        <a:xfrm>
          <a:off x="0" y="2246580"/>
          <a:ext cx="7772400" cy="9734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E</a:t>
          </a:r>
          <a:r>
            <a:rPr lang="x-none" sz="2000" b="0" u="none" kern="1200"/>
            <a:t>xtinguishing agent must be carefully chosen for the hazard metal being protected</a:t>
          </a:r>
          <a:endParaRPr lang="en-US" sz="2000" b="0" u="none" kern="1200" dirty="0"/>
        </a:p>
      </dsp:txBody>
      <dsp:txXfrm>
        <a:off x="47519" y="2294099"/>
        <a:ext cx="7677362" cy="878402"/>
      </dsp:txXfrm>
    </dsp:sp>
    <dsp:sp modelId="{791B6BA3-53E4-4F8A-9932-B61A64EC1E5C}">
      <dsp:nvSpPr>
        <dsp:cNvPr id="0" name=""/>
        <dsp:cNvSpPr/>
      </dsp:nvSpPr>
      <dsp:spPr>
        <a:xfrm>
          <a:off x="0" y="3369780"/>
          <a:ext cx="7772400" cy="97344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a:t>Metal fires produce extreme heat and require a long period for complete extinguishment</a:t>
          </a:r>
          <a:endParaRPr lang="en-US" sz="2000" b="0" u="none" kern="1200" dirty="0"/>
        </a:p>
      </dsp:txBody>
      <dsp:txXfrm>
        <a:off x="47519" y="3417299"/>
        <a:ext cx="7677362" cy="87840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87842-F1C7-426D-9D9E-147674C900F3}">
      <dsp:nvSpPr>
        <dsp:cNvPr id="0" name=""/>
        <dsp:cNvSpPr/>
      </dsp:nvSpPr>
      <dsp:spPr>
        <a:xfrm>
          <a:off x="0" y="340690"/>
          <a:ext cx="7772400" cy="4158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16560" rIns="603225" bIns="142240" numCol="1" spcCol="1270" anchor="t" anchorCtr="0">
          <a:noAutofit/>
        </a:bodyPr>
        <a:lstStyle/>
        <a:p>
          <a:pPr marL="228600" lvl="1" indent="-228600" algn="l" defTabSz="889000">
            <a:lnSpc>
              <a:spcPct val="90000"/>
            </a:lnSpc>
            <a:spcBef>
              <a:spcPct val="0"/>
            </a:spcBef>
            <a:spcAft>
              <a:spcPct val="15000"/>
            </a:spcAft>
            <a:buChar char="••"/>
          </a:pPr>
          <a:r>
            <a:rPr lang="x-none" sz="2000" kern="1200"/>
            <a:t>Sodium carbonate-based agent with additives to enhance its flow</a:t>
          </a:r>
          <a:endParaRPr lang="en-US" sz="2000" kern="1200" dirty="0"/>
        </a:p>
        <a:p>
          <a:pPr marL="228600" lvl="1" indent="-228600" algn="l" defTabSz="889000">
            <a:lnSpc>
              <a:spcPct val="90000"/>
            </a:lnSpc>
            <a:spcBef>
              <a:spcPct val="0"/>
            </a:spcBef>
            <a:spcAft>
              <a:spcPct val="15000"/>
            </a:spcAft>
            <a:buChar char="••"/>
          </a:pPr>
          <a:r>
            <a:rPr lang="en-US" sz="2000" kern="1200" dirty="0"/>
            <a:t>D</a:t>
          </a:r>
          <a:r>
            <a:rPr lang="x-none" sz="2000" kern="1200"/>
            <a:t>esigned specifically for use on sodium, potassium, and sodium-potassium alloy fires</a:t>
          </a:r>
          <a:endParaRPr lang="en-US" sz="2000" kern="1200" dirty="0"/>
        </a:p>
        <a:p>
          <a:pPr marL="228600" lvl="1" indent="-228600" algn="l" defTabSz="889000">
            <a:lnSpc>
              <a:spcPct val="90000"/>
            </a:lnSpc>
            <a:spcBef>
              <a:spcPct val="0"/>
            </a:spcBef>
            <a:spcAft>
              <a:spcPct val="15000"/>
            </a:spcAft>
            <a:buChar char="••"/>
          </a:pPr>
          <a:r>
            <a:rPr lang="x-none" sz="2000" kern="1200"/>
            <a:t>NOT suitable for use on magnesium fires</a:t>
          </a:r>
          <a:endParaRPr lang="en-US" sz="2000" kern="1200" dirty="0"/>
        </a:p>
        <a:p>
          <a:pPr marL="228600" lvl="1" indent="-228600" algn="l" defTabSz="889000">
            <a:lnSpc>
              <a:spcPct val="90000"/>
            </a:lnSpc>
            <a:spcBef>
              <a:spcPct val="0"/>
            </a:spcBef>
            <a:spcAft>
              <a:spcPct val="15000"/>
            </a:spcAft>
            <a:buChar char="••"/>
          </a:pPr>
          <a:r>
            <a:rPr lang="en-US" sz="2000" kern="1200" dirty="0"/>
            <a:t>Forms an encasing crust or cake on the burning material</a:t>
          </a:r>
        </a:p>
        <a:p>
          <a:pPr marL="228600" lvl="1" indent="-228600" algn="l" defTabSz="889000">
            <a:lnSpc>
              <a:spcPct val="90000"/>
            </a:lnSpc>
            <a:spcBef>
              <a:spcPct val="0"/>
            </a:spcBef>
            <a:spcAft>
              <a:spcPct val="15000"/>
            </a:spcAft>
            <a:buChar char="••"/>
          </a:pPr>
          <a:r>
            <a:rPr lang="en-US" sz="2000" kern="1200" dirty="0"/>
            <a:t>Application can be from fixed systems, by hand from pails, or from portable extinguishers </a:t>
          </a:r>
        </a:p>
        <a:p>
          <a:pPr marL="228600" lvl="1" indent="-228600" algn="l" defTabSz="889000">
            <a:lnSpc>
              <a:spcPct val="90000"/>
            </a:lnSpc>
            <a:spcBef>
              <a:spcPct val="0"/>
            </a:spcBef>
            <a:spcAft>
              <a:spcPct val="15000"/>
            </a:spcAft>
            <a:buChar char="••"/>
          </a:pPr>
          <a:r>
            <a:rPr lang="en-US" sz="2000" kern="1200" dirty="0"/>
            <a:t>Listed by Underwriters Laboratories Inc. (UL) for use on burning materials at fuel temperatures up to 1,400°F (760°C)</a:t>
          </a:r>
        </a:p>
      </dsp:txBody>
      <dsp:txXfrm>
        <a:off x="0" y="340690"/>
        <a:ext cx="7772400" cy="4158000"/>
      </dsp:txXfrm>
    </dsp:sp>
    <dsp:sp modelId="{FA523703-03D4-4172-B277-3E7D2B00DB92}">
      <dsp:nvSpPr>
        <dsp:cNvPr id="0" name=""/>
        <dsp:cNvSpPr/>
      </dsp:nvSpPr>
      <dsp:spPr>
        <a:xfrm>
          <a:off x="388620" y="45490"/>
          <a:ext cx="5440680" cy="590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x-none" sz="2000" kern="1200"/>
            <a:t>NA-X®</a:t>
          </a:r>
          <a:endParaRPr lang="en-US" sz="2000" kern="1200" dirty="0"/>
        </a:p>
      </dsp:txBody>
      <dsp:txXfrm>
        <a:off x="417441" y="74311"/>
        <a:ext cx="5383038" cy="53275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87842-F1C7-426D-9D9E-147674C900F3}">
      <dsp:nvSpPr>
        <dsp:cNvPr id="0" name=""/>
        <dsp:cNvSpPr/>
      </dsp:nvSpPr>
      <dsp:spPr>
        <a:xfrm>
          <a:off x="0" y="424157"/>
          <a:ext cx="4648200" cy="41674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60752" tIns="562356" rIns="360752" bIns="120904" numCol="1" spcCol="1270" anchor="t" anchorCtr="0">
          <a:noAutofit/>
        </a:bodyPr>
        <a:lstStyle/>
        <a:p>
          <a:pPr marL="171450" lvl="1" indent="-171450" algn="l" defTabSz="755650">
            <a:lnSpc>
              <a:spcPct val="90000"/>
            </a:lnSpc>
            <a:spcBef>
              <a:spcPct val="0"/>
            </a:spcBef>
            <a:spcAft>
              <a:spcPct val="15000"/>
            </a:spcAft>
            <a:buChar char="••"/>
          </a:pPr>
          <a:r>
            <a:rPr lang="en-US" sz="1700" b="0" u="none" kern="1200" dirty="0"/>
            <a:t>Sodium chloride (salt) based agent intended for use on magnesium, sodium, and potassium fires</a:t>
          </a:r>
          <a:endParaRPr lang="en-US" sz="1700" b="0" kern="1200" dirty="0"/>
        </a:p>
        <a:p>
          <a:pPr marL="171450" lvl="1" indent="-171450" algn="l" defTabSz="755650">
            <a:lnSpc>
              <a:spcPct val="90000"/>
            </a:lnSpc>
            <a:spcBef>
              <a:spcPct val="0"/>
            </a:spcBef>
            <a:spcAft>
              <a:spcPct val="15000"/>
            </a:spcAft>
            <a:buChar char="••"/>
          </a:pPr>
          <a:r>
            <a:rPr lang="en-US" sz="1700" b="0" u="none" kern="1200" dirty="0"/>
            <a:t>Contains additives to enhance flowing and prevent caking in the extinguisher</a:t>
          </a:r>
          <a:endParaRPr lang="en-US" sz="1700" b="0" kern="1200" dirty="0"/>
        </a:p>
        <a:p>
          <a:pPr marL="171450" lvl="1" indent="-171450" algn="l" defTabSz="755650">
            <a:lnSpc>
              <a:spcPct val="90000"/>
            </a:lnSpc>
            <a:spcBef>
              <a:spcPct val="0"/>
            </a:spcBef>
            <a:spcAft>
              <a:spcPct val="15000"/>
            </a:spcAft>
            <a:buChar char="••"/>
          </a:pPr>
          <a:r>
            <a:rPr lang="en-US" sz="1700" b="0" kern="1200" dirty="0"/>
            <a:t>Extinguishes metal fires by forming a crust</a:t>
          </a:r>
        </a:p>
        <a:p>
          <a:pPr marL="171450" lvl="1" indent="-171450" algn="l" defTabSz="755650">
            <a:lnSpc>
              <a:spcPct val="90000"/>
            </a:lnSpc>
            <a:spcBef>
              <a:spcPct val="0"/>
            </a:spcBef>
            <a:spcAft>
              <a:spcPct val="15000"/>
            </a:spcAft>
            <a:buChar char="••"/>
          </a:pPr>
          <a:r>
            <a:rPr lang="en-US" sz="1700" b="0" kern="1200" dirty="0"/>
            <a:t>Applied from the </a:t>
          </a:r>
          <a:r>
            <a:rPr lang="en-US" sz="1700" b="0" kern="1200" dirty="0" smtClean="0"/>
            <a:t>extinguisher </a:t>
          </a:r>
          <a:r>
            <a:rPr lang="en-US" sz="1700" b="0" kern="1200" dirty="0"/>
            <a:t>to first control the fire and then it is applied more slowly</a:t>
          </a:r>
        </a:p>
        <a:p>
          <a:pPr marL="171450" lvl="1" indent="-171450" algn="l" defTabSz="755650">
            <a:lnSpc>
              <a:spcPct val="90000"/>
            </a:lnSpc>
            <a:spcBef>
              <a:spcPct val="0"/>
            </a:spcBef>
            <a:spcAft>
              <a:spcPct val="15000"/>
            </a:spcAft>
            <a:buChar char="••"/>
          </a:pPr>
          <a:r>
            <a:rPr lang="en-US" sz="1700" b="0" kern="1200" dirty="0"/>
            <a:t>Stable when stored in sealed containers</a:t>
          </a:r>
        </a:p>
        <a:p>
          <a:pPr marL="171450" lvl="1" indent="-171450" algn="l" defTabSz="755650">
            <a:lnSpc>
              <a:spcPct val="90000"/>
            </a:lnSpc>
            <a:spcBef>
              <a:spcPct val="0"/>
            </a:spcBef>
            <a:spcAft>
              <a:spcPct val="15000"/>
            </a:spcAft>
            <a:buChar char="••"/>
          </a:pPr>
          <a:r>
            <a:rPr lang="en-US" sz="1700" b="0" kern="1200" dirty="0"/>
            <a:t>Nonabrasive and has no known toxic effects</a:t>
          </a:r>
        </a:p>
      </dsp:txBody>
      <dsp:txXfrm>
        <a:off x="0" y="424157"/>
        <a:ext cx="4648200" cy="4167450"/>
      </dsp:txXfrm>
    </dsp:sp>
    <dsp:sp modelId="{FA523703-03D4-4172-B277-3E7D2B00DB92}">
      <dsp:nvSpPr>
        <dsp:cNvPr id="0" name=""/>
        <dsp:cNvSpPr/>
      </dsp:nvSpPr>
      <dsp:spPr>
        <a:xfrm>
          <a:off x="232410" y="25636"/>
          <a:ext cx="3253740" cy="7970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2984" tIns="0" rIns="122984" bIns="0" numCol="1" spcCol="1270" anchor="ctr" anchorCtr="0">
          <a:noAutofit/>
        </a:bodyPr>
        <a:lstStyle/>
        <a:p>
          <a:pPr lvl="0" algn="l" defTabSz="977900">
            <a:lnSpc>
              <a:spcPct val="90000"/>
            </a:lnSpc>
            <a:spcBef>
              <a:spcPct val="0"/>
            </a:spcBef>
            <a:spcAft>
              <a:spcPct val="35000"/>
            </a:spcAft>
          </a:pPr>
          <a:r>
            <a:rPr lang="en-US" sz="2200" b="0" u="none" kern="1200" dirty="0"/>
            <a:t>MET-L-X®</a:t>
          </a:r>
          <a:endParaRPr lang="en-US" sz="2200" b="0" kern="1200" dirty="0"/>
        </a:p>
      </dsp:txBody>
      <dsp:txXfrm>
        <a:off x="271318" y="64544"/>
        <a:ext cx="3175924" cy="71922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87842-F1C7-426D-9D9E-147674C900F3}">
      <dsp:nvSpPr>
        <dsp:cNvPr id="0" name=""/>
        <dsp:cNvSpPr/>
      </dsp:nvSpPr>
      <dsp:spPr>
        <a:xfrm>
          <a:off x="0" y="388803"/>
          <a:ext cx="7772400" cy="3257099"/>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58216" rIns="603225"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Graphite based agent that extinguishes fires by conducting heat away from the fuel after a layer of the powder has been applied</a:t>
          </a:r>
        </a:p>
        <a:p>
          <a:pPr marL="228600" lvl="1" indent="-228600" algn="l" defTabSz="977900">
            <a:lnSpc>
              <a:spcPct val="90000"/>
            </a:lnSpc>
            <a:spcBef>
              <a:spcPct val="0"/>
            </a:spcBef>
            <a:spcAft>
              <a:spcPct val="15000"/>
            </a:spcAft>
            <a:buChar char="••"/>
          </a:pPr>
          <a:r>
            <a:rPr lang="en-US" sz="2200" kern="1200" dirty="0"/>
            <a:t>Can be used on several combustible metals</a:t>
          </a:r>
        </a:p>
        <a:p>
          <a:pPr marL="228600" lvl="1" indent="-228600" algn="l" defTabSz="977900">
            <a:lnSpc>
              <a:spcPct val="90000"/>
            </a:lnSpc>
            <a:spcBef>
              <a:spcPct val="0"/>
            </a:spcBef>
            <a:spcAft>
              <a:spcPct val="15000"/>
            </a:spcAft>
            <a:buChar char="••"/>
          </a:pPr>
          <a:r>
            <a:rPr lang="en-US" sz="2200" kern="1200" dirty="0"/>
            <a:t>Developed to control fires involving lithium</a:t>
          </a:r>
        </a:p>
        <a:p>
          <a:pPr marL="228600" lvl="1" indent="-228600" algn="l" defTabSz="977900">
            <a:lnSpc>
              <a:spcPct val="90000"/>
            </a:lnSpc>
            <a:spcBef>
              <a:spcPct val="0"/>
            </a:spcBef>
            <a:spcAft>
              <a:spcPct val="15000"/>
            </a:spcAft>
            <a:buChar char="••"/>
          </a:pPr>
          <a:r>
            <a:rPr lang="en-US" sz="2200" kern="1200" dirty="0"/>
            <a:t>Can be used to extinguish magnesium, zirconium, and sodium fires</a:t>
          </a:r>
        </a:p>
        <a:p>
          <a:pPr marL="228600" lvl="1" indent="-228600" algn="l" defTabSz="977900">
            <a:lnSpc>
              <a:spcPct val="90000"/>
            </a:lnSpc>
            <a:spcBef>
              <a:spcPct val="0"/>
            </a:spcBef>
            <a:spcAft>
              <a:spcPct val="15000"/>
            </a:spcAft>
            <a:buChar char="••"/>
          </a:pPr>
          <a:r>
            <a:rPr lang="en-US" sz="2200" kern="1200" dirty="0" smtClean="0"/>
            <a:t>Does </a:t>
          </a:r>
          <a:r>
            <a:rPr lang="en-US" sz="2200" kern="1200" dirty="0"/>
            <a:t>not form a crust on the burning metal</a:t>
          </a:r>
        </a:p>
      </dsp:txBody>
      <dsp:txXfrm>
        <a:off x="0" y="388803"/>
        <a:ext cx="7772400" cy="3257099"/>
      </dsp:txXfrm>
    </dsp:sp>
    <dsp:sp modelId="{FA523703-03D4-4172-B277-3E7D2B00DB92}">
      <dsp:nvSpPr>
        <dsp:cNvPr id="0" name=""/>
        <dsp:cNvSpPr/>
      </dsp:nvSpPr>
      <dsp:spPr>
        <a:xfrm>
          <a:off x="388620" y="64083"/>
          <a:ext cx="5440680" cy="6494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977900">
            <a:lnSpc>
              <a:spcPct val="90000"/>
            </a:lnSpc>
            <a:spcBef>
              <a:spcPct val="0"/>
            </a:spcBef>
            <a:spcAft>
              <a:spcPct val="35000"/>
            </a:spcAft>
          </a:pPr>
          <a:r>
            <a:rPr lang="en-US" sz="2200" kern="1200" dirty="0"/>
            <a:t>LITH-X®</a:t>
          </a:r>
        </a:p>
      </dsp:txBody>
      <dsp:txXfrm>
        <a:off x="420323" y="95786"/>
        <a:ext cx="5377274" cy="586034"/>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DE72A-4155-48E3-881A-631DFE2C0E32}">
      <dsp:nvSpPr>
        <dsp:cNvPr id="0" name=""/>
        <dsp:cNvSpPr/>
      </dsp:nvSpPr>
      <dsp:spPr>
        <a:xfrm>
          <a:off x="0" y="14860"/>
          <a:ext cx="5105400" cy="11044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Most effective on fires in commercial cooking equipment</a:t>
          </a:r>
        </a:p>
      </dsp:txBody>
      <dsp:txXfrm>
        <a:off x="53916" y="68776"/>
        <a:ext cx="4997568" cy="996648"/>
      </dsp:txXfrm>
    </dsp:sp>
    <dsp:sp modelId="{C37B0959-8642-498C-B8E5-95C45B33EFFF}">
      <dsp:nvSpPr>
        <dsp:cNvPr id="0" name=""/>
        <dsp:cNvSpPr/>
      </dsp:nvSpPr>
      <dsp:spPr>
        <a:xfrm>
          <a:off x="0" y="1289260"/>
          <a:ext cx="5105400" cy="110448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Agents react with animal or vegetable oils and form a soapy foam</a:t>
          </a:r>
        </a:p>
      </dsp:txBody>
      <dsp:txXfrm>
        <a:off x="53916" y="1343176"/>
        <a:ext cx="4997568" cy="996648"/>
      </dsp:txXfrm>
    </dsp:sp>
    <dsp:sp modelId="{C6724DFF-8F1C-4341-97ED-AF03237CC8D4}">
      <dsp:nvSpPr>
        <dsp:cNvPr id="0" name=""/>
        <dsp:cNvSpPr/>
      </dsp:nvSpPr>
      <dsp:spPr>
        <a:xfrm>
          <a:off x="0" y="2563660"/>
          <a:ext cx="5105400" cy="110448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Extinguishes oil fires by fuel removal, cooling, smothering, and flame inhibition</a:t>
          </a:r>
        </a:p>
      </dsp:txBody>
      <dsp:txXfrm>
        <a:off x="53916" y="2617576"/>
        <a:ext cx="4997568" cy="996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F54E3-F468-49C1-9E25-16C1BE7E1CD4}">
      <dsp:nvSpPr>
        <dsp:cNvPr id="0" name=""/>
        <dsp:cNvSpPr/>
      </dsp:nvSpPr>
      <dsp:spPr>
        <a:xfrm>
          <a:off x="0" y="861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M</a:t>
          </a:r>
          <a:r>
            <a:rPr lang="x-none" sz="2000" b="0" u="none" kern="1200"/>
            <a:t>ust completely extinguish the fire</a:t>
          </a:r>
          <a:r>
            <a:rPr lang="en-US" sz="2000" b="0" u="none" kern="1200" dirty="0"/>
            <a:t> to be considered successful</a:t>
          </a:r>
          <a:endParaRPr lang="en-US" sz="2000" b="0" kern="1200" dirty="0"/>
        </a:p>
      </dsp:txBody>
      <dsp:txXfrm>
        <a:off x="59399" y="920698"/>
        <a:ext cx="7653602" cy="1098002"/>
      </dsp:txXfrm>
    </dsp:sp>
    <dsp:sp modelId="{FE16D1A0-9916-4E1E-81B8-7EB8A936F6A2}">
      <dsp:nvSpPr>
        <dsp:cNvPr id="0" name=""/>
        <dsp:cNvSpPr/>
      </dsp:nvSpPr>
      <dsp:spPr>
        <a:xfrm>
          <a:off x="0" y="2265300"/>
          <a:ext cx="7772400" cy="12168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A</a:t>
          </a:r>
          <a:r>
            <a:rPr lang="x-none" sz="2000" b="0" u="none" kern="1200"/>
            <a:t> variety of systems exist </a:t>
          </a:r>
          <a:endParaRPr lang="en-US" sz="2000" b="0" u="none" kern="1200" dirty="0"/>
        </a:p>
      </dsp:txBody>
      <dsp:txXfrm>
        <a:off x="59399" y="2324699"/>
        <a:ext cx="7653602" cy="109800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AE97F7-F9DB-4BEF-8282-1857756E2FC1}">
      <dsp:nvSpPr>
        <dsp:cNvPr id="0" name=""/>
        <dsp:cNvSpPr/>
      </dsp:nvSpPr>
      <dsp:spPr>
        <a:xfrm>
          <a:off x="0" y="519074"/>
          <a:ext cx="7772400" cy="155902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kern="1200" dirty="0"/>
            <a:t>Primary difference is the type of agent used</a:t>
          </a:r>
        </a:p>
      </dsp:txBody>
      <dsp:txXfrm>
        <a:off x="76105" y="595179"/>
        <a:ext cx="7620190" cy="1406815"/>
      </dsp:txXfrm>
    </dsp:sp>
    <dsp:sp modelId="{E92CCEA1-6CB4-4477-8EBD-178D556FD05F}">
      <dsp:nvSpPr>
        <dsp:cNvPr id="0" name=""/>
        <dsp:cNvSpPr/>
      </dsp:nvSpPr>
      <dsp:spPr>
        <a:xfrm>
          <a:off x="0" y="2265300"/>
          <a:ext cx="7772400" cy="1559025"/>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u="none" kern="1200" dirty="0"/>
            <a:t>May find some dry-chemical systems protecting some cooking equipment even though t</a:t>
          </a:r>
          <a:r>
            <a:rPr lang="x-none" sz="2200" b="0" u="none" kern="1200" dirty="0"/>
            <a:t>ests and fire analyses have indicated </a:t>
          </a:r>
          <a:r>
            <a:rPr lang="en-US" sz="2200" b="0" u="none" kern="1200" dirty="0"/>
            <a:t>they</a:t>
          </a:r>
          <a:r>
            <a:rPr lang="x-none" sz="2200" b="0" u="none" kern="1200" dirty="0"/>
            <a:t> do not meet the criteria for extinguishing fires involving deep-fat fryers</a:t>
          </a:r>
          <a:endParaRPr lang="en-US" sz="2200" b="0" kern="1200" dirty="0"/>
        </a:p>
      </dsp:txBody>
      <dsp:txXfrm>
        <a:off x="76105" y="2341405"/>
        <a:ext cx="7620190" cy="1406815"/>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AE97F7-F9DB-4BEF-8282-1857756E2FC1}">
      <dsp:nvSpPr>
        <dsp:cNvPr id="0" name=""/>
        <dsp:cNvSpPr/>
      </dsp:nvSpPr>
      <dsp:spPr>
        <a:xfrm>
          <a:off x="0" y="861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u="none" kern="1200" dirty="0"/>
            <a:t>T</a:t>
          </a:r>
          <a:r>
            <a:rPr lang="x-none" sz="2200" b="0" u="none" kern="1200"/>
            <a:t>ypically composed of water and either potassium carbonate, potassium citrate, or potassium acetate</a:t>
          </a:r>
          <a:endParaRPr lang="en-US" sz="2200" b="0" kern="1200" dirty="0"/>
        </a:p>
      </dsp:txBody>
      <dsp:txXfrm>
        <a:off x="59399" y="920698"/>
        <a:ext cx="7653602" cy="1098002"/>
      </dsp:txXfrm>
    </dsp:sp>
    <dsp:sp modelId="{27EFC792-2910-48C9-9CD6-7E1FC77C0144}">
      <dsp:nvSpPr>
        <dsp:cNvPr id="0" name=""/>
        <dsp:cNvSpPr/>
      </dsp:nvSpPr>
      <dsp:spPr>
        <a:xfrm>
          <a:off x="0" y="2265300"/>
          <a:ext cx="7772400" cy="12168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u="none" kern="1200" dirty="0"/>
            <a:t>D</a:t>
          </a:r>
          <a:r>
            <a:rPr lang="x-none" sz="2200" b="0" u="none" kern="1200"/>
            <a:t>elivered to the hazard area in the form of a spray</a:t>
          </a:r>
          <a:endParaRPr lang="en-US" sz="2200" b="0" kern="1200" dirty="0"/>
        </a:p>
      </dsp:txBody>
      <dsp:txXfrm>
        <a:off x="59399" y="2324699"/>
        <a:ext cx="7653602" cy="109800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AE97F7-F9DB-4BEF-8282-1857756E2FC1}">
      <dsp:nvSpPr>
        <dsp:cNvPr id="0" name=""/>
        <dsp:cNvSpPr/>
      </dsp:nvSpPr>
      <dsp:spPr>
        <a:xfrm>
          <a:off x="0" y="227912"/>
          <a:ext cx="7772400" cy="795584"/>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Effective on Class A, Class B, and Class C fires</a:t>
          </a:r>
        </a:p>
      </dsp:txBody>
      <dsp:txXfrm>
        <a:off x="38837" y="266749"/>
        <a:ext cx="7694726" cy="717910"/>
      </dsp:txXfrm>
    </dsp:sp>
    <dsp:sp modelId="{A89A7D15-A6EB-44F2-991E-E3BE06B6579E}">
      <dsp:nvSpPr>
        <dsp:cNvPr id="0" name=""/>
        <dsp:cNvSpPr/>
      </dsp:nvSpPr>
      <dsp:spPr>
        <a:xfrm>
          <a:off x="0" y="1142999"/>
          <a:ext cx="7772400" cy="795584"/>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Will not conduct electricity</a:t>
          </a:r>
        </a:p>
      </dsp:txBody>
      <dsp:txXfrm>
        <a:off x="38837" y="1181836"/>
        <a:ext cx="7694726" cy="717910"/>
      </dsp:txXfrm>
    </dsp:sp>
    <dsp:sp modelId="{A4E783F6-3DB1-4FF6-A86F-85F3FC189958}">
      <dsp:nvSpPr>
        <dsp:cNvPr id="0" name=""/>
        <dsp:cNvSpPr/>
      </dsp:nvSpPr>
      <dsp:spPr>
        <a:xfrm>
          <a:off x="0" y="2072899"/>
          <a:ext cx="7772400" cy="795584"/>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Approved by the EPA as nonharmful to the atmosphere</a:t>
          </a:r>
        </a:p>
      </dsp:txBody>
      <dsp:txXfrm>
        <a:off x="38837" y="2111736"/>
        <a:ext cx="7694726" cy="717910"/>
      </dsp:txXfrm>
    </dsp:sp>
    <dsp:sp modelId="{896D78F7-69EB-4697-802C-54F6C5D7ED4B}">
      <dsp:nvSpPr>
        <dsp:cNvPr id="0" name=""/>
        <dsp:cNvSpPr/>
      </dsp:nvSpPr>
      <dsp:spPr>
        <a:xfrm>
          <a:off x="0" y="3048004"/>
          <a:ext cx="7772400" cy="1007416"/>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NFPA® 2001, </a:t>
          </a:r>
          <a:r>
            <a:rPr lang="en-US" sz="2000" b="0" i="1" kern="1200" dirty="0"/>
            <a:t>Standard on Clean Agent Fire Extinguishing systems</a:t>
          </a:r>
          <a:r>
            <a:rPr lang="en-US" sz="2000" b="0" kern="1200" dirty="0"/>
            <a:t>, describes the requirements for total flooding and local application clean-agent extinguishing systems</a:t>
          </a:r>
        </a:p>
      </dsp:txBody>
      <dsp:txXfrm>
        <a:off x="49178" y="3097182"/>
        <a:ext cx="7674044" cy="90906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AE97F7-F9DB-4BEF-8282-1857756E2FC1}">
      <dsp:nvSpPr>
        <dsp:cNvPr id="0" name=""/>
        <dsp:cNvSpPr/>
      </dsp:nvSpPr>
      <dsp:spPr>
        <a:xfrm>
          <a:off x="0" y="24524"/>
          <a:ext cx="7772400" cy="78975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Stored as liquefied compressed gas</a:t>
          </a:r>
        </a:p>
      </dsp:txBody>
      <dsp:txXfrm>
        <a:off x="38552" y="63076"/>
        <a:ext cx="7695296" cy="712646"/>
      </dsp:txXfrm>
    </dsp:sp>
    <dsp:sp modelId="{99C0C89F-6F8D-40CD-88CE-E0DBB161C670}">
      <dsp:nvSpPr>
        <dsp:cNvPr id="0" name=""/>
        <dsp:cNvSpPr/>
      </dsp:nvSpPr>
      <dsp:spPr>
        <a:xfrm>
          <a:off x="0" y="900674"/>
          <a:ext cx="7772400" cy="78975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Convert to a gas when exposed to air</a:t>
          </a:r>
        </a:p>
      </dsp:txBody>
      <dsp:txXfrm>
        <a:off x="38552" y="939226"/>
        <a:ext cx="7695296" cy="712646"/>
      </dsp:txXfrm>
    </dsp:sp>
    <dsp:sp modelId="{DDB84C09-B8B5-4B1F-AE71-7B66F690F359}">
      <dsp:nvSpPr>
        <dsp:cNvPr id="0" name=""/>
        <dsp:cNvSpPr/>
      </dsp:nvSpPr>
      <dsp:spPr>
        <a:xfrm>
          <a:off x="0" y="1776825"/>
          <a:ext cx="7772400" cy="78975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Extinguishes </a:t>
          </a:r>
          <a:r>
            <a:rPr lang="x-none" sz="2000" b="0" u="none" kern="1200" dirty="0" smtClean="0"/>
            <a:t>fire </a:t>
          </a:r>
          <a:r>
            <a:rPr lang="x-none" sz="2000" b="0" u="none" kern="1200" dirty="0"/>
            <a:t>by displacing </a:t>
          </a:r>
          <a:r>
            <a:rPr lang="x-none" sz="2000" b="0" u="none" kern="1200" dirty="0" smtClean="0"/>
            <a:t>oxygen </a:t>
          </a:r>
          <a:r>
            <a:rPr lang="x-none" sz="2000" b="0" u="none" kern="1200" dirty="0"/>
            <a:t>and disrupting the fire tetrahedron</a:t>
          </a:r>
          <a:endParaRPr lang="en-US" sz="2000" b="0" u="none" kern="1200" dirty="0"/>
        </a:p>
      </dsp:txBody>
      <dsp:txXfrm>
        <a:off x="38552" y="1815377"/>
        <a:ext cx="7695296" cy="712646"/>
      </dsp:txXfrm>
    </dsp:sp>
    <dsp:sp modelId="{6BB78323-5097-4C8D-B5B5-8ECB4520A2DB}">
      <dsp:nvSpPr>
        <dsp:cNvPr id="0" name=""/>
        <dsp:cNvSpPr/>
      </dsp:nvSpPr>
      <dsp:spPr>
        <a:xfrm>
          <a:off x="0" y="2652974"/>
          <a:ext cx="7772400" cy="78975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N</a:t>
          </a:r>
          <a:r>
            <a:rPr lang="x-none" sz="2000" b="0" u="none" kern="1200"/>
            <a:t>ot appropriate for occupied areas</a:t>
          </a:r>
          <a:endParaRPr lang="en-US" sz="2000" b="0" u="none" kern="1200" dirty="0"/>
        </a:p>
      </dsp:txBody>
      <dsp:txXfrm>
        <a:off x="38552" y="2691526"/>
        <a:ext cx="7695296" cy="712646"/>
      </dsp:txXfrm>
    </dsp:sp>
    <dsp:sp modelId="{9F6853BD-9D35-49F0-8D73-2A37E7ED9F42}">
      <dsp:nvSpPr>
        <dsp:cNvPr id="0" name=""/>
        <dsp:cNvSpPr/>
      </dsp:nvSpPr>
      <dsp:spPr>
        <a:xfrm>
          <a:off x="0" y="3529125"/>
          <a:ext cx="7772400" cy="78975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smtClean="0"/>
            <a:t>R</a:t>
          </a:r>
          <a:r>
            <a:rPr lang="x-none" sz="2000" b="0" u="none" kern="1200" dirty="0" smtClean="0"/>
            <a:t>elease </a:t>
          </a:r>
          <a:r>
            <a:rPr lang="x-none" sz="2000" b="0" u="none" kern="1200" dirty="0"/>
            <a:t>agents that are potentially unhealthy or that will cause asphyxiation</a:t>
          </a:r>
          <a:endParaRPr lang="en-US" sz="2000" b="0" u="none" kern="1200" dirty="0"/>
        </a:p>
      </dsp:txBody>
      <dsp:txXfrm>
        <a:off x="38552" y="3567677"/>
        <a:ext cx="7695296" cy="712646"/>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F3D6D-8B15-4F4E-9EF0-B945C61A3E74}">
      <dsp:nvSpPr>
        <dsp:cNvPr id="0" name=""/>
        <dsp:cNvSpPr/>
      </dsp:nvSpPr>
      <dsp:spPr>
        <a:xfrm>
          <a:off x="0" y="592931"/>
          <a:ext cx="2428875" cy="1457324"/>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Computer rooms </a:t>
          </a:r>
          <a:endParaRPr lang="en-US" sz="2000" kern="1200" dirty="0"/>
        </a:p>
      </dsp:txBody>
      <dsp:txXfrm>
        <a:off x="0" y="592931"/>
        <a:ext cx="2428875" cy="1457324"/>
      </dsp:txXfrm>
    </dsp:sp>
    <dsp:sp modelId="{3F95288C-4A00-4EAF-9C8C-384E1D83D52B}">
      <dsp:nvSpPr>
        <dsp:cNvPr id="0" name=""/>
        <dsp:cNvSpPr/>
      </dsp:nvSpPr>
      <dsp:spPr>
        <a:xfrm>
          <a:off x="2671762" y="592931"/>
          <a:ext cx="2428875" cy="1457324"/>
        </a:xfrm>
        <a:prstGeom prst="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a:t>Telecommunications facilities  </a:t>
          </a:r>
          <a:endParaRPr lang="en-US" sz="2000" b="0" u="none" kern="1200" dirty="0"/>
        </a:p>
      </dsp:txBody>
      <dsp:txXfrm>
        <a:off x="2671762" y="592931"/>
        <a:ext cx="2428875" cy="1457324"/>
      </dsp:txXfrm>
    </dsp:sp>
    <dsp:sp modelId="{D495C664-B3C1-401F-B115-01DEFEAF4FFA}">
      <dsp:nvSpPr>
        <dsp:cNvPr id="0" name=""/>
        <dsp:cNvSpPr/>
      </dsp:nvSpPr>
      <dsp:spPr>
        <a:xfrm>
          <a:off x="5343525" y="592931"/>
          <a:ext cx="2428875" cy="1457324"/>
        </a:xfrm>
        <a:prstGeom prst="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a:t>Clean (manufacturing) rooms </a:t>
          </a:r>
          <a:endParaRPr lang="en-US" sz="2000" b="0" u="none" kern="1200" dirty="0"/>
        </a:p>
      </dsp:txBody>
      <dsp:txXfrm>
        <a:off x="5343525" y="592931"/>
        <a:ext cx="2428875" cy="1457324"/>
      </dsp:txXfrm>
    </dsp:sp>
    <dsp:sp modelId="{85BFF99F-7F4C-47D8-8BEB-18500AACC77D}">
      <dsp:nvSpPr>
        <dsp:cNvPr id="0" name=""/>
        <dsp:cNvSpPr/>
      </dsp:nvSpPr>
      <dsp:spPr>
        <a:xfrm>
          <a:off x="0" y="2293143"/>
          <a:ext cx="2428875" cy="1457324"/>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Document archives and art storage rooms </a:t>
          </a:r>
          <a:endParaRPr lang="en-US" sz="2000" b="0" u="none" kern="1200" dirty="0"/>
        </a:p>
      </dsp:txBody>
      <dsp:txXfrm>
        <a:off x="0" y="2293143"/>
        <a:ext cx="2428875" cy="1457324"/>
      </dsp:txXfrm>
    </dsp:sp>
    <dsp:sp modelId="{105E50AD-73F2-4725-BEF7-859B26304CCE}">
      <dsp:nvSpPr>
        <dsp:cNvPr id="0" name=""/>
        <dsp:cNvSpPr/>
      </dsp:nvSpPr>
      <dsp:spPr>
        <a:xfrm>
          <a:off x="2671762" y="2293143"/>
          <a:ext cx="2428875" cy="1457324"/>
        </a:xfrm>
        <a:prstGeom prst="rect">
          <a:avLst/>
        </a:prstGeom>
        <a:gradFill rotWithShape="0">
          <a:gsLst>
            <a:gs pos="0">
              <a:schemeClr val="accent2">
                <a:shade val="80000"/>
                <a:hueOff val="0"/>
                <a:satOff val="-8865"/>
                <a:lumOff val="22759"/>
                <a:alphaOff val="0"/>
                <a:shade val="51000"/>
                <a:satMod val="130000"/>
              </a:schemeClr>
            </a:gs>
            <a:gs pos="80000">
              <a:schemeClr val="accent2">
                <a:shade val="80000"/>
                <a:hueOff val="0"/>
                <a:satOff val="-8865"/>
                <a:lumOff val="22759"/>
                <a:alphaOff val="0"/>
                <a:shade val="93000"/>
                <a:satMod val="130000"/>
              </a:schemeClr>
            </a:gs>
            <a:gs pos="100000">
              <a:schemeClr val="accent2">
                <a:shade val="80000"/>
                <a:hueOff val="0"/>
                <a:satOff val="-8865"/>
                <a:lumOff val="227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a:t>Laboratories </a:t>
          </a:r>
          <a:endParaRPr lang="en-US" sz="2000" b="0" u="none" kern="1200" dirty="0"/>
        </a:p>
      </dsp:txBody>
      <dsp:txXfrm>
        <a:off x="2671762" y="2293143"/>
        <a:ext cx="2428875" cy="1457324"/>
      </dsp:txXfrm>
    </dsp:sp>
    <dsp:sp modelId="{82DE0334-F9A4-40DD-B0AF-77C46E942EF9}">
      <dsp:nvSpPr>
        <dsp:cNvPr id="0" name=""/>
        <dsp:cNvSpPr/>
      </dsp:nvSpPr>
      <dsp:spPr>
        <a:xfrm>
          <a:off x="5343525" y="2293143"/>
          <a:ext cx="2428875" cy="1457324"/>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u="none" kern="1200" dirty="0"/>
            <a:t>Where c</a:t>
          </a:r>
          <a:r>
            <a:rPr lang="x-none" sz="2000" b="0" u="none" kern="1200" dirty="0"/>
            <a:t>ontents are delicate, sensitive to water or other corrosives</a:t>
          </a:r>
          <a:endParaRPr lang="en-US" sz="2000" b="0" u="none" kern="1200" dirty="0"/>
        </a:p>
      </dsp:txBody>
      <dsp:txXfrm>
        <a:off x="5343525" y="2293143"/>
        <a:ext cx="2428875" cy="1457324"/>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36C40-2A97-41B7-93D0-F856211B827D}">
      <dsp:nvSpPr>
        <dsp:cNvPr id="0" name=""/>
        <dsp:cNvSpPr/>
      </dsp:nvSpPr>
      <dsp:spPr>
        <a:xfrm>
          <a:off x="0" y="180"/>
          <a:ext cx="77724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Were the first groups of clean agents developed</a:t>
          </a:r>
          <a:endParaRPr lang="en-US" sz="2000" b="0" kern="1200" dirty="0"/>
        </a:p>
      </dsp:txBody>
      <dsp:txXfrm>
        <a:off x="47519" y="47699"/>
        <a:ext cx="7677362" cy="878402"/>
      </dsp:txXfrm>
    </dsp:sp>
    <dsp:sp modelId="{C0660CA6-1A0D-450A-A4BB-BA525C5DEFD5}">
      <dsp:nvSpPr>
        <dsp:cNvPr id="0" name=""/>
        <dsp:cNvSpPr/>
      </dsp:nvSpPr>
      <dsp:spPr>
        <a:xfrm>
          <a:off x="0" y="1123380"/>
          <a:ext cx="77724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Principally effective on Class B and Class C fires</a:t>
          </a:r>
        </a:p>
      </dsp:txBody>
      <dsp:txXfrm>
        <a:off x="47519" y="1170899"/>
        <a:ext cx="7677362" cy="878402"/>
      </dsp:txXfrm>
    </dsp:sp>
    <dsp:sp modelId="{1E73A6F2-4988-49E4-B9D0-8AE1C4C41030}">
      <dsp:nvSpPr>
        <dsp:cNvPr id="0" name=""/>
        <dsp:cNvSpPr/>
      </dsp:nvSpPr>
      <dsp:spPr>
        <a:xfrm>
          <a:off x="0" y="2246580"/>
          <a:ext cx="7772400" cy="9734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The term </a:t>
          </a:r>
          <a:r>
            <a:rPr lang="en-US" sz="2000" b="0" i="1" kern="1200" dirty="0"/>
            <a:t>halon</a:t>
          </a:r>
          <a:r>
            <a:rPr lang="en-US" sz="2000" b="0" kern="1200" dirty="0"/>
            <a:t> has been commonly used to describe this group of agents</a:t>
          </a:r>
        </a:p>
      </dsp:txBody>
      <dsp:txXfrm>
        <a:off x="47519" y="2294099"/>
        <a:ext cx="7677362" cy="878402"/>
      </dsp:txXfrm>
    </dsp:sp>
    <dsp:sp modelId="{39C7677B-24F0-4FFD-BA45-B360E6FBADEC}">
      <dsp:nvSpPr>
        <dsp:cNvPr id="0" name=""/>
        <dsp:cNvSpPr/>
      </dsp:nvSpPr>
      <dsp:spPr>
        <a:xfrm>
          <a:off x="0" y="3369780"/>
          <a:ext cx="7772400" cy="9734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Halon production has been discontinued, but systems can remain in service until they need to be replaced or upgraded </a:t>
          </a:r>
        </a:p>
      </dsp:txBody>
      <dsp:txXfrm>
        <a:off x="47519" y="3417299"/>
        <a:ext cx="7677362" cy="878402"/>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9426A-9C1E-4FE2-9A64-480DB1244DDA}">
      <dsp:nvSpPr>
        <dsp:cNvPr id="0" name=""/>
        <dsp:cNvSpPr/>
      </dsp:nvSpPr>
      <dsp:spPr>
        <a:xfrm>
          <a:off x="0" y="517406"/>
          <a:ext cx="7772400" cy="1117462"/>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687324"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Most commonly found in portable fire extinguishers</a:t>
          </a:r>
        </a:p>
      </dsp:txBody>
      <dsp:txXfrm>
        <a:off x="0" y="517406"/>
        <a:ext cx="7772400" cy="1117462"/>
      </dsp:txXfrm>
    </dsp:sp>
    <dsp:sp modelId="{178876A6-0C27-406B-9262-7855198684A7}">
      <dsp:nvSpPr>
        <dsp:cNvPr id="0" name=""/>
        <dsp:cNvSpPr/>
      </dsp:nvSpPr>
      <dsp:spPr>
        <a:xfrm>
          <a:off x="388620" y="30326"/>
          <a:ext cx="6583658" cy="9741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977900">
            <a:lnSpc>
              <a:spcPct val="90000"/>
            </a:lnSpc>
            <a:spcBef>
              <a:spcPct val="0"/>
            </a:spcBef>
            <a:spcAft>
              <a:spcPct val="35000"/>
            </a:spcAft>
          </a:pPr>
          <a:r>
            <a:rPr lang="en-US" sz="2200" b="0" u="none" kern="1200" dirty="0"/>
            <a:t>Halon 1211 </a:t>
          </a:r>
          <a:r>
            <a:rPr lang="en-US" sz="2000" b="0" u="none" kern="1200" dirty="0"/>
            <a:t>(bromochlorodifluoromethane)</a:t>
          </a:r>
          <a:endParaRPr lang="en-US" sz="2000" b="0" kern="1200" dirty="0"/>
        </a:p>
      </dsp:txBody>
      <dsp:txXfrm>
        <a:off x="436175" y="77881"/>
        <a:ext cx="6488548" cy="879050"/>
      </dsp:txXfrm>
    </dsp:sp>
    <dsp:sp modelId="{947C63FB-153B-40C6-803E-7146200A5F40}">
      <dsp:nvSpPr>
        <dsp:cNvPr id="0" name=""/>
        <dsp:cNvSpPr/>
      </dsp:nvSpPr>
      <dsp:spPr>
        <a:xfrm>
          <a:off x="0" y="2300148"/>
          <a:ext cx="7772400" cy="1403325"/>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687324"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Used in some portable fire extinguishers but is more commonly found in fixed total flooding systems</a:t>
          </a:r>
        </a:p>
      </dsp:txBody>
      <dsp:txXfrm>
        <a:off x="0" y="2300148"/>
        <a:ext cx="7772400" cy="1403325"/>
      </dsp:txXfrm>
    </dsp:sp>
    <dsp:sp modelId="{E0E63DFD-CF14-49CB-8145-B7E913236465}">
      <dsp:nvSpPr>
        <dsp:cNvPr id="0" name=""/>
        <dsp:cNvSpPr/>
      </dsp:nvSpPr>
      <dsp:spPr>
        <a:xfrm>
          <a:off x="388620" y="1813068"/>
          <a:ext cx="5440680" cy="97416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977900">
            <a:lnSpc>
              <a:spcPct val="90000"/>
            </a:lnSpc>
            <a:spcBef>
              <a:spcPct val="0"/>
            </a:spcBef>
            <a:spcAft>
              <a:spcPct val="35000"/>
            </a:spcAft>
          </a:pPr>
          <a:r>
            <a:rPr lang="en-US" sz="2200" b="0" u="none" kern="1200" dirty="0"/>
            <a:t>Halon 1301 (bromotrifluoromethane)</a:t>
          </a:r>
          <a:endParaRPr lang="en-US" sz="2200" b="0" kern="1200" dirty="0"/>
        </a:p>
      </dsp:txBody>
      <dsp:txXfrm>
        <a:off x="436175" y="1860623"/>
        <a:ext cx="5345570" cy="87905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9426A-9C1E-4FE2-9A64-480DB1244DDA}">
      <dsp:nvSpPr>
        <dsp:cNvPr id="0" name=""/>
        <dsp:cNvSpPr/>
      </dsp:nvSpPr>
      <dsp:spPr>
        <a:xfrm>
          <a:off x="0" y="369374"/>
          <a:ext cx="7772400" cy="22176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58216"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Halocarbon agent that becomes a rapidly evaporating liquid when discharged</a:t>
          </a:r>
        </a:p>
        <a:p>
          <a:pPr marL="171450" lvl="1" indent="-171450" algn="l" defTabSz="800100">
            <a:lnSpc>
              <a:spcPct val="90000"/>
            </a:lnSpc>
            <a:spcBef>
              <a:spcPct val="0"/>
            </a:spcBef>
            <a:spcAft>
              <a:spcPct val="15000"/>
            </a:spcAft>
            <a:buChar char="••"/>
          </a:pPr>
          <a:r>
            <a:rPr lang="en-US" sz="1800" b="0" kern="1200" dirty="0"/>
            <a:t>Leaves no residue</a:t>
          </a:r>
        </a:p>
        <a:p>
          <a:pPr marL="171450" lvl="1" indent="-171450" algn="l" defTabSz="800100">
            <a:lnSpc>
              <a:spcPct val="90000"/>
            </a:lnSpc>
            <a:spcBef>
              <a:spcPct val="0"/>
            </a:spcBef>
            <a:spcAft>
              <a:spcPct val="15000"/>
            </a:spcAft>
            <a:buChar char="••"/>
          </a:pPr>
          <a:r>
            <a:rPr lang="en-US" sz="1800" b="0" kern="1200" dirty="0"/>
            <a:t>Meets EPA minimum standards for discharge into the atmosphere</a:t>
          </a:r>
        </a:p>
        <a:p>
          <a:pPr marL="171450" lvl="1" indent="-171450" algn="l" defTabSz="800100">
            <a:lnSpc>
              <a:spcPct val="90000"/>
            </a:lnSpc>
            <a:spcBef>
              <a:spcPct val="0"/>
            </a:spcBef>
            <a:spcAft>
              <a:spcPct val="15000"/>
            </a:spcAft>
            <a:buChar char="••"/>
          </a:pPr>
          <a:r>
            <a:rPr lang="en-US" sz="1800" b="0" kern="1200" dirty="0"/>
            <a:t>Does not conduct electricity, making it suitable for Class C fires</a:t>
          </a:r>
        </a:p>
      </dsp:txBody>
      <dsp:txXfrm>
        <a:off x="0" y="369374"/>
        <a:ext cx="7772400" cy="2217600"/>
      </dsp:txXfrm>
    </dsp:sp>
    <dsp:sp modelId="{178876A6-0C27-406B-9262-7855198684A7}">
      <dsp:nvSpPr>
        <dsp:cNvPr id="0" name=""/>
        <dsp:cNvSpPr/>
      </dsp:nvSpPr>
      <dsp:spPr>
        <a:xfrm>
          <a:off x="388620" y="44654"/>
          <a:ext cx="6583658" cy="649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Halotron®</a:t>
          </a:r>
        </a:p>
      </dsp:txBody>
      <dsp:txXfrm>
        <a:off x="420323" y="76357"/>
        <a:ext cx="6520252" cy="586034"/>
      </dsp:txXfrm>
    </dsp:sp>
    <dsp:sp modelId="{01EB1FF3-EA5A-4DA6-862E-69B320D01AA7}">
      <dsp:nvSpPr>
        <dsp:cNvPr id="0" name=""/>
        <dsp:cNvSpPr/>
      </dsp:nvSpPr>
      <dsp:spPr>
        <a:xfrm>
          <a:off x="0" y="3030495"/>
          <a:ext cx="7772400" cy="14206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58216"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Halocarbon agent that leaves no residue</a:t>
          </a:r>
        </a:p>
        <a:p>
          <a:pPr marL="171450" lvl="1" indent="-171450" algn="l" defTabSz="800100">
            <a:lnSpc>
              <a:spcPct val="90000"/>
            </a:lnSpc>
            <a:spcBef>
              <a:spcPct val="0"/>
            </a:spcBef>
            <a:spcAft>
              <a:spcPct val="15000"/>
            </a:spcAft>
            <a:buChar char="••"/>
          </a:pPr>
          <a:r>
            <a:rPr lang="en-US" sz="1800" b="0" kern="1200" dirty="0"/>
            <a:t>Not harmful to humans or the environment</a:t>
          </a:r>
        </a:p>
        <a:p>
          <a:pPr marL="171450" lvl="1" indent="-171450" algn="l" defTabSz="800100">
            <a:lnSpc>
              <a:spcPct val="90000"/>
            </a:lnSpc>
            <a:spcBef>
              <a:spcPct val="0"/>
            </a:spcBef>
            <a:spcAft>
              <a:spcPct val="15000"/>
            </a:spcAft>
            <a:buChar char="••"/>
          </a:pPr>
          <a:r>
            <a:rPr lang="en-US" sz="1800" b="0" kern="1200" dirty="0" smtClean="0"/>
            <a:t>Requires </a:t>
          </a:r>
          <a:r>
            <a:rPr lang="en-US" sz="1800" b="0" kern="1200" dirty="0"/>
            <a:t>significantly more agent to achieve extinguishment</a:t>
          </a:r>
        </a:p>
      </dsp:txBody>
      <dsp:txXfrm>
        <a:off x="0" y="3030495"/>
        <a:ext cx="7772400" cy="1420650"/>
      </dsp:txXfrm>
    </dsp:sp>
    <dsp:sp modelId="{F2142602-DF18-4102-B4E9-756ABEE694D0}">
      <dsp:nvSpPr>
        <dsp:cNvPr id="0" name=""/>
        <dsp:cNvSpPr/>
      </dsp:nvSpPr>
      <dsp:spPr>
        <a:xfrm>
          <a:off x="388620" y="2705775"/>
          <a:ext cx="5440680" cy="64944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FM-200™</a:t>
          </a:r>
        </a:p>
      </dsp:txBody>
      <dsp:txXfrm>
        <a:off x="420323" y="2737478"/>
        <a:ext cx="5377274" cy="586034"/>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9426A-9C1E-4FE2-9A64-480DB1244DDA}">
      <dsp:nvSpPr>
        <dsp:cNvPr id="0" name=""/>
        <dsp:cNvSpPr/>
      </dsp:nvSpPr>
      <dsp:spPr>
        <a:xfrm>
          <a:off x="0" y="205546"/>
          <a:ext cx="7772400" cy="15561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270764"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Blend of three naturally occurring gases</a:t>
          </a:r>
        </a:p>
        <a:p>
          <a:pPr marL="171450" lvl="1" indent="-171450" algn="l" defTabSz="800100">
            <a:lnSpc>
              <a:spcPct val="90000"/>
            </a:lnSpc>
            <a:spcBef>
              <a:spcPct val="0"/>
            </a:spcBef>
            <a:spcAft>
              <a:spcPct val="15000"/>
            </a:spcAft>
            <a:buChar char="••"/>
          </a:pPr>
          <a:r>
            <a:rPr lang="en-US" sz="1800" b="0" kern="1200" dirty="0"/>
            <a:t>Environmentally safe</a:t>
          </a:r>
        </a:p>
        <a:p>
          <a:pPr marL="171450" lvl="1" indent="-171450" algn="l" defTabSz="800100">
            <a:lnSpc>
              <a:spcPct val="90000"/>
            </a:lnSpc>
            <a:spcBef>
              <a:spcPct val="0"/>
            </a:spcBef>
            <a:spcAft>
              <a:spcPct val="15000"/>
            </a:spcAft>
            <a:buChar char="••"/>
          </a:pPr>
          <a:r>
            <a:rPr lang="en-US" sz="1800" b="0" kern="1200" dirty="0"/>
            <a:t>Does not contain a chemical composition</a:t>
          </a:r>
        </a:p>
        <a:p>
          <a:pPr marL="171450" lvl="1" indent="-171450" algn="l" defTabSz="800100">
            <a:lnSpc>
              <a:spcPct val="90000"/>
            </a:lnSpc>
            <a:spcBef>
              <a:spcPct val="0"/>
            </a:spcBef>
            <a:spcAft>
              <a:spcPct val="15000"/>
            </a:spcAft>
            <a:buChar char="••"/>
          </a:pPr>
          <a:r>
            <a:rPr lang="en-US" sz="1800" b="0" kern="1200" dirty="0"/>
            <a:t>Stored in cylinders near the facility under protection</a:t>
          </a:r>
        </a:p>
      </dsp:txBody>
      <dsp:txXfrm>
        <a:off x="0" y="205546"/>
        <a:ext cx="7772400" cy="1556100"/>
      </dsp:txXfrm>
    </dsp:sp>
    <dsp:sp modelId="{178876A6-0C27-406B-9262-7855198684A7}">
      <dsp:nvSpPr>
        <dsp:cNvPr id="0" name=""/>
        <dsp:cNvSpPr/>
      </dsp:nvSpPr>
      <dsp:spPr>
        <a:xfrm>
          <a:off x="388620" y="13666"/>
          <a:ext cx="6583658" cy="3837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Inergen®</a:t>
          </a:r>
        </a:p>
      </dsp:txBody>
      <dsp:txXfrm>
        <a:off x="407354" y="32400"/>
        <a:ext cx="6546190" cy="346292"/>
      </dsp:txXfrm>
    </dsp:sp>
    <dsp:sp modelId="{1F8506F1-BE30-4563-893C-D0D9B861E436}">
      <dsp:nvSpPr>
        <dsp:cNvPr id="0" name=""/>
        <dsp:cNvSpPr/>
      </dsp:nvSpPr>
      <dsp:spPr>
        <a:xfrm>
          <a:off x="0" y="2023727"/>
          <a:ext cx="7772400" cy="25798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270764"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Hydrofluorocarbon-based agent that is nonconductive, noncorrosive, residue free</a:t>
          </a:r>
        </a:p>
        <a:p>
          <a:pPr marL="171450" lvl="1" indent="-171450" algn="l" defTabSz="800100">
            <a:lnSpc>
              <a:spcPct val="90000"/>
            </a:lnSpc>
            <a:spcBef>
              <a:spcPct val="0"/>
            </a:spcBef>
            <a:spcAft>
              <a:spcPct val="15000"/>
            </a:spcAft>
            <a:buChar char="••"/>
          </a:pPr>
          <a:r>
            <a:rPr lang="en-US" sz="1800" b="0" kern="1200" dirty="0"/>
            <a:t>Zero ozone-depletion potential (ODP)</a:t>
          </a:r>
        </a:p>
        <a:p>
          <a:pPr marL="171450" lvl="1" indent="-171450" algn="l" defTabSz="800100">
            <a:lnSpc>
              <a:spcPct val="90000"/>
            </a:lnSpc>
            <a:spcBef>
              <a:spcPct val="0"/>
            </a:spcBef>
            <a:spcAft>
              <a:spcPct val="15000"/>
            </a:spcAft>
            <a:buChar char="••"/>
          </a:pPr>
          <a:r>
            <a:rPr lang="en-US" sz="1800" b="0" kern="1200" dirty="0"/>
            <a:t>Environmentally preferred to halon</a:t>
          </a:r>
        </a:p>
        <a:p>
          <a:pPr marL="171450" lvl="1" indent="-171450" algn="l" defTabSz="800100">
            <a:lnSpc>
              <a:spcPct val="90000"/>
            </a:lnSpc>
            <a:spcBef>
              <a:spcPct val="0"/>
            </a:spcBef>
            <a:spcAft>
              <a:spcPct val="15000"/>
            </a:spcAft>
            <a:buChar char="••"/>
          </a:pPr>
          <a:r>
            <a:rPr lang="en-US" sz="1800" b="0" kern="1200" dirty="0"/>
            <a:t>Can be used in an existing halon system with only the replacement of the storage container and discharge nozzles</a:t>
          </a:r>
        </a:p>
        <a:p>
          <a:pPr marL="171450" lvl="1" indent="-171450" algn="l" defTabSz="800100">
            <a:lnSpc>
              <a:spcPct val="90000"/>
            </a:lnSpc>
            <a:spcBef>
              <a:spcPct val="0"/>
            </a:spcBef>
            <a:spcAft>
              <a:spcPct val="15000"/>
            </a:spcAft>
            <a:buChar char="••"/>
          </a:pPr>
          <a:r>
            <a:rPr lang="en-US" sz="1800" b="0" kern="1200" dirty="0"/>
            <a:t>Third-party testing indicates that it is safe for human exposure in very short durations</a:t>
          </a:r>
        </a:p>
      </dsp:txBody>
      <dsp:txXfrm>
        <a:off x="0" y="2023727"/>
        <a:ext cx="7772400" cy="2579850"/>
      </dsp:txXfrm>
    </dsp:sp>
    <dsp:sp modelId="{F3FEC974-26BD-4227-9A01-66EA4256071F}">
      <dsp:nvSpPr>
        <dsp:cNvPr id="0" name=""/>
        <dsp:cNvSpPr/>
      </dsp:nvSpPr>
      <dsp:spPr>
        <a:xfrm>
          <a:off x="388620" y="1831846"/>
          <a:ext cx="5440680" cy="38376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ECARO-25™</a:t>
          </a:r>
        </a:p>
      </dsp:txBody>
      <dsp:txXfrm>
        <a:off x="407354" y="1850580"/>
        <a:ext cx="5403212" cy="346292"/>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9426A-9C1E-4FE2-9A64-480DB1244DDA}">
      <dsp:nvSpPr>
        <dsp:cNvPr id="0" name=""/>
        <dsp:cNvSpPr/>
      </dsp:nvSpPr>
      <dsp:spPr>
        <a:xfrm>
          <a:off x="0" y="570509"/>
          <a:ext cx="7772400" cy="28413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58216" rIns="603225"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Developed by DuPont™ to replace both Halon 1301 in local application systems and Halon 1211 in portable fire extinguishers</a:t>
          </a:r>
        </a:p>
        <a:p>
          <a:pPr marL="228600" lvl="1" indent="-228600" algn="l" defTabSz="977900">
            <a:lnSpc>
              <a:spcPct val="90000"/>
            </a:lnSpc>
            <a:spcBef>
              <a:spcPct val="0"/>
            </a:spcBef>
            <a:spcAft>
              <a:spcPct val="15000"/>
            </a:spcAft>
            <a:buChar char="••"/>
          </a:pPr>
          <a:r>
            <a:rPr lang="en-US" sz="2200" kern="1200" dirty="0"/>
            <a:t>Consists of hydrofluorocarbon HFC-236fa</a:t>
          </a:r>
        </a:p>
        <a:p>
          <a:pPr marL="228600" lvl="1" indent="-228600" algn="l" defTabSz="977900">
            <a:lnSpc>
              <a:spcPct val="90000"/>
            </a:lnSpc>
            <a:spcBef>
              <a:spcPct val="0"/>
            </a:spcBef>
            <a:spcAft>
              <a:spcPct val="15000"/>
            </a:spcAft>
            <a:buChar char="••"/>
          </a:pPr>
          <a:r>
            <a:rPr lang="en-US" sz="2200" kern="1200" dirty="0"/>
            <a:t>Suggested applications include computer and telecommunications rooms, museums and archives, hospitals, auto racetracks, and on aircraft</a:t>
          </a:r>
        </a:p>
      </dsp:txBody>
      <dsp:txXfrm>
        <a:off x="0" y="570509"/>
        <a:ext cx="7772400" cy="2841300"/>
      </dsp:txXfrm>
    </dsp:sp>
    <dsp:sp modelId="{178876A6-0C27-406B-9262-7855198684A7}">
      <dsp:nvSpPr>
        <dsp:cNvPr id="0" name=""/>
        <dsp:cNvSpPr/>
      </dsp:nvSpPr>
      <dsp:spPr>
        <a:xfrm>
          <a:off x="388620" y="245789"/>
          <a:ext cx="5440680" cy="6494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977900">
            <a:lnSpc>
              <a:spcPct val="90000"/>
            </a:lnSpc>
            <a:spcBef>
              <a:spcPct val="0"/>
            </a:spcBef>
            <a:spcAft>
              <a:spcPct val="35000"/>
            </a:spcAft>
          </a:pPr>
          <a:r>
            <a:rPr lang="en-US" sz="2200" kern="1200" dirty="0"/>
            <a:t>FE-36™</a:t>
          </a:r>
        </a:p>
      </dsp:txBody>
      <dsp:txXfrm>
        <a:off x="420323" y="277492"/>
        <a:ext cx="5377274" cy="5860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F0798D-90BD-498F-AFEF-02A7D1752B69}">
      <dsp:nvSpPr>
        <dsp:cNvPr id="0" name=""/>
        <dsp:cNvSpPr/>
      </dsp:nvSpPr>
      <dsp:spPr>
        <a:xfrm>
          <a:off x="0" y="747225"/>
          <a:ext cx="7772400" cy="133087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By the type of fire they will extinguish</a:t>
          </a:r>
        </a:p>
      </dsp:txBody>
      <dsp:txXfrm>
        <a:off x="64968" y="812193"/>
        <a:ext cx="7642464" cy="1200939"/>
      </dsp:txXfrm>
    </dsp:sp>
    <dsp:sp modelId="{66DDA298-6DAF-4316-B14B-5B901616237A}">
      <dsp:nvSpPr>
        <dsp:cNvPr id="0" name=""/>
        <dsp:cNvSpPr/>
      </dsp:nvSpPr>
      <dsp:spPr>
        <a:xfrm>
          <a:off x="0" y="2265300"/>
          <a:ext cx="7772400" cy="1330875"/>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Labels may be affixed to the extinguishing agent storage tanks to indicate the class of fire for which the system is approved</a:t>
          </a:r>
        </a:p>
      </dsp:txBody>
      <dsp:txXfrm>
        <a:off x="64968" y="2330268"/>
        <a:ext cx="7642464" cy="1200939"/>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4AE54-F808-4864-BBA3-05FC85A9612D}">
      <dsp:nvSpPr>
        <dsp:cNvPr id="0" name=""/>
        <dsp:cNvSpPr/>
      </dsp:nvSpPr>
      <dsp:spPr>
        <a:xfrm>
          <a:off x="0" y="8287"/>
          <a:ext cx="7772400" cy="147683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x-none" sz="2700" kern="1200"/>
            <a:t>M</a:t>
          </a:r>
          <a:r>
            <a:rPr lang="en-US" sz="2700" kern="1200" dirty="0"/>
            <a:t>ay be fixed systems that are designed for local application or total flooding agent distribution</a:t>
          </a:r>
        </a:p>
      </dsp:txBody>
      <dsp:txXfrm>
        <a:off x="72093" y="80380"/>
        <a:ext cx="7628214" cy="1332646"/>
      </dsp:txXfrm>
    </dsp:sp>
    <dsp:sp modelId="{8EEC467A-D4BB-42E1-B4A0-E5C17CF538A6}">
      <dsp:nvSpPr>
        <dsp:cNvPr id="0" name=""/>
        <dsp:cNvSpPr/>
      </dsp:nvSpPr>
      <dsp:spPr>
        <a:xfrm>
          <a:off x="0" y="1562880"/>
          <a:ext cx="7772400" cy="147683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System components include actuation devices, agent storage containers, piping, and discharge nozzles</a:t>
          </a:r>
        </a:p>
      </dsp:txBody>
      <dsp:txXfrm>
        <a:off x="72093" y="1634973"/>
        <a:ext cx="7628214" cy="1332646"/>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4AE54-F808-4864-BBA3-05FC85A9612D}">
      <dsp:nvSpPr>
        <dsp:cNvPr id="0" name=""/>
        <dsp:cNvSpPr/>
      </dsp:nvSpPr>
      <dsp:spPr>
        <a:xfrm>
          <a:off x="0" y="210809"/>
          <a:ext cx="7772400" cy="755820"/>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Clean </a:t>
          </a:r>
          <a:r>
            <a:rPr lang="en-US" sz="1900" kern="1200" dirty="0"/>
            <a:t>agent proven effective at extinguishing fires involving many types of combustible materials</a:t>
          </a:r>
        </a:p>
      </dsp:txBody>
      <dsp:txXfrm>
        <a:off x="36896" y="247705"/>
        <a:ext cx="7698608" cy="682028"/>
      </dsp:txXfrm>
    </dsp:sp>
    <dsp:sp modelId="{3F997033-5C9B-40B4-8512-BD1D6394B12E}">
      <dsp:nvSpPr>
        <dsp:cNvPr id="0" name=""/>
        <dsp:cNvSpPr/>
      </dsp:nvSpPr>
      <dsp:spPr>
        <a:xfrm>
          <a:off x="0" y="1021349"/>
          <a:ext cx="7772400" cy="755820"/>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Less effective at extinguishing fires involving nitrates that contain available oxygen, and not suitable for fires involving metals</a:t>
          </a:r>
        </a:p>
      </dsp:txBody>
      <dsp:txXfrm>
        <a:off x="36896" y="1058245"/>
        <a:ext cx="7698608" cy="682028"/>
      </dsp:txXfrm>
    </dsp:sp>
    <dsp:sp modelId="{7C4D8D42-EAD4-43FB-8D2F-6CE2FECC48A3}">
      <dsp:nvSpPr>
        <dsp:cNvPr id="0" name=""/>
        <dsp:cNvSpPr/>
      </dsp:nvSpPr>
      <dsp:spPr>
        <a:xfrm>
          <a:off x="0" y="1831890"/>
          <a:ext cx="7772400" cy="755820"/>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Limitations of CO2 are related to health effects associated with its use as well as restrictions imposed by the combustible material itself</a:t>
          </a:r>
        </a:p>
      </dsp:txBody>
      <dsp:txXfrm>
        <a:off x="36896" y="1868786"/>
        <a:ext cx="7698608" cy="682028"/>
      </dsp:txXfrm>
    </dsp:sp>
    <dsp:sp modelId="{7C06EE54-7F58-4373-AB75-1CBDE07C3AB6}">
      <dsp:nvSpPr>
        <dsp:cNvPr id="0" name=""/>
        <dsp:cNvSpPr/>
      </dsp:nvSpPr>
      <dsp:spPr>
        <a:xfrm>
          <a:off x="0" y="2642430"/>
          <a:ext cx="7772400" cy="755820"/>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Resemble clean-agent </a:t>
          </a:r>
          <a:r>
            <a:rPr lang="en-US" sz="1900" kern="1200" dirty="0" smtClean="0"/>
            <a:t>extinguishing </a:t>
          </a:r>
          <a:r>
            <a:rPr lang="en-US" sz="1900" kern="1200" dirty="0"/>
            <a:t>systems</a:t>
          </a:r>
        </a:p>
      </dsp:txBody>
      <dsp:txXfrm>
        <a:off x="36896" y="2679326"/>
        <a:ext cx="7698608" cy="682028"/>
      </dsp:txXfrm>
    </dsp:sp>
    <dsp:sp modelId="{FC80F24A-4014-47F2-BDF5-9B4456F2C34F}">
      <dsp:nvSpPr>
        <dsp:cNvPr id="0" name=""/>
        <dsp:cNvSpPr/>
      </dsp:nvSpPr>
      <dsp:spPr>
        <a:xfrm>
          <a:off x="0" y="3452970"/>
          <a:ext cx="7772400" cy="755820"/>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All systems must adhere to </a:t>
          </a:r>
          <a:r>
            <a:rPr lang="en-US" sz="1900" kern="1200" dirty="0" smtClean="0"/>
            <a:t>requirements </a:t>
          </a:r>
          <a:r>
            <a:rPr lang="en-US" sz="1900" kern="1200" dirty="0"/>
            <a:t>as described in NFPA® 12, Standard on Carbon Dioxide Extinguishing Systems</a:t>
          </a:r>
        </a:p>
      </dsp:txBody>
      <dsp:txXfrm>
        <a:off x="36896" y="3489866"/>
        <a:ext cx="7698608" cy="682028"/>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4AB72-C65C-4382-A045-13EAF0A6E7DC}">
      <dsp:nvSpPr>
        <dsp:cNvPr id="0" name=""/>
        <dsp:cNvSpPr/>
      </dsp:nvSpPr>
      <dsp:spPr>
        <a:xfrm>
          <a:off x="319738" y="1990"/>
          <a:ext cx="3396629" cy="2037977"/>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Flammable and combustible liquids</a:t>
          </a:r>
          <a:endParaRPr lang="en-US" sz="2400" b="0" kern="1200" dirty="0"/>
        </a:p>
      </dsp:txBody>
      <dsp:txXfrm>
        <a:off x="319738" y="1990"/>
        <a:ext cx="3396629" cy="2037977"/>
      </dsp:txXfrm>
    </dsp:sp>
    <dsp:sp modelId="{8BEAF847-2CB6-4D57-AB2A-1ABE41811204}">
      <dsp:nvSpPr>
        <dsp:cNvPr id="0" name=""/>
        <dsp:cNvSpPr/>
      </dsp:nvSpPr>
      <dsp:spPr>
        <a:xfrm>
          <a:off x="4056031" y="1990"/>
          <a:ext cx="3396629" cy="2037977"/>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Electrical equipment and energized equipment, including power plants and large standby generators</a:t>
          </a:r>
          <a:endParaRPr lang="en-US" sz="2400" b="0" u="none" kern="1200" dirty="0"/>
        </a:p>
      </dsp:txBody>
      <dsp:txXfrm>
        <a:off x="4056031" y="1990"/>
        <a:ext cx="3396629" cy="2037977"/>
      </dsp:txXfrm>
    </dsp:sp>
    <dsp:sp modelId="{7FACC88B-1DC7-4E46-A5A7-28F88B20D8DE}">
      <dsp:nvSpPr>
        <dsp:cNvPr id="0" name=""/>
        <dsp:cNvSpPr/>
      </dsp:nvSpPr>
      <dsp:spPr>
        <a:xfrm>
          <a:off x="319738" y="2379631"/>
          <a:ext cx="3396629" cy="2037977"/>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Flammable gases </a:t>
          </a:r>
          <a:endParaRPr lang="en-US" sz="2400" b="0" u="none" kern="1200" dirty="0"/>
        </a:p>
      </dsp:txBody>
      <dsp:txXfrm>
        <a:off x="319738" y="2379631"/>
        <a:ext cx="3396629" cy="2037977"/>
      </dsp:txXfrm>
    </dsp:sp>
    <dsp:sp modelId="{BF49C4D6-F7FB-4D58-84A3-CA2E349C2C9B}">
      <dsp:nvSpPr>
        <dsp:cNvPr id="0" name=""/>
        <dsp:cNvSpPr/>
      </dsp:nvSpPr>
      <dsp:spPr>
        <a:xfrm>
          <a:off x="4056031" y="2379631"/>
          <a:ext cx="3396629" cy="2037977"/>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Other combustibles including cellulose materials</a:t>
          </a:r>
          <a:endParaRPr lang="en-US" sz="2400" b="0" u="none" kern="1200" dirty="0"/>
        </a:p>
      </dsp:txBody>
      <dsp:txXfrm>
        <a:off x="4056031" y="2379631"/>
        <a:ext cx="3396629" cy="2037977"/>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4AB72-C65C-4382-A045-13EAF0A6E7DC}">
      <dsp:nvSpPr>
        <dsp:cNvPr id="0" name=""/>
        <dsp:cNvSpPr/>
      </dsp:nvSpPr>
      <dsp:spPr>
        <a:xfrm>
          <a:off x="0" y="283371"/>
          <a:ext cx="2428875" cy="1804984"/>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As delivered, CO</a:t>
          </a:r>
          <a:r>
            <a:rPr lang="en-US" sz="2000" b="0" kern="1200" baseline="-25000" dirty="0"/>
            <a:t>2</a:t>
          </a:r>
          <a:r>
            <a:rPr lang="en-US" sz="2000" b="0" kern="1200" dirty="0"/>
            <a:t> is extremely cold, approaching -110°F</a:t>
          </a:r>
          <a:br>
            <a:rPr lang="en-US" sz="2000" b="0" kern="1200" dirty="0"/>
          </a:br>
          <a:r>
            <a:rPr lang="en-US" sz="2000" b="0" kern="1200" dirty="0"/>
            <a:t> (-80°C)</a:t>
          </a:r>
        </a:p>
      </dsp:txBody>
      <dsp:txXfrm>
        <a:off x="0" y="283371"/>
        <a:ext cx="2428875" cy="1804984"/>
      </dsp:txXfrm>
    </dsp:sp>
    <dsp:sp modelId="{B691400A-01CD-41DD-A4E3-E8B15D179556}">
      <dsp:nvSpPr>
        <dsp:cNvPr id="0" name=""/>
        <dsp:cNvSpPr/>
      </dsp:nvSpPr>
      <dsp:spPr>
        <a:xfrm>
          <a:off x="2671762" y="283371"/>
          <a:ext cx="2428875" cy="1804984"/>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Can freeze exposed skin</a:t>
          </a:r>
        </a:p>
      </dsp:txBody>
      <dsp:txXfrm>
        <a:off x="2671762" y="283371"/>
        <a:ext cx="2428875" cy="1804984"/>
      </dsp:txXfrm>
    </dsp:sp>
    <dsp:sp modelId="{2EEA8F70-DDB2-43F7-B749-6580AC75B584}">
      <dsp:nvSpPr>
        <dsp:cNvPr id="0" name=""/>
        <dsp:cNvSpPr/>
      </dsp:nvSpPr>
      <dsp:spPr>
        <a:xfrm>
          <a:off x="5343525" y="283371"/>
          <a:ext cx="2428875" cy="1804984"/>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u="none" kern="1200" dirty="0" smtClean="0"/>
            <a:t>L</a:t>
          </a:r>
          <a:r>
            <a:rPr lang="x-none" sz="2000" b="0" u="none" kern="1200" dirty="0" smtClean="0"/>
            <a:t>imited </a:t>
          </a:r>
          <a:r>
            <a:rPr lang="x-none" sz="2000" b="0" u="none" kern="1200" dirty="0"/>
            <a:t>cooling effect on a fire</a:t>
          </a:r>
          <a:endParaRPr lang="en-US" sz="2000" b="0" u="none" kern="1200" dirty="0"/>
        </a:p>
      </dsp:txBody>
      <dsp:txXfrm>
        <a:off x="5343525" y="283371"/>
        <a:ext cx="2428875" cy="1804984"/>
      </dsp:txXfrm>
    </dsp:sp>
    <dsp:sp modelId="{632BB50F-4499-4866-9549-FA7B761FE96A}">
      <dsp:nvSpPr>
        <dsp:cNvPr id="0" name=""/>
        <dsp:cNvSpPr/>
      </dsp:nvSpPr>
      <dsp:spPr>
        <a:xfrm>
          <a:off x="1335881" y="2331243"/>
          <a:ext cx="2428875" cy="1804984"/>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Primary mechanism </a:t>
          </a:r>
          <a:r>
            <a:rPr lang="en-US" sz="2000" b="0" u="none" kern="1200" dirty="0"/>
            <a:t>is oxygen removal or smothering in the box</a:t>
          </a:r>
        </a:p>
      </dsp:txBody>
      <dsp:txXfrm>
        <a:off x="1335881" y="2331243"/>
        <a:ext cx="2428875" cy="1804984"/>
      </dsp:txXfrm>
    </dsp:sp>
    <dsp:sp modelId="{6C055390-5AC4-49F9-98BC-A20F8D8C1D41}">
      <dsp:nvSpPr>
        <dsp:cNvPr id="0" name=""/>
        <dsp:cNvSpPr/>
      </dsp:nvSpPr>
      <dsp:spPr>
        <a:xfrm>
          <a:off x="4007643" y="2331243"/>
          <a:ext cx="2428875" cy="1804984"/>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Limited cooling effects occur when </a:t>
          </a:r>
          <a:r>
            <a:rPr lang="x-none" sz="2000" b="0" u="none" kern="1200" dirty="0" smtClean="0"/>
            <a:t>applied </a:t>
          </a:r>
          <a:r>
            <a:rPr lang="x-none" sz="2000" b="0" u="none" kern="1200" dirty="0"/>
            <a:t>directly to the burning material</a:t>
          </a:r>
          <a:endParaRPr lang="en-US" sz="2000" b="0" u="none" kern="1200" dirty="0"/>
        </a:p>
      </dsp:txBody>
      <dsp:txXfrm>
        <a:off x="4007643" y="2331243"/>
        <a:ext cx="2428875" cy="1804984"/>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4AB72-C65C-4382-A045-13EAF0A6E7DC}">
      <dsp:nvSpPr>
        <dsp:cNvPr id="0" name=""/>
        <dsp:cNvSpPr/>
      </dsp:nvSpPr>
      <dsp:spPr>
        <a:xfrm>
          <a:off x="352186" y="1041"/>
          <a:ext cx="2208758" cy="1325254"/>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a:t>Automobile manufacturing facilities</a:t>
          </a:r>
          <a:endParaRPr lang="en-US" sz="2000" b="0" kern="1200" dirty="0"/>
        </a:p>
      </dsp:txBody>
      <dsp:txXfrm>
        <a:off x="352186" y="1041"/>
        <a:ext cx="2208758" cy="1325254"/>
      </dsp:txXfrm>
    </dsp:sp>
    <dsp:sp modelId="{6CE57832-E256-48A2-811B-D48DC1935A4E}">
      <dsp:nvSpPr>
        <dsp:cNvPr id="0" name=""/>
        <dsp:cNvSpPr/>
      </dsp:nvSpPr>
      <dsp:spPr>
        <a:xfrm>
          <a:off x="2781820" y="1041"/>
          <a:ext cx="2208758" cy="1325254"/>
        </a:xfrm>
        <a:prstGeom prst="rect">
          <a:avLst/>
        </a:prstGeom>
        <a:gradFill rotWithShape="0">
          <a:gsLst>
            <a:gs pos="0">
              <a:schemeClr val="accent2">
                <a:shade val="80000"/>
                <a:hueOff val="0"/>
                <a:satOff val="-1583"/>
                <a:lumOff val="4064"/>
                <a:alphaOff val="0"/>
                <a:shade val="51000"/>
                <a:satMod val="130000"/>
              </a:schemeClr>
            </a:gs>
            <a:gs pos="80000">
              <a:schemeClr val="accent2">
                <a:shade val="80000"/>
                <a:hueOff val="0"/>
                <a:satOff val="-1583"/>
                <a:lumOff val="4064"/>
                <a:alphaOff val="0"/>
                <a:shade val="93000"/>
                <a:satMod val="130000"/>
              </a:schemeClr>
            </a:gs>
            <a:gs pos="100000">
              <a:schemeClr val="accent2">
                <a:shade val="80000"/>
                <a:hueOff val="0"/>
                <a:satOff val="-1583"/>
                <a:lumOff val="406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a:t>Industrial plants </a:t>
          </a:r>
          <a:endParaRPr lang="en-US" sz="2000" b="0" u="none" kern="1200" dirty="0"/>
        </a:p>
      </dsp:txBody>
      <dsp:txXfrm>
        <a:off x="2781820" y="1041"/>
        <a:ext cx="2208758" cy="1325254"/>
      </dsp:txXfrm>
    </dsp:sp>
    <dsp:sp modelId="{7330B78E-23EA-4D48-8524-0D8F86712902}">
      <dsp:nvSpPr>
        <dsp:cNvPr id="0" name=""/>
        <dsp:cNvSpPr/>
      </dsp:nvSpPr>
      <dsp:spPr>
        <a:xfrm>
          <a:off x="5211454" y="1041"/>
          <a:ext cx="2208758" cy="1325254"/>
        </a:xfrm>
        <a:prstGeom prst="rect">
          <a:avLst/>
        </a:prstGeom>
        <a:gradFill rotWithShape="0">
          <a:gsLst>
            <a:gs pos="0">
              <a:schemeClr val="accent2">
                <a:shade val="80000"/>
                <a:hueOff val="0"/>
                <a:satOff val="-3166"/>
                <a:lumOff val="8128"/>
                <a:alphaOff val="0"/>
                <a:shade val="51000"/>
                <a:satMod val="130000"/>
              </a:schemeClr>
            </a:gs>
            <a:gs pos="80000">
              <a:schemeClr val="accent2">
                <a:shade val="80000"/>
                <a:hueOff val="0"/>
                <a:satOff val="-3166"/>
                <a:lumOff val="8128"/>
                <a:alphaOff val="0"/>
                <a:shade val="93000"/>
                <a:satMod val="130000"/>
              </a:schemeClr>
            </a:gs>
            <a:gs pos="100000">
              <a:schemeClr val="accent2">
                <a:shade val="80000"/>
                <a:hueOff val="0"/>
                <a:satOff val="-3166"/>
                <a:lumOff val="81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a:t>Refineries/</a:t>
          </a:r>
          <a:r>
            <a:rPr lang="en-US" sz="2000" b="0" u="none" kern="1200" dirty="0"/>
            <a:t/>
          </a:r>
          <a:br>
            <a:rPr lang="en-US" sz="2000" b="0" u="none" kern="1200" dirty="0"/>
          </a:br>
          <a:r>
            <a:rPr lang="x-none" sz="2000" b="0" u="none" kern="1200"/>
            <a:t>chemical plants </a:t>
          </a:r>
          <a:endParaRPr lang="en-US" sz="2000" b="0" u="none" kern="1200" dirty="0"/>
        </a:p>
      </dsp:txBody>
      <dsp:txXfrm>
        <a:off x="5211454" y="1041"/>
        <a:ext cx="2208758" cy="1325254"/>
      </dsp:txXfrm>
    </dsp:sp>
    <dsp:sp modelId="{FD1DF967-4005-4478-9087-730E1043F81F}">
      <dsp:nvSpPr>
        <dsp:cNvPr id="0" name=""/>
        <dsp:cNvSpPr/>
      </dsp:nvSpPr>
      <dsp:spPr>
        <a:xfrm>
          <a:off x="352186" y="1547172"/>
          <a:ext cx="2208758" cy="1325254"/>
        </a:xfrm>
        <a:prstGeom prst="rect">
          <a:avLst/>
        </a:prstGeom>
        <a:gradFill rotWithShape="0">
          <a:gsLst>
            <a:gs pos="0">
              <a:schemeClr val="accent2">
                <a:shade val="80000"/>
                <a:hueOff val="0"/>
                <a:satOff val="-4749"/>
                <a:lumOff val="12192"/>
                <a:alphaOff val="0"/>
                <a:shade val="51000"/>
                <a:satMod val="130000"/>
              </a:schemeClr>
            </a:gs>
            <a:gs pos="80000">
              <a:schemeClr val="accent2">
                <a:shade val="80000"/>
                <a:hueOff val="0"/>
                <a:satOff val="-4749"/>
                <a:lumOff val="12192"/>
                <a:alphaOff val="0"/>
                <a:shade val="93000"/>
                <a:satMod val="130000"/>
              </a:schemeClr>
            </a:gs>
            <a:gs pos="100000">
              <a:schemeClr val="accent2">
                <a:shade val="80000"/>
                <a:hueOff val="0"/>
                <a:satOff val="-4749"/>
                <a:lumOff val="1219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a:t>Paint and coating operations </a:t>
          </a:r>
          <a:endParaRPr lang="en-US" sz="2000" b="0" u="none" kern="1200" dirty="0"/>
        </a:p>
      </dsp:txBody>
      <dsp:txXfrm>
        <a:off x="352186" y="1547172"/>
        <a:ext cx="2208758" cy="1325254"/>
      </dsp:txXfrm>
    </dsp:sp>
    <dsp:sp modelId="{C3EF3171-B8C2-47BF-AEEE-F59AF6C7025A}">
      <dsp:nvSpPr>
        <dsp:cNvPr id="0" name=""/>
        <dsp:cNvSpPr/>
      </dsp:nvSpPr>
      <dsp:spPr>
        <a:xfrm>
          <a:off x="2781820" y="1547172"/>
          <a:ext cx="2208758" cy="1325254"/>
        </a:xfrm>
        <a:prstGeom prst="rect">
          <a:avLst/>
        </a:prstGeom>
        <a:gradFill rotWithShape="0">
          <a:gsLst>
            <a:gs pos="0">
              <a:schemeClr val="accent2">
                <a:shade val="80000"/>
                <a:hueOff val="0"/>
                <a:satOff val="-6332"/>
                <a:lumOff val="16257"/>
                <a:alphaOff val="0"/>
                <a:shade val="51000"/>
                <a:satMod val="130000"/>
              </a:schemeClr>
            </a:gs>
            <a:gs pos="80000">
              <a:schemeClr val="accent2">
                <a:shade val="80000"/>
                <a:hueOff val="0"/>
                <a:satOff val="-6332"/>
                <a:lumOff val="16257"/>
                <a:alphaOff val="0"/>
                <a:shade val="93000"/>
                <a:satMod val="130000"/>
              </a:schemeClr>
            </a:gs>
            <a:gs pos="100000">
              <a:schemeClr val="accent2">
                <a:shade val="80000"/>
                <a:hueOff val="0"/>
                <a:satOff val="-6332"/>
                <a:lumOff val="162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a:t>Food/agricultural processing plants</a:t>
          </a:r>
          <a:endParaRPr lang="en-US" sz="2000" b="0" u="none" kern="1200" dirty="0"/>
        </a:p>
      </dsp:txBody>
      <dsp:txXfrm>
        <a:off x="2781820" y="1547172"/>
        <a:ext cx="2208758" cy="1325254"/>
      </dsp:txXfrm>
    </dsp:sp>
    <dsp:sp modelId="{7D648065-780D-42DB-BB0E-F89802A875B6}">
      <dsp:nvSpPr>
        <dsp:cNvPr id="0" name=""/>
        <dsp:cNvSpPr/>
      </dsp:nvSpPr>
      <dsp:spPr>
        <a:xfrm>
          <a:off x="5211454" y="1547172"/>
          <a:ext cx="2208758" cy="1325254"/>
        </a:xfrm>
        <a:prstGeom prst="rect">
          <a:avLst/>
        </a:prstGeom>
        <a:gradFill rotWithShape="0">
          <a:gsLst>
            <a:gs pos="0">
              <a:schemeClr val="accent2">
                <a:shade val="80000"/>
                <a:hueOff val="0"/>
                <a:satOff val="-7915"/>
                <a:lumOff val="20321"/>
                <a:alphaOff val="0"/>
                <a:shade val="51000"/>
                <a:satMod val="130000"/>
              </a:schemeClr>
            </a:gs>
            <a:gs pos="80000">
              <a:schemeClr val="accent2">
                <a:shade val="80000"/>
                <a:hueOff val="0"/>
                <a:satOff val="-7915"/>
                <a:lumOff val="20321"/>
                <a:alphaOff val="0"/>
                <a:shade val="93000"/>
                <a:satMod val="130000"/>
              </a:schemeClr>
            </a:gs>
            <a:gs pos="100000">
              <a:schemeClr val="accent2">
                <a:shade val="80000"/>
                <a:hueOff val="0"/>
                <a:satOff val="-7915"/>
                <a:lumOff val="2032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a:t>Pharmaceutical manufacturing facilities</a:t>
          </a:r>
          <a:endParaRPr lang="en-US" sz="2000" b="0" u="none" kern="1200" dirty="0"/>
        </a:p>
      </dsp:txBody>
      <dsp:txXfrm>
        <a:off x="5211454" y="1547172"/>
        <a:ext cx="2208758" cy="1325254"/>
      </dsp:txXfrm>
    </dsp:sp>
    <dsp:sp modelId="{75AE3CAD-C2B5-4420-89FB-D35A96BE55EE}">
      <dsp:nvSpPr>
        <dsp:cNvPr id="0" name=""/>
        <dsp:cNvSpPr/>
      </dsp:nvSpPr>
      <dsp:spPr>
        <a:xfrm>
          <a:off x="1567003" y="3093303"/>
          <a:ext cx="2208758" cy="1325254"/>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a:t>Power plant and large standby generators </a:t>
          </a:r>
          <a:endParaRPr lang="en-US" sz="2000" b="0" u="none" kern="1200" dirty="0"/>
        </a:p>
      </dsp:txBody>
      <dsp:txXfrm>
        <a:off x="1567003" y="3093303"/>
        <a:ext cx="2208758" cy="1325254"/>
      </dsp:txXfrm>
    </dsp:sp>
    <dsp:sp modelId="{C38BADB9-F8F3-46B4-A263-1CE12BDEF110}">
      <dsp:nvSpPr>
        <dsp:cNvPr id="0" name=""/>
        <dsp:cNvSpPr/>
      </dsp:nvSpPr>
      <dsp:spPr>
        <a:xfrm>
          <a:off x="3996637" y="3093303"/>
          <a:ext cx="2208758" cy="1325254"/>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a:t>Large printing presses</a:t>
          </a:r>
          <a:endParaRPr lang="en-US" sz="2000" b="0" u="none" kern="1200" dirty="0"/>
        </a:p>
      </dsp:txBody>
      <dsp:txXfrm>
        <a:off x="3996637" y="3093303"/>
        <a:ext cx="2208758" cy="1325254"/>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B4F9B-3183-4A03-89D2-09C9C46A61E5}">
      <dsp:nvSpPr>
        <dsp:cNvPr id="0" name=""/>
        <dsp:cNvSpPr/>
      </dsp:nvSpPr>
      <dsp:spPr>
        <a:xfrm>
          <a:off x="0" y="492660"/>
          <a:ext cx="7772400" cy="38304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666496" rIns="603225"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Asphyxiant</a:t>
          </a:r>
        </a:p>
        <a:p>
          <a:pPr marL="285750" lvl="1" indent="-285750" algn="l" defTabSz="1422400">
            <a:lnSpc>
              <a:spcPct val="90000"/>
            </a:lnSpc>
            <a:spcBef>
              <a:spcPct val="0"/>
            </a:spcBef>
            <a:spcAft>
              <a:spcPct val="15000"/>
            </a:spcAft>
            <a:buChar char="••"/>
          </a:pPr>
          <a:r>
            <a:rPr lang="en-US" sz="3200" kern="1200" dirty="0"/>
            <a:t>Eliminates oxygen from a fire</a:t>
          </a:r>
        </a:p>
        <a:p>
          <a:pPr marL="285750" lvl="1" indent="-285750" algn="l" defTabSz="1422400">
            <a:lnSpc>
              <a:spcPct val="90000"/>
            </a:lnSpc>
            <a:spcBef>
              <a:spcPct val="0"/>
            </a:spcBef>
            <a:spcAft>
              <a:spcPct val="15000"/>
            </a:spcAft>
            <a:buChar char="••"/>
          </a:pPr>
          <a:r>
            <a:rPr lang="en-US" sz="3200" kern="1200" dirty="0" smtClean="0"/>
            <a:t>Eliminates </a:t>
          </a:r>
          <a:r>
            <a:rPr lang="en-US" sz="3200" kern="1200" dirty="0"/>
            <a:t>breathable oxygen from the atmosphere</a:t>
          </a:r>
        </a:p>
        <a:p>
          <a:pPr marL="285750" lvl="1" indent="-285750" algn="l" defTabSz="1422400">
            <a:lnSpc>
              <a:spcPct val="90000"/>
            </a:lnSpc>
            <a:spcBef>
              <a:spcPct val="0"/>
            </a:spcBef>
            <a:spcAft>
              <a:spcPct val="15000"/>
            </a:spcAft>
            <a:buChar char="••"/>
          </a:pPr>
          <a:r>
            <a:rPr lang="en-US" sz="3200" kern="1200" dirty="0"/>
            <a:t>Total flooding systems are of specific concern</a:t>
          </a:r>
        </a:p>
      </dsp:txBody>
      <dsp:txXfrm>
        <a:off x="0" y="492660"/>
        <a:ext cx="7772400" cy="3830400"/>
      </dsp:txXfrm>
    </dsp:sp>
    <dsp:sp modelId="{3CFEB091-D354-483C-93A4-0F82E71F08EB}">
      <dsp:nvSpPr>
        <dsp:cNvPr id="0" name=""/>
        <dsp:cNvSpPr/>
      </dsp:nvSpPr>
      <dsp:spPr>
        <a:xfrm>
          <a:off x="388620" y="20340"/>
          <a:ext cx="5440680" cy="9446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422400">
            <a:lnSpc>
              <a:spcPct val="90000"/>
            </a:lnSpc>
            <a:spcBef>
              <a:spcPct val="0"/>
            </a:spcBef>
            <a:spcAft>
              <a:spcPct val="35000"/>
            </a:spcAft>
          </a:pPr>
          <a:r>
            <a:rPr lang="en-US" sz="3200" kern="1200" dirty="0"/>
            <a:t>Carbon dioxide</a:t>
          </a:r>
        </a:p>
      </dsp:txBody>
      <dsp:txXfrm>
        <a:off x="434734" y="66454"/>
        <a:ext cx="5348452" cy="852412"/>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930232-58BE-4F71-AEEA-6B3BF47C5B83}">
      <dsp:nvSpPr>
        <dsp:cNvPr id="0" name=""/>
        <dsp:cNvSpPr/>
      </dsp:nvSpPr>
      <dsp:spPr>
        <a:xfrm>
          <a:off x="0" y="307154"/>
          <a:ext cx="8001000" cy="17955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0967" tIns="416560" rIns="620967" bIns="120904" numCol="1" spcCol="1270" anchor="t" anchorCtr="0">
          <a:noAutofit/>
        </a:bodyPr>
        <a:lstStyle/>
        <a:p>
          <a:pPr marL="171450" lvl="1" indent="-171450" algn="l" defTabSz="755650">
            <a:lnSpc>
              <a:spcPct val="90000"/>
            </a:lnSpc>
            <a:spcBef>
              <a:spcPct val="0"/>
            </a:spcBef>
            <a:spcAft>
              <a:spcPct val="15000"/>
            </a:spcAft>
            <a:buChar char="••"/>
          </a:pPr>
          <a:r>
            <a:rPr lang="en-US" sz="1700" b="0" u="none" kern="1200" dirty="0"/>
            <a:t>D</a:t>
          </a:r>
          <a:r>
            <a:rPr lang="x-none" sz="1700" b="0" u="none" kern="1200" dirty="0"/>
            <a:t>esigned to deliver at </a:t>
          </a:r>
          <a:r>
            <a:rPr lang="x-none" sz="1700" b="0" u="none" kern="1200" dirty="0" smtClean="0"/>
            <a:t>least </a:t>
          </a:r>
          <a:r>
            <a:rPr lang="x-none" sz="1700" b="0" u="none" kern="1200" dirty="0"/>
            <a:t>34 percent concentration of CO</a:t>
          </a:r>
          <a:r>
            <a:rPr lang="x-none" sz="1700" b="0" u="none" kern="1200" baseline="-25000" dirty="0"/>
            <a:t>2</a:t>
          </a:r>
          <a:r>
            <a:rPr lang="x-none" sz="1700" b="0" u="none" kern="1200" dirty="0"/>
            <a:t> into an enclosed </a:t>
          </a:r>
          <a:r>
            <a:rPr lang="x-none" sz="1700" b="0" u="none" kern="1200" dirty="0" smtClean="0"/>
            <a:t>area</a:t>
          </a:r>
          <a:r>
            <a:rPr lang="en-US" sz="1700" b="0" u="none" kern="1200" dirty="0" smtClean="0"/>
            <a:t>; </a:t>
          </a:r>
          <a:r>
            <a:rPr lang="en-US" sz="1700" b="0" kern="1200" dirty="0" smtClean="0"/>
            <a:t>Concentrations this high are lethal to humans</a:t>
          </a:r>
          <a:endParaRPr lang="en-US" sz="1700" b="0" kern="1200" dirty="0"/>
        </a:p>
        <a:p>
          <a:pPr marL="171450" lvl="1" indent="-171450" algn="l" defTabSz="755650">
            <a:lnSpc>
              <a:spcPct val="90000"/>
            </a:lnSpc>
            <a:spcBef>
              <a:spcPct val="0"/>
            </a:spcBef>
            <a:spcAft>
              <a:spcPct val="15000"/>
            </a:spcAft>
            <a:buChar char="••"/>
          </a:pPr>
          <a:r>
            <a:rPr lang="en-US" sz="1700" b="0" kern="1200" dirty="0"/>
            <a:t>Systems must be provided with predischarge  and discharge alarms</a:t>
          </a:r>
        </a:p>
        <a:p>
          <a:pPr marL="171450" lvl="1" indent="-171450" algn="l" defTabSz="755650">
            <a:lnSpc>
              <a:spcPct val="90000"/>
            </a:lnSpc>
            <a:spcBef>
              <a:spcPct val="0"/>
            </a:spcBef>
            <a:spcAft>
              <a:spcPct val="15000"/>
            </a:spcAft>
            <a:buChar char="••"/>
          </a:pPr>
          <a:r>
            <a:rPr lang="en-US" sz="1700" b="0" kern="1200" dirty="0"/>
            <a:t>All affected personnel must be educated about the dangers; trained in proper emergency procedures related to system discharge</a:t>
          </a:r>
        </a:p>
      </dsp:txBody>
      <dsp:txXfrm>
        <a:off x="0" y="307154"/>
        <a:ext cx="8001000" cy="1795500"/>
      </dsp:txXfrm>
    </dsp:sp>
    <dsp:sp modelId="{1E505E72-825E-4F27-9784-839757E08733}">
      <dsp:nvSpPr>
        <dsp:cNvPr id="0" name=""/>
        <dsp:cNvSpPr/>
      </dsp:nvSpPr>
      <dsp:spPr>
        <a:xfrm>
          <a:off x="400050" y="11954"/>
          <a:ext cx="5600700" cy="5904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889000">
            <a:lnSpc>
              <a:spcPct val="90000"/>
            </a:lnSpc>
            <a:spcBef>
              <a:spcPct val="0"/>
            </a:spcBef>
            <a:spcAft>
              <a:spcPct val="35000"/>
            </a:spcAft>
          </a:pPr>
          <a:r>
            <a:rPr lang="en-US" sz="2000" b="0" kern="1200" dirty="0"/>
            <a:t>Total flooding system</a:t>
          </a:r>
        </a:p>
      </dsp:txBody>
      <dsp:txXfrm>
        <a:off x="428871" y="40775"/>
        <a:ext cx="5543058" cy="532758"/>
      </dsp:txXfrm>
    </dsp:sp>
    <dsp:sp modelId="{4D18D0A8-A099-4440-911C-D81F569D1429}">
      <dsp:nvSpPr>
        <dsp:cNvPr id="0" name=""/>
        <dsp:cNvSpPr/>
      </dsp:nvSpPr>
      <dsp:spPr>
        <a:xfrm>
          <a:off x="0" y="2505854"/>
          <a:ext cx="8001000" cy="20790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0967" tIns="416560" rIns="620967" bIns="120904" numCol="1" spcCol="1270" anchor="t" anchorCtr="0">
          <a:noAutofit/>
        </a:bodyPr>
        <a:lstStyle/>
        <a:p>
          <a:pPr marL="171450" lvl="1" indent="-171450" algn="l" defTabSz="755650">
            <a:lnSpc>
              <a:spcPct val="90000"/>
            </a:lnSpc>
            <a:spcBef>
              <a:spcPct val="0"/>
            </a:spcBef>
            <a:spcAft>
              <a:spcPct val="15000"/>
            </a:spcAft>
            <a:buChar char="••"/>
          </a:pPr>
          <a:r>
            <a:rPr lang="en-US" sz="1700" b="0" kern="1200" dirty="0"/>
            <a:t>Critical for total flooding to be effective</a:t>
          </a:r>
        </a:p>
        <a:p>
          <a:pPr marL="171450" lvl="1" indent="-171450" algn="l" defTabSz="755650">
            <a:lnSpc>
              <a:spcPct val="90000"/>
            </a:lnSpc>
            <a:spcBef>
              <a:spcPct val="0"/>
            </a:spcBef>
            <a:spcAft>
              <a:spcPct val="15000"/>
            </a:spcAft>
            <a:buChar char="••"/>
          </a:pPr>
          <a:r>
            <a:rPr lang="en-US" sz="1700" b="0" kern="1200" dirty="0"/>
            <a:t>Inspectors must be able to evaluate the integrity of a room</a:t>
          </a:r>
        </a:p>
        <a:p>
          <a:pPr marL="171450" lvl="1" indent="-171450" algn="l" defTabSz="755650">
            <a:lnSpc>
              <a:spcPct val="90000"/>
            </a:lnSpc>
            <a:spcBef>
              <a:spcPct val="0"/>
            </a:spcBef>
            <a:spcAft>
              <a:spcPct val="15000"/>
            </a:spcAft>
            <a:buChar char="••"/>
          </a:pPr>
          <a:r>
            <a:rPr lang="en-US" sz="1700" b="0" kern="1200" dirty="0"/>
            <a:t>Includes several components</a:t>
          </a:r>
        </a:p>
        <a:p>
          <a:pPr marL="171450" lvl="1" indent="-171450" algn="l" defTabSz="755650">
            <a:lnSpc>
              <a:spcPct val="90000"/>
            </a:lnSpc>
            <a:spcBef>
              <a:spcPct val="0"/>
            </a:spcBef>
            <a:spcAft>
              <a:spcPct val="15000"/>
            </a:spcAft>
            <a:buChar char="••"/>
          </a:pPr>
          <a:r>
            <a:rPr lang="en-US" sz="1700" b="0" kern="1200" dirty="0"/>
            <a:t>NFPA® 2001 requires annual room integrity tests; inspectors should make a visual inspection of rooms; look for obvious issues or changes</a:t>
          </a:r>
        </a:p>
      </dsp:txBody>
      <dsp:txXfrm>
        <a:off x="0" y="2505854"/>
        <a:ext cx="8001000" cy="2079000"/>
      </dsp:txXfrm>
    </dsp:sp>
    <dsp:sp modelId="{57436ABD-81FC-4FF5-B60C-BFB19484E487}">
      <dsp:nvSpPr>
        <dsp:cNvPr id="0" name=""/>
        <dsp:cNvSpPr/>
      </dsp:nvSpPr>
      <dsp:spPr>
        <a:xfrm>
          <a:off x="400050" y="2210654"/>
          <a:ext cx="5600700" cy="5904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889000">
            <a:lnSpc>
              <a:spcPct val="90000"/>
            </a:lnSpc>
            <a:spcBef>
              <a:spcPct val="0"/>
            </a:spcBef>
            <a:spcAft>
              <a:spcPct val="35000"/>
            </a:spcAft>
          </a:pPr>
          <a:r>
            <a:rPr lang="en-US" sz="2000" b="0" kern="1200" dirty="0"/>
            <a:t>Room integrity</a:t>
          </a:r>
        </a:p>
      </dsp:txBody>
      <dsp:txXfrm>
        <a:off x="428871" y="2239475"/>
        <a:ext cx="5543058" cy="532758"/>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9F9A8-0FE8-4848-993B-7DB6062669AD}">
      <dsp:nvSpPr>
        <dsp:cNvPr id="0" name=""/>
        <dsp:cNvSpPr/>
      </dsp:nvSpPr>
      <dsp:spPr>
        <a:xfrm>
          <a:off x="0" y="988004"/>
          <a:ext cx="80010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kern="1200" dirty="0"/>
            <a:t>CO</a:t>
          </a:r>
          <a:r>
            <a:rPr lang="en-US" sz="2200" b="0" kern="1200" baseline="-25000" dirty="0"/>
            <a:t>2</a:t>
          </a:r>
          <a:r>
            <a:rPr lang="en-US" sz="2200" b="0" kern="1200" dirty="0"/>
            <a:t> is delivered directly onto the fire as opposed to filling an enclosure</a:t>
          </a:r>
        </a:p>
      </dsp:txBody>
      <dsp:txXfrm>
        <a:off x="59399" y="1047403"/>
        <a:ext cx="7882202" cy="1098002"/>
      </dsp:txXfrm>
    </dsp:sp>
    <dsp:sp modelId="{2D5CA660-E98C-4E1C-83BA-881CDEBF7B2A}">
      <dsp:nvSpPr>
        <dsp:cNvPr id="0" name=""/>
        <dsp:cNvSpPr/>
      </dsp:nvSpPr>
      <dsp:spPr>
        <a:xfrm>
          <a:off x="0" y="2392004"/>
          <a:ext cx="80010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kern="1200" dirty="0"/>
            <a:t>Danger to personnel </a:t>
          </a:r>
          <a:r>
            <a:rPr lang="en-US" sz="2200" b="0" kern="1200" dirty="0" smtClean="0"/>
            <a:t>is </a:t>
          </a:r>
          <a:r>
            <a:rPr lang="en-US" sz="2200" b="0" kern="1200" dirty="0"/>
            <a:t>reduced if the local application system is located outdoors or in a large building</a:t>
          </a:r>
        </a:p>
      </dsp:txBody>
      <dsp:txXfrm>
        <a:off x="59399" y="2451403"/>
        <a:ext cx="7882202" cy="1098002"/>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DFBFF4-7F64-4BC8-8A58-4B5C81D2B5BD}">
      <dsp:nvSpPr>
        <dsp:cNvPr id="0" name=""/>
        <dsp:cNvSpPr/>
      </dsp:nvSpPr>
      <dsp:spPr>
        <a:xfrm>
          <a:off x="0" y="673201"/>
          <a:ext cx="2500312" cy="1500187"/>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0" u="none" kern="1200" dirty="0"/>
            <a:t>Similar to those of clean-agent fire extinguishing systems</a:t>
          </a:r>
          <a:endParaRPr lang="en-US" sz="2200" b="0" kern="1200" dirty="0"/>
        </a:p>
      </dsp:txBody>
      <dsp:txXfrm>
        <a:off x="0" y="673201"/>
        <a:ext cx="2500312" cy="1500187"/>
      </dsp:txXfrm>
    </dsp:sp>
    <dsp:sp modelId="{5C14806F-825C-4BDB-9505-98B579C1F2F1}">
      <dsp:nvSpPr>
        <dsp:cNvPr id="0" name=""/>
        <dsp:cNvSpPr/>
      </dsp:nvSpPr>
      <dsp:spPr>
        <a:xfrm>
          <a:off x="2750343" y="673201"/>
          <a:ext cx="2500312" cy="1500187"/>
        </a:xfrm>
        <a:prstGeom prst="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0" u="none" kern="1200" dirty="0"/>
            <a:t>Actuation devices</a:t>
          </a:r>
        </a:p>
      </dsp:txBody>
      <dsp:txXfrm>
        <a:off x="2750343" y="673201"/>
        <a:ext cx="2500312" cy="1500187"/>
      </dsp:txXfrm>
    </dsp:sp>
    <dsp:sp modelId="{8E14DB20-EC39-43B1-8166-A7F782D17037}">
      <dsp:nvSpPr>
        <dsp:cNvPr id="0" name=""/>
        <dsp:cNvSpPr/>
      </dsp:nvSpPr>
      <dsp:spPr>
        <a:xfrm>
          <a:off x="5500687" y="673201"/>
          <a:ext cx="2500312" cy="1500187"/>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0" u="none" kern="1200" dirty="0"/>
            <a:t>Agent storage containers</a:t>
          </a:r>
        </a:p>
      </dsp:txBody>
      <dsp:txXfrm>
        <a:off x="5500687" y="673201"/>
        <a:ext cx="2500312" cy="1500187"/>
      </dsp:txXfrm>
    </dsp:sp>
    <dsp:sp modelId="{D0E1BCCF-4505-49AB-8B04-54432D6A8A5B}">
      <dsp:nvSpPr>
        <dsp:cNvPr id="0" name=""/>
        <dsp:cNvSpPr/>
      </dsp:nvSpPr>
      <dsp:spPr>
        <a:xfrm>
          <a:off x="1375171" y="2423420"/>
          <a:ext cx="2500312" cy="1500187"/>
        </a:xfrm>
        <a:prstGeom prst="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0" u="none" kern="1200" dirty="0"/>
            <a:t>Piping</a:t>
          </a:r>
        </a:p>
      </dsp:txBody>
      <dsp:txXfrm>
        <a:off x="1375171" y="2423420"/>
        <a:ext cx="2500312" cy="1500187"/>
      </dsp:txXfrm>
    </dsp:sp>
    <dsp:sp modelId="{49E0C09A-C119-4A03-B577-734856C461D8}">
      <dsp:nvSpPr>
        <dsp:cNvPr id="0" name=""/>
        <dsp:cNvSpPr/>
      </dsp:nvSpPr>
      <dsp:spPr>
        <a:xfrm>
          <a:off x="4125515" y="2423420"/>
          <a:ext cx="2500312" cy="1500187"/>
        </a:xfrm>
        <a:prstGeom prst="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0" u="none" kern="1200" dirty="0"/>
            <a:t>Discharge nozzles</a:t>
          </a:r>
        </a:p>
      </dsp:txBody>
      <dsp:txXfrm>
        <a:off x="4125515" y="2423420"/>
        <a:ext cx="2500312" cy="1500187"/>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38E76-4C98-4952-B814-B4B9568F0363}">
      <dsp:nvSpPr>
        <dsp:cNvPr id="0" name=""/>
        <dsp:cNvSpPr/>
      </dsp:nvSpPr>
      <dsp:spPr>
        <a:xfrm>
          <a:off x="0" y="324900"/>
          <a:ext cx="4953000" cy="1825425"/>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408" tIns="395732" rIns="38440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Initiated by a listed form of smoke or fire detection device</a:t>
          </a:r>
        </a:p>
        <a:p>
          <a:pPr marL="171450" lvl="1" indent="-171450" algn="l" defTabSz="800100">
            <a:lnSpc>
              <a:spcPct val="90000"/>
            </a:lnSpc>
            <a:spcBef>
              <a:spcPct val="0"/>
            </a:spcBef>
            <a:spcAft>
              <a:spcPct val="15000"/>
            </a:spcAft>
            <a:buChar char="••"/>
          </a:pPr>
          <a:r>
            <a:rPr lang="en-US" sz="1800" kern="1200" dirty="0"/>
            <a:t>Trigger control valves on the CO</a:t>
          </a:r>
          <a:r>
            <a:rPr lang="en-US" sz="1800" kern="1200" baseline="-25000" dirty="0"/>
            <a:t>2</a:t>
          </a:r>
          <a:r>
            <a:rPr lang="en-US" sz="1800" kern="1200" dirty="0"/>
            <a:t> supply that allow the agent to enter the system and discharge</a:t>
          </a:r>
        </a:p>
      </dsp:txBody>
      <dsp:txXfrm>
        <a:off x="0" y="324900"/>
        <a:ext cx="4953000" cy="1825425"/>
      </dsp:txXfrm>
    </dsp:sp>
    <dsp:sp modelId="{2EEBC4F8-A183-48AD-A6E5-FE86F68B9E42}">
      <dsp:nvSpPr>
        <dsp:cNvPr id="0" name=""/>
        <dsp:cNvSpPr/>
      </dsp:nvSpPr>
      <dsp:spPr>
        <a:xfrm>
          <a:off x="247650" y="44459"/>
          <a:ext cx="3467100" cy="5608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1048" tIns="0" rIns="131048" bIns="0" numCol="1" spcCol="1270" anchor="ctr" anchorCtr="0">
          <a:noAutofit/>
        </a:bodyPr>
        <a:lstStyle/>
        <a:p>
          <a:pPr lvl="0" algn="l" defTabSz="889000">
            <a:lnSpc>
              <a:spcPct val="90000"/>
            </a:lnSpc>
            <a:spcBef>
              <a:spcPct val="0"/>
            </a:spcBef>
            <a:spcAft>
              <a:spcPct val="35000"/>
            </a:spcAft>
          </a:pPr>
          <a:r>
            <a:rPr lang="en-US" sz="2000" kern="1200" dirty="0"/>
            <a:t>Automatic operation</a:t>
          </a:r>
        </a:p>
      </dsp:txBody>
      <dsp:txXfrm>
        <a:off x="275030" y="71839"/>
        <a:ext cx="3412340" cy="506120"/>
      </dsp:txXfrm>
    </dsp:sp>
    <dsp:sp modelId="{6426A629-C121-4D14-B9F9-16AE544412B1}">
      <dsp:nvSpPr>
        <dsp:cNvPr id="0" name=""/>
        <dsp:cNvSpPr/>
      </dsp:nvSpPr>
      <dsp:spPr>
        <a:xfrm>
          <a:off x="0" y="2533365"/>
          <a:ext cx="4953000" cy="1765575"/>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408" tIns="395732" rIns="38440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Initiated by a person manually operating a control device and putting the system through its complete cycle of operation, including predischarge alarms </a:t>
          </a:r>
        </a:p>
      </dsp:txBody>
      <dsp:txXfrm>
        <a:off x="0" y="2533365"/>
        <a:ext cx="4953000" cy="1765575"/>
      </dsp:txXfrm>
    </dsp:sp>
    <dsp:sp modelId="{2D8C416B-6332-47E2-987F-913169C6C139}">
      <dsp:nvSpPr>
        <dsp:cNvPr id="0" name=""/>
        <dsp:cNvSpPr/>
      </dsp:nvSpPr>
      <dsp:spPr>
        <a:xfrm>
          <a:off x="235799" y="2252925"/>
          <a:ext cx="4715986" cy="56088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1048" tIns="0" rIns="131048" bIns="0" numCol="1" spcCol="1270" anchor="ctr" anchorCtr="0">
          <a:noAutofit/>
        </a:bodyPr>
        <a:lstStyle/>
        <a:p>
          <a:pPr lvl="0" algn="l" defTabSz="889000">
            <a:lnSpc>
              <a:spcPct val="90000"/>
            </a:lnSpc>
            <a:spcBef>
              <a:spcPct val="0"/>
            </a:spcBef>
            <a:spcAft>
              <a:spcPct val="35000"/>
            </a:spcAft>
          </a:pPr>
          <a:r>
            <a:rPr lang="en-US" sz="2000" kern="1200" dirty="0"/>
            <a:t>Normal manual operation (pictured)</a:t>
          </a:r>
        </a:p>
      </dsp:txBody>
      <dsp:txXfrm>
        <a:off x="263179" y="2280305"/>
        <a:ext cx="4661226" cy="5061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672DF-D2AF-41AC-928A-2AADA8A04661}">
      <dsp:nvSpPr>
        <dsp:cNvPr id="0" name=""/>
        <dsp:cNvSpPr/>
      </dsp:nvSpPr>
      <dsp:spPr>
        <a:xfrm>
          <a:off x="0" y="989943"/>
          <a:ext cx="203835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lvl="0" algn="r" defTabSz="1244600">
            <a:lnSpc>
              <a:spcPct val="90000"/>
            </a:lnSpc>
            <a:spcBef>
              <a:spcPct val="0"/>
            </a:spcBef>
            <a:spcAft>
              <a:spcPct val="35000"/>
            </a:spcAft>
          </a:pPr>
          <a:r>
            <a:rPr lang="en-US" sz="2800" b="0" kern="1200" dirty="0"/>
            <a:t>Class A</a:t>
          </a:r>
        </a:p>
      </dsp:txBody>
      <dsp:txXfrm>
        <a:off x="0" y="989943"/>
        <a:ext cx="2038350" cy="1287000"/>
      </dsp:txXfrm>
    </dsp:sp>
    <dsp:sp modelId="{353CDDF7-4180-481E-A1D0-8D2AD2EDBDD1}">
      <dsp:nvSpPr>
        <dsp:cNvPr id="0" name=""/>
        <dsp:cNvSpPr/>
      </dsp:nvSpPr>
      <dsp:spPr>
        <a:xfrm>
          <a:off x="2038349" y="989943"/>
          <a:ext cx="407670" cy="1287000"/>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4CFD9E-5AC0-46A6-9ED2-8273D1800E57}">
      <dsp:nvSpPr>
        <dsp:cNvPr id="0" name=""/>
        <dsp:cNvSpPr/>
      </dsp:nvSpPr>
      <dsp:spPr>
        <a:xfrm>
          <a:off x="2609087" y="989943"/>
          <a:ext cx="5544312" cy="1287000"/>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b="0" kern="1200" dirty="0"/>
            <a:t>Involves ordinary, solid, combustible materials such as wood, cloth, paper, rubber, and many plastics</a:t>
          </a:r>
        </a:p>
      </dsp:txBody>
      <dsp:txXfrm>
        <a:off x="2609087" y="989943"/>
        <a:ext cx="5544312" cy="1287000"/>
      </dsp:txXfrm>
    </dsp:sp>
    <dsp:sp modelId="{F7CDD804-3761-4C85-8D7B-486A1C917BD6}">
      <dsp:nvSpPr>
        <dsp:cNvPr id="0" name=""/>
        <dsp:cNvSpPr/>
      </dsp:nvSpPr>
      <dsp:spPr>
        <a:xfrm>
          <a:off x="0" y="2631599"/>
          <a:ext cx="203835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lvl="0" algn="r" defTabSz="1244600">
            <a:lnSpc>
              <a:spcPct val="90000"/>
            </a:lnSpc>
            <a:spcBef>
              <a:spcPct val="0"/>
            </a:spcBef>
            <a:spcAft>
              <a:spcPct val="35000"/>
            </a:spcAft>
          </a:pPr>
          <a:r>
            <a:rPr lang="en-US" sz="2800" b="0" kern="1200" dirty="0"/>
            <a:t>Class B</a:t>
          </a:r>
        </a:p>
      </dsp:txBody>
      <dsp:txXfrm>
        <a:off x="0" y="2631599"/>
        <a:ext cx="2038350" cy="1287000"/>
      </dsp:txXfrm>
    </dsp:sp>
    <dsp:sp modelId="{8EAAE723-0175-4F85-A3FF-E878B6E43196}">
      <dsp:nvSpPr>
        <dsp:cNvPr id="0" name=""/>
        <dsp:cNvSpPr/>
      </dsp:nvSpPr>
      <dsp:spPr>
        <a:xfrm>
          <a:off x="2038349" y="2510943"/>
          <a:ext cx="407670" cy="1528312"/>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851E26-E56F-4364-B57F-CC50EDC52FF3}">
      <dsp:nvSpPr>
        <dsp:cNvPr id="0" name=""/>
        <dsp:cNvSpPr/>
      </dsp:nvSpPr>
      <dsp:spPr>
        <a:xfrm>
          <a:off x="2609087" y="2510943"/>
          <a:ext cx="5544312" cy="1528312"/>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b="0" u="none" kern="1200" dirty="0"/>
            <a:t>Involves flammable and combustible liquids and gases such as gasoline, oil, lacquer, paint, mineral spirits, and alcohol</a:t>
          </a:r>
          <a:endParaRPr lang="en-US" sz="2400" b="0" kern="1200" dirty="0"/>
        </a:p>
      </dsp:txBody>
      <dsp:txXfrm>
        <a:off x="2609087" y="2510943"/>
        <a:ext cx="5544312" cy="1528312"/>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38E76-4C98-4952-B814-B4B9568F0363}">
      <dsp:nvSpPr>
        <dsp:cNvPr id="0" name=""/>
        <dsp:cNvSpPr/>
      </dsp:nvSpPr>
      <dsp:spPr>
        <a:xfrm>
          <a:off x="0" y="352485"/>
          <a:ext cx="7696200" cy="1905750"/>
        </a:xfrm>
        <a:prstGeom prst="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7311" tIns="458216" rIns="597311"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Used only when the other two actuation modes fail</a:t>
          </a:r>
        </a:p>
        <a:p>
          <a:pPr marL="228600" lvl="1" indent="-228600" algn="l" defTabSz="977900">
            <a:lnSpc>
              <a:spcPct val="90000"/>
            </a:lnSpc>
            <a:spcBef>
              <a:spcPct val="0"/>
            </a:spcBef>
            <a:spcAft>
              <a:spcPct val="15000"/>
            </a:spcAft>
            <a:buChar char="••"/>
          </a:pPr>
          <a:r>
            <a:rPr lang="en-US" sz="2200" kern="1200" dirty="0"/>
            <a:t>Causes the system to discharge immediately and without any warning to individuals in the area </a:t>
          </a:r>
        </a:p>
      </dsp:txBody>
      <dsp:txXfrm>
        <a:off x="0" y="352485"/>
        <a:ext cx="7696200" cy="1905750"/>
      </dsp:txXfrm>
    </dsp:sp>
    <dsp:sp modelId="{2EEBC4F8-A183-48AD-A6E5-FE86F68B9E42}">
      <dsp:nvSpPr>
        <dsp:cNvPr id="0" name=""/>
        <dsp:cNvSpPr/>
      </dsp:nvSpPr>
      <dsp:spPr>
        <a:xfrm>
          <a:off x="384810" y="27764"/>
          <a:ext cx="5387340" cy="64944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629" tIns="0" rIns="203629" bIns="0" numCol="1" spcCol="1270" anchor="ctr" anchorCtr="0">
          <a:noAutofit/>
        </a:bodyPr>
        <a:lstStyle/>
        <a:p>
          <a:pPr lvl="0" algn="l" defTabSz="977900">
            <a:lnSpc>
              <a:spcPct val="90000"/>
            </a:lnSpc>
            <a:spcBef>
              <a:spcPct val="0"/>
            </a:spcBef>
            <a:spcAft>
              <a:spcPct val="35000"/>
            </a:spcAft>
          </a:pPr>
          <a:r>
            <a:rPr lang="en-US" sz="2200" kern="1200" dirty="0"/>
            <a:t>Emergency manual operation</a:t>
          </a:r>
        </a:p>
      </dsp:txBody>
      <dsp:txXfrm>
        <a:off x="416513" y="59467"/>
        <a:ext cx="5323934" cy="586034"/>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16F63-83D6-4257-ABB6-7D70716229D0}">
      <dsp:nvSpPr>
        <dsp:cNvPr id="0" name=""/>
        <dsp:cNvSpPr/>
      </dsp:nvSpPr>
      <dsp:spPr>
        <a:xfrm>
          <a:off x="0" y="316489"/>
          <a:ext cx="8458200" cy="1134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6450" tIns="416560" rIns="65645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CO2 </a:t>
          </a:r>
          <a:r>
            <a:rPr lang="en-US" sz="2000" kern="1200" dirty="0" smtClean="0"/>
            <a:t>stored </a:t>
          </a:r>
          <a:r>
            <a:rPr lang="en-US" sz="2000" kern="1200" dirty="0"/>
            <a:t>in standard DOT-approved cylinders at a pressure of about 850 psi (5 950 kPa)</a:t>
          </a:r>
        </a:p>
      </dsp:txBody>
      <dsp:txXfrm>
        <a:off x="0" y="316489"/>
        <a:ext cx="8458200" cy="1134000"/>
      </dsp:txXfrm>
    </dsp:sp>
    <dsp:sp modelId="{AFD2D64C-980B-48B2-B644-E2DD85683640}">
      <dsp:nvSpPr>
        <dsp:cNvPr id="0" name=""/>
        <dsp:cNvSpPr/>
      </dsp:nvSpPr>
      <dsp:spPr>
        <a:xfrm>
          <a:off x="422910" y="21289"/>
          <a:ext cx="5920740" cy="590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lvl="0" algn="l" defTabSz="889000">
            <a:lnSpc>
              <a:spcPct val="90000"/>
            </a:lnSpc>
            <a:spcBef>
              <a:spcPct val="0"/>
            </a:spcBef>
            <a:spcAft>
              <a:spcPct val="35000"/>
            </a:spcAft>
          </a:pPr>
          <a:r>
            <a:rPr lang="en-US" sz="2000" kern="1200" dirty="0"/>
            <a:t>High-pressure systems</a:t>
          </a:r>
        </a:p>
      </dsp:txBody>
      <dsp:txXfrm>
        <a:off x="451731" y="50110"/>
        <a:ext cx="5863098" cy="532758"/>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16F63-83D6-4257-ABB6-7D70716229D0}">
      <dsp:nvSpPr>
        <dsp:cNvPr id="0" name=""/>
        <dsp:cNvSpPr/>
      </dsp:nvSpPr>
      <dsp:spPr>
        <a:xfrm>
          <a:off x="0" y="390409"/>
          <a:ext cx="3886200" cy="2721600"/>
        </a:xfrm>
        <a:prstGeom prst="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1612" tIns="499872" rIns="301612"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Designed to protect much larger hazards</a:t>
          </a:r>
        </a:p>
        <a:p>
          <a:pPr marL="228600" lvl="1" indent="-228600" algn="l" defTabSz="1066800">
            <a:lnSpc>
              <a:spcPct val="90000"/>
            </a:lnSpc>
            <a:spcBef>
              <a:spcPct val="0"/>
            </a:spcBef>
            <a:spcAft>
              <a:spcPct val="15000"/>
            </a:spcAft>
            <a:buChar char="••"/>
          </a:pPr>
          <a:r>
            <a:rPr lang="en-US" sz="2400" kern="1200" dirty="0"/>
            <a:t>Liquefied CO2 </a:t>
          </a:r>
          <a:r>
            <a:rPr lang="en-US" sz="2400" kern="1200" dirty="0" smtClean="0"/>
            <a:t>is </a:t>
          </a:r>
          <a:r>
            <a:rPr lang="en-US" sz="2400" kern="1200" dirty="0"/>
            <a:t>stored in large, refrigerated tanks at 300 psi (2 100 kPa)</a:t>
          </a:r>
        </a:p>
      </dsp:txBody>
      <dsp:txXfrm>
        <a:off x="0" y="390409"/>
        <a:ext cx="3886200" cy="2721600"/>
      </dsp:txXfrm>
    </dsp:sp>
    <dsp:sp modelId="{AFD2D64C-980B-48B2-B644-E2DD85683640}">
      <dsp:nvSpPr>
        <dsp:cNvPr id="0" name=""/>
        <dsp:cNvSpPr/>
      </dsp:nvSpPr>
      <dsp:spPr>
        <a:xfrm>
          <a:off x="194310" y="36169"/>
          <a:ext cx="2720340" cy="70848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lvl="0" algn="l" defTabSz="1066800">
            <a:lnSpc>
              <a:spcPct val="90000"/>
            </a:lnSpc>
            <a:spcBef>
              <a:spcPct val="0"/>
            </a:spcBef>
            <a:spcAft>
              <a:spcPct val="35000"/>
            </a:spcAft>
          </a:pPr>
          <a:r>
            <a:rPr lang="en-US" sz="2400" kern="1200" dirty="0"/>
            <a:t>Low-pressure</a:t>
          </a:r>
        </a:p>
      </dsp:txBody>
      <dsp:txXfrm>
        <a:off x="228895" y="70754"/>
        <a:ext cx="2651170" cy="639310"/>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90768-A34F-4D3D-9C61-99C81DB90860}">
      <dsp:nvSpPr>
        <dsp:cNvPr id="0" name=""/>
        <dsp:cNvSpPr/>
      </dsp:nvSpPr>
      <dsp:spPr>
        <a:xfrm>
          <a:off x="0" y="1499"/>
          <a:ext cx="7391400" cy="10951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In either a high- or low-pressure system, </a:t>
          </a:r>
          <a:r>
            <a:rPr lang="en-US" sz="2000" b="0" kern="1200" dirty="0" smtClean="0"/>
            <a:t>containers </a:t>
          </a:r>
          <a:r>
            <a:rPr lang="en-US" sz="2000" b="0" kern="1200" dirty="0"/>
            <a:t>are connected </a:t>
          </a:r>
          <a:r>
            <a:rPr lang="en-US" sz="2000" b="0" kern="1200" dirty="0" smtClean="0"/>
            <a:t>to discharge </a:t>
          </a:r>
          <a:r>
            <a:rPr lang="en-US" sz="2000" b="0" kern="1200" dirty="0"/>
            <a:t>nozzles through a system of fixed piping</a:t>
          </a:r>
        </a:p>
      </dsp:txBody>
      <dsp:txXfrm>
        <a:off x="53459" y="54958"/>
        <a:ext cx="7284482" cy="988202"/>
      </dsp:txXfrm>
    </dsp:sp>
    <dsp:sp modelId="{542D4E93-D87A-4D05-8C77-A1747913A945}">
      <dsp:nvSpPr>
        <dsp:cNvPr id="0" name=""/>
        <dsp:cNvSpPr/>
      </dsp:nvSpPr>
      <dsp:spPr>
        <a:xfrm>
          <a:off x="0" y="1134059"/>
          <a:ext cx="7391400" cy="109512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Nozzles for total flooding systems may be </a:t>
          </a:r>
          <a:r>
            <a:rPr lang="en-US" sz="2000" b="0" kern="1200" dirty="0" smtClean="0"/>
            <a:t>high- </a:t>
          </a:r>
          <a:r>
            <a:rPr lang="en-US" sz="2000" b="0" kern="1200" dirty="0"/>
            <a:t>or low-velocity types</a:t>
          </a:r>
        </a:p>
      </dsp:txBody>
      <dsp:txXfrm>
        <a:off x="53459" y="1187518"/>
        <a:ext cx="7284482" cy="988202"/>
      </dsp:txXfrm>
    </dsp:sp>
    <dsp:sp modelId="{0BA66C46-16A5-483F-855D-AA29E834DE46}">
      <dsp:nvSpPr>
        <dsp:cNvPr id="0" name=""/>
        <dsp:cNvSpPr/>
      </dsp:nvSpPr>
      <dsp:spPr>
        <a:xfrm>
          <a:off x="0" y="2266620"/>
          <a:ext cx="7391400" cy="109512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High-velocity nozzles promote better agent disbursement throughout the entire area</a:t>
          </a:r>
        </a:p>
      </dsp:txBody>
      <dsp:txXfrm>
        <a:off x="53459" y="2320079"/>
        <a:ext cx="7284482" cy="988202"/>
      </dsp:txXfrm>
    </dsp:sp>
    <dsp:sp modelId="{602E62F7-4F7F-4D00-A166-2AAB036809E0}">
      <dsp:nvSpPr>
        <dsp:cNvPr id="0" name=""/>
        <dsp:cNvSpPr/>
      </dsp:nvSpPr>
      <dsp:spPr>
        <a:xfrm>
          <a:off x="0" y="3399180"/>
          <a:ext cx="7391400" cy="109512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Local application nozzles are typically the low-velocity type; reduces the possibility of splashing the burning product when the agent contacts it</a:t>
          </a:r>
        </a:p>
      </dsp:txBody>
      <dsp:txXfrm>
        <a:off x="53459" y="3452639"/>
        <a:ext cx="7284482" cy="988202"/>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A8C56E-026D-472F-9043-3621069BC1A3}">
      <dsp:nvSpPr>
        <dsp:cNvPr id="0" name=""/>
        <dsp:cNvSpPr/>
      </dsp:nvSpPr>
      <dsp:spPr>
        <a:xfrm>
          <a:off x="0" y="457"/>
          <a:ext cx="4953000" cy="668956"/>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Flammable liquids processing or storage facilities </a:t>
          </a:r>
          <a:endParaRPr lang="en-US" sz="2000" b="0" kern="1200" dirty="0"/>
        </a:p>
      </dsp:txBody>
      <dsp:txXfrm>
        <a:off x="32656" y="33113"/>
        <a:ext cx="4887688" cy="603644"/>
      </dsp:txXfrm>
    </dsp:sp>
    <dsp:sp modelId="{2108349A-F4F0-47EF-B310-C2D524D421FC}">
      <dsp:nvSpPr>
        <dsp:cNvPr id="0" name=""/>
        <dsp:cNvSpPr/>
      </dsp:nvSpPr>
      <dsp:spPr>
        <a:xfrm>
          <a:off x="0" y="681521"/>
          <a:ext cx="4953000" cy="668956"/>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Aircraft hangars </a:t>
          </a:r>
          <a:endParaRPr lang="en-US" sz="2000" b="0" u="none" kern="1200" dirty="0"/>
        </a:p>
      </dsp:txBody>
      <dsp:txXfrm>
        <a:off x="32656" y="714177"/>
        <a:ext cx="4887688" cy="603644"/>
      </dsp:txXfrm>
    </dsp:sp>
    <dsp:sp modelId="{975EFA71-3165-422C-8EBF-DC1041A4990E}">
      <dsp:nvSpPr>
        <dsp:cNvPr id="0" name=""/>
        <dsp:cNvSpPr/>
      </dsp:nvSpPr>
      <dsp:spPr>
        <a:xfrm>
          <a:off x="0" y="1362586"/>
          <a:ext cx="4953000" cy="668956"/>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Rolled paper- or fabric-storage facilities</a:t>
          </a:r>
          <a:endParaRPr lang="en-US" sz="2000" b="0" u="none" kern="1200" dirty="0"/>
        </a:p>
      </dsp:txBody>
      <dsp:txXfrm>
        <a:off x="32656" y="1395242"/>
        <a:ext cx="4887688" cy="603644"/>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CBB6C-F8D0-486F-AEB7-F48CFE7E1A0D}">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Smothering – Prevents air and flammable vapors from combining</a:t>
          </a:r>
          <a:endParaRPr lang="en-US" sz="2400" b="0" kern="1200" dirty="0"/>
        </a:p>
      </dsp:txBody>
      <dsp:txXfrm>
        <a:off x="379511" y="892"/>
        <a:ext cx="3339703" cy="2003821"/>
      </dsp:txXfrm>
    </dsp:sp>
    <dsp:sp modelId="{A040EA2F-6D17-4DB2-88BA-79EBD20521F0}">
      <dsp:nvSpPr>
        <dsp:cNvPr id="0" name=""/>
        <dsp:cNvSpPr/>
      </dsp:nvSpPr>
      <dsp:spPr>
        <a:xfrm>
          <a:off x="4053185" y="892"/>
          <a:ext cx="3339703" cy="2003821"/>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Separating – Intervenes between the fuel and the fire</a:t>
          </a:r>
          <a:endParaRPr lang="en-US" sz="2400" b="0" u="none" kern="1200" dirty="0"/>
        </a:p>
      </dsp:txBody>
      <dsp:txXfrm>
        <a:off x="4053185" y="892"/>
        <a:ext cx="3339703" cy="2003821"/>
      </dsp:txXfrm>
    </dsp:sp>
    <dsp:sp modelId="{AFEAD24E-B85A-4280-9A96-0136753B8557}">
      <dsp:nvSpPr>
        <dsp:cNvPr id="0" name=""/>
        <dsp:cNvSpPr/>
      </dsp:nvSpPr>
      <dsp:spPr>
        <a:xfrm>
          <a:off x="379511" y="2338685"/>
          <a:ext cx="3339703" cy="2003821"/>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Cooling – Lowers the temperature of the fuel and adjacent surfaces</a:t>
          </a:r>
          <a:endParaRPr lang="en-US" sz="2400" b="0" u="none" kern="1200" dirty="0"/>
        </a:p>
      </dsp:txBody>
      <dsp:txXfrm>
        <a:off x="379511" y="2338685"/>
        <a:ext cx="3339703" cy="2003821"/>
      </dsp:txXfrm>
    </dsp:sp>
    <dsp:sp modelId="{BA14B607-61F1-49C0-B4E8-E39919806706}">
      <dsp:nvSpPr>
        <dsp:cNvPr id="0" name=""/>
        <dsp:cNvSpPr/>
      </dsp:nvSpPr>
      <dsp:spPr>
        <a:xfrm>
          <a:off x="4053185" y="2338685"/>
          <a:ext cx="3339703" cy="2003821"/>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Suppressing – Prevents the release of flammable vapors</a:t>
          </a:r>
          <a:endParaRPr lang="en-US" sz="2400" b="0" u="none" kern="1200" dirty="0"/>
        </a:p>
      </dsp:txBody>
      <dsp:txXfrm>
        <a:off x="4053185" y="2338685"/>
        <a:ext cx="3339703" cy="2003821"/>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0AD45-51BD-4FCC-9993-03798FD2853C}">
      <dsp:nvSpPr>
        <dsp:cNvPr id="0" name=""/>
        <dsp:cNvSpPr/>
      </dsp:nvSpPr>
      <dsp:spPr>
        <a:xfrm>
          <a:off x="0" y="159299"/>
          <a:ext cx="7772400" cy="12168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When applied at the correct rate of discharge, foam suppresses fire by forming a chemical layer that is resistant to air on the liquid surface and absorbs heat</a:t>
          </a:r>
        </a:p>
      </dsp:txBody>
      <dsp:txXfrm>
        <a:off x="59399" y="218698"/>
        <a:ext cx="7653602" cy="1098002"/>
      </dsp:txXfrm>
    </dsp:sp>
    <dsp:sp modelId="{9EFDAF8D-99CC-4A20-ACCC-E70805E0C4DB}">
      <dsp:nvSpPr>
        <dsp:cNvPr id="0" name=""/>
        <dsp:cNvSpPr/>
      </dsp:nvSpPr>
      <dsp:spPr>
        <a:xfrm>
          <a:off x="0" y="1563300"/>
          <a:ext cx="7772400" cy="12168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The water in the foam solution absorbs additional heat, which suppresses further production of vapors and protects against re-ignition</a:t>
          </a:r>
        </a:p>
      </dsp:txBody>
      <dsp:txXfrm>
        <a:off x="59399" y="1622699"/>
        <a:ext cx="7653602" cy="1098002"/>
      </dsp:txXfrm>
    </dsp:sp>
    <dsp:sp modelId="{98F47A64-0575-4509-B258-E298F3B4BC98}">
      <dsp:nvSpPr>
        <dsp:cNvPr id="0" name=""/>
        <dsp:cNvSpPr/>
      </dsp:nvSpPr>
      <dsp:spPr>
        <a:xfrm>
          <a:off x="0" y="2967300"/>
          <a:ext cx="7772400" cy="12168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The type of system and foam used depend on the hazard being protected</a:t>
          </a:r>
        </a:p>
      </dsp:txBody>
      <dsp:txXfrm>
        <a:off x="59399" y="3026699"/>
        <a:ext cx="7653602" cy="1098002"/>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4F350-9174-4C5F-BCBA-F0523D70853D}">
      <dsp:nvSpPr>
        <dsp:cNvPr id="0" name=""/>
        <dsp:cNvSpPr/>
      </dsp:nvSpPr>
      <dsp:spPr>
        <a:xfrm>
          <a:off x="0" y="592931"/>
          <a:ext cx="2428875" cy="1457324"/>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0" u="none" kern="1200" dirty="0"/>
            <a:t>Adequate water supply</a:t>
          </a:r>
          <a:endParaRPr lang="en-US" sz="2900" b="0" kern="1200" dirty="0"/>
        </a:p>
      </dsp:txBody>
      <dsp:txXfrm>
        <a:off x="0" y="592931"/>
        <a:ext cx="2428875" cy="1457324"/>
      </dsp:txXfrm>
    </dsp:sp>
    <dsp:sp modelId="{DAAC9E6D-0CCE-4499-852B-4CCFFA75AB24}">
      <dsp:nvSpPr>
        <dsp:cNvPr id="0" name=""/>
        <dsp:cNvSpPr/>
      </dsp:nvSpPr>
      <dsp:spPr>
        <a:xfrm>
          <a:off x="2671762" y="592931"/>
          <a:ext cx="2428875" cy="1457324"/>
        </a:xfrm>
        <a:prstGeom prst="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0" u="none" kern="1200" dirty="0"/>
            <a:t>Foam concentrate supply</a:t>
          </a:r>
          <a:endParaRPr lang="en-US" sz="2900" b="0" kern="1200" dirty="0"/>
        </a:p>
      </dsp:txBody>
      <dsp:txXfrm>
        <a:off x="2671762" y="592931"/>
        <a:ext cx="2428875" cy="1457324"/>
      </dsp:txXfrm>
    </dsp:sp>
    <dsp:sp modelId="{DD3967EB-011E-427F-B6FE-CB70C923E60D}">
      <dsp:nvSpPr>
        <dsp:cNvPr id="0" name=""/>
        <dsp:cNvSpPr/>
      </dsp:nvSpPr>
      <dsp:spPr>
        <a:xfrm>
          <a:off x="5343525" y="592931"/>
          <a:ext cx="2428875" cy="1457324"/>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0" u="none" kern="1200" dirty="0"/>
            <a:t>Piping system</a:t>
          </a:r>
          <a:endParaRPr lang="en-US" sz="2900" b="0" kern="1200" dirty="0"/>
        </a:p>
      </dsp:txBody>
      <dsp:txXfrm>
        <a:off x="5343525" y="592931"/>
        <a:ext cx="2428875" cy="1457324"/>
      </dsp:txXfrm>
    </dsp:sp>
    <dsp:sp modelId="{926001B5-E32A-4759-A09D-612B44543F77}">
      <dsp:nvSpPr>
        <dsp:cNvPr id="0" name=""/>
        <dsp:cNvSpPr/>
      </dsp:nvSpPr>
      <dsp:spPr>
        <a:xfrm>
          <a:off x="1335881" y="2293143"/>
          <a:ext cx="2428875" cy="1457324"/>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0" u="none" kern="1200" dirty="0"/>
            <a:t>Proportioning equipment</a:t>
          </a:r>
          <a:endParaRPr lang="en-US" sz="2900" b="0" kern="1200" dirty="0"/>
        </a:p>
      </dsp:txBody>
      <dsp:txXfrm>
        <a:off x="1335881" y="2293143"/>
        <a:ext cx="2428875" cy="1457324"/>
      </dsp:txXfrm>
    </dsp:sp>
    <dsp:sp modelId="{D22E97B7-1DFE-48D0-9D47-0E0A82336D63}">
      <dsp:nvSpPr>
        <dsp:cNvPr id="0" name=""/>
        <dsp:cNvSpPr/>
      </dsp:nvSpPr>
      <dsp:spPr>
        <a:xfrm>
          <a:off x="4007643" y="2293143"/>
          <a:ext cx="2428875" cy="1457324"/>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0" u="none" kern="1200" dirty="0"/>
            <a:t>Foam discharge devices</a:t>
          </a:r>
          <a:endParaRPr lang="en-US" sz="2900" b="0" kern="1200" dirty="0"/>
        </a:p>
      </dsp:txBody>
      <dsp:txXfrm>
        <a:off x="4007643" y="2293143"/>
        <a:ext cx="2428875" cy="1457324"/>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4F4B6-4DE3-4F83-A593-BC2626EF97C5}">
      <dsp:nvSpPr>
        <dsp:cNvPr id="0" name=""/>
        <dsp:cNvSpPr/>
      </dsp:nvSpPr>
      <dsp:spPr>
        <a:xfrm>
          <a:off x="0" y="404019"/>
          <a:ext cx="3048000" cy="4069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6559" tIns="395732" rIns="236559"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Complete installation </a:t>
          </a:r>
          <a:r>
            <a:rPr lang="en-US" sz="1900" kern="1200" dirty="0" smtClean="0"/>
            <a:t>piped </a:t>
          </a:r>
          <a:r>
            <a:rPr lang="en-US" sz="1900" kern="1200" dirty="0"/>
            <a:t>from a central foam station</a:t>
          </a:r>
        </a:p>
        <a:p>
          <a:pPr marL="171450" lvl="1" indent="-171450" algn="l" defTabSz="844550">
            <a:lnSpc>
              <a:spcPct val="90000"/>
            </a:lnSpc>
            <a:spcBef>
              <a:spcPct val="0"/>
            </a:spcBef>
            <a:spcAft>
              <a:spcPct val="15000"/>
            </a:spcAft>
            <a:buChar char="••"/>
          </a:pPr>
          <a:r>
            <a:rPr lang="en-US" sz="1900" kern="1200" dirty="0"/>
            <a:t>Automatically discharges foam through fixed delivery outlets to the protected hazard</a:t>
          </a:r>
        </a:p>
        <a:p>
          <a:pPr marL="171450" lvl="1" indent="-171450" algn="l" defTabSz="844550">
            <a:lnSpc>
              <a:spcPct val="90000"/>
            </a:lnSpc>
            <a:spcBef>
              <a:spcPct val="0"/>
            </a:spcBef>
            <a:spcAft>
              <a:spcPct val="15000"/>
            </a:spcAft>
            <a:buChar char="••"/>
          </a:pPr>
          <a:r>
            <a:rPr lang="en-US" sz="1900" kern="1200" dirty="0"/>
            <a:t>If a pump is required to increase pressure on the system, it is usually permanently installed</a:t>
          </a:r>
        </a:p>
      </dsp:txBody>
      <dsp:txXfrm>
        <a:off x="0" y="404019"/>
        <a:ext cx="3048000" cy="4069800"/>
      </dsp:txXfrm>
    </dsp:sp>
    <dsp:sp modelId="{2AC9462C-4964-492E-95E9-780D2468429F}">
      <dsp:nvSpPr>
        <dsp:cNvPr id="0" name=""/>
        <dsp:cNvSpPr/>
      </dsp:nvSpPr>
      <dsp:spPr>
        <a:xfrm>
          <a:off x="152400" y="123579"/>
          <a:ext cx="2133600" cy="560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645" tIns="0" rIns="80645" bIns="0" numCol="1" spcCol="1270" anchor="ctr" anchorCtr="0">
          <a:noAutofit/>
        </a:bodyPr>
        <a:lstStyle/>
        <a:p>
          <a:pPr lvl="0" algn="l" defTabSz="844550">
            <a:lnSpc>
              <a:spcPct val="90000"/>
            </a:lnSpc>
            <a:spcBef>
              <a:spcPct val="0"/>
            </a:spcBef>
            <a:spcAft>
              <a:spcPct val="35000"/>
            </a:spcAft>
          </a:pPr>
          <a:r>
            <a:rPr lang="en-US" sz="1900" kern="1200" dirty="0"/>
            <a:t>Fixed</a:t>
          </a:r>
        </a:p>
      </dsp:txBody>
      <dsp:txXfrm>
        <a:off x="179780" y="150959"/>
        <a:ext cx="2078840" cy="506120"/>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ECED2-121D-48B7-8FA6-4CD4D16D8EE5}">
      <dsp:nvSpPr>
        <dsp:cNvPr id="0" name=""/>
        <dsp:cNvSpPr/>
      </dsp:nvSpPr>
      <dsp:spPr>
        <a:xfrm>
          <a:off x="0" y="484589"/>
          <a:ext cx="7772400" cy="3332700"/>
        </a:xfrm>
        <a:prstGeom prst="rect">
          <a:avLst/>
        </a:prstGeom>
        <a:solidFill>
          <a:schemeClr val="lt1">
            <a:alpha val="9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79044" rIns="603225"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Foam discharge piping is in place but not attached to a permanent source of foam; requires a separate mobile foam-solution source, usually a fire brigade or fire department pumper/truck</a:t>
          </a:r>
        </a:p>
        <a:p>
          <a:pPr marL="228600" lvl="1" indent="-228600" algn="l" defTabSz="1022350">
            <a:lnSpc>
              <a:spcPct val="90000"/>
            </a:lnSpc>
            <a:spcBef>
              <a:spcPct val="0"/>
            </a:spcBef>
            <a:spcAft>
              <a:spcPct val="15000"/>
            </a:spcAft>
            <a:buChar char="••"/>
          </a:pPr>
          <a:r>
            <a:rPr lang="en-US" sz="2300" kern="1200" dirty="0"/>
            <a:t>Primarily used on flammable liquid storage tanks</a:t>
          </a:r>
        </a:p>
        <a:p>
          <a:pPr marL="228600" lvl="1" indent="-228600" algn="l" defTabSz="1022350">
            <a:lnSpc>
              <a:spcPct val="90000"/>
            </a:lnSpc>
            <a:spcBef>
              <a:spcPct val="0"/>
            </a:spcBef>
            <a:spcAft>
              <a:spcPct val="15000"/>
            </a:spcAft>
            <a:buChar char="••"/>
          </a:pPr>
          <a:r>
            <a:rPr lang="en-US" sz="2300" kern="1200" dirty="0" smtClean="0"/>
            <a:t>Found </a:t>
          </a:r>
          <a:r>
            <a:rPr lang="en-US" sz="2300" kern="1200" dirty="0"/>
            <a:t>in settings that involve several similar hazards such as petroleum refineries</a:t>
          </a:r>
        </a:p>
      </dsp:txBody>
      <dsp:txXfrm>
        <a:off x="0" y="484589"/>
        <a:ext cx="7772400" cy="3332700"/>
      </dsp:txXfrm>
    </dsp:sp>
    <dsp:sp modelId="{2519359D-8F00-4B5F-A921-F4816A5CE8A3}">
      <dsp:nvSpPr>
        <dsp:cNvPr id="0" name=""/>
        <dsp:cNvSpPr/>
      </dsp:nvSpPr>
      <dsp:spPr>
        <a:xfrm>
          <a:off x="388620" y="145109"/>
          <a:ext cx="5440680" cy="678960"/>
        </a:xfrm>
        <a:prstGeom prst="roundRect">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022350">
            <a:lnSpc>
              <a:spcPct val="90000"/>
            </a:lnSpc>
            <a:spcBef>
              <a:spcPct val="0"/>
            </a:spcBef>
            <a:spcAft>
              <a:spcPct val="35000"/>
            </a:spcAft>
          </a:pPr>
          <a:r>
            <a:rPr lang="en-US" sz="2300" kern="1200" dirty="0"/>
            <a:t>Semifixed</a:t>
          </a:r>
        </a:p>
      </dsp:txBody>
      <dsp:txXfrm>
        <a:off x="421764" y="178253"/>
        <a:ext cx="5374392" cy="6126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672DF-D2AF-41AC-928A-2AADA8A04661}">
      <dsp:nvSpPr>
        <dsp:cNvPr id="0" name=""/>
        <dsp:cNvSpPr/>
      </dsp:nvSpPr>
      <dsp:spPr>
        <a:xfrm>
          <a:off x="0" y="466059"/>
          <a:ext cx="205740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en-US" sz="2400" b="0" kern="1200" dirty="0"/>
            <a:t>Class C</a:t>
          </a:r>
        </a:p>
      </dsp:txBody>
      <dsp:txXfrm>
        <a:off x="0" y="466059"/>
        <a:ext cx="2057400" cy="1287000"/>
      </dsp:txXfrm>
    </dsp:sp>
    <dsp:sp modelId="{353CDDF7-4180-481E-A1D0-8D2AD2EDBDD1}">
      <dsp:nvSpPr>
        <dsp:cNvPr id="0" name=""/>
        <dsp:cNvSpPr/>
      </dsp:nvSpPr>
      <dsp:spPr>
        <a:xfrm>
          <a:off x="2057399" y="3543"/>
          <a:ext cx="411480" cy="2212031"/>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4CFD9E-5AC0-46A6-9ED2-8273D1800E57}">
      <dsp:nvSpPr>
        <dsp:cNvPr id="0" name=""/>
        <dsp:cNvSpPr/>
      </dsp:nvSpPr>
      <dsp:spPr>
        <a:xfrm>
          <a:off x="2633471" y="3543"/>
          <a:ext cx="5596128" cy="221203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b="0" u="none" kern="1200" dirty="0"/>
            <a:t>Involves energized electrical equipment where the electrical nonconductivity of the extinguishing agent is of major importance</a:t>
          </a:r>
          <a:endParaRPr lang="en-US" sz="2000" b="0" kern="1200" dirty="0"/>
        </a:p>
        <a:p>
          <a:pPr marL="228600" lvl="1" indent="-228600" algn="l" defTabSz="889000">
            <a:lnSpc>
              <a:spcPct val="90000"/>
            </a:lnSpc>
            <a:spcBef>
              <a:spcPct val="0"/>
            </a:spcBef>
            <a:spcAft>
              <a:spcPct val="15000"/>
            </a:spcAft>
            <a:buChar char="••"/>
          </a:pPr>
          <a:r>
            <a:rPr lang="en-US" sz="2000" b="0" kern="1200" dirty="0"/>
            <a:t>Materials involved are either Class A (wiring insulation) or Class B (lubricants)</a:t>
          </a:r>
        </a:p>
        <a:p>
          <a:pPr marL="228600" lvl="1" indent="-228600" algn="l" defTabSz="889000">
            <a:lnSpc>
              <a:spcPct val="90000"/>
            </a:lnSpc>
            <a:spcBef>
              <a:spcPct val="0"/>
            </a:spcBef>
            <a:spcAft>
              <a:spcPct val="15000"/>
            </a:spcAft>
            <a:buChar char="••"/>
          </a:pPr>
          <a:r>
            <a:rPr lang="en-US" sz="2000" b="0" kern="1200" dirty="0" smtClean="0"/>
            <a:t>Can </a:t>
          </a:r>
          <a:r>
            <a:rPr lang="en-US" sz="2000" b="0" kern="1200" dirty="0"/>
            <a:t>be extinguished once the equipment is de-energized</a:t>
          </a:r>
        </a:p>
      </dsp:txBody>
      <dsp:txXfrm>
        <a:off x="2633471" y="3543"/>
        <a:ext cx="5596128" cy="2212031"/>
      </dsp:txXfrm>
    </dsp:sp>
    <dsp:sp modelId="{F7CDD804-3761-4C85-8D7B-486A1C917BD6}">
      <dsp:nvSpPr>
        <dsp:cNvPr id="0" name=""/>
        <dsp:cNvSpPr/>
      </dsp:nvSpPr>
      <dsp:spPr>
        <a:xfrm>
          <a:off x="0" y="2751215"/>
          <a:ext cx="205740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en-US" sz="2400" b="0" kern="1200" dirty="0"/>
            <a:t>Class D</a:t>
          </a:r>
        </a:p>
      </dsp:txBody>
      <dsp:txXfrm>
        <a:off x="0" y="2751215"/>
        <a:ext cx="2057400" cy="1287000"/>
      </dsp:txXfrm>
    </dsp:sp>
    <dsp:sp modelId="{8EAAE723-0175-4F85-A3FF-E878B6E43196}">
      <dsp:nvSpPr>
        <dsp:cNvPr id="0" name=""/>
        <dsp:cNvSpPr/>
      </dsp:nvSpPr>
      <dsp:spPr>
        <a:xfrm>
          <a:off x="2057399" y="2449575"/>
          <a:ext cx="411480" cy="1890281"/>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851E26-E56F-4364-B57F-CC50EDC52FF3}">
      <dsp:nvSpPr>
        <dsp:cNvPr id="0" name=""/>
        <dsp:cNvSpPr/>
      </dsp:nvSpPr>
      <dsp:spPr>
        <a:xfrm>
          <a:off x="2633471" y="2449575"/>
          <a:ext cx="5596128" cy="1890281"/>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x-none" sz="2000" b="0" u="none" kern="1200" dirty="0"/>
            <a:t>Involves combustible metals such as aluminum, magnesium, potassium, sodium, titanium, and zirconium (particularly in their powdered forms)</a:t>
          </a:r>
          <a:endParaRPr lang="en-US" sz="2000" b="0" kern="1200" dirty="0"/>
        </a:p>
        <a:p>
          <a:pPr marL="228600" lvl="1" indent="-228600" algn="l" defTabSz="889000">
            <a:lnSpc>
              <a:spcPct val="90000"/>
            </a:lnSpc>
            <a:spcBef>
              <a:spcPct val="0"/>
            </a:spcBef>
            <a:spcAft>
              <a:spcPct val="15000"/>
            </a:spcAft>
            <a:buChar char="••"/>
          </a:pPr>
          <a:r>
            <a:rPr lang="en-US" sz="2000" b="0" u="none" kern="1200" dirty="0"/>
            <a:t>M</a:t>
          </a:r>
          <a:r>
            <a:rPr lang="x-none" sz="2000" b="0" u="none" kern="1200"/>
            <a:t>ay require special extinguishing agents or techniques</a:t>
          </a:r>
          <a:endParaRPr lang="en-US" sz="2000" b="0" kern="1200" dirty="0"/>
        </a:p>
      </dsp:txBody>
      <dsp:txXfrm>
        <a:off x="2633471" y="2449575"/>
        <a:ext cx="5596128" cy="1890281"/>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ECED2-121D-48B7-8FA6-4CD4D16D8EE5}">
      <dsp:nvSpPr>
        <dsp:cNvPr id="0" name=""/>
        <dsp:cNvSpPr/>
      </dsp:nvSpPr>
      <dsp:spPr>
        <a:xfrm>
          <a:off x="0" y="364949"/>
          <a:ext cx="7772400" cy="18522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3225" tIns="437388" rIns="603225"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t>Wheel-mounted</a:t>
          </a:r>
          <a:r>
            <a:rPr lang="en-US" sz="2100" kern="1200" dirty="0"/>
            <a:t>, foam fire extinguishing system</a:t>
          </a:r>
        </a:p>
        <a:p>
          <a:pPr marL="228600" lvl="1" indent="-228600" algn="l" defTabSz="933450">
            <a:lnSpc>
              <a:spcPct val="90000"/>
            </a:lnSpc>
            <a:spcBef>
              <a:spcPct val="0"/>
            </a:spcBef>
            <a:spcAft>
              <a:spcPct val="15000"/>
            </a:spcAft>
            <a:buChar char="••"/>
          </a:pPr>
          <a:r>
            <a:rPr lang="en-US" sz="2100" kern="1200" dirty="0"/>
            <a:t>May </a:t>
          </a:r>
          <a:r>
            <a:rPr lang="en-US" sz="2100" kern="1200" dirty="0" smtClean="0"/>
            <a:t>contain </a:t>
          </a:r>
          <a:r>
            <a:rPr lang="en-US" sz="2100" kern="1200" dirty="0"/>
            <a:t>premixed foam </a:t>
          </a:r>
          <a:r>
            <a:rPr lang="en-US" sz="2100" kern="1200" dirty="0" smtClean="0"/>
            <a:t>solution or </a:t>
          </a:r>
          <a:r>
            <a:rPr lang="en-US" sz="2100" kern="1200" dirty="0"/>
            <a:t>have water supply connection capability</a:t>
          </a:r>
        </a:p>
        <a:p>
          <a:pPr marL="228600" lvl="1" indent="-228600" algn="l" defTabSz="933450">
            <a:lnSpc>
              <a:spcPct val="90000"/>
            </a:lnSpc>
            <a:spcBef>
              <a:spcPct val="0"/>
            </a:spcBef>
            <a:spcAft>
              <a:spcPct val="15000"/>
            </a:spcAft>
            <a:buChar char="••"/>
          </a:pPr>
          <a:r>
            <a:rPr lang="en-US" sz="2100" kern="1200" dirty="0"/>
            <a:t>Can be self-propelled or towed by a vehicle </a:t>
          </a:r>
        </a:p>
      </dsp:txBody>
      <dsp:txXfrm>
        <a:off x="0" y="364949"/>
        <a:ext cx="7772400" cy="1852200"/>
      </dsp:txXfrm>
    </dsp:sp>
    <dsp:sp modelId="{2519359D-8F00-4B5F-A921-F4816A5CE8A3}">
      <dsp:nvSpPr>
        <dsp:cNvPr id="0" name=""/>
        <dsp:cNvSpPr/>
      </dsp:nvSpPr>
      <dsp:spPr>
        <a:xfrm>
          <a:off x="388620" y="54989"/>
          <a:ext cx="5440680" cy="6199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5645" tIns="0" rIns="205645" bIns="0" numCol="1" spcCol="1270" anchor="ctr" anchorCtr="0">
          <a:noAutofit/>
        </a:bodyPr>
        <a:lstStyle/>
        <a:p>
          <a:pPr lvl="0" algn="l" defTabSz="933450">
            <a:lnSpc>
              <a:spcPct val="90000"/>
            </a:lnSpc>
            <a:spcBef>
              <a:spcPct val="0"/>
            </a:spcBef>
            <a:spcAft>
              <a:spcPct val="35000"/>
            </a:spcAft>
          </a:pPr>
          <a:r>
            <a:rPr lang="en-US" sz="2100" kern="1200" dirty="0"/>
            <a:t>Mobile</a:t>
          </a:r>
        </a:p>
      </dsp:txBody>
      <dsp:txXfrm>
        <a:off x="418882" y="85251"/>
        <a:ext cx="5380156" cy="559396"/>
      </dsp:txXfrm>
    </dsp:sp>
    <dsp:sp modelId="{644FCB60-76F0-44BD-9D09-70F6DCA1ADFA}">
      <dsp:nvSpPr>
        <dsp:cNvPr id="0" name=""/>
        <dsp:cNvSpPr/>
      </dsp:nvSpPr>
      <dsp:spPr>
        <a:xfrm>
          <a:off x="0" y="2640510"/>
          <a:ext cx="7772400" cy="11907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3225" tIns="437388" rIns="603225"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Hand-transported foam-producing equipment, such as hose, nozzle, proportioner, and other materials </a:t>
          </a:r>
        </a:p>
      </dsp:txBody>
      <dsp:txXfrm>
        <a:off x="0" y="2640510"/>
        <a:ext cx="7772400" cy="1190700"/>
      </dsp:txXfrm>
    </dsp:sp>
    <dsp:sp modelId="{D7FC40A5-1342-4707-AB54-D3E0D2ABAD28}">
      <dsp:nvSpPr>
        <dsp:cNvPr id="0" name=""/>
        <dsp:cNvSpPr/>
      </dsp:nvSpPr>
      <dsp:spPr>
        <a:xfrm>
          <a:off x="388620" y="2330549"/>
          <a:ext cx="5440680" cy="61992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5645" tIns="0" rIns="205645" bIns="0" numCol="1" spcCol="1270" anchor="ctr" anchorCtr="0">
          <a:noAutofit/>
        </a:bodyPr>
        <a:lstStyle/>
        <a:p>
          <a:pPr lvl="0" algn="l" defTabSz="933450">
            <a:lnSpc>
              <a:spcPct val="90000"/>
            </a:lnSpc>
            <a:spcBef>
              <a:spcPct val="0"/>
            </a:spcBef>
            <a:spcAft>
              <a:spcPct val="35000"/>
            </a:spcAft>
          </a:pPr>
          <a:r>
            <a:rPr lang="en-US" sz="2100" kern="1200" dirty="0"/>
            <a:t>Portable</a:t>
          </a:r>
        </a:p>
      </dsp:txBody>
      <dsp:txXfrm>
        <a:off x="418882" y="2360811"/>
        <a:ext cx="5380156" cy="559396"/>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ECED2-121D-48B7-8FA6-4CD4D16D8EE5}">
      <dsp:nvSpPr>
        <dsp:cNvPr id="0" name=""/>
        <dsp:cNvSpPr/>
      </dsp:nvSpPr>
      <dsp:spPr>
        <a:xfrm>
          <a:off x="0" y="152460"/>
          <a:ext cx="8077200" cy="16443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6880" tIns="187452" rIns="626880"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Raw foam liquid before the introduction of water and air</a:t>
          </a:r>
        </a:p>
        <a:p>
          <a:pPr marL="171450" lvl="1" indent="-171450" algn="l" defTabSz="800100">
            <a:lnSpc>
              <a:spcPct val="90000"/>
            </a:lnSpc>
            <a:spcBef>
              <a:spcPct val="0"/>
            </a:spcBef>
            <a:spcAft>
              <a:spcPct val="15000"/>
            </a:spcAft>
            <a:buChar char="••"/>
          </a:pPr>
          <a:r>
            <a:rPr lang="en-US" sz="1800" b="0" kern="1200" dirty="0"/>
            <a:t>Usually shipped in 5-gallon (20 L) buckets or 55-gallon (220 L) drums</a:t>
          </a:r>
        </a:p>
        <a:p>
          <a:pPr marL="171450" lvl="1" indent="-171450" algn="l" defTabSz="800100">
            <a:lnSpc>
              <a:spcPct val="90000"/>
            </a:lnSpc>
            <a:spcBef>
              <a:spcPct val="0"/>
            </a:spcBef>
            <a:spcAft>
              <a:spcPct val="15000"/>
            </a:spcAft>
            <a:buChar char="••"/>
          </a:pPr>
          <a:r>
            <a:rPr lang="en-US" sz="1800" b="0" kern="1200" dirty="0"/>
            <a:t>Stored in large fixed tanks that can hold 500 gallons (2 000 L) or more</a:t>
          </a:r>
        </a:p>
      </dsp:txBody>
      <dsp:txXfrm>
        <a:off x="0" y="152460"/>
        <a:ext cx="8077200" cy="1644300"/>
      </dsp:txXfrm>
    </dsp:sp>
    <dsp:sp modelId="{2519359D-8F00-4B5F-A921-F4816A5CE8A3}">
      <dsp:nvSpPr>
        <dsp:cNvPr id="0" name=""/>
        <dsp:cNvSpPr/>
      </dsp:nvSpPr>
      <dsp:spPr>
        <a:xfrm>
          <a:off x="403860" y="19620"/>
          <a:ext cx="5654040" cy="2656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3709" tIns="0" rIns="213709" bIns="0" numCol="1" spcCol="1270" anchor="ctr" anchorCtr="0">
          <a:noAutofit/>
        </a:bodyPr>
        <a:lstStyle/>
        <a:p>
          <a:pPr lvl="0" algn="l" defTabSz="889000">
            <a:lnSpc>
              <a:spcPct val="90000"/>
            </a:lnSpc>
            <a:spcBef>
              <a:spcPct val="0"/>
            </a:spcBef>
            <a:spcAft>
              <a:spcPct val="35000"/>
            </a:spcAft>
          </a:pPr>
          <a:r>
            <a:rPr lang="en-US" sz="2000" b="0" kern="1200" dirty="0"/>
            <a:t>Foam concentrate</a:t>
          </a:r>
        </a:p>
      </dsp:txBody>
      <dsp:txXfrm>
        <a:off x="416829" y="32589"/>
        <a:ext cx="5628102" cy="239742"/>
      </dsp:txXfrm>
    </dsp:sp>
    <dsp:sp modelId="{A4AC9BC9-865D-4EC7-9C72-55F75FB294F6}">
      <dsp:nvSpPr>
        <dsp:cNvPr id="0" name=""/>
        <dsp:cNvSpPr/>
      </dsp:nvSpPr>
      <dsp:spPr>
        <a:xfrm>
          <a:off x="0" y="1978200"/>
          <a:ext cx="8077200" cy="822150"/>
        </a:xfrm>
        <a:prstGeom prst="rect">
          <a:avLst/>
        </a:prstGeom>
        <a:solidFill>
          <a:schemeClr val="lt1">
            <a:alpha val="90000"/>
            <a:hueOff val="0"/>
            <a:satOff val="0"/>
            <a:lumOff val="0"/>
            <a:alphaOff val="0"/>
          </a:schemeClr>
        </a:solidFill>
        <a:ln w="9525" cap="flat" cmpd="sng" algn="ctr">
          <a:solidFill>
            <a:schemeClr val="accent2">
              <a:shade val="80000"/>
              <a:hueOff val="0"/>
              <a:satOff val="-3694"/>
              <a:lumOff val="948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6880" tIns="187452" rIns="626880"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Device that introduces the correct amount of concentrate into the water stream to make the foam solution</a:t>
          </a:r>
        </a:p>
      </dsp:txBody>
      <dsp:txXfrm>
        <a:off x="0" y="1978200"/>
        <a:ext cx="8077200" cy="822150"/>
      </dsp:txXfrm>
    </dsp:sp>
    <dsp:sp modelId="{1AED2804-9F38-4F45-83CC-ED4B6B037493}">
      <dsp:nvSpPr>
        <dsp:cNvPr id="0" name=""/>
        <dsp:cNvSpPr/>
      </dsp:nvSpPr>
      <dsp:spPr>
        <a:xfrm>
          <a:off x="403860" y="1845360"/>
          <a:ext cx="5654040" cy="26568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3709" tIns="0" rIns="213709" bIns="0" numCol="1" spcCol="1270" anchor="ctr" anchorCtr="0">
          <a:noAutofit/>
        </a:bodyPr>
        <a:lstStyle/>
        <a:p>
          <a:pPr lvl="0" algn="l" defTabSz="889000">
            <a:lnSpc>
              <a:spcPct val="90000"/>
            </a:lnSpc>
            <a:spcBef>
              <a:spcPct val="0"/>
            </a:spcBef>
            <a:spcAft>
              <a:spcPct val="35000"/>
            </a:spcAft>
          </a:pPr>
          <a:r>
            <a:rPr lang="en-US" sz="2000" b="0" kern="1200" dirty="0"/>
            <a:t>Foam proportioner</a:t>
          </a:r>
        </a:p>
      </dsp:txBody>
      <dsp:txXfrm>
        <a:off x="416829" y="1858329"/>
        <a:ext cx="5628102" cy="239742"/>
      </dsp:txXfrm>
    </dsp:sp>
    <dsp:sp modelId="{BEB1216A-D760-49F1-ACB3-CD677E81F0BD}">
      <dsp:nvSpPr>
        <dsp:cNvPr id="0" name=""/>
        <dsp:cNvSpPr/>
      </dsp:nvSpPr>
      <dsp:spPr>
        <a:xfrm>
          <a:off x="0" y="2981790"/>
          <a:ext cx="8077200" cy="822150"/>
        </a:xfrm>
        <a:prstGeom prst="rect">
          <a:avLst/>
        </a:prstGeom>
        <a:solidFill>
          <a:schemeClr val="lt1">
            <a:alpha val="90000"/>
            <a:hueOff val="0"/>
            <a:satOff val="0"/>
            <a:lumOff val="0"/>
            <a:alphaOff val="0"/>
          </a:schemeClr>
        </a:solidFill>
        <a:ln w="9525" cap="flat" cmpd="sng" algn="ctr">
          <a:solidFill>
            <a:schemeClr val="accent2">
              <a:shade val="80000"/>
              <a:hueOff val="0"/>
              <a:satOff val="-7387"/>
              <a:lumOff val="1896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6880" tIns="187452" rIns="626880"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Homogeneous mixture of foam concentrate and water before the introduction of air</a:t>
          </a:r>
        </a:p>
      </dsp:txBody>
      <dsp:txXfrm>
        <a:off x="0" y="2981790"/>
        <a:ext cx="8077200" cy="822150"/>
      </dsp:txXfrm>
    </dsp:sp>
    <dsp:sp modelId="{3F6E8E2E-3770-46A9-9491-B42D928F498D}">
      <dsp:nvSpPr>
        <dsp:cNvPr id="0" name=""/>
        <dsp:cNvSpPr/>
      </dsp:nvSpPr>
      <dsp:spPr>
        <a:xfrm>
          <a:off x="403860" y="2848950"/>
          <a:ext cx="5654040" cy="26568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3709" tIns="0" rIns="213709" bIns="0" numCol="1" spcCol="1270" anchor="ctr" anchorCtr="0">
          <a:noAutofit/>
        </a:bodyPr>
        <a:lstStyle/>
        <a:p>
          <a:pPr lvl="0" algn="l" defTabSz="889000">
            <a:lnSpc>
              <a:spcPct val="90000"/>
            </a:lnSpc>
            <a:spcBef>
              <a:spcPct val="0"/>
            </a:spcBef>
            <a:spcAft>
              <a:spcPct val="35000"/>
            </a:spcAft>
          </a:pPr>
          <a:r>
            <a:rPr lang="en-US" sz="2000" b="0" kern="1200" dirty="0"/>
            <a:t>Foam solution</a:t>
          </a:r>
        </a:p>
      </dsp:txBody>
      <dsp:txXfrm>
        <a:off x="416829" y="2861919"/>
        <a:ext cx="5628102" cy="239742"/>
      </dsp:txXfrm>
    </dsp:sp>
    <dsp:sp modelId="{8C53E547-1122-4250-B370-992B9E51C76A}">
      <dsp:nvSpPr>
        <dsp:cNvPr id="0" name=""/>
        <dsp:cNvSpPr/>
      </dsp:nvSpPr>
      <dsp:spPr>
        <a:xfrm>
          <a:off x="0" y="3985380"/>
          <a:ext cx="8077200" cy="5670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6880" tIns="187452" rIns="626880"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Completed product once air is introduced into the foam solution</a:t>
          </a:r>
        </a:p>
      </dsp:txBody>
      <dsp:txXfrm>
        <a:off x="0" y="3985380"/>
        <a:ext cx="8077200" cy="567000"/>
      </dsp:txXfrm>
    </dsp:sp>
    <dsp:sp modelId="{3D18C643-CECA-4CF6-9980-B50993B05D86}">
      <dsp:nvSpPr>
        <dsp:cNvPr id="0" name=""/>
        <dsp:cNvSpPr/>
      </dsp:nvSpPr>
      <dsp:spPr>
        <a:xfrm>
          <a:off x="403860" y="3852540"/>
          <a:ext cx="5654040" cy="26568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3709" tIns="0" rIns="213709" bIns="0" numCol="1" spcCol="1270" anchor="ctr" anchorCtr="0">
          <a:noAutofit/>
        </a:bodyPr>
        <a:lstStyle/>
        <a:p>
          <a:pPr lvl="0" algn="l" defTabSz="889000">
            <a:lnSpc>
              <a:spcPct val="90000"/>
            </a:lnSpc>
            <a:spcBef>
              <a:spcPct val="0"/>
            </a:spcBef>
            <a:spcAft>
              <a:spcPct val="35000"/>
            </a:spcAft>
          </a:pPr>
          <a:r>
            <a:rPr lang="en-US" sz="2000" b="0" kern="1200" dirty="0"/>
            <a:t>Foam</a:t>
          </a:r>
        </a:p>
      </dsp:txBody>
      <dsp:txXfrm>
        <a:off x="416829" y="3865509"/>
        <a:ext cx="5628102" cy="239742"/>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3EE10-0981-480D-B09A-43D4034F9A9F}">
      <dsp:nvSpPr>
        <dsp:cNvPr id="0" name=""/>
        <dsp:cNvSpPr/>
      </dsp:nvSpPr>
      <dsp:spPr>
        <a:xfrm>
          <a:off x="0" y="721599"/>
          <a:ext cx="34290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All of </a:t>
          </a:r>
          <a:r>
            <a:rPr lang="x-none" sz="2000" b="0" u="none" kern="1200" dirty="0" smtClean="0"/>
            <a:t>elements </a:t>
          </a:r>
          <a:r>
            <a:rPr lang="x-none" sz="2000" b="0" u="none" kern="1200" dirty="0"/>
            <a:t>must be present and blended in the correct proportions</a:t>
          </a:r>
          <a:endParaRPr lang="en-US" sz="2000" b="0" kern="1200" dirty="0"/>
        </a:p>
      </dsp:txBody>
      <dsp:txXfrm>
        <a:off x="59399" y="780998"/>
        <a:ext cx="3310202" cy="1098002"/>
      </dsp:txXfrm>
    </dsp:sp>
    <dsp:sp modelId="{3C098D9E-8109-460B-B6EB-C1E9586D2853}">
      <dsp:nvSpPr>
        <dsp:cNvPr id="0" name=""/>
        <dsp:cNvSpPr/>
      </dsp:nvSpPr>
      <dsp:spPr>
        <a:xfrm>
          <a:off x="0" y="2125600"/>
          <a:ext cx="34290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u="none" kern="1200" dirty="0"/>
            <a:t>R</a:t>
          </a:r>
          <a:r>
            <a:rPr lang="x-none" sz="2000" b="0" u="none" kern="1200" dirty="0"/>
            <a:t>emoving any element will result in either no foam or poor-quality foams</a:t>
          </a:r>
          <a:endParaRPr lang="en-US" sz="2000" b="0" kern="1200" dirty="0"/>
        </a:p>
      </dsp:txBody>
      <dsp:txXfrm>
        <a:off x="59399" y="2184999"/>
        <a:ext cx="3310202" cy="1098002"/>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5CDA7-39D5-4E94-B90A-E9AD89E42105}">
      <dsp:nvSpPr>
        <dsp:cNvPr id="0" name=""/>
        <dsp:cNvSpPr/>
      </dsp:nvSpPr>
      <dsp:spPr>
        <a:xfrm>
          <a:off x="0" y="291722"/>
          <a:ext cx="5867399"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sz="4000" kern="1200" dirty="0"/>
            <a:t>Proportioning</a:t>
          </a:r>
        </a:p>
      </dsp:txBody>
      <dsp:txXfrm>
        <a:off x="59399" y="351121"/>
        <a:ext cx="5748601" cy="1098002"/>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B9E95-9DAA-4BBE-92C3-E8CEE745516D}">
      <dsp:nvSpPr>
        <dsp:cNvPr id="0" name=""/>
        <dsp:cNvSpPr/>
      </dsp:nvSpPr>
      <dsp:spPr>
        <a:xfrm>
          <a:off x="159512" y="2057730"/>
          <a:ext cx="2336368" cy="769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kern="1200" dirty="0"/>
            <a:t>Water </a:t>
          </a:r>
          <a:r>
            <a:rPr lang="en-US" sz="1800" b="0" kern="1200" dirty="0" smtClean="0"/>
            <a:t>mixed </a:t>
          </a:r>
          <a:r>
            <a:rPr lang="en-US" sz="1800" b="0" kern="1200" dirty="0"/>
            <a:t>with foam liquid concentrate to </a:t>
          </a:r>
          <a:r>
            <a:rPr lang="en-US" sz="1800" b="0" kern="1200" dirty="0" smtClean="0"/>
            <a:t>form </a:t>
          </a:r>
          <a:r>
            <a:rPr lang="en-US" sz="1800" b="0" kern="1200" dirty="0"/>
            <a:t>foam solution</a:t>
          </a:r>
        </a:p>
      </dsp:txBody>
      <dsp:txXfrm>
        <a:off x="159512" y="2057730"/>
        <a:ext cx="2336368" cy="769939"/>
      </dsp:txXfrm>
    </dsp:sp>
    <dsp:sp modelId="{9D76DBA1-6E3A-4875-9DA9-71F1EBA528B3}">
      <dsp:nvSpPr>
        <dsp:cNvPr id="0" name=""/>
        <dsp:cNvSpPr/>
      </dsp:nvSpPr>
      <dsp:spPr>
        <a:xfrm>
          <a:off x="76200" y="1823562"/>
          <a:ext cx="185847" cy="185847"/>
        </a:xfrm>
        <a:prstGeom prst="ellipse">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0B7C030-2B36-48B1-AF93-5DB88768F27C}">
      <dsp:nvSpPr>
        <dsp:cNvPr id="0" name=""/>
        <dsp:cNvSpPr/>
      </dsp:nvSpPr>
      <dsp:spPr>
        <a:xfrm>
          <a:off x="286951" y="1563376"/>
          <a:ext cx="185847" cy="185847"/>
        </a:xfrm>
        <a:prstGeom prst="ellipse">
          <a:avLst/>
        </a:prstGeom>
        <a:gradFill rotWithShape="0">
          <a:gsLst>
            <a:gs pos="0">
              <a:schemeClr val="accent2">
                <a:shade val="80000"/>
                <a:hueOff val="0"/>
                <a:satOff val="-616"/>
                <a:lumOff val="1581"/>
                <a:alphaOff val="0"/>
                <a:shade val="51000"/>
                <a:satMod val="130000"/>
              </a:schemeClr>
            </a:gs>
            <a:gs pos="80000">
              <a:schemeClr val="accent2">
                <a:shade val="80000"/>
                <a:hueOff val="0"/>
                <a:satOff val="-616"/>
                <a:lumOff val="1581"/>
                <a:alphaOff val="0"/>
                <a:shade val="93000"/>
                <a:satMod val="130000"/>
              </a:schemeClr>
            </a:gs>
            <a:gs pos="100000">
              <a:schemeClr val="accent2">
                <a:shade val="80000"/>
                <a:hueOff val="0"/>
                <a:satOff val="-616"/>
                <a:lumOff val="158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729F5B5-976A-4F53-81C7-C8B529150893}">
      <dsp:nvSpPr>
        <dsp:cNvPr id="0" name=""/>
        <dsp:cNvSpPr/>
      </dsp:nvSpPr>
      <dsp:spPr>
        <a:xfrm>
          <a:off x="599174" y="1615413"/>
          <a:ext cx="292046" cy="292046"/>
        </a:xfrm>
        <a:prstGeom prst="ellipse">
          <a:avLst/>
        </a:prstGeom>
        <a:gradFill rotWithShape="0">
          <a:gsLst>
            <a:gs pos="0">
              <a:schemeClr val="accent2">
                <a:shade val="80000"/>
                <a:hueOff val="0"/>
                <a:satOff val="-1231"/>
                <a:lumOff val="3161"/>
                <a:alphaOff val="0"/>
                <a:shade val="51000"/>
                <a:satMod val="130000"/>
              </a:schemeClr>
            </a:gs>
            <a:gs pos="80000">
              <a:schemeClr val="accent2">
                <a:shade val="80000"/>
                <a:hueOff val="0"/>
                <a:satOff val="-1231"/>
                <a:lumOff val="3161"/>
                <a:alphaOff val="0"/>
                <a:shade val="93000"/>
                <a:satMod val="130000"/>
              </a:schemeClr>
            </a:gs>
            <a:gs pos="100000">
              <a:schemeClr val="accent2">
                <a:shade val="80000"/>
                <a:hueOff val="0"/>
                <a:satOff val="-1231"/>
                <a:lumOff val="316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5022D4B-ACB9-4E76-A6BF-0AEAC7072FAA}">
      <dsp:nvSpPr>
        <dsp:cNvPr id="0" name=""/>
        <dsp:cNvSpPr/>
      </dsp:nvSpPr>
      <dsp:spPr>
        <a:xfrm>
          <a:off x="859361" y="1329208"/>
          <a:ext cx="185847" cy="185847"/>
        </a:xfrm>
        <a:prstGeom prst="ellipse">
          <a:avLst/>
        </a:prstGeom>
        <a:gradFill rotWithShape="0">
          <a:gsLst>
            <a:gs pos="0">
              <a:schemeClr val="accent2">
                <a:shade val="80000"/>
                <a:hueOff val="0"/>
                <a:satOff val="-1847"/>
                <a:lumOff val="4741"/>
                <a:alphaOff val="0"/>
                <a:shade val="51000"/>
                <a:satMod val="130000"/>
              </a:schemeClr>
            </a:gs>
            <a:gs pos="80000">
              <a:schemeClr val="accent2">
                <a:shade val="80000"/>
                <a:hueOff val="0"/>
                <a:satOff val="-1847"/>
                <a:lumOff val="4741"/>
                <a:alphaOff val="0"/>
                <a:shade val="93000"/>
                <a:satMod val="130000"/>
              </a:schemeClr>
            </a:gs>
            <a:gs pos="100000">
              <a:schemeClr val="accent2">
                <a:shade val="80000"/>
                <a:hueOff val="0"/>
                <a:satOff val="-1847"/>
                <a:lumOff val="474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6B069D2-1EAD-49EE-A7BB-912F3A075747}">
      <dsp:nvSpPr>
        <dsp:cNvPr id="0" name=""/>
        <dsp:cNvSpPr/>
      </dsp:nvSpPr>
      <dsp:spPr>
        <a:xfrm>
          <a:off x="1197603" y="1066801"/>
          <a:ext cx="185847" cy="185847"/>
        </a:xfrm>
        <a:prstGeom prst="ellipse">
          <a:avLst/>
        </a:prstGeom>
        <a:gradFill rotWithShape="0">
          <a:gsLst>
            <a:gs pos="0">
              <a:schemeClr val="accent2">
                <a:shade val="80000"/>
                <a:hueOff val="0"/>
                <a:satOff val="-2462"/>
                <a:lumOff val="6322"/>
                <a:alphaOff val="0"/>
                <a:shade val="51000"/>
                <a:satMod val="130000"/>
              </a:schemeClr>
            </a:gs>
            <a:gs pos="80000">
              <a:schemeClr val="accent2">
                <a:shade val="80000"/>
                <a:hueOff val="0"/>
                <a:satOff val="-2462"/>
                <a:lumOff val="6322"/>
                <a:alphaOff val="0"/>
                <a:shade val="93000"/>
                <a:satMod val="130000"/>
              </a:schemeClr>
            </a:gs>
            <a:gs pos="100000">
              <a:schemeClr val="accent2">
                <a:shade val="80000"/>
                <a:hueOff val="0"/>
                <a:satOff val="-2462"/>
                <a:lumOff val="632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C9DDB1F-7CF5-403D-83DC-DE8F8C9C9615}">
      <dsp:nvSpPr>
        <dsp:cNvPr id="0" name=""/>
        <dsp:cNvSpPr/>
      </dsp:nvSpPr>
      <dsp:spPr>
        <a:xfrm>
          <a:off x="1613901" y="1407264"/>
          <a:ext cx="185847" cy="185847"/>
        </a:xfrm>
        <a:prstGeom prst="ellipse">
          <a:avLst/>
        </a:prstGeom>
        <a:gradFill rotWithShape="0">
          <a:gsLst>
            <a:gs pos="0">
              <a:schemeClr val="accent2">
                <a:shade val="80000"/>
                <a:hueOff val="0"/>
                <a:satOff val="-3078"/>
                <a:lumOff val="7903"/>
                <a:alphaOff val="0"/>
                <a:shade val="51000"/>
                <a:satMod val="130000"/>
              </a:schemeClr>
            </a:gs>
            <a:gs pos="80000">
              <a:schemeClr val="accent2">
                <a:shade val="80000"/>
                <a:hueOff val="0"/>
                <a:satOff val="-3078"/>
                <a:lumOff val="7903"/>
                <a:alphaOff val="0"/>
                <a:shade val="93000"/>
                <a:satMod val="130000"/>
              </a:schemeClr>
            </a:gs>
            <a:gs pos="100000">
              <a:schemeClr val="accent2">
                <a:shade val="80000"/>
                <a:hueOff val="0"/>
                <a:satOff val="-3078"/>
                <a:lumOff val="790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20E5BA6-53AF-4A9A-BCB0-A9B9BE39408E}">
      <dsp:nvSpPr>
        <dsp:cNvPr id="0" name=""/>
        <dsp:cNvSpPr/>
      </dsp:nvSpPr>
      <dsp:spPr>
        <a:xfrm>
          <a:off x="1874088" y="1537357"/>
          <a:ext cx="292046" cy="292046"/>
        </a:xfrm>
        <a:prstGeom prst="ellipse">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46F3B78-A647-4113-8975-E2A0B4F89943}">
      <dsp:nvSpPr>
        <dsp:cNvPr id="0" name=""/>
        <dsp:cNvSpPr/>
      </dsp:nvSpPr>
      <dsp:spPr>
        <a:xfrm>
          <a:off x="2328752" y="1752600"/>
          <a:ext cx="185847" cy="185847"/>
        </a:xfrm>
        <a:prstGeom prst="ellipse">
          <a:avLst/>
        </a:prstGeom>
        <a:gradFill rotWithShape="0">
          <a:gsLst>
            <a:gs pos="0">
              <a:schemeClr val="accent2">
                <a:shade val="80000"/>
                <a:hueOff val="0"/>
                <a:satOff val="-4309"/>
                <a:lumOff val="11063"/>
                <a:alphaOff val="0"/>
                <a:shade val="51000"/>
                <a:satMod val="130000"/>
              </a:schemeClr>
            </a:gs>
            <a:gs pos="80000">
              <a:schemeClr val="accent2">
                <a:shade val="80000"/>
                <a:hueOff val="0"/>
                <a:satOff val="-4309"/>
                <a:lumOff val="11063"/>
                <a:alphaOff val="0"/>
                <a:shade val="93000"/>
                <a:satMod val="130000"/>
              </a:schemeClr>
            </a:gs>
            <a:gs pos="100000">
              <a:schemeClr val="accent2">
                <a:shade val="80000"/>
                <a:hueOff val="0"/>
                <a:satOff val="-4309"/>
                <a:lumOff val="110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5CC909F-5448-46AA-BD38-9ED838C5E384}">
      <dsp:nvSpPr>
        <dsp:cNvPr id="0" name=""/>
        <dsp:cNvSpPr/>
      </dsp:nvSpPr>
      <dsp:spPr>
        <a:xfrm>
          <a:off x="2394461" y="2109767"/>
          <a:ext cx="185847" cy="185847"/>
        </a:xfrm>
        <a:prstGeom prst="ellipse">
          <a:avLst/>
        </a:prstGeom>
        <a:gradFill rotWithShape="0">
          <a:gsLst>
            <a:gs pos="0">
              <a:schemeClr val="accent2">
                <a:shade val="80000"/>
                <a:hueOff val="0"/>
                <a:satOff val="-4925"/>
                <a:lumOff val="12644"/>
                <a:alphaOff val="0"/>
                <a:shade val="51000"/>
                <a:satMod val="130000"/>
              </a:schemeClr>
            </a:gs>
            <a:gs pos="80000">
              <a:schemeClr val="accent2">
                <a:shade val="80000"/>
                <a:hueOff val="0"/>
                <a:satOff val="-4925"/>
                <a:lumOff val="12644"/>
                <a:alphaOff val="0"/>
                <a:shade val="93000"/>
                <a:satMod val="130000"/>
              </a:schemeClr>
            </a:gs>
            <a:gs pos="100000">
              <a:schemeClr val="accent2">
                <a:shade val="80000"/>
                <a:hueOff val="0"/>
                <a:satOff val="-4925"/>
                <a:lumOff val="1264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D4F533A-23F7-44C3-BBCD-08CBC6588941}">
      <dsp:nvSpPr>
        <dsp:cNvPr id="0" name=""/>
        <dsp:cNvSpPr/>
      </dsp:nvSpPr>
      <dsp:spPr>
        <a:xfrm>
          <a:off x="1041491" y="1405045"/>
          <a:ext cx="477893" cy="477893"/>
        </a:xfrm>
        <a:prstGeom prst="ellipse">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2448454-E618-4623-A7FA-EBC797B23995}">
      <dsp:nvSpPr>
        <dsp:cNvPr id="0" name=""/>
        <dsp:cNvSpPr/>
      </dsp:nvSpPr>
      <dsp:spPr>
        <a:xfrm>
          <a:off x="26764" y="2552084"/>
          <a:ext cx="185847" cy="185847"/>
        </a:xfrm>
        <a:prstGeom prst="ellipse">
          <a:avLst/>
        </a:prstGeom>
        <a:gradFill rotWithShape="0">
          <a:gsLst>
            <a:gs pos="0">
              <a:schemeClr val="accent2">
                <a:shade val="80000"/>
                <a:hueOff val="0"/>
                <a:satOff val="-6156"/>
                <a:lumOff val="15805"/>
                <a:alphaOff val="0"/>
                <a:shade val="51000"/>
                <a:satMod val="130000"/>
              </a:schemeClr>
            </a:gs>
            <a:gs pos="80000">
              <a:schemeClr val="accent2">
                <a:shade val="80000"/>
                <a:hueOff val="0"/>
                <a:satOff val="-6156"/>
                <a:lumOff val="15805"/>
                <a:alphaOff val="0"/>
                <a:shade val="93000"/>
                <a:satMod val="130000"/>
              </a:schemeClr>
            </a:gs>
            <a:gs pos="100000">
              <a:schemeClr val="accent2">
                <a:shade val="80000"/>
                <a:hueOff val="0"/>
                <a:satOff val="-6156"/>
                <a:lumOff val="1580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5229572-B5CF-4D57-9A6C-BBA1540359D1}">
      <dsp:nvSpPr>
        <dsp:cNvPr id="0" name=""/>
        <dsp:cNvSpPr/>
      </dsp:nvSpPr>
      <dsp:spPr>
        <a:xfrm>
          <a:off x="182876" y="2786252"/>
          <a:ext cx="292046" cy="292046"/>
        </a:xfrm>
        <a:prstGeom prst="ellipse">
          <a:avLst/>
        </a:prstGeom>
        <a:gradFill rotWithShape="0">
          <a:gsLst>
            <a:gs pos="0">
              <a:schemeClr val="accent2">
                <a:shade val="80000"/>
                <a:hueOff val="0"/>
                <a:satOff val="-6772"/>
                <a:lumOff val="17385"/>
                <a:alphaOff val="0"/>
                <a:shade val="51000"/>
                <a:satMod val="130000"/>
              </a:schemeClr>
            </a:gs>
            <a:gs pos="80000">
              <a:schemeClr val="accent2">
                <a:shade val="80000"/>
                <a:hueOff val="0"/>
                <a:satOff val="-6772"/>
                <a:lumOff val="17385"/>
                <a:alphaOff val="0"/>
                <a:shade val="93000"/>
                <a:satMod val="130000"/>
              </a:schemeClr>
            </a:gs>
            <a:gs pos="100000">
              <a:schemeClr val="accent2">
                <a:shade val="80000"/>
                <a:hueOff val="0"/>
                <a:satOff val="-6772"/>
                <a:lumOff val="1738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FCB3068-A797-47A7-9027-D4FB300D8A51}">
      <dsp:nvSpPr>
        <dsp:cNvPr id="0" name=""/>
        <dsp:cNvSpPr/>
      </dsp:nvSpPr>
      <dsp:spPr>
        <a:xfrm>
          <a:off x="573156" y="2994401"/>
          <a:ext cx="424794" cy="424794"/>
        </a:xfrm>
        <a:prstGeom prst="ellipse">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83DDB53-E171-4225-A170-400A5FDC1314}">
      <dsp:nvSpPr>
        <dsp:cNvPr id="0" name=""/>
        <dsp:cNvSpPr/>
      </dsp:nvSpPr>
      <dsp:spPr>
        <a:xfrm>
          <a:off x="1119547" y="3332644"/>
          <a:ext cx="185847" cy="185847"/>
        </a:xfrm>
        <a:prstGeom prst="ellipse">
          <a:avLst/>
        </a:prstGeom>
        <a:gradFill rotWithShape="0">
          <a:gsLst>
            <a:gs pos="0">
              <a:schemeClr val="accent2">
                <a:shade val="80000"/>
                <a:hueOff val="0"/>
                <a:satOff val="-8003"/>
                <a:lumOff val="20546"/>
                <a:alphaOff val="0"/>
                <a:shade val="51000"/>
                <a:satMod val="130000"/>
              </a:schemeClr>
            </a:gs>
            <a:gs pos="80000">
              <a:schemeClr val="accent2">
                <a:shade val="80000"/>
                <a:hueOff val="0"/>
                <a:satOff val="-8003"/>
                <a:lumOff val="20546"/>
                <a:alphaOff val="0"/>
                <a:shade val="93000"/>
                <a:satMod val="130000"/>
              </a:schemeClr>
            </a:gs>
            <a:gs pos="100000">
              <a:schemeClr val="accent2">
                <a:shade val="80000"/>
                <a:hueOff val="0"/>
                <a:satOff val="-8003"/>
                <a:lumOff val="2054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ADE1015-D460-49F5-828C-6096FDC3BB4C}">
      <dsp:nvSpPr>
        <dsp:cNvPr id="0" name=""/>
        <dsp:cNvSpPr/>
      </dsp:nvSpPr>
      <dsp:spPr>
        <a:xfrm>
          <a:off x="1223622" y="2994401"/>
          <a:ext cx="292046" cy="292046"/>
        </a:xfrm>
        <a:prstGeom prst="ellipse">
          <a:avLst/>
        </a:prstGeom>
        <a:gradFill rotWithShape="0">
          <a:gsLst>
            <a:gs pos="0">
              <a:schemeClr val="accent2">
                <a:shade val="80000"/>
                <a:hueOff val="0"/>
                <a:satOff val="-8619"/>
                <a:lumOff val="22127"/>
                <a:alphaOff val="0"/>
                <a:shade val="51000"/>
                <a:satMod val="130000"/>
              </a:schemeClr>
            </a:gs>
            <a:gs pos="80000">
              <a:schemeClr val="accent2">
                <a:shade val="80000"/>
                <a:hueOff val="0"/>
                <a:satOff val="-8619"/>
                <a:lumOff val="22127"/>
                <a:alphaOff val="0"/>
                <a:shade val="93000"/>
                <a:satMod val="130000"/>
              </a:schemeClr>
            </a:gs>
            <a:gs pos="100000">
              <a:schemeClr val="accent2">
                <a:shade val="80000"/>
                <a:hueOff val="0"/>
                <a:satOff val="-8619"/>
                <a:lumOff val="221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AE17DA1-015D-4A1E-B92F-1AC98F7C0729}">
      <dsp:nvSpPr>
        <dsp:cNvPr id="0" name=""/>
        <dsp:cNvSpPr/>
      </dsp:nvSpPr>
      <dsp:spPr>
        <a:xfrm>
          <a:off x="1483808" y="3358662"/>
          <a:ext cx="185847" cy="185847"/>
        </a:xfrm>
        <a:prstGeom prst="ellipse">
          <a:avLst/>
        </a:prstGeom>
        <a:gradFill rotWithShape="0">
          <a:gsLst>
            <a:gs pos="0">
              <a:schemeClr val="accent2">
                <a:shade val="80000"/>
                <a:hueOff val="0"/>
                <a:satOff val="-9234"/>
                <a:lumOff val="23707"/>
                <a:alphaOff val="0"/>
                <a:shade val="51000"/>
                <a:satMod val="130000"/>
              </a:schemeClr>
            </a:gs>
            <a:gs pos="80000">
              <a:schemeClr val="accent2">
                <a:shade val="80000"/>
                <a:hueOff val="0"/>
                <a:satOff val="-9234"/>
                <a:lumOff val="23707"/>
                <a:alphaOff val="0"/>
                <a:shade val="93000"/>
                <a:satMod val="130000"/>
              </a:schemeClr>
            </a:gs>
            <a:gs pos="100000">
              <a:schemeClr val="accent2">
                <a:shade val="80000"/>
                <a:hueOff val="0"/>
                <a:satOff val="-9234"/>
                <a:lumOff val="2370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EEAD09B-7642-487C-861C-C9E7F265CE2E}">
      <dsp:nvSpPr>
        <dsp:cNvPr id="0" name=""/>
        <dsp:cNvSpPr/>
      </dsp:nvSpPr>
      <dsp:spPr>
        <a:xfrm>
          <a:off x="1717976" y="2942364"/>
          <a:ext cx="424794" cy="424794"/>
        </a:xfrm>
        <a:prstGeom prst="ellipse">
          <a:avLst/>
        </a:prstGeom>
        <a:gradFill rotWithShape="0">
          <a:gsLst>
            <a:gs pos="0">
              <a:schemeClr val="accent2">
                <a:shade val="80000"/>
                <a:hueOff val="0"/>
                <a:satOff val="-9850"/>
                <a:lumOff val="25288"/>
                <a:alphaOff val="0"/>
                <a:shade val="51000"/>
                <a:satMod val="130000"/>
              </a:schemeClr>
            </a:gs>
            <a:gs pos="80000">
              <a:schemeClr val="accent2">
                <a:shade val="80000"/>
                <a:hueOff val="0"/>
                <a:satOff val="-9850"/>
                <a:lumOff val="25288"/>
                <a:alphaOff val="0"/>
                <a:shade val="93000"/>
                <a:satMod val="130000"/>
              </a:schemeClr>
            </a:gs>
            <a:gs pos="100000">
              <a:schemeClr val="accent2">
                <a:shade val="80000"/>
                <a:hueOff val="0"/>
                <a:satOff val="-9850"/>
                <a:lumOff val="2528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3B4868B-D40C-4CE0-BCCB-7DD5CEDEF0E6}">
      <dsp:nvSpPr>
        <dsp:cNvPr id="0" name=""/>
        <dsp:cNvSpPr/>
      </dsp:nvSpPr>
      <dsp:spPr>
        <a:xfrm>
          <a:off x="2290386" y="2838289"/>
          <a:ext cx="292046" cy="292046"/>
        </a:xfrm>
        <a:prstGeom prst="ellipse">
          <a:avLst/>
        </a:prstGeom>
        <a:gradFill rotWithShape="0">
          <a:gsLst>
            <a:gs pos="0">
              <a:schemeClr val="accent2">
                <a:shade val="80000"/>
                <a:hueOff val="0"/>
                <a:satOff val="-10465"/>
                <a:lumOff val="26868"/>
                <a:alphaOff val="0"/>
                <a:shade val="51000"/>
                <a:satMod val="130000"/>
              </a:schemeClr>
            </a:gs>
            <a:gs pos="80000">
              <a:schemeClr val="accent2">
                <a:shade val="80000"/>
                <a:hueOff val="0"/>
                <a:satOff val="-10465"/>
                <a:lumOff val="26868"/>
                <a:alphaOff val="0"/>
                <a:shade val="93000"/>
                <a:satMod val="130000"/>
              </a:schemeClr>
            </a:gs>
            <a:gs pos="100000">
              <a:schemeClr val="accent2">
                <a:shade val="80000"/>
                <a:hueOff val="0"/>
                <a:satOff val="-10465"/>
                <a:lumOff val="2686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6935A34-CC87-4FF4-86D8-78E1B4DDDD65}">
      <dsp:nvSpPr>
        <dsp:cNvPr id="0" name=""/>
        <dsp:cNvSpPr/>
      </dsp:nvSpPr>
      <dsp:spPr>
        <a:xfrm>
          <a:off x="2582432" y="1614980"/>
          <a:ext cx="857697" cy="1637438"/>
        </a:xfrm>
        <a:prstGeom prst="chevron">
          <a:avLst>
            <a:gd name="adj" fmla="val 62310"/>
          </a:avLst>
        </a:prstGeom>
        <a:gradFill rotWithShape="0">
          <a:gsLst>
            <a:gs pos="0">
              <a:schemeClr val="accent2">
                <a:shade val="90000"/>
                <a:hueOff val="0"/>
                <a:satOff val="0"/>
                <a:lumOff val="0"/>
                <a:alphaOff val="0"/>
                <a:shade val="51000"/>
                <a:satMod val="130000"/>
              </a:schemeClr>
            </a:gs>
            <a:gs pos="80000">
              <a:schemeClr val="accent2">
                <a:shade val="90000"/>
                <a:hueOff val="0"/>
                <a:satOff val="0"/>
                <a:lumOff val="0"/>
                <a:alphaOff val="0"/>
                <a:shade val="93000"/>
                <a:satMod val="130000"/>
              </a:schemeClr>
            </a:gs>
            <a:gs pos="100000">
              <a:schemeClr val="accent2">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C92B051-161B-4CD3-9C13-601B49A5FBD7}">
      <dsp:nvSpPr>
        <dsp:cNvPr id="0" name=""/>
        <dsp:cNvSpPr/>
      </dsp:nvSpPr>
      <dsp:spPr>
        <a:xfrm>
          <a:off x="3440130" y="1615776"/>
          <a:ext cx="2339175" cy="1637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kern="1200" dirty="0"/>
            <a:t>Foam solution passes through the system piping</a:t>
          </a:r>
        </a:p>
      </dsp:txBody>
      <dsp:txXfrm>
        <a:off x="3440130" y="1615776"/>
        <a:ext cx="2339175" cy="1637422"/>
      </dsp:txXfrm>
    </dsp:sp>
    <dsp:sp modelId="{C7FE6BF4-D0E1-4262-9C6D-E52506802FB6}">
      <dsp:nvSpPr>
        <dsp:cNvPr id="0" name=""/>
        <dsp:cNvSpPr/>
      </dsp:nvSpPr>
      <dsp:spPr>
        <a:xfrm>
          <a:off x="5779305" y="1614980"/>
          <a:ext cx="857697" cy="1637438"/>
        </a:xfrm>
        <a:prstGeom prst="chevron">
          <a:avLst>
            <a:gd name="adj" fmla="val 62310"/>
          </a:avLst>
        </a:prstGeom>
        <a:gradFill rotWithShape="0">
          <a:gsLst>
            <a:gs pos="0">
              <a:schemeClr val="accent2">
                <a:shade val="90000"/>
                <a:hueOff val="0"/>
                <a:satOff val="-10729"/>
                <a:lumOff val="25905"/>
                <a:alphaOff val="0"/>
                <a:shade val="51000"/>
                <a:satMod val="130000"/>
              </a:schemeClr>
            </a:gs>
            <a:gs pos="80000">
              <a:schemeClr val="accent2">
                <a:shade val="90000"/>
                <a:hueOff val="0"/>
                <a:satOff val="-10729"/>
                <a:lumOff val="25905"/>
                <a:alphaOff val="0"/>
                <a:shade val="93000"/>
                <a:satMod val="130000"/>
              </a:schemeClr>
            </a:gs>
            <a:gs pos="100000">
              <a:schemeClr val="accent2">
                <a:shade val="90000"/>
                <a:hueOff val="0"/>
                <a:satOff val="-10729"/>
                <a:lumOff val="2590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2C69347-F417-44E2-9248-21F89932383B}">
      <dsp:nvSpPr>
        <dsp:cNvPr id="0" name=""/>
        <dsp:cNvSpPr/>
      </dsp:nvSpPr>
      <dsp:spPr>
        <a:xfrm>
          <a:off x="6730569" y="1479659"/>
          <a:ext cx="1988298" cy="1988298"/>
        </a:xfrm>
        <a:prstGeom prst="ellipse">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0" kern="1200" dirty="0"/>
            <a:t>Travels to the foam distribution nozzle or sprinkler</a:t>
          </a:r>
        </a:p>
      </dsp:txBody>
      <dsp:txXfrm>
        <a:off x="7021749" y="1770839"/>
        <a:ext cx="1405938" cy="1405938"/>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B9E95-9DAA-4BBE-92C3-E8CEE745516D}">
      <dsp:nvSpPr>
        <dsp:cNvPr id="0" name=""/>
        <dsp:cNvSpPr/>
      </dsp:nvSpPr>
      <dsp:spPr>
        <a:xfrm>
          <a:off x="152905" y="1741502"/>
          <a:ext cx="2256410" cy="743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kern="1200" dirty="0"/>
            <a:t>Foam solution reaches </a:t>
          </a:r>
          <a:r>
            <a:rPr lang="en-US" sz="1800" b="0" kern="1200" dirty="0" smtClean="0"/>
            <a:t>distribution </a:t>
          </a:r>
          <a:r>
            <a:rPr lang="en-US" sz="1800" b="0" kern="1200" dirty="0"/>
            <a:t>nozzle or sprinkler</a:t>
          </a:r>
        </a:p>
      </dsp:txBody>
      <dsp:txXfrm>
        <a:off x="152905" y="1741502"/>
        <a:ext cx="2256410" cy="743589"/>
      </dsp:txXfrm>
    </dsp:sp>
    <dsp:sp modelId="{9D76DBA1-6E3A-4875-9DA9-71F1EBA528B3}">
      <dsp:nvSpPr>
        <dsp:cNvPr id="0" name=""/>
        <dsp:cNvSpPr/>
      </dsp:nvSpPr>
      <dsp:spPr>
        <a:xfrm>
          <a:off x="72443" y="1515348"/>
          <a:ext cx="179487" cy="179487"/>
        </a:xfrm>
        <a:prstGeom prst="ellipse">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0B7C030-2B36-48B1-AF93-5DB88768F27C}">
      <dsp:nvSpPr>
        <dsp:cNvPr id="0" name=""/>
        <dsp:cNvSpPr/>
      </dsp:nvSpPr>
      <dsp:spPr>
        <a:xfrm>
          <a:off x="275982" y="1264066"/>
          <a:ext cx="179487" cy="179487"/>
        </a:xfrm>
        <a:prstGeom prst="ellipse">
          <a:avLst/>
        </a:prstGeom>
        <a:gradFill rotWithShape="0">
          <a:gsLst>
            <a:gs pos="0">
              <a:schemeClr val="accent2">
                <a:shade val="80000"/>
                <a:hueOff val="0"/>
                <a:satOff val="-616"/>
                <a:lumOff val="1581"/>
                <a:alphaOff val="0"/>
                <a:shade val="51000"/>
                <a:satMod val="130000"/>
              </a:schemeClr>
            </a:gs>
            <a:gs pos="80000">
              <a:schemeClr val="accent2">
                <a:shade val="80000"/>
                <a:hueOff val="0"/>
                <a:satOff val="-616"/>
                <a:lumOff val="1581"/>
                <a:alphaOff val="0"/>
                <a:shade val="93000"/>
                <a:satMod val="130000"/>
              </a:schemeClr>
            </a:gs>
            <a:gs pos="100000">
              <a:schemeClr val="accent2">
                <a:shade val="80000"/>
                <a:hueOff val="0"/>
                <a:satOff val="-616"/>
                <a:lumOff val="158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729F5B5-976A-4F53-81C7-C8B529150893}">
      <dsp:nvSpPr>
        <dsp:cNvPr id="0" name=""/>
        <dsp:cNvSpPr/>
      </dsp:nvSpPr>
      <dsp:spPr>
        <a:xfrm>
          <a:off x="577520" y="1314322"/>
          <a:ext cx="282051" cy="282051"/>
        </a:xfrm>
        <a:prstGeom prst="ellipse">
          <a:avLst/>
        </a:prstGeom>
        <a:gradFill rotWithShape="0">
          <a:gsLst>
            <a:gs pos="0">
              <a:schemeClr val="accent2">
                <a:shade val="80000"/>
                <a:hueOff val="0"/>
                <a:satOff val="-1231"/>
                <a:lumOff val="3161"/>
                <a:alphaOff val="0"/>
                <a:shade val="51000"/>
                <a:satMod val="130000"/>
              </a:schemeClr>
            </a:gs>
            <a:gs pos="80000">
              <a:schemeClr val="accent2">
                <a:shade val="80000"/>
                <a:hueOff val="0"/>
                <a:satOff val="-1231"/>
                <a:lumOff val="3161"/>
                <a:alphaOff val="0"/>
                <a:shade val="93000"/>
                <a:satMod val="130000"/>
              </a:schemeClr>
            </a:gs>
            <a:gs pos="100000">
              <a:schemeClr val="accent2">
                <a:shade val="80000"/>
                <a:hueOff val="0"/>
                <a:satOff val="-1231"/>
                <a:lumOff val="316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5022D4B-ACB9-4E76-A6BF-0AEAC7072FAA}">
      <dsp:nvSpPr>
        <dsp:cNvPr id="0" name=""/>
        <dsp:cNvSpPr/>
      </dsp:nvSpPr>
      <dsp:spPr>
        <a:xfrm>
          <a:off x="828802" y="1037912"/>
          <a:ext cx="179487" cy="179487"/>
        </a:xfrm>
        <a:prstGeom prst="ellipse">
          <a:avLst/>
        </a:prstGeom>
        <a:gradFill rotWithShape="0">
          <a:gsLst>
            <a:gs pos="0">
              <a:schemeClr val="accent2">
                <a:shade val="80000"/>
                <a:hueOff val="0"/>
                <a:satOff val="-1847"/>
                <a:lumOff val="4741"/>
                <a:alphaOff val="0"/>
                <a:shade val="51000"/>
                <a:satMod val="130000"/>
              </a:schemeClr>
            </a:gs>
            <a:gs pos="80000">
              <a:schemeClr val="accent2">
                <a:shade val="80000"/>
                <a:hueOff val="0"/>
                <a:satOff val="-1847"/>
                <a:lumOff val="4741"/>
                <a:alphaOff val="0"/>
                <a:shade val="93000"/>
                <a:satMod val="130000"/>
              </a:schemeClr>
            </a:gs>
            <a:gs pos="100000">
              <a:schemeClr val="accent2">
                <a:shade val="80000"/>
                <a:hueOff val="0"/>
                <a:satOff val="-1847"/>
                <a:lumOff val="474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6B069D2-1EAD-49EE-A7BB-912F3A075747}">
      <dsp:nvSpPr>
        <dsp:cNvPr id="0" name=""/>
        <dsp:cNvSpPr/>
      </dsp:nvSpPr>
      <dsp:spPr>
        <a:xfrm>
          <a:off x="1155469" y="784485"/>
          <a:ext cx="179487" cy="179487"/>
        </a:xfrm>
        <a:prstGeom prst="ellipse">
          <a:avLst/>
        </a:prstGeom>
        <a:gradFill rotWithShape="0">
          <a:gsLst>
            <a:gs pos="0">
              <a:schemeClr val="accent2">
                <a:shade val="80000"/>
                <a:hueOff val="0"/>
                <a:satOff val="-2462"/>
                <a:lumOff val="6322"/>
                <a:alphaOff val="0"/>
                <a:shade val="51000"/>
                <a:satMod val="130000"/>
              </a:schemeClr>
            </a:gs>
            <a:gs pos="80000">
              <a:schemeClr val="accent2">
                <a:shade val="80000"/>
                <a:hueOff val="0"/>
                <a:satOff val="-2462"/>
                <a:lumOff val="6322"/>
                <a:alphaOff val="0"/>
                <a:shade val="93000"/>
                <a:satMod val="130000"/>
              </a:schemeClr>
            </a:gs>
            <a:gs pos="100000">
              <a:schemeClr val="accent2">
                <a:shade val="80000"/>
                <a:hueOff val="0"/>
                <a:satOff val="-2462"/>
                <a:lumOff val="632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C9DDB1F-7CF5-403D-83DC-DE8F8C9C9615}">
      <dsp:nvSpPr>
        <dsp:cNvPr id="0" name=""/>
        <dsp:cNvSpPr/>
      </dsp:nvSpPr>
      <dsp:spPr>
        <a:xfrm>
          <a:off x="1557521" y="1113297"/>
          <a:ext cx="179487" cy="179487"/>
        </a:xfrm>
        <a:prstGeom prst="ellipse">
          <a:avLst/>
        </a:prstGeom>
        <a:gradFill rotWithShape="0">
          <a:gsLst>
            <a:gs pos="0">
              <a:schemeClr val="accent2">
                <a:shade val="80000"/>
                <a:hueOff val="0"/>
                <a:satOff val="-3078"/>
                <a:lumOff val="7903"/>
                <a:alphaOff val="0"/>
                <a:shade val="51000"/>
                <a:satMod val="130000"/>
              </a:schemeClr>
            </a:gs>
            <a:gs pos="80000">
              <a:schemeClr val="accent2">
                <a:shade val="80000"/>
                <a:hueOff val="0"/>
                <a:satOff val="-3078"/>
                <a:lumOff val="7903"/>
                <a:alphaOff val="0"/>
                <a:shade val="93000"/>
                <a:satMod val="130000"/>
              </a:schemeClr>
            </a:gs>
            <a:gs pos="100000">
              <a:schemeClr val="accent2">
                <a:shade val="80000"/>
                <a:hueOff val="0"/>
                <a:satOff val="-3078"/>
                <a:lumOff val="790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20E5BA6-53AF-4A9A-BCB0-A9B9BE39408E}">
      <dsp:nvSpPr>
        <dsp:cNvPr id="0" name=""/>
        <dsp:cNvSpPr/>
      </dsp:nvSpPr>
      <dsp:spPr>
        <a:xfrm>
          <a:off x="1808803" y="1238938"/>
          <a:ext cx="282051" cy="282051"/>
        </a:xfrm>
        <a:prstGeom prst="ellipse">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46F3B78-A647-4113-8975-E2A0B4F89943}">
      <dsp:nvSpPr>
        <dsp:cNvPr id="0" name=""/>
        <dsp:cNvSpPr/>
      </dsp:nvSpPr>
      <dsp:spPr>
        <a:xfrm>
          <a:off x="2247907" y="1446815"/>
          <a:ext cx="179487" cy="179487"/>
        </a:xfrm>
        <a:prstGeom prst="ellipse">
          <a:avLst/>
        </a:prstGeom>
        <a:gradFill rotWithShape="0">
          <a:gsLst>
            <a:gs pos="0">
              <a:schemeClr val="accent2">
                <a:shade val="80000"/>
                <a:hueOff val="0"/>
                <a:satOff val="-4309"/>
                <a:lumOff val="11063"/>
                <a:alphaOff val="0"/>
                <a:shade val="51000"/>
                <a:satMod val="130000"/>
              </a:schemeClr>
            </a:gs>
            <a:gs pos="80000">
              <a:schemeClr val="accent2">
                <a:shade val="80000"/>
                <a:hueOff val="0"/>
                <a:satOff val="-4309"/>
                <a:lumOff val="11063"/>
                <a:alphaOff val="0"/>
                <a:shade val="93000"/>
                <a:satMod val="130000"/>
              </a:schemeClr>
            </a:gs>
            <a:gs pos="100000">
              <a:schemeClr val="accent2">
                <a:shade val="80000"/>
                <a:hueOff val="0"/>
                <a:satOff val="-4309"/>
                <a:lumOff val="110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5CC909F-5448-46AA-BD38-9ED838C5E384}">
      <dsp:nvSpPr>
        <dsp:cNvPr id="0" name=""/>
        <dsp:cNvSpPr/>
      </dsp:nvSpPr>
      <dsp:spPr>
        <a:xfrm>
          <a:off x="2433844" y="1791758"/>
          <a:ext cx="179487" cy="179487"/>
        </a:xfrm>
        <a:prstGeom prst="ellipse">
          <a:avLst/>
        </a:prstGeom>
        <a:gradFill rotWithShape="0">
          <a:gsLst>
            <a:gs pos="0">
              <a:schemeClr val="accent2">
                <a:shade val="80000"/>
                <a:hueOff val="0"/>
                <a:satOff val="-4925"/>
                <a:lumOff val="12644"/>
                <a:alphaOff val="0"/>
                <a:shade val="51000"/>
                <a:satMod val="130000"/>
              </a:schemeClr>
            </a:gs>
            <a:gs pos="80000">
              <a:schemeClr val="accent2">
                <a:shade val="80000"/>
                <a:hueOff val="0"/>
                <a:satOff val="-4925"/>
                <a:lumOff val="12644"/>
                <a:alphaOff val="0"/>
                <a:shade val="93000"/>
                <a:satMod val="130000"/>
              </a:schemeClr>
            </a:gs>
            <a:gs pos="100000">
              <a:schemeClr val="accent2">
                <a:shade val="80000"/>
                <a:hueOff val="0"/>
                <a:satOff val="-4925"/>
                <a:lumOff val="1264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D4F533A-23F7-44C3-BBCD-08CBC6588941}">
      <dsp:nvSpPr>
        <dsp:cNvPr id="0" name=""/>
        <dsp:cNvSpPr/>
      </dsp:nvSpPr>
      <dsp:spPr>
        <a:xfrm>
          <a:off x="1004700" y="1111154"/>
          <a:ext cx="461538" cy="461538"/>
        </a:xfrm>
        <a:prstGeom prst="ellipse">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2448454-E618-4623-A7FA-EBC797B23995}">
      <dsp:nvSpPr>
        <dsp:cNvPr id="0" name=""/>
        <dsp:cNvSpPr/>
      </dsp:nvSpPr>
      <dsp:spPr>
        <a:xfrm>
          <a:off x="24700" y="2218938"/>
          <a:ext cx="179487" cy="179487"/>
        </a:xfrm>
        <a:prstGeom prst="ellipse">
          <a:avLst/>
        </a:prstGeom>
        <a:gradFill rotWithShape="0">
          <a:gsLst>
            <a:gs pos="0">
              <a:schemeClr val="accent2">
                <a:shade val="80000"/>
                <a:hueOff val="0"/>
                <a:satOff val="-6156"/>
                <a:lumOff val="15805"/>
                <a:alphaOff val="0"/>
                <a:shade val="51000"/>
                <a:satMod val="130000"/>
              </a:schemeClr>
            </a:gs>
            <a:gs pos="80000">
              <a:schemeClr val="accent2">
                <a:shade val="80000"/>
                <a:hueOff val="0"/>
                <a:satOff val="-6156"/>
                <a:lumOff val="15805"/>
                <a:alphaOff val="0"/>
                <a:shade val="93000"/>
                <a:satMod val="130000"/>
              </a:schemeClr>
            </a:gs>
            <a:gs pos="100000">
              <a:schemeClr val="accent2">
                <a:shade val="80000"/>
                <a:hueOff val="0"/>
                <a:satOff val="-6156"/>
                <a:lumOff val="1580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5229572-B5CF-4D57-9A6C-BBA1540359D1}">
      <dsp:nvSpPr>
        <dsp:cNvPr id="0" name=""/>
        <dsp:cNvSpPr/>
      </dsp:nvSpPr>
      <dsp:spPr>
        <a:xfrm>
          <a:off x="175469" y="2445092"/>
          <a:ext cx="282051" cy="282051"/>
        </a:xfrm>
        <a:prstGeom prst="ellipse">
          <a:avLst/>
        </a:prstGeom>
        <a:gradFill rotWithShape="0">
          <a:gsLst>
            <a:gs pos="0">
              <a:schemeClr val="accent2">
                <a:shade val="80000"/>
                <a:hueOff val="0"/>
                <a:satOff val="-6772"/>
                <a:lumOff val="17385"/>
                <a:alphaOff val="0"/>
                <a:shade val="51000"/>
                <a:satMod val="130000"/>
              </a:schemeClr>
            </a:gs>
            <a:gs pos="80000">
              <a:schemeClr val="accent2">
                <a:shade val="80000"/>
                <a:hueOff val="0"/>
                <a:satOff val="-6772"/>
                <a:lumOff val="17385"/>
                <a:alphaOff val="0"/>
                <a:shade val="93000"/>
                <a:satMod val="130000"/>
              </a:schemeClr>
            </a:gs>
            <a:gs pos="100000">
              <a:schemeClr val="accent2">
                <a:shade val="80000"/>
                <a:hueOff val="0"/>
                <a:satOff val="-6772"/>
                <a:lumOff val="1738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FCB3068-A797-47A7-9027-D4FB300D8A51}">
      <dsp:nvSpPr>
        <dsp:cNvPr id="0" name=""/>
        <dsp:cNvSpPr/>
      </dsp:nvSpPr>
      <dsp:spPr>
        <a:xfrm>
          <a:off x="552392" y="2646118"/>
          <a:ext cx="410256" cy="410256"/>
        </a:xfrm>
        <a:prstGeom prst="ellipse">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83DDB53-E171-4225-A170-400A5FDC1314}">
      <dsp:nvSpPr>
        <dsp:cNvPr id="0" name=""/>
        <dsp:cNvSpPr/>
      </dsp:nvSpPr>
      <dsp:spPr>
        <a:xfrm>
          <a:off x="1080085" y="2972784"/>
          <a:ext cx="179487" cy="179487"/>
        </a:xfrm>
        <a:prstGeom prst="ellipse">
          <a:avLst/>
        </a:prstGeom>
        <a:gradFill rotWithShape="0">
          <a:gsLst>
            <a:gs pos="0">
              <a:schemeClr val="accent2">
                <a:shade val="80000"/>
                <a:hueOff val="0"/>
                <a:satOff val="-8003"/>
                <a:lumOff val="20546"/>
                <a:alphaOff val="0"/>
                <a:shade val="51000"/>
                <a:satMod val="130000"/>
              </a:schemeClr>
            </a:gs>
            <a:gs pos="80000">
              <a:schemeClr val="accent2">
                <a:shade val="80000"/>
                <a:hueOff val="0"/>
                <a:satOff val="-8003"/>
                <a:lumOff val="20546"/>
                <a:alphaOff val="0"/>
                <a:shade val="93000"/>
                <a:satMod val="130000"/>
              </a:schemeClr>
            </a:gs>
            <a:gs pos="100000">
              <a:schemeClr val="accent2">
                <a:shade val="80000"/>
                <a:hueOff val="0"/>
                <a:satOff val="-8003"/>
                <a:lumOff val="2054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ADE1015-D460-49F5-828C-6096FDC3BB4C}">
      <dsp:nvSpPr>
        <dsp:cNvPr id="0" name=""/>
        <dsp:cNvSpPr/>
      </dsp:nvSpPr>
      <dsp:spPr>
        <a:xfrm>
          <a:off x="1180597" y="2646118"/>
          <a:ext cx="282051" cy="282051"/>
        </a:xfrm>
        <a:prstGeom prst="ellipse">
          <a:avLst/>
        </a:prstGeom>
        <a:gradFill rotWithShape="0">
          <a:gsLst>
            <a:gs pos="0">
              <a:schemeClr val="accent2">
                <a:shade val="80000"/>
                <a:hueOff val="0"/>
                <a:satOff val="-8619"/>
                <a:lumOff val="22127"/>
                <a:alphaOff val="0"/>
                <a:shade val="51000"/>
                <a:satMod val="130000"/>
              </a:schemeClr>
            </a:gs>
            <a:gs pos="80000">
              <a:schemeClr val="accent2">
                <a:shade val="80000"/>
                <a:hueOff val="0"/>
                <a:satOff val="-8619"/>
                <a:lumOff val="22127"/>
                <a:alphaOff val="0"/>
                <a:shade val="93000"/>
                <a:satMod val="130000"/>
              </a:schemeClr>
            </a:gs>
            <a:gs pos="100000">
              <a:schemeClr val="accent2">
                <a:shade val="80000"/>
                <a:hueOff val="0"/>
                <a:satOff val="-8619"/>
                <a:lumOff val="221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AE17DA1-015D-4A1E-B92F-1AC98F7C0729}">
      <dsp:nvSpPr>
        <dsp:cNvPr id="0" name=""/>
        <dsp:cNvSpPr/>
      </dsp:nvSpPr>
      <dsp:spPr>
        <a:xfrm>
          <a:off x="1431879" y="2997913"/>
          <a:ext cx="179487" cy="179487"/>
        </a:xfrm>
        <a:prstGeom prst="ellipse">
          <a:avLst/>
        </a:prstGeom>
        <a:gradFill rotWithShape="0">
          <a:gsLst>
            <a:gs pos="0">
              <a:schemeClr val="accent2">
                <a:shade val="80000"/>
                <a:hueOff val="0"/>
                <a:satOff val="-9234"/>
                <a:lumOff val="23707"/>
                <a:alphaOff val="0"/>
                <a:shade val="51000"/>
                <a:satMod val="130000"/>
              </a:schemeClr>
            </a:gs>
            <a:gs pos="80000">
              <a:schemeClr val="accent2">
                <a:shade val="80000"/>
                <a:hueOff val="0"/>
                <a:satOff val="-9234"/>
                <a:lumOff val="23707"/>
                <a:alphaOff val="0"/>
                <a:shade val="93000"/>
                <a:satMod val="130000"/>
              </a:schemeClr>
            </a:gs>
            <a:gs pos="100000">
              <a:schemeClr val="accent2">
                <a:shade val="80000"/>
                <a:hueOff val="0"/>
                <a:satOff val="-9234"/>
                <a:lumOff val="2370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EEAD09B-7642-487C-861C-C9E7F265CE2E}">
      <dsp:nvSpPr>
        <dsp:cNvPr id="0" name=""/>
        <dsp:cNvSpPr/>
      </dsp:nvSpPr>
      <dsp:spPr>
        <a:xfrm>
          <a:off x="1658033" y="2595861"/>
          <a:ext cx="410256" cy="410256"/>
        </a:xfrm>
        <a:prstGeom prst="ellipse">
          <a:avLst/>
        </a:prstGeom>
        <a:gradFill rotWithShape="0">
          <a:gsLst>
            <a:gs pos="0">
              <a:schemeClr val="accent2">
                <a:shade val="80000"/>
                <a:hueOff val="0"/>
                <a:satOff val="-9850"/>
                <a:lumOff val="25288"/>
                <a:alphaOff val="0"/>
                <a:shade val="51000"/>
                <a:satMod val="130000"/>
              </a:schemeClr>
            </a:gs>
            <a:gs pos="80000">
              <a:schemeClr val="accent2">
                <a:shade val="80000"/>
                <a:hueOff val="0"/>
                <a:satOff val="-9850"/>
                <a:lumOff val="25288"/>
                <a:alphaOff val="0"/>
                <a:shade val="93000"/>
                <a:satMod val="130000"/>
              </a:schemeClr>
            </a:gs>
            <a:gs pos="100000">
              <a:schemeClr val="accent2">
                <a:shade val="80000"/>
                <a:hueOff val="0"/>
                <a:satOff val="-9850"/>
                <a:lumOff val="2528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3B4868B-D40C-4CE0-BCCB-7DD5CEDEF0E6}">
      <dsp:nvSpPr>
        <dsp:cNvPr id="0" name=""/>
        <dsp:cNvSpPr/>
      </dsp:nvSpPr>
      <dsp:spPr>
        <a:xfrm>
          <a:off x="2210854" y="2495348"/>
          <a:ext cx="282051" cy="282051"/>
        </a:xfrm>
        <a:prstGeom prst="ellipse">
          <a:avLst/>
        </a:prstGeom>
        <a:gradFill rotWithShape="0">
          <a:gsLst>
            <a:gs pos="0">
              <a:schemeClr val="accent2">
                <a:shade val="80000"/>
                <a:hueOff val="0"/>
                <a:satOff val="-10465"/>
                <a:lumOff val="26868"/>
                <a:alphaOff val="0"/>
                <a:shade val="51000"/>
                <a:satMod val="130000"/>
              </a:schemeClr>
            </a:gs>
            <a:gs pos="80000">
              <a:schemeClr val="accent2">
                <a:shade val="80000"/>
                <a:hueOff val="0"/>
                <a:satOff val="-10465"/>
                <a:lumOff val="26868"/>
                <a:alphaOff val="0"/>
                <a:shade val="93000"/>
                <a:satMod val="130000"/>
              </a:schemeClr>
            </a:gs>
            <a:gs pos="100000">
              <a:schemeClr val="accent2">
                <a:shade val="80000"/>
                <a:hueOff val="0"/>
                <a:satOff val="-10465"/>
                <a:lumOff val="2686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6935A34-CC87-4FF4-86D8-78E1B4DDDD65}">
      <dsp:nvSpPr>
        <dsp:cNvPr id="0" name=""/>
        <dsp:cNvSpPr/>
      </dsp:nvSpPr>
      <dsp:spPr>
        <a:xfrm>
          <a:off x="2492905" y="1313904"/>
          <a:ext cx="828344" cy="1581400"/>
        </a:xfrm>
        <a:prstGeom prst="chevron">
          <a:avLst>
            <a:gd name="adj" fmla="val 62310"/>
          </a:avLst>
        </a:prstGeom>
        <a:gradFill rotWithShape="0">
          <a:gsLst>
            <a:gs pos="0">
              <a:schemeClr val="accent2">
                <a:shade val="90000"/>
                <a:hueOff val="0"/>
                <a:satOff val="0"/>
                <a:lumOff val="0"/>
                <a:alphaOff val="0"/>
                <a:shade val="51000"/>
                <a:satMod val="130000"/>
              </a:schemeClr>
            </a:gs>
            <a:gs pos="80000">
              <a:schemeClr val="accent2">
                <a:shade val="90000"/>
                <a:hueOff val="0"/>
                <a:satOff val="0"/>
                <a:lumOff val="0"/>
                <a:alphaOff val="0"/>
                <a:shade val="93000"/>
                <a:satMod val="130000"/>
              </a:schemeClr>
            </a:gs>
            <a:gs pos="100000">
              <a:schemeClr val="accent2">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6AB3719-4AFB-407D-BD63-3C11418D8FD0}">
      <dsp:nvSpPr>
        <dsp:cNvPr id="0" name=""/>
        <dsp:cNvSpPr/>
      </dsp:nvSpPr>
      <dsp:spPr>
        <a:xfrm>
          <a:off x="3321250" y="1314673"/>
          <a:ext cx="2259121" cy="1581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kern="1200" dirty="0"/>
            <a:t>Air added (aeration)</a:t>
          </a:r>
        </a:p>
      </dsp:txBody>
      <dsp:txXfrm>
        <a:off x="3321250" y="1314673"/>
        <a:ext cx="2259121" cy="1581385"/>
      </dsp:txXfrm>
    </dsp:sp>
    <dsp:sp modelId="{0789EE8E-9CDA-4547-A9FE-5D44B3068EA8}">
      <dsp:nvSpPr>
        <dsp:cNvPr id="0" name=""/>
        <dsp:cNvSpPr/>
      </dsp:nvSpPr>
      <dsp:spPr>
        <a:xfrm>
          <a:off x="5580372" y="1313904"/>
          <a:ext cx="828344" cy="1581400"/>
        </a:xfrm>
        <a:prstGeom prst="chevron">
          <a:avLst>
            <a:gd name="adj" fmla="val 62310"/>
          </a:avLst>
        </a:prstGeom>
        <a:gradFill rotWithShape="0">
          <a:gsLst>
            <a:gs pos="0">
              <a:schemeClr val="accent2">
                <a:shade val="90000"/>
                <a:hueOff val="0"/>
                <a:satOff val="-10729"/>
                <a:lumOff val="25905"/>
                <a:alphaOff val="0"/>
                <a:shade val="51000"/>
                <a:satMod val="130000"/>
              </a:schemeClr>
            </a:gs>
            <a:gs pos="80000">
              <a:schemeClr val="accent2">
                <a:shade val="90000"/>
                <a:hueOff val="0"/>
                <a:satOff val="-10729"/>
                <a:lumOff val="25905"/>
                <a:alphaOff val="0"/>
                <a:shade val="93000"/>
                <a:satMod val="130000"/>
              </a:schemeClr>
            </a:gs>
            <a:gs pos="100000">
              <a:schemeClr val="accent2">
                <a:shade val="90000"/>
                <a:hueOff val="0"/>
                <a:satOff val="-10729"/>
                <a:lumOff val="2590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7D7693C-7B25-437F-9486-08EE27CBEDE2}">
      <dsp:nvSpPr>
        <dsp:cNvPr id="0" name=""/>
        <dsp:cNvSpPr/>
      </dsp:nvSpPr>
      <dsp:spPr>
        <a:xfrm>
          <a:off x="6499081" y="1183214"/>
          <a:ext cx="1920253" cy="1920253"/>
        </a:xfrm>
        <a:prstGeom prst="ellipse">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0" kern="1200" dirty="0"/>
            <a:t>Foam solution changed into finished foam</a:t>
          </a:r>
        </a:p>
      </dsp:txBody>
      <dsp:txXfrm>
        <a:off x="6780296" y="1464429"/>
        <a:ext cx="1357823" cy="1357823"/>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5CDA7-39D5-4E94-B90A-E9AD89E42105}">
      <dsp:nvSpPr>
        <dsp:cNvPr id="0" name=""/>
        <dsp:cNvSpPr/>
      </dsp:nvSpPr>
      <dsp:spPr>
        <a:xfrm>
          <a:off x="0" y="609603"/>
          <a:ext cx="60960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sz="4000" kern="1200" dirty="0"/>
            <a:t>Aeration</a:t>
          </a:r>
        </a:p>
      </dsp:txBody>
      <dsp:txXfrm>
        <a:off x="59399" y="669002"/>
        <a:ext cx="5977202" cy="1098002"/>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DECC5A-19EB-4120-AAD4-63246986801D}">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Proportioning equipment and foam nozzles or sprinklers are engineered to work together</a:t>
          </a:r>
          <a:endParaRPr lang="en-US" sz="2000" b="0" kern="1200" dirty="0"/>
        </a:p>
      </dsp:txBody>
      <dsp:txXfrm>
        <a:off x="59399" y="218698"/>
        <a:ext cx="7653602" cy="1098002"/>
      </dsp:txXfrm>
    </dsp:sp>
    <dsp:sp modelId="{AD44E813-01EC-46A0-9ECA-ED38692CED6C}">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U</a:t>
          </a:r>
          <a:r>
            <a:rPr lang="x-none" sz="2000" b="0" u="none" kern="1200" dirty="0"/>
            <a:t>sing a foam proportioner that is not hydraulically engineered and matched with the foam distributor nozzle or sprinkler can result in unsatisfactory quality foam or no finished foam at all</a:t>
          </a:r>
          <a:endParaRPr lang="en-US" sz="2000" b="0" kern="1200" dirty="0"/>
        </a:p>
      </dsp:txBody>
      <dsp:txXfrm>
        <a:off x="59399" y="1622699"/>
        <a:ext cx="7653602" cy="1098002"/>
      </dsp:txXfrm>
    </dsp:sp>
    <dsp:sp modelId="{AA97957C-ADBB-4DD3-B161-DABD8E6C8085}">
      <dsp:nvSpPr>
        <dsp:cNvPr id="0" name=""/>
        <dsp:cNvSpPr/>
      </dsp:nvSpPr>
      <dsp:spPr>
        <a:xfrm>
          <a:off x="0" y="2967300"/>
          <a:ext cx="77724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smtClean="0"/>
            <a:t>I</a:t>
          </a:r>
          <a:r>
            <a:rPr lang="x-none" sz="2000" b="0" u="none" kern="1200" dirty="0" smtClean="0"/>
            <a:t>nspector </a:t>
          </a:r>
          <a:r>
            <a:rPr lang="en-US" sz="2000" b="0" u="none" kern="1200" dirty="0"/>
            <a:t>will</a:t>
          </a:r>
          <a:r>
            <a:rPr lang="x-none" sz="2000" b="0" u="none" kern="1200" dirty="0"/>
            <a:t> inspect or analyze</a:t>
          </a:r>
          <a:r>
            <a:rPr lang="en-US" sz="2000" b="0" u="none" kern="1200" dirty="0"/>
            <a:t> different types of </a:t>
          </a:r>
          <a:r>
            <a:rPr lang="x-none" sz="2000" b="0" u="none" kern="1200" dirty="0"/>
            <a:t>foam fire extinguishing systems</a:t>
          </a:r>
          <a:endParaRPr lang="en-US" sz="2000" b="0" u="none" kern="1200" dirty="0"/>
        </a:p>
      </dsp:txBody>
      <dsp:txXfrm>
        <a:off x="59399" y="3026699"/>
        <a:ext cx="7653602" cy="1098002"/>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E07B2B-92A2-4D13-B9F2-BE8CC10ABEB0}">
      <dsp:nvSpPr>
        <dsp:cNvPr id="0" name=""/>
        <dsp:cNvSpPr/>
      </dsp:nvSpPr>
      <dsp:spPr>
        <a:xfrm>
          <a:off x="0" y="121442"/>
          <a:ext cx="2428875" cy="192881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u="none" kern="1200" dirty="0"/>
            <a:t>Finished foam is 94 to 99½ percent water</a:t>
          </a:r>
          <a:endParaRPr lang="en-US" sz="1800" b="0" kern="1200" dirty="0"/>
        </a:p>
      </dsp:txBody>
      <dsp:txXfrm>
        <a:off x="0" y="121442"/>
        <a:ext cx="2428875" cy="1928813"/>
      </dsp:txXfrm>
    </dsp:sp>
    <dsp:sp modelId="{D26A70DB-8B8E-49F4-B2AB-939DA118B0C0}">
      <dsp:nvSpPr>
        <dsp:cNvPr id="0" name=""/>
        <dsp:cNvSpPr/>
      </dsp:nvSpPr>
      <dsp:spPr>
        <a:xfrm>
          <a:off x="2671762" y="121442"/>
          <a:ext cx="2428875" cy="1928813"/>
        </a:xfrm>
        <a:prstGeom prst="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u="none" kern="1200" dirty="0"/>
            <a:t>Class B low-expansion foams in use today are designed to be used at 1-percent, 3-percent, or 6-percent concentrations</a:t>
          </a:r>
        </a:p>
      </dsp:txBody>
      <dsp:txXfrm>
        <a:off x="2671762" y="121442"/>
        <a:ext cx="2428875" cy="1928813"/>
      </dsp:txXfrm>
    </dsp:sp>
    <dsp:sp modelId="{E942F109-DE61-4E72-B315-0A7493C11A95}">
      <dsp:nvSpPr>
        <dsp:cNvPr id="0" name=""/>
        <dsp:cNvSpPr/>
      </dsp:nvSpPr>
      <dsp:spPr>
        <a:xfrm>
          <a:off x="5343525" y="121442"/>
          <a:ext cx="2428875" cy="1928813"/>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Foam designed for hydrocarbon fires are used at 1-percent to 6-percent concentrations </a:t>
          </a:r>
          <a:endParaRPr lang="en-US" sz="1800" b="0" u="none" kern="1200" dirty="0"/>
        </a:p>
      </dsp:txBody>
      <dsp:txXfrm>
        <a:off x="5343525" y="121442"/>
        <a:ext cx="2428875" cy="1928813"/>
      </dsp:txXfrm>
    </dsp:sp>
    <dsp:sp modelId="{491CEC53-1CDC-4076-AA25-7D373C112848}">
      <dsp:nvSpPr>
        <dsp:cNvPr id="0" name=""/>
        <dsp:cNvSpPr/>
      </dsp:nvSpPr>
      <dsp:spPr>
        <a:xfrm>
          <a:off x="1335881" y="2293143"/>
          <a:ext cx="2428875" cy="1928813"/>
        </a:xfrm>
        <a:prstGeom prst="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Polar solvent fuels require 3-percent or 6-percent concentrates</a:t>
          </a:r>
        </a:p>
      </dsp:txBody>
      <dsp:txXfrm>
        <a:off x="1335881" y="2293143"/>
        <a:ext cx="2428875" cy="1928813"/>
      </dsp:txXfrm>
    </dsp:sp>
    <dsp:sp modelId="{4B94521B-8994-4E41-AB49-A2A77DFAFE25}">
      <dsp:nvSpPr>
        <dsp:cNvPr id="0" name=""/>
        <dsp:cNvSpPr/>
      </dsp:nvSpPr>
      <dsp:spPr>
        <a:xfrm>
          <a:off x="4007643" y="2293143"/>
          <a:ext cx="2428875" cy="1928813"/>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Medium- and high-expansion foams are typically used at 1-percent, 1½-percent, 2-percent, or 3-percent concentrations</a:t>
          </a:r>
        </a:p>
      </dsp:txBody>
      <dsp:txXfrm>
        <a:off x="4007643" y="2293143"/>
        <a:ext cx="2428875" cy="1928813"/>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920BB-91E0-497F-B78F-2FD950ADF230}">
      <dsp:nvSpPr>
        <dsp:cNvPr id="0" name=""/>
        <dsp:cNvSpPr/>
      </dsp:nvSpPr>
      <dsp:spPr>
        <a:xfrm>
          <a:off x="0" y="1295398"/>
          <a:ext cx="1352553" cy="1470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en-US" sz="2400" b="0" kern="1200" dirty="0"/>
            <a:t>Low</a:t>
          </a:r>
        </a:p>
      </dsp:txBody>
      <dsp:txXfrm>
        <a:off x="0" y="1295398"/>
        <a:ext cx="1352553" cy="1470268"/>
      </dsp:txXfrm>
    </dsp:sp>
    <dsp:sp modelId="{F0CDD111-2482-4CAC-A009-9C0F85AC5A5F}">
      <dsp:nvSpPr>
        <dsp:cNvPr id="0" name=""/>
        <dsp:cNvSpPr/>
      </dsp:nvSpPr>
      <dsp:spPr>
        <a:xfrm>
          <a:off x="1504960" y="457206"/>
          <a:ext cx="430530" cy="3378375"/>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718FA8-1363-487F-82C5-91264766A9A5}">
      <dsp:nvSpPr>
        <dsp:cNvPr id="0" name=""/>
        <dsp:cNvSpPr/>
      </dsp:nvSpPr>
      <dsp:spPr>
        <a:xfrm>
          <a:off x="2183903" y="235737"/>
          <a:ext cx="6198088" cy="373381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b="0" kern="1200" dirty="0" smtClean="0"/>
            <a:t>Small </a:t>
          </a:r>
          <a:r>
            <a:rPr lang="en-US" sz="2000" b="0" kern="1200" dirty="0"/>
            <a:t>air/solution ratio</a:t>
          </a:r>
        </a:p>
        <a:p>
          <a:pPr marL="228600" lvl="1" indent="-228600" algn="l" defTabSz="889000">
            <a:lnSpc>
              <a:spcPct val="90000"/>
            </a:lnSpc>
            <a:spcBef>
              <a:spcPct val="0"/>
            </a:spcBef>
            <a:spcAft>
              <a:spcPct val="15000"/>
            </a:spcAft>
            <a:buChar char="••"/>
          </a:pPr>
          <a:r>
            <a:rPr lang="en-US" sz="2000" b="0" kern="1200" dirty="0"/>
            <a:t>Used primarily to extinguish fires involving liquid fuels</a:t>
          </a:r>
        </a:p>
        <a:p>
          <a:pPr marL="228600" lvl="1" indent="-228600" algn="l" defTabSz="889000">
            <a:lnSpc>
              <a:spcPct val="90000"/>
            </a:lnSpc>
            <a:spcBef>
              <a:spcPct val="0"/>
            </a:spcBef>
            <a:spcAft>
              <a:spcPct val="15000"/>
            </a:spcAft>
            <a:buChar char="••"/>
          </a:pPr>
          <a:r>
            <a:rPr lang="en-US" sz="2000" b="0" kern="1200" dirty="0"/>
            <a:t>Also used for vapor suppression on unignited liquid fuel spills</a:t>
          </a:r>
        </a:p>
        <a:p>
          <a:pPr marL="228600" lvl="1" indent="-228600" algn="l" defTabSz="889000">
            <a:lnSpc>
              <a:spcPct val="90000"/>
            </a:lnSpc>
            <a:spcBef>
              <a:spcPct val="0"/>
            </a:spcBef>
            <a:spcAft>
              <a:spcPct val="15000"/>
            </a:spcAft>
            <a:buChar char="••"/>
          </a:pPr>
          <a:r>
            <a:rPr lang="en-US" sz="2000" b="0" kern="1200" dirty="0"/>
            <a:t>Low-expansion foam is most effective when the temperature of the liquid fuel does not exceed 212°F (100°C)</a:t>
          </a:r>
        </a:p>
        <a:p>
          <a:pPr marL="228600" lvl="1" indent="-228600" algn="l" defTabSz="889000">
            <a:lnSpc>
              <a:spcPct val="90000"/>
            </a:lnSpc>
            <a:spcBef>
              <a:spcPct val="0"/>
            </a:spcBef>
            <a:spcAft>
              <a:spcPct val="15000"/>
            </a:spcAft>
            <a:buChar char="••"/>
          </a:pPr>
          <a:r>
            <a:rPr lang="en-US" sz="2000" b="0" kern="1200" dirty="0"/>
            <a:t>If the fuel temperature exceeds this figure, much higher foam expansion rates will be required in order to cool the fuel</a:t>
          </a:r>
        </a:p>
      </dsp:txBody>
      <dsp:txXfrm>
        <a:off x="2183903" y="235737"/>
        <a:ext cx="6198088" cy="37338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672DF-D2AF-41AC-928A-2AADA8A04661}">
      <dsp:nvSpPr>
        <dsp:cNvPr id="0" name=""/>
        <dsp:cNvSpPr/>
      </dsp:nvSpPr>
      <dsp:spPr>
        <a:xfrm>
          <a:off x="0" y="1528200"/>
          <a:ext cx="203835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lvl="0" algn="r" defTabSz="1244600">
            <a:lnSpc>
              <a:spcPct val="90000"/>
            </a:lnSpc>
            <a:spcBef>
              <a:spcPct val="0"/>
            </a:spcBef>
            <a:spcAft>
              <a:spcPct val="35000"/>
            </a:spcAft>
          </a:pPr>
          <a:r>
            <a:rPr lang="en-US" sz="2800" b="0" kern="1200" dirty="0"/>
            <a:t>Class K</a:t>
          </a:r>
        </a:p>
      </dsp:txBody>
      <dsp:txXfrm>
        <a:off x="0" y="1528200"/>
        <a:ext cx="2038350" cy="1287000"/>
      </dsp:txXfrm>
    </dsp:sp>
    <dsp:sp modelId="{353CDDF7-4180-481E-A1D0-8D2AD2EDBDD1}">
      <dsp:nvSpPr>
        <dsp:cNvPr id="0" name=""/>
        <dsp:cNvSpPr/>
      </dsp:nvSpPr>
      <dsp:spPr>
        <a:xfrm>
          <a:off x="2038349" y="723825"/>
          <a:ext cx="407670" cy="2895750"/>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4CFD9E-5AC0-46A6-9ED2-8273D1800E57}">
      <dsp:nvSpPr>
        <dsp:cNvPr id="0" name=""/>
        <dsp:cNvSpPr/>
      </dsp:nvSpPr>
      <dsp:spPr>
        <a:xfrm>
          <a:off x="2609087" y="723825"/>
          <a:ext cx="5544312" cy="2895750"/>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Involves oils and greases normally found in commercial cooking kitchens and food preparation facilities using deep fryers</a:t>
          </a:r>
          <a:endParaRPr lang="en-US" sz="2400" b="0" kern="1200" dirty="0"/>
        </a:p>
        <a:p>
          <a:pPr marL="228600" lvl="1" indent="-228600" algn="l" defTabSz="1066800">
            <a:lnSpc>
              <a:spcPct val="90000"/>
            </a:lnSpc>
            <a:spcBef>
              <a:spcPct val="0"/>
            </a:spcBef>
            <a:spcAft>
              <a:spcPct val="15000"/>
            </a:spcAft>
            <a:buChar char="••"/>
          </a:pPr>
          <a:r>
            <a:rPr lang="en-US" sz="2400" kern="1200" dirty="0"/>
            <a:t>Through a process known as saponification, extinguishing agents turn fats and oils into a soapy foam that extinguishes a fire</a:t>
          </a:r>
          <a:endParaRPr lang="en-US" sz="2400" b="0" kern="1200" dirty="0"/>
        </a:p>
      </dsp:txBody>
      <dsp:txXfrm>
        <a:off x="2609087" y="723825"/>
        <a:ext cx="5544312" cy="2895750"/>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920BB-91E0-497F-B78F-2FD950ADF230}">
      <dsp:nvSpPr>
        <dsp:cNvPr id="0" name=""/>
        <dsp:cNvSpPr/>
      </dsp:nvSpPr>
      <dsp:spPr>
        <a:xfrm>
          <a:off x="0" y="1680600"/>
          <a:ext cx="196215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en-US" sz="2400" b="0" kern="1200" dirty="0"/>
            <a:t>Medium</a:t>
          </a:r>
        </a:p>
      </dsp:txBody>
      <dsp:txXfrm>
        <a:off x="0" y="1680600"/>
        <a:ext cx="1962150" cy="1287000"/>
      </dsp:txXfrm>
    </dsp:sp>
    <dsp:sp modelId="{F0CDD111-2482-4CAC-A009-9C0F85AC5A5F}">
      <dsp:nvSpPr>
        <dsp:cNvPr id="0" name=""/>
        <dsp:cNvSpPr/>
      </dsp:nvSpPr>
      <dsp:spPr>
        <a:xfrm>
          <a:off x="1962149" y="675131"/>
          <a:ext cx="392430" cy="3297937"/>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718FA8-1363-487F-82C5-91264766A9A5}">
      <dsp:nvSpPr>
        <dsp:cNvPr id="0" name=""/>
        <dsp:cNvSpPr/>
      </dsp:nvSpPr>
      <dsp:spPr>
        <a:xfrm>
          <a:off x="2511551" y="675131"/>
          <a:ext cx="5337048" cy="3297937"/>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b="0" kern="1200" dirty="0"/>
            <a:t>Typically has expansion ratios between 20:1 and 200:1; used when rapid vapor suppression is needed</a:t>
          </a:r>
        </a:p>
        <a:p>
          <a:pPr marL="228600" lvl="1" indent="-228600" algn="l" defTabSz="1066800">
            <a:lnSpc>
              <a:spcPct val="90000"/>
            </a:lnSpc>
            <a:spcBef>
              <a:spcPct val="0"/>
            </a:spcBef>
            <a:spcAft>
              <a:spcPct val="15000"/>
            </a:spcAft>
            <a:buChar char="••"/>
          </a:pPr>
          <a:r>
            <a:rPr lang="en-US" sz="2400" b="0" kern="1200" dirty="0" smtClean="0"/>
            <a:t>Can </a:t>
          </a:r>
          <a:r>
            <a:rPr lang="en-US" sz="2400" b="0" kern="1200" dirty="0"/>
            <a:t>be used indoors or outdoors on either solid or liquid fuels</a:t>
          </a:r>
        </a:p>
        <a:p>
          <a:pPr marL="228600" lvl="1" indent="-228600" algn="l" defTabSz="1066800">
            <a:lnSpc>
              <a:spcPct val="90000"/>
            </a:lnSpc>
            <a:spcBef>
              <a:spcPct val="0"/>
            </a:spcBef>
            <a:spcAft>
              <a:spcPct val="15000"/>
            </a:spcAft>
            <a:buChar char="••"/>
          </a:pPr>
          <a:r>
            <a:rPr lang="en-US" sz="2400" b="0" kern="1200" dirty="0" smtClean="0"/>
            <a:t>Will </a:t>
          </a:r>
          <a:r>
            <a:rPr lang="en-US" sz="2400" b="0" kern="1200" dirty="0"/>
            <a:t>produce more foam with less water than the low-expansion type foams</a:t>
          </a:r>
        </a:p>
      </dsp:txBody>
      <dsp:txXfrm>
        <a:off x="2511551" y="675131"/>
        <a:ext cx="5337048" cy="3297937"/>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AFA49-45FB-415F-A916-C6D0E5C4B9AC}">
      <dsp:nvSpPr>
        <dsp:cNvPr id="0" name=""/>
        <dsp:cNvSpPr/>
      </dsp:nvSpPr>
      <dsp:spPr>
        <a:xfrm>
          <a:off x="0" y="598094"/>
          <a:ext cx="4267200" cy="377055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1182" tIns="395732" rIns="331182"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Generally has expansion ratios of 200:1 to about 1,000:1</a:t>
          </a:r>
        </a:p>
        <a:p>
          <a:pPr marL="171450" lvl="1" indent="-171450" algn="l" defTabSz="844550">
            <a:lnSpc>
              <a:spcPct val="90000"/>
            </a:lnSpc>
            <a:spcBef>
              <a:spcPct val="0"/>
            </a:spcBef>
            <a:spcAft>
              <a:spcPct val="15000"/>
            </a:spcAft>
            <a:buChar char="••"/>
          </a:pPr>
          <a:r>
            <a:rPr lang="en-US" sz="1900" kern="1200" dirty="0"/>
            <a:t>Useful as a space-filling agent in aircraft hangars, hard-to-reach spaces, and bulk-baled commodities</a:t>
          </a:r>
        </a:p>
        <a:p>
          <a:pPr marL="171450" lvl="1" indent="-171450" algn="l" defTabSz="844550">
            <a:lnSpc>
              <a:spcPct val="90000"/>
            </a:lnSpc>
            <a:spcBef>
              <a:spcPct val="0"/>
            </a:spcBef>
            <a:spcAft>
              <a:spcPct val="15000"/>
            </a:spcAft>
            <a:buChar char="••"/>
          </a:pPr>
          <a:r>
            <a:rPr lang="en-US" sz="1900" kern="1200" dirty="0"/>
            <a:t>Steam dilution caused by </a:t>
          </a:r>
          <a:r>
            <a:rPr lang="en-US" sz="1900" kern="1200" dirty="0" smtClean="0"/>
            <a:t>vaporization </a:t>
          </a:r>
          <a:r>
            <a:rPr lang="en-US" sz="1900" kern="1200" dirty="0"/>
            <a:t>of the foam in heated areas displaces gas and smoke, thus cooling the environment and extinguishing confined-space fires</a:t>
          </a:r>
        </a:p>
      </dsp:txBody>
      <dsp:txXfrm>
        <a:off x="0" y="598094"/>
        <a:ext cx="4267200" cy="3770550"/>
      </dsp:txXfrm>
    </dsp:sp>
    <dsp:sp modelId="{958DDE6E-5AFB-4CE2-9BAE-780F4975A646}">
      <dsp:nvSpPr>
        <dsp:cNvPr id="0" name=""/>
        <dsp:cNvSpPr/>
      </dsp:nvSpPr>
      <dsp:spPr>
        <a:xfrm>
          <a:off x="213360" y="317654"/>
          <a:ext cx="2987040" cy="560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03" tIns="0" rIns="112903" bIns="0" numCol="1" spcCol="1270" anchor="ctr" anchorCtr="0">
          <a:noAutofit/>
        </a:bodyPr>
        <a:lstStyle/>
        <a:p>
          <a:pPr lvl="0" algn="l" defTabSz="844550">
            <a:lnSpc>
              <a:spcPct val="90000"/>
            </a:lnSpc>
            <a:spcBef>
              <a:spcPct val="0"/>
            </a:spcBef>
            <a:spcAft>
              <a:spcPct val="35000"/>
            </a:spcAft>
          </a:pPr>
          <a:r>
            <a:rPr lang="en-US" sz="1900" kern="1200" dirty="0"/>
            <a:t>High</a:t>
          </a:r>
        </a:p>
      </dsp:txBody>
      <dsp:txXfrm>
        <a:off x="240740" y="345034"/>
        <a:ext cx="2932280" cy="506120"/>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80491-4042-4F69-8416-10CC6CC8C55C}">
      <dsp:nvSpPr>
        <dsp:cNvPr id="0" name=""/>
        <dsp:cNvSpPr/>
      </dsp:nvSpPr>
      <dsp:spPr>
        <a:xfrm>
          <a:off x="0" y="746999"/>
          <a:ext cx="71628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u="none" kern="1200" dirty="0"/>
            <a:t>UL and NFPA® 11, </a:t>
          </a:r>
          <a:r>
            <a:rPr lang="en-US" sz="2200" b="0" i="1" u="none" kern="1200" dirty="0"/>
            <a:t>Standard for Low-, Medium-, and High-Expansion Foam</a:t>
          </a:r>
          <a:r>
            <a:rPr lang="en-US" sz="2200" b="0" u="none" kern="1200" dirty="0"/>
            <a:t>, to determine recommended uses</a:t>
          </a:r>
          <a:endParaRPr lang="en-US" sz="2200" b="0" kern="1200" dirty="0"/>
        </a:p>
      </dsp:txBody>
      <dsp:txXfrm>
        <a:off x="59399" y="806398"/>
        <a:ext cx="7044002" cy="1098002"/>
      </dsp:txXfrm>
    </dsp:sp>
    <dsp:sp modelId="{E4228730-F31C-47E6-AE84-D07BA8218316}">
      <dsp:nvSpPr>
        <dsp:cNvPr id="0" name=""/>
        <dsp:cNvSpPr/>
      </dsp:nvSpPr>
      <dsp:spPr>
        <a:xfrm>
          <a:off x="0" y="2151000"/>
          <a:ext cx="71628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u="none" kern="1200" dirty="0"/>
            <a:t>Manufacturer’s information sheets to determine proper storage of foam, its shelf life, and how to dispose of it without damaging the environment</a:t>
          </a:r>
        </a:p>
      </dsp:txBody>
      <dsp:txXfrm>
        <a:off x="59399" y="2210399"/>
        <a:ext cx="7044002" cy="1098002"/>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80491-4042-4F69-8416-10CC6CC8C55C}">
      <dsp:nvSpPr>
        <dsp:cNvPr id="0" name=""/>
        <dsp:cNvSpPr/>
      </dsp:nvSpPr>
      <dsp:spPr>
        <a:xfrm>
          <a:off x="0" y="31200"/>
          <a:ext cx="7620000" cy="7488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Foam concentrates must match the fuel to which they are applied</a:t>
          </a:r>
          <a:endParaRPr lang="en-US" sz="1800" b="0" kern="1200" dirty="0"/>
        </a:p>
      </dsp:txBody>
      <dsp:txXfrm>
        <a:off x="36553" y="67753"/>
        <a:ext cx="7546894" cy="675694"/>
      </dsp:txXfrm>
    </dsp:sp>
    <dsp:sp modelId="{6230CE4F-E49F-49C4-BFC3-5A5B0319EC6D}">
      <dsp:nvSpPr>
        <dsp:cNvPr id="0" name=""/>
        <dsp:cNvSpPr/>
      </dsp:nvSpPr>
      <dsp:spPr>
        <a:xfrm>
          <a:off x="0" y="895200"/>
          <a:ext cx="7620000" cy="7488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Foams designed for hydrocarbon fires will not extinguish polar solvent fires, regardless of the concentration at which they are used</a:t>
          </a:r>
        </a:p>
      </dsp:txBody>
      <dsp:txXfrm>
        <a:off x="36553" y="931753"/>
        <a:ext cx="7546894" cy="675694"/>
      </dsp:txXfrm>
    </dsp:sp>
    <dsp:sp modelId="{1774F3F1-58A7-4E64-B687-52D38D6C798C}">
      <dsp:nvSpPr>
        <dsp:cNvPr id="0" name=""/>
        <dsp:cNvSpPr/>
      </dsp:nvSpPr>
      <dsp:spPr>
        <a:xfrm>
          <a:off x="0" y="1759200"/>
          <a:ext cx="7620000" cy="7488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Foams that are designed for polar solvent fires may be used on hydrocarbon fires</a:t>
          </a:r>
        </a:p>
      </dsp:txBody>
      <dsp:txXfrm>
        <a:off x="36553" y="1795753"/>
        <a:ext cx="7546894" cy="675694"/>
      </dsp:txXfrm>
    </dsp:sp>
    <dsp:sp modelId="{5C122220-CB6A-4BA8-950E-93CC5E2E3735}">
      <dsp:nvSpPr>
        <dsp:cNvPr id="0" name=""/>
        <dsp:cNvSpPr/>
      </dsp:nvSpPr>
      <dsp:spPr>
        <a:xfrm>
          <a:off x="0" y="2623200"/>
          <a:ext cx="7620000" cy="7488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Foam concentrate is manufactured with either a synthetic or protein base</a:t>
          </a:r>
        </a:p>
      </dsp:txBody>
      <dsp:txXfrm>
        <a:off x="36553" y="2659753"/>
        <a:ext cx="7546894" cy="675694"/>
      </dsp:txXfrm>
    </dsp:sp>
    <dsp:sp modelId="{117506D4-F67C-4856-8490-D3751E584B93}">
      <dsp:nvSpPr>
        <dsp:cNvPr id="0" name=""/>
        <dsp:cNvSpPr/>
      </dsp:nvSpPr>
      <dsp:spPr>
        <a:xfrm>
          <a:off x="0" y="3487200"/>
          <a:ext cx="7620000" cy="7488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Some foam concentrates are a combination of the two</a:t>
          </a:r>
          <a:endParaRPr lang="en-US" sz="1800" b="0" u="none" kern="1200" dirty="0"/>
        </a:p>
      </dsp:txBody>
      <dsp:txXfrm>
        <a:off x="36553" y="3523753"/>
        <a:ext cx="7546894" cy="675694"/>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89DDF8-C481-4CB8-8555-D7B1DD466960}">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Fluoroprotein foam</a:t>
          </a:r>
        </a:p>
      </dsp:txBody>
      <dsp:txXfrm>
        <a:off x="379511" y="892"/>
        <a:ext cx="3339703" cy="2003821"/>
      </dsp:txXfrm>
    </dsp:sp>
    <dsp:sp modelId="{926AE3B5-7B66-43F5-A017-0F059A51EAE4}">
      <dsp:nvSpPr>
        <dsp:cNvPr id="0" name=""/>
        <dsp:cNvSpPr/>
      </dsp:nvSpPr>
      <dsp:spPr>
        <a:xfrm>
          <a:off x="4053185" y="892"/>
          <a:ext cx="3339703" cy="2003821"/>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Film forming fluoroprotein (FFFP) foam </a:t>
          </a:r>
        </a:p>
      </dsp:txBody>
      <dsp:txXfrm>
        <a:off x="4053185" y="892"/>
        <a:ext cx="3339703" cy="2003821"/>
      </dsp:txXfrm>
    </dsp:sp>
    <dsp:sp modelId="{5C024242-EBB4-4882-99D0-88D36C19CCBB}">
      <dsp:nvSpPr>
        <dsp:cNvPr id="0" name=""/>
        <dsp:cNvSpPr/>
      </dsp:nvSpPr>
      <dsp:spPr>
        <a:xfrm>
          <a:off x="379511" y="2338685"/>
          <a:ext cx="3339703" cy="2003821"/>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Aqueous film forming foam (AFFF) </a:t>
          </a:r>
        </a:p>
      </dsp:txBody>
      <dsp:txXfrm>
        <a:off x="379511" y="2338685"/>
        <a:ext cx="3339703" cy="2003821"/>
      </dsp:txXfrm>
    </dsp:sp>
    <dsp:sp modelId="{556F394C-4B02-4516-B67A-47F2D2034250}">
      <dsp:nvSpPr>
        <dsp:cNvPr id="0" name=""/>
        <dsp:cNvSpPr/>
      </dsp:nvSpPr>
      <dsp:spPr>
        <a:xfrm>
          <a:off x="4053185" y="2338685"/>
          <a:ext cx="3339703" cy="2003821"/>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Alcohol-resistant aqueous film forming foam (AR-AFFF)</a:t>
          </a:r>
        </a:p>
      </dsp:txBody>
      <dsp:txXfrm>
        <a:off x="4053185" y="2338685"/>
        <a:ext cx="3339703" cy="2003821"/>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D8032-468D-48E2-8B13-95EA636FE92D}">
      <dsp:nvSpPr>
        <dsp:cNvPr id="0" name=""/>
        <dsp:cNvSpPr/>
      </dsp:nvSpPr>
      <dsp:spPr>
        <a:xfrm>
          <a:off x="0" y="701804"/>
          <a:ext cx="4267200" cy="3694950"/>
        </a:xfrm>
        <a:prstGeom prst="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1182" tIns="958088" rIns="331182"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Concentrate lines connected to each fire pump discharge outlet or to the system riser</a:t>
          </a:r>
        </a:p>
        <a:p>
          <a:pPr marL="171450" lvl="1" indent="-171450" algn="l" defTabSz="800100">
            <a:lnSpc>
              <a:spcPct val="90000"/>
            </a:lnSpc>
            <a:spcBef>
              <a:spcPct val="0"/>
            </a:spcBef>
            <a:spcAft>
              <a:spcPct val="15000"/>
            </a:spcAft>
            <a:buChar char="••"/>
          </a:pPr>
          <a:r>
            <a:rPr lang="en-US" sz="1800" kern="1200" dirty="0" smtClean="0"/>
            <a:t>Foam </a:t>
          </a:r>
          <a:r>
            <a:rPr lang="en-US" sz="1800" kern="1200" dirty="0"/>
            <a:t>concentrate pump supplies the concentrate line from a fixed storage tank</a:t>
          </a:r>
        </a:p>
        <a:p>
          <a:pPr marL="171450" lvl="1" indent="-171450" algn="l" defTabSz="800100">
            <a:lnSpc>
              <a:spcPct val="90000"/>
            </a:lnSpc>
            <a:spcBef>
              <a:spcPct val="0"/>
            </a:spcBef>
            <a:spcAft>
              <a:spcPct val="15000"/>
            </a:spcAft>
            <a:buChar char="••"/>
          </a:pPr>
          <a:r>
            <a:rPr lang="en-US" sz="1800" kern="1200" dirty="0"/>
            <a:t>Foam concentrate and water </a:t>
          </a:r>
          <a:r>
            <a:rPr lang="en-US" sz="1800" kern="1200" dirty="0" smtClean="0"/>
            <a:t>supplied </a:t>
          </a:r>
          <a:r>
            <a:rPr lang="en-US" sz="1800" kern="1200" dirty="0"/>
            <a:t>at the same pressure</a:t>
          </a:r>
        </a:p>
        <a:p>
          <a:pPr marL="171450" lvl="1" indent="-171450" algn="l" defTabSz="800100">
            <a:lnSpc>
              <a:spcPct val="90000"/>
            </a:lnSpc>
            <a:spcBef>
              <a:spcPct val="0"/>
            </a:spcBef>
            <a:spcAft>
              <a:spcPct val="15000"/>
            </a:spcAft>
            <a:buChar char="••"/>
          </a:pPr>
          <a:r>
            <a:rPr lang="en-US" sz="1800" kern="1200" dirty="0"/>
            <a:t>One of the most reliable methods of foam proportioning</a:t>
          </a:r>
        </a:p>
      </dsp:txBody>
      <dsp:txXfrm>
        <a:off x="0" y="701804"/>
        <a:ext cx="4267200" cy="3694950"/>
      </dsp:txXfrm>
    </dsp:sp>
    <dsp:sp modelId="{692BE900-277E-4804-8537-772F8B60ED06}">
      <dsp:nvSpPr>
        <dsp:cNvPr id="0" name=""/>
        <dsp:cNvSpPr/>
      </dsp:nvSpPr>
      <dsp:spPr>
        <a:xfrm>
          <a:off x="213360" y="22844"/>
          <a:ext cx="3749033" cy="135792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03" tIns="0" rIns="112903" bIns="0" numCol="1" spcCol="1270" anchor="ctr" anchorCtr="0">
          <a:noAutofit/>
        </a:bodyPr>
        <a:lstStyle/>
        <a:p>
          <a:pPr lvl="0" algn="l" defTabSz="889000">
            <a:lnSpc>
              <a:spcPct val="90000"/>
            </a:lnSpc>
            <a:spcBef>
              <a:spcPct val="0"/>
            </a:spcBef>
            <a:spcAft>
              <a:spcPct val="35000"/>
            </a:spcAft>
          </a:pPr>
          <a:r>
            <a:rPr lang="en-US" sz="2000" kern="1200" dirty="0"/>
            <a:t>Balanced pressure proportioner</a:t>
          </a:r>
        </a:p>
      </dsp:txBody>
      <dsp:txXfrm>
        <a:off x="279648" y="89132"/>
        <a:ext cx="3616457" cy="1225344"/>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FC2494-D074-41C1-AEC2-560C0428B80E}">
      <dsp:nvSpPr>
        <dsp:cNvPr id="0" name=""/>
        <dsp:cNvSpPr/>
      </dsp:nvSpPr>
      <dsp:spPr>
        <a:xfrm>
          <a:off x="0" y="412109"/>
          <a:ext cx="7772400" cy="3231899"/>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562356" rIns="603225" bIns="170688" numCol="1" spcCol="1270" anchor="t" anchorCtr="0">
          <a:noAutofit/>
        </a:bodyPr>
        <a:lstStyle/>
        <a:p>
          <a:pPr marL="228600" lvl="1" indent="-228600" algn="l" defTabSz="1066800">
            <a:lnSpc>
              <a:spcPct val="90000"/>
            </a:lnSpc>
            <a:spcBef>
              <a:spcPct val="0"/>
            </a:spcBef>
            <a:spcAft>
              <a:spcPct val="15000"/>
            </a:spcAft>
            <a:buChar char="••"/>
          </a:pPr>
          <a:r>
            <a:rPr lang="en-US" sz="2400" b="0" kern="1200" dirty="0"/>
            <a:t>Ability to monitor the demand for foam concentrate; adjust the amount</a:t>
          </a:r>
        </a:p>
        <a:p>
          <a:pPr marL="228600" lvl="1" indent="-228600" algn="l" defTabSz="1066800">
            <a:lnSpc>
              <a:spcPct val="90000"/>
            </a:lnSpc>
            <a:spcBef>
              <a:spcPct val="0"/>
            </a:spcBef>
            <a:spcAft>
              <a:spcPct val="15000"/>
            </a:spcAft>
            <a:buChar char="••"/>
          </a:pPr>
          <a:r>
            <a:rPr lang="en-US" sz="2400" b="0" kern="1200" dirty="0"/>
            <a:t>Ability to discharge foam concentrate from some outlets and plain water from others at the same time</a:t>
          </a:r>
        </a:p>
        <a:p>
          <a:pPr marL="228600" lvl="1" indent="-228600" algn="l" defTabSz="1066800">
            <a:lnSpc>
              <a:spcPct val="90000"/>
            </a:lnSpc>
            <a:spcBef>
              <a:spcPct val="0"/>
            </a:spcBef>
            <a:spcAft>
              <a:spcPct val="15000"/>
            </a:spcAft>
            <a:buChar char="••"/>
          </a:pPr>
          <a:r>
            <a:rPr lang="en-US" sz="2400" b="0" kern="1200" dirty="0" smtClean="0"/>
            <a:t>Discharge </a:t>
          </a:r>
          <a:r>
            <a:rPr lang="en-US" sz="2400" b="0" kern="1200" dirty="0"/>
            <a:t>orifice is adjustable at the point where it connects to the system riser</a:t>
          </a:r>
        </a:p>
      </dsp:txBody>
      <dsp:txXfrm>
        <a:off x="0" y="412109"/>
        <a:ext cx="7772400" cy="3231899"/>
      </dsp:txXfrm>
    </dsp:sp>
    <dsp:sp modelId="{FDC25EAC-4B55-4FA1-BE74-908990ACF803}">
      <dsp:nvSpPr>
        <dsp:cNvPr id="0" name=""/>
        <dsp:cNvSpPr/>
      </dsp:nvSpPr>
      <dsp:spPr>
        <a:xfrm>
          <a:off x="388620" y="13589"/>
          <a:ext cx="5440680" cy="7970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b="0" kern="1200" dirty="0"/>
            <a:t>Advantages</a:t>
          </a:r>
          <a:endParaRPr lang="en-US" sz="2400" kern="1200" dirty="0"/>
        </a:p>
      </dsp:txBody>
      <dsp:txXfrm>
        <a:off x="427528" y="52497"/>
        <a:ext cx="5362864" cy="719224"/>
      </dsp:txXfrm>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D8032-468D-48E2-8B13-95EA636FE92D}">
      <dsp:nvSpPr>
        <dsp:cNvPr id="0" name=""/>
        <dsp:cNvSpPr/>
      </dsp:nvSpPr>
      <dsp:spPr>
        <a:xfrm>
          <a:off x="0" y="442562"/>
          <a:ext cx="4495800" cy="41454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48924" tIns="583184" rIns="348924"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Has a small return line from the discharge side of a fire pump back to the intake side of the pump</a:t>
          </a:r>
        </a:p>
        <a:p>
          <a:pPr marL="171450" lvl="1" indent="-171450" algn="l" defTabSz="800100">
            <a:lnSpc>
              <a:spcPct val="90000"/>
            </a:lnSpc>
            <a:spcBef>
              <a:spcPct val="0"/>
            </a:spcBef>
            <a:spcAft>
              <a:spcPct val="15000"/>
            </a:spcAft>
            <a:buChar char="••"/>
          </a:pPr>
          <a:r>
            <a:rPr lang="en-US" sz="1800" b="0" kern="1200" dirty="0" smtClean="0"/>
            <a:t>Inline </a:t>
          </a:r>
          <a:r>
            <a:rPr lang="en-US" sz="1800" b="0" kern="1200" dirty="0"/>
            <a:t>eductor is positioned on the bypass line</a:t>
          </a:r>
        </a:p>
        <a:p>
          <a:pPr marL="171450" lvl="1" indent="-171450" algn="l" defTabSz="800100">
            <a:lnSpc>
              <a:spcPct val="90000"/>
            </a:lnSpc>
            <a:spcBef>
              <a:spcPct val="0"/>
            </a:spcBef>
            <a:spcAft>
              <a:spcPct val="15000"/>
            </a:spcAft>
            <a:buChar char="••"/>
          </a:pPr>
          <a:r>
            <a:rPr lang="en-US" sz="1800" b="0" kern="1200" dirty="0"/>
            <a:t>Rated for a specific flow</a:t>
          </a:r>
        </a:p>
        <a:p>
          <a:pPr marL="171450" lvl="1" indent="-171450" algn="l" defTabSz="800100">
            <a:lnSpc>
              <a:spcPct val="90000"/>
            </a:lnSpc>
            <a:spcBef>
              <a:spcPct val="0"/>
            </a:spcBef>
            <a:spcAft>
              <a:spcPct val="15000"/>
            </a:spcAft>
            <a:buChar char="••"/>
          </a:pPr>
          <a:r>
            <a:rPr lang="en-US" sz="1800" b="0" kern="1200" dirty="0"/>
            <a:t>Useful when there is low water pressure or when a motor is not available</a:t>
          </a:r>
        </a:p>
        <a:p>
          <a:pPr marL="171450" lvl="1" indent="-171450" algn="l" defTabSz="800100">
            <a:lnSpc>
              <a:spcPct val="90000"/>
            </a:lnSpc>
            <a:spcBef>
              <a:spcPct val="0"/>
            </a:spcBef>
            <a:spcAft>
              <a:spcPct val="15000"/>
            </a:spcAft>
            <a:buChar char="••"/>
          </a:pPr>
          <a:r>
            <a:rPr lang="en-US" sz="1800" b="0" kern="1200" dirty="0"/>
            <a:t>Most common type of built-in proportioner installed in mobile fire apparatus and some fixed system applications</a:t>
          </a:r>
        </a:p>
      </dsp:txBody>
      <dsp:txXfrm>
        <a:off x="0" y="442562"/>
        <a:ext cx="4495800" cy="4145400"/>
      </dsp:txXfrm>
    </dsp:sp>
    <dsp:sp modelId="{692BE900-277E-4804-8537-772F8B60ED06}">
      <dsp:nvSpPr>
        <dsp:cNvPr id="0" name=""/>
        <dsp:cNvSpPr/>
      </dsp:nvSpPr>
      <dsp:spPr>
        <a:xfrm>
          <a:off x="224790" y="29281"/>
          <a:ext cx="3147060" cy="8265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8951" tIns="0" rIns="118951" bIns="0" numCol="1" spcCol="1270" anchor="ctr" anchorCtr="0">
          <a:noAutofit/>
        </a:bodyPr>
        <a:lstStyle/>
        <a:p>
          <a:pPr lvl="0" algn="l" defTabSz="889000">
            <a:lnSpc>
              <a:spcPct val="90000"/>
            </a:lnSpc>
            <a:spcBef>
              <a:spcPct val="0"/>
            </a:spcBef>
            <a:spcAft>
              <a:spcPct val="35000"/>
            </a:spcAft>
          </a:pPr>
          <a:r>
            <a:rPr lang="en-US" sz="2000" b="0" kern="1200" dirty="0"/>
            <a:t>Around-the-pump proportioner</a:t>
          </a:r>
        </a:p>
      </dsp:txBody>
      <dsp:txXfrm>
        <a:off x="265139" y="69630"/>
        <a:ext cx="3066362" cy="745862"/>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0DBC2-A34D-4B89-9C20-4E4D88BCAE6C}">
      <dsp:nvSpPr>
        <dsp:cNvPr id="0" name=""/>
        <dsp:cNvSpPr/>
      </dsp:nvSpPr>
      <dsp:spPr>
        <a:xfrm>
          <a:off x="0" y="581010"/>
          <a:ext cx="7772400" cy="2286900"/>
        </a:xfrm>
        <a:prstGeom prst="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58216" rIns="603225"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Pumps cannot take advantage of incoming pressure</a:t>
          </a:r>
        </a:p>
        <a:p>
          <a:pPr marL="228600" lvl="1" indent="-228600" algn="l" defTabSz="977900">
            <a:lnSpc>
              <a:spcPct val="90000"/>
            </a:lnSpc>
            <a:spcBef>
              <a:spcPct val="0"/>
            </a:spcBef>
            <a:spcAft>
              <a:spcPct val="15000"/>
            </a:spcAft>
            <a:buChar char="••"/>
          </a:pPr>
          <a:r>
            <a:rPr lang="en-US" sz="2200" kern="1200" dirty="0"/>
            <a:t>Pump must be dedicated solely to foam operation</a:t>
          </a:r>
        </a:p>
        <a:p>
          <a:pPr marL="228600" lvl="1" indent="-228600" algn="l" defTabSz="977900">
            <a:lnSpc>
              <a:spcPct val="90000"/>
            </a:lnSpc>
            <a:spcBef>
              <a:spcPct val="0"/>
            </a:spcBef>
            <a:spcAft>
              <a:spcPct val="15000"/>
            </a:spcAft>
            <a:buChar char="••"/>
          </a:pPr>
          <a:r>
            <a:rPr lang="en-US" sz="2200" kern="1200" dirty="0"/>
            <a:t>Does not allow plain water and foam concentrate to be discharged from the pump at the same time</a:t>
          </a:r>
        </a:p>
      </dsp:txBody>
      <dsp:txXfrm>
        <a:off x="0" y="581010"/>
        <a:ext cx="7772400" cy="2286900"/>
      </dsp:txXfrm>
    </dsp:sp>
    <dsp:sp modelId="{8C3614A9-D5F0-4D03-B183-F8E7870B2399}">
      <dsp:nvSpPr>
        <dsp:cNvPr id="0" name=""/>
        <dsp:cNvSpPr/>
      </dsp:nvSpPr>
      <dsp:spPr>
        <a:xfrm>
          <a:off x="388620" y="256289"/>
          <a:ext cx="5440680" cy="64944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977900">
            <a:lnSpc>
              <a:spcPct val="90000"/>
            </a:lnSpc>
            <a:spcBef>
              <a:spcPct val="0"/>
            </a:spcBef>
            <a:spcAft>
              <a:spcPct val="35000"/>
            </a:spcAft>
          </a:pPr>
          <a:r>
            <a:rPr lang="en-US" sz="2200" kern="1200" dirty="0"/>
            <a:t>Disadvantages</a:t>
          </a:r>
        </a:p>
      </dsp:txBody>
      <dsp:txXfrm>
        <a:off x="420323" y="287992"/>
        <a:ext cx="5377274" cy="586034"/>
      </dsp:txXfrm>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0DBC2-A34D-4B89-9C20-4E4D88BCAE6C}">
      <dsp:nvSpPr>
        <dsp:cNvPr id="0" name=""/>
        <dsp:cNvSpPr/>
      </dsp:nvSpPr>
      <dsp:spPr>
        <a:xfrm>
          <a:off x="0" y="393299"/>
          <a:ext cx="7772400" cy="39501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395732" rIns="603225"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Consists of one or two foam concentrate tanks that connect to both the water supply and foam solution lines of the overall system</a:t>
          </a:r>
        </a:p>
        <a:p>
          <a:pPr marL="171450" lvl="1" indent="-171450" algn="l" defTabSz="844550">
            <a:lnSpc>
              <a:spcPct val="90000"/>
            </a:lnSpc>
            <a:spcBef>
              <a:spcPct val="0"/>
            </a:spcBef>
            <a:spcAft>
              <a:spcPct val="15000"/>
            </a:spcAft>
            <a:buChar char="••"/>
          </a:pPr>
          <a:r>
            <a:rPr lang="en-US" sz="1900" kern="1200" dirty="0"/>
            <a:t>Designed </a:t>
          </a:r>
          <a:r>
            <a:rPr lang="en-US" sz="1900" kern="1200" dirty="0" smtClean="0"/>
            <a:t>so </a:t>
          </a:r>
          <a:r>
            <a:rPr lang="en-US" sz="1900" kern="1200" dirty="0"/>
            <a:t>a small amount of water from the supply source is pumped into the concentrate tank(s)</a:t>
          </a:r>
        </a:p>
        <a:p>
          <a:pPr marL="171450" lvl="1" indent="-171450" algn="l" defTabSz="844550">
            <a:lnSpc>
              <a:spcPct val="90000"/>
            </a:lnSpc>
            <a:spcBef>
              <a:spcPct val="0"/>
            </a:spcBef>
            <a:spcAft>
              <a:spcPct val="15000"/>
            </a:spcAft>
            <a:buChar char="••"/>
          </a:pPr>
          <a:r>
            <a:rPr lang="en-US" sz="1900" kern="1200" dirty="0"/>
            <a:t>Water volumetrically displaces the concentrate, forcing it into the foam solution line where it is mixed with discharge water</a:t>
          </a:r>
        </a:p>
        <a:p>
          <a:pPr marL="171450" lvl="1" indent="-171450" algn="l" defTabSz="844550">
            <a:lnSpc>
              <a:spcPct val="90000"/>
            </a:lnSpc>
            <a:spcBef>
              <a:spcPct val="0"/>
            </a:spcBef>
            <a:spcAft>
              <a:spcPct val="15000"/>
            </a:spcAft>
            <a:buChar char="••"/>
          </a:pPr>
          <a:r>
            <a:rPr lang="en-US" sz="1900" kern="1200" dirty="0"/>
            <a:t>Allows for automatic proportioning over a wide range of flows and pressures</a:t>
          </a:r>
        </a:p>
        <a:p>
          <a:pPr marL="171450" lvl="1" indent="-171450" algn="l" defTabSz="844550">
            <a:lnSpc>
              <a:spcPct val="90000"/>
            </a:lnSpc>
            <a:spcBef>
              <a:spcPct val="0"/>
            </a:spcBef>
            <a:spcAft>
              <a:spcPct val="15000"/>
            </a:spcAft>
            <a:buChar char="••"/>
          </a:pPr>
          <a:r>
            <a:rPr lang="en-US" sz="1900" kern="1200" dirty="0"/>
            <a:t>Does not depend on an external power source</a:t>
          </a:r>
        </a:p>
        <a:p>
          <a:pPr marL="171450" lvl="1" indent="-171450" algn="l" defTabSz="844550">
            <a:lnSpc>
              <a:spcPct val="90000"/>
            </a:lnSpc>
            <a:spcBef>
              <a:spcPct val="0"/>
            </a:spcBef>
            <a:spcAft>
              <a:spcPct val="15000"/>
            </a:spcAft>
            <a:buChar char="••"/>
          </a:pPr>
          <a:r>
            <a:rPr lang="en-US" sz="1900" kern="1200" dirty="0"/>
            <a:t>System is limited by the size of the concentrate tank</a:t>
          </a:r>
        </a:p>
      </dsp:txBody>
      <dsp:txXfrm>
        <a:off x="0" y="393299"/>
        <a:ext cx="7772400" cy="3950100"/>
      </dsp:txXfrm>
    </dsp:sp>
    <dsp:sp modelId="{8C3614A9-D5F0-4D03-B183-F8E7870B2399}">
      <dsp:nvSpPr>
        <dsp:cNvPr id="0" name=""/>
        <dsp:cNvSpPr/>
      </dsp:nvSpPr>
      <dsp:spPr>
        <a:xfrm>
          <a:off x="388620" y="56429"/>
          <a:ext cx="5440680" cy="560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844550">
            <a:lnSpc>
              <a:spcPct val="90000"/>
            </a:lnSpc>
            <a:spcBef>
              <a:spcPct val="0"/>
            </a:spcBef>
            <a:spcAft>
              <a:spcPct val="35000"/>
            </a:spcAft>
          </a:pPr>
          <a:r>
            <a:rPr lang="en-US" sz="1900" kern="1200" dirty="0"/>
            <a:t>Pressure proportioning tank system</a:t>
          </a:r>
        </a:p>
      </dsp:txBody>
      <dsp:txXfrm>
        <a:off x="416000" y="83809"/>
        <a:ext cx="5385920" cy="5061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8CAA3-E1D9-412A-B07C-868148A5CB16}">
      <dsp:nvSpPr>
        <dsp:cNvPr id="0" name=""/>
        <dsp:cNvSpPr/>
      </dsp:nvSpPr>
      <dsp:spPr>
        <a:xfrm>
          <a:off x="0" y="339967"/>
          <a:ext cx="6858000" cy="252046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kern="1200" dirty="0"/>
            <a:t>Used wherever rapid fire extinguishment is required and where reignition of the burning material is unlikely</a:t>
          </a:r>
        </a:p>
      </dsp:txBody>
      <dsp:txXfrm>
        <a:off x="123039" y="463006"/>
        <a:ext cx="6611922" cy="2274386"/>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0DBC2-A34D-4B89-9C20-4E4D88BCAE6C}">
      <dsp:nvSpPr>
        <dsp:cNvPr id="0" name=""/>
        <dsp:cNvSpPr/>
      </dsp:nvSpPr>
      <dsp:spPr>
        <a:xfrm>
          <a:off x="0" y="354599"/>
          <a:ext cx="7772400" cy="4158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16560"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Consists of two positive-displacement rotary-gear pumps mounted on a common shaft</a:t>
          </a:r>
        </a:p>
        <a:p>
          <a:pPr marL="228600" lvl="1" indent="-228600" algn="l" defTabSz="889000">
            <a:lnSpc>
              <a:spcPct val="90000"/>
            </a:lnSpc>
            <a:spcBef>
              <a:spcPct val="0"/>
            </a:spcBef>
            <a:spcAft>
              <a:spcPct val="15000"/>
            </a:spcAft>
            <a:buChar char="••"/>
          </a:pPr>
          <a:r>
            <a:rPr lang="en-US" sz="2000" kern="1200" dirty="0" smtClean="0"/>
            <a:t>Larger </a:t>
          </a:r>
          <a:r>
            <a:rPr lang="en-US" sz="2000" kern="1200" dirty="0"/>
            <a:t>pump is for water and the smaller one is for the foam concentrate</a:t>
          </a:r>
        </a:p>
        <a:p>
          <a:pPr marL="228600" lvl="1" indent="-228600" algn="l" defTabSz="889000">
            <a:lnSpc>
              <a:spcPct val="90000"/>
            </a:lnSpc>
            <a:spcBef>
              <a:spcPct val="0"/>
            </a:spcBef>
            <a:spcAft>
              <a:spcPct val="15000"/>
            </a:spcAft>
            <a:buChar char="••"/>
          </a:pPr>
          <a:r>
            <a:rPr lang="en-US" sz="2000" kern="1200" dirty="0"/>
            <a:t>As water flows through the larger pump, it causes the smaller pump to turn; draft foam concentrate from the foam tank</a:t>
          </a:r>
        </a:p>
        <a:p>
          <a:pPr marL="228600" lvl="1" indent="-228600" algn="l" defTabSz="889000">
            <a:lnSpc>
              <a:spcPct val="90000"/>
            </a:lnSpc>
            <a:spcBef>
              <a:spcPct val="0"/>
            </a:spcBef>
            <a:spcAft>
              <a:spcPct val="15000"/>
            </a:spcAft>
            <a:buChar char="••"/>
          </a:pPr>
          <a:r>
            <a:rPr lang="en-US" sz="2000" kern="1200" dirty="0" smtClean="0"/>
            <a:t>Correct </a:t>
          </a:r>
          <a:r>
            <a:rPr lang="en-US" sz="2000" kern="1200" dirty="0"/>
            <a:t>foam/water solution results because the pumps are sized in proportion to each other</a:t>
          </a:r>
        </a:p>
        <a:p>
          <a:pPr marL="228600" lvl="1" indent="-228600" algn="l" defTabSz="889000">
            <a:lnSpc>
              <a:spcPct val="90000"/>
            </a:lnSpc>
            <a:spcBef>
              <a:spcPct val="0"/>
            </a:spcBef>
            <a:spcAft>
              <a:spcPct val="15000"/>
            </a:spcAft>
            <a:buChar char="••"/>
          </a:pPr>
          <a:r>
            <a:rPr lang="en-US" sz="2000" kern="1200" dirty="0"/>
            <a:t>Used in fixed-system applications</a:t>
          </a:r>
        </a:p>
        <a:p>
          <a:pPr marL="228600" lvl="1" indent="-228600" algn="l" defTabSz="889000">
            <a:lnSpc>
              <a:spcPct val="90000"/>
            </a:lnSpc>
            <a:spcBef>
              <a:spcPct val="0"/>
            </a:spcBef>
            <a:spcAft>
              <a:spcPct val="15000"/>
            </a:spcAft>
            <a:buChar char="••"/>
          </a:pPr>
          <a:r>
            <a:rPr lang="en-US" sz="2000" kern="1200" dirty="0"/>
            <a:t>Limited to two sizes, both designed for 6-percent proportioning rates</a:t>
          </a:r>
        </a:p>
      </dsp:txBody>
      <dsp:txXfrm>
        <a:off x="0" y="354599"/>
        <a:ext cx="7772400" cy="4158000"/>
      </dsp:txXfrm>
    </dsp:sp>
    <dsp:sp modelId="{8C3614A9-D5F0-4D03-B183-F8E7870B2399}">
      <dsp:nvSpPr>
        <dsp:cNvPr id="0" name=""/>
        <dsp:cNvSpPr/>
      </dsp:nvSpPr>
      <dsp:spPr>
        <a:xfrm>
          <a:off x="388620" y="59399"/>
          <a:ext cx="5440680" cy="590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kern="1200" dirty="0"/>
            <a:t>Coupled water motor-pump proportioner</a:t>
          </a:r>
        </a:p>
      </dsp:txBody>
      <dsp:txXfrm>
        <a:off x="417441" y="88220"/>
        <a:ext cx="5383038" cy="532758"/>
      </dsp:txXfrm>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4F545-FFF6-4722-B4B3-B0362A1D9A96}">
      <dsp:nvSpPr>
        <dsp:cNvPr id="0" name=""/>
        <dsp:cNvSpPr/>
      </dsp:nvSpPr>
      <dsp:spPr>
        <a:xfrm>
          <a:off x="0" y="861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The value of a fire extinguisher lies in the speed with which it can be used</a:t>
          </a:r>
        </a:p>
      </dsp:txBody>
      <dsp:txXfrm>
        <a:off x="59399" y="920698"/>
        <a:ext cx="7653602" cy="1098002"/>
      </dsp:txXfrm>
    </dsp:sp>
    <dsp:sp modelId="{A77A31E7-2514-4262-BB7E-F24FB0227468}">
      <dsp:nvSpPr>
        <dsp:cNvPr id="0" name=""/>
        <dsp:cNvSpPr/>
      </dsp:nvSpPr>
      <dsp:spPr>
        <a:xfrm>
          <a:off x="0" y="2265300"/>
          <a:ext cx="77724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smtClean="0"/>
            <a:t>Person </a:t>
          </a:r>
          <a:r>
            <a:rPr lang="en-US" sz="2400" b="0" kern="1200" dirty="0"/>
            <a:t>using the extinguisher must understand how it operates and be physically capable of operating it</a:t>
          </a:r>
        </a:p>
      </dsp:txBody>
      <dsp:txXfrm>
        <a:off x="59399" y="2324699"/>
        <a:ext cx="7653602" cy="1098002"/>
      </dsp:txXfrm>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4360A-7BF4-471F-A751-904D775CC6CA}">
      <dsp:nvSpPr>
        <dsp:cNvPr id="0" name=""/>
        <dsp:cNvSpPr/>
      </dsp:nvSpPr>
      <dsp:spPr>
        <a:xfrm>
          <a:off x="0" y="1272"/>
          <a:ext cx="4381500" cy="864138"/>
        </a:xfrm>
        <a:prstGeom prst="round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Readily visible and accessible </a:t>
          </a:r>
          <a:endParaRPr lang="en-US" sz="2000" b="0" kern="1200" dirty="0"/>
        </a:p>
      </dsp:txBody>
      <dsp:txXfrm>
        <a:off x="42184" y="43456"/>
        <a:ext cx="4297132" cy="779770"/>
      </dsp:txXfrm>
    </dsp:sp>
    <dsp:sp modelId="{E356AE88-6AAD-4C4B-83D8-1CC235DD0B77}">
      <dsp:nvSpPr>
        <dsp:cNvPr id="0" name=""/>
        <dsp:cNvSpPr/>
      </dsp:nvSpPr>
      <dsp:spPr>
        <a:xfrm>
          <a:off x="0" y="876801"/>
          <a:ext cx="4381500" cy="864138"/>
        </a:xfrm>
        <a:prstGeom prst="roundRect">
          <a:avLst/>
        </a:prstGeom>
        <a:gradFill rotWithShape="0">
          <a:gsLst>
            <a:gs pos="0">
              <a:schemeClr val="accent2">
                <a:shade val="80000"/>
                <a:hueOff val="0"/>
                <a:satOff val="-2770"/>
                <a:lumOff val="7112"/>
                <a:alphaOff val="0"/>
                <a:tint val="50000"/>
                <a:satMod val="300000"/>
              </a:schemeClr>
            </a:gs>
            <a:gs pos="35000">
              <a:schemeClr val="accent2">
                <a:shade val="80000"/>
                <a:hueOff val="0"/>
                <a:satOff val="-2770"/>
                <a:lumOff val="7112"/>
                <a:alphaOff val="0"/>
                <a:tint val="37000"/>
                <a:satMod val="300000"/>
              </a:schemeClr>
            </a:gs>
            <a:gs pos="100000">
              <a:schemeClr val="accent2">
                <a:shade val="80000"/>
                <a:hueOff val="0"/>
                <a:satOff val="-2770"/>
                <a:lumOff val="711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Suitable for the hazard being protected</a:t>
          </a:r>
          <a:endParaRPr lang="en-US" sz="2000" b="0" u="none" kern="1200" dirty="0"/>
        </a:p>
      </dsp:txBody>
      <dsp:txXfrm>
        <a:off x="42184" y="918985"/>
        <a:ext cx="4297132" cy="779770"/>
      </dsp:txXfrm>
    </dsp:sp>
    <dsp:sp modelId="{61CE2527-32B1-4736-ADF7-18768B2409CD}">
      <dsp:nvSpPr>
        <dsp:cNvPr id="0" name=""/>
        <dsp:cNvSpPr/>
      </dsp:nvSpPr>
      <dsp:spPr>
        <a:xfrm>
          <a:off x="0" y="1752330"/>
          <a:ext cx="4381500" cy="864138"/>
        </a:xfrm>
        <a:prstGeom prst="roundRect">
          <a:avLst/>
        </a:prstGeom>
        <a:gradFill rotWithShape="0">
          <a:gsLst>
            <a:gs pos="0">
              <a:schemeClr val="accent2">
                <a:shade val="80000"/>
                <a:hueOff val="0"/>
                <a:satOff val="-5541"/>
                <a:lumOff val="14224"/>
                <a:alphaOff val="0"/>
                <a:tint val="50000"/>
                <a:satMod val="300000"/>
              </a:schemeClr>
            </a:gs>
            <a:gs pos="35000">
              <a:schemeClr val="accent2">
                <a:shade val="80000"/>
                <a:hueOff val="0"/>
                <a:satOff val="-5541"/>
                <a:lumOff val="14224"/>
                <a:alphaOff val="0"/>
                <a:tint val="37000"/>
                <a:satMod val="300000"/>
              </a:schemeClr>
            </a:gs>
            <a:gs pos="100000">
              <a:schemeClr val="accent2">
                <a:shade val="80000"/>
                <a:hueOff val="0"/>
                <a:satOff val="-5541"/>
                <a:lumOff val="1422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a:t>Properly maintained </a:t>
          </a:r>
          <a:endParaRPr lang="en-US" sz="2000" b="0" u="none" kern="1200" dirty="0"/>
        </a:p>
      </dsp:txBody>
      <dsp:txXfrm>
        <a:off x="42184" y="1794514"/>
        <a:ext cx="4297132" cy="779770"/>
      </dsp:txXfrm>
    </dsp:sp>
    <dsp:sp modelId="{36E919C5-E538-4C8D-9210-EE2AE794A8B3}">
      <dsp:nvSpPr>
        <dsp:cNvPr id="0" name=""/>
        <dsp:cNvSpPr/>
      </dsp:nvSpPr>
      <dsp:spPr>
        <a:xfrm>
          <a:off x="0" y="2627859"/>
          <a:ext cx="4381500" cy="864138"/>
        </a:xfrm>
        <a:prstGeom prst="roundRect">
          <a:avLst/>
        </a:prstGeom>
        <a:gradFill rotWithShape="0">
          <a:gsLst>
            <a:gs pos="0">
              <a:schemeClr val="accent2">
                <a:shade val="80000"/>
                <a:hueOff val="0"/>
                <a:satOff val="-8311"/>
                <a:lumOff val="21337"/>
                <a:alphaOff val="0"/>
                <a:tint val="50000"/>
                <a:satMod val="300000"/>
              </a:schemeClr>
            </a:gs>
            <a:gs pos="35000">
              <a:schemeClr val="accent2">
                <a:shade val="80000"/>
                <a:hueOff val="0"/>
                <a:satOff val="-8311"/>
                <a:lumOff val="21337"/>
                <a:alphaOff val="0"/>
                <a:tint val="37000"/>
                <a:satMod val="300000"/>
              </a:schemeClr>
            </a:gs>
            <a:gs pos="100000">
              <a:schemeClr val="accent2">
                <a:shade val="80000"/>
                <a:hueOff val="0"/>
                <a:satOff val="-8311"/>
                <a:lumOff val="2133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Of sufficient size to control an incipient fire </a:t>
          </a:r>
          <a:endParaRPr lang="en-US" sz="2000" b="0" u="none" kern="1200" dirty="0"/>
        </a:p>
      </dsp:txBody>
      <dsp:txXfrm>
        <a:off x="42184" y="2670043"/>
        <a:ext cx="4297132" cy="779770"/>
      </dsp:txXfrm>
    </dsp:sp>
    <dsp:sp modelId="{61E92BA0-91B1-427A-AE2A-E7703DC37A15}">
      <dsp:nvSpPr>
        <dsp:cNvPr id="0" name=""/>
        <dsp:cNvSpPr/>
      </dsp:nvSpPr>
      <dsp:spPr>
        <a:xfrm>
          <a:off x="0" y="3503389"/>
          <a:ext cx="4381500" cy="864138"/>
        </a:xfrm>
        <a:prstGeom prst="roundRect">
          <a:avLst/>
        </a:prstGeom>
        <a:gradFill rotWithShape="0">
          <a:gsLst>
            <a:gs pos="0">
              <a:schemeClr val="accent2">
                <a:shade val="80000"/>
                <a:hueOff val="0"/>
                <a:satOff val="-11081"/>
                <a:lumOff val="28449"/>
                <a:alphaOff val="0"/>
                <a:tint val="50000"/>
                <a:satMod val="300000"/>
              </a:schemeClr>
            </a:gs>
            <a:gs pos="35000">
              <a:schemeClr val="accent2">
                <a:shade val="80000"/>
                <a:hueOff val="0"/>
                <a:satOff val="-11081"/>
                <a:lumOff val="28449"/>
                <a:alphaOff val="0"/>
                <a:tint val="37000"/>
                <a:satMod val="300000"/>
              </a:schemeClr>
            </a:gs>
            <a:gs pos="100000">
              <a:schemeClr val="accent2">
                <a:shade val="80000"/>
                <a:hueOff val="0"/>
                <a:satOff val="-11081"/>
                <a:lumOff val="284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Used in appropriate wind and weather conditions to provide effective application on exterior fires</a:t>
          </a:r>
          <a:endParaRPr lang="en-US" sz="2000" b="0" u="none" kern="1200" dirty="0"/>
        </a:p>
      </dsp:txBody>
      <dsp:txXfrm>
        <a:off x="42184" y="3545573"/>
        <a:ext cx="4297132" cy="779770"/>
      </dsp:txXfrm>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88272-65DF-4B23-8D2C-8ABC96762B97}">
      <dsp:nvSpPr>
        <dsp:cNvPr id="0" name=""/>
        <dsp:cNvSpPr/>
      </dsp:nvSpPr>
      <dsp:spPr>
        <a:xfrm>
          <a:off x="948" y="1061628"/>
          <a:ext cx="3700239" cy="222014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NFPA® 10, </a:t>
          </a:r>
          <a:r>
            <a:rPr lang="en-US" sz="2400" b="0" i="1" kern="1200" dirty="0"/>
            <a:t>Standard for Portable Fire Extinguishers</a:t>
          </a:r>
          <a:endParaRPr lang="en-US" sz="2400" b="0" kern="1200" dirty="0"/>
        </a:p>
      </dsp:txBody>
      <dsp:txXfrm>
        <a:off x="948" y="1061628"/>
        <a:ext cx="3700239" cy="2220143"/>
      </dsp:txXfrm>
    </dsp:sp>
    <dsp:sp modelId="{919F0079-20E6-4E07-ACBC-9B6DC6EB3984}">
      <dsp:nvSpPr>
        <dsp:cNvPr id="0" name=""/>
        <dsp:cNvSpPr/>
      </dsp:nvSpPr>
      <dsp:spPr>
        <a:xfrm>
          <a:off x="4071211" y="1061628"/>
          <a:ext cx="3700239" cy="2220143"/>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Locally adopted codes</a:t>
          </a:r>
        </a:p>
      </dsp:txBody>
      <dsp:txXfrm>
        <a:off x="4071211" y="1061628"/>
        <a:ext cx="3700239" cy="2220143"/>
      </dsp:txXfrm>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494778-3985-4C04-A918-2145BC59C8DF}">
      <dsp:nvSpPr>
        <dsp:cNvPr id="0" name=""/>
        <dsp:cNvSpPr/>
      </dsp:nvSpPr>
      <dsp:spPr>
        <a:xfrm>
          <a:off x="0" y="180"/>
          <a:ext cx="77724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No single portable fire extinguisher is suitable for use on every type of burning fuel</a:t>
          </a:r>
        </a:p>
      </dsp:txBody>
      <dsp:txXfrm>
        <a:off x="47519" y="47699"/>
        <a:ext cx="7677362" cy="878402"/>
      </dsp:txXfrm>
    </dsp:sp>
    <dsp:sp modelId="{C0CBBC03-C284-48F2-82DB-0522F299E9E8}">
      <dsp:nvSpPr>
        <dsp:cNvPr id="0" name=""/>
        <dsp:cNvSpPr/>
      </dsp:nvSpPr>
      <dsp:spPr>
        <a:xfrm>
          <a:off x="0" y="1123380"/>
          <a:ext cx="77724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Fire extinguishers are classified by the type of fire they will extinguish</a:t>
          </a:r>
        </a:p>
      </dsp:txBody>
      <dsp:txXfrm>
        <a:off x="47519" y="1170899"/>
        <a:ext cx="7677362" cy="878402"/>
      </dsp:txXfrm>
    </dsp:sp>
    <dsp:sp modelId="{71BFDBB9-BD49-41EC-BB34-A3DD5899B5AC}">
      <dsp:nvSpPr>
        <dsp:cNvPr id="0" name=""/>
        <dsp:cNvSpPr/>
      </dsp:nvSpPr>
      <dsp:spPr>
        <a:xfrm>
          <a:off x="0" y="2246580"/>
          <a:ext cx="7772400" cy="9734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Five classifications of fires include A, B, C, D, and K</a:t>
          </a:r>
        </a:p>
      </dsp:txBody>
      <dsp:txXfrm>
        <a:off x="47519" y="2294099"/>
        <a:ext cx="7677362" cy="878402"/>
      </dsp:txXfrm>
    </dsp:sp>
    <dsp:sp modelId="{77647B34-CEAB-48B3-9468-4BE9971D3750}">
      <dsp:nvSpPr>
        <dsp:cNvPr id="0" name=""/>
        <dsp:cNvSpPr/>
      </dsp:nvSpPr>
      <dsp:spPr>
        <a:xfrm>
          <a:off x="0" y="3369780"/>
          <a:ext cx="7772400" cy="9734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Labels are affixed to the extinguishers to indicate the class of fire for which the extinguisher is approved</a:t>
          </a:r>
        </a:p>
      </dsp:txBody>
      <dsp:txXfrm>
        <a:off x="47519" y="3417299"/>
        <a:ext cx="7677362" cy="878402"/>
      </dsp:txXfrm>
    </dsp:sp>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494778-3985-4C04-A918-2145BC59C8DF}">
      <dsp:nvSpPr>
        <dsp:cNvPr id="0" name=""/>
        <dsp:cNvSpPr/>
      </dsp:nvSpPr>
      <dsp:spPr>
        <a:xfrm>
          <a:off x="0" y="25379"/>
          <a:ext cx="7772400" cy="978120"/>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t>Type </a:t>
          </a:r>
          <a:r>
            <a:rPr lang="en-US" sz="1800" b="0" kern="1200" dirty="0"/>
            <a:t>and amount of extinguishing agent and </a:t>
          </a:r>
          <a:r>
            <a:rPr lang="en-US" sz="1800" b="0" kern="1200" dirty="0" smtClean="0"/>
            <a:t>extinguisher’s </a:t>
          </a:r>
          <a:r>
            <a:rPr lang="en-US" sz="1800" b="0" kern="1200" dirty="0"/>
            <a:t>design determine the amount of fire that can be extinguished for a particular class of fire</a:t>
          </a:r>
        </a:p>
      </dsp:txBody>
      <dsp:txXfrm>
        <a:off x="47748" y="73127"/>
        <a:ext cx="7676904" cy="882624"/>
      </dsp:txXfrm>
    </dsp:sp>
    <dsp:sp modelId="{F5E6314D-9A64-4FFC-966C-D81606856824}">
      <dsp:nvSpPr>
        <dsp:cNvPr id="0" name=""/>
        <dsp:cNvSpPr/>
      </dsp:nvSpPr>
      <dsp:spPr>
        <a:xfrm>
          <a:off x="0" y="1130219"/>
          <a:ext cx="7772400" cy="97812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Information is displayed on the front faceplate of the extinguisher; uses an alphanumeric classification system</a:t>
          </a:r>
        </a:p>
      </dsp:txBody>
      <dsp:txXfrm>
        <a:off x="47748" y="1177967"/>
        <a:ext cx="7676904" cy="882624"/>
      </dsp:txXfrm>
    </dsp:sp>
    <dsp:sp modelId="{7F299435-F694-4E7B-81D3-6D054DDF24CA}">
      <dsp:nvSpPr>
        <dsp:cNvPr id="0" name=""/>
        <dsp:cNvSpPr/>
      </dsp:nvSpPr>
      <dsp:spPr>
        <a:xfrm>
          <a:off x="0" y="2235060"/>
          <a:ext cx="7772400" cy="978120"/>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Multiple letters or numerical-letter ratings are used for portable fire extinguishers that are effective on more than one class of fire</a:t>
          </a:r>
        </a:p>
      </dsp:txBody>
      <dsp:txXfrm>
        <a:off x="47748" y="2282808"/>
        <a:ext cx="7676904" cy="882624"/>
      </dsp:txXfrm>
    </dsp:sp>
    <dsp:sp modelId="{4169D8ED-E378-47C8-82B8-B3A22DFCE95A}">
      <dsp:nvSpPr>
        <dsp:cNvPr id="0" name=""/>
        <dsp:cNvSpPr/>
      </dsp:nvSpPr>
      <dsp:spPr>
        <a:xfrm>
          <a:off x="0" y="3339900"/>
          <a:ext cx="7772400" cy="97812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Class A and Class B extinguishers also receive a numerical rating that precedes the letter</a:t>
          </a:r>
          <a:r>
            <a:rPr lang="en-US" sz="1800" b="0" kern="1200" dirty="0" smtClean="0"/>
            <a:t>; </a:t>
          </a:r>
          <a:r>
            <a:rPr lang="en-US" sz="1800" b="0" kern="1200" dirty="0"/>
            <a:t>designates the size of fire the extinguisher can be expected to extinguish when used by an untrained operator</a:t>
          </a:r>
        </a:p>
      </dsp:txBody>
      <dsp:txXfrm>
        <a:off x="47748" y="3387648"/>
        <a:ext cx="7676904" cy="882624"/>
      </dsp:txXfrm>
    </dsp:sp>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F0E37-302D-4801-8912-8CEA54E0FD85}">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Occupants who need to use a fire extinguisher are usually under stress and in a hurry, so a labeling system that includes both an icon and the alphanumeric rating is desirable</a:t>
          </a:r>
        </a:p>
      </dsp:txBody>
      <dsp:txXfrm>
        <a:off x="59399" y="218698"/>
        <a:ext cx="7653602" cy="1098002"/>
      </dsp:txXfrm>
    </dsp:sp>
    <dsp:sp modelId="{6DBFC68F-6574-49FB-839E-20964C39DAFE}">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Fire extinguisher rating labels are designed to enable a user to identify the type of fire extinguisher without having to understand the A-B-C-D-K rating system</a:t>
          </a:r>
        </a:p>
      </dsp:txBody>
      <dsp:txXfrm>
        <a:off x="59399" y="1622699"/>
        <a:ext cx="7653602" cy="1098002"/>
      </dsp:txXfrm>
    </dsp:sp>
    <dsp:sp modelId="{EC5675DE-8902-497E-947F-054B672B8C77}">
      <dsp:nvSpPr>
        <dsp:cNvPr id="0" name=""/>
        <dsp:cNvSpPr/>
      </dsp:nvSpPr>
      <dsp:spPr>
        <a:xfrm>
          <a:off x="0" y="2967300"/>
          <a:ext cx="7772400" cy="1216800"/>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To simplify the process of matching extinguishers with types of fires, several methods for identifying extinguishers by using symbols or icons have been developed</a:t>
          </a:r>
        </a:p>
      </dsp:txBody>
      <dsp:txXfrm>
        <a:off x="59399" y="3026699"/>
        <a:ext cx="7653602" cy="1098002"/>
      </dsp:txXfrm>
    </dsp:sp>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F0E37-302D-4801-8912-8CEA54E0FD85}">
      <dsp:nvSpPr>
        <dsp:cNvPr id="0" name=""/>
        <dsp:cNvSpPr/>
      </dsp:nvSpPr>
      <dsp:spPr>
        <a:xfrm>
          <a:off x="0" y="180"/>
          <a:ext cx="77724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Portable fire extinguishers use many different types of extinguishing agents</a:t>
          </a:r>
        </a:p>
      </dsp:txBody>
      <dsp:txXfrm>
        <a:off x="47519" y="47699"/>
        <a:ext cx="7677362" cy="878402"/>
      </dsp:txXfrm>
    </dsp:sp>
    <dsp:sp modelId="{065771A4-22F3-4C3D-A01E-9123337ABAE5}">
      <dsp:nvSpPr>
        <dsp:cNvPr id="0" name=""/>
        <dsp:cNvSpPr/>
      </dsp:nvSpPr>
      <dsp:spPr>
        <a:xfrm>
          <a:off x="0" y="1123380"/>
          <a:ext cx="77724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Each extinguishing agent may be able to control one or more classes of fire</a:t>
          </a:r>
        </a:p>
      </dsp:txBody>
      <dsp:txXfrm>
        <a:off x="47519" y="1170899"/>
        <a:ext cx="7677362" cy="878402"/>
      </dsp:txXfrm>
    </dsp:sp>
    <dsp:sp modelId="{ED710808-0170-4339-9ABE-EC5D39EC7329}">
      <dsp:nvSpPr>
        <dsp:cNvPr id="0" name=""/>
        <dsp:cNvSpPr/>
      </dsp:nvSpPr>
      <dsp:spPr>
        <a:xfrm>
          <a:off x="0" y="2246580"/>
          <a:ext cx="7772400" cy="97344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One agent cannot extinguish all classes of fire</a:t>
          </a:r>
        </a:p>
      </dsp:txBody>
      <dsp:txXfrm>
        <a:off x="47519" y="2294099"/>
        <a:ext cx="7677362" cy="878402"/>
      </dsp:txXfrm>
    </dsp:sp>
    <dsp:sp modelId="{262837FD-0A41-461C-A474-4BED07AA9B68}">
      <dsp:nvSpPr>
        <dsp:cNvPr id="0" name=""/>
        <dsp:cNvSpPr/>
      </dsp:nvSpPr>
      <dsp:spPr>
        <a:xfrm>
          <a:off x="0" y="3369780"/>
          <a:ext cx="7772400" cy="973440"/>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Agents are the same as those used in the dry-chemical fixed fire extinguishing and handheld hoseline systems </a:t>
          </a:r>
        </a:p>
      </dsp:txBody>
      <dsp:txXfrm>
        <a:off x="47519" y="3417299"/>
        <a:ext cx="7677362" cy="878402"/>
      </dsp:txXfrm>
    </dsp:sp>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7B8634-92B3-48C5-B7BD-A1EB5887FAAF}">
      <dsp:nvSpPr>
        <dsp:cNvPr id="0" name=""/>
        <dsp:cNvSpPr/>
      </dsp:nvSpPr>
      <dsp:spPr>
        <a:xfrm>
          <a:off x="0" y="200550"/>
          <a:ext cx="7924800" cy="2702700"/>
        </a:xfrm>
        <a:prstGeom prst="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5053" tIns="270764" rIns="615053" bIns="120904" numCol="1" spcCol="1270" anchor="t" anchorCtr="0">
          <a:noAutofit/>
        </a:bodyPr>
        <a:lstStyle/>
        <a:p>
          <a:pPr marL="171450" lvl="1" indent="-171450" algn="l" defTabSz="755650">
            <a:lnSpc>
              <a:spcPct val="90000"/>
            </a:lnSpc>
            <a:spcBef>
              <a:spcPct val="0"/>
            </a:spcBef>
            <a:spcAft>
              <a:spcPct val="15000"/>
            </a:spcAft>
            <a:buChar char="••"/>
          </a:pPr>
          <a:r>
            <a:rPr lang="en-US" sz="1700" b="0" u="none" kern="1200" dirty="0"/>
            <a:t>Liquid used to extinguish fires in Class A materials primarily by cooling the burning fuel</a:t>
          </a:r>
          <a:endParaRPr lang="en-US" sz="1700" b="0" kern="1200" dirty="0"/>
        </a:p>
        <a:p>
          <a:pPr marL="171450" lvl="1" indent="-171450" algn="l" defTabSz="755650">
            <a:lnSpc>
              <a:spcPct val="90000"/>
            </a:lnSpc>
            <a:spcBef>
              <a:spcPct val="0"/>
            </a:spcBef>
            <a:spcAft>
              <a:spcPct val="15000"/>
            </a:spcAft>
            <a:buChar char="••"/>
          </a:pPr>
          <a:r>
            <a:rPr lang="en-US" sz="1700" b="0" kern="1200" dirty="0" smtClean="0"/>
            <a:t>Most </a:t>
          </a:r>
          <a:r>
            <a:rPr lang="en-US" sz="1700" b="0" kern="1200" dirty="0"/>
            <a:t>common size of water extinguisher is the 2½-gallon (10 L) model</a:t>
          </a:r>
        </a:p>
        <a:p>
          <a:pPr marL="171450" lvl="1" indent="-171450" algn="l" defTabSz="755650">
            <a:lnSpc>
              <a:spcPct val="90000"/>
            </a:lnSpc>
            <a:spcBef>
              <a:spcPct val="0"/>
            </a:spcBef>
            <a:spcAft>
              <a:spcPct val="15000"/>
            </a:spcAft>
            <a:buChar char="••"/>
          </a:pPr>
          <a:r>
            <a:rPr lang="en-US" sz="1700" b="0" kern="1200" dirty="0"/>
            <a:t>Maximum size that is considered portable </a:t>
          </a:r>
          <a:r>
            <a:rPr lang="en-US" sz="1700" b="0" kern="1200" dirty="0" smtClean="0"/>
            <a:t>is the </a:t>
          </a:r>
          <a:r>
            <a:rPr lang="en-US" sz="1700" b="0" kern="1200" dirty="0"/>
            <a:t>5-gallon (20 L) unit</a:t>
          </a:r>
        </a:p>
        <a:p>
          <a:pPr marL="171450" lvl="1" indent="-171450" algn="l" defTabSz="755650">
            <a:lnSpc>
              <a:spcPct val="90000"/>
            </a:lnSpc>
            <a:spcBef>
              <a:spcPct val="0"/>
            </a:spcBef>
            <a:spcAft>
              <a:spcPct val="15000"/>
            </a:spcAft>
            <a:buChar char="••"/>
          </a:pPr>
          <a:r>
            <a:rPr lang="en-US" sz="1700" b="0" kern="1200" dirty="0"/>
            <a:t>Relatively easy to maintain but subject to freezing</a:t>
          </a:r>
        </a:p>
        <a:p>
          <a:pPr marL="171450" lvl="1" indent="-171450" algn="l" defTabSz="755650">
            <a:lnSpc>
              <a:spcPct val="90000"/>
            </a:lnSpc>
            <a:spcBef>
              <a:spcPct val="0"/>
            </a:spcBef>
            <a:spcAft>
              <a:spcPct val="15000"/>
            </a:spcAft>
            <a:buChar char="••"/>
          </a:pPr>
          <a:r>
            <a:rPr lang="en-US" sz="1700" b="0" kern="1200" dirty="0"/>
            <a:t>Must be kept in a heated area unless an approved antifreeze agent is added to the water </a:t>
          </a:r>
        </a:p>
        <a:p>
          <a:pPr marL="171450" lvl="1" indent="-171450" algn="l" defTabSz="755650">
            <a:lnSpc>
              <a:spcPct val="90000"/>
            </a:lnSpc>
            <a:spcBef>
              <a:spcPct val="0"/>
            </a:spcBef>
            <a:spcAft>
              <a:spcPct val="15000"/>
            </a:spcAft>
            <a:buChar char="••"/>
          </a:pPr>
          <a:r>
            <a:rPr lang="en-US" sz="1700" b="0" kern="1200" dirty="0"/>
            <a:t>Limited by </a:t>
          </a:r>
          <a:r>
            <a:rPr lang="en-US" sz="1700" b="0" kern="1200" dirty="0" smtClean="0"/>
            <a:t>amount </a:t>
          </a:r>
          <a:r>
            <a:rPr lang="en-US" sz="1700" b="0" kern="1200" dirty="0"/>
            <a:t>of water carried in a portable unit </a:t>
          </a:r>
        </a:p>
      </dsp:txBody>
      <dsp:txXfrm>
        <a:off x="0" y="200550"/>
        <a:ext cx="7924800" cy="2702700"/>
      </dsp:txXfrm>
    </dsp:sp>
    <dsp:sp modelId="{A8039C5A-8FE9-429B-A01B-959C89764A74}">
      <dsp:nvSpPr>
        <dsp:cNvPr id="0" name=""/>
        <dsp:cNvSpPr/>
      </dsp:nvSpPr>
      <dsp:spPr>
        <a:xfrm>
          <a:off x="396240" y="8670"/>
          <a:ext cx="5547360" cy="38376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677" tIns="0" rIns="209677" bIns="0" numCol="1" spcCol="1270" anchor="ctr" anchorCtr="0">
          <a:noAutofit/>
        </a:bodyPr>
        <a:lstStyle/>
        <a:p>
          <a:pPr lvl="0" algn="l" defTabSz="889000">
            <a:lnSpc>
              <a:spcPct val="90000"/>
            </a:lnSpc>
            <a:spcBef>
              <a:spcPct val="0"/>
            </a:spcBef>
            <a:spcAft>
              <a:spcPct val="35000"/>
            </a:spcAft>
          </a:pPr>
          <a:r>
            <a:rPr lang="en-US" sz="2000" b="0" u="none" kern="1200" dirty="0"/>
            <a:t>Characteristics</a:t>
          </a:r>
          <a:endParaRPr lang="en-US" sz="2000" b="0" kern="1200" dirty="0"/>
        </a:p>
      </dsp:txBody>
      <dsp:txXfrm>
        <a:off x="414974" y="27404"/>
        <a:ext cx="5509892" cy="346292"/>
      </dsp:txXfrm>
    </dsp:sp>
    <dsp:sp modelId="{6AD29B3C-CCC0-41C7-9E04-F21B18CAD616}">
      <dsp:nvSpPr>
        <dsp:cNvPr id="0" name=""/>
        <dsp:cNvSpPr/>
      </dsp:nvSpPr>
      <dsp:spPr>
        <a:xfrm>
          <a:off x="0" y="3165330"/>
          <a:ext cx="7924800" cy="1474200"/>
        </a:xfrm>
        <a:prstGeom prst="rect">
          <a:avLst/>
        </a:prstGeom>
        <a:solidFill>
          <a:schemeClr val="lt1">
            <a:alpha val="90000"/>
            <a:hueOff val="0"/>
            <a:satOff val="0"/>
            <a:lumOff val="0"/>
            <a:alphaOff val="0"/>
          </a:schemeClr>
        </a:solidFill>
        <a:ln w="25400" cap="flat" cmpd="sng" algn="ctr">
          <a:solidFill>
            <a:schemeClr val="accent2">
              <a:shade val="80000"/>
              <a:hueOff val="0"/>
              <a:satOff val="-11081"/>
              <a:lumOff val="284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5053" tIns="270764" rIns="615053" bIns="120904" numCol="1" spcCol="1270" anchor="t" anchorCtr="0">
          <a:noAutofit/>
        </a:bodyPr>
        <a:lstStyle/>
        <a:p>
          <a:pPr marL="171450" lvl="1" indent="-171450" algn="l" defTabSz="755650">
            <a:lnSpc>
              <a:spcPct val="90000"/>
            </a:lnSpc>
            <a:spcBef>
              <a:spcPct val="0"/>
            </a:spcBef>
            <a:spcAft>
              <a:spcPct val="15000"/>
            </a:spcAft>
            <a:buChar char="••"/>
          </a:pPr>
          <a:r>
            <a:rPr lang="en-US" sz="1700" b="0" kern="1200" dirty="0"/>
            <a:t>Ineffective by itself on most Class B fires </a:t>
          </a:r>
        </a:p>
        <a:p>
          <a:pPr marL="171450" lvl="1" indent="-171450" algn="l" defTabSz="755650">
            <a:lnSpc>
              <a:spcPct val="90000"/>
            </a:lnSpc>
            <a:spcBef>
              <a:spcPct val="0"/>
            </a:spcBef>
            <a:spcAft>
              <a:spcPct val="15000"/>
            </a:spcAft>
            <a:buChar char="••"/>
          </a:pPr>
          <a:r>
            <a:rPr lang="en-US" sz="1700" b="0" kern="1200" dirty="0"/>
            <a:t>Conducts electricity; dangerous on Class C electrical fires </a:t>
          </a:r>
        </a:p>
        <a:p>
          <a:pPr marL="171450" lvl="1" indent="-171450" algn="l" defTabSz="755650">
            <a:lnSpc>
              <a:spcPct val="90000"/>
            </a:lnSpc>
            <a:spcBef>
              <a:spcPct val="0"/>
            </a:spcBef>
            <a:spcAft>
              <a:spcPct val="15000"/>
            </a:spcAft>
            <a:buChar char="••"/>
          </a:pPr>
          <a:r>
            <a:rPr lang="en-US" sz="1700" b="0" kern="1200" dirty="0"/>
            <a:t>Reactive with some chemicals and Class D metals</a:t>
          </a:r>
        </a:p>
        <a:p>
          <a:pPr marL="171450" lvl="1" indent="-171450" algn="l" defTabSz="755650">
            <a:lnSpc>
              <a:spcPct val="90000"/>
            </a:lnSpc>
            <a:spcBef>
              <a:spcPct val="0"/>
            </a:spcBef>
            <a:spcAft>
              <a:spcPct val="15000"/>
            </a:spcAft>
            <a:buChar char="••"/>
          </a:pPr>
          <a:r>
            <a:rPr lang="en-US" sz="1700" b="0" kern="1200" dirty="0"/>
            <a:t>Can cause heated cooking oils to splatter</a:t>
          </a:r>
        </a:p>
      </dsp:txBody>
      <dsp:txXfrm>
        <a:off x="0" y="3165330"/>
        <a:ext cx="7924800" cy="1474200"/>
      </dsp:txXfrm>
    </dsp:sp>
    <dsp:sp modelId="{9314234E-1CF7-46F7-88CC-7A44BAB725DC}">
      <dsp:nvSpPr>
        <dsp:cNvPr id="0" name=""/>
        <dsp:cNvSpPr/>
      </dsp:nvSpPr>
      <dsp:spPr>
        <a:xfrm>
          <a:off x="396240" y="2973450"/>
          <a:ext cx="5547360" cy="383760"/>
        </a:xfrm>
        <a:prstGeom prst="roundRect">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677" tIns="0" rIns="209677" bIns="0" numCol="1" spcCol="1270" anchor="ctr" anchorCtr="0">
          <a:noAutofit/>
        </a:bodyPr>
        <a:lstStyle/>
        <a:p>
          <a:pPr lvl="0" algn="l" defTabSz="889000">
            <a:lnSpc>
              <a:spcPct val="90000"/>
            </a:lnSpc>
            <a:spcBef>
              <a:spcPct val="0"/>
            </a:spcBef>
            <a:spcAft>
              <a:spcPct val="35000"/>
            </a:spcAft>
          </a:pPr>
          <a:r>
            <a:rPr lang="en-US" sz="2000" b="0" kern="1200" dirty="0"/>
            <a:t>Limitations </a:t>
          </a:r>
        </a:p>
      </dsp:txBody>
      <dsp:txXfrm>
        <a:off x="414974" y="2992184"/>
        <a:ext cx="5509892" cy="346292"/>
      </dsp:txXfrm>
    </dsp:sp>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46551-FBE4-4350-9B33-0EFAC90A6300}">
      <dsp:nvSpPr>
        <dsp:cNvPr id="0" name=""/>
        <dsp:cNvSpPr/>
      </dsp:nvSpPr>
      <dsp:spPr>
        <a:xfrm>
          <a:off x="0" y="340079"/>
          <a:ext cx="5257800" cy="3439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8064" tIns="437388" rIns="408064"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Colorless, noncombustible gas that is heavier than air</a:t>
          </a:r>
        </a:p>
        <a:p>
          <a:pPr marL="228600" lvl="1" indent="-228600" algn="l" defTabSz="933450">
            <a:lnSpc>
              <a:spcPct val="90000"/>
            </a:lnSpc>
            <a:spcBef>
              <a:spcPct val="0"/>
            </a:spcBef>
            <a:spcAft>
              <a:spcPct val="15000"/>
            </a:spcAft>
            <a:buChar char="••"/>
          </a:pPr>
          <a:r>
            <a:rPr lang="en-US" sz="2100" kern="1200" dirty="0"/>
            <a:t>Extinguishes primarily through a smothering action</a:t>
          </a:r>
        </a:p>
        <a:p>
          <a:pPr marL="228600" lvl="1" indent="-228600" algn="l" defTabSz="933450">
            <a:lnSpc>
              <a:spcPct val="90000"/>
            </a:lnSpc>
            <a:spcBef>
              <a:spcPct val="0"/>
            </a:spcBef>
            <a:spcAft>
              <a:spcPct val="15000"/>
            </a:spcAft>
            <a:buChar char="••"/>
          </a:pPr>
          <a:r>
            <a:rPr lang="en-US" sz="2100" kern="1200" dirty="0"/>
            <a:t>Suitable for Class B and Class C fires</a:t>
          </a:r>
        </a:p>
        <a:p>
          <a:pPr marL="228600" lvl="1" indent="-228600" algn="l" defTabSz="933450">
            <a:lnSpc>
              <a:spcPct val="90000"/>
            </a:lnSpc>
            <a:spcBef>
              <a:spcPct val="0"/>
            </a:spcBef>
            <a:spcAft>
              <a:spcPct val="15000"/>
            </a:spcAft>
            <a:buChar char="••"/>
          </a:pPr>
          <a:r>
            <a:rPr lang="en-US" sz="2100" kern="1200" dirty="0"/>
            <a:t>Store CO2 in a liquid state</a:t>
          </a:r>
        </a:p>
        <a:p>
          <a:pPr marL="228600" lvl="1" indent="-228600" algn="l" defTabSz="933450">
            <a:lnSpc>
              <a:spcPct val="90000"/>
            </a:lnSpc>
            <a:spcBef>
              <a:spcPct val="0"/>
            </a:spcBef>
            <a:spcAft>
              <a:spcPct val="15000"/>
            </a:spcAft>
            <a:buChar char="••"/>
          </a:pPr>
          <a:r>
            <a:rPr lang="en-US" sz="2100" kern="1200" dirty="0"/>
            <a:t>Has a white cloudy appearance when discharged</a:t>
          </a:r>
        </a:p>
      </dsp:txBody>
      <dsp:txXfrm>
        <a:off x="0" y="340079"/>
        <a:ext cx="5257800" cy="3439800"/>
      </dsp:txXfrm>
    </dsp:sp>
    <dsp:sp modelId="{3FB59528-E826-4AF0-AF1F-82C303899EFB}">
      <dsp:nvSpPr>
        <dsp:cNvPr id="0" name=""/>
        <dsp:cNvSpPr/>
      </dsp:nvSpPr>
      <dsp:spPr>
        <a:xfrm>
          <a:off x="262890" y="30119"/>
          <a:ext cx="3680460"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113" tIns="0" rIns="139113" bIns="0" numCol="1" spcCol="1270" anchor="ctr" anchorCtr="0">
          <a:noAutofit/>
        </a:bodyPr>
        <a:lstStyle/>
        <a:p>
          <a:pPr lvl="0" algn="l" defTabSz="933450">
            <a:lnSpc>
              <a:spcPct val="90000"/>
            </a:lnSpc>
            <a:spcBef>
              <a:spcPct val="0"/>
            </a:spcBef>
            <a:spcAft>
              <a:spcPct val="35000"/>
            </a:spcAft>
          </a:pPr>
          <a:r>
            <a:rPr lang="en-US" sz="2100" kern="1200" dirty="0"/>
            <a:t>Characteristics</a:t>
          </a:r>
        </a:p>
      </dsp:txBody>
      <dsp:txXfrm>
        <a:off x="293152" y="60381"/>
        <a:ext cx="3619936" cy="5593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10881-C085-4EDA-A934-35135EEDEFC6}">
      <dsp:nvSpPr>
        <dsp:cNvPr id="0" name=""/>
        <dsp:cNvSpPr/>
      </dsp:nvSpPr>
      <dsp:spPr>
        <a:xfrm>
          <a:off x="0" y="36780"/>
          <a:ext cx="3733800" cy="7862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Flammable liquid storage rooms </a:t>
          </a:r>
          <a:endParaRPr lang="en-US" sz="2000" b="0" kern="1200" dirty="0"/>
        </a:p>
      </dsp:txBody>
      <dsp:txXfrm>
        <a:off x="38381" y="75161"/>
        <a:ext cx="3657038" cy="709478"/>
      </dsp:txXfrm>
    </dsp:sp>
    <dsp:sp modelId="{7595B434-FCF1-4C28-9EB1-C9E1B3DA2BD2}">
      <dsp:nvSpPr>
        <dsp:cNvPr id="0" name=""/>
        <dsp:cNvSpPr/>
      </dsp:nvSpPr>
      <dsp:spPr>
        <a:xfrm>
          <a:off x="0" y="943980"/>
          <a:ext cx="3733800" cy="7862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Dip tanks </a:t>
          </a:r>
          <a:endParaRPr lang="en-US" sz="2000" b="0" u="none" kern="1200" dirty="0"/>
        </a:p>
      </dsp:txBody>
      <dsp:txXfrm>
        <a:off x="38381" y="982361"/>
        <a:ext cx="3657038" cy="709478"/>
      </dsp:txXfrm>
    </dsp:sp>
    <dsp:sp modelId="{B3644344-50F4-4571-BD30-BBA539A7C426}">
      <dsp:nvSpPr>
        <dsp:cNvPr id="0" name=""/>
        <dsp:cNvSpPr/>
      </dsp:nvSpPr>
      <dsp:spPr>
        <a:xfrm>
          <a:off x="0" y="1851180"/>
          <a:ext cx="3733800" cy="78624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Paint spray booths </a:t>
          </a:r>
          <a:endParaRPr lang="en-US" sz="2000" b="0" u="none" kern="1200" dirty="0"/>
        </a:p>
      </dsp:txBody>
      <dsp:txXfrm>
        <a:off x="38381" y="1889561"/>
        <a:ext cx="3657038" cy="709478"/>
      </dsp:txXfrm>
    </dsp:sp>
    <dsp:sp modelId="{E89AF17C-B99E-428D-8806-3D79D6107896}">
      <dsp:nvSpPr>
        <dsp:cNvPr id="0" name=""/>
        <dsp:cNvSpPr/>
      </dsp:nvSpPr>
      <dsp:spPr>
        <a:xfrm>
          <a:off x="0" y="2758380"/>
          <a:ext cx="3733800" cy="786240"/>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Exhaust duct systems</a:t>
          </a:r>
          <a:endParaRPr lang="en-US" sz="2000" b="0" u="none" kern="1200" dirty="0"/>
        </a:p>
      </dsp:txBody>
      <dsp:txXfrm>
        <a:off x="38381" y="2796761"/>
        <a:ext cx="3657038" cy="709478"/>
      </dsp:txXfrm>
    </dsp:sp>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6C720D-C90C-4CA5-B27D-71298C98CA51}">
      <dsp:nvSpPr>
        <dsp:cNvPr id="0" name=""/>
        <dsp:cNvSpPr/>
      </dsp:nvSpPr>
      <dsp:spPr>
        <a:xfrm>
          <a:off x="0" y="543555"/>
          <a:ext cx="7772400" cy="31090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37388" rIns="603225" bIns="149352" numCol="1" spcCol="1270" anchor="t" anchorCtr="0">
          <a:noAutofit/>
        </a:bodyPr>
        <a:lstStyle/>
        <a:p>
          <a:pPr marL="228600" lvl="1" indent="-228600" algn="l" defTabSz="933450">
            <a:lnSpc>
              <a:spcPct val="90000"/>
            </a:lnSpc>
            <a:spcBef>
              <a:spcPct val="0"/>
            </a:spcBef>
            <a:spcAft>
              <a:spcPct val="15000"/>
            </a:spcAft>
            <a:buChar char="••"/>
          </a:pPr>
          <a:r>
            <a:rPr lang="en-US" sz="2100" b="0" kern="1200" dirty="0"/>
            <a:t>Limited value on Class A fires that are located deep within the burning material</a:t>
          </a:r>
        </a:p>
        <a:p>
          <a:pPr marL="228600" lvl="1" indent="-228600" algn="l" defTabSz="933450">
            <a:lnSpc>
              <a:spcPct val="90000"/>
            </a:lnSpc>
            <a:spcBef>
              <a:spcPct val="0"/>
            </a:spcBef>
            <a:spcAft>
              <a:spcPct val="15000"/>
            </a:spcAft>
            <a:buChar char="••"/>
          </a:pPr>
          <a:r>
            <a:rPr lang="en-US" sz="2100" b="0" kern="1200" dirty="0"/>
            <a:t>Difficult to project CO</a:t>
          </a:r>
          <a:r>
            <a:rPr lang="en-US" sz="2100" b="0" kern="1200" baseline="-25000" dirty="0"/>
            <a:t>2</a:t>
          </a:r>
          <a:r>
            <a:rPr lang="en-US" sz="2100" b="0" kern="1200" dirty="0"/>
            <a:t> very far from the extinguisher</a:t>
          </a:r>
        </a:p>
        <a:p>
          <a:pPr marL="228600" lvl="1" indent="-228600" algn="l" defTabSz="933450">
            <a:lnSpc>
              <a:spcPct val="90000"/>
            </a:lnSpc>
            <a:spcBef>
              <a:spcPct val="0"/>
            </a:spcBef>
            <a:spcAft>
              <a:spcPct val="15000"/>
            </a:spcAft>
            <a:buChar char="••"/>
          </a:pPr>
          <a:r>
            <a:rPr lang="en-US" sz="2100" b="0" kern="1200" dirty="0"/>
            <a:t>Its temperature has a minimal effect in cooling or extinguishing a fire</a:t>
          </a:r>
        </a:p>
        <a:p>
          <a:pPr marL="228600" lvl="1" indent="-228600" algn="l" defTabSz="933450">
            <a:lnSpc>
              <a:spcPct val="90000"/>
            </a:lnSpc>
            <a:spcBef>
              <a:spcPct val="0"/>
            </a:spcBef>
            <a:spcAft>
              <a:spcPct val="15000"/>
            </a:spcAft>
            <a:buChar char="••"/>
          </a:pPr>
          <a:r>
            <a:rPr lang="en-US" sz="2100" b="0" kern="1200" dirty="0"/>
            <a:t>Discharges with a loud noise</a:t>
          </a:r>
        </a:p>
        <a:p>
          <a:pPr marL="228600" lvl="1" indent="-228600" algn="l" defTabSz="933450">
            <a:lnSpc>
              <a:spcPct val="90000"/>
            </a:lnSpc>
            <a:spcBef>
              <a:spcPct val="0"/>
            </a:spcBef>
            <a:spcAft>
              <a:spcPct val="15000"/>
            </a:spcAft>
            <a:buChar char="••"/>
          </a:pPr>
          <a:r>
            <a:rPr lang="en-US" sz="2100" b="0" kern="1200" dirty="0"/>
            <a:t>May be a discharge of static electricity that can shock the operator when operated in areas of low humidity</a:t>
          </a:r>
        </a:p>
      </dsp:txBody>
      <dsp:txXfrm>
        <a:off x="0" y="543555"/>
        <a:ext cx="7772400" cy="3109050"/>
      </dsp:txXfrm>
    </dsp:sp>
    <dsp:sp modelId="{93E95A48-FCEB-481D-8620-B042987B9DB9}">
      <dsp:nvSpPr>
        <dsp:cNvPr id="0" name=""/>
        <dsp:cNvSpPr/>
      </dsp:nvSpPr>
      <dsp:spPr>
        <a:xfrm>
          <a:off x="388620" y="233595"/>
          <a:ext cx="5440680" cy="6199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933450">
            <a:lnSpc>
              <a:spcPct val="90000"/>
            </a:lnSpc>
            <a:spcBef>
              <a:spcPct val="0"/>
            </a:spcBef>
            <a:spcAft>
              <a:spcPct val="35000"/>
            </a:spcAft>
          </a:pPr>
          <a:r>
            <a:rPr lang="en-US" sz="2100" b="0" kern="1200" dirty="0"/>
            <a:t>Limitations</a:t>
          </a:r>
          <a:endParaRPr lang="en-US" sz="2100" kern="1200" dirty="0"/>
        </a:p>
      </dsp:txBody>
      <dsp:txXfrm>
        <a:off x="418882" y="263857"/>
        <a:ext cx="5380156" cy="559396"/>
      </dsp:txXfrm>
    </dsp:sp>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4C9B2-ADCB-406A-A8E2-B95F86125C2E}">
      <dsp:nvSpPr>
        <dsp:cNvPr id="0" name=""/>
        <dsp:cNvSpPr/>
      </dsp:nvSpPr>
      <dsp:spPr>
        <a:xfrm>
          <a:off x="0" y="358119"/>
          <a:ext cx="3962400" cy="40068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7526" tIns="499872" rIns="307526"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a:t>Concentrate added to water to increase </a:t>
          </a:r>
          <a:r>
            <a:rPr lang="x-none" sz="1800" b="0" u="none" kern="1200" dirty="0" smtClean="0"/>
            <a:t>effectiveness</a:t>
          </a:r>
          <a:r>
            <a:rPr lang="x-none" sz="1800" b="0" u="none" kern="1200" dirty="0"/>
            <a:t>; may contain aqueous film forming foam (AFFF) or film forming fluoroprotein (FFFP) foam solutions</a:t>
          </a:r>
          <a:endParaRPr lang="en-US" sz="1800" b="0" kern="1200" dirty="0"/>
        </a:p>
        <a:p>
          <a:pPr marL="171450" lvl="1" indent="-171450" algn="l" defTabSz="800100">
            <a:lnSpc>
              <a:spcPct val="90000"/>
            </a:lnSpc>
            <a:spcBef>
              <a:spcPct val="0"/>
            </a:spcBef>
            <a:spcAft>
              <a:spcPct val="15000"/>
            </a:spcAft>
            <a:buChar char="••"/>
          </a:pPr>
          <a:r>
            <a:rPr lang="en-US" sz="1800" b="0" kern="1200" dirty="0"/>
            <a:t>Suitable </a:t>
          </a:r>
          <a:r>
            <a:rPr lang="en-US" sz="1800" b="0" kern="1200" dirty="0" smtClean="0"/>
            <a:t>for </a:t>
          </a:r>
          <a:r>
            <a:rPr lang="en-US" sz="1800" b="0" kern="1200" dirty="0"/>
            <a:t>Class A and Class B fires</a:t>
          </a:r>
        </a:p>
        <a:p>
          <a:pPr marL="171450" lvl="1" indent="-171450" algn="l" defTabSz="800100">
            <a:lnSpc>
              <a:spcPct val="90000"/>
            </a:lnSpc>
            <a:spcBef>
              <a:spcPct val="0"/>
            </a:spcBef>
            <a:spcAft>
              <a:spcPct val="15000"/>
            </a:spcAft>
            <a:buChar char="••"/>
          </a:pPr>
          <a:r>
            <a:rPr lang="en-US" sz="1800" b="0" kern="1200" dirty="0"/>
            <a:t>Most commonly</a:t>
          </a:r>
          <a:r>
            <a:rPr lang="en-US" sz="1800" b="0" kern="1200" dirty="0" smtClean="0"/>
            <a:t>, </a:t>
          </a:r>
          <a:r>
            <a:rPr lang="en-US" sz="1800" b="0" kern="1200" dirty="0"/>
            <a:t>foam concentrate is premixed in the extinguisher and discharged through a special aerating nozzle</a:t>
          </a:r>
        </a:p>
      </dsp:txBody>
      <dsp:txXfrm>
        <a:off x="0" y="358119"/>
        <a:ext cx="3962400" cy="4006800"/>
      </dsp:txXfrm>
    </dsp:sp>
    <dsp:sp modelId="{0F5C1235-B49A-43FE-934B-7A5958497506}">
      <dsp:nvSpPr>
        <dsp:cNvPr id="0" name=""/>
        <dsp:cNvSpPr/>
      </dsp:nvSpPr>
      <dsp:spPr>
        <a:xfrm>
          <a:off x="198120" y="3879"/>
          <a:ext cx="2773680" cy="7084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4839" tIns="0" rIns="104839" bIns="0" numCol="1" spcCol="1270" anchor="ctr" anchorCtr="0">
          <a:noAutofit/>
        </a:bodyPr>
        <a:lstStyle/>
        <a:p>
          <a:pPr lvl="0" algn="l" defTabSz="889000">
            <a:lnSpc>
              <a:spcPct val="90000"/>
            </a:lnSpc>
            <a:spcBef>
              <a:spcPct val="0"/>
            </a:spcBef>
            <a:spcAft>
              <a:spcPct val="35000"/>
            </a:spcAft>
          </a:pPr>
          <a:r>
            <a:rPr lang="en-US" sz="2000" b="0" u="none" kern="1200" dirty="0"/>
            <a:t>Characteristics</a:t>
          </a:r>
          <a:endParaRPr lang="en-US" sz="2000" b="0" kern="1200" dirty="0"/>
        </a:p>
      </dsp:txBody>
      <dsp:txXfrm>
        <a:off x="232705" y="38464"/>
        <a:ext cx="2704510" cy="639310"/>
      </dsp:txXfrm>
    </dsp:sp>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61B10-DE5C-4BA5-95CB-3666CFAA19E2}">
      <dsp:nvSpPr>
        <dsp:cNvPr id="0" name=""/>
        <dsp:cNvSpPr/>
      </dsp:nvSpPr>
      <dsp:spPr>
        <a:xfrm>
          <a:off x="0" y="563054"/>
          <a:ext cx="7772400" cy="1924650"/>
        </a:xfrm>
        <a:prstGeom prst="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541528" rIns="603225"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Effective on Class A fuels</a:t>
          </a:r>
        </a:p>
        <a:p>
          <a:pPr marL="228600" lvl="1" indent="-228600" algn="l" defTabSz="1155700">
            <a:lnSpc>
              <a:spcPct val="90000"/>
            </a:lnSpc>
            <a:spcBef>
              <a:spcPct val="0"/>
            </a:spcBef>
            <a:spcAft>
              <a:spcPct val="15000"/>
            </a:spcAft>
            <a:buChar char="••"/>
          </a:pPr>
          <a:r>
            <a:rPr lang="en-US" sz="2600" kern="1200" dirty="0"/>
            <a:t>Penetrates deeply into tightly packed fuels</a:t>
          </a:r>
        </a:p>
        <a:p>
          <a:pPr marL="228600" lvl="1" indent="-228600" algn="l" defTabSz="1155700">
            <a:lnSpc>
              <a:spcPct val="90000"/>
            </a:lnSpc>
            <a:spcBef>
              <a:spcPct val="0"/>
            </a:spcBef>
            <a:spcAft>
              <a:spcPct val="15000"/>
            </a:spcAft>
            <a:buChar char="••"/>
          </a:pPr>
          <a:r>
            <a:rPr lang="en-US" sz="2600" kern="1200" dirty="0"/>
            <a:t>Very effective on flammable liquid fires</a:t>
          </a:r>
        </a:p>
      </dsp:txBody>
      <dsp:txXfrm>
        <a:off x="0" y="563054"/>
        <a:ext cx="7772400" cy="1924650"/>
      </dsp:txXfrm>
    </dsp:sp>
    <dsp:sp modelId="{3B94B536-2FC6-4162-9CE6-2C896B66C6AD}">
      <dsp:nvSpPr>
        <dsp:cNvPr id="0" name=""/>
        <dsp:cNvSpPr/>
      </dsp:nvSpPr>
      <dsp:spPr>
        <a:xfrm>
          <a:off x="388620" y="179294"/>
          <a:ext cx="5440680" cy="76752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155700">
            <a:lnSpc>
              <a:spcPct val="90000"/>
            </a:lnSpc>
            <a:spcBef>
              <a:spcPct val="0"/>
            </a:spcBef>
            <a:spcAft>
              <a:spcPct val="35000"/>
            </a:spcAft>
          </a:pPr>
          <a:r>
            <a:rPr lang="en-US" sz="2600" kern="1200" dirty="0"/>
            <a:t>Effectiveness features</a:t>
          </a:r>
        </a:p>
      </dsp:txBody>
      <dsp:txXfrm>
        <a:off x="426087" y="216761"/>
        <a:ext cx="5365746" cy="692586"/>
      </dsp:txXfrm>
    </dsp:sp>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268A5-A3EA-4229-962B-C1F1006B2E48}">
      <dsp:nvSpPr>
        <dsp:cNvPr id="0" name=""/>
        <dsp:cNvSpPr/>
      </dsp:nvSpPr>
      <dsp:spPr>
        <a:xfrm>
          <a:off x="0" y="362474"/>
          <a:ext cx="7772400" cy="14899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58216"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Do not dissipate into the atmosphere as rapidly as gases</a:t>
          </a:r>
        </a:p>
        <a:p>
          <a:pPr marL="228600" lvl="1" indent="-228600" algn="l" defTabSz="889000">
            <a:lnSpc>
              <a:spcPct val="90000"/>
            </a:lnSpc>
            <a:spcBef>
              <a:spcPct val="0"/>
            </a:spcBef>
            <a:spcAft>
              <a:spcPct val="15000"/>
            </a:spcAft>
            <a:buChar char="••"/>
          </a:pPr>
          <a:r>
            <a:rPr lang="en-US" sz="2000" b="0" kern="1200" dirty="0"/>
            <a:t>Especially suitable for controlling fires outdoors</a:t>
          </a:r>
        </a:p>
      </dsp:txBody>
      <dsp:txXfrm>
        <a:off x="0" y="362474"/>
        <a:ext cx="7772400" cy="1489950"/>
      </dsp:txXfrm>
    </dsp:sp>
    <dsp:sp modelId="{AF9FE6C4-65CC-4EF1-A049-7658D50E63A3}">
      <dsp:nvSpPr>
        <dsp:cNvPr id="0" name=""/>
        <dsp:cNvSpPr/>
      </dsp:nvSpPr>
      <dsp:spPr>
        <a:xfrm>
          <a:off x="388620" y="37754"/>
          <a:ext cx="5440680" cy="649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Characteristics</a:t>
          </a:r>
        </a:p>
      </dsp:txBody>
      <dsp:txXfrm>
        <a:off x="420323" y="69457"/>
        <a:ext cx="5377274" cy="586034"/>
      </dsp:txXfrm>
    </dsp:sp>
    <dsp:sp modelId="{B9C06F68-E559-4D44-BCF1-EB9284EC4451}">
      <dsp:nvSpPr>
        <dsp:cNvPr id="0" name=""/>
        <dsp:cNvSpPr/>
      </dsp:nvSpPr>
      <dsp:spPr>
        <a:xfrm>
          <a:off x="0" y="2295945"/>
          <a:ext cx="7772400" cy="20097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58216"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Sodium bicarbonate</a:t>
          </a:r>
        </a:p>
        <a:p>
          <a:pPr marL="171450" lvl="1" indent="-171450" algn="l" defTabSz="800100">
            <a:lnSpc>
              <a:spcPct val="90000"/>
            </a:lnSpc>
            <a:spcBef>
              <a:spcPct val="0"/>
            </a:spcBef>
            <a:spcAft>
              <a:spcPct val="15000"/>
            </a:spcAft>
            <a:buChar char="••"/>
          </a:pPr>
          <a:r>
            <a:rPr lang="en-US" sz="1800" b="0" kern="1200" dirty="0"/>
            <a:t>Potassium bicarbonate </a:t>
          </a:r>
        </a:p>
        <a:p>
          <a:pPr marL="171450" lvl="1" indent="-171450" algn="l" defTabSz="800100">
            <a:lnSpc>
              <a:spcPct val="90000"/>
            </a:lnSpc>
            <a:spcBef>
              <a:spcPct val="0"/>
            </a:spcBef>
            <a:spcAft>
              <a:spcPct val="15000"/>
            </a:spcAft>
            <a:buChar char="••"/>
          </a:pPr>
          <a:r>
            <a:rPr lang="en-US" sz="1800" b="0" kern="1200" dirty="0"/>
            <a:t>Monoammonium phosphate (multipurpose)</a:t>
          </a:r>
        </a:p>
        <a:p>
          <a:pPr marL="171450" lvl="1" indent="-171450" algn="l" defTabSz="800100">
            <a:lnSpc>
              <a:spcPct val="90000"/>
            </a:lnSpc>
            <a:spcBef>
              <a:spcPct val="0"/>
            </a:spcBef>
            <a:spcAft>
              <a:spcPct val="15000"/>
            </a:spcAft>
            <a:buChar char="••"/>
          </a:pPr>
          <a:r>
            <a:rPr lang="en-US" sz="1800" b="0" kern="1200" dirty="0"/>
            <a:t>Urea potassium bicarbonate</a:t>
          </a:r>
        </a:p>
        <a:p>
          <a:pPr marL="171450" lvl="1" indent="-171450" algn="l" defTabSz="800100">
            <a:lnSpc>
              <a:spcPct val="90000"/>
            </a:lnSpc>
            <a:spcBef>
              <a:spcPct val="0"/>
            </a:spcBef>
            <a:spcAft>
              <a:spcPct val="15000"/>
            </a:spcAft>
            <a:buChar char="••"/>
          </a:pPr>
          <a:r>
            <a:rPr lang="en-US" sz="1800" b="0" kern="1200" dirty="0"/>
            <a:t>Potassium chloride</a:t>
          </a:r>
        </a:p>
      </dsp:txBody>
      <dsp:txXfrm>
        <a:off x="0" y="2295945"/>
        <a:ext cx="7772400" cy="2009700"/>
      </dsp:txXfrm>
    </dsp:sp>
    <dsp:sp modelId="{7F602CFF-C809-4116-B6E2-89C5DA6EDF34}">
      <dsp:nvSpPr>
        <dsp:cNvPr id="0" name=""/>
        <dsp:cNvSpPr/>
      </dsp:nvSpPr>
      <dsp:spPr>
        <a:xfrm>
          <a:off x="388620" y="1971225"/>
          <a:ext cx="5440680" cy="649440"/>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Frequently used agents</a:t>
          </a:r>
        </a:p>
      </dsp:txBody>
      <dsp:txXfrm>
        <a:off x="420323" y="2002928"/>
        <a:ext cx="5377274" cy="586034"/>
      </dsp:txXfrm>
    </dsp:sp>
  </dsp:spTree>
</dsp:drawing>
</file>

<file path=ppt/diagrams/drawing9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A4C282-097A-4625-A65B-17813404DEC8}">
      <dsp:nvSpPr>
        <dsp:cNvPr id="0" name=""/>
        <dsp:cNvSpPr/>
      </dsp:nvSpPr>
      <dsp:spPr>
        <a:xfrm>
          <a:off x="0" y="327819"/>
          <a:ext cx="5562600" cy="4069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720" tIns="395732" rIns="431720"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Solution composed of water and </a:t>
          </a:r>
          <a:r>
            <a:rPr lang="en-US" sz="1900" kern="1200" dirty="0" smtClean="0"/>
            <a:t>potassium </a:t>
          </a:r>
          <a:r>
            <a:rPr lang="en-US" sz="1900" kern="1200" dirty="0"/>
            <a:t>carbonate, potassium citrate, or potassium acetate</a:t>
          </a:r>
        </a:p>
        <a:p>
          <a:pPr marL="171450" lvl="1" indent="-171450" algn="l" defTabSz="844550">
            <a:lnSpc>
              <a:spcPct val="90000"/>
            </a:lnSpc>
            <a:spcBef>
              <a:spcPct val="0"/>
            </a:spcBef>
            <a:spcAft>
              <a:spcPct val="15000"/>
            </a:spcAft>
            <a:buChar char="••"/>
          </a:pPr>
          <a:r>
            <a:rPr lang="en-US" sz="1900" kern="1200" dirty="0"/>
            <a:t>Agent is delivered to the hazard area in the form of a spray</a:t>
          </a:r>
        </a:p>
        <a:p>
          <a:pPr marL="171450" lvl="1" indent="-171450" algn="l" defTabSz="844550">
            <a:lnSpc>
              <a:spcPct val="90000"/>
            </a:lnSpc>
            <a:spcBef>
              <a:spcPct val="0"/>
            </a:spcBef>
            <a:spcAft>
              <a:spcPct val="15000"/>
            </a:spcAft>
            <a:buChar char="••"/>
          </a:pPr>
          <a:r>
            <a:rPr lang="en-US" sz="1900" kern="1200" dirty="0" smtClean="0"/>
            <a:t>Intended </a:t>
          </a:r>
          <a:r>
            <a:rPr lang="en-US" sz="1900" kern="1200" dirty="0"/>
            <a:t>for use with Class K fixed systems or commercial kitchens that have deep fat fryers using vegetable or animal fats</a:t>
          </a:r>
        </a:p>
        <a:p>
          <a:pPr marL="171450" lvl="1" indent="-171450" algn="l" defTabSz="844550">
            <a:lnSpc>
              <a:spcPct val="90000"/>
            </a:lnSpc>
            <a:spcBef>
              <a:spcPct val="0"/>
            </a:spcBef>
            <a:spcAft>
              <a:spcPct val="15000"/>
            </a:spcAft>
            <a:buChar char="••"/>
          </a:pPr>
          <a:r>
            <a:rPr lang="en-US" sz="1900" kern="1200" dirty="0"/>
            <a:t>Inspectors should determine the type of agent in </a:t>
          </a:r>
          <a:r>
            <a:rPr lang="en-US" sz="1900" kern="1200" dirty="0" smtClean="0"/>
            <a:t>use; </a:t>
          </a:r>
          <a:r>
            <a:rPr lang="en-US" sz="1900" kern="1200" dirty="0"/>
            <a:t>verify that the portable extinguishers mounted in the kitchen are compatible</a:t>
          </a:r>
        </a:p>
      </dsp:txBody>
      <dsp:txXfrm>
        <a:off x="0" y="327819"/>
        <a:ext cx="5562600" cy="4069800"/>
      </dsp:txXfrm>
    </dsp:sp>
    <dsp:sp modelId="{971FAF97-9FB2-4D02-A8C3-57DA86F0D209}">
      <dsp:nvSpPr>
        <dsp:cNvPr id="0" name=""/>
        <dsp:cNvSpPr/>
      </dsp:nvSpPr>
      <dsp:spPr>
        <a:xfrm>
          <a:off x="278130" y="47379"/>
          <a:ext cx="3893820" cy="560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177" tIns="0" rIns="147177" bIns="0" numCol="1" spcCol="1270" anchor="ctr" anchorCtr="0">
          <a:noAutofit/>
        </a:bodyPr>
        <a:lstStyle/>
        <a:p>
          <a:pPr lvl="0" algn="l" defTabSz="844550">
            <a:lnSpc>
              <a:spcPct val="90000"/>
            </a:lnSpc>
            <a:spcBef>
              <a:spcPct val="0"/>
            </a:spcBef>
            <a:spcAft>
              <a:spcPct val="35000"/>
            </a:spcAft>
          </a:pPr>
          <a:r>
            <a:rPr lang="en-US" sz="1900" kern="1200" dirty="0"/>
            <a:t>Characteristics</a:t>
          </a:r>
        </a:p>
      </dsp:txBody>
      <dsp:txXfrm>
        <a:off x="305510" y="74759"/>
        <a:ext cx="3839060" cy="506120"/>
      </dsp:txXfrm>
    </dsp:sp>
  </dsp:spTree>
</dsp:drawing>
</file>

<file path=ppt/diagrams/drawing9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C64D8-EACF-4F02-B640-755F36454623}">
      <dsp:nvSpPr>
        <dsp:cNvPr id="0" name=""/>
        <dsp:cNvSpPr/>
      </dsp:nvSpPr>
      <dsp:spPr>
        <a:xfrm>
          <a:off x="0" y="523799"/>
          <a:ext cx="7772400" cy="3591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16560"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Leaves no residue when discharged</a:t>
          </a:r>
        </a:p>
        <a:p>
          <a:pPr marL="228600" lvl="1" indent="-228600" algn="l" defTabSz="889000">
            <a:lnSpc>
              <a:spcPct val="90000"/>
            </a:lnSpc>
            <a:spcBef>
              <a:spcPct val="0"/>
            </a:spcBef>
            <a:spcAft>
              <a:spcPct val="15000"/>
            </a:spcAft>
            <a:buChar char="••"/>
          </a:pPr>
          <a:r>
            <a:rPr lang="en-US" sz="2000" kern="1200" dirty="0"/>
            <a:t>Two halons are still in use in portable fire extinguishers</a:t>
          </a:r>
        </a:p>
        <a:p>
          <a:pPr marL="228600" lvl="1" indent="-228600" algn="l" defTabSz="889000">
            <a:lnSpc>
              <a:spcPct val="90000"/>
            </a:lnSpc>
            <a:spcBef>
              <a:spcPct val="0"/>
            </a:spcBef>
            <a:spcAft>
              <a:spcPct val="15000"/>
            </a:spcAft>
            <a:buChar char="••"/>
          </a:pPr>
          <a:r>
            <a:rPr lang="en-US" sz="2000" kern="1200" dirty="0"/>
            <a:t>Halon 1211 is most commonly found in portable fire extinguishers</a:t>
          </a:r>
        </a:p>
        <a:p>
          <a:pPr marL="228600" lvl="1" indent="-228600" algn="l" defTabSz="889000">
            <a:lnSpc>
              <a:spcPct val="90000"/>
            </a:lnSpc>
            <a:spcBef>
              <a:spcPct val="0"/>
            </a:spcBef>
            <a:spcAft>
              <a:spcPct val="15000"/>
            </a:spcAft>
            <a:buChar char="••"/>
          </a:pPr>
          <a:r>
            <a:rPr lang="en-US" sz="2000" kern="1200" dirty="0"/>
            <a:t>Halon 1301 is used in some portable fire extinguishers; more common in fixed-system applications</a:t>
          </a:r>
        </a:p>
        <a:p>
          <a:pPr marL="228600" lvl="1" indent="-228600" algn="l" defTabSz="889000">
            <a:lnSpc>
              <a:spcPct val="90000"/>
            </a:lnSpc>
            <a:spcBef>
              <a:spcPct val="0"/>
            </a:spcBef>
            <a:spcAft>
              <a:spcPct val="15000"/>
            </a:spcAft>
            <a:buChar char="••"/>
          </a:pPr>
          <a:r>
            <a:rPr lang="en-US" sz="2000" kern="1200" dirty="0"/>
            <a:t>Extinguishers using halon replacements contain inert gases such as argon or DuPont FE-36™</a:t>
          </a:r>
        </a:p>
        <a:p>
          <a:pPr marL="228600" lvl="1" indent="-228600" algn="l" defTabSz="889000">
            <a:lnSpc>
              <a:spcPct val="90000"/>
            </a:lnSpc>
            <a:spcBef>
              <a:spcPct val="0"/>
            </a:spcBef>
            <a:spcAft>
              <a:spcPct val="15000"/>
            </a:spcAft>
            <a:buChar char="••"/>
          </a:pPr>
          <a:r>
            <a:rPr lang="en-US" sz="2000" kern="1200" dirty="0"/>
            <a:t>Extinguishers </a:t>
          </a:r>
          <a:r>
            <a:rPr lang="en-US" sz="2000" kern="1200" dirty="0" smtClean="0"/>
            <a:t>available </a:t>
          </a:r>
          <a:r>
            <a:rPr lang="en-US" sz="2000" kern="1200" dirty="0"/>
            <a:t>in a variety of capacities and may cover 5 to 25 square feet (0.45 m2 to 2.25 m2)</a:t>
          </a:r>
        </a:p>
      </dsp:txBody>
      <dsp:txXfrm>
        <a:off x="0" y="523799"/>
        <a:ext cx="7772400" cy="3591000"/>
      </dsp:txXfrm>
    </dsp:sp>
    <dsp:sp modelId="{7AC3F1E0-E949-4552-AC52-A951A2C0E927}">
      <dsp:nvSpPr>
        <dsp:cNvPr id="0" name=""/>
        <dsp:cNvSpPr/>
      </dsp:nvSpPr>
      <dsp:spPr>
        <a:xfrm>
          <a:off x="388620" y="228599"/>
          <a:ext cx="5440680" cy="590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kern="1200" dirty="0"/>
            <a:t>Characteristics</a:t>
          </a:r>
        </a:p>
      </dsp:txBody>
      <dsp:txXfrm>
        <a:off x="417441" y="257420"/>
        <a:ext cx="5383038" cy="532758"/>
      </dsp:txXfrm>
    </dsp:sp>
  </dsp:spTree>
</dsp:drawing>
</file>

<file path=ppt/diagrams/drawing9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D0838-A767-4787-A19F-4202796B8B88}">
      <dsp:nvSpPr>
        <dsp:cNvPr id="0" name=""/>
        <dsp:cNvSpPr/>
      </dsp:nvSpPr>
      <dsp:spPr>
        <a:xfrm>
          <a:off x="0" y="2053"/>
          <a:ext cx="5486400" cy="77721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Contains </a:t>
          </a:r>
          <a:r>
            <a:rPr lang="en-US" sz="1800" kern="1200" dirty="0" smtClean="0"/>
            <a:t>expellant </a:t>
          </a:r>
          <a:r>
            <a:rPr lang="en-US" sz="1800" kern="1200" dirty="0"/>
            <a:t>gas and extinguishing agent in a single chamber </a:t>
          </a:r>
        </a:p>
      </dsp:txBody>
      <dsp:txXfrm>
        <a:off x="37940" y="39993"/>
        <a:ext cx="5410520" cy="701331"/>
      </dsp:txXfrm>
    </dsp:sp>
    <dsp:sp modelId="{3657D737-C604-4E1F-A038-2ACB7F7F048B}">
      <dsp:nvSpPr>
        <dsp:cNvPr id="0" name=""/>
        <dsp:cNvSpPr/>
      </dsp:nvSpPr>
      <dsp:spPr>
        <a:xfrm>
          <a:off x="0" y="790669"/>
          <a:ext cx="5486400" cy="77721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Pressure of the gas forces the agent out through a siphon tube into the chamber, valve, and nozzle assembly</a:t>
          </a:r>
        </a:p>
      </dsp:txBody>
      <dsp:txXfrm>
        <a:off x="37940" y="828609"/>
        <a:ext cx="5410520" cy="701331"/>
      </dsp:txXfrm>
    </dsp:sp>
    <dsp:sp modelId="{3BC19415-A2AF-46CF-9C61-01A76FAA2CFB}">
      <dsp:nvSpPr>
        <dsp:cNvPr id="0" name=""/>
        <dsp:cNvSpPr/>
      </dsp:nvSpPr>
      <dsp:spPr>
        <a:xfrm>
          <a:off x="0" y="1579286"/>
          <a:ext cx="5486400" cy="77721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Usually requires special charging equipment for pressurization</a:t>
          </a:r>
        </a:p>
      </dsp:txBody>
      <dsp:txXfrm>
        <a:off x="37940" y="1617226"/>
        <a:ext cx="5410520" cy="701331"/>
      </dsp:txXfrm>
    </dsp:sp>
    <dsp:sp modelId="{6CB06AB8-7090-4450-81DA-8577EEBC88DD}">
      <dsp:nvSpPr>
        <dsp:cNvPr id="0" name=""/>
        <dsp:cNvSpPr/>
      </dsp:nvSpPr>
      <dsp:spPr>
        <a:xfrm>
          <a:off x="0" y="2367902"/>
          <a:ext cx="5486400" cy="77721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Licensed distributors usually perform needed services</a:t>
          </a:r>
        </a:p>
      </dsp:txBody>
      <dsp:txXfrm>
        <a:off x="37940" y="2405842"/>
        <a:ext cx="5410520" cy="701331"/>
      </dsp:txXfrm>
    </dsp:sp>
    <dsp:sp modelId="{04AE0FE3-9729-46F0-BCDD-86AE5C53D464}">
      <dsp:nvSpPr>
        <dsp:cNvPr id="0" name=""/>
        <dsp:cNvSpPr/>
      </dsp:nvSpPr>
      <dsp:spPr>
        <a:xfrm>
          <a:off x="0" y="3156518"/>
          <a:ext cx="5486400" cy="77721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Normally found in locations where a high-use factor is not expected</a:t>
          </a:r>
        </a:p>
      </dsp:txBody>
      <dsp:txXfrm>
        <a:off x="37940" y="3194458"/>
        <a:ext cx="5410520" cy="701331"/>
      </dsp:txXfrm>
    </dsp:sp>
    <dsp:sp modelId="{0B8754F7-1FE0-4070-B485-10A423249880}">
      <dsp:nvSpPr>
        <dsp:cNvPr id="0" name=""/>
        <dsp:cNvSpPr/>
      </dsp:nvSpPr>
      <dsp:spPr>
        <a:xfrm>
          <a:off x="0" y="3945134"/>
          <a:ext cx="5486400" cy="77721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Air-pressurized water (APW) extinguishers are the most common</a:t>
          </a:r>
        </a:p>
      </dsp:txBody>
      <dsp:txXfrm>
        <a:off x="37940" y="3983074"/>
        <a:ext cx="5410520" cy="701331"/>
      </dsp:txXfrm>
    </dsp:sp>
  </dsp:spTree>
</dsp:drawing>
</file>

<file path=ppt/diagrams/drawing9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DFF86-881A-4276-82F4-41B8478EFD43}">
      <dsp:nvSpPr>
        <dsp:cNvPr id="0" name=""/>
        <dsp:cNvSpPr/>
      </dsp:nvSpPr>
      <dsp:spPr>
        <a:xfrm>
          <a:off x="0" y="3792"/>
          <a:ext cx="5962185" cy="0"/>
        </a:xfrm>
        <a:prstGeom prst="line">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32E813-7F54-4933-9581-2812390A3629}">
      <dsp:nvSpPr>
        <dsp:cNvPr id="0" name=""/>
        <dsp:cNvSpPr/>
      </dsp:nvSpPr>
      <dsp:spPr>
        <a:xfrm>
          <a:off x="0" y="3792"/>
          <a:ext cx="5962185" cy="68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t>Stores expellant gas in a separate cartridge attached to the side of the agent cylinder or tank</a:t>
          </a:r>
        </a:p>
      </dsp:txBody>
      <dsp:txXfrm>
        <a:off x="0" y="3792"/>
        <a:ext cx="5962185" cy="682075"/>
      </dsp:txXfrm>
    </dsp:sp>
    <dsp:sp modelId="{094E5004-19CC-4742-818E-899CD31D9F39}">
      <dsp:nvSpPr>
        <dsp:cNvPr id="0" name=""/>
        <dsp:cNvSpPr/>
      </dsp:nvSpPr>
      <dsp:spPr>
        <a:xfrm>
          <a:off x="0" y="685867"/>
          <a:ext cx="5962185" cy="0"/>
        </a:xfrm>
        <a:prstGeom prst="line">
          <a:avLst/>
        </a:prstGeom>
        <a:solidFill>
          <a:schemeClr val="accent2">
            <a:shade val="80000"/>
            <a:hueOff val="0"/>
            <a:satOff val="-1847"/>
            <a:lumOff val="4741"/>
            <a:alphaOff val="0"/>
          </a:schemeClr>
        </a:solidFill>
        <a:ln w="25400" cap="flat" cmpd="sng" algn="ctr">
          <a:solidFill>
            <a:schemeClr val="accent2">
              <a:shade val="80000"/>
              <a:hueOff val="0"/>
              <a:satOff val="-1847"/>
              <a:lumOff val="474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24BB13-3A0D-456C-8284-B9D6E328F32C}">
      <dsp:nvSpPr>
        <dsp:cNvPr id="0" name=""/>
        <dsp:cNvSpPr/>
      </dsp:nvSpPr>
      <dsp:spPr>
        <a:xfrm>
          <a:off x="0" y="685867"/>
          <a:ext cx="5962185" cy="635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t>During activation</a:t>
          </a:r>
          <a:r>
            <a:rPr lang="en-US" sz="1800" kern="1200" dirty="0" smtClean="0"/>
            <a:t>, </a:t>
          </a:r>
          <a:r>
            <a:rPr lang="en-US" sz="1800" kern="1200" dirty="0"/>
            <a:t>expellant gas is released into the agent cylinder</a:t>
          </a:r>
        </a:p>
      </dsp:txBody>
      <dsp:txXfrm>
        <a:off x="0" y="685867"/>
        <a:ext cx="5962185" cy="635721"/>
      </dsp:txXfrm>
    </dsp:sp>
    <dsp:sp modelId="{459F6B49-C8A1-4400-BD31-FD4715690642}">
      <dsp:nvSpPr>
        <dsp:cNvPr id="0" name=""/>
        <dsp:cNvSpPr/>
      </dsp:nvSpPr>
      <dsp:spPr>
        <a:xfrm>
          <a:off x="0" y="1321589"/>
          <a:ext cx="5962185" cy="0"/>
        </a:xfrm>
        <a:prstGeom prst="line">
          <a:avLst/>
        </a:prstGeom>
        <a:solidFill>
          <a:schemeClr val="accent2">
            <a:shade val="80000"/>
            <a:hueOff val="0"/>
            <a:satOff val="-3694"/>
            <a:lumOff val="9483"/>
            <a:alphaOff val="0"/>
          </a:schemeClr>
        </a:solidFill>
        <a:ln w="25400" cap="flat" cmpd="sng" algn="ctr">
          <a:solidFill>
            <a:schemeClr val="accent2">
              <a:shade val="80000"/>
              <a:hueOff val="0"/>
              <a:satOff val="-3694"/>
              <a:lumOff val="948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5BB0EC-80DC-4F95-8FF9-5FB9FD41E54B}">
      <dsp:nvSpPr>
        <dsp:cNvPr id="0" name=""/>
        <dsp:cNvSpPr/>
      </dsp:nvSpPr>
      <dsp:spPr>
        <a:xfrm>
          <a:off x="0" y="1321589"/>
          <a:ext cx="5962185" cy="668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t>Pressure of the gas forces the agent into the application hose</a:t>
          </a:r>
        </a:p>
      </dsp:txBody>
      <dsp:txXfrm>
        <a:off x="0" y="1321589"/>
        <a:ext cx="5962185" cy="668966"/>
      </dsp:txXfrm>
    </dsp:sp>
    <dsp:sp modelId="{66964B56-06C2-443B-BCE1-5AAE338889BF}">
      <dsp:nvSpPr>
        <dsp:cNvPr id="0" name=""/>
        <dsp:cNvSpPr/>
      </dsp:nvSpPr>
      <dsp:spPr>
        <a:xfrm>
          <a:off x="0" y="1990555"/>
          <a:ext cx="5962185" cy="0"/>
        </a:xfrm>
        <a:prstGeom prst="line">
          <a:avLst/>
        </a:prstGeom>
        <a:solidFill>
          <a:schemeClr val="accent2">
            <a:shade val="80000"/>
            <a:hueOff val="0"/>
            <a:satOff val="-5541"/>
            <a:lumOff val="14224"/>
            <a:alphaOff val="0"/>
          </a:schemeClr>
        </a:solidFill>
        <a:ln w="25400" cap="flat" cmpd="sng" algn="ctr">
          <a:solidFill>
            <a:schemeClr val="accent2">
              <a:shade val="80000"/>
              <a:hueOff val="0"/>
              <a:satOff val="-5541"/>
              <a:lumOff val="1422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FD85F0-DD7C-4BC3-8AA8-F3C6FA253F8B}">
      <dsp:nvSpPr>
        <dsp:cNvPr id="0" name=""/>
        <dsp:cNvSpPr/>
      </dsp:nvSpPr>
      <dsp:spPr>
        <a:xfrm>
          <a:off x="0" y="1990555"/>
          <a:ext cx="5962185" cy="68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t>Discharge is controlled by a handheld nozzle/lever; no pressure gauge is provided</a:t>
          </a:r>
        </a:p>
      </dsp:txBody>
      <dsp:txXfrm>
        <a:off x="0" y="1990555"/>
        <a:ext cx="5962185" cy="682075"/>
      </dsp:txXfrm>
    </dsp:sp>
    <dsp:sp modelId="{9805F4DB-8D5B-4D42-9492-460B4BEA2B80}">
      <dsp:nvSpPr>
        <dsp:cNvPr id="0" name=""/>
        <dsp:cNvSpPr/>
      </dsp:nvSpPr>
      <dsp:spPr>
        <a:xfrm>
          <a:off x="0" y="2672631"/>
          <a:ext cx="5962185" cy="0"/>
        </a:xfrm>
        <a:prstGeom prst="line">
          <a:avLst/>
        </a:prstGeom>
        <a:solidFill>
          <a:schemeClr val="accent2">
            <a:shade val="80000"/>
            <a:hueOff val="0"/>
            <a:satOff val="-7387"/>
            <a:lumOff val="18966"/>
            <a:alphaOff val="0"/>
          </a:schemeClr>
        </a:solidFill>
        <a:ln w="25400" cap="flat" cmpd="sng" algn="ctr">
          <a:solidFill>
            <a:schemeClr val="accent2">
              <a:shade val="80000"/>
              <a:hueOff val="0"/>
              <a:satOff val="-7387"/>
              <a:lumOff val="1896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ECFB3A-0355-4F4F-A387-A4024D95E3F4}">
      <dsp:nvSpPr>
        <dsp:cNvPr id="0" name=""/>
        <dsp:cNvSpPr/>
      </dsp:nvSpPr>
      <dsp:spPr>
        <a:xfrm>
          <a:off x="0" y="2672631"/>
          <a:ext cx="5962185" cy="502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t>Found in industrial operations</a:t>
          </a:r>
        </a:p>
      </dsp:txBody>
      <dsp:txXfrm>
        <a:off x="0" y="2672631"/>
        <a:ext cx="5962185" cy="502962"/>
      </dsp:txXfrm>
    </dsp:sp>
    <dsp:sp modelId="{8B03D550-0559-4FB4-8888-25402E50859B}">
      <dsp:nvSpPr>
        <dsp:cNvPr id="0" name=""/>
        <dsp:cNvSpPr/>
      </dsp:nvSpPr>
      <dsp:spPr>
        <a:xfrm>
          <a:off x="0" y="3175593"/>
          <a:ext cx="5962185" cy="0"/>
        </a:xfrm>
        <a:prstGeom prst="line">
          <a:avLst/>
        </a:prstGeom>
        <a:solidFill>
          <a:schemeClr val="accent2">
            <a:shade val="80000"/>
            <a:hueOff val="0"/>
            <a:satOff val="-9234"/>
            <a:lumOff val="23707"/>
            <a:alphaOff val="0"/>
          </a:schemeClr>
        </a:solidFill>
        <a:ln w="25400" cap="flat" cmpd="sng" algn="ctr">
          <a:solidFill>
            <a:schemeClr val="accent2">
              <a:shade val="80000"/>
              <a:hueOff val="0"/>
              <a:satOff val="-9234"/>
              <a:lumOff val="2370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099F83-D473-44E8-BCE1-53DC78A382D5}">
      <dsp:nvSpPr>
        <dsp:cNvPr id="0" name=""/>
        <dsp:cNvSpPr/>
      </dsp:nvSpPr>
      <dsp:spPr>
        <a:xfrm>
          <a:off x="0" y="3175593"/>
          <a:ext cx="5956362" cy="1022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t>Inspectors should verify that the expellant gas cartridge has not been activated; weigh to be sure that it has adequate gas</a:t>
          </a:r>
        </a:p>
      </dsp:txBody>
      <dsp:txXfrm>
        <a:off x="0" y="3175593"/>
        <a:ext cx="5956362" cy="1022772"/>
      </dsp:txXfrm>
    </dsp:sp>
    <dsp:sp modelId="{98952C3B-E51B-468A-BC3D-F056771CBF42}">
      <dsp:nvSpPr>
        <dsp:cNvPr id="0" name=""/>
        <dsp:cNvSpPr/>
      </dsp:nvSpPr>
      <dsp:spPr>
        <a:xfrm>
          <a:off x="0" y="4198366"/>
          <a:ext cx="5962185" cy="0"/>
        </a:xfrm>
        <a:prstGeom prst="line">
          <a:avLst/>
        </a:prstGeom>
        <a:solidFill>
          <a:schemeClr val="accent2">
            <a:shade val="80000"/>
            <a:hueOff val="0"/>
            <a:satOff val="-11081"/>
            <a:lumOff val="28449"/>
            <a:alphaOff val="0"/>
          </a:schemeClr>
        </a:solidFill>
        <a:ln w="25400" cap="flat" cmpd="sng" algn="ctr">
          <a:solidFill>
            <a:schemeClr val="accent2">
              <a:shade val="80000"/>
              <a:hueOff val="0"/>
              <a:satOff val="-11081"/>
              <a:lumOff val="2844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BC5F9C-3702-4D92-816C-F788AA170C9B}">
      <dsp:nvSpPr>
        <dsp:cNvPr id="0" name=""/>
        <dsp:cNvSpPr/>
      </dsp:nvSpPr>
      <dsp:spPr>
        <a:xfrm>
          <a:off x="0" y="4198366"/>
          <a:ext cx="5962185" cy="68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t>When recharging, replace the gas cartridge and fill the agent cylinder</a:t>
          </a:r>
        </a:p>
      </dsp:txBody>
      <dsp:txXfrm>
        <a:off x="0" y="4198366"/>
        <a:ext cx="5962185" cy="682075"/>
      </dsp:txXfrm>
    </dsp:sp>
  </dsp:spTree>
</dsp:drawing>
</file>

<file path=ppt/diagrams/drawing9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D0838-A767-4787-A19F-4202796B8B88}">
      <dsp:nvSpPr>
        <dsp:cNvPr id="0" name=""/>
        <dsp:cNvSpPr/>
      </dsp:nvSpPr>
      <dsp:spPr>
        <a:xfrm>
          <a:off x="0" y="105415"/>
          <a:ext cx="5334000" cy="80027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Discharges </a:t>
          </a:r>
          <a:r>
            <a:rPr lang="en-US" sz="2000" b="0" u="none" kern="1200" dirty="0" smtClean="0"/>
            <a:t> </a:t>
          </a:r>
          <a:r>
            <a:rPr lang="en-US" sz="2000" b="0" u="none" kern="1200" dirty="0"/>
            <a:t>agent by the manual operation of a pump</a:t>
          </a:r>
          <a:endParaRPr lang="en-US" sz="2000" b="0" kern="1200" dirty="0"/>
        </a:p>
      </dsp:txBody>
      <dsp:txXfrm>
        <a:off x="39066" y="144481"/>
        <a:ext cx="5255868" cy="722147"/>
      </dsp:txXfrm>
    </dsp:sp>
    <dsp:sp modelId="{34DF0A70-794D-4F5A-A6C7-EB926ACFFF28}">
      <dsp:nvSpPr>
        <dsp:cNvPr id="0" name=""/>
        <dsp:cNvSpPr/>
      </dsp:nvSpPr>
      <dsp:spPr>
        <a:xfrm>
          <a:off x="0" y="905700"/>
          <a:ext cx="5334000" cy="80027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Only water can be used in this type of extinguisher</a:t>
          </a:r>
        </a:p>
      </dsp:txBody>
      <dsp:txXfrm>
        <a:off x="39066" y="944766"/>
        <a:ext cx="5255868" cy="722147"/>
      </dsp:txXfrm>
    </dsp:sp>
    <dsp:sp modelId="{8C60959F-1D37-4F0D-BD0F-649D319EFDDF}">
      <dsp:nvSpPr>
        <dsp:cNvPr id="0" name=""/>
        <dsp:cNvSpPr/>
      </dsp:nvSpPr>
      <dsp:spPr>
        <a:xfrm>
          <a:off x="0" y="1809660"/>
          <a:ext cx="5334000" cy="80027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Primary advantage is that it can be refilled from any available water source</a:t>
          </a:r>
        </a:p>
      </dsp:txBody>
      <dsp:txXfrm>
        <a:off x="39066" y="1848726"/>
        <a:ext cx="5255868" cy="722147"/>
      </dsp:txXfrm>
    </dsp:sp>
    <dsp:sp modelId="{2A551008-7C12-4184-B418-70E3F2EAB0FA}">
      <dsp:nvSpPr>
        <dsp:cNvPr id="0" name=""/>
        <dsp:cNvSpPr/>
      </dsp:nvSpPr>
      <dsp:spPr>
        <a:xfrm>
          <a:off x="0" y="2713620"/>
          <a:ext cx="5334000" cy="80027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Not generally found outside fire departments or fire brigades</a:t>
          </a:r>
        </a:p>
      </dsp:txBody>
      <dsp:txXfrm>
        <a:off x="39066" y="2752686"/>
        <a:ext cx="5255868" cy="722147"/>
      </dsp:txXfrm>
    </dsp:sp>
    <dsp:sp modelId="{AD7585D2-13D0-460E-AAE3-88E559392232}">
      <dsp:nvSpPr>
        <dsp:cNvPr id="0" name=""/>
        <dsp:cNvSpPr/>
      </dsp:nvSpPr>
      <dsp:spPr>
        <a:xfrm>
          <a:off x="0" y="3617579"/>
          <a:ext cx="5334000" cy="80027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Maintenance is extremely simple</a:t>
          </a:r>
        </a:p>
      </dsp:txBody>
      <dsp:txXfrm>
        <a:off x="39066" y="3656645"/>
        <a:ext cx="5255868" cy="722147"/>
      </dsp:txXfrm>
    </dsp:sp>
  </dsp:spTree>
</dsp:drawing>
</file>

<file path=ppt/diagrams/drawing9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D0838-A767-4787-A19F-4202796B8B88}">
      <dsp:nvSpPr>
        <dsp:cNvPr id="0" name=""/>
        <dsp:cNvSpPr/>
      </dsp:nvSpPr>
      <dsp:spPr>
        <a:xfrm>
          <a:off x="0" y="14724"/>
          <a:ext cx="5334000" cy="705276"/>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Visible and marked with legible signage </a:t>
          </a:r>
          <a:endParaRPr lang="en-US" sz="2000" b="0" kern="1200" dirty="0"/>
        </a:p>
      </dsp:txBody>
      <dsp:txXfrm>
        <a:off x="34429" y="49153"/>
        <a:ext cx="5265142" cy="636418"/>
      </dsp:txXfrm>
    </dsp:sp>
    <dsp:sp modelId="{BF72ACE8-B628-44EE-B52B-B72A0A69E676}">
      <dsp:nvSpPr>
        <dsp:cNvPr id="0" name=""/>
        <dsp:cNvSpPr/>
      </dsp:nvSpPr>
      <dsp:spPr>
        <a:xfrm>
          <a:off x="0" y="720002"/>
          <a:ext cx="5334000" cy="705276"/>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Not blocked by storage or equipment</a:t>
          </a:r>
          <a:endParaRPr lang="en-US" sz="2000" b="0" u="none" kern="1200" dirty="0"/>
        </a:p>
      </dsp:txBody>
      <dsp:txXfrm>
        <a:off x="34429" y="754431"/>
        <a:ext cx="5265142" cy="636418"/>
      </dsp:txXfrm>
    </dsp:sp>
    <dsp:sp modelId="{0304FCDB-0F2F-45B5-8D0D-735326D68AF0}">
      <dsp:nvSpPr>
        <dsp:cNvPr id="0" name=""/>
        <dsp:cNvSpPr/>
      </dsp:nvSpPr>
      <dsp:spPr>
        <a:xfrm>
          <a:off x="0" y="1438061"/>
          <a:ext cx="5334000" cy="705276"/>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Near points of egress or ingress</a:t>
          </a:r>
          <a:endParaRPr lang="en-US" sz="2000" b="0" u="none" kern="1200" dirty="0"/>
        </a:p>
      </dsp:txBody>
      <dsp:txXfrm>
        <a:off x="34429" y="1472490"/>
        <a:ext cx="5265142" cy="636418"/>
      </dsp:txXfrm>
    </dsp:sp>
    <dsp:sp modelId="{2E980E79-4F67-4118-A78F-EB099B998AEB}">
      <dsp:nvSpPr>
        <dsp:cNvPr id="0" name=""/>
        <dsp:cNvSpPr/>
      </dsp:nvSpPr>
      <dsp:spPr>
        <a:xfrm>
          <a:off x="0" y="2156121"/>
          <a:ext cx="5334000" cy="705276"/>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Near normal paths of travel</a:t>
          </a:r>
          <a:endParaRPr lang="en-US" sz="2000" b="0" u="none" kern="1200" dirty="0"/>
        </a:p>
      </dsp:txBody>
      <dsp:txXfrm>
        <a:off x="34429" y="2190550"/>
        <a:ext cx="5265142" cy="636418"/>
      </dsp:txXfrm>
    </dsp:sp>
    <dsp:sp modelId="{5934FCB6-6826-408E-95C0-E319D1EAF81A}">
      <dsp:nvSpPr>
        <dsp:cNvPr id="0" name=""/>
        <dsp:cNvSpPr/>
      </dsp:nvSpPr>
      <dsp:spPr>
        <a:xfrm>
          <a:off x="0" y="2874180"/>
          <a:ext cx="5334000" cy="705276"/>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Placed in proper physical environment for extinguisher</a:t>
          </a:r>
          <a:endParaRPr lang="en-US" sz="2000" b="0" u="none" kern="1200" dirty="0"/>
        </a:p>
      </dsp:txBody>
      <dsp:txXfrm>
        <a:off x="34429" y="2908609"/>
        <a:ext cx="5265142" cy="63641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4.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65.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9.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7.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70.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7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C3ECC8F4-E912-E04C-8CBF-87D79B9196E7}"/>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92163" name="Rectangle 3">
            <a:extLst>
              <a:ext uri="{FF2B5EF4-FFF2-40B4-BE49-F238E27FC236}">
                <a16:creationId xmlns:a16="http://schemas.microsoft.com/office/drawing/2014/main" id="{1C899B01-BA25-8B45-A216-ADF9BDC7D637}"/>
              </a:ext>
            </a:extLst>
          </p:cNvPr>
          <p:cNvSpPr>
            <a:spLocks noGrp="1" noChangeArrowheads="1"/>
          </p:cNvSpPr>
          <p:nvPr>
            <p:ph type="dt" sz="quarter" idx="1"/>
          </p:nvPr>
        </p:nvSpPr>
        <p:spPr bwMode="auto">
          <a:xfrm>
            <a:off x="3973513" y="0"/>
            <a:ext cx="3036887"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2415">
              <a:spcBef>
                <a:spcPct val="0"/>
              </a:spcBef>
              <a:buClrTx/>
              <a:buSzTx/>
              <a:buFontTx/>
              <a:buNone/>
              <a:defRPr sz="1200" b="0">
                <a:latin typeface="Times New Roman" pitchFamily="18" charset="0"/>
              </a:defRPr>
            </a:lvl1pPr>
          </a:lstStyle>
          <a:p>
            <a:pPr>
              <a:defRPr/>
            </a:pPr>
            <a:endParaRPr lang="en-US"/>
          </a:p>
        </p:txBody>
      </p:sp>
      <p:sp>
        <p:nvSpPr>
          <p:cNvPr id="92164" name="Rectangle 4">
            <a:extLst>
              <a:ext uri="{FF2B5EF4-FFF2-40B4-BE49-F238E27FC236}">
                <a16:creationId xmlns:a16="http://schemas.microsoft.com/office/drawing/2014/main" id="{15D1EB89-98D1-0A47-A68C-E136D5816317}"/>
              </a:ext>
            </a:extLst>
          </p:cNvPr>
          <p:cNvSpPr>
            <a:spLocks noGrp="1" noChangeArrowheads="1"/>
          </p:cNvSpPr>
          <p:nvPr>
            <p:ph type="ftr" sz="quarter" idx="2"/>
          </p:nvPr>
        </p:nvSpPr>
        <p:spPr bwMode="auto">
          <a:xfrm>
            <a:off x="0" y="8831263"/>
            <a:ext cx="3036888"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92165" name="Rectangle 5">
            <a:extLst>
              <a:ext uri="{FF2B5EF4-FFF2-40B4-BE49-F238E27FC236}">
                <a16:creationId xmlns:a16="http://schemas.microsoft.com/office/drawing/2014/main" id="{A6E63318-03E1-1D48-A3CF-2A42E7864315}"/>
              </a:ext>
            </a:extLst>
          </p:cNvPr>
          <p:cNvSpPr>
            <a:spLocks noGrp="1" noChangeArrowheads="1"/>
          </p:cNvSpPr>
          <p:nvPr>
            <p:ph type="sldNum" sz="quarter" idx="3"/>
          </p:nvPr>
        </p:nvSpPr>
        <p:spPr bwMode="auto">
          <a:xfrm>
            <a:off x="3973513" y="8831263"/>
            <a:ext cx="3036887"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spcBef>
                <a:spcPct val="0"/>
              </a:spcBef>
              <a:buClrTx/>
              <a:buSzTx/>
              <a:buFontTx/>
              <a:buNone/>
              <a:defRPr sz="1200" b="0">
                <a:latin typeface="Times New Roman" panose="02020603050405020304" pitchFamily="18" charset="0"/>
              </a:defRPr>
            </a:lvl1pPr>
          </a:lstStyle>
          <a:p>
            <a:fld id="{724A83A0-E28F-1249-822C-012A20FC50E7}"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6570639-0F8D-0C47-8570-D69B63566E5A}"/>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4099" name="Rectangle 3">
            <a:extLst>
              <a:ext uri="{FF2B5EF4-FFF2-40B4-BE49-F238E27FC236}">
                <a16:creationId xmlns:a16="http://schemas.microsoft.com/office/drawing/2014/main" id="{0326897A-1EA8-C34F-8780-C921E76CDDE2}"/>
              </a:ext>
            </a:extLst>
          </p:cNvPr>
          <p:cNvSpPr>
            <a:spLocks noGrp="1" noChangeArrowheads="1"/>
          </p:cNvSpPr>
          <p:nvPr>
            <p:ph type="dt" idx="1"/>
          </p:nvPr>
        </p:nvSpPr>
        <p:spPr bwMode="auto">
          <a:xfrm>
            <a:off x="3973513" y="0"/>
            <a:ext cx="3036887"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2415">
              <a:spcBef>
                <a:spcPct val="0"/>
              </a:spcBef>
              <a:buClrTx/>
              <a:buSzTx/>
              <a:buFontTx/>
              <a:buNone/>
              <a:defRPr sz="1200" b="0">
                <a:latin typeface="Times New Roman" pitchFamily="18" charset="0"/>
              </a:defRPr>
            </a:lvl1pPr>
          </a:lstStyle>
          <a:p>
            <a:pPr>
              <a:defRPr/>
            </a:pPr>
            <a:endParaRPr lang="en-US"/>
          </a:p>
        </p:txBody>
      </p:sp>
      <p:sp>
        <p:nvSpPr>
          <p:cNvPr id="137220" name="Rectangle 4">
            <a:extLst>
              <a:ext uri="{FF2B5EF4-FFF2-40B4-BE49-F238E27FC236}">
                <a16:creationId xmlns:a16="http://schemas.microsoft.com/office/drawing/2014/main" id="{4A4ABF51-5FEF-0942-B9FC-EFA03DD7EC8B}"/>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F34B21A1-2F0B-3545-BB51-C3E77E6C8113}"/>
              </a:ext>
            </a:extLst>
          </p:cNvPr>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C4F2ECC2-6EFE-6C48-BCB1-62B91410641A}"/>
              </a:ext>
            </a:extLst>
          </p:cNvPr>
          <p:cNvSpPr>
            <a:spLocks noGrp="1" noChangeArrowheads="1"/>
          </p:cNvSpPr>
          <p:nvPr>
            <p:ph type="ftr" sz="quarter" idx="4"/>
          </p:nvPr>
        </p:nvSpPr>
        <p:spPr bwMode="auto">
          <a:xfrm>
            <a:off x="0" y="8831263"/>
            <a:ext cx="3036888"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4103" name="Rectangle 7">
            <a:extLst>
              <a:ext uri="{FF2B5EF4-FFF2-40B4-BE49-F238E27FC236}">
                <a16:creationId xmlns:a16="http://schemas.microsoft.com/office/drawing/2014/main" id="{F3E6E485-92B3-D74A-B0FC-EA4B569A7100}"/>
              </a:ext>
            </a:extLst>
          </p:cNvPr>
          <p:cNvSpPr>
            <a:spLocks noGrp="1" noChangeArrowheads="1"/>
          </p:cNvSpPr>
          <p:nvPr>
            <p:ph type="sldNum" sz="quarter" idx="5"/>
          </p:nvPr>
        </p:nvSpPr>
        <p:spPr bwMode="auto">
          <a:xfrm>
            <a:off x="3973513" y="8831263"/>
            <a:ext cx="3036887"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spcBef>
                <a:spcPct val="0"/>
              </a:spcBef>
              <a:buClrTx/>
              <a:buSzTx/>
              <a:buFontTx/>
              <a:buNone/>
              <a:defRPr sz="1200" b="0">
                <a:latin typeface="Times New Roman" panose="02020603050405020304" pitchFamily="18" charset="0"/>
              </a:defRPr>
            </a:lvl1pPr>
          </a:lstStyle>
          <a:p>
            <a:fld id="{58E3A3CB-57F8-1046-ADFC-208F73D6DAA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E3A3CB-57F8-1046-ADFC-208F73D6DAAA}" type="slidenum">
              <a:rPr lang="en-US" altLang="en-US" smtClean="0"/>
              <a:pPr/>
              <a:t>27</a:t>
            </a:fld>
            <a:endParaRPr lang="en-US" altLang="en-US"/>
          </a:p>
        </p:txBody>
      </p:sp>
    </p:spTree>
    <p:extLst>
      <p:ext uri="{BB962C8B-B14F-4D97-AF65-F5344CB8AC3E}">
        <p14:creationId xmlns:p14="http://schemas.microsoft.com/office/powerpoint/2010/main" val="4249827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E3A3CB-57F8-1046-ADFC-208F73D6DAAA}" type="slidenum">
              <a:rPr lang="en-US" altLang="en-US" smtClean="0"/>
              <a:pPr/>
              <a:t>114</a:t>
            </a:fld>
            <a:endParaRPr lang="en-US" altLang="en-US"/>
          </a:p>
        </p:txBody>
      </p:sp>
    </p:spTree>
    <p:extLst>
      <p:ext uri="{BB962C8B-B14F-4D97-AF65-F5344CB8AC3E}">
        <p14:creationId xmlns:p14="http://schemas.microsoft.com/office/powerpoint/2010/main" val="7732195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id="{61A46458-A99E-6C41-932B-9810193D87D2}"/>
              </a:ext>
            </a:extLst>
          </p:cNvPr>
          <p:cNvSpPr>
            <a:spLocks noChangeArrowheads="1"/>
          </p:cNvSpPr>
          <p:nvPr/>
        </p:nvSpPr>
        <p:spPr bwMode="auto">
          <a:xfrm>
            <a:off x="990600" y="3636963"/>
            <a:ext cx="7391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charset="0"/>
              </a:defRPr>
            </a:lvl1pPr>
            <a:lvl2pPr marL="742950" indent="-285750" eaLnBrk="0" hangingPunct="0">
              <a:defRPr sz="3200" b="1">
                <a:solidFill>
                  <a:schemeClr val="tx1"/>
                </a:solidFill>
                <a:latin typeface="Arial" charset="0"/>
              </a:defRPr>
            </a:lvl2pPr>
            <a:lvl3pPr marL="1143000" indent="-228600" eaLnBrk="0" hangingPunct="0">
              <a:defRPr sz="3200" b="1">
                <a:solidFill>
                  <a:schemeClr val="tx1"/>
                </a:solidFill>
                <a:latin typeface="Arial" charset="0"/>
              </a:defRPr>
            </a:lvl3pPr>
            <a:lvl4pPr marL="1600200" indent="-228600" eaLnBrk="0" hangingPunct="0">
              <a:defRPr sz="3200" b="1">
                <a:solidFill>
                  <a:schemeClr val="tx1"/>
                </a:solidFill>
                <a:latin typeface="Arial" charset="0"/>
              </a:defRPr>
            </a:lvl4pPr>
            <a:lvl5pPr marL="2057400" indent="-228600" eaLnBrk="0" hangingPunct="0">
              <a:defRPr sz="3200" b="1">
                <a:solidFill>
                  <a:schemeClr val="tx1"/>
                </a:solidFill>
                <a:latin typeface="Arial"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charset="0"/>
              </a:defRPr>
            </a:lvl9pPr>
          </a:lstStyle>
          <a:p>
            <a:pPr algn="ctr" eaLnBrk="1" hangingPunct="1">
              <a:buFontTx/>
              <a:buNone/>
              <a:defRPr/>
            </a:pPr>
            <a:endParaRPr lang="en-US" altLang="en-US" i="1" dirty="0">
              <a:solidFill>
                <a:srgbClr val="000000"/>
              </a:solidFill>
              <a:latin typeface="Tahoma" charset="0"/>
            </a:endParaRPr>
          </a:p>
        </p:txBody>
      </p:sp>
      <p:sp>
        <p:nvSpPr>
          <p:cNvPr id="4" name="Line 14">
            <a:extLst>
              <a:ext uri="{FF2B5EF4-FFF2-40B4-BE49-F238E27FC236}">
                <a16:creationId xmlns:a16="http://schemas.microsoft.com/office/drawing/2014/main" id="{710F60B1-B6A4-1940-B859-E34D286B8D51}"/>
              </a:ext>
            </a:extLst>
          </p:cNvPr>
          <p:cNvSpPr>
            <a:spLocks noChangeShapeType="1"/>
          </p:cNvSpPr>
          <p:nvPr/>
        </p:nvSpPr>
        <p:spPr bwMode="auto">
          <a:xfrm>
            <a:off x="762000" y="685800"/>
            <a:ext cx="0" cy="16002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Line 15">
            <a:extLst>
              <a:ext uri="{FF2B5EF4-FFF2-40B4-BE49-F238E27FC236}">
                <a16:creationId xmlns:a16="http://schemas.microsoft.com/office/drawing/2014/main" id="{D5C5673D-227C-F94F-8C63-B118A1E48ECA}"/>
              </a:ext>
            </a:extLst>
          </p:cNvPr>
          <p:cNvSpPr>
            <a:spLocks noChangeShapeType="1"/>
          </p:cNvSpPr>
          <p:nvPr/>
        </p:nvSpPr>
        <p:spPr bwMode="auto">
          <a:xfrm>
            <a:off x="533400" y="990600"/>
            <a:ext cx="78486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 name="Picture 7">
            <a:extLst>
              <a:ext uri="{FF2B5EF4-FFF2-40B4-BE49-F238E27FC236}">
                <a16:creationId xmlns:a16="http://schemas.microsoft.com/office/drawing/2014/main" id="{0AEDC469-3D12-2943-84BE-F147D00B7A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5054600"/>
            <a:ext cx="75438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Grp="1" noChangeArrowheads="1"/>
          </p:cNvSpPr>
          <p:nvPr>
            <p:ph type="subTitle" idx="1"/>
          </p:nvPr>
        </p:nvSpPr>
        <p:spPr>
          <a:xfrm>
            <a:off x="1295400" y="1295400"/>
            <a:ext cx="7010400" cy="1524000"/>
          </a:xfrm>
          <a:prstGeom prst="rect">
            <a:avLst/>
          </a:prstGeom>
        </p:spPr>
        <p:txBody>
          <a:bodyPr/>
          <a:lstStyle>
            <a:lvl1pPr marL="0" indent="0" algn="ctr">
              <a:buFontTx/>
              <a:buNone/>
              <a:defRPr sz="3600" b="1" i="1"/>
            </a:lvl1pPr>
          </a:lstStyle>
          <a:p>
            <a:r>
              <a:rPr lang="en-US" dirty="0"/>
              <a:t>Click to edit Master subtitle style</a:t>
            </a:r>
          </a:p>
        </p:txBody>
      </p:sp>
    </p:spTree>
    <p:extLst>
      <p:ext uri="{BB962C8B-B14F-4D97-AF65-F5344CB8AC3E}">
        <p14:creationId xmlns:p14="http://schemas.microsoft.com/office/powerpoint/2010/main" val="1036461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752600"/>
            <a:ext cx="7772400" cy="4343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itle 25"/>
          <p:cNvSpPr>
            <a:spLocks noGrp="1"/>
          </p:cNvSpPr>
          <p:nvPr>
            <p:ph type="title"/>
          </p:nvPr>
        </p:nvSpPr>
        <p:spPr>
          <a:xfrm>
            <a:off x="685800" y="304800"/>
            <a:ext cx="7772400" cy="1066800"/>
          </a:xfrm>
          <a:prstGeom prst="rect">
            <a:avLst/>
          </a:prstGeom>
        </p:spPr>
        <p:txBody>
          <a:bodyPr anchor="ctr"/>
          <a:lstStyle>
            <a:lvl1pPr>
              <a:defRPr/>
            </a:lvl1pPr>
          </a:lstStyle>
          <a:p>
            <a:r>
              <a:rPr lang="en-US" dirty="0"/>
              <a:t>Click to edit Master title style</a:t>
            </a:r>
          </a:p>
        </p:txBody>
      </p:sp>
      <p:sp>
        <p:nvSpPr>
          <p:cNvPr id="4" name="Rectangle 6">
            <a:extLst>
              <a:ext uri="{FF2B5EF4-FFF2-40B4-BE49-F238E27FC236}">
                <a16:creationId xmlns:a16="http://schemas.microsoft.com/office/drawing/2014/main" id="{6B52F58A-ED1D-B84A-AB51-A082EF8996F8}"/>
              </a:ext>
            </a:extLst>
          </p:cNvPr>
          <p:cNvSpPr>
            <a:spLocks noGrp="1" noChangeArrowheads="1"/>
          </p:cNvSpPr>
          <p:nvPr>
            <p:ph type="sldNum" sz="quarter" idx="10"/>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C1D1BD83-098F-1F46-B304-BE9628D0BCB5}" type="slidenum">
              <a:rPr lang="en-US" altLang="en-US"/>
              <a:pPr/>
              <a:t>‹#›</a:t>
            </a:fld>
            <a:endParaRPr lang="en-US" altLang="en-US"/>
          </a:p>
        </p:txBody>
      </p:sp>
    </p:spTree>
    <p:extLst>
      <p:ext uri="{BB962C8B-B14F-4D97-AF65-F5344CB8AC3E}">
        <p14:creationId xmlns:p14="http://schemas.microsoft.com/office/powerpoint/2010/main" val="157937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view Question">
    <p:bg>
      <p:bgPr>
        <a:solidFill>
          <a:srgbClr val="0033CC">
            <a:alpha val="50195"/>
          </a:srgbClr>
        </a:solidFill>
        <a:effectLst/>
      </p:bgPr>
    </p:bg>
    <p:spTree>
      <p:nvGrpSpPr>
        <p:cNvPr id="1" name=""/>
        <p:cNvGrpSpPr/>
        <p:nvPr/>
      </p:nvGrpSpPr>
      <p:grpSpPr>
        <a:xfrm>
          <a:off x="0" y="0"/>
          <a:ext cx="0" cy="0"/>
          <a:chOff x="0" y="0"/>
          <a:chExt cx="0" cy="0"/>
        </a:xfrm>
      </p:grpSpPr>
      <p:pic>
        <p:nvPicPr>
          <p:cNvPr id="5" name="Picture 5" descr="MCj04348590000[1]">
            <a:extLst>
              <a:ext uri="{FF2B5EF4-FFF2-40B4-BE49-F238E27FC236}">
                <a16:creationId xmlns:a16="http://schemas.microsoft.com/office/drawing/2014/main" id="{3B8FBCB8-DED7-CD44-A545-00A7A6B2C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2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5"/>
          <p:cNvSpPr>
            <a:spLocks noGrp="1"/>
          </p:cNvSpPr>
          <p:nvPr>
            <p:ph type="title"/>
          </p:nvPr>
        </p:nvSpPr>
        <p:spPr>
          <a:xfrm>
            <a:off x="685800" y="533400"/>
            <a:ext cx="7772400" cy="838200"/>
          </a:xfrm>
          <a:prstGeom prst="rect">
            <a:avLst/>
          </a:prstGeom>
        </p:spPr>
        <p:txBody>
          <a:bodyPr anchor="ctr"/>
          <a:lstStyle>
            <a:lvl1pPr>
              <a:defRPr>
                <a:solidFill>
                  <a:schemeClr val="bg1"/>
                </a:solidFill>
              </a:defRPr>
            </a:lvl1pPr>
          </a:lstStyle>
          <a:p>
            <a:r>
              <a:rPr lang="en-US" dirty="0"/>
              <a:t>Click to edit Master title style</a:t>
            </a:r>
          </a:p>
        </p:txBody>
      </p:sp>
      <p:sp>
        <p:nvSpPr>
          <p:cNvPr id="7" name="Text Placeholder 6"/>
          <p:cNvSpPr>
            <a:spLocks noGrp="1"/>
          </p:cNvSpPr>
          <p:nvPr>
            <p:ph type="body" sz="quarter" idx="11"/>
          </p:nvPr>
        </p:nvSpPr>
        <p:spPr>
          <a:xfrm>
            <a:off x="685800" y="1752600"/>
            <a:ext cx="7772400" cy="4191000"/>
          </a:xfrm>
          <a:prstGeom prst="rect">
            <a:avLst/>
          </a:prstGeom>
        </p:spPr>
        <p:txBody>
          <a:bodyPr/>
          <a:lstStyle>
            <a:lvl1pPr>
              <a:defRPr>
                <a:solidFill>
                  <a:schemeClr val="bg1"/>
                </a:solidFill>
              </a:defRPr>
            </a:lvl1pPr>
          </a:lstStyle>
          <a:p>
            <a:pPr lvl="0"/>
            <a:r>
              <a:rPr lang="en-US"/>
              <a:t>Click to edit Master text styles</a:t>
            </a:r>
          </a:p>
          <a:p>
            <a:pPr lvl="1"/>
            <a:r>
              <a:rPr lang="en-US"/>
              <a:t>Second level</a:t>
            </a:r>
          </a:p>
          <a:p>
            <a:pPr lvl="2"/>
            <a:r>
              <a:rPr lang="en-US"/>
              <a:t>Third level</a:t>
            </a:r>
          </a:p>
        </p:txBody>
      </p:sp>
      <p:sp>
        <p:nvSpPr>
          <p:cNvPr id="6" name="Slide Number Placeholder 2">
            <a:extLst>
              <a:ext uri="{FF2B5EF4-FFF2-40B4-BE49-F238E27FC236}">
                <a16:creationId xmlns:a16="http://schemas.microsoft.com/office/drawing/2014/main" id="{EB2269D5-F6F2-5342-9750-D51541D46804}"/>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23AB21F6-07AC-F04B-88CB-CC6054AB0279}" type="slidenum">
              <a:rPr lang="en-US" altLang="en-US"/>
              <a:pPr/>
              <a:t>‹#›</a:t>
            </a:fld>
            <a:endParaRPr lang="en-US" altLang="en-US"/>
          </a:p>
          <a:p>
            <a:endParaRPr lang="en-US" altLang="en-US"/>
          </a:p>
        </p:txBody>
      </p:sp>
    </p:spTree>
    <p:extLst>
      <p:ext uri="{BB962C8B-B14F-4D97-AF65-F5344CB8AC3E}">
        <p14:creationId xmlns:p14="http://schemas.microsoft.com/office/powerpoint/2010/main" val="2315964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cussion Questio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MCj04348590000[1]">
            <a:extLst>
              <a:ext uri="{FF2B5EF4-FFF2-40B4-BE49-F238E27FC236}">
                <a16:creationId xmlns:a16="http://schemas.microsoft.com/office/drawing/2014/main" id="{487CAFC1-EDD1-0646-8B32-5F1C39AD5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2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609600"/>
            <a:ext cx="6934200" cy="685800"/>
          </a:xfrm>
          <a:prstGeom prst="rect">
            <a:avLst/>
          </a:prstGeom>
        </p:spPr>
        <p:txBody>
          <a:bodyPr anchor="ctr"/>
          <a:lstStyle>
            <a:lvl1pPr>
              <a:defRPr>
                <a:solidFill>
                  <a:schemeClr val="bg1"/>
                </a:solidFill>
              </a:defRPr>
            </a:lvl1pPr>
          </a:lstStyle>
          <a:p>
            <a:r>
              <a:rPr lang="en-US" dirty="0"/>
              <a:t>Click to edit Master title style</a:t>
            </a:r>
          </a:p>
        </p:txBody>
      </p:sp>
      <p:sp>
        <p:nvSpPr>
          <p:cNvPr id="6" name="Text Placeholder 5"/>
          <p:cNvSpPr>
            <a:spLocks noGrp="1"/>
          </p:cNvSpPr>
          <p:nvPr>
            <p:ph type="body" sz="quarter" idx="11"/>
          </p:nvPr>
        </p:nvSpPr>
        <p:spPr>
          <a:xfrm>
            <a:off x="685800" y="1600200"/>
            <a:ext cx="7315200" cy="4114800"/>
          </a:xfrm>
          <a:prstGeom prst="rect">
            <a:avLst/>
          </a:prstGeom>
        </p:spPr>
        <p:txBody>
          <a:bodyPr/>
          <a:lstStyle>
            <a:lvl1pPr>
              <a:defRPr baseline="0">
                <a:solidFill>
                  <a:schemeClr val="bg1"/>
                </a:solidFill>
              </a:defRPr>
            </a:lvl1pPr>
          </a:lstStyle>
          <a:p>
            <a:pPr lvl="0"/>
            <a:r>
              <a:rPr lang="en-US"/>
              <a:t>Click to edit Master text styles</a:t>
            </a:r>
          </a:p>
          <a:p>
            <a:pPr lvl="1"/>
            <a:r>
              <a:rPr lang="en-US"/>
              <a:t>Second level</a:t>
            </a:r>
          </a:p>
          <a:p>
            <a:pPr lvl="2"/>
            <a:r>
              <a:rPr lang="en-US"/>
              <a:t>Third level</a:t>
            </a:r>
          </a:p>
        </p:txBody>
      </p:sp>
      <p:sp>
        <p:nvSpPr>
          <p:cNvPr id="5" name="Slide Number Placeholder 2">
            <a:extLst>
              <a:ext uri="{FF2B5EF4-FFF2-40B4-BE49-F238E27FC236}">
                <a16:creationId xmlns:a16="http://schemas.microsoft.com/office/drawing/2014/main" id="{D03BA5BB-8F2F-B043-9E40-D9ED60355F88}"/>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49FEF7E1-7DBC-DA41-940D-051CF5F20D99}" type="slidenum">
              <a:rPr lang="en-US" altLang="en-US"/>
              <a:pPr/>
              <a:t>‹#›</a:t>
            </a:fld>
            <a:endParaRPr lang="en-US" altLang="en-US"/>
          </a:p>
        </p:txBody>
      </p:sp>
    </p:spTree>
    <p:extLst>
      <p:ext uri="{BB962C8B-B14F-4D97-AF65-F5344CB8AC3E}">
        <p14:creationId xmlns:p14="http://schemas.microsoft.com/office/powerpoint/2010/main" val="1509585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arning or Cau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086600" cy="731838"/>
          </a:xfrm>
          <a:prstGeom prst="rect">
            <a:avLst/>
          </a:prstGeom>
        </p:spPr>
        <p:txBody>
          <a:bodyPr anchor="ctr"/>
          <a:lstStyle>
            <a:lvl1pPr algn="l" rtl="0" eaLnBrk="1" fontAlgn="base" hangingPunct="1">
              <a:lnSpc>
                <a:spcPct val="80000"/>
              </a:lnSpc>
              <a:spcBef>
                <a:spcPct val="0"/>
              </a:spcBef>
              <a:spcAft>
                <a:spcPct val="0"/>
              </a:spcAft>
              <a:defRPr lang="en-US" sz="3200" b="1" dirty="0">
                <a:solidFill>
                  <a:srgbClr val="A50021"/>
                </a:solidFill>
                <a:latin typeface="+mj-lt"/>
                <a:ea typeface="+mj-ea"/>
                <a:cs typeface="+mj-cs"/>
              </a:defRPr>
            </a:lvl1pPr>
          </a:lstStyle>
          <a:p>
            <a:r>
              <a:rPr lang="en-US" dirty="0"/>
              <a:t>Click to edit Master title style</a:t>
            </a:r>
          </a:p>
        </p:txBody>
      </p:sp>
      <p:sp>
        <p:nvSpPr>
          <p:cNvPr id="5" name="Text Placeholder 4"/>
          <p:cNvSpPr>
            <a:spLocks noGrp="1"/>
          </p:cNvSpPr>
          <p:nvPr>
            <p:ph type="body" sz="quarter" idx="11"/>
          </p:nvPr>
        </p:nvSpPr>
        <p:spPr>
          <a:xfrm>
            <a:off x="838200" y="1676400"/>
            <a:ext cx="7467600" cy="4038600"/>
          </a:xfrm>
          <a:prstGeom prst="rect">
            <a:avLst/>
          </a:prstGeom>
        </p:spPr>
        <p:txBody>
          <a:bodyPr/>
          <a:lstStyle>
            <a:lvl1pPr>
              <a:defRPr>
                <a:solidFill>
                  <a:schemeClr val="bg1"/>
                </a:solidFill>
              </a:defRPr>
            </a:lvl1pPr>
          </a:lstStyle>
          <a:p>
            <a:pPr lvl="0"/>
            <a:r>
              <a:rPr lang="en-US"/>
              <a:t>Click to edit Master text styles</a:t>
            </a:r>
          </a:p>
        </p:txBody>
      </p:sp>
      <p:sp>
        <p:nvSpPr>
          <p:cNvPr id="4" name="Slide Number Placeholder 2">
            <a:extLst>
              <a:ext uri="{FF2B5EF4-FFF2-40B4-BE49-F238E27FC236}">
                <a16:creationId xmlns:a16="http://schemas.microsoft.com/office/drawing/2014/main" id="{90B4BAC2-0A84-7C46-B24F-C5A175298301}"/>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76B80878-9A14-E34F-A4B0-1179A469AADD}" type="slidenum">
              <a:rPr lang="en-US" altLang="en-US"/>
              <a:pPr/>
              <a:t>‹#›</a:t>
            </a:fld>
            <a:endParaRPr lang="en-US" altLang="en-US"/>
          </a:p>
        </p:txBody>
      </p:sp>
    </p:spTree>
    <p:extLst>
      <p:ext uri="{BB962C8B-B14F-4D97-AF65-F5344CB8AC3E}">
        <p14:creationId xmlns:p14="http://schemas.microsoft.com/office/powerpoint/2010/main" val="33400169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AFDEFD59-BA18-DE44-89E7-C2DAB7946BB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0450" y="6280150"/>
            <a:ext cx="16383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Line 19">
            <a:extLst>
              <a:ext uri="{FF2B5EF4-FFF2-40B4-BE49-F238E27FC236}">
                <a16:creationId xmlns:a16="http://schemas.microsoft.com/office/drawing/2014/main" id="{E59F1B47-4E40-F848-A5E9-4DB19BEF6B70}"/>
              </a:ext>
            </a:extLst>
          </p:cNvPr>
          <p:cNvSpPr>
            <a:spLocks noChangeShapeType="1"/>
          </p:cNvSpPr>
          <p:nvPr/>
        </p:nvSpPr>
        <p:spPr bwMode="auto">
          <a:xfrm>
            <a:off x="685800" y="304800"/>
            <a:ext cx="0" cy="13716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 name="Line 20">
            <a:extLst>
              <a:ext uri="{FF2B5EF4-FFF2-40B4-BE49-F238E27FC236}">
                <a16:creationId xmlns:a16="http://schemas.microsoft.com/office/drawing/2014/main" id="{505A89FF-53D1-8F47-AC1B-34C77DDD4E90}"/>
              </a:ext>
            </a:extLst>
          </p:cNvPr>
          <p:cNvSpPr>
            <a:spLocks noChangeShapeType="1"/>
          </p:cNvSpPr>
          <p:nvPr/>
        </p:nvSpPr>
        <p:spPr bwMode="auto">
          <a:xfrm>
            <a:off x="381000" y="1371600"/>
            <a:ext cx="80772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5185" r:id="rId1"/>
    <p:sldLayoutId id="2147485186" r:id="rId2"/>
    <p:sldLayoutId id="2147485187" r:id="rId3"/>
    <p:sldLayoutId id="2147485188" r:id="rId4"/>
    <p:sldLayoutId id="2147485189" r:id="rId5"/>
  </p:sldLayoutIdLst>
  <p:hf hdr="0" dt="0"/>
  <p:txStyles>
    <p:titleStyle>
      <a:lvl1pPr algn="l" rtl="0" eaLnBrk="0" fontAlgn="base" hangingPunct="0">
        <a:lnSpc>
          <a:spcPct val="80000"/>
        </a:lnSpc>
        <a:spcBef>
          <a:spcPct val="0"/>
        </a:spcBef>
        <a:spcAft>
          <a:spcPct val="0"/>
        </a:spcAft>
        <a:defRPr sz="3200" b="1">
          <a:solidFill>
            <a:srgbClr val="0033CC"/>
          </a:solidFill>
          <a:latin typeface="+mj-lt"/>
          <a:ea typeface="+mj-ea"/>
          <a:cs typeface="+mj-cs"/>
        </a:defRPr>
      </a:lvl1pPr>
      <a:lvl2pPr algn="l" rtl="0" eaLnBrk="0" fontAlgn="base" hangingPunct="0">
        <a:lnSpc>
          <a:spcPct val="80000"/>
        </a:lnSpc>
        <a:spcBef>
          <a:spcPct val="0"/>
        </a:spcBef>
        <a:spcAft>
          <a:spcPct val="0"/>
        </a:spcAft>
        <a:defRPr sz="3200" b="1">
          <a:solidFill>
            <a:srgbClr val="0033CC"/>
          </a:solidFill>
          <a:latin typeface="Tahoma" pitchFamily="34" charset="0"/>
        </a:defRPr>
      </a:lvl2pPr>
      <a:lvl3pPr algn="l" rtl="0" eaLnBrk="0" fontAlgn="base" hangingPunct="0">
        <a:lnSpc>
          <a:spcPct val="80000"/>
        </a:lnSpc>
        <a:spcBef>
          <a:spcPct val="0"/>
        </a:spcBef>
        <a:spcAft>
          <a:spcPct val="0"/>
        </a:spcAft>
        <a:defRPr sz="3200" b="1">
          <a:solidFill>
            <a:srgbClr val="0033CC"/>
          </a:solidFill>
          <a:latin typeface="Tahoma" pitchFamily="34" charset="0"/>
        </a:defRPr>
      </a:lvl3pPr>
      <a:lvl4pPr algn="l" rtl="0" eaLnBrk="0" fontAlgn="base" hangingPunct="0">
        <a:lnSpc>
          <a:spcPct val="80000"/>
        </a:lnSpc>
        <a:spcBef>
          <a:spcPct val="0"/>
        </a:spcBef>
        <a:spcAft>
          <a:spcPct val="0"/>
        </a:spcAft>
        <a:defRPr sz="3200" b="1">
          <a:solidFill>
            <a:srgbClr val="0033CC"/>
          </a:solidFill>
          <a:latin typeface="Tahoma" pitchFamily="34" charset="0"/>
        </a:defRPr>
      </a:lvl4pPr>
      <a:lvl5pPr algn="l" rtl="0" eaLnBrk="0" fontAlgn="base" hangingPunct="0">
        <a:lnSpc>
          <a:spcPct val="80000"/>
        </a:lnSpc>
        <a:spcBef>
          <a:spcPct val="0"/>
        </a:spcBef>
        <a:spcAft>
          <a:spcPct val="0"/>
        </a:spcAft>
        <a:defRPr sz="3200" b="1">
          <a:solidFill>
            <a:srgbClr val="0033CC"/>
          </a:solidFill>
          <a:latin typeface="Tahoma" pitchFamily="34" charset="0"/>
        </a:defRPr>
      </a:lvl5pPr>
      <a:lvl6pPr marL="457200" algn="l" rtl="0" eaLnBrk="1" fontAlgn="base" hangingPunct="1">
        <a:lnSpc>
          <a:spcPct val="80000"/>
        </a:lnSpc>
        <a:spcBef>
          <a:spcPct val="0"/>
        </a:spcBef>
        <a:spcAft>
          <a:spcPct val="0"/>
        </a:spcAft>
        <a:defRPr sz="3600" b="1">
          <a:solidFill>
            <a:srgbClr val="0033CC"/>
          </a:solidFill>
          <a:latin typeface="Tahoma" pitchFamily="34" charset="0"/>
        </a:defRPr>
      </a:lvl6pPr>
      <a:lvl7pPr marL="914400" algn="l" rtl="0" eaLnBrk="1" fontAlgn="base" hangingPunct="1">
        <a:lnSpc>
          <a:spcPct val="80000"/>
        </a:lnSpc>
        <a:spcBef>
          <a:spcPct val="0"/>
        </a:spcBef>
        <a:spcAft>
          <a:spcPct val="0"/>
        </a:spcAft>
        <a:defRPr sz="3600" b="1">
          <a:solidFill>
            <a:srgbClr val="0033CC"/>
          </a:solidFill>
          <a:latin typeface="Tahoma" pitchFamily="34" charset="0"/>
        </a:defRPr>
      </a:lvl7pPr>
      <a:lvl8pPr marL="1371600" algn="l" rtl="0" eaLnBrk="1" fontAlgn="base" hangingPunct="1">
        <a:lnSpc>
          <a:spcPct val="80000"/>
        </a:lnSpc>
        <a:spcBef>
          <a:spcPct val="0"/>
        </a:spcBef>
        <a:spcAft>
          <a:spcPct val="0"/>
        </a:spcAft>
        <a:defRPr sz="3600" b="1">
          <a:solidFill>
            <a:srgbClr val="0033CC"/>
          </a:solidFill>
          <a:latin typeface="Tahoma" pitchFamily="34" charset="0"/>
        </a:defRPr>
      </a:lvl8pPr>
      <a:lvl9pPr marL="1828800" algn="l" rtl="0" eaLnBrk="1" fontAlgn="base" hangingPunct="1">
        <a:lnSpc>
          <a:spcPct val="80000"/>
        </a:lnSpc>
        <a:spcBef>
          <a:spcPct val="0"/>
        </a:spcBef>
        <a:spcAft>
          <a:spcPct val="0"/>
        </a:spcAft>
        <a:defRPr sz="3600" b="1">
          <a:solidFill>
            <a:srgbClr val="0033CC"/>
          </a:solidFill>
          <a:latin typeface="Tahoma" pitchFamily="34" charset="0"/>
        </a:defRPr>
      </a:lvl9pPr>
    </p:titleStyle>
    <p:bodyStyle>
      <a:lvl1pPr marL="342900" indent="-342900" algn="l" rtl="0" eaLnBrk="0" fontAlgn="base" hangingPunct="0">
        <a:spcBef>
          <a:spcPct val="20000"/>
        </a:spcBef>
        <a:spcAft>
          <a:spcPct val="0"/>
        </a:spcAft>
        <a:buClr>
          <a:srgbClr val="A50021"/>
        </a:buClr>
        <a:buSzPct val="110000"/>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A50021"/>
        </a:buClr>
        <a:buChar char="–"/>
        <a:defRPr sz="2800">
          <a:solidFill>
            <a:schemeClr val="tx1"/>
          </a:solidFill>
          <a:latin typeface="+mn-lt"/>
        </a:defRPr>
      </a:lvl2pPr>
      <a:lvl3pPr marL="1143000" indent="-228600" algn="l" rtl="0" eaLnBrk="0" fontAlgn="base" hangingPunct="0">
        <a:spcBef>
          <a:spcPct val="20000"/>
        </a:spcBef>
        <a:spcAft>
          <a:spcPct val="0"/>
        </a:spcAft>
        <a:buClr>
          <a:srgbClr val="A50021"/>
        </a:buClr>
        <a:buChar char="–"/>
        <a:defRPr sz="2800">
          <a:solidFill>
            <a:schemeClr val="tx1"/>
          </a:solidFill>
          <a:latin typeface="+mn-lt"/>
        </a:defRPr>
      </a:lvl3pPr>
      <a:lvl4pPr marL="1600200" indent="-228600" algn="l" rtl="0" eaLnBrk="0" fontAlgn="base" hangingPunct="0">
        <a:spcBef>
          <a:spcPct val="20000"/>
        </a:spcBef>
        <a:spcAft>
          <a:spcPct val="0"/>
        </a:spcAft>
        <a:buClr>
          <a:srgbClr val="A50021"/>
        </a:buClr>
        <a:buChar char="–"/>
        <a:defRPr sz="2800">
          <a:solidFill>
            <a:schemeClr val="tx1"/>
          </a:solidFill>
          <a:latin typeface="+mn-lt"/>
        </a:defRPr>
      </a:lvl4pPr>
      <a:lvl5pPr marL="2057400" indent="-228600" algn="l" rtl="0" eaLnBrk="0" fontAlgn="base" hangingPunct="0">
        <a:spcBef>
          <a:spcPct val="20000"/>
        </a:spcBef>
        <a:spcAft>
          <a:spcPct val="0"/>
        </a:spcAft>
        <a:buClr>
          <a:srgbClr val="A50021"/>
        </a:buClr>
        <a:buChar char="–"/>
        <a:defRPr sz="2800">
          <a:solidFill>
            <a:schemeClr val="tx1"/>
          </a:solidFill>
          <a:latin typeface="+mn-lt"/>
        </a:defRPr>
      </a:lvl5pPr>
      <a:lvl6pPr marL="2514600" indent="-228600" algn="l" rtl="0" eaLnBrk="1" fontAlgn="base" hangingPunct="1">
        <a:spcBef>
          <a:spcPct val="20000"/>
        </a:spcBef>
        <a:spcAft>
          <a:spcPct val="0"/>
        </a:spcAft>
        <a:buClr>
          <a:srgbClr val="A50021"/>
        </a:buClr>
        <a:buChar char="–"/>
        <a:defRPr sz="2800">
          <a:solidFill>
            <a:schemeClr val="tx1"/>
          </a:solidFill>
          <a:latin typeface="+mn-lt"/>
        </a:defRPr>
      </a:lvl6pPr>
      <a:lvl7pPr marL="2971800" indent="-228600" algn="l" rtl="0" eaLnBrk="1" fontAlgn="base" hangingPunct="1">
        <a:spcBef>
          <a:spcPct val="20000"/>
        </a:spcBef>
        <a:spcAft>
          <a:spcPct val="0"/>
        </a:spcAft>
        <a:buClr>
          <a:srgbClr val="A50021"/>
        </a:buClr>
        <a:buChar char="–"/>
        <a:defRPr sz="2800">
          <a:solidFill>
            <a:schemeClr val="tx1"/>
          </a:solidFill>
          <a:latin typeface="+mn-lt"/>
        </a:defRPr>
      </a:lvl7pPr>
      <a:lvl8pPr marL="3429000" indent="-228600" algn="l" rtl="0" eaLnBrk="1" fontAlgn="base" hangingPunct="1">
        <a:spcBef>
          <a:spcPct val="20000"/>
        </a:spcBef>
        <a:spcAft>
          <a:spcPct val="0"/>
        </a:spcAft>
        <a:buClr>
          <a:srgbClr val="A50021"/>
        </a:buClr>
        <a:buChar char="–"/>
        <a:defRPr sz="2800">
          <a:solidFill>
            <a:schemeClr val="tx1"/>
          </a:solidFill>
          <a:latin typeface="+mn-lt"/>
        </a:defRPr>
      </a:lvl8pPr>
      <a:lvl9pPr marL="3886200" indent="-228600" algn="l" rtl="0" eaLnBrk="1" fontAlgn="base" hangingPunct="1">
        <a:spcBef>
          <a:spcPct val="20000"/>
        </a:spcBef>
        <a:spcAft>
          <a:spcPct val="0"/>
        </a:spcAft>
        <a:buClr>
          <a:srgbClr val="A50021"/>
        </a:buClr>
        <a:buChar char="–"/>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0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86.xml"/><Relationship Id="rId2" Type="http://schemas.openxmlformats.org/officeDocument/2006/relationships/diagramData" Target="../diagrams/data86.xml"/><Relationship Id="rId1" Type="http://schemas.openxmlformats.org/officeDocument/2006/relationships/slideLayout" Target="../slideLayouts/slideLayout2.xml"/><Relationship Id="rId6" Type="http://schemas.microsoft.com/office/2007/relationships/diagramDrawing" Target="../diagrams/drawing86.xml"/><Relationship Id="rId5" Type="http://schemas.openxmlformats.org/officeDocument/2006/relationships/diagramColors" Target="../diagrams/colors86.xml"/><Relationship Id="rId4" Type="http://schemas.openxmlformats.org/officeDocument/2006/relationships/diagramQuickStyle" Target="../diagrams/quickStyle86.xml"/></Relationships>
</file>

<file path=ppt/slides/_rels/slide10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87.xml"/><Relationship Id="rId2" Type="http://schemas.openxmlformats.org/officeDocument/2006/relationships/diagramData" Target="../diagrams/data87.xml"/><Relationship Id="rId1" Type="http://schemas.openxmlformats.org/officeDocument/2006/relationships/slideLayout" Target="../slideLayouts/slideLayout2.xml"/><Relationship Id="rId6" Type="http://schemas.microsoft.com/office/2007/relationships/diagramDrawing" Target="../diagrams/drawing87.xml"/><Relationship Id="rId5" Type="http://schemas.openxmlformats.org/officeDocument/2006/relationships/diagramColors" Target="../diagrams/colors87.xml"/><Relationship Id="rId4" Type="http://schemas.openxmlformats.org/officeDocument/2006/relationships/diagramQuickStyle" Target="../diagrams/quickStyle87.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88.xml"/><Relationship Id="rId2" Type="http://schemas.openxmlformats.org/officeDocument/2006/relationships/diagramData" Target="../diagrams/data88.xml"/><Relationship Id="rId1" Type="http://schemas.openxmlformats.org/officeDocument/2006/relationships/slideLayout" Target="../slideLayouts/slideLayout2.xml"/><Relationship Id="rId6" Type="http://schemas.microsoft.com/office/2007/relationships/diagramDrawing" Target="../diagrams/drawing88.xml"/><Relationship Id="rId5" Type="http://schemas.openxmlformats.org/officeDocument/2006/relationships/diagramColors" Target="../diagrams/colors88.xml"/><Relationship Id="rId4" Type="http://schemas.openxmlformats.org/officeDocument/2006/relationships/diagramQuickStyle" Target="../diagrams/quickStyle88.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89.xml"/><Relationship Id="rId7" Type="http://schemas.openxmlformats.org/officeDocument/2006/relationships/image" Target="../media/image29.jpeg"/><Relationship Id="rId2" Type="http://schemas.openxmlformats.org/officeDocument/2006/relationships/diagramData" Target="../diagrams/data89.xml"/><Relationship Id="rId1" Type="http://schemas.openxmlformats.org/officeDocument/2006/relationships/slideLayout" Target="../slideLayouts/slideLayout2.xml"/><Relationship Id="rId6" Type="http://schemas.microsoft.com/office/2007/relationships/diagramDrawing" Target="../diagrams/drawing89.xml"/><Relationship Id="rId5" Type="http://schemas.openxmlformats.org/officeDocument/2006/relationships/diagramColors" Target="../diagrams/colors89.xml"/><Relationship Id="rId4" Type="http://schemas.openxmlformats.org/officeDocument/2006/relationships/diagramQuickStyle" Target="../diagrams/quickStyle89.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90.xml"/><Relationship Id="rId2" Type="http://schemas.openxmlformats.org/officeDocument/2006/relationships/diagramData" Target="../diagrams/data90.xml"/><Relationship Id="rId1" Type="http://schemas.openxmlformats.org/officeDocument/2006/relationships/slideLayout" Target="../slideLayouts/slideLayout2.xml"/><Relationship Id="rId6" Type="http://schemas.microsoft.com/office/2007/relationships/diagramDrawing" Target="../diagrams/drawing90.xml"/><Relationship Id="rId5" Type="http://schemas.openxmlformats.org/officeDocument/2006/relationships/diagramColors" Target="../diagrams/colors90.xml"/><Relationship Id="rId4" Type="http://schemas.openxmlformats.org/officeDocument/2006/relationships/diagramQuickStyle" Target="../diagrams/quickStyle9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91.xml"/><Relationship Id="rId7" Type="http://schemas.microsoft.com/office/2007/relationships/diagramDrawing" Target="../diagrams/drawing91.xm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diagramColors" Target="../diagrams/colors91.xml"/><Relationship Id="rId5" Type="http://schemas.openxmlformats.org/officeDocument/2006/relationships/diagramQuickStyle" Target="../diagrams/quickStyle91.xml"/><Relationship Id="rId4" Type="http://schemas.openxmlformats.org/officeDocument/2006/relationships/diagramLayout" Target="../diagrams/layout9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92.xml"/><Relationship Id="rId2" Type="http://schemas.openxmlformats.org/officeDocument/2006/relationships/diagramData" Target="../diagrams/data92.xml"/><Relationship Id="rId1" Type="http://schemas.openxmlformats.org/officeDocument/2006/relationships/slideLayout" Target="../slideLayouts/slideLayout2.xml"/><Relationship Id="rId6" Type="http://schemas.microsoft.com/office/2007/relationships/diagramDrawing" Target="../diagrams/drawing92.xml"/><Relationship Id="rId5" Type="http://schemas.openxmlformats.org/officeDocument/2006/relationships/diagramColors" Target="../diagrams/colors92.xml"/><Relationship Id="rId4" Type="http://schemas.openxmlformats.org/officeDocument/2006/relationships/diagramQuickStyle" Target="../diagrams/quickStyle92.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93.xml"/><Relationship Id="rId2" Type="http://schemas.openxmlformats.org/officeDocument/2006/relationships/diagramData" Target="../diagrams/data93.xml"/><Relationship Id="rId1" Type="http://schemas.openxmlformats.org/officeDocument/2006/relationships/slideLayout" Target="../slideLayouts/slideLayout2.xml"/><Relationship Id="rId6" Type="http://schemas.microsoft.com/office/2007/relationships/diagramDrawing" Target="../diagrams/drawing93.xml"/><Relationship Id="rId5" Type="http://schemas.openxmlformats.org/officeDocument/2006/relationships/diagramColors" Target="../diagrams/colors93.xml"/><Relationship Id="rId4" Type="http://schemas.openxmlformats.org/officeDocument/2006/relationships/diagramQuickStyle" Target="../diagrams/quickStyle93.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94.xml"/><Relationship Id="rId7" Type="http://schemas.microsoft.com/office/2007/relationships/diagramDrawing" Target="../diagrams/drawing94.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Colors" Target="../diagrams/colors94.xml"/><Relationship Id="rId5" Type="http://schemas.openxmlformats.org/officeDocument/2006/relationships/diagramQuickStyle" Target="../diagrams/quickStyle94.xml"/><Relationship Id="rId4" Type="http://schemas.openxmlformats.org/officeDocument/2006/relationships/diagramLayout" Target="../diagrams/layout94.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95.xml"/><Relationship Id="rId2" Type="http://schemas.openxmlformats.org/officeDocument/2006/relationships/diagramData" Target="../diagrams/data95.xml"/><Relationship Id="rId1" Type="http://schemas.openxmlformats.org/officeDocument/2006/relationships/slideLayout" Target="../slideLayouts/slideLayout2.xml"/><Relationship Id="rId6" Type="http://schemas.microsoft.com/office/2007/relationships/diagramDrawing" Target="../diagrams/drawing95.xml"/><Relationship Id="rId5" Type="http://schemas.openxmlformats.org/officeDocument/2006/relationships/diagramColors" Target="../diagrams/colors95.xml"/><Relationship Id="rId4" Type="http://schemas.openxmlformats.org/officeDocument/2006/relationships/diagramQuickStyle" Target="../diagrams/quickStyle9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96.xml"/><Relationship Id="rId7" Type="http://schemas.microsoft.com/office/2007/relationships/diagramDrawing" Target="../diagrams/drawing9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96.xml"/><Relationship Id="rId5" Type="http://schemas.openxmlformats.org/officeDocument/2006/relationships/diagramQuickStyle" Target="../diagrams/quickStyle96.xml"/><Relationship Id="rId4" Type="http://schemas.openxmlformats.org/officeDocument/2006/relationships/diagramLayout" Target="../diagrams/layout96.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97.xml"/><Relationship Id="rId7" Type="http://schemas.openxmlformats.org/officeDocument/2006/relationships/image" Target="../media/image33.jpeg"/><Relationship Id="rId2" Type="http://schemas.openxmlformats.org/officeDocument/2006/relationships/diagramData" Target="../diagrams/data97.xml"/><Relationship Id="rId1" Type="http://schemas.openxmlformats.org/officeDocument/2006/relationships/slideLayout" Target="../slideLayouts/slideLayout2.xml"/><Relationship Id="rId6" Type="http://schemas.microsoft.com/office/2007/relationships/diagramDrawing" Target="../diagrams/drawing97.xml"/><Relationship Id="rId5" Type="http://schemas.openxmlformats.org/officeDocument/2006/relationships/diagramColors" Target="../diagrams/colors97.xml"/><Relationship Id="rId4" Type="http://schemas.openxmlformats.org/officeDocument/2006/relationships/diagramQuickStyle" Target="../diagrams/quickStyle97.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98.xml"/><Relationship Id="rId7" Type="http://schemas.openxmlformats.org/officeDocument/2006/relationships/image" Target="../media/image34.jpeg"/><Relationship Id="rId2" Type="http://schemas.openxmlformats.org/officeDocument/2006/relationships/diagramData" Target="../diagrams/data98.xml"/><Relationship Id="rId1" Type="http://schemas.openxmlformats.org/officeDocument/2006/relationships/slideLayout" Target="../slideLayouts/slideLayout2.xml"/><Relationship Id="rId6" Type="http://schemas.microsoft.com/office/2007/relationships/diagramDrawing" Target="../diagrams/drawing98.xml"/><Relationship Id="rId5" Type="http://schemas.openxmlformats.org/officeDocument/2006/relationships/diagramColors" Target="../diagrams/colors98.xml"/><Relationship Id="rId4" Type="http://schemas.openxmlformats.org/officeDocument/2006/relationships/diagramQuickStyle" Target="../diagrams/quickStyle98.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99.xml"/><Relationship Id="rId7" Type="http://schemas.microsoft.com/office/2007/relationships/diagramDrawing" Target="../diagrams/drawing99.xm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diagramColors" Target="../diagrams/colors99.xml"/><Relationship Id="rId5" Type="http://schemas.openxmlformats.org/officeDocument/2006/relationships/diagramQuickStyle" Target="../diagrams/quickStyle99.xml"/><Relationship Id="rId4" Type="http://schemas.openxmlformats.org/officeDocument/2006/relationships/diagramLayout" Target="../diagrams/layout99.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100.xml"/><Relationship Id="rId7" Type="http://schemas.openxmlformats.org/officeDocument/2006/relationships/image" Target="../media/image36.jpeg"/><Relationship Id="rId2" Type="http://schemas.openxmlformats.org/officeDocument/2006/relationships/diagramData" Target="../diagrams/data100.xml"/><Relationship Id="rId1" Type="http://schemas.openxmlformats.org/officeDocument/2006/relationships/slideLayout" Target="../slideLayouts/slideLayout2.xml"/><Relationship Id="rId6" Type="http://schemas.microsoft.com/office/2007/relationships/diagramDrawing" Target="../diagrams/drawing100.xml"/><Relationship Id="rId5" Type="http://schemas.openxmlformats.org/officeDocument/2006/relationships/diagramColors" Target="../diagrams/colors100.xml"/><Relationship Id="rId4" Type="http://schemas.openxmlformats.org/officeDocument/2006/relationships/diagramQuickStyle" Target="../diagrams/quickStyle10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101.xml"/><Relationship Id="rId7" Type="http://schemas.openxmlformats.org/officeDocument/2006/relationships/image" Target="../media/image37.jpeg"/><Relationship Id="rId2" Type="http://schemas.openxmlformats.org/officeDocument/2006/relationships/diagramData" Target="../diagrams/data101.xml"/><Relationship Id="rId1" Type="http://schemas.openxmlformats.org/officeDocument/2006/relationships/slideLayout" Target="../slideLayouts/slideLayout2.xml"/><Relationship Id="rId6" Type="http://schemas.microsoft.com/office/2007/relationships/diagramDrawing" Target="../diagrams/drawing101.xml"/><Relationship Id="rId5" Type="http://schemas.openxmlformats.org/officeDocument/2006/relationships/diagramColors" Target="../diagrams/colors101.xml"/><Relationship Id="rId4" Type="http://schemas.openxmlformats.org/officeDocument/2006/relationships/diagramQuickStyle" Target="../diagrams/quickStyle101.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102.xml"/><Relationship Id="rId2" Type="http://schemas.openxmlformats.org/officeDocument/2006/relationships/diagramData" Target="../diagrams/data102.xml"/><Relationship Id="rId1" Type="http://schemas.openxmlformats.org/officeDocument/2006/relationships/slideLayout" Target="../slideLayouts/slideLayout2.xml"/><Relationship Id="rId6" Type="http://schemas.microsoft.com/office/2007/relationships/diagramDrawing" Target="../diagrams/drawing102.xml"/><Relationship Id="rId5" Type="http://schemas.openxmlformats.org/officeDocument/2006/relationships/diagramColors" Target="../diagrams/colors102.xml"/><Relationship Id="rId4" Type="http://schemas.openxmlformats.org/officeDocument/2006/relationships/diagramQuickStyle" Target="../diagrams/quickStyle102.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103.xml"/><Relationship Id="rId7" Type="http://schemas.openxmlformats.org/officeDocument/2006/relationships/image" Target="../media/image38.jpeg"/><Relationship Id="rId2" Type="http://schemas.openxmlformats.org/officeDocument/2006/relationships/diagramData" Target="../diagrams/data103.xml"/><Relationship Id="rId1" Type="http://schemas.openxmlformats.org/officeDocument/2006/relationships/slideLayout" Target="../slideLayouts/slideLayout2.xml"/><Relationship Id="rId6" Type="http://schemas.microsoft.com/office/2007/relationships/diagramDrawing" Target="../diagrams/drawing103.xml"/><Relationship Id="rId5" Type="http://schemas.openxmlformats.org/officeDocument/2006/relationships/diagramColors" Target="../diagrams/colors103.xml"/><Relationship Id="rId4" Type="http://schemas.openxmlformats.org/officeDocument/2006/relationships/diagramQuickStyle" Target="../diagrams/quickStyle10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8.jpe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9.jpe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10.jpe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11.jpe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13.jpe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14.jpeg"/><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7.xml"/><Relationship Id="rId7" Type="http://schemas.openxmlformats.org/officeDocument/2006/relationships/image" Target="../media/image15.jpeg"/><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9.xml"/><Relationship Id="rId7" Type="http://schemas.openxmlformats.org/officeDocument/2006/relationships/image" Target="../media/image16.jpeg"/><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49.xml"/><Relationship Id="rId7" Type="http://schemas.openxmlformats.org/officeDocument/2006/relationships/image" Target="../media/image17.jpeg"/><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51.xml"/><Relationship Id="rId7" Type="http://schemas.openxmlformats.org/officeDocument/2006/relationships/image" Target="../media/image18.jpeg"/><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52.xml"/><Relationship Id="rId7" Type="http://schemas.openxmlformats.org/officeDocument/2006/relationships/image" Target="../media/image19.jpeg"/><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54.xml"/><Relationship Id="rId7" Type="http://schemas.openxmlformats.org/officeDocument/2006/relationships/image" Target="../media/image20.jpeg"/><Relationship Id="rId2" Type="http://schemas.openxmlformats.org/officeDocument/2006/relationships/diagramData" Target="../diagrams/data54.xml"/><Relationship Id="rId1" Type="http://schemas.openxmlformats.org/officeDocument/2006/relationships/slideLayout" Target="../slideLayouts/slideLayout2.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2.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2.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57.xml"/><Relationship Id="rId2" Type="http://schemas.openxmlformats.org/officeDocument/2006/relationships/diagramData" Target="../diagrams/data57.xml"/><Relationship Id="rId1" Type="http://schemas.openxmlformats.org/officeDocument/2006/relationships/slideLayout" Target="../slideLayouts/slideLayout2.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58.xml"/><Relationship Id="rId7" Type="http://schemas.openxmlformats.org/officeDocument/2006/relationships/image" Target="../media/image21.jpeg"/><Relationship Id="rId2" Type="http://schemas.openxmlformats.org/officeDocument/2006/relationships/diagramData" Target="../diagrams/data58.xml"/><Relationship Id="rId1" Type="http://schemas.openxmlformats.org/officeDocument/2006/relationships/slideLayout" Target="../slideLayouts/slideLayout2.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59.xml"/><Relationship Id="rId2" Type="http://schemas.openxmlformats.org/officeDocument/2006/relationships/diagramData" Target="../diagrams/data59.xml"/><Relationship Id="rId1" Type="http://schemas.openxmlformats.org/officeDocument/2006/relationships/slideLayout" Target="../slideLayouts/slideLayout2.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60.xml"/><Relationship Id="rId2" Type="http://schemas.openxmlformats.org/officeDocument/2006/relationships/diagramData" Target="../diagrams/data60.xml"/><Relationship Id="rId1" Type="http://schemas.openxmlformats.org/officeDocument/2006/relationships/slideLayout" Target="../slideLayouts/slideLayout2.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61.xml"/><Relationship Id="rId2" Type="http://schemas.openxmlformats.org/officeDocument/2006/relationships/diagramData" Target="../diagrams/data61.xml"/><Relationship Id="rId1" Type="http://schemas.openxmlformats.org/officeDocument/2006/relationships/slideLayout" Target="../slideLayouts/slideLayout2.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62.xml"/><Relationship Id="rId7" Type="http://schemas.openxmlformats.org/officeDocument/2006/relationships/image" Target="../media/image22.jpeg"/><Relationship Id="rId2" Type="http://schemas.openxmlformats.org/officeDocument/2006/relationships/diagramData" Target="../diagrams/data62.xml"/><Relationship Id="rId1" Type="http://schemas.openxmlformats.org/officeDocument/2006/relationships/slideLayout" Target="../slideLayouts/slideLayout2.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77.xml.rels><?xml version="1.0" encoding="UTF-8" standalone="yes"?>
<Relationships xmlns="http://schemas.openxmlformats.org/package/2006/relationships"><Relationship Id="rId8" Type="http://schemas.openxmlformats.org/officeDocument/2006/relationships/diagramLayout" Target="../diagrams/layout64.xml"/><Relationship Id="rId3" Type="http://schemas.openxmlformats.org/officeDocument/2006/relationships/diagramLayout" Target="../diagrams/layout63.xml"/><Relationship Id="rId7" Type="http://schemas.openxmlformats.org/officeDocument/2006/relationships/diagramData" Target="../diagrams/data64.xml"/><Relationship Id="rId2" Type="http://schemas.openxmlformats.org/officeDocument/2006/relationships/diagramData" Target="../diagrams/data63.xml"/><Relationship Id="rId1" Type="http://schemas.openxmlformats.org/officeDocument/2006/relationships/slideLayout" Target="../slideLayouts/slideLayout2.xml"/><Relationship Id="rId6" Type="http://schemas.microsoft.com/office/2007/relationships/diagramDrawing" Target="../diagrams/drawing63.xml"/><Relationship Id="rId11" Type="http://schemas.microsoft.com/office/2007/relationships/diagramDrawing" Target="../diagrams/drawing64.xml"/><Relationship Id="rId5" Type="http://schemas.openxmlformats.org/officeDocument/2006/relationships/diagramColors" Target="../diagrams/colors63.xml"/><Relationship Id="rId10" Type="http://schemas.openxmlformats.org/officeDocument/2006/relationships/diagramColors" Target="../diagrams/colors64.xml"/><Relationship Id="rId4" Type="http://schemas.openxmlformats.org/officeDocument/2006/relationships/diagramQuickStyle" Target="../diagrams/quickStyle63.xml"/><Relationship Id="rId9" Type="http://schemas.openxmlformats.org/officeDocument/2006/relationships/diagramQuickStyle" Target="../diagrams/quickStyle64.xml"/></Relationships>
</file>

<file path=ppt/slides/_rels/slide78.xml.rels><?xml version="1.0" encoding="UTF-8" standalone="yes"?>
<Relationships xmlns="http://schemas.openxmlformats.org/package/2006/relationships"><Relationship Id="rId8" Type="http://schemas.openxmlformats.org/officeDocument/2006/relationships/diagramLayout" Target="../diagrams/layout66.xml"/><Relationship Id="rId3" Type="http://schemas.openxmlformats.org/officeDocument/2006/relationships/diagramLayout" Target="../diagrams/layout65.xml"/><Relationship Id="rId7" Type="http://schemas.openxmlformats.org/officeDocument/2006/relationships/diagramData" Target="../diagrams/data66.xml"/><Relationship Id="rId2" Type="http://schemas.openxmlformats.org/officeDocument/2006/relationships/diagramData" Target="../diagrams/data65.xml"/><Relationship Id="rId1" Type="http://schemas.openxmlformats.org/officeDocument/2006/relationships/slideLayout" Target="../slideLayouts/slideLayout2.xml"/><Relationship Id="rId6" Type="http://schemas.microsoft.com/office/2007/relationships/diagramDrawing" Target="../diagrams/drawing65.xml"/><Relationship Id="rId11" Type="http://schemas.microsoft.com/office/2007/relationships/diagramDrawing" Target="../diagrams/drawing66.xml"/><Relationship Id="rId5" Type="http://schemas.openxmlformats.org/officeDocument/2006/relationships/diagramColors" Target="../diagrams/colors65.xml"/><Relationship Id="rId10" Type="http://schemas.openxmlformats.org/officeDocument/2006/relationships/diagramColors" Target="../diagrams/colors66.xml"/><Relationship Id="rId4" Type="http://schemas.openxmlformats.org/officeDocument/2006/relationships/diagramQuickStyle" Target="../diagrams/quickStyle65.xml"/><Relationship Id="rId9" Type="http://schemas.openxmlformats.org/officeDocument/2006/relationships/diagramQuickStyle" Target="../diagrams/quickStyle66.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67.xml"/><Relationship Id="rId2" Type="http://schemas.openxmlformats.org/officeDocument/2006/relationships/diagramData" Target="../diagrams/data67.xml"/><Relationship Id="rId1" Type="http://schemas.openxmlformats.org/officeDocument/2006/relationships/slideLayout" Target="../slideLayouts/slideLayout2.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68.xml"/><Relationship Id="rId2" Type="http://schemas.openxmlformats.org/officeDocument/2006/relationships/diagramData" Target="../diagrams/data68.xml"/><Relationship Id="rId1" Type="http://schemas.openxmlformats.org/officeDocument/2006/relationships/slideLayout" Target="../slideLayouts/slideLayout2.xml"/><Relationship Id="rId6" Type="http://schemas.microsoft.com/office/2007/relationships/diagramDrawing" Target="../diagrams/drawing68.xml"/><Relationship Id="rId5" Type="http://schemas.openxmlformats.org/officeDocument/2006/relationships/diagramColors" Target="../diagrams/colors68.xml"/><Relationship Id="rId4" Type="http://schemas.openxmlformats.org/officeDocument/2006/relationships/diagramQuickStyle" Target="../diagrams/quickStyle68.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69.xml"/><Relationship Id="rId2" Type="http://schemas.openxmlformats.org/officeDocument/2006/relationships/diagramData" Target="../diagrams/data69.xml"/><Relationship Id="rId1" Type="http://schemas.openxmlformats.org/officeDocument/2006/relationships/slideLayout" Target="../slideLayouts/slideLayout2.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70.xml"/><Relationship Id="rId2" Type="http://schemas.openxmlformats.org/officeDocument/2006/relationships/diagramData" Target="../diagrams/data70.xml"/><Relationship Id="rId1" Type="http://schemas.openxmlformats.org/officeDocument/2006/relationships/slideLayout" Target="../slideLayouts/slideLayout2.xml"/><Relationship Id="rId6" Type="http://schemas.microsoft.com/office/2007/relationships/diagramDrawing" Target="../diagrams/drawing70.xml"/><Relationship Id="rId5" Type="http://schemas.openxmlformats.org/officeDocument/2006/relationships/diagramColors" Target="../diagrams/colors70.xml"/><Relationship Id="rId4" Type="http://schemas.openxmlformats.org/officeDocument/2006/relationships/diagramQuickStyle" Target="../diagrams/quickStyle70.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71.xml"/><Relationship Id="rId7" Type="http://schemas.openxmlformats.org/officeDocument/2006/relationships/image" Target="../media/image23.jpeg"/><Relationship Id="rId2" Type="http://schemas.openxmlformats.org/officeDocument/2006/relationships/diagramData" Target="../diagrams/data71.xml"/><Relationship Id="rId1" Type="http://schemas.openxmlformats.org/officeDocument/2006/relationships/slideLayout" Target="../slideLayouts/slideLayout2.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72.xml"/><Relationship Id="rId2" Type="http://schemas.openxmlformats.org/officeDocument/2006/relationships/diagramData" Target="../diagrams/data72.xml"/><Relationship Id="rId1" Type="http://schemas.openxmlformats.org/officeDocument/2006/relationships/slideLayout" Target="../slideLayouts/slideLayout2.xml"/><Relationship Id="rId6" Type="http://schemas.microsoft.com/office/2007/relationships/diagramDrawing" Target="../diagrams/drawing72.xml"/><Relationship Id="rId5" Type="http://schemas.openxmlformats.org/officeDocument/2006/relationships/diagramColors" Target="../diagrams/colors72.xml"/><Relationship Id="rId4" Type="http://schemas.openxmlformats.org/officeDocument/2006/relationships/diagramQuickStyle" Target="../diagrams/quickStyle7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73.xml"/><Relationship Id="rId2" Type="http://schemas.openxmlformats.org/officeDocument/2006/relationships/diagramData" Target="../diagrams/data73.xml"/><Relationship Id="rId1" Type="http://schemas.openxmlformats.org/officeDocument/2006/relationships/slideLayout" Target="../slideLayouts/slideLayout2.xml"/><Relationship Id="rId6" Type="http://schemas.microsoft.com/office/2007/relationships/diagramDrawing" Target="../diagrams/drawing73.xml"/><Relationship Id="rId5" Type="http://schemas.openxmlformats.org/officeDocument/2006/relationships/diagramColors" Target="../diagrams/colors73.xml"/><Relationship Id="rId4" Type="http://schemas.openxmlformats.org/officeDocument/2006/relationships/diagramQuickStyle" Target="../diagrams/quickStyle73.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74.xml"/><Relationship Id="rId2" Type="http://schemas.openxmlformats.org/officeDocument/2006/relationships/diagramData" Target="../diagrams/data74.xml"/><Relationship Id="rId1" Type="http://schemas.openxmlformats.org/officeDocument/2006/relationships/slideLayout" Target="../slideLayouts/slideLayout2.xml"/><Relationship Id="rId6" Type="http://schemas.microsoft.com/office/2007/relationships/diagramDrawing" Target="../diagrams/drawing74.xml"/><Relationship Id="rId5" Type="http://schemas.openxmlformats.org/officeDocument/2006/relationships/diagramColors" Target="../diagrams/colors74.xml"/><Relationship Id="rId4" Type="http://schemas.openxmlformats.org/officeDocument/2006/relationships/diagramQuickStyle" Target="../diagrams/quickStyle74.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75.xml"/><Relationship Id="rId7" Type="http://schemas.openxmlformats.org/officeDocument/2006/relationships/image" Target="../media/image24.jpeg"/><Relationship Id="rId2" Type="http://schemas.openxmlformats.org/officeDocument/2006/relationships/diagramData" Target="../diagrams/data75.xml"/><Relationship Id="rId1" Type="http://schemas.openxmlformats.org/officeDocument/2006/relationships/slideLayout" Target="../slideLayouts/slideLayout2.xml"/><Relationship Id="rId6" Type="http://schemas.microsoft.com/office/2007/relationships/diagramDrawing" Target="../diagrams/drawing75.xml"/><Relationship Id="rId5" Type="http://schemas.openxmlformats.org/officeDocument/2006/relationships/diagramColors" Target="../diagrams/colors75.xml"/><Relationship Id="rId4" Type="http://schemas.openxmlformats.org/officeDocument/2006/relationships/diagramQuickStyle" Target="../diagrams/quickStyle75.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76.xml"/><Relationship Id="rId2" Type="http://schemas.openxmlformats.org/officeDocument/2006/relationships/diagramData" Target="../diagrams/data76.xml"/><Relationship Id="rId1" Type="http://schemas.openxmlformats.org/officeDocument/2006/relationships/slideLayout" Target="../slideLayouts/slideLayout2.xml"/><Relationship Id="rId6" Type="http://schemas.microsoft.com/office/2007/relationships/diagramDrawing" Target="../diagrams/drawing76.xml"/><Relationship Id="rId5" Type="http://schemas.openxmlformats.org/officeDocument/2006/relationships/diagramColors" Target="../diagrams/colors76.xml"/><Relationship Id="rId4" Type="http://schemas.openxmlformats.org/officeDocument/2006/relationships/diagramQuickStyle" Target="../diagrams/quickStyle76.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77.xml"/><Relationship Id="rId7" Type="http://schemas.openxmlformats.org/officeDocument/2006/relationships/image" Target="../media/image25.jpeg"/><Relationship Id="rId2" Type="http://schemas.openxmlformats.org/officeDocument/2006/relationships/diagramData" Target="../diagrams/data77.xml"/><Relationship Id="rId1" Type="http://schemas.openxmlformats.org/officeDocument/2006/relationships/slideLayout" Target="../slideLayouts/slideLayout2.xml"/><Relationship Id="rId6" Type="http://schemas.microsoft.com/office/2007/relationships/diagramDrawing" Target="../diagrams/drawing77.xml"/><Relationship Id="rId5" Type="http://schemas.openxmlformats.org/officeDocument/2006/relationships/diagramColors" Target="../diagrams/colors77.xml"/><Relationship Id="rId4" Type="http://schemas.openxmlformats.org/officeDocument/2006/relationships/diagramQuickStyle" Target="../diagrams/quickStyle7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78.xml"/><Relationship Id="rId2" Type="http://schemas.openxmlformats.org/officeDocument/2006/relationships/diagramData" Target="../diagrams/data78.xml"/><Relationship Id="rId1" Type="http://schemas.openxmlformats.org/officeDocument/2006/relationships/slideLayout" Target="../slideLayouts/slideLayout2.xml"/><Relationship Id="rId6" Type="http://schemas.microsoft.com/office/2007/relationships/diagramDrawing" Target="../diagrams/drawing78.xml"/><Relationship Id="rId5" Type="http://schemas.openxmlformats.org/officeDocument/2006/relationships/diagramColors" Target="../diagrams/colors78.xml"/><Relationship Id="rId4" Type="http://schemas.openxmlformats.org/officeDocument/2006/relationships/diagramQuickStyle" Target="../diagrams/quickStyle78.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79.xml"/><Relationship Id="rId2" Type="http://schemas.openxmlformats.org/officeDocument/2006/relationships/diagramData" Target="../diagrams/data79.xml"/><Relationship Id="rId1" Type="http://schemas.openxmlformats.org/officeDocument/2006/relationships/slideLayout" Target="../slideLayouts/slideLayout2.xml"/><Relationship Id="rId6" Type="http://schemas.microsoft.com/office/2007/relationships/diagramDrawing" Target="../diagrams/drawing79.xml"/><Relationship Id="rId5" Type="http://schemas.openxmlformats.org/officeDocument/2006/relationships/diagramColors" Target="../diagrams/colors79.xml"/><Relationship Id="rId4" Type="http://schemas.openxmlformats.org/officeDocument/2006/relationships/diagramQuickStyle" Target="../diagrams/quickStyle79.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80.xml"/><Relationship Id="rId2" Type="http://schemas.openxmlformats.org/officeDocument/2006/relationships/diagramData" Target="../diagrams/data80.xml"/><Relationship Id="rId1" Type="http://schemas.openxmlformats.org/officeDocument/2006/relationships/slideLayout" Target="../slideLayouts/slideLayout2.xml"/><Relationship Id="rId6" Type="http://schemas.microsoft.com/office/2007/relationships/diagramDrawing" Target="../diagrams/drawing80.xml"/><Relationship Id="rId5" Type="http://schemas.openxmlformats.org/officeDocument/2006/relationships/diagramColors" Target="../diagrams/colors80.xml"/><Relationship Id="rId4" Type="http://schemas.openxmlformats.org/officeDocument/2006/relationships/diagramQuickStyle" Target="../diagrams/quickStyle8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81.xml"/><Relationship Id="rId2" Type="http://schemas.openxmlformats.org/officeDocument/2006/relationships/diagramData" Target="../diagrams/data81.xml"/><Relationship Id="rId1" Type="http://schemas.openxmlformats.org/officeDocument/2006/relationships/slideLayout" Target="../slideLayouts/slideLayout2.xml"/><Relationship Id="rId6" Type="http://schemas.microsoft.com/office/2007/relationships/diagramDrawing" Target="../diagrams/drawing81.xml"/><Relationship Id="rId5" Type="http://schemas.openxmlformats.org/officeDocument/2006/relationships/diagramColors" Target="../diagrams/colors81.xml"/><Relationship Id="rId4" Type="http://schemas.openxmlformats.org/officeDocument/2006/relationships/diagramQuickStyle" Target="../diagrams/quickStyle81.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82.xml"/><Relationship Id="rId7" Type="http://schemas.microsoft.com/office/2007/relationships/diagramDrawing" Target="../diagrams/drawing82.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diagramColors" Target="../diagrams/colors82.xml"/><Relationship Id="rId5" Type="http://schemas.openxmlformats.org/officeDocument/2006/relationships/diagramQuickStyle" Target="../diagrams/quickStyle82.xml"/><Relationship Id="rId4" Type="http://schemas.openxmlformats.org/officeDocument/2006/relationships/diagramLayout" Target="../diagrams/layout82.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83.xml"/><Relationship Id="rId2" Type="http://schemas.openxmlformats.org/officeDocument/2006/relationships/diagramData" Target="../diagrams/data83.xml"/><Relationship Id="rId1" Type="http://schemas.openxmlformats.org/officeDocument/2006/relationships/slideLayout" Target="../slideLayouts/slideLayout2.xml"/><Relationship Id="rId6" Type="http://schemas.microsoft.com/office/2007/relationships/diagramDrawing" Target="../diagrams/drawing83.xml"/><Relationship Id="rId5" Type="http://schemas.openxmlformats.org/officeDocument/2006/relationships/diagramColors" Target="../diagrams/colors83.xml"/><Relationship Id="rId4" Type="http://schemas.openxmlformats.org/officeDocument/2006/relationships/diagramQuickStyle" Target="../diagrams/quickStyle83.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84.xml"/><Relationship Id="rId2" Type="http://schemas.openxmlformats.org/officeDocument/2006/relationships/diagramData" Target="../diagrams/data84.xml"/><Relationship Id="rId1" Type="http://schemas.openxmlformats.org/officeDocument/2006/relationships/slideLayout" Target="../slideLayouts/slideLayout2.xml"/><Relationship Id="rId6" Type="http://schemas.microsoft.com/office/2007/relationships/diagramDrawing" Target="../diagrams/drawing84.xml"/><Relationship Id="rId5" Type="http://schemas.openxmlformats.org/officeDocument/2006/relationships/diagramColors" Target="../diagrams/colors84.xml"/><Relationship Id="rId4" Type="http://schemas.openxmlformats.org/officeDocument/2006/relationships/diagramQuickStyle" Target="../diagrams/quickStyle84.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85.xml"/><Relationship Id="rId2" Type="http://schemas.openxmlformats.org/officeDocument/2006/relationships/diagramData" Target="../diagrams/data85.xml"/><Relationship Id="rId1" Type="http://schemas.openxmlformats.org/officeDocument/2006/relationships/slideLayout" Target="../slideLayouts/slideLayout2.xml"/><Relationship Id="rId6" Type="http://schemas.microsoft.com/office/2007/relationships/diagramDrawing" Target="../diagrams/drawing85.xml"/><Relationship Id="rId5" Type="http://schemas.openxmlformats.org/officeDocument/2006/relationships/diagramColors" Target="../diagrams/colors85.xml"/><Relationship Id="rId4" Type="http://schemas.openxmlformats.org/officeDocument/2006/relationships/diagramQuickStyle" Target="../diagrams/quickStyle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7">
            <a:extLst>
              <a:ext uri="{FF2B5EF4-FFF2-40B4-BE49-F238E27FC236}">
                <a16:creationId xmlns:a16="http://schemas.microsoft.com/office/drawing/2014/main" id="{7A43CC7C-8969-6C43-A144-F6F3D6CE25B2}"/>
              </a:ext>
            </a:extLst>
          </p:cNvPr>
          <p:cNvSpPr txBox="1">
            <a:spLocks noChangeArrowheads="1"/>
          </p:cNvSpPr>
          <p:nvPr/>
        </p:nvSpPr>
        <p:spPr bwMode="auto">
          <a:xfrm>
            <a:off x="1295400" y="1295400"/>
            <a:ext cx="7010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ctr" eaLnBrk="1" hangingPunct="1">
              <a:buClr>
                <a:srgbClr val="A50021"/>
              </a:buClr>
              <a:buFontTx/>
              <a:buNone/>
            </a:pPr>
            <a:r>
              <a:rPr lang="en-US" altLang="en-US" sz="3600" i="1" dirty="0">
                <a:latin typeface="Tahoma" panose="020B0604030504040204" pitchFamily="34" charset="0"/>
              </a:rPr>
              <a:t>Fire Inspection and</a:t>
            </a:r>
            <a:br>
              <a:rPr lang="en-US" altLang="en-US" sz="3600" i="1" dirty="0">
                <a:latin typeface="Tahoma" panose="020B0604030504040204" pitchFamily="34" charset="0"/>
              </a:rPr>
            </a:br>
            <a:r>
              <a:rPr lang="en-US" altLang="en-US" sz="3600" i="1" dirty="0">
                <a:latin typeface="Tahoma" panose="020B0604030504040204" pitchFamily="34" charset="0"/>
              </a:rPr>
              <a:t>Code Enforcement</a:t>
            </a:r>
          </a:p>
          <a:p>
            <a:pPr algn="ctr" eaLnBrk="1" hangingPunct="1">
              <a:buClr>
                <a:srgbClr val="A50021"/>
              </a:buClr>
              <a:buFontTx/>
              <a:buNone/>
            </a:pPr>
            <a:r>
              <a:rPr lang="en-US" altLang="en-US" sz="3600" i="1" dirty="0">
                <a:latin typeface="Tahoma" panose="020B0604030504040204" pitchFamily="34" charset="0"/>
              </a:rPr>
              <a:t>8th Edition</a:t>
            </a:r>
            <a:br>
              <a:rPr lang="en-US" altLang="en-US" sz="3600" i="1" dirty="0">
                <a:latin typeface="Tahoma" panose="020B0604030504040204" pitchFamily="34" charset="0"/>
              </a:rPr>
            </a:br>
            <a:r>
              <a:rPr lang="en-US" altLang="en-US" sz="2400" i="1" dirty="0">
                <a:latin typeface="Tahoma" panose="020B0604030504040204" pitchFamily="34" charset="0"/>
              </a:rPr>
              <a:t>Inspector I</a:t>
            </a:r>
          </a:p>
          <a:p>
            <a:pPr algn="ctr" eaLnBrk="1" hangingPunct="1">
              <a:buClr>
                <a:srgbClr val="A50021"/>
              </a:buClr>
              <a:buFontTx/>
              <a:buNone/>
            </a:pPr>
            <a:endParaRPr lang="en-US" altLang="en-US" sz="3600" i="1" dirty="0">
              <a:latin typeface="Tahoma" panose="020B0604030504040204" pitchFamily="34" charset="0"/>
            </a:endParaRPr>
          </a:p>
          <a:p>
            <a:pPr eaLnBrk="1" hangingPunct="1">
              <a:buClr>
                <a:srgbClr val="A50021"/>
              </a:buClr>
            </a:pPr>
            <a:endParaRPr lang="en-US" altLang="en-US" dirty="0">
              <a:latin typeface="Tahoma" panose="020B0604030504040204" pitchFamily="34" charset="0"/>
            </a:endParaRPr>
          </a:p>
          <a:p>
            <a:pPr eaLnBrk="1" hangingPunct="1">
              <a:buClr>
                <a:srgbClr val="A50021"/>
              </a:buClr>
            </a:pPr>
            <a:endParaRPr lang="en-US" altLang="en-US" dirty="0">
              <a:latin typeface="Tahoma" panose="020B0604030504040204" pitchFamily="34" charset="0"/>
            </a:endParaRPr>
          </a:p>
        </p:txBody>
      </p:sp>
      <p:sp>
        <p:nvSpPr>
          <p:cNvPr id="7171" name="Rectangle 1030">
            <a:extLst>
              <a:ext uri="{FF2B5EF4-FFF2-40B4-BE49-F238E27FC236}">
                <a16:creationId xmlns:a16="http://schemas.microsoft.com/office/drawing/2014/main" id="{92B5C8F0-291E-6146-BE3C-7BCBD2E864FA}"/>
              </a:ext>
            </a:extLst>
          </p:cNvPr>
          <p:cNvSpPr>
            <a:spLocks noChangeArrowheads="1"/>
          </p:cNvSpPr>
          <p:nvPr/>
        </p:nvSpPr>
        <p:spPr bwMode="auto">
          <a:xfrm>
            <a:off x="762000" y="3505200"/>
            <a:ext cx="78486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ctr" eaLnBrk="1" hangingPunct="1">
              <a:buFontTx/>
              <a:buNone/>
            </a:pPr>
            <a:r>
              <a:rPr lang="en-US" altLang="en-US" i="1">
                <a:latin typeface="Tahoma" panose="020B0604030504040204" pitchFamily="34" charset="0"/>
              </a:rPr>
              <a:t>Chapter 13 — Special-Agent Fire Extinguishing Systems and Portable Extinguishers</a:t>
            </a:r>
          </a:p>
          <a:p>
            <a:pPr algn="ctr" eaLnBrk="1" hangingPunct="1">
              <a:buFontTx/>
              <a:buNone/>
            </a:pPr>
            <a:endParaRPr lang="en-US" altLang="en-US" sz="1200" i="1">
              <a:latin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86A74D-6633-A946-992A-734FC85718A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856D4C15-3569-5F4C-9817-61CCE0911438}" type="slidenum">
              <a:rPr lang="en-US" altLang="en-US" sz="1200">
                <a:latin typeface="Tahoma" panose="020B0604030504040204" pitchFamily="34" charset="0"/>
              </a:rPr>
              <a:pPr eaLnBrk="1" hangingPunct="1"/>
              <a:t>9</a:t>
            </a:fld>
            <a:endParaRPr lang="en-US" altLang="en-US" sz="1200">
              <a:latin typeface="Tahoma" panose="020B0604030504040204" pitchFamily="34" charset="0"/>
            </a:endParaRPr>
          </a:p>
        </p:txBody>
      </p:sp>
      <p:sp>
        <p:nvSpPr>
          <p:cNvPr id="16386" name="Title 2">
            <a:extLst>
              <a:ext uri="{FF2B5EF4-FFF2-40B4-BE49-F238E27FC236}">
                <a16:creationId xmlns:a16="http://schemas.microsoft.com/office/drawing/2014/main" id="{3A1782A3-B5C4-F544-A596-6450C8886633}"/>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how special-agent fire extinguishing systems are classified.</a:t>
            </a:r>
          </a:p>
        </p:txBody>
      </p:sp>
      <p:graphicFrame>
        <p:nvGraphicFramePr>
          <p:cNvPr id="8" name="Content Placeholder 7" descr="Class K&#10; Involves oils and greases normally found in commercial cooking kitchens and food preparation facilities using deep fryers&#10; Through a process known as saponification, extinguishing agents turn fats and oils into a soapy foam that extinguishes a fire&#10;">
            <a:extLst>
              <a:ext uri="{FF2B5EF4-FFF2-40B4-BE49-F238E27FC236}">
                <a16:creationId xmlns:a16="http://schemas.microsoft.com/office/drawing/2014/main" id="{3B002C0A-2FD4-6D4E-82C4-6888F1F9F5F6}"/>
              </a:ext>
            </a:extLst>
          </p:cNvPr>
          <p:cNvGraphicFramePr>
            <a:graphicFrameLocks noGrp="1"/>
          </p:cNvGraphicFramePr>
          <p:nvPr>
            <p:ph idx="1"/>
            <p:extLst>
              <p:ext uri="{D42A27DB-BD31-4B8C-83A1-F6EECF244321}">
                <p14:modId xmlns:p14="http://schemas.microsoft.com/office/powerpoint/2010/main" val="2539712087"/>
              </p:ext>
            </p:extLst>
          </p:nvPr>
        </p:nvGraphicFramePr>
        <p:xfrm>
          <a:off x="152400" y="1395413"/>
          <a:ext cx="8153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29A502-D2F0-5B44-B420-2125C8CA3AC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B8483FF5-20F1-3441-B368-C242FB9227B6}" type="slidenum">
              <a:rPr lang="en-US" altLang="en-US" sz="1200">
                <a:latin typeface="Tahoma" panose="020B0604030504040204" pitchFamily="34" charset="0"/>
              </a:rPr>
              <a:pPr eaLnBrk="1" hangingPunct="1"/>
              <a:t>99</a:t>
            </a:fld>
            <a:endParaRPr lang="en-US" altLang="en-US" sz="1200">
              <a:latin typeface="Tahoma" panose="020B0604030504040204" pitchFamily="34" charset="0"/>
            </a:endParaRPr>
          </a:p>
        </p:txBody>
      </p:sp>
      <p:sp>
        <p:nvSpPr>
          <p:cNvPr id="108546" name="Title 2">
            <a:extLst>
              <a:ext uri="{FF2B5EF4-FFF2-40B4-BE49-F238E27FC236}">
                <a16:creationId xmlns:a16="http://schemas.microsoft.com/office/drawing/2014/main" id="{32B83A8A-E01A-3B4E-AB04-442872F3F4E5}"/>
              </a:ext>
            </a:extLst>
          </p:cNvPr>
          <p:cNvSpPr>
            <a:spLocks noGrp="1"/>
          </p:cNvSpPr>
          <p:nvPr>
            <p:ph type="title"/>
          </p:nvPr>
        </p:nvSpPr>
        <p:spPr bwMode="auto">
          <a:xfrm>
            <a:off x="685800" y="1730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Portable fire extinguishers are rated according to their intended use and extinguishing capabilities.</a:t>
            </a:r>
          </a:p>
        </p:txBody>
      </p:sp>
      <p:pic>
        <p:nvPicPr>
          <p:cNvPr id="108548" name="Picture 2" descr="table of protable fire extinguisher ratings, see instructor for more information">
            <a:extLst>
              <a:ext uri="{FF2B5EF4-FFF2-40B4-BE49-F238E27FC236}">
                <a16:creationId xmlns:a16="http://schemas.microsoft.com/office/drawing/2014/main" id="{06052918-214D-8F4B-98FB-1C9CE9C3F7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1536700"/>
            <a:ext cx="5591175" cy="46355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8549" name="Text Box 7">
            <a:extLst>
              <a:ext uri="{FF2B5EF4-FFF2-40B4-BE49-F238E27FC236}">
                <a16:creationId xmlns:a16="http://schemas.microsoft.com/office/drawing/2014/main" id="{BBE364DC-224F-0D48-B00E-40F815BB2730}"/>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358A1F-292C-984B-84E7-47B92C2EE4F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3D3593D8-457B-0C4A-B5CF-C86E6D2EB916}" type="slidenum">
              <a:rPr lang="en-US" altLang="en-US" sz="1200">
                <a:latin typeface="Tahoma" panose="020B0604030504040204" pitchFamily="34" charset="0"/>
              </a:rPr>
              <a:pPr eaLnBrk="1" hangingPunct="1"/>
              <a:t>100</a:t>
            </a:fld>
            <a:endParaRPr lang="en-US" altLang="en-US" sz="1200">
              <a:latin typeface="Tahoma" panose="020B0604030504040204" pitchFamily="34" charset="0"/>
            </a:endParaRPr>
          </a:p>
        </p:txBody>
      </p:sp>
      <p:sp>
        <p:nvSpPr>
          <p:cNvPr id="109570" name="Title 2">
            <a:extLst>
              <a:ext uri="{FF2B5EF4-FFF2-40B4-BE49-F238E27FC236}">
                <a16:creationId xmlns:a16="http://schemas.microsoft.com/office/drawing/2014/main" id="{25EF0409-FD83-1E40-A5A4-239A2E8780CF}"/>
              </a:ext>
            </a:extLst>
          </p:cNvPr>
          <p:cNvSpPr>
            <a:spLocks noGrp="1"/>
          </p:cNvSpPr>
          <p:nvPr>
            <p:ph type="title"/>
          </p:nvPr>
        </p:nvSpPr>
        <p:spPr bwMode="auto">
          <a:xfrm>
            <a:off x="685800" y="1730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Portable fire extinguishers are rated according to their intended use and extinguishing capabilities.</a:t>
            </a:r>
          </a:p>
        </p:txBody>
      </p:sp>
      <p:graphicFrame>
        <p:nvGraphicFramePr>
          <p:cNvPr id="3" name="Content Placeholder 2" descr="Occupants who need to use a fire extinguisher are usually under stress and in a hurry, so a labeling system that includes both an icon and the alphanumeric rating is desirable&#10;Fire extinguisher rating labels are designed to enable a user to identify the type of fire extinguisher without having to understand the A-B-C-D-K rating system&#10;To simplify the process of matching extinguishers with types of fires, several methods for identifying extinguishers by using symbols or icons have been developed&#10;">
            <a:extLst>
              <a:ext uri="{FF2B5EF4-FFF2-40B4-BE49-F238E27FC236}">
                <a16:creationId xmlns:a16="http://schemas.microsoft.com/office/drawing/2014/main" id="{9AF514CD-7263-D645-8CC9-B0C1BD67E7DD}"/>
              </a:ext>
            </a:extLst>
          </p:cNvPr>
          <p:cNvGraphicFramePr>
            <a:graphicFrameLocks noGrp="1"/>
          </p:cNvGraphicFramePr>
          <p:nvPr>
            <p:ph idx="1"/>
            <p:extLst>
              <p:ext uri="{D42A27DB-BD31-4B8C-83A1-F6EECF244321}">
                <p14:modId xmlns:p14="http://schemas.microsoft.com/office/powerpoint/2010/main" val="3832150914"/>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F98DDB-DCD7-424D-A850-44045EFD7AE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0765503B-5108-EA47-8BA1-346DCA90E414}" type="slidenum">
              <a:rPr lang="en-US" altLang="en-US" sz="1200">
                <a:latin typeface="Tahoma" panose="020B0604030504040204" pitchFamily="34" charset="0"/>
              </a:rPr>
              <a:pPr eaLnBrk="1" hangingPunct="1"/>
              <a:t>101</a:t>
            </a:fld>
            <a:endParaRPr lang="en-US" altLang="en-US" sz="1200">
              <a:latin typeface="Tahoma" panose="020B0604030504040204" pitchFamily="34" charset="0"/>
            </a:endParaRPr>
          </a:p>
        </p:txBody>
      </p:sp>
      <p:sp>
        <p:nvSpPr>
          <p:cNvPr id="110594" name="Title 2">
            <a:extLst>
              <a:ext uri="{FF2B5EF4-FFF2-40B4-BE49-F238E27FC236}">
                <a16:creationId xmlns:a16="http://schemas.microsoft.com/office/drawing/2014/main" id="{25A8E97B-195E-0442-B756-D775F8A13480}"/>
              </a:ext>
            </a:extLst>
          </p:cNvPr>
          <p:cNvSpPr>
            <a:spLocks noGrp="1"/>
          </p:cNvSpPr>
          <p:nvPr>
            <p:ph type="title"/>
          </p:nvPr>
        </p:nvSpPr>
        <p:spPr bwMode="auto">
          <a:xfrm>
            <a:off x="685800" y="1730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NFPA® 10 recognizes two methods of extinguisher recognition: the pictorial or the letter-symbol system.</a:t>
            </a:r>
          </a:p>
        </p:txBody>
      </p:sp>
      <p:pic>
        <p:nvPicPr>
          <p:cNvPr id="110596" name="Picture 2" descr="table of pictorial and letter symbols on extinguishers, see instructor for more information">
            <a:extLst>
              <a:ext uri="{FF2B5EF4-FFF2-40B4-BE49-F238E27FC236}">
                <a16:creationId xmlns:a16="http://schemas.microsoft.com/office/drawing/2014/main" id="{C11426F7-DF3A-6141-96AC-01E0D3A54B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1447800"/>
            <a:ext cx="5502275" cy="495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79D8FA-E5A6-F54A-B4A7-C6C9AE16BC5E}"/>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13</a:t>
            </a:r>
            <a:r>
              <a:rPr lang="en-US" altLang="en-US" sz="1200">
                <a:latin typeface="Tahoma" panose="020B0604030504040204" pitchFamily="34" charset="0"/>
                <a:cs typeface="Arial" panose="020B0604020202020204" pitchFamily="34" charset="0"/>
              </a:rPr>
              <a:t>–</a:t>
            </a:r>
            <a:fld id="{55287C70-DADF-064E-8D60-668D98BCE2E6}" type="slidenum">
              <a:rPr lang="en-US" altLang="en-US" sz="1200">
                <a:latin typeface="Tahoma" panose="020B0604030504040204" pitchFamily="34" charset="0"/>
              </a:rPr>
              <a:pPr eaLnBrk="1" hangingPunct="1"/>
              <a:t>102</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11618" name="Title 1">
            <a:extLst>
              <a:ext uri="{FF2B5EF4-FFF2-40B4-BE49-F238E27FC236}">
                <a16:creationId xmlns:a16="http://schemas.microsoft.com/office/drawing/2014/main" id="{D5EC0F30-CCAB-2C42-A392-F3D51A3997A5}"/>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11619" name="Text Placeholder 2">
            <a:extLst>
              <a:ext uri="{FF2B5EF4-FFF2-40B4-BE49-F238E27FC236}">
                <a16:creationId xmlns:a16="http://schemas.microsoft.com/office/drawing/2014/main" id="{8492B189-C2FA-5544-96AD-3938C668FDCB}"/>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Describe the pictorial symbols used for the different classes of fire.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F62762-02D8-8E4B-8C02-20B3689BA5D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240F86F9-2F85-334E-BFC2-1FFCA4A832F4}" type="slidenum">
              <a:rPr lang="en-US" altLang="en-US" sz="1200">
                <a:latin typeface="Tahoma" panose="020B0604030504040204" pitchFamily="34" charset="0"/>
              </a:rPr>
              <a:pPr eaLnBrk="1" hangingPunct="1"/>
              <a:t>103</a:t>
            </a:fld>
            <a:endParaRPr lang="en-US" altLang="en-US" sz="1200">
              <a:latin typeface="Tahoma" panose="020B0604030504040204" pitchFamily="34" charset="0"/>
            </a:endParaRPr>
          </a:p>
        </p:txBody>
      </p:sp>
      <p:sp>
        <p:nvSpPr>
          <p:cNvPr id="112642" name="Title 2">
            <a:extLst>
              <a:ext uri="{FF2B5EF4-FFF2-40B4-BE49-F238E27FC236}">
                <a16:creationId xmlns:a16="http://schemas.microsoft.com/office/drawing/2014/main" id="{ECC222B8-861F-F648-901F-22F8DA71460A}"/>
              </a:ext>
            </a:extLst>
          </p:cNvPr>
          <p:cNvSpPr>
            <a:spLocks noGrp="1"/>
          </p:cNvSpPr>
          <p:nvPr>
            <p:ph type="title"/>
          </p:nvPr>
        </p:nvSpPr>
        <p:spPr bwMode="auto">
          <a:xfrm>
            <a:off x="685800" y="1730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Understand the characteristics of agents used in portable fire extinguishers.</a:t>
            </a:r>
          </a:p>
        </p:txBody>
      </p:sp>
      <p:graphicFrame>
        <p:nvGraphicFramePr>
          <p:cNvPr id="3" name="Content Placeholder 2" descr="Portable fire extinguishers use many different types of extinguishing agents&#10;Each extinguishing agent may be able to control one or more classes of fire&#10;One agent cannot extinguish all classes of fire&#10;Agents are the same as those used in the dry-chemical fixed fire extinguishing and handheld hoseline systems &#10;">
            <a:extLst>
              <a:ext uri="{FF2B5EF4-FFF2-40B4-BE49-F238E27FC236}">
                <a16:creationId xmlns:a16="http://schemas.microsoft.com/office/drawing/2014/main" id="{059661C7-61E5-DA4A-AE75-B9F69922AD9E}"/>
              </a:ext>
            </a:extLst>
          </p:cNvPr>
          <p:cNvGraphicFramePr>
            <a:graphicFrameLocks noGrp="1"/>
          </p:cNvGraphicFramePr>
          <p:nvPr>
            <p:ph idx="1"/>
            <p:extLst>
              <p:ext uri="{D42A27DB-BD31-4B8C-83A1-F6EECF244321}">
                <p14:modId xmlns:p14="http://schemas.microsoft.com/office/powerpoint/2010/main" val="2483799582"/>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A40A0C-B878-1647-8EBC-3205F7788A6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B1199368-7958-A34A-A44D-47D863127A33}" type="slidenum">
              <a:rPr lang="en-US" altLang="en-US" sz="1200">
                <a:latin typeface="Tahoma" panose="020B0604030504040204" pitchFamily="34" charset="0"/>
              </a:rPr>
              <a:pPr eaLnBrk="1" hangingPunct="1"/>
              <a:t>104</a:t>
            </a:fld>
            <a:endParaRPr lang="en-US" altLang="en-US" sz="1200">
              <a:latin typeface="Tahoma" panose="020B0604030504040204" pitchFamily="34" charset="0"/>
            </a:endParaRPr>
          </a:p>
        </p:txBody>
      </p:sp>
      <p:sp>
        <p:nvSpPr>
          <p:cNvPr id="113666" name="Title 2">
            <a:extLst>
              <a:ext uri="{FF2B5EF4-FFF2-40B4-BE49-F238E27FC236}">
                <a16:creationId xmlns:a16="http://schemas.microsoft.com/office/drawing/2014/main" id="{14E5D3F0-3F74-8948-82F0-A4448705C9C6}"/>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water-type fire extinguishers.</a:t>
            </a:r>
          </a:p>
        </p:txBody>
      </p:sp>
      <p:graphicFrame>
        <p:nvGraphicFramePr>
          <p:cNvPr id="3" name="Content Placeholder 2" descr="Characteristics&#10; Liquid used to extinguish fires in Class A materials primarily by cooling the burning fuel&#10; The most common size of water extinguisher is the 2_-gallon (10 L) model&#10; Maximum size that is considered portable is the 5-gallon (20 L) unit&#10; Relatively easy to maintain but subject to freezing&#10; Must be kept in a heated area unless an approved antifreeze agent is added to the water &#10; Limited by the amount of water carried in a portable unit &#10;Limitations &#10; Ineffective by itself on most Class B fires &#10; Conducts electricity; dangerous on Class C electrical fires &#10; Reactive with some chemicals and Class D metals&#10; Can cause heated cooking oils to splatter&#10;">
            <a:extLst>
              <a:ext uri="{FF2B5EF4-FFF2-40B4-BE49-F238E27FC236}">
                <a16:creationId xmlns:a16="http://schemas.microsoft.com/office/drawing/2014/main" id="{1F37F597-9383-164B-BD49-9FB726046868}"/>
              </a:ext>
            </a:extLst>
          </p:cNvPr>
          <p:cNvGraphicFramePr>
            <a:graphicFrameLocks noGrp="1"/>
          </p:cNvGraphicFramePr>
          <p:nvPr>
            <p:ph idx="1"/>
            <p:extLst>
              <p:ext uri="{D42A27DB-BD31-4B8C-83A1-F6EECF244321}">
                <p14:modId xmlns:p14="http://schemas.microsoft.com/office/powerpoint/2010/main" val="3245094477"/>
              </p:ext>
            </p:extLst>
          </p:nvPr>
        </p:nvGraphicFramePr>
        <p:xfrm>
          <a:off x="685800" y="1524000"/>
          <a:ext cx="79248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21401B-5B04-EB4B-A700-7C7A4294439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A6313A0C-1434-3745-AEF4-B4D10604694B}" type="slidenum">
              <a:rPr lang="en-US" altLang="en-US" sz="1200">
                <a:latin typeface="Tahoma" panose="020B0604030504040204" pitchFamily="34" charset="0"/>
              </a:rPr>
              <a:pPr eaLnBrk="1" hangingPunct="1"/>
              <a:t>105</a:t>
            </a:fld>
            <a:endParaRPr lang="en-US" altLang="en-US" sz="1200">
              <a:latin typeface="Tahoma" panose="020B0604030504040204" pitchFamily="34" charset="0"/>
            </a:endParaRPr>
          </a:p>
        </p:txBody>
      </p:sp>
      <p:sp>
        <p:nvSpPr>
          <p:cNvPr id="114690" name="Title 2">
            <a:extLst>
              <a:ext uri="{FF2B5EF4-FFF2-40B4-BE49-F238E27FC236}">
                <a16:creationId xmlns:a16="http://schemas.microsoft.com/office/drawing/2014/main" id="{E767B6F2-B2FF-004B-852E-D9D9D22E086C}"/>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carbon dioxide (CO</a:t>
            </a:r>
            <a:r>
              <a:rPr lang="en-US" altLang="en-US" baseline="-25000"/>
              <a:t>2</a:t>
            </a:r>
            <a:r>
              <a:rPr lang="en-US" altLang="en-US"/>
              <a:t>) fire extinguishers.</a:t>
            </a:r>
          </a:p>
        </p:txBody>
      </p:sp>
      <p:graphicFrame>
        <p:nvGraphicFramePr>
          <p:cNvPr id="6" name="Diagram 5" descr="Characteristics&#10; Colorless, noncombustible gas that is heavier than air&#10; Extinguishes primarily through a smothering action&#10; Suitable for Class B and Class C fires&#10; Store CO2 in a liquid state&#10; Has a white cloudy appearance when discharged&#10;">
            <a:extLst>
              <a:ext uri="{FF2B5EF4-FFF2-40B4-BE49-F238E27FC236}">
                <a16:creationId xmlns:a16="http://schemas.microsoft.com/office/drawing/2014/main" id="{686B22A9-2ECE-AA45-9FA1-742AA489BD64}"/>
              </a:ext>
            </a:extLst>
          </p:cNvPr>
          <p:cNvGraphicFramePr/>
          <p:nvPr>
            <p:extLst>
              <p:ext uri="{D42A27DB-BD31-4B8C-83A1-F6EECF244321}">
                <p14:modId xmlns:p14="http://schemas.microsoft.com/office/powerpoint/2010/main" val="965887526"/>
              </p:ext>
            </p:extLst>
          </p:nvPr>
        </p:nvGraphicFramePr>
        <p:xfrm>
          <a:off x="3581400" y="1981200"/>
          <a:ext cx="52578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4692" name="Content Placeholder 4" descr="CO2 fire extinguisher mounted to a wall in a warehouse">
            <a:extLst>
              <a:ext uri="{FF2B5EF4-FFF2-40B4-BE49-F238E27FC236}">
                <a16:creationId xmlns:a16="http://schemas.microsoft.com/office/drawing/2014/main" id="{8BD9CB93-155A-1C41-A66C-B6EFE75740FF}"/>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416572" y="2171700"/>
            <a:ext cx="2977116" cy="4000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Text Box 7">
            <a:extLst>
              <a:ext uri="{FF2B5EF4-FFF2-40B4-BE49-F238E27FC236}">
                <a16:creationId xmlns:a16="http://schemas.microsoft.com/office/drawing/2014/main" id="{529F5384-CD88-8049-A766-57B808E0FFC6}"/>
              </a:ext>
            </a:extLst>
          </p:cNvPr>
          <p:cNvSpPr txBox="1">
            <a:spLocks noChangeArrowheads="1"/>
          </p:cNvSpPr>
          <p:nvPr/>
        </p:nvSpPr>
        <p:spPr bwMode="auto">
          <a:xfrm>
            <a:off x="5791200" y="6347542"/>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5EEC87-FDA6-724B-B24E-24B7D836EE6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BEABEB3C-FDA5-8B43-AAEA-ED5DB60A0055}" type="slidenum">
              <a:rPr lang="en-US" altLang="en-US" sz="1200">
                <a:latin typeface="Tahoma" panose="020B0604030504040204" pitchFamily="34" charset="0"/>
              </a:rPr>
              <a:pPr eaLnBrk="1" hangingPunct="1"/>
              <a:t>106</a:t>
            </a:fld>
            <a:endParaRPr lang="en-US" altLang="en-US" sz="1200">
              <a:latin typeface="Tahoma" panose="020B0604030504040204" pitchFamily="34" charset="0"/>
            </a:endParaRPr>
          </a:p>
        </p:txBody>
      </p:sp>
      <p:sp>
        <p:nvSpPr>
          <p:cNvPr id="115714" name="Title 2">
            <a:extLst>
              <a:ext uri="{FF2B5EF4-FFF2-40B4-BE49-F238E27FC236}">
                <a16:creationId xmlns:a16="http://schemas.microsoft.com/office/drawing/2014/main" id="{11B8DE12-3655-DB43-8C5E-0AEF32E8DEE6}"/>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carbon dioxide (CO</a:t>
            </a:r>
            <a:r>
              <a:rPr lang="en-US" altLang="en-US" baseline="-25000"/>
              <a:t>2</a:t>
            </a:r>
            <a:r>
              <a:rPr lang="en-US" altLang="en-US"/>
              <a:t>) fire extinguishers.</a:t>
            </a:r>
          </a:p>
        </p:txBody>
      </p:sp>
      <p:graphicFrame>
        <p:nvGraphicFramePr>
          <p:cNvPr id="3" name="Content Placeholder 2" descr="Limitations&#10; Limited value on Class A fires that are located deep within the burning material&#10; Difficult to project CO2 very far from the extinguisher&#10; Its temperature has a minimal effect in cooling or extinguishing a fire&#10; Discharges with a loud noise&#10; May be a discharge of static electricity that can shock the operator when operated in areas of low humidity&#10;">
            <a:extLst>
              <a:ext uri="{FF2B5EF4-FFF2-40B4-BE49-F238E27FC236}">
                <a16:creationId xmlns:a16="http://schemas.microsoft.com/office/drawing/2014/main" id="{5C166E65-452C-0C43-8889-3A54A0F41F5C}"/>
              </a:ext>
            </a:extLst>
          </p:cNvPr>
          <p:cNvGraphicFramePr>
            <a:graphicFrameLocks noGrp="1"/>
          </p:cNvGraphicFramePr>
          <p:nvPr>
            <p:ph idx="1"/>
            <p:extLst>
              <p:ext uri="{D42A27DB-BD31-4B8C-83A1-F6EECF244321}">
                <p14:modId xmlns:p14="http://schemas.microsoft.com/office/powerpoint/2010/main" val="3123190067"/>
              </p:ext>
            </p:extLst>
          </p:nvPr>
        </p:nvGraphicFramePr>
        <p:xfrm>
          <a:off x="685800" y="1752600"/>
          <a:ext cx="77724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AD6F22-360C-374C-AD4E-C30EABFE2E3A}"/>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B1A0BD0D-8A8A-A644-B189-4698A5D28E84}" type="slidenum">
              <a:rPr lang="en-US" altLang="en-US" sz="1200">
                <a:latin typeface="Tahoma" panose="020B0604030504040204" pitchFamily="34" charset="0"/>
              </a:rPr>
              <a:pPr eaLnBrk="1" hangingPunct="1"/>
              <a:t>107</a:t>
            </a:fld>
            <a:endParaRPr lang="en-US" altLang="en-US" sz="1200">
              <a:latin typeface="Tahoma" panose="020B0604030504040204" pitchFamily="34" charset="0"/>
            </a:endParaRPr>
          </a:p>
        </p:txBody>
      </p:sp>
      <p:sp>
        <p:nvSpPr>
          <p:cNvPr id="116738" name="Title 1">
            <a:extLst>
              <a:ext uri="{FF2B5EF4-FFF2-40B4-BE49-F238E27FC236}">
                <a16:creationId xmlns:a16="http://schemas.microsoft.com/office/drawing/2014/main" id="{4EE5859A-1984-B440-97E7-4247811564B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WARNING</a:t>
            </a:r>
          </a:p>
        </p:txBody>
      </p:sp>
      <p:sp>
        <p:nvSpPr>
          <p:cNvPr id="116739" name="Text Placeholder 2">
            <a:extLst>
              <a:ext uri="{FF2B5EF4-FFF2-40B4-BE49-F238E27FC236}">
                <a16:creationId xmlns:a16="http://schemas.microsoft.com/office/drawing/2014/main" id="{A619F966-12C5-3641-8FB4-52E3467E1490}"/>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a:t>Carbon dioxide (CO</a:t>
            </a:r>
            <a:r>
              <a:rPr lang="en-US" altLang="en-US" baseline="-25000"/>
              <a:t>2</a:t>
            </a:r>
            <a:r>
              <a:rPr lang="en-US" altLang="en-US"/>
              <a:t>) is an asphyxiant. Do not use a CO</a:t>
            </a:r>
            <a:r>
              <a:rPr lang="en-US" altLang="en-US" baseline="-25000"/>
              <a:t>2</a:t>
            </a:r>
            <a:r>
              <a:rPr lang="en-US" altLang="en-US"/>
              <a:t> extinguisher in a confined space without supplied-air respiratory protection.</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191162-7A14-ED47-95AE-DE8D26F10AC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8A6BCA33-0BE6-6447-9FB3-C75930DC7149}" type="slidenum">
              <a:rPr lang="en-US" altLang="en-US" sz="1200">
                <a:latin typeface="Tahoma" panose="020B0604030504040204" pitchFamily="34" charset="0"/>
              </a:rPr>
              <a:pPr eaLnBrk="1" hangingPunct="1"/>
              <a:t>108</a:t>
            </a:fld>
            <a:endParaRPr lang="en-US" altLang="en-US" sz="1200">
              <a:latin typeface="Tahoma" panose="020B0604030504040204" pitchFamily="34" charset="0"/>
            </a:endParaRPr>
          </a:p>
        </p:txBody>
      </p:sp>
      <p:sp>
        <p:nvSpPr>
          <p:cNvPr id="117762" name="Title 2">
            <a:extLst>
              <a:ext uri="{FF2B5EF4-FFF2-40B4-BE49-F238E27FC236}">
                <a16:creationId xmlns:a16="http://schemas.microsoft.com/office/drawing/2014/main" id="{811BF159-FE94-5045-B3DA-1AEC7089DB58}"/>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foam agent fire extinguishers.</a:t>
            </a:r>
          </a:p>
        </p:txBody>
      </p:sp>
      <p:pic>
        <p:nvPicPr>
          <p:cNvPr id="117764" name="Content Placeholder 4" descr="two firefighters manning a charged hoseline while another observes">
            <a:extLst>
              <a:ext uri="{FF2B5EF4-FFF2-40B4-BE49-F238E27FC236}">
                <a16:creationId xmlns:a16="http://schemas.microsoft.com/office/drawing/2014/main" id="{755E9692-DE9A-E943-B987-476EECAE858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209800"/>
            <a:ext cx="4811713" cy="297351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Characteristics&#10; Concentrate added to water to increase its effectiveness; may contain aqueous film forming foam (AFFF) or film forming fluoroprotein (FFFP) foam solutions&#10; Suitable for both Class A and Class B fires&#10; Most commonly, the foam concentrate is premixed in the extinguisher and discharged through a special aerating nozzle&#10;">
            <a:extLst>
              <a:ext uri="{FF2B5EF4-FFF2-40B4-BE49-F238E27FC236}">
                <a16:creationId xmlns:a16="http://schemas.microsoft.com/office/drawing/2014/main" id="{584F8E76-643E-AC4C-8483-68E5C4BD8124}"/>
              </a:ext>
            </a:extLst>
          </p:cNvPr>
          <p:cNvGraphicFramePr/>
          <p:nvPr>
            <p:extLst>
              <p:ext uri="{D42A27DB-BD31-4B8C-83A1-F6EECF244321}">
                <p14:modId xmlns:p14="http://schemas.microsoft.com/office/powerpoint/2010/main" val="2092490907"/>
              </p:ext>
            </p:extLst>
          </p:nvPr>
        </p:nvGraphicFramePr>
        <p:xfrm>
          <a:off x="4800600" y="1676400"/>
          <a:ext cx="3962400"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7766" name="Text Box 7">
            <a:extLst>
              <a:ext uri="{FF2B5EF4-FFF2-40B4-BE49-F238E27FC236}">
                <a16:creationId xmlns:a16="http://schemas.microsoft.com/office/drawing/2014/main" id="{2C03422A-AA70-6A43-96E4-1B40698994CB}"/>
              </a:ext>
            </a:extLst>
          </p:cNvPr>
          <p:cNvSpPr txBox="1">
            <a:spLocks noChangeArrowheads="1"/>
          </p:cNvSpPr>
          <p:nvPr/>
        </p:nvSpPr>
        <p:spPr bwMode="auto">
          <a:xfrm>
            <a:off x="5715000" y="6267644"/>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FA79BD-E2DD-1A49-8E60-D908710D8214}"/>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4920ABC7-1FDF-5648-86A9-3698707E3998}" type="slidenum">
              <a:rPr lang="en-US" altLang="en-US" sz="1200">
                <a:latin typeface="Tahoma" panose="020B0604030504040204" pitchFamily="34" charset="0"/>
              </a:rPr>
              <a:pPr eaLnBrk="1" hangingPunct="1"/>
              <a:t>10</a:t>
            </a:fld>
            <a:endParaRPr lang="en-US" altLang="en-US" sz="1200">
              <a:latin typeface="Tahoma" panose="020B0604030504040204" pitchFamily="34" charset="0"/>
            </a:endParaRPr>
          </a:p>
        </p:txBody>
      </p:sp>
      <p:sp>
        <p:nvSpPr>
          <p:cNvPr id="17410" name="Title 1">
            <a:extLst>
              <a:ext uri="{FF2B5EF4-FFF2-40B4-BE49-F238E27FC236}">
                <a16:creationId xmlns:a16="http://schemas.microsoft.com/office/drawing/2014/main" id="{0DFB18F3-859C-5448-B6C9-3FDBFF3E285C}"/>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17411" name="Text Placeholder 2">
            <a:extLst>
              <a:ext uri="{FF2B5EF4-FFF2-40B4-BE49-F238E27FC236}">
                <a16:creationId xmlns:a16="http://schemas.microsoft.com/office/drawing/2014/main" id="{441DE645-738D-F547-9A87-49B2EC5E6087}"/>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a:t>Class K is the most recently added classification of fire designated by NFPA®. It reflects the development and use of cooking oils that have extremely high combustion temperatures that require special extinguishing agents. In Europe this classification is designated as Class E.</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C92D19-858E-1D4C-B7FE-7E2EA65061E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5F33E4E9-2A16-C544-9D02-0C01C26CEC03}" type="slidenum">
              <a:rPr lang="en-US" altLang="en-US" sz="1200">
                <a:latin typeface="Tahoma" panose="020B0604030504040204" pitchFamily="34" charset="0"/>
              </a:rPr>
              <a:pPr eaLnBrk="1" hangingPunct="1"/>
              <a:t>109</a:t>
            </a:fld>
            <a:endParaRPr lang="en-US" altLang="en-US" sz="1200">
              <a:latin typeface="Tahoma" panose="020B0604030504040204" pitchFamily="34" charset="0"/>
            </a:endParaRPr>
          </a:p>
        </p:txBody>
      </p:sp>
      <p:sp>
        <p:nvSpPr>
          <p:cNvPr id="118786" name="Title 2">
            <a:extLst>
              <a:ext uri="{FF2B5EF4-FFF2-40B4-BE49-F238E27FC236}">
                <a16:creationId xmlns:a16="http://schemas.microsoft.com/office/drawing/2014/main" id="{35D9CD8E-9FA0-9749-9270-2F1EA96FB23A}"/>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foam agent fire extinguishers.</a:t>
            </a:r>
          </a:p>
        </p:txBody>
      </p:sp>
      <p:graphicFrame>
        <p:nvGraphicFramePr>
          <p:cNvPr id="3" name="Content Placeholder 2" descr="Effectiveness features&#10; Effective on Class A fuels&#10; Penetrates deeply into tightly packed fuels&#10; Very effective on flammable liquid fires&#10;">
            <a:extLst>
              <a:ext uri="{FF2B5EF4-FFF2-40B4-BE49-F238E27FC236}">
                <a16:creationId xmlns:a16="http://schemas.microsoft.com/office/drawing/2014/main" id="{4A3D8999-77E6-094D-9233-605522326F21}"/>
              </a:ext>
            </a:extLst>
          </p:cNvPr>
          <p:cNvGraphicFramePr>
            <a:graphicFrameLocks noGrp="1"/>
          </p:cNvGraphicFramePr>
          <p:nvPr>
            <p:ph idx="1"/>
            <p:extLst>
              <p:ext uri="{D42A27DB-BD31-4B8C-83A1-F6EECF244321}">
                <p14:modId xmlns:p14="http://schemas.microsoft.com/office/powerpoint/2010/main" val="2066833612"/>
              </p:ext>
            </p:extLst>
          </p:nvPr>
        </p:nvGraphicFramePr>
        <p:xfrm>
          <a:off x="685800" y="1981200"/>
          <a:ext cx="7772400" cy="266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E887FF-1145-D449-A6EC-6E52800CFDB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2C457B34-6495-F842-8E5F-C4E0331841A8}" type="slidenum">
              <a:rPr lang="en-US" altLang="en-US" sz="1200">
                <a:latin typeface="Tahoma" panose="020B0604030504040204" pitchFamily="34" charset="0"/>
              </a:rPr>
              <a:pPr eaLnBrk="1" hangingPunct="1"/>
              <a:t>110</a:t>
            </a:fld>
            <a:endParaRPr lang="en-US" altLang="en-US" sz="1200">
              <a:latin typeface="Tahoma" panose="020B0604030504040204" pitchFamily="34" charset="0"/>
            </a:endParaRPr>
          </a:p>
        </p:txBody>
      </p:sp>
      <p:sp>
        <p:nvSpPr>
          <p:cNvPr id="119810" name="Title 2">
            <a:extLst>
              <a:ext uri="{FF2B5EF4-FFF2-40B4-BE49-F238E27FC236}">
                <a16:creationId xmlns:a16="http://schemas.microsoft.com/office/drawing/2014/main" id="{F2A164D3-8887-F74C-9C1D-AA6E440A1E1F}"/>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dry chemical fire extinguishers.</a:t>
            </a:r>
          </a:p>
        </p:txBody>
      </p:sp>
      <p:graphicFrame>
        <p:nvGraphicFramePr>
          <p:cNvPr id="5" name="Content Placeholder 4" descr="Characteristics&#10; Do not dissipate into the atmosphere as rapidly as gases&#10; Especially suitable for controlling fires outdoors&#10;Frequently used agents&#10; Sodium bicarbonate&#10; Potassium bicarbonate &#10; Monoammonium phosphate (multipurpose)&#10; Urea potassium bicarbonate&#10; Potassium chloride&#10;">
            <a:extLst>
              <a:ext uri="{FF2B5EF4-FFF2-40B4-BE49-F238E27FC236}">
                <a16:creationId xmlns:a16="http://schemas.microsoft.com/office/drawing/2014/main" id="{1DB6A838-3370-994A-A8FB-433F1B252C02}"/>
              </a:ext>
            </a:extLst>
          </p:cNvPr>
          <p:cNvGraphicFramePr>
            <a:graphicFrameLocks noGrp="1"/>
          </p:cNvGraphicFramePr>
          <p:nvPr>
            <p:ph idx="1"/>
            <p:extLst>
              <p:ext uri="{D42A27DB-BD31-4B8C-83A1-F6EECF244321}">
                <p14:modId xmlns:p14="http://schemas.microsoft.com/office/powerpoint/2010/main" val="123648833"/>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0E2149-BE55-044B-A63E-8CD1480EB6D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BC5CC1A4-7869-8948-A732-5182E2033408}" type="slidenum">
              <a:rPr lang="en-US" altLang="en-US" sz="1200">
                <a:latin typeface="Tahoma" panose="020B0604030504040204" pitchFamily="34" charset="0"/>
              </a:rPr>
              <a:pPr eaLnBrk="1" hangingPunct="1"/>
              <a:t>111</a:t>
            </a:fld>
            <a:endParaRPr lang="en-US" altLang="en-US" sz="1200">
              <a:latin typeface="Tahoma" panose="020B0604030504040204" pitchFamily="34" charset="0"/>
            </a:endParaRPr>
          </a:p>
        </p:txBody>
      </p:sp>
      <p:sp>
        <p:nvSpPr>
          <p:cNvPr id="120834" name="Title 2">
            <a:extLst>
              <a:ext uri="{FF2B5EF4-FFF2-40B4-BE49-F238E27FC236}">
                <a16:creationId xmlns:a16="http://schemas.microsoft.com/office/drawing/2014/main" id="{14654806-27DF-874A-B793-9AB8BED6A4F2}"/>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wet chemical fire extinguishers.</a:t>
            </a:r>
          </a:p>
        </p:txBody>
      </p:sp>
      <p:pic>
        <p:nvPicPr>
          <p:cNvPr id="120836" name="Content Placeholder 2" descr="wet chemical fire extinguisher mounted on a wall">
            <a:extLst>
              <a:ext uri="{FF2B5EF4-FFF2-40B4-BE49-F238E27FC236}">
                <a16:creationId xmlns:a16="http://schemas.microsoft.com/office/drawing/2014/main" id="{27C60E2D-8CAE-8347-974C-0258B049BE8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3429000" cy="5143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Characteristics&#10; Solution composed of water and either potassium carbonate, potassium citrate, or potassium acetate&#10; Agent is delivered to the hazard area in the form of a spray&#10; Extinguishers are intended for use with Class K fixed systems or commercial kitchens that have deep fat fryers using vegetable or animal fats&#10; Inspectors should determine the type of agent in use in the fixed system; verify that the portable extinguishers mounted in the kitchen are compatible&#10;">
            <a:extLst>
              <a:ext uri="{FF2B5EF4-FFF2-40B4-BE49-F238E27FC236}">
                <a16:creationId xmlns:a16="http://schemas.microsoft.com/office/drawing/2014/main" id="{FFBBC9BD-EE22-FE43-BEDE-30871B085449}"/>
              </a:ext>
            </a:extLst>
          </p:cNvPr>
          <p:cNvGraphicFramePr/>
          <p:nvPr>
            <p:extLst>
              <p:ext uri="{D42A27DB-BD31-4B8C-83A1-F6EECF244321}">
                <p14:modId xmlns:p14="http://schemas.microsoft.com/office/powerpoint/2010/main" val="3899032435"/>
              </p:ext>
            </p:extLst>
          </p:nvPr>
        </p:nvGraphicFramePr>
        <p:xfrm>
          <a:off x="3200400" y="1676400"/>
          <a:ext cx="5562600" cy="444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680D1-FF20-B244-8C1F-F185546DD6F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16CBCA23-A9FE-3F43-87DD-C6186E7FD260}" type="slidenum">
              <a:rPr lang="en-US" altLang="en-US" sz="1200">
                <a:latin typeface="Tahoma" panose="020B0604030504040204" pitchFamily="34" charset="0"/>
              </a:rPr>
              <a:pPr eaLnBrk="1" hangingPunct="1"/>
              <a:t>112</a:t>
            </a:fld>
            <a:endParaRPr lang="en-US" altLang="en-US" sz="1200">
              <a:latin typeface="Tahoma" panose="020B0604030504040204" pitchFamily="34" charset="0"/>
            </a:endParaRPr>
          </a:p>
        </p:txBody>
      </p:sp>
      <p:sp>
        <p:nvSpPr>
          <p:cNvPr id="121858" name="Title 2">
            <a:extLst>
              <a:ext uri="{FF2B5EF4-FFF2-40B4-BE49-F238E27FC236}">
                <a16:creationId xmlns:a16="http://schemas.microsoft.com/office/drawing/2014/main" id="{EF08FEE4-B99A-E94F-B39C-84A214E1B2B4}"/>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clean agent fire extinguishers.</a:t>
            </a:r>
          </a:p>
        </p:txBody>
      </p:sp>
      <p:graphicFrame>
        <p:nvGraphicFramePr>
          <p:cNvPr id="5" name="Content Placeholder 4" descr="•Characteristics&#10;•Leaves no residue when discharged&#10;•Two halons are still in use in portable fire extinguishers&#10;•Halon 1211 is most commonly found in portable fire extinguishers&#10;•Halon 1301 is used in some portable fire extinguishers; more common in fixed-system applications&#10;•Extinguishers using halon replacements contain inert gases such as argon or DuPont FE-36™&#10;•Extinguishers are available in a variety of capacities and may cover 5 to 25 square feet (0.45 m2 to 2.25 m2)&#10;">
            <a:extLst>
              <a:ext uri="{FF2B5EF4-FFF2-40B4-BE49-F238E27FC236}">
                <a16:creationId xmlns:a16="http://schemas.microsoft.com/office/drawing/2014/main" id="{8D71BA83-2DD2-EB4E-8A44-D290F563F76B}"/>
              </a:ext>
            </a:extLst>
          </p:cNvPr>
          <p:cNvGraphicFramePr>
            <a:graphicFrameLocks noGrp="1"/>
          </p:cNvGraphicFramePr>
          <p:nvPr>
            <p:ph idx="1"/>
            <p:extLst>
              <p:ext uri="{D42A27DB-BD31-4B8C-83A1-F6EECF244321}">
                <p14:modId xmlns:p14="http://schemas.microsoft.com/office/powerpoint/2010/main" val="3611985816"/>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DBCF5F-9466-D346-921D-009B4838E68F}"/>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31DA3C17-DEE3-6942-A2E5-84BED08561B3}" type="slidenum">
              <a:rPr lang="en-US" altLang="en-US" sz="1200">
                <a:latin typeface="Tahoma" panose="020B0604030504040204" pitchFamily="34" charset="0"/>
              </a:rPr>
              <a:pPr eaLnBrk="1" hangingPunct="1"/>
              <a:t>113</a:t>
            </a:fld>
            <a:endParaRPr lang="en-US" altLang="en-US" sz="1200">
              <a:latin typeface="Tahoma" panose="020B0604030504040204" pitchFamily="34" charset="0"/>
            </a:endParaRPr>
          </a:p>
        </p:txBody>
      </p:sp>
      <p:sp>
        <p:nvSpPr>
          <p:cNvPr id="122882" name="Title 1">
            <a:extLst>
              <a:ext uri="{FF2B5EF4-FFF2-40B4-BE49-F238E27FC236}">
                <a16:creationId xmlns:a16="http://schemas.microsoft.com/office/drawing/2014/main" id="{EE9ED5FF-5310-7F46-8F1D-D7948A8959B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CAUTION</a:t>
            </a:r>
          </a:p>
        </p:txBody>
      </p:sp>
      <p:sp>
        <p:nvSpPr>
          <p:cNvPr id="122883" name="Text Placeholder 2">
            <a:extLst>
              <a:ext uri="{FF2B5EF4-FFF2-40B4-BE49-F238E27FC236}">
                <a16:creationId xmlns:a16="http://schemas.microsoft.com/office/drawing/2014/main" id="{5BD07F4C-350D-CF48-A407-EB63671B09AC}"/>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a:t>It is very important to use the correct extinguishing agent on a fire. Using the wrong agent can be dangerous and can result in a fire not being extinguished, a violent reaction, or both.</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C6649F-CB5F-7948-B734-D4E8484E960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A4C763AF-9B4F-C641-9E29-D021ED3FFA57}" type="slidenum">
              <a:rPr lang="en-US" altLang="en-US" sz="1200">
                <a:latin typeface="Tahoma" panose="020B0604030504040204" pitchFamily="34" charset="0"/>
              </a:rPr>
              <a:pPr eaLnBrk="1" hangingPunct="1"/>
              <a:t>114</a:t>
            </a:fld>
            <a:endParaRPr lang="en-US" altLang="en-US" sz="1200">
              <a:latin typeface="Tahoma" panose="020B0604030504040204" pitchFamily="34" charset="0"/>
            </a:endParaRPr>
          </a:p>
        </p:txBody>
      </p:sp>
      <p:sp>
        <p:nvSpPr>
          <p:cNvPr id="123906" name="Title 2">
            <a:extLst>
              <a:ext uri="{FF2B5EF4-FFF2-40B4-BE49-F238E27FC236}">
                <a16:creationId xmlns:a16="http://schemas.microsoft.com/office/drawing/2014/main" id="{EC2146AC-DFDB-CB45-8D36-53AB00778DE7}"/>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stored-pressure extinguishers.</a:t>
            </a:r>
          </a:p>
        </p:txBody>
      </p:sp>
      <p:graphicFrame>
        <p:nvGraphicFramePr>
          <p:cNvPr id="6" name="Diagram 5" descr="Contains an expellant gas and extinguishing agent in a single chamber &#10;Pressure of the gas forces the agent out through a siphon tube into the chamber, valve, and nozzle assembly&#10;Usually requires special charging equipment for pressurization&#10;Licensed distributors usually perform needed services&#10;Normally found in locations where a high-use factor is not expected&#10;Air-pressurized water (APW) extinguishers are the most common&#10;">
            <a:extLst>
              <a:ext uri="{FF2B5EF4-FFF2-40B4-BE49-F238E27FC236}">
                <a16:creationId xmlns:a16="http://schemas.microsoft.com/office/drawing/2014/main" id="{04216D2B-FF11-7E49-81D8-5B85F6DCDFB3}"/>
              </a:ext>
            </a:extLst>
          </p:cNvPr>
          <p:cNvGraphicFramePr/>
          <p:nvPr>
            <p:extLst>
              <p:ext uri="{D42A27DB-BD31-4B8C-83A1-F6EECF244321}">
                <p14:modId xmlns:p14="http://schemas.microsoft.com/office/powerpoint/2010/main" val="3379589837"/>
              </p:ext>
            </p:extLst>
          </p:nvPr>
        </p:nvGraphicFramePr>
        <p:xfrm>
          <a:off x="3352800" y="1524000"/>
          <a:ext cx="5486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3908" name="Content Placeholder 2" descr="diagram showing the inside components of a stored pressure water extinguisher">
            <a:extLst>
              <a:ext uri="{FF2B5EF4-FFF2-40B4-BE49-F238E27FC236}">
                <a16:creationId xmlns:a16="http://schemas.microsoft.com/office/drawing/2014/main" id="{6703AF5D-4E5A-8847-ABA3-E581335F70E1}"/>
              </a:ext>
            </a:extLst>
          </p:cNvPr>
          <p:cNvPicPr>
            <a:picLocks noGrp="1" noChangeAspect="1"/>
          </p:cNvPicPr>
          <p:nvPr>
            <p:ph idx="1"/>
          </p:nvPr>
        </p:nvPicPr>
        <p:blipFill rotWithShape="1">
          <a:blip r:embed="rId8">
            <a:extLst>
              <a:ext uri="{28A0092B-C50C-407E-A947-70E740481C1C}">
                <a14:useLocalDpi xmlns:a14="http://schemas.microsoft.com/office/drawing/2010/main" val="0"/>
              </a:ext>
            </a:extLst>
          </a:blip>
          <a:srcRect l="4167" t="1485" r="6250" b="2010"/>
          <a:stretch/>
        </p:blipFill>
        <p:spPr bwMode="auto">
          <a:xfrm>
            <a:off x="381001" y="1752600"/>
            <a:ext cx="2895600" cy="43770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83B4D8-5B9A-4E4D-A6B9-A3CD25690D1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48D7C1C8-0021-C344-B93A-8D320973285B}" type="slidenum">
              <a:rPr lang="en-US" altLang="en-US" sz="1200">
                <a:latin typeface="Tahoma" panose="020B0604030504040204" pitchFamily="34" charset="0"/>
              </a:rPr>
              <a:pPr eaLnBrk="1" hangingPunct="1"/>
              <a:t>115</a:t>
            </a:fld>
            <a:endParaRPr lang="en-US" altLang="en-US" sz="1200">
              <a:latin typeface="Tahoma" panose="020B0604030504040204" pitchFamily="34" charset="0"/>
            </a:endParaRPr>
          </a:p>
        </p:txBody>
      </p:sp>
      <p:sp>
        <p:nvSpPr>
          <p:cNvPr id="124930" name="Title 2">
            <a:extLst>
              <a:ext uri="{FF2B5EF4-FFF2-40B4-BE49-F238E27FC236}">
                <a16:creationId xmlns:a16="http://schemas.microsoft.com/office/drawing/2014/main" id="{89AC8DB5-DCD3-9844-A901-64ADE12B5935}"/>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cartridge-operated extinguishers.</a:t>
            </a:r>
          </a:p>
        </p:txBody>
      </p:sp>
      <p:graphicFrame>
        <p:nvGraphicFramePr>
          <p:cNvPr id="6" name="Diagram 5" descr="Stores expellant gas in a separate cartridge attached to the side of the agent cylinder or tank&#10;During activation, the expellant gas is released into the agent cylinder&#10;Pressure of the gas forces the agent into the application hose&#10;Discharge is controlled by a handheld nozzle/lever; no pressure gauge is provided&#10;Found in industrial operations&#10;Inspectors should verify that the expellant gas cartridge has not been activated; weigh to be sure that it has adequate gas&#10;When recharging, replace the gas cartridge and fill the agent cylinder&#10;">
            <a:extLst>
              <a:ext uri="{FF2B5EF4-FFF2-40B4-BE49-F238E27FC236}">
                <a16:creationId xmlns:a16="http://schemas.microsoft.com/office/drawing/2014/main" id="{B1834964-F5FA-1848-A409-734FD5D4B096}"/>
              </a:ext>
            </a:extLst>
          </p:cNvPr>
          <p:cNvGraphicFramePr/>
          <p:nvPr>
            <p:extLst>
              <p:ext uri="{D42A27DB-BD31-4B8C-83A1-F6EECF244321}">
                <p14:modId xmlns:p14="http://schemas.microsoft.com/office/powerpoint/2010/main" val="4156794985"/>
              </p:ext>
            </p:extLst>
          </p:nvPr>
        </p:nvGraphicFramePr>
        <p:xfrm>
          <a:off x="2895600" y="1537010"/>
          <a:ext cx="5962185" cy="48842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4932" name="Content Placeholder 2" descr="cartridge operated extinguisher">
            <a:extLst>
              <a:ext uri="{FF2B5EF4-FFF2-40B4-BE49-F238E27FC236}">
                <a16:creationId xmlns:a16="http://schemas.microsoft.com/office/drawing/2014/main" id="{FF11E0B3-B922-744B-8D06-920F54EA4286}"/>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7700" t="5939" r="7700" b="6465"/>
          <a:stretch/>
        </p:blipFill>
        <p:spPr bwMode="auto">
          <a:xfrm>
            <a:off x="228600" y="1981200"/>
            <a:ext cx="2404821" cy="373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E6FEB7-049A-7843-9E1B-7C41FCED391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625C320D-D0EB-8140-A40E-C28BDB5F5CED}" type="slidenum">
              <a:rPr lang="en-US" altLang="en-US" sz="1200">
                <a:latin typeface="Tahoma" panose="020B0604030504040204" pitchFamily="34" charset="0"/>
              </a:rPr>
              <a:pPr eaLnBrk="1" hangingPunct="1"/>
              <a:t>116</a:t>
            </a:fld>
            <a:endParaRPr lang="en-US" altLang="en-US" sz="1200">
              <a:latin typeface="Tahoma" panose="020B0604030504040204" pitchFamily="34" charset="0"/>
            </a:endParaRPr>
          </a:p>
        </p:txBody>
      </p:sp>
      <p:sp>
        <p:nvSpPr>
          <p:cNvPr id="125954" name="Title 2">
            <a:extLst>
              <a:ext uri="{FF2B5EF4-FFF2-40B4-BE49-F238E27FC236}">
                <a16:creationId xmlns:a16="http://schemas.microsoft.com/office/drawing/2014/main" id="{4A280F80-861E-704D-8AE1-804B24C97FBC}"/>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pump-operated extinguishers.</a:t>
            </a:r>
          </a:p>
        </p:txBody>
      </p:sp>
      <p:graphicFrame>
        <p:nvGraphicFramePr>
          <p:cNvPr id="6" name="Diagram 5" descr="Discharges its agent by the manual operation of a pump&#10;Only water can be used in this type of extinguisher&#10;Primary advantage is that it can be refilled from any available water source&#10;Not generally found outside fire departments or fire brigades&#10;Maintenance is extremely simple&#10;">
            <a:extLst>
              <a:ext uri="{FF2B5EF4-FFF2-40B4-BE49-F238E27FC236}">
                <a16:creationId xmlns:a16="http://schemas.microsoft.com/office/drawing/2014/main" id="{2126A9E4-D568-7349-BBBD-E27760A12DE3}"/>
              </a:ext>
            </a:extLst>
          </p:cNvPr>
          <p:cNvGraphicFramePr/>
          <p:nvPr>
            <p:extLst>
              <p:ext uri="{D42A27DB-BD31-4B8C-83A1-F6EECF244321}">
                <p14:modId xmlns:p14="http://schemas.microsoft.com/office/powerpoint/2010/main" val="2219748755"/>
              </p:ext>
            </p:extLst>
          </p:nvPr>
        </p:nvGraphicFramePr>
        <p:xfrm>
          <a:off x="3505200" y="1752600"/>
          <a:ext cx="53340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5956" name="Content Placeholder 2" descr="pump operated extinguisher">
            <a:extLst>
              <a:ext uri="{FF2B5EF4-FFF2-40B4-BE49-F238E27FC236}">
                <a16:creationId xmlns:a16="http://schemas.microsoft.com/office/drawing/2014/main" id="{A5A35C44-7DBE-C94B-B7F7-7FDEF5EFA5A1}"/>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8589" t="5037" r="8965" b="4302"/>
          <a:stretch/>
        </p:blipFill>
        <p:spPr bwMode="auto">
          <a:xfrm>
            <a:off x="457200" y="2055542"/>
            <a:ext cx="2895600" cy="38137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B8C5AB-6809-B140-A6C3-FCCC274EB10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794BD085-5AB4-0F4A-880F-1376A8C83733}" type="slidenum">
              <a:rPr lang="en-US" altLang="en-US" sz="1200">
                <a:latin typeface="Tahoma" panose="020B0604030504040204" pitchFamily="34" charset="0"/>
              </a:rPr>
              <a:pPr eaLnBrk="1" hangingPunct="1"/>
              <a:t>117</a:t>
            </a:fld>
            <a:endParaRPr lang="en-US" altLang="en-US" sz="1200">
              <a:latin typeface="Tahoma" panose="020B0604030504040204" pitchFamily="34" charset="0"/>
            </a:endParaRPr>
          </a:p>
        </p:txBody>
      </p:sp>
      <p:sp>
        <p:nvSpPr>
          <p:cNvPr id="126978" name="Title 2">
            <a:extLst>
              <a:ext uri="{FF2B5EF4-FFF2-40B4-BE49-F238E27FC236}">
                <a16:creationId xmlns:a16="http://schemas.microsoft.com/office/drawing/2014/main" id="{9DFBEEC2-0FF8-9941-8E6D-536626C86038}"/>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how to spot a properly placed fire extinguisher.</a:t>
            </a:r>
          </a:p>
        </p:txBody>
      </p:sp>
      <p:pic>
        <p:nvPicPr>
          <p:cNvPr id="126980" name="Content Placeholder 2" descr="fire extinguisher placed in a clearly visible location with proper sinage">
            <a:extLst>
              <a:ext uri="{FF2B5EF4-FFF2-40B4-BE49-F238E27FC236}">
                <a16:creationId xmlns:a16="http://schemas.microsoft.com/office/drawing/2014/main" id="{4E86DDCF-1BFA-DA41-9F45-096D5F3C769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992923"/>
            <a:ext cx="3349409" cy="4103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Visible and marked with legible signage &#10;Not blocked by storage or equipment&#10;Near points of egress or ingress&#10;Near normal paths of travel&#10;Placed in proper physical environment for extinguisher&#10;">
            <a:extLst>
              <a:ext uri="{FF2B5EF4-FFF2-40B4-BE49-F238E27FC236}">
                <a16:creationId xmlns:a16="http://schemas.microsoft.com/office/drawing/2014/main" id="{973CFCAF-2769-D048-AA94-C8FD7C30CD29}"/>
              </a:ext>
            </a:extLst>
          </p:cNvPr>
          <p:cNvGraphicFramePr/>
          <p:nvPr>
            <p:extLst>
              <p:ext uri="{D42A27DB-BD31-4B8C-83A1-F6EECF244321}">
                <p14:modId xmlns:p14="http://schemas.microsoft.com/office/powerpoint/2010/main" val="1185500396"/>
              </p:ext>
            </p:extLst>
          </p:nvPr>
        </p:nvGraphicFramePr>
        <p:xfrm>
          <a:off x="3505200" y="2590800"/>
          <a:ext cx="53340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20EB2E-EC9B-3F4B-84E8-A360454A411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595DE6F6-B8B2-AE4E-9E79-6DAE87151EFE}" type="slidenum">
              <a:rPr lang="en-US" altLang="en-US" sz="1200">
                <a:latin typeface="Tahoma" panose="020B0604030504040204" pitchFamily="34" charset="0"/>
              </a:rPr>
              <a:pPr eaLnBrk="1" hangingPunct="1"/>
              <a:t>118</a:t>
            </a:fld>
            <a:endParaRPr lang="en-US" altLang="en-US" sz="1200">
              <a:latin typeface="Tahoma" panose="020B0604030504040204" pitchFamily="34" charset="0"/>
            </a:endParaRPr>
          </a:p>
        </p:txBody>
      </p:sp>
      <p:sp>
        <p:nvSpPr>
          <p:cNvPr id="128002" name="Title 2">
            <a:extLst>
              <a:ext uri="{FF2B5EF4-FFF2-40B4-BE49-F238E27FC236}">
                <a16:creationId xmlns:a16="http://schemas.microsoft.com/office/drawing/2014/main" id="{C4FE022D-FC04-8544-A49C-D11974C56984}"/>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Properly securing extinguishers to the structure will prevent injury and damage.</a:t>
            </a:r>
          </a:p>
        </p:txBody>
      </p:sp>
      <p:graphicFrame>
        <p:nvGraphicFramePr>
          <p:cNvPr id="6" name="Diagram 5" descr="Extinguishers are frequently placed in cabinets or wall recesses to protect both the extinguisher and people who might walk into them &#10;If an extinguisher cabinet is placed in a fire-rated wall, the cabinet must have the same fire-resistance rating as the wall assembly&#10;">
            <a:extLst>
              <a:ext uri="{FF2B5EF4-FFF2-40B4-BE49-F238E27FC236}">
                <a16:creationId xmlns:a16="http://schemas.microsoft.com/office/drawing/2014/main" id="{BAA2AAD5-C467-9548-B179-6158C1824709}"/>
              </a:ext>
            </a:extLst>
          </p:cNvPr>
          <p:cNvGraphicFramePr/>
          <p:nvPr>
            <p:extLst>
              <p:ext uri="{D42A27DB-BD31-4B8C-83A1-F6EECF244321}">
                <p14:modId xmlns:p14="http://schemas.microsoft.com/office/powerpoint/2010/main" val="2681215398"/>
              </p:ext>
            </p:extLst>
          </p:nvPr>
        </p:nvGraphicFramePr>
        <p:xfrm>
          <a:off x="3505200" y="1981200"/>
          <a:ext cx="53340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8004" name="Content Placeholder 2" descr="fire extinguisher in a glass case attached to a wall">
            <a:extLst>
              <a:ext uri="{FF2B5EF4-FFF2-40B4-BE49-F238E27FC236}">
                <a16:creationId xmlns:a16="http://schemas.microsoft.com/office/drawing/2014/main" id="{2680E51E-CE6D-7646-BEEB-C1AFA40F7BA7}"/>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4445" t="15132" r="13333" b="7692"/>
          <a:stretch/>
        </p:blipFill>
        <p:spPr bwMode="auto">
          <a:xfrm>
            <a:off x="457200" y="1828800"/>
            <a:ext cx="2819400"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CD662E-D7FD-4543-B786-F6A1CBC77563}"/>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13</a:t>
            </a:r>
            <a:r>
              <a:rPr lang="en-US" altLang="en-US" sz="1200">
                <a:latin typeface="Tahoma" panose="020B0604030504040204" pitchFamily="34" charset="0"/>
                <a:cs typeface="Arial" panose="020B0604020202020204" pitchFamily="34" charset="0"/>
              </a:rPr>
              <a:t>–</a:t>
            </a:r>
            <a:fld id="{C89CCA7C-BD9C-E143-B68B-F0FB1BB13329}" type="slidenum">
              <a:rPr lang="en-US" altLang="en-US" sz="1200">
                <a:latin typeface="Tahoma" panose="020B0604030504040204" pitchFamily="34" charset="0"/>
              </a:rPr>
              <a:pPr eaLnBrk="1" hangingPunct="1"/>
              <a:t>11</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8434" name="Title 1">
            <a:extLst>
              <a:ext uri="{FF2B5EF4-FFF2-40B4-BE49-F238E27FC236}">
                <a16:creationId xmlns:a16="http://schemas.microsoft.com/office/drawing/2014/main" id="{E0D07154-2E99-0F48-BB83-6EBF0F168353}"/>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8435" name="Text Placeholder 2">
            <a:extLst>
              <a:ext uri="{FF2B5EF4-FFF2-40B4-BE49-F238E27FC236}">
                <a16:creationId xmlns:a16="http://schemas.microsoft.com/office/drawing/2014/main" id="{C6832D32-C27F-814A-A243-44B1C7F5B86D}"/>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Define the different fire classifications.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DCF30B-E1D1-B240-A6BA-5322BF539D1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F195EE0E-82AC-B946-B5EB-973560E17C87}" type="slidenum">
              <a:rPr lang="en-US" altLang="en-US" sz="1200">
                <a:latin typeface="Tahoma" panose="020B0604030504040204" pitchFamily="34" charset="0"/>
              </a:rPr>
              <a:pPr eaLnBrk="1" hangingPunct="1"/>
              <a:t>119</a:t>
            </a:fld>
            <a:endParaRPr lang="en-US" altLang="en-US" sz="1200">
              <a:latin typeface="Tahoma" panose="020B0604030504040204" pitchFamily="34" charset="0"/>
            </a:endParaRPr>
          </a:p>
        </p:txBody>
      </p:sp>
      <p:sp>
        <p:nvSpPr>
          <p:cNvPr id="129026" name="Title 2">
            <a:extLst>
              <a:ext uri="{FF2B5EF4-FFF2-40B4-BE49-F238E27FC236}">
                <a16:creationId xmlns:a16="http://schemas.microsoft.com/office/drawing/2014/main" id="{6966BA64-9DA8-334B-A009-BC713104069D}"/>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Extinguishers need to be placed so that they are easy to access.</a:t>
            </a:r>
          </a:p>
        </p:txBody>
      </p:sp>
      <p:graphicFrame>
        <p:nvGraphicFramePr>
          <p:cNvPr id="2" name="Diagram 1" descr="Extinguishers with a gross weight not exceeding 40 pounds (18 kg) should be installed so that the top of the extinguisher is not more than 5 feet (1.5 m) above the floor &#10;Extinguishers with a gross weight greater than 40 pounds (18 kg), except wheeled types, should be installed so that the top of the extinguisher is not more than 3_ feet (1 m) above the floor&#10;Clearance between the bottom of the extinguisher and the floor should never be less than 4 inches (100 mm)&#10;">
            <a:extLst>
              <a:ext uri="{FF2B5EF4-FFF2-40B4-BE49-F238E27FC236}">
                <a16:creationId xmlns:a16="http://schemas.microsoft.com/office/drawing/2014/main" id="{8FE8C8AC-2406-9245-89BF-0767062E170E}"/>
              </a:ext>
            </a:extLst>
          </p:cNvPr>
          <p:cNvGraphicFramePr/>
          <p:nvPr>
            <p:extLst>
              <p:ext uri="{D42A27DB-BD31-4B8C-83A1-F6EECF244321}">
                <p14:modId xmlns:p14="http://schemas.microsoft.com/office/powerpoint/2010/main" val="926108996"/>
              </p:ext>
            </p:extLst>
          </p:nvPr>
        </p:nvGraphicFramePr>
        <p:xfrm>
          <a:off x="3962400" y="1778000"/>
          <a:ext cx="4800600" cy="452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9028" name="Content Placeholder 2" descr="diagram showing proper extinguisher placement - Not more than 5 feet (1.5 meters) above the floor">
            <a:extLst>
              <a:ext uri="{FF2B5EF4-FFF2-40B4-BE49-F238E27FC236}">
                <a16:creationId xmlns:a16="http://schemas.microsoft.com/office/drawing/2014/main" id="{FAABDE05-03A2-6243-A2CA-89E7196DE18F}"/>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04800" y="1905000"/>
            <a:ext cx="3441912" cy="408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BF59B4-9CC9-9144-8592-8A5B48C3223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E89C19CC-80A3-2441-AD2F-8099E764DE04}" type="slidenum">
              <a:rPr lang="en-US" altLang="en-US" sz="1200">
                <a:latin typeface="Tahoma" panose="020B0604030504040204" pitchFamily="34" charset="0"/>
              </a:rPr>
              <a:pPr eaLnBrk="1" hangingPunct="1"/>
              <a:t>120</a:t>
            </a:fld>
            <a:endParaRPr lang="en-US" altLang="en-US" sz="1200">
              <a:latin typeface="Tahoma" panose="020B0604030504040204" pitchFamily="34" charset="0"/>
            </a:endParaRPr>
          </a:p>
        </p:txBody>
      </p:sp>
      <p:sp>
        <p:nvSpPr>
          <p:cNvPr id="130050" name="Title 2">
            <a:extLst>
              <a:ext uri="{FF2B5EF4-FFF2-40B4-BE49-F238E27FC236}">
                <a16:creationId xmlns:a16="http://schemas.microsoft.com/office/drawing/2014/main" id="{89DF4453-8C3E-A541-8B8D-324D5CA32181}"/>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Physical environment is very important to extinguisher reliability.</a:t>
            </a:r>
          </a:p>
        </p:txBody>
      </p:sp>
      <p:graphicFrame>
        <p:nvGraphicFramePr>
          <p:cNvPr id="6" name="Content Placeholder 5" descr="•The greatest concern is the temperature of the environment&#10;•Water-based extinguishers&#10;•Must be located where freezing is not possible&#10;•Specialized extinguishers&#10;•Available for temperatures as low as -65°F (-54°C)&#10;•Extinguishers using plain water can be provided with antifreeze recommended by the manufacturer&#10;">
            <a:extLst>
              <a:ext uri="{FF2B5EF4-FFF2-40B4-BE49-F238E27FC236}">
                <a16:creationId xmlns:a16="http://schemas.microsoft.com/office/drawing/2014/main" id="{03F5F053-C1CD-6F49-B45A-297DCBBBD9DA}"/>
              </a:ext>
            </a:extLst>
          </p:cNvPr>
          <p:cNvGraphicFramePr>
            <a:graphicFrameLocks noGrp="1"/>
          </p:cNvGraphicFramePr>
          <p:nvPr>
            <p:ph idx="1"/>
            <p:extLst>
              <p:ext uri="{D42A27DB-BD31-4B8C-83A1-F6EECF244321}">
                <p14:modId xmlns:p14="http://schemas.microsoft.com/office/powerpoint/2010/main" val="2201608841"/>
              </p:ext>
            </p:extLst>
          </p:nvPr>
        </p:nvGraphicFramePr>
        <p:xfrm>
          <a:off x="685800" y="1752600"/>
          <a:ext cx="7772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CDD24A-6416-3645-82C0-C761BE514BE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2930AE5B-1AB8-2348-B112-147D36D65D44}" type="slidenum">
              <a:rPr lang="en-US" altLang="en-US" sz="1200">
                <a:latin typeface="Tahoma" panose="020B0604030504040204" pitchFamily="34" charset="0"/>
              </a:rPr>
              <a:pPr eaLnBrk="1" hangingPunct="1"/>
              <a:t>121</a:t>
            </a:fld>
            <a:endParaRPr lang="en-US" altLang="en-US" sz="1200">
              <a:latin typeface="Tahoma" panose="020B0604030504040204" pitchFamily="34" charset="0"/>
            </a:endParaRPr>
          </a:p>
        </p:txBody>
      </p:sp>
      <p:sp>
        <p:nvSpPr>
          <p:cNvPr id="131074" name="Title 2">
            <a:extLst>
              <a:ext uri="{FF2B5EF4-FFF2-40B4-BE49-F238E27FC236}">
                <a16:creationId xmlns:a16="http://schemas.microsoft.com/office/drawing/2014/main" id="{9C9C8A2E-B1BF-FC48-93EE-34C284DF5C6B}"/>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Understand environmental factors that can impact extinguisher reliability.</a:t>
            </a:r>
          </a:p>
        </p:txBody>
      </p:sp>
      <p:graphicFrame>
        <p:nvGraphicFramePr>
          <p:cNvPr id="5" name="Diagram 4" descr="Corrosive atmosphere&#10; May be present not only in an industrial environment but also in marine applications where extinguishers are exposed to saltwater spray&#10;Outdoor installations&#10; Extinguisher can be protected with a plastic bag or placed in a cabinet&#10;Marine applications&#10; Extinguishers are available that have been listed for use in a saltwater environment&#10;">
            <a:extLst>
              <a:ext uri="{FF2B5EF4-FFF2-40B4-BE49-F238E27FC236}">
                <a16:creationId xmlns:a16="http://schemas.microsoft.com/office/drawing/2014/main" id="{C682F03A-F36A-0D44-B926-EE83E3CA3E8C}"/>
              </a:ext>
            </a:extLst>
          </p:cNvPr>
          <p:cNvGraphicFramePr/>
          <p:nvPr>
            <p:extLst>
              <p:ext uri="{D42A27DB-BD31-4B8C-83A1-F6EECF244321}">
                <p14:modId xmlns:p14="http://schemas.microsoft.com/office/powerpoint/2010/main" val="1773191409"/>
              </p:ext>
            </p:extLst>
          </p:nvPr>
        </p:nvGraphicFramePr>
        <p:xfrm>
          <a:off x="2895600" y="1676400"/>
          <a:ext cx="5943600" cy="444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1076" name="Content Placeholder 2" descr="protective cover over a fire extinguisher">
            <a:extLst>
              <a:ext uri="{FF2B5EF4-FFF2-40B4-BE49-F238E27FC236}">
                <a16:creationId xmlns:a16="http://schemas.microsoft.com/office/drawing/2014/main" id="{07895857-8A1C-E54E-B0FD-278AEAFDC388}"/>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228600" y="1501775"/>
            <a:ext cx="3657600" cy="5127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7" name="Rectangle 10">
            <a:extLst>
              <a:ext uri="{FF2B5EF4-FFF2-40B4-BE49-F238E27FC236}">
                <a16:creationId xmlns:a16="http://schemas.microsoft.com/office/drawing/2014/main" id="{196F7A6A-ED96-D345-BC9F-4CA11C4348F1}"/>
              </a:ext>
            </a:extLst>
          </p:cNvPr>
          <p:cNvSpPr>
            <a:spLocks noChangeArrowheads="1"/>
          </p:cNvSpPr>
          <p:nvPr/>
        </p:nvSpPr>
        <p:spPr bwMode="auto">
          <a:xfrm rot="-5400000">
            <a:off x="-1194593" y="4471193"/>
            <a:ext cx="373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Tyco Products</a:t>
            </a:r>
            <a:endParaRPr lang="en-US" altLang="en-US" sz="1200" b="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AB3238-7B21-8F48-AEB2-8B6C15DC2517}"/>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13</a:t>
            </a:r>
            <a:r>
              <a:rPr lang="en-US" altLang="en-US" sz="1200">
                <a:latin typeface="Tahoma" panose="020B0604030504040204" pitchFamily="34" charset="0"/>
                <a:cs typeface="Arial" panose="020B0604020202020204" pitchFamily="34" charset="0"/>
              </a:rPr>
              <a:t>–</a:t>
            </a:r>
            <a:fld id="{D6913BA6-B29E-CB4E-8699-49CD5248B5FE}" type="slidenum">
              <a:rPr lang="en-US" altLang="en-US" sz="1200">
                <a:latin typeface="Tahoma" panose="020B0604030504040204" pitchFamily="34" charset="0"/>
              </a:rPr>
              <a:pPr eaLnBrk="1" hangingPunct="1"/>
              <a:t>122</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32098" name="Title 1">
            <a:extLst>
              <a:ext uri="{FF2B5EF4-FFF2-40B4-BE49-F238E27FC236}">
                <a16:creationId xmlns:a16="http://schemas.microsoft.com/office/drawing/2014/main" id="{69A1462C-65F5-0F42-BA38-2E1929547540}"/>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32099" name="Text Placeholder 2">
            <a:extLst>
              <a:ext uri="{FF2B5EF4-FFF2-40B4-BE49-F238E27FC236}">
                <a16:creationId xmlns:a16="http://schemas.microsoft.com/office/drawing/2014/main" id="{7D0FD3BA-AE55-CA49-968E-348C93FFAD8F}"/>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should properly placed fire extinguishers exhibit?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2D29C4-BE17-6D4E-9FE4-53F912738F28}"/>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13</a:t>
            </a:r>
            <a:r>
              <a:rPr lang="en-US" altLang="en-US" sz="1200">
                <a:latin typeface="Tahoma" panose="020B0604030504040204" pitchFamily="34" charset="0"/>
                <a:cs typeface="Arial" panose="020B0604020202020204" pitchFamily="34" charset="0"/>
              </a:rPr>
              <a:t>–</a:t>
            </a:r>
            <a:fld id="{008CE14C-3C01-C046-8B03-755E9911EF34}" type="slidenum">
              <a:rPr lang="en-US" altLang="en-US" sz="1200">
                <a:latin typeface="Tahoma" panose="020B0604030504040204" pitchFamily="34" charset="0"/>
              </a:rPr>
              <a:pPr eaLnBrk="1" hangingPunct="1"/>
              <a:t>123</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33122" name="Title 1">
            <a:extLst>
              <a:ext uri="{FF2B5EF4-FFF2-40B4-BE49-F238E27FC236}">
                <a16:creationId xmlns:a16="http://schemas.microsoft.com/office/drawing/2014/main" id="{9E2B5AF9-0191-5849-A8AD-544BC23399D3}"/>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33123" name="Text Placeholder 2">
            <a:extLst>
              <a:ext uri="{FF2B5EF4-FFF2-40B4-BE49-F238E27FC236}">
                <a16:creationId xmlns:a16="http://schemas.microsoft.com/office/drawing/2014/main" id="{6401A9EC-97E9-0944-86C0-54403255B22C}"/>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How does an inspector determine if an extinguisher is operational and ready for use?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7CFFE-0CC2-164E-8EC4-D5E68A1865A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54C89D19-F891-7344-8871-6C0F9AC4E04E}" type="slidenum">
              <a:rPr lang="en-US" altLang="en-US" sz="1200">
                <a:latin typeface="Tahoma" panose="020B0604030504040204" pitchFamily="34" charset="0"/>
              </a:rPr>
              <a:pPr eaLnBrk="1" hangingPunct="1"/>
              <a:t>124</a:t>
            </a:fld>
            <a:endParaRPr lang="en-US" altLang="en-US" sz="1200">
              <a:latin typeface="Tahoma" panose="020B0604030504040204" pitchFamily="34" charset="0"/>
            </a:endParaRPr>
          </a:p>
        </p:txBody>
      </p:sp>
      <p:sp>
        <p:nvSpPr>
          <p:cNvPr id="134147" name="Title 2">
            <a:extLst>
              <a:ext uri="{FF2B5EF4-FFF2-40B4-BE49-F238E27FC236}">
                <a16:creationId xmlns:a16="http://schemas.microsoft.com/office/drawing/2014/main" id="{BB5067CC-925E-5E4A-80C8-AB9DF6D81ED3}"/>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134146" name="Content Placeholder 1">
            <a:extLst>
              <a:ext uri="{FF2B5EF4-FFF2-40B4-BE49-F238E27FC236}">
                <a16:creationId xmlns:a16="http://schemas.microsoft.com/office/drawing/2014/main" id="{1DE3134A-F40E-AA42-B169-162D1D44B9EE}"/>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Special-agent extinguishing systems and portable fire extinguishers are major components of fire and life safety systems.</a:t>
            </a:r>
          </a:p>
        </p:txBody>
      </p:sp>
      <p:sp>
        <p:nvSpPr>
          <p:cNvPr id="134149" name="Text Box 7">
            <a:extLst>
              <a:ext uri="{FF2B5EF4-FFF2-40B4-BE49-F238E27FC236}">
                <a16:creationId xmlns:a16="http://schemas.microsoft.com/office/drawing/2014/main" id="{6A600D4C-CFEE-7B4C-876F-33F6B736AA20}"/>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A55884-0A5E-5E42-A1AF-896AD36B2A4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CEEBDAAE-C2F7-3A48-A8D6-4952EC0278BD}" type="slidenum">
              <a:rPr lang="en-US" altLang="en-US" sz="1200">
                <a:latin typeface="Tahoma" panose="020B0604030504040204" pitchFamily="34" charset="0"/>
              </a:rPr>
              <a:pPr eaLnBrk="1" hangingPunct="1"/>
              <a:t>125</a:t>
            </a:fld>
            <a:endParaRPr lang="en-US" altLang="en-US" sz="1200">
              <a:latin typeface="Tahoma" panose="020B0604030504040204" pitchFamily="34" charset="0"/>
            </a:endParaRPr>
          </a:p>
        </p:txBody>
      </p:sp>
      <p:sp>
        <p:nvSpPr>
          <p:cNvPr id="135171" name="Title 2">
            <a:extLst>
              <a:ext uri="{FF2B5EF4-FFF2-40B4-BE49-F238E27FC236}">
                <a16:creationId xmlns:a16="http://schemas.microsoft.com/office/drawing/2014/main" id="{8E4EEC04-202F-4249-A236-86A2D5A8AC73}"/>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135170" name="Content Placeholder 1">
            <a:extLst>
              <a:ext uri="{FF2B5EF4-FFF2-40B4-BE49-F238E27FC236}">
                <a16:creationId xmlns:a16="http://schemas.microsoft.com/office/drawing/2014/main" id="{575E1C82-8C19-9C42-8266-6C19EEF5230C}"/>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This chapter provided the fire inspector students on both levels with an overview of the types of special-agent systems and portable fire extinguishers that might be found during a building or facility fire inspection.</a:t>
            </a:r>
          </a:p>
        </p:txBody>
      </p:sp>
      <p:sp>
        <p:nvSpPr>
          <p:cNvPr id="135173" name="Text Box 7">
            <a:extLst>
              <a:ext uri="{FF2B5EF4-FFF2-40B4-BE49-F238E27FC236}">
                <a16:creationId xmlns:a16="http://schemas.microsoft.com/office/drawing/2014/main" id="{2DDF54C3-865E-8445-AF71-805676C3E0E9}"/>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65E48A-668C-6048-8BFF-3BE03FA7336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0646CA31-463C-2C42-A1D6-F19A32406026}" type="slidenum">
              <a:rPr lang="en-US" altLang="en-US" sz="1200">
                <a:latin typeface="Tahoma" panose="020B0604030504040204" pitchFamily="34" charset="0"/>
              </a:rPr>
              <a:pPr eaLnBrk="1" hangingPunct="1"/>
              <a:t>126</a:t>
            </a:fld>
            <a:endParaRPr lang="en-US" altLang="en-US" sz="1200">
              <a:latin typeface="Tahoma" panose="020B0604030504040204" pitchFamily="34" charset="0"/>
            </a:endParaRPr>
          </a:p>
        </p:txBody>
      </p:sp>
      <p:sp>
        <p:nvSpPr>
          <p:cNvPr id="136195" name="Title 2">
            <a:extLst>
              <a:ext uri="{FF2B5EF4-FFF2-40B4-BE49-F238E27FC236}">
                <a16:creationId xmlns:a16="http://schemas.microsoft.com/office/drawing/2014/main" id="{60F5722B-D1A6-AC46-A776-28ACE11BF8FD}"/>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136194" name="Content Placeholder 1">
            <a:extLst>
              <a:ext uri="{FF2B5EF4-FFF2-40B4-BE49-F238E27FC236}">
                <a16:creationId xmlns:a16="http://schemas.microsoft.com/office/drawing/2014/main" id="{27F048A7-E578-F747-AEB7-515AF7C6CC8A}"/>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The inspector should become familiar with the specific types of special-agent fire extinguishing systems that are found locally as well as the locally adopted codes and standards that govern the distribution and installation of portable fire extinguishers.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5E8A92-6F22-C344-AD50-6B23BEFA21D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3F0D9C58-F254-684D-9D66-5BB85DAC64BC}" type="slidenum">
              <a:rPr lang="en-US" altLang="en-US" sz="1200">
                <a:latin typeface="Tahoma" panose="020B0604030504040204" pitchFamily="34" charset="0"/>
              </a:rPr>
              <a:pPr eaLnBrk="1" hangingPunct="1"/>
              <a:t>12</a:t>
            </a:fld>
            <a:endParaRPr lang="en-US" altLang="en-US" sz="1200">
              <a:latin typeface="Tahoma" panose="020B0604030504040204" pitchFamily="34" charset="0"/>
            </a:endParaRPr>
          </a:p>
        </p:txBody>
      </p:sp>
      <p:sp>
        <p:nvSpPr>
          <p:cNvPr id="19458" name="Title 2">
            <a:extLst>
              <a:ext uri="{FF2B5EF4-FFF2-40B4-BE49-F238E27FC236}">
                <a16:creationId xmlns:a16="http://schemas.microsoft.com/office/drawing/2014/main" id="{E3E94439-CA6B-C04C-B41D-A82EDDF25A37}"/>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when dry-chemical extinguishing systems are used.</a:t>
            </a:r>
          </a:p>
        </p:txBody>
      </p:sp>
      <p:graphicFrame>
        <p:nvGraphicFramePr>
          <p:cNvPr id="3" name="Content Placeholder 2" descr="Used wherever rapid fire extinguishment is required and where reignition of the burning material is unlikely&#10;">
            <a:extLst>
              <a:ext uri="{FF2B5EF4-FFF2-40B4-BE49-F238E27FC236}">
                <a16:creationId xmlns:a16="http://schemas.microsoft.com/office/drawing/2014/main" id="{8A082A22-E584-7E44-898F-9011993897BD}"/>
              </a:ext>
            </a:extLst>
          </p:cNvPr>
          <p:cNvGraphicFramePr>
            <a:graphicFrameLocks noGrp="1"/>
          </p:cNvGraphicFramePr>
          <p:nvPr>
            <p:ph idx="1"/>
            <p:extLst>
              <p:ext uri="{D42A27DB-BD31-4B8C-83A1-F6EECF244321}">
                <p14:modId xmlns:p14="http://schemas.microsoft.com/office/powerpoint/2010/main" val="2114113749"/>
              </p:ext>
            </p:extLst>
          </p:nvPr>
        </p:nvGraphicFramePr>
        <p:xfrm>
          <a:off x="1371600" y="2209800"/>
          <a:ext cx="6858000" cy="32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1BA404-EE41-454E-BB08-1E0F2D3775E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01354EB4-BB80-2049-A045-283F6B65B6FE}" type="slidenum">
              <a:rPr lang="en-US" altLang="en-US" sz="1200">
                <a:latin typeface="Tahoma" panose="020B0604030504040204" pitchFamily="34" charset="0"/>
              </a:rPr>
              <a:pPr eaLnBrk="1" hangingPunct="1"/>
              <a:t>13</a:t>
            </a:fld>
            <a:endParaRPr lang="en-US" altLang="en-US" sz="1200">
              <a:latin typeface="Tahoma" panose="020B0604030504040204" pitchFamily="34" charset="0"/>
            </a:endParaRPr>
          </a:p>
        </p:txBody>
      </p:sp>
      <p:sp>
        <p:nvSpPr>
          <p:cNvPr id="20482" name="Title 2">
            <a:extLst>
              <a:ext uri="{FF2B5EF4-FFF2-40B4-BE49-F238E27FC236}">
                <a16:creationId xmlns:a16="http://schemas.microsoft.com/office/drawing/2014/main" id="{2D2D9269-3ACF-5949-9B6E-1BFEEA5EE50C}"/>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what dry-chemical extinguishing systems are commonly used to protect.</a:t>
            </a:r>
          </a:p>
        </p:txBody>
      </p:sp>
      <p:pic>
        <p:nvPicPr>
          <p:cNvPr id="20484" name="Content Placeholder 4" descr="dry chemical extinguishing system embedded in the ceiling of a structure">
            <a:extLst>
              <a:ext uri="{FF2B5EF4-FFF2-40B4-BE49-F238E27FC236}">
                <a16:creationId xmlns:a16="http://schemas.microsoft.com/office/drawing/2014/main" id="{39C2B0E2-C6C1-F74B-B59A-1D7402215E3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956196"/>
            <a:ext cx="5175250" cy="34540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Flammable liquid storage rooms &#10;Dip tanks &#10;Paint spray booths &#10;Exhaust duct systems&#10;">
            <a:extLst>
              <a:ext uri="{FF2B5EF4-FFF2-40B4-BE49-F238E27FC236}">
                <a16:creationId xmlns:a16="http://schemas.microsoft.com/office/drawing/2014/main" id="{B34121EB-78C6-E84C-B25A-5F231698E28F}"/>
              </a:ext>
            </a:extLst>
          </p:cNvPr>
          <p:cNvGraphicFramePr/>
          <p:nvPr>
            <p:extLst>
              <p:ext uri="{D42A27DB-BD31-4B8C-83A1-F6EECF244321}">
                <p14:modId xmlns:p14="http://schemas.microsoft.com/office/powerpoint/2010/main" val="474409776"/>
              </p:ext>
            </p:extLst>
          </p:nvPr>
        </p:nvGraphicFramePr>
        <p:xfrm>
          <a:off x="5029200" y="1956196"/>
          <a:ext cx="37338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2D24A1-59D1-1E46-A796-64CEB1A2B5E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679B7ACB-4BFE-8A47-8EDD-6BEA53F92E6E}" type="slidenum">
              <a:rPr lang="en-US" altLang="en-US" sz="1200">
                <a:latin typeface="Tahoma" panose="020B0604030504040204" pitchFamily="34" charset="0"/>
              </a:rPr>
              <a:pPr eaLnBrk="1" hangingPunct="1"/>
              <a:t>14</a:t>
            </a:fld>
            <a:endParaRPr lang="en-US" altLang="en-US" sz="1200">
              <a:latin typeface="Tahoma" panose="020B0604030504040204" pitchFamily="34" charset="0"/>
            </a:endParaRPr>
          </a:p>
        </p:txBody>
      </p:sp>
      <p:sp>
        <p:nvSpPr>
          <p:cNvPr id="21506" name="Title 2">
            <a:extLst>
              <a:ext uri="{FF2B5EF4-FFF2-40B4-BE49-F238E27FC236}">
                <a16:creationId xmlns:a16="http://schemas.microsoft.com/office/drawing/2014/main" id="{65C0BB1D-02BF-AB4E-9845-758E1A9E1EF5}"/>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inspection duties for dry-chemical extinguishing systems.</a:t>
            </a:r>
          </a:p>
        </p:txBody>
      </p:sp>
      <p:graphicFrame>
        <p:nvGraphicFramePr>
          <p:cNvPr id="3" name="Content Placeholder 2" descr="•Review installation plans&#10;•Review manufacturers’ specification sheets (cut sheets)&#10;•Inspect new installations&#10;•Witness acceptance tests of those new installations&#10;•Perform periodic inspections of existing systems &#10;">
            <a:extLst>
              <a:ext uri="{FF2B5EF4-FFF2-40B4-BE49-F238E27FC236}">
                <a16:creationId xmlns:a16="http://schemas.microsoft.com/office/drawing/2014/main" id="{0A1039D4-287F-0F4C-A375-DF7052761870}"/>
              </a:ext>
            </a:extLst>
          </p:cNvPr>
          <p:cNvGraphicFramePr>
            <a:graphicFrameLocks noGrp="1"/>
          </p:cNvGraphicFramePr>
          <p:nvPr>
            <p:ph idx="1"/>
            <p:extLst>
              <p:ext uri="{D42A27DB-BD31-4B8C-83A1-F6EECF244321}">
                <p14:modId xmlns:p14="http://schemas.microsoft.com/office/powerpoint/2010/main" val="3170126553"/>
              </p:ext>
            </p:extLst>
          </p:nvPr>
        </p:nvGraphicFramePr>
        <p:xfrm>
          <a:off x="685800" y="1447800"/>
          <a:ext cx="77724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CDA05F-BB3E-5544-9CD9-A622B003C45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94040F55-D2D9-FD47-A0F0-B38D8F2849D3}" type="slidenum">
              <a:rPr lang="en-US" altLang="en-US" sz="1200">
                <a:latin typeface="Tahoma" panose="020B0604030504040204" pitchFamily="34" charset="0"/>
              </a:rPr>
              <a:pPr eaLnBrk="1" hangingPunct="1"/>
              <a:t>15</a:t>
            </a:fld>
            <a:endParaRPr lang="en-US" altLang="en-US" sz="1200">
              <a:latin typeface="Tahoma" panose="020B0604030504040204" pitchFamily="34" charset="0"/>
            </a:endParaRPr>
          </a:p>
        </p:txBody>
      </p:sp>
      <p:sp>
        <p:nvSpPr>
          <p:cNvPr id="22530" name="Title 2">
            <a:extLst>
              <a:ext uri="{FF2B5EF4-FFF2-40B4-BE49-F238E27FC236}">
                <a16:creationId xmlns:a16="http://schemas.microsoft.com/office/drawing/2014/main" id="{5EAF5962-3BF1-8A44-91C4-71011E6D628E}"/>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application methods for dry-chemical extinguishing systems.</a:t>
            </a:r>
          </a:p>
        </p:txBody>
      </p:sp>
      <p:graphicFrame>
        <p:nvGraphicFramePr>
          <p:cNvPr id="3" name="Content Placeholder 2" descr="Fixed system&#10;Handheld hoseline&#10;">
            <a:extLst>
              <a:ext uri="{FF2B5EF4-FFF2-40B4-BE49-F238E27FC236}">
                <a16:creationId xmlns:a16="http://schemas.microsoft.com/office/drawing/2014/main" id="{343DA610-5582-E348-A84F-9B7A8166FF0B}"/>
              </a:ext>
            </a:extLst>
          </p:cNvPr>
          <p:cNvGraphicFramePr>
            <a:graphicFrameLocks noGrp="1"/>
          </p:cNvGraphicFramePr>
          <p:nvPr>
            <p:ph idx="1"/>
            <p:extLst>
              <p:ext uri="{D42A27DB-BD31-4B8C-83A1-F6EECF244321}">
                <p14:modId xmlns:p14="http://schemas.microsoft.com/office/powerpoint/2010/main" val="2108090722"/>
              </p:ext>
            </p:extLst>
          </p:nvPr>
        </p:nvGraphicFramePr>
        <p:xfrm>
          <a:off x="685800" y="1600200"/>
          <a:ext cx="77724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87290B-2FCB-E84F-B3C1-A14E3DF0F24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1453FC2D-D0D7-B74E-8CF8-413A01504E39}" type="slidenum">
              <a:rPr lang="en-US" altLang="en-US" sz="1200">
                <a:latin typeface="Tahoma" panose="020B0604030504040204" pitchFamily="34" charset="0"/>
              </a:rPr>
              <a:pPr eaLnBrk="1" hangingPunct="1"/>
              <a:t>16</a:t>
            </a:fld>
            <a:endParaRPr lang="en-US" altLang="en-US" sz="1200">
              <a:latin typeface="Tahoma" panose="020B0604030504040204" pitchFamily="34" charset="0"/>
            </a:endParaRPr>
          </a:p>
        </p:txBody>
      </p:sp>
      <p:sp>
        <p:nvSpPr>
          <p:cNvPr id="23555" name="Title 2">
            <a:extLst>
              <a:ext uri="{FF2B5EF4-FFF2-40B4-BE49-F238E27FC236}">
                <a16:creationId xmlns:a16="http://schemas.microsoft.com/office/drawing/2014/main" id="{F50968FE-531A-744E-AFE7-8F295A833A98}"/>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fixed extinguishing systems.</a:t>
            </a:r>
          </a:p>
        </p:txBody>
      </p:sp>
      <p:graphicFrame>
        <p:nvGraphicFramePr>
          <p:cNvPr id="3" name="Content Placeholder 2" descr="Components&#10; Consists of the agent storage tanks, expellant storage tanks, a heat-detection and activation system, piping, and nozzles&#10;Two main types&#10; Local application: most common type; discharges agent onto a specific surface such as the cooking area in a restaurant kitchen&#10; Total flooding: introduces a concentration of agent into a closed area such as a spray paint booth&#10;">
            <a:extLst>
              <a:ext uri="{FF2B5EF4-FFF2-40B4-BE49-F238E27FC236}">
                <a16:creationId xmlns:a16="http://schemas.microsoft.com/office/drawing/2014/main" id="{8F09104C-445C-D94F-BCE4-6BB8C7FE2E2A}"/>
              </a:ext>
            </a:extLst>
          </p:cNvPr>
          <p:cNvGraphicFramePr>
            <a:graphicFrameLocks noGrp="1"/>
          </p:cNvGraphicFramePr>
          <p:nvPr>
            <p:ph idx="1"/>
            <p:extLst>
              <p:ext uri="{D42A27DB-BD31-4B8C-83A1-F6EECF244321}">
                <p14:modId xmlns:p14="http://schemas.microsoft.com/office/powerpoint/2010/main" val="2376279968"/>
              </p:ext>
            </p:extLst>
          </p:nvPr>
        </p:nvGraphicFramePr>
        <p:xfrm>
          <a:off x="4800600" y="1447801"/>
          <a:ext cx="4038600" cy="46934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554" name="Picture 1" descr="fixed extinguishing system in a commercial kitchen">
            <a:extLst>
              <a:ext uri="{FF2B5EF4-FFF2-40B4-BE49-F238E27FC236}">
                <a16:creationId xmlns:a16="http://schemas.microsoft.com/office/drawing/2014/main" id="{E6711BAC-377F-2245-8468-38D7745F38F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209800"/>
            <a:ext cx="4951413" cy="3303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A84731-8157-384F-BD01-C417F6E1278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B90A3B42-6E0B-124B-8F9D-E5411A30ECFF}" type="slidenum">
              <a:rPr lang="en-US" altLang="en-US" sz="1200">
                <a:latin typeface="Tahoma" panose="020B0604030504040204" pitchFamily="34" charset="0"/>
              </a:rPr>
              <a:pPr eaLnBrk="1" hangingPunct="1"/>
              <a:t>17</a:t>
            </a:fld>
            <a:endParaRPr lang="en-US" altLang="en-US" sz="1200">
              <a:latin typeface="Tahoma" panose="020B0604030504040204" pitchFamily="34" charset="0"/>
            </a:endParaRPr>
          </a:p>
        </p:txBody>
      </p:sp>
      <p:sp>
        <p:nvSpPr>
          <p:cNvPr id="24578" name="Title 2">
            <a:extLst>
              <a:ext uri="{FF2B5EF4-FFF2-40B4-BE49-F238E27FC236}">
                <a16:creationId xmlns:a16="http://schemas.microsoft.com/office/drawing/2014/main" id="{A44ADAE3-350F-B44D-9F3A-35B56E7C6AE6}"/>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the characteristics of handheld hoseline extinguishing systems.</a:t>
            </a:r>
          </a:p>
        </p:txBody>
      </p:sp>
      <p:graphicFrame>
        <p:nvGraphicFramePr>
          <p:cNvPr id="3" name="Content Placeholder 2" descr="Requires trained personnel to apply the dry chemical from hose stations that are connected directly to the agent and expellant storage containers&#10;Hose stations contain hoseline and nozzle assemblies that can reach all portions of the protected area&#10;Some types of hazards may require the installation of handheld hoselines&#10;">
            <a:extLst>
              <a:ext uri="{FF2B5EF4-FFF2-40B4-BE49-F238E27FC236}">
                <a16:creationId xmlns:a16="http://schemas.microsoft.com/office/drawing/2014/main" id="{F2763865-64A6-B74C-98A8-218CACDFA576}"/>
              </a:ext>
            </a:extLst>
          </p:cNvPr>
          <p:cNvGraphicFramePr>
            <a:graphicFrameLocks noGrp="1"/>
          </p:cNvGraphicFramePr>
          <p:nvPr>
            <p:ph idx="1"/>
            <p:extLst>
              <p:ext uri="{D42A27DB-BD31-4B8C-83A1-F6EECF244321}">
                <p14:modId xmlns:p14="http://schemas.microsoft.com/office/powerpoint/2010/main" val="405921091"/>
              </p:ext>
            </p:extLst>
          </p:nvPr>
        </p:nvGraphicFramePr>
        <p:xfrm>
          <a:off x="914400" y="1676400"/>
          <a:ext cx="7391400" cy="41600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92695D-7D92-5E4A-BA64-5BFF5069BF2B}"/>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13</a:t>
            </a:r>
            <a:r>
              <a:rPr lang="en-US" altLang="en-US" sz="1200">
                <a:latin typeface="Tahoma" panose="020B0604030504040204" pitchFamily="34" charset="0"/>
                <a:cs typeface="Arial" panose="020B0604020202020204" pitchFamily="34" charset="0"/>
              </a:rPr>
              <a:t>–</a:t>
            </a:r>
            <a:fld id="{5E0C6E82-7C37-874B-8993-25EA5B9F946D}" type="slidenum">
              <a:rPr lang="en-US" altLang="en-US" sz="1200">
                <a:latin typeface="Tahoma" panose="020B0604030504040204" pitchFamily="34" charset="0"/>
              </a:rPr>
              <a:pPr eaLnBrk="1" hangingPunct="1"/>
              <a:t>18</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25602" name="Title 1">
            <a:extLst>
              <a:ext uri="{FF2B5EF4-FFF2-40B4-BE49-F238E27FC236}">
                <a16:creationId xmlns:a16="http://schemas.microsoft.com/office/drawing/2014/main" id="{0A338115-C64C-514F-8BA7-2129F8E2945B}"/>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25603" name="Text Placeholder 2">
            <a:extLst>
              <a:ext uri="{FF2B5EF4-FFF2-40B4-BE49-F238E27FC236}">
                <a16:creationId xmlns:a16="http://schemas.microsoft.com/office/drawing/2014/main" id="{4302A56D-4C2C-444B-B406-0FAB63DCBDAF}"/>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Name types of dry-chemical application methods.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F742D2-1C63-284A-A595-2C4FE275A7B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29FDF784-6003-D04F-B839-BB60FEFB3A9D}" type="slidenum">
              <a:rPr lang="en-US" altLang="en-US" sz="1200">
                <a:latin typeface="Tahoma" panose="020B0604030504040204" pitchFamily="34" charset="0"/>
              </a:rPr>
              <a:pPr eaLnBrk="1" hangingPunct="1"/>
              <a:t>1</a:t>
            </a:fld>
            <a:endParaRPr lang="en-US" altLang="en-US" sz="1200">
              <a:latin typeface="Tahoma" panose="020B0604030504040204" pitchFamily="34" charset="0"/>
            </a:endParaRPr>
          </a:p>
        </p:txBody>
      </p:sp>
      <p:sp>
        <p:nvSpPr>
          <p:cNvPr id="8195" name="Title 2">
            <a:extLst>
              <a:ext uri="{FF2B5EF4-FFF2-40B4-BE49-F238E27FC236}">
                <a16:creationId xmlns:a16="http://schemas.microsoft.com/office/drawing/2014/main" id="{F8046E7B-185D-004C-A045-956D9F854DA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1</a:t>
            </a:r>
          </a:p>
        </p:txBody>
      </p:sp>
      <p:sp>
        <p:nvSpPr>
          <p:cNvPr id="8194" name="Content Placeholder 1">
            <a:extLst>
              <a:ext uri="{FF2B5EF4-FFF2-40B4-BE49-F238E27FC236}">
                <a16:creationId xmlns:a16="http://schemas.microsoft.com/office/drawing/2014/main" id="{D75D5A66-EC66-6244-905E-CEF3F22B9324}"/>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Describe the components and operation of fixed fire suppression systems.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4BBC55-64AD-3241-949E-3DDF785E5E6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FBDF217E-34EF-FD43-A8A0-7E57F392E0FF}" type="slidenum">
              <a:rPr lang="en-US" altLang="en-US" sz="1200">
                <a:latin typeface="Tahoma" panose="020B0604030504040204" pitchFamily="34" charset="0"/>
              </a:rPr>
              <a:pPr eaLnBrk="1" hangingPunct="1"/>
              <a:t>19</a:t>
            </a:fld>
            <a:endParaRPr lang="en-US" altLang="en-US" sz="1200">
              <a:latin typeface="Tahoma" panose="020B0604030504040204" pitchFamily="34" charset="0"/>
            </a:endParaRPr>
          </a:p>
        </p:txBody>
      </p:sp>
      <p:sp>
        <p:nvSpPr>
          <p:cNvPr id="26626" name="Title 2">
            <a:extLst>
              <a:ext uri="{FF2B5EF4-FFF2-40B4-BE49-F238E27FC236}">
                <a16:creationId xmlns:a16="http://schemas.microsoft.com/office/drawing/2014/main" id="{20D583BA-23BA-BE47-BFA2-F4158FBB397D}"/>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dry-chemical agents.</a:t>
            </a:r>
          </a:p>
        </p:txBody>
      </p:sp>
      <p:graphicFrame>
        <p:nvGraphicFramePr>
          <p:cNvPr id="3" name="Content Placeholder 2" descr="Used in situations where water would be ineffective or reactive with the burning materials&#10;Extinguish the fire by separating the oxygen from the fuel; inhibiting the chemical chain reaction necessary for combustion&#10;Generally the same agents that are used in portable fire extinguishers&#10;">
            <a:extLst>
              <a:ext uri="{FF2B5EF4-FFF2-40B4-BE49-F238E27FC236}">
                <a16:creationId xmlns:a16="http://schemas.microsoft.com/office/drawing/2014/main" id="{5E396A86-87BD-0348-95B6-CE2921E0DA7B}"/>
              </a:ext>
            </a:extLst>
          </p:cNvPr>
          <p:cNvGraphicFramePr>
            <a:graphicFrameLocks noGrp="1"/>
          </p:cNvGraphicFramePr>
          <p:nvPr>
            <p:ph idx="1"/>
            <p:extLst>
              <p:ext uri="{D42A27DB-BD31-4B8C-83A1-F6EECF244321}">
                <p14:modId xmlns:p14="http://schemas.microsoft.com/office/powerpoint/2010/main" val="2021067149"/>
              </p:ext>
            </p:extLst>
          </p:nvPr>
        </p:nvGraphicFramePr>
        <p:xfrm>
          <a:off x="914400" y="1676400"/>
          <a:ext cx="7391400" cy="41600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7E8689-A320-8648-8CD6-C4192E3EF7A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E050BB35-473D-5740-B38F-C46D7B9175DA}" type="slidenum">
              <a:rPr lang="en-US" altLang="en-US" sz="1200">
                <a:latin typeface="Tahoma" panose="020B0604030504040204" pitchFamily="34" charset="0"/>
              </a:rPr>
              <a:pPr eaLnBrk="1" hangingPunct="1"/>
              <a:t>20</a:t>
            </a:fld>
            <a:endParaRPr lang="en-US" altLang="en-US" sz="1200">
              <a:latin typeface="Tahoma" panose="020B0604030504040204" pitchFamily="34" charset="0"/>
            </a:endParaRPr>
          </a:p>
        </p:txBody>
      </p:sp>
      <p:sp>
        <p:nvSpPr>
          <p:cNvPr id="27650" name="Title 2">
            <a:extLst>
              <a:ext uri="{FF2B5EF4-FFF2-40B4-BE49-F238E27FC236}">
                <a16:creationId xmlns:a16="http://schemas.microsoft.com/office/drawing/2014/main" id="{90579BDF-050A-004F-8988-AC13A068818A}"/>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disadvantages of dry-chemical agents.</a:t>
            </a:r>
          </a:p>
        </p:txBody>
      </p:sp>
      <p:graphicFrame>
        <p:nvGraphicFramePr>
          <p:cNvPr id="3" name="Content Placeholder 2" descr="Not recommended for an area that contains sensitive electronic equipment&#10;Some may become corrosive when exposed to moisture&#10;Discharge a cloud of chemicals that leave a residue, creating a cleanup problem&#10;Chemical residue has insulating characteristics that hinder the operation of the equipment unless extensive cleanup is performed&#10;">
            <a:extLst>
              <a:ext uri="{FF2B5EF4-FFF2-40B4-BE49-F238E27FC236}">
                <a16:creationId xmlns:a16="http://schemas.microsoft.com/office/drawing/2014/main" id="{41FC7736-2A45-AA4C-A5AD-E9706AE2134B}"/>
              </a:ext>
            </a:extLst>
          </p:cNvPr>
          <p:cNvGraphicFramePr>
            <a:graphicFrameLocks noGrp="1"/>
          </p:cNvGraphicFramePr>
          <p:nvPr>
            <p:ph idx="1"/>
            <p:extLst>
              <p:ext uri="{D42A27DB-BD31-4B8C-83A1-F6EECF244321}">
                <p14:modId xmlns:p14="http://schemas.microsoft.com/office/powerpoint/2010/main" val="3436383132"/>
              </p:ext>
            </p:extLst>
          </p:nvPr>
        </p:nvGraphicFramePr>
        <p:xfrm>
          <a:off x="914400" y="1676400"/>
          <a:ext cx="7391400" cy="41600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20D92C-247F-2C43-B1DE-95F51835BCB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BE0D0E07-0D48-9E4A-B691-9037F91579C8}" type="slidenum">
              <a:rPr lang="en-US" altLang="en-US" sz="1200">
                <a:latin typeface="Tahoma" panose="020B0604030504040204" pitchFamily="34" charset="0"/>
              </a:rPr>
              <a:pPr eaLnBrk="1" hangingPunct="1"/>
              <a:t>21</a:t>
            </a:fld>
            <a:endParaRPr lang="en-US" altLang="en-US" sz="1200">
              <a:latin typeface="Tahoma" panose="020B0604030504040204" pitchFamily="34" charset="0"/>
            </a:endParaRPr>
          </a:p>
        </p:txBody>
      </p:sp>
      <p:sp>
        <p:nvSpPr>
          <p:cNvPr id="28674" name="Title 2">
            <a:extLst>
              <a:ext uri="{FF2B5EF4-FFF2-40B4-BE49-F238E27FC236}">
                <a16:creationId xmlns:a16="http://schemas.microsoft.com/office/drawing/2014/main" id="{4B8DCC0D-8673-DB41-BE55-567E216BD77C}"/>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different kinds of dry-chemical agents.</a:t>
            </a:r>
          </a:p>
        </p:txBody>
      </p:sp>
      <p:graphicFrame>
        <p:nvGraphicFramePr>
          <p:cNvPr id="5" name="Content Placeholder 4" descr="Sodium bicarbonate&#10; Also known as ordinary dry chemical&#10; Effective on Class B and Class C fires &#10; Twice as effective for Class B fires than an equal weight of carbon dioxide (CO2)&#10; Very rapid control capability against flaming combustion&#10; Has some effect on surface fires in Class A materials&#10; Has been used successfully on textile machinery where the concentration of fine textile fibers can produce a surface fire&#10; Used in fire extinguishing systems that are chemically treated to be water-repellent and free-flowing&#10;">
            <a:extLst>
              <a:ext uri="{FF2B5EF4-FFF2-40B4-BE49-F238E27FC236}">
                <a16:creationId xmlns:a16="http://schemas.microsoft.com/office/drawing/2014/main" id="{2870C14F-D6ED-7A4F-A6CA-F310E63CBAE5}"/>
              </a:ext>
            </a:extLst>
          </p:cNvPr>
          <p:cNvGraphicFramePr>
            <a:graphicFrameLocks noGrp="1"/>
          </p:cNvGraphicFramePr>
          <p:nvPr>
            <p:ph idx="1"/>
            <p:extLst>
              <p:ext uri="{D42A27DB-BD31-4B8C-83A1-F6EECF244321}">
                <p14:modId xmlns:p14="http://schemas.microsoft.com/office/powerpoint/2010/main" val="3696982685"/>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677" name="Text Box 7">
            <a:extLst>
              <a:ext uri="{FF2B5EF4-FFF2-40B4-BE49-F238E27FC236}">
                <a16:creationId xmlns:a16="http://schemas.microsoft.com/office/drawing/2014/main" id="{8F06FA40-3488-FC40-8A3A-FEC9BDB5407C}"/>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E89881-59D6-4B43-8BB0-6FC367E2216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E0C89A93-BE7B-374D-BFBA-E706BABFEEBA}" type="slidenum">
              <a:rPr lang="en-US" altLang="en-US" sz="1200">
                <a:latin typeface="Tahoma" panose="020B0604030504040204" pitchFamily="34" charset="0"/>
              </a:rPr>
              <a:pPr eaLnBrk="1" hangingPunct="1"/>
              <a:t>22</a:t>
            </a:fld>
            <a:endParaRPr lang="en-US" altLang="en-US" sz="1200">
              <a:latin typeface="Tahoma" panose="020B0604030504040204" pitchFamily="34" charset="0"/>
            </a:endParaRPr>
          </a:p>
        </p:txBody>
      </p:sp>
      <p:sp>
        <p:nvSpPr>
          <p:cNvPr id="29698" name="Title 2">
            <a:extLst>
              <a:ext uri="{FF2B5EF4-FFF2-40B4-BE49-F238E27FC236}">
                <a16:creationId xmlns:a16="http://schemas.microsoft.com/office/drawing/2014/main" id="{4F3E359F-E98A-E646-979B-FDEB922C43E6}"/>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different kinds of dry-chemical agents.</a:t>
            </a:r>
          </a:p>
        </p:txBody>
      </p:sp>
      <p:graphicFrame>
        <p:nvGraphicFramePr>
          <p:cNvPr id="5" name="Content Placeholder 4" descr="Potassium bicarbonate&#10; Also known as Purple-K&#10; Has properties and applications similar to sodium bicarbonate&#10; It is most effective on Class B and Class C fires&#10; On a pound-for-pound basis, potassium bicarbonate can extinguish a fire twice the size that the same amount of sodium bicarbonate can&#10; Potassium bicarbonate is also treated to be water-repellent and free-flowing&#10;">
            <a:extLst>
              <a:ext uri="{FF2B5EF4-FFF2-40B4-BE49-F238E27FC236}">
                <a16:creationId xmlns:a16="http://schemas.microsoft.com/office/drawing/2014/main" id="{36C50700-DE32-5E40-A81A-26937DB7C734}"/>
              </a:ext>
            </a:extLst>
          </p:cNvPr>
          <p:cNvGraphicFramePr>
            <a:graphicFrameLocks noGrp="1"/>
          </p:cNvGraphicFramePr>
          <p:nvPr>
            <p:ph idx="1"/>
            <p:extLst>
              <p:ext uri="{D42A27DB-BD31-4B8C-83A1-F6EECF244321}">
                <p14:modId xmlns:p14="http://schemas.microsoft.com/office/powerpoint/2010/main" val="789390380"/>
              </p:ext>
            </p:extLst>
          </p:nvPr>
        </p:nvGraphicFramePr>
        <p:xfrm>
          <a:off x="685800" y="1828800"/>
          <a:ext cx="77724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701" name="Text Box 7">
            <a:extLst>
              <a:ext uri="{FF2B5EF4-FFF2-40B4-BE49-F238E27FC236}">
                <a16:creationId xmlns:a16="http://schemas.microsoft.com/office/drawing/2014/main" id="{F93DAB19-6A31-E446-B93A-F35C6D33F234}"/>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04E86F-4524-B64E-A30F-8FAED3B32B4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FD1928B7-6408-E745-AF12-E608BE1B8B6F}" type="slidenum">
              <a:rPr lang="en-US" altLang="en-US" sz="1200">
                <a:latin typeface="Tahoma" panose="020B0604030504040204" pitchFamily="34" charset="0"/>
              </a:rPr>
              <a:pPr eaLnBrk="1" hangingPunct="1"/>
              <a:t>23</a:t>
            </a:fld>
            <a:endParaRPr lang="en-US" altLang="en-US" sz="1200">
              <a:latin typeface="Tahoma" panose="020B0604030504040204" pitchFamily="34" charset="0"/>
            </a:endParaRPr>
          </a:p>
        </p:txBody>
      </p:sp>
      <p:sp>
        <p:nvSpPr>
          <p:cNvPr id="30722" name="Title 2">
            <a:extLst>
              <a:ext uri="{FF2B5EF4-FFF2-40B4-BE49-F238E27FC236}">
                <a16:creationId xmlns:a16="http://schemas.microsoft.com/office/drawing/2014/main" id="{0758C1D1-14D0-3949-B5DC-02429AC7E573}"/>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different kinds of dry-chemical agents.</a:t>
            </a:r>
          </a:p>
        </p:txBody>
      </p:sp>
      <p:graphicFrame>
        <p:nvGraphicFramePr>
          <p:cNvPr id="5" name="Content Placeholder 4" descr="Monoammonium phosphate&#10; Also known as multipurpose dry-chemical (pale yellow in color)&#10; Effective on Class A, Class B, and Class C fires&#10; It acts similar to other dry chemicals on flammable liquid fires&#10; Using a combination of extinguishing methods, it quickly extinguishes flaming combustion&#10; On ordinary combustible materials, it melts, forming a solid coating that extinguishes the fire by smothering&#10; Because it can have a corrosive effect on unprotected metals, corrosion can form around extinguisher system nozzles, piping, and agent containers&#10;">
            <a:extLst>
              <a:ext uri="{FF2B5EF4-FFF2-40B4-BE49-F238E27FC236}">
                <a16:creationId xmlns:a16="http://schemas.microsoft.com/office/drawing/2014/main" id="{E8FC6050-F448-4340-BAEB-E8F8AA1896A5}"/>
              </a:ext>
            </a:extLst>
          </p:cNvPr>
          <p:cNvGraphicFramePr>
            <a:graphicFrameLocks noGrp="1"/>
          </p:cNvGraphicFramePr>
          <p:nvPr>
            <p:ph idx="1"/>
            <p:extLst>
              <p:ext uri="{D42A27DB-BD31-4B8C-83A1-F6EECF244321}">
                <p14:modId xmlns:p14="http://schemas.microsoft.com/office/powerpoint/2010/main" val="813973234"/>
              </p:ext>
            </p:extLst>
          </p:nvPr>
        </p:nvGraphicFramePr>
        <p:xfrm>
          <a:off x="685800" y="1600200"/>
          <a:ext cx="7772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49ED14-8A22-6A4A-BAB3-74428597EB0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3302046A-AED3-0E4A-8939-02F26AB90379}" type="slidenum">
              <a:rPr lang="en-US" altLang="en-US" sz="1200">
                <a:latin typeface="Tahoma" panose="020B0604030504040204" pitchFamily="34" charset="0"/>
              </a:rPr>
              <a:pPr eaLnBrk="1" hangingPunct="1"/>
              <a:t>24</a:t>
            </a:fld>
            <a:endParaRPr lang="en-US" altLang="en-US" sz="1200">
              <a:latin typeface="Tahoma" panose="020B0604030504040204" pitchFamily="34" charset="0"/>
            </a:endParaRPr>
          </a:p>
        </p:txBody>
      </p:sp>
      <p:sp>
        <p:nvSpPr>
          <p:cNvPr id="31746" name="Title 2">
            <a:extLst>
              <a:ext uri="{FF2B5EF4-FFF2-40B4-BE49-F238E27FC236}">
                <a16:creationId xmlns:a16="http://schemas.microsoft.com/office/drawing/2014/main" id="{7BE73D9E-A7C4-6C45-BBC7-85B3648AF2FD}"/>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components included in a dry-chemical system.</a:t>
            </a:r>
          </a:p>
        </p:txBody>
      </p:sp>
      <p:graphicFrame>
        <p:nvGraphicFramePr>
          <p:cNvPr id="7" name="Diagram 6" descr="Storage container for agent and/or expellant gas&#10; May contain both the agent and the pressurized expellant gas (either nitrogen or carbon dioxide), or they may be stored in separate containers&#10;">
            <a:extLst>
              <a:ext uri="{FF2B5EF4-FFF2-40B4-BE49-F238E27FC236}">
                <a16:creationId xmlns:a16="http://schemas.microsoft.com/office/drawing/2014/main" id="{A5A20390-5772-5848-95FD-0936029B900D}"/>
              </a:ext>
            </a:extLst>
          </p:cNvPr>
          <p:cNvGraphicFramePr/>
          <p:nvPr>
            <p:extLst>
              <p:ext uri="{D42A27DB-BD31-4B8C-83A1-F6EECF244321}">
                <p14:modId xmlns:p14="http://schemas.microsoft.com/office/powerpoint/2010/main" val="3256313181"/>
              </p:ext>
            </p:extLst>
          </p:nvPr>
        </p:nvGraphicFramePr>
        <p:xfrm>
          <a:off x="3962400" y="2133600"/>
          <a:ext cx="4724400" cy="2636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1749" name="Content Placeholder 2" descr="pressurized expellant dry chemical extinguishing agent system">
            <a:extLst>
              <a:ext uri="{FF2B5EF4-FFF2-40B4-BE49-F238E27FC236}">
                <a16:creationId xmlns:a16="http://schemas.microsoft.com/office/drawing/2014/main" id="{2AA15BE4-A088-A14D-BB36-56A1A828D6E4}"/>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208658" y="1807369"/>
            <a:ext cx="3372742" cy="4695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7">
            <a:extLst>
              <a:ext uri="{FF2B5EF4-FFF2-40B4-BE49-F238E27FC236}">
                <a16:creationId xmlns:a16="http://schemas.microsoft.com/office/drawing/2014/main" id="{37AB160B-3F52-AB43-9FEA-0C39F10C5926}"/>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4CAD4D-7BFF-C748-B42C-71253DEDDD2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935914AB-6E9C-284F-B05C-174788C4B084}" type="slidenum">
              <a:rPr lang="en-US" altLang="en-US" sz="1200">
                <a:latin typeface="Tahoma" panose="020B0604030504040204" pitchFamily="34" charset="0"/>
              </a:rPr>
              <a:pPr eaLnBrk="1" hangingPunct="1"/>
              <a:t>25</a:t>
            </a:fld>
            <a:endParaRPr lang="en-US" altLang="en-US" sz="1200">
              <a:latin typeface="Tahoma" panose="020B0604030504040204" pitchFamily="34" charset="0"/>
            </a:endParaRPr>
          </a:p>
        </p:txBody>
      </p:sp>
      <p:sp>
        <p:nvSpPr>
          <p:cNvPr id="32770" name="Title 2">
            <a:extLst>
              <a:ext uri="{FF2B5EF4-FFF2-40B4-BE49-F238E27FC236}">
                <a16:creationId xmlns:a16="http://schemas.microsoft.com/office/drawing/2014/main" id="{CBC789E5-9174-1E42-8325-F0631549BFC3}"/>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components included in a dry-chemical system.</a:t>
            </a:r>
          </a:p>
        </p:txBody>
      </p:sp>
      <p:graphicFrame>
        <p:nvGraphicFramePr>
          <p:cNvPr id="7" name="Diagram 6" descr="•Storage container for agent and/or expellant gas&#10;•A pressure gauge attached to the storage container indicates the stored pressure of the container &#10;•Typical range from 30 to 100 pounds (15 kg to 50 kg)&#10;•Must be located as close to the discharge point as possible&#10;•Must also be in an area that maintains a temperature range from -40°F to 120°F &#10;(-40°C to 50°C)&#10;">
            <a:extLst>
              <a:ext uri="{FF2B5EF4-FFF2-40B4-BE49-F238E27FC236}">
                <a16:creationId xmlns:a16="http://schemas.microsoft.com/office/drawing/2014/main" id="{CCDDB0E0-6A36-954F-91A4-6DFB9499C60F}"/>
              </a:ext>
            </a:extLst>
          </p:cNvPr>
          <p:cNvGraphicFramePr/>
          <p:nvPr>
            <p:extLst>
              <p:ext uri="{D42A27DB-BD31-4B8C-83A1-F6EECF244321}">
                <p14:modId xmlns:p14="http://schemas.microsoft.com/office/powerpoint/2010/main" val="1822130664"/>
              </p:ext>
            </p:extLst>
          </p:nvPr>
        </p:nvGraphicFramePr>
        <p:xfrm>
          <a:off x="4038600" y="1600200"/>
          <a:ext cx="48006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2772" name="Content Placeholder 4" descr="person inspecting a pressure gauge for a dry chemical system">
            <a:extLst>
              <a:ext uri="{FF2B5EF4-FFF2-40B4-BE49-F238E27FC236}">
                <a16:creationId xmlns:a16="http://schemas.microsoft.com/office/drawing/2014/main" id="{7DA72C07-E834-8B4B-AF85-171976F09D83}"/>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81000" y="1614488"/>
            <a:ext cx="4267200" cy="459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 Box 7">
            <a:extLst>
              <a:ext uri="{FF2B5EF4-FFF2-40B4-BE49-F238E27FC236}">
                <a16:creationId xmlns:a16="http://schemas.microsoft.com/office/drawing/2014/main" id="{199838CA-A6F7-D444-894D-EEF96FD000F8}"/>
              </a:ext>
            </a:extLst>
          </p:cNvPr>
          <p:cNvSpPr txBox="1">
            <a:spLocks noChangeArrowheads="1"/>
          </p:cNvSpPr>
          <p:nvPr/>
        </p:nvSpPr>
        <p:spPr bwMode="auto">
          <a:xfrm>
            <a:off x="5676900" y="62626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BF2941-A7C9-4248-A2DA-EB5741C608F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7EDB1946-0291-7F4B-9944-9F34CD736175}" type="slidenum">
              <a:rPr lang="en-US" altLang="en-US" sz="1200">
                <a:latin typeface="Tahoma" panose="020B0604030504040204" pitchFamily="34" charset="0"/>
              </a:rPr>
              <a:pPr eaLnBrk="1" hangingPunct="1"/>
              <a:t>26</a:t>
            </a:fld>
            <a:endParaRPr lang="en-US" altLang="en-US" sz="1200">
              <a:latin typeface="Tahoma" panose="020B0604030504040204" pitchFamily="34" charset="0"/>
            </a:endParaRPr>
          </a:p>
        </p:txBody>
      </p:sp>
      <p:sp>
        <p:nvSpPr>
          <p:cNvPr id="33794" name="Title 2">
            <a:extLst>
              <a:ext uri="{FF2B5EF4-FFF2-40B4-BE49-F238E27FC236}">
                <a16:creationId xmlns:a16="http://schemas.microsoft.com/office/drawing/2014/main" id="{F09D9D96-AB6C-E241-912B-0005DF945ED6}"/>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components included in a dry-chemical system.</a:t>
            </a:r>
          </a:p>
        </p:txBody>
      </p:sp>
      <p:graphicFrame>
        <p:nvGraphicFramePr>
          <p:cNvPr id="7" name="Diagram 6" descr="•Piping to carry the agent and gas&#10;•Engineered to account for the unique flow of the agent&#10;•Pipe configuration must be calculated into the design&#10;•Nozzles&#10;•Attached to a system of fixed piping to deliver the agent to the hazard&#10;•No standard nozzle designs exist&#10;•Each system manufacturer has its own designs and nozzles&#10;•Must be listed in accordance with NFPA® 17&#10;">
            <a:extLst>
              <a:ext uri="{FF2B5EF4-FFF2-40B4-BE49-F238E27FC236}">
                <a16:creationId xmlns:a16="http://schemas.microsoft.com/office/drawing/2014/main" id="{206F8822-64AB-F94A-8D49-C21BE16DEA9F}"/>
              </a:ext>
            </a:extLst>
          </p:cNvPr>
          <p:cNvGraphicFramePr/>
          <p:nvPr>
            <p:extLst>
              <p:ext uri="{D42A27DB-BD31-4B8C-83A1-F6EECF244321}">
                <p14:modId xmlns:p14="http://schemas.microsoft.com/office/powerpoint/2010/main" val="2883992422"/>
              </p:ext>
            </p:extLst>
          </p:nvPr>
        </p:nvGraphicFramePr>
        <p:xfrm>
          <a:off x="4572000" y="1524000"/>
          <a:ext cx="4267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3796" name="Content Placeholder 4" descr="nozzles for a dry chemical extinguishing system">
            <a:extLst>
              <a:ext uri="{FF2B5EF4-FFF2-40B4-BE49-F238E27FC236}">
                <a16:creationId xmlns:a16="http://schemas.microsoft.com/office/drawing/2014/main" id="{AC6314BB-731D-1B4F-AD82-EEAE0F75C34A}"/>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78799" y="2450306"/>
            <a:ext cx="4344518" cy="2895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7">
            <a:extLst>
              <a:ext uri="{FF2B5EF4-FFF2-40B4-BE49-F238E27FC236}">
                <a16:creationId xmlns:a16="http://schemas.microsoft.com/office/drawing/2014/main" id="{75E80C61-3CF8-A642-AB61-8843D89CEFF8}"/>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B9E596-0EE5-9548-BE15-E13481C5440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6340F139-2F8B-6E49-9D7A-E51B48E691DA}" type="slidenum">
              <a:rPr lang="en-US" altLang="en-US" sz="1200">
                <a:latin typeface="Tahoma" panose="020B0604030504040204" pitchFamily="34" charset="0"/>
              </a:rPr>
              <a:pPr eaLnBrk="1" hangingPunct="1"/>
              <a:t>27</a:t>
            </a:fld>
            <a:endParaRPr lang="en-US" altLang="en-US" sz="1200">
              <a:latin typeface="Tahoma" panose="020B0604030504040204" pitchFamily="34" charset="0"/>
            </a:endParaRPr>
          </a:p>
        </p:txBody>
      </p:sp>
      <p:sp>
        <p:nvSpPr>
          <p:cNvPr id="34818" name="Title 2">
            <a:extLst>
              <a:ext uri="{FF2B5EF4-FFF2-40B4-BE49-F238E27FC236}">
                <a16:creationId xmlns:a16="http://schemas.microsoft.com/office/drawing/2014/main" id="{2A97446D-7603-704E-87EC-6604C28A7BF5}"/>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components included in a dry-chemical system.</a:t>
            </a:r>
          </a:p>
        </p:txBody>
      </p:sp>
      <p:graphicFrame>
        <p:nvGraphicFramePr>
          <p:cNvPr id="7" name="Diagram 6" descr="Actuating mechanism&#10; Releases agent into the piping system in response to the activation of a fire detection system&#10; In many cases it occurs after the melting of fusible links but may be activated by smoke, optical, or other forms of fire detection&#10; Detection device triggers a mechanical or electrical release that in turn triggers the flow of agent and expellant gas&#10;">
            <a:extLst>
              <a:ext uri="{FF2B5EF4-FFF2-40B4-BE49-F238E27FC236}">
                <a16:creationId xmlns:a16="http://schemas.microsoft.com/office/drawing/2014/main" id="{C188553D-05F3-A641-A300-2406281A0DDB}"/>
              </a:ext>
            </a:extLst>
          </p:cNvPr>
          <p:cNvGraphicFramePr/>
          <p:nvPr>
            <p:extLst>
              <p:ext uri="{D42A27DB-BD31-4B8C-83A1-F6EECF244321}">
                <p14:modId xmlns:p14="http://schemas.microsoft.com/office/powerpoint/2010/main" val="2957012071"/>
              </p:ext>
            </p:extLst>
          </p:nvPr>
        </p:nvGraphicFramePr>
        <p:xfrm>
          <a:off x="4572000" y="1447800"/>
          <a:ext cx="42672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4820" name="Content Placeholder 4" descr="actuating mechanism">
            <a:extLst>
              <a:ext uri="{FF2B5EF4-FFF2-40B4-BE49-F238E27FC236}">
                <a16:creationId xmlns:a16="http://schemas.microsoft.com/office/drawing/2014/main" id="{B4A62A55-7144-1E4B-A1BA-28E2C212CF1E}"/>
              </a:ext>
            </a:extLst>
          </p:cNvPr>
          <p:cNvPicPr>
            <a:picLocks noGrp="1" noChangeAspect="1"/>
          </p:cNvPicPr>
          <p:nvPr>
            <p:ph idx="1"/>
          </p:nvPr>
        </p:nvPicPr>
        <p:blipFill>
          <a:blip r:embed="rId8">
            <a:extLst>
              <a:ext uri="{28A0092B-C50C-407E-A947-70E740481C1C}">
                <a14:useLocalDpi xmlns:a14="http://schemas.microsoft.com/office/drawing/2010/main" val="0"/>
              </a:ext>
            </a:extLst>
          </a:blip>
          <a:srcRect l="10793" r="1726"/>
          <a:stretch>
            <a:fillRect/>
          </a:stretch>
        </p:blipFill>
        <p:spPr bwMode="auto">
          <a:xfrm>
            <a:off x="304800" y="2438400"/>
            <a:ext cx="4574217" cy="2530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7">
            <a:extLst>
              <a:ext uri="{FF2B5EF4-FFF2-40B4-BE49-F238E27FC236}">
                <a16:creationId xmlns:a16="http://schemas.microsoft.com/office/drawing/2014/main" id="{B9E0CCE5-512F-6D4E-9FD4-3F79BEE3521A}"/>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631220-F9A9-794D-815F-9D948AD51B3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90409402-68B9-744D-93A7-1CF6E9752A58}" type="slidenum">
              <a:rPr lang="en-US" altLang="en-US" sz="1200">
                <a:latin typeface="Tahoma" panose="020B0604030504040204" pitchFamily="34" charset="0"/>
              </a:rPr>
              <a:pPr eaLnBrk="1" hangingPunct="1"/>
              <a:t>28</a:t>
            </a:fld>
            <a:endParaRPr lang="en-US" altLang="en-US" sz="1200">
              <a:latin typeface="Tahoma" panose="020B0604030504040204" pitchFamily="34" charset="0"/>
            </a:endParaRPr>
          </a:p>
        </p:txBody>
      </p:sp>
      <p:sp>
        <p:nvSpPr>
          <p:cNvPr id="35842" name="Title 2">
            <a:extLst>
              <a:ext uri="{FF2B5EF4-FFF2-40B4-BE49-F238E27FC236}">
                <a16:creationId xmlns:a16="http://schemas.microsoft.com/office/drawing/2014/main" id="{715B74E0-5849-294C-BE4A-0E7601880399}"/>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components included in a dry-chemical system.</a:t>
            </a:r>
          </a:p>
        </p:txBody>
      </p:sp>
      <p:graphicFrame>
        <p:nvGraphicFramePr>
          <p:cNvPr id="2" name="Diagram 1" descr="Actuating mechanism&#10; Automatic actuation should also have audible signals&#10; Exiting the area quickly lessens reduced visibility or breathing issues&#10; Majority of fixed systems must also be capable of manual release and equipped with automatic fuel or power shutoffs&#10;">
            <a:extLst>
              <a:ext uri="{FF2B5EF4-FFF2-40B4-BE49-F238E27FC236}">
                <a16:creationId xmlns:a16="http://schemas.microsoft.com/office/drawing/2014/main" id="{B0285E0F-3273-9641-94BB-C5D46592126E}"/>
              </a:ext>
            </a:extLst>
          </p:cNvPr>
          <p:cNvGraphicFramePr/>
          <p:nvPr>
            <p:extLst>
              <p:ext uri="{D42A27DB-BD31-4B8C-83A1-F6EECF244321}">
                <p14:modId xmlns:p14="http://schemas.microsoft.com/office/powerpoint/2010/main" val="2220806928"/>
              </p:ext>
            </p:extLst>
          </p:nvPr>
        </p:nvGraphicFramePr>
        <p:xfrm>
          <a:off x="228600" y="4343400"/>
          <a:ext cx="8534400" cy="17978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5844" name="Content Placeholder 4" descr="diagram demonstrating evacuation warning signals in an office type setting">
            <a:extLst>
              <a:ext uri="{FF2B5EF4-FFF2-40B4-BE49-F238E27FC236}">
                <a16:creationId xmlns:a16="http://schemas.microsoft.com/office/drawing/2014/main" id="{C6048143-D83E-FF41-A394-82B210F65888}"/>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914400" y="1447800"/>
            <a:ext cx="6553200" cy="2984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36ED09-ED38-9440-8283-8E24DD77170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5BD7393B-D2A0-B342-BCA7-C913EAD6ED76}" type="slidenum">
              <a:rPr lang="en-US" altLang="en-US" sz="1200">
                <a:latin typeface="Tahoma" panose="020B0604030504040204" pitchFamily="34" charset="0"/>
              </a:rPr>
              <a:pPr eaLnBrk="1" hangingPunct="1"/>
              <a:t>2</a:t>
            </a:fld>
            <a:endParaRPr lang="en-US" altLang="en-US" sz="1200">
              <a:latin typeface="Tahoma" panose="020B0604030504040204" pitchFamily="34" charset="0"/>
            </a:endParaRPr>
          </a:p>
        </p:txBody>
      </p:sp>
      <p:sp>
        <p:nvSpPr>
          <p:cNvPr id="9219" name="Title 2">
            <a:extLst>
              <a:ext uri="{FF2B5EF4-FFF2-40B4-BE49-F238E27FC236}">
                <a16:creationId xmlns:a16="http://schemas.microsoft.com/office/drawing/2014/main" id="{B5F43EAA-3D8E-1B48-9549-A52509F621D1}"/>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why special-agent fire extinguishing systems are used.</a:t>
            </a:r>
          </a:p>
        </p:txBody>
      </p:sp>
      <p:graphicFrame>
        <p:nvGraphicFramePr>
          <p:cNvPr id="3" name="Diagram 2" descr="Fixed or mobile fire suppression systems are used in locations where standard automatic sprinkler systems are not the most effective way to address a particular fire risk&#10;">
            <a:extLst>
              <a:ext uri="{FF2B5EF4-FFF2-40B4-BE49-F238E27FC236}">
                <a16:creationId xmlns:a16="http://schemas.microsoft.com/office/drawing/2014/main" id="{C0F3B368-955F-2442-A95C-A213AD830440}"/>
              </a:ext>
            </a:extLst>
          </p:cNvPr>
          <p:cNvGraphicFramePr/>
          <p:nvPr>
            <p:extLst>
              <p:ext uri="{D42A27DB-BD31-4B8C-83A1-F6EECF244321}">
                <p14:modId xmlns:p14="http://schemas.microsoft.com/office/powerpoint/2010/main" val="3074484632"/>
              </p:ext>
            </p:extLst>
          </p:nvPr>
        </p:nvGraphicFramePr>
        <p:xfrm>
          <a:off x="4419600" y="1943100"/>
          <a:ext cx="41910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18" name="Content Placeholder 1" descr="special agent fire extinguishing system above machinery">
            <a:extLst>
              <a:ext uri="{FF2B5EF4-FFF2-40B4-BE49-F238E27FC236}">
                <a16:creationId xmlns:a16="http://schemas.microsoft.com/office/drawing/2014/main" id="{E9EBF016-316A-2246-B63C-E4A262533641}"/>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533400" y="1866900"/>
            <a:ext cx="3514651" cy="4533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3F17AA-A365-254A-9996-35BC9BDCE92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082EDEF3-48EA-A542-8109-89C69A56C7CA}" type="slidenum">
              <a:rPr lang="en-US" altLang="en-US" sz="1200">
                <a:latin typeface="Tahoma" panose="020B0604030504040204" pitchFamily="34" charset="0"/>
              </a:rPr>
              <a:pPr eaLnBrk="1" hangingPunct="1"/>
              <a:t>29</a:t>
            </a:fld>
            <a:endParaRPr lang="en-US" altLang="en-US" sz="1200">
              <a:latin typeface="Tahoma" panose="020B0604030504040204" pitchFamily="34" charset="0"/>
            </a:endParaRPr>
          </a:p>
        </p:txBody>
      </p:sp>
      <p:sp>
        <p:nvSpPr>
          <p:cNvPr id="36866" name="Title 2">
            <a:extLst>
              <a:ext uri="{FF2B5EF4-FFF2-40B4-BE49-F238E27FC236}">
                <a16:creationId xmlns:a16="http://schemas.microsoft.com/office/drawing/2014/main" id="{151443E0-5699-BF48-9AB8-D9B42EED6864}"/>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who is responsible for the components of dry-chemical systems.</a:t>
            </a:r>
          </a:p>
        </p:txBody>
      </p:sp>
      <p:graphicFrame>
        <p:nvGraphicFramePr>
          <p:cNvPr id="8" name="Diagram 7" descr="Fire protection companies&#10; Detailed maintenance of these systems &#10;Owner/occupant representatives/fire inspectors&#10; Be aware of changes in hazards and be able to evaluate these systems for several conditions&#10;">
            <a:extLst>
              <a:ext uri="{FF2B5EF4-FFF2-40B4-BE49-F238E27FC236}">
                <a16:creationId xmlns:a16="http://schemas.microsoft.com/office/drawing/2014/main" id="{8D060FE5-50A4-AE47-8DA1-16CD2CA38C3F}"/>
              </a:ext>
            </a:extLst>
          </p:cNvPr>
          <p:cNvGraphicFramePr/>
          <p:nvPr>
            <p:extLst>
              <p:ext uri="{D42A27DB-BD31-4B8C-83A1-F6EECF244321}">
                <p14:modId xmlns:p14="http://schemas.microsoft.com/office/powerpoint/2010/main" val="1387139806"/>
              </p:ext>
            </p:extLst>
          </p:nvPr>
        </p:nvGraphicFramePr>
        <p:xfrm>
          <a:off x="4648200" y="2286000"/>
          <a:ext cx="4191000" cy="383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6868" name="Content Placeholder 6" descr="person inspecting a component of a dry chemical system">
            <a:extLst>
              <a:ext uri="{FF2B5EF4-FFF2-40B4-BE49-F238E27FC236}">
                <a16:creationId xmlns:a16="http://schemas.microsoft.com/office/drawing/2014/main" id="{38CA64EA-B584-1C45-86B0-B912CB9C8D50}"/>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l="21944"/>
          <a:stretch>
            <a:fillRect/>
          </a:stretch>
        </p:blipFill>
        <p:spPr bwMode="auto">
          <a:xfrm>
            <a:off x="228600" y="1614488"/>
            <a:ext cx="5086350"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10">
            <a:extLst>
              <a:ext uri="{FF2B5EF4-FFF2-40B4-BE49-F238E27FC236}">
                <a16:creationId xmlns:a16="http://schemas.microsoft.com/office/drawing/2014/main" id="{D8D2026D-B8FA-854A-8FAD-26A9C611D741}"/>
              </a:ext>
            </a:extLst>
          </p:cNvPr>
          <p:cNvSpPr>
            <a:spLocks noChangeArrowheads="1"/>
          </p:cNvSpPr>
          <p:nvPr/>
        </p:nvSpPr>
        <p:spPr bwMode="auto">
          <a:xfrm>
            <a:off x="228600" y="5943600"/>
            <a:ext cx="373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George Apple</a:t>
            </a:r>
            <a:endParaRPr lang="en-US" altLang="en-US" sz="1200" b="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C1A79D-1755-EC49-A3C7-3486636CABA0}"/>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13</a:t>
            </a:r>
            <a:r>
              <a:rPr lang="en-US" altLang="en-US" sz="1200">
                <a:latin typeface="Tahoma" panose="020B0604030504040204" pitchFamily="34" charset="0"/>
                <a:cs typeface="Arial" panose="020B0604020202020204" pitchFamily="34" charset="0"/>
              </a:rPr>
              <a:t>–</a:t>
            </a:r>
            <a:fld id="{FCCC7CD2-8C03-B440-9299-492F8E59083D}" type="slidenum">
              <a:rPr lang="en-US" altLang="en-US" sz="1200">
                <a:latin typeface="Tahoma" panose="020B0604030504040204" pitchFamily="34" charset="0"/>
              </a:rPr>
              <a:pPr eaLnBrk="1" hangingPunct="1"/>
              <a:t>30</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37890" name="Title 1">
            <a:extLst>
              <a:ext uri="{FF2B5EF4-FFF2-40B4-BE49-F238E27FC236}">
                <a16:creationId xmlns:a16="http://schemas.microsoft.com/office/drawing/2014/main" id="{F1338AD4-63AF-8B49-8F7B-D85681B1D738}"/>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37891" name="Text Placeholder 2">
            <a:extLst>
              <a:ext uri="{FF2B5EF4-FFF2-40B4-BE49-F238E27FC236}">
                <a16:creationId xmlns:a16="http://schemas.microsoft.com/office/drawing/2014/main" id="{BFCECFB8-235F-5847-B66F-C7A1995919B0}"/>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List the components in a </a:t>
            </a:r>
            <a:br>
              <a:rPr lang="en-US" altLang="en-US"/>
            </a:br>
            <a:r>
              <a:rPr lang="en-US" altLang="en-US"/>
              <a:t>dry-chemical extinguishing system.</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9317EE-6645-0F4F-860E-E55EE68AF05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A4F75D07-70D1-3346-AA7A-ED1B0C794B3F}" type="slidenum">
              <a:rPr lang="en-US" altLang="en-US" sz="1200">
                <a:latin typeface="Tahoma" panose="020B0604030504040204" pitchFamily="34" charset="0"/>
              </a:rPr>
              <a:pPr eaLnBrk="1" hangingPunct="1"/>
              <a:t>31</a:t>
            </a:fld>
            <a:endParaRPr lang="en-US" altLang="en-US" sz="1200">
              <a:latin typeface="Tahoma" panose="020B0604030504040204" pitchFamily="34" charset="0"/>
            </a:endParaRPr>
          </a:p>
        </p:txBody>
      </p:sp>
      <p:sp>
        <p:nvSpPr>
          <p:cNvPr id="38914" name="Title 2">
            <a:extLst>
              <a:ext uri="{FF2B5EF4-FFF2-40B4-BE49-F238E27FC236}">
                <a16:creationId xmlns:a16="http://schemas.microsoft.com/office/drawing/2014/main" id="{C8FE4AAA-5E30-0E4C-B699-E0D2F11C7850}"/>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Dry powders are designed to extinguish Class D fires.</a:t>
            </a:r>
          </a:p>
        </p:txBody>
      </p:sp>
      <p:graphicFrame>
        <p:nvGraphicFramePr>
          <p:cNvPr id="3" name="Content Placeholder 2" descr="Includes fires involving aluminum, magnesium, sodium, and potassium&#10;No single agent is effective on all combustible metals&#10;Extinguishing agent must be carefully chosen for the hazard metal being protected&#10;Metal fires produce extreme heat and require a long period for complete extinguishment&#10;">
            <a:extLst>
              <a:ext uri="{FF2B5EF4-FFF2-40B4-BE49-F238E27FC236}">
                <a16:creationId xmlns:a16="http://schemas.microsoft.com/office/drawing/2014/main" id="{1C601CC9-6114-E440-9363-6959712CB65D}"/>
              </a:ext>
            </a:extLst>
          </p:cNvPr>
          <p:cNvGraphicFramePr>
            <a:graphicFrameLocks noGrp="1"/>
          </p:cNvGraphicFramePr>
          <p:nvPr>
            <p:ph idx="1"/>
            <p:extLst>
              <p:ext uri="{D42A27DB-BD31-4B8C-83A1-F6EECF244321}">
                <p14:modId xmlns:p14="http://schemas.microsoft.com/office/powerpoint/2010/main" val="1049499836"/>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0AAA8C-4243-D546-9687-386A2A4E6FB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A3732AB0-840A-0D41-8677-711407CC5636}" type="slidenum">
              <a:rPr lang="en-US" altLang="en-US" sz="1200">
                <a:latin typeface="Tahoma" panose="020B0604030504040204" pitchFamily="34" charset="0"/>
              </a:rPr>
              <a:pPr eaLnBrk="1" hangingPunct="1"/>
              <a:t>32</a:t>
            </a:fld>
            <a:endParaRPr lang="en-US" altLang="en-US" sz="1200">
              <a:latin typeface="Tahoma" panose="020B0604030504040204" pitchFamily="34" charset="0"/>
            </a:endParaRPr>
          </a:p>
        </p:txBody>
      </p:sp>
      <p:sp>
        <p:nvSpPr>
          <p:cNvPr id="39938" name="Title 2">
            <a:extLst>
              <a:ext uri="{FF2B5EF4-FFF2-40B4-BE49-F238E27FC236}">
                <a16:creationId xmlns:a16="http://schemas.microsoft.com/office/drawing/2014/main" id="{F2602AC8-2F13-C24A-87CD-0861B4735CB2}"/>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familiar with the most common Class D agents.</a:t>
            </a:r>
          </a:p>
        </p:txBody>
      </p:sp>
      <p:graphicFrame>
        <p:nvGraphicFramePr>
          <p:cNvPr id="5" name="Content Placeholder 4" descr="•NA-X®&#10;•Sodium carbonate-based agent with additives to enhance its flow&#10;•Designed specifically for use on sodium, potassium, and sodium-potassium alloy fires&#10;•NOT suitable for use on magnesium fires&#10;•Forms an encasing crust or cake on the burning material&#10;•Application can be from fixed systems, by hand from pails, or from portable extinguishers &#10;•Listed by Underwriters Laboratories Inc. (UL) for use on burning materials at fuel temperatures up to 1,400°F (760°C)&#10;">
            <a:extLst>
              <a:ext uri="{FF2B5EF4-FFF2-40B4-BE49-F238E27FC236}">
                <a16:creationId xmlns:a16="http://schemas.microsoft.com/office/drawing/2014/main" id="{F88FE82C-1205-A643-8F96-F64A3E8692FC}"/>
              </a:ext>
            </a:extLst>
          </p:cNvPr>
          <p:cNvGraphicFramePr>
            <a:graphicFrameLocks noGrp="1"/>
          </p:cNvGraphicFramePr>
          <p:nvPr>
            <p:ph idx="1"/>
            <p:extLst>
              <p:ext uri="{D42A27DB-BD31-4B8C-83A1-F6EECF244321}">
                <p14:modId xmlns:p14="http://schemas.microsoft.com/office/powerpoint/2010/main" val="3460062157"/>
              </p:ext>
            </p:extLst>
          </p:nvPr>
        </p:nvGraphicFramePr>
        <p:xfrm>
          <a:off x="687659" y="1600200"/>
          <a:ext cx="7772400" cy="4544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9941" name="Text Box 7">
            <a:extLst>
              <a:ext uri="{FF2B5EF4-FFF2-40B4-BE49-F238E27FC236}">
                <a16:creationId xmlns:a16="http://schemas.microsoft.com/office/drawing/2014/main" id="{78B4ED03-A6EB-B54C-A810-C2D6F9D7714F}"/>
              </a:ext>
            </a:extLst>
          </p:cNvPr>
          <p:cNvSpPr txBox="1">
            <a:spLocks noChangeArrowheads="1"/>
          </p:cNvSpPr>
          <p:nvPr/>
        </p:nvSpPr>
        <p:spPr bwMode="auto">
          <a:xfrm>
            <a:off x="5715000" y="634916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7D7798-FC6A-9B43-B4C2-6CADD8080E7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9B7E725C-914B-C644-A8E7-CFF08096823F}" type="slidenum">
              <a:rPr lang="en-US" altLang="en-US" sz="1200">
                <a:latin typeface="Tahoma" panose="020B0604030504040204" pitchFamily="34" charset="0"/>
              </a:rPr>
              <a:pPr eaLnBrk="1" hangingPunct="1"/>
              <a:t>33</a:t>
            </a:fld>
            <a:endParaRPr lang="en-US" altLang="en-US" sz="1200">
              <a:latin typeface="Tahoma" panose="020B0604030504040204" pitchFamily="34" charset="0"/>
            </a:endParaRPr>
          </a:p>
        </p:txBody>
      </p:sp>
      <p:sp>
        <p:nvSpPr>
          <p:cNvPr id="40962" name="Title 2">
            <a:extLst>
              <a:ext uri="{FF2B5EF4-FFF2-40B4-BE49-F238E27FC236}">
                <a16:creationId xmlns:a16="http://schemas.microsoft.com/office/drawing/2014/main" id="{1E1CDD56-1A1F-AB4E-9D25-3479D21D07FF}"/>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familiar with the most common Class D agents.</a:t>
            </a:r>
          </a:p>
        </p:txBody>
      </p:sp>
      <p:graphicFrame>
        <p:nvGraphicFramePr>
          <p:cNvPr id="5" name="Content Placeholder 4" descr="•MET-L-X®&#10;•Sodium chloride (salt) based agent intended for use on magnesium, sodium, and potassium fires&#10;•Contains additives to enhance flowing and prevent caking in the extinguisher&#10;•Extinguishes metal fires by forming a crust&#10;•Applied from the fire extinguisher to first control the fire and then it is applied more slowly&#10;•Stable when stored in sealed containers&#10;•Nonabrasive and has no known toxic effects&#10;">
            <a:extLst>
              <a:ext uri="{FF2B5EF4-FFF2-40B4-BE49-F238E27FC236}">
                <a16:creationId xmlns:a16="http://schemas.microsoft.com/office/drawing/2014/main" id="{40CC35E4-96F6-BD4D-ACE4-6B9ADE4BAC46}"/>
              </a:ext>
            </a:extLst>
          </p:cNvPr>
          <p:cNvGraphicFramePr>
            <a:graphicFrameLocks noGrp="1"/>
          </p:cNvGraphicFramePr>
          <p:nvPr>
            <p:ph idx="1"/>
            <p:extLst>
              <p:ext uri="{D42A27DB-BD31-4B8C-83A1-F6EECF244321}">
                <p14:modId xmlns:p14="http://schemas.microsoft.com/office/powerpoint/2010/main" val="1117319658"/>
              </p:ext>
            </p:extLst>
          </p:nvPr>
        </p:nvGraphicFramePr>
        <p:xfrm>
          <a:off x="3810000" y="1524000"/>
          <a:ext cx="4648200" cy="46172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64" name="Picture 1" descr="MET-L-X class D fire extinguisher">
            <a:extLst>
              <a:ext uri="{FF2B5EF4-FFF2-40B4-BE49-F238E27FC236}">
                <a16:creationId xmlns:a16="http://schemas.microsoft.com/office/drawing/2014/main" id="{0DCFC6E6-43A1-784C-891A-24CB943B5A03}"/>
              </a:ext>
            </a:extLst>
          </p:cNvPr>
          <p:cNvPicPr>
            <a:picLocks noChangeAspect="1"/>
          </p:cNvPicPr>
          <p:nvPr/>
        </p:nvPicPr>
        <p:blipFill rotWithShape="1">
          <a:blip r:embed="rId7">
            <a:extLst>
              <a:ext uri="{28A0092B-C50C-407E-A947-70E740481C1C}">
                <a14:useLocalDpi xmlns:a14="http://schemas.microsoft.com/office/drawing/2010/main" val="0"/>
              </a:ext>
            </a:extLst>
          </a:blip>
          <a:srcRect l="12245" t="1471" b="11766"/>
          <a:stretch/>
        </p:blipFill>
        <p:spPr bwMode="auto">
          <a:xfrm>
            <a:off x="302941" y="1905000"/>
            <a:ext cx="3276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7">
            <a:extLst>
              <a:ext uri="{FF2B5EF4-FFF2-40B4-BE49-F238E27FC236}">
                <a16:creationId xmlns:a16="http://schemas.microsoft.com/office/drawing/2014/main" id="{0354D0DC-23C7-9E47-9E0D-1A9166411C38}"/>
              </a:ext>
            </a:extLst>
          </p:cNvPr>
          <p:cNvSpPr txBox="1">
            <a:spLocks noChangeArrowheads="1"/>
          </p:cNvSpPr>
          <p:nvPr/>
        </p:nvSpPr>
        <p:spPr bwMode="auto">
          <a:xfrm>
            <a:off x="5638800" y="6280982"/>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B9588B-D157-9B4C-A3A6-C8F5392CE36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E27AC403-4C1A-DB47-BDC0-3E7460FE774C}" type="slidenum">
              <a:rPr lang="en-US" altLang="en-US" sz="1200">
                <a:latin typeface="Tahoma" panose="020B0604030504040204" pitchFamily="34" charset="0"/>
              </a:rPr>
              <a:pPr eaLnBrk="1" hangingPunct="1"/>
              <a:t>34</a:t>
            </a:fld>
            <a:endParaRPr lang="en-US" altLang="en-US" sz="1200">
              <a:latin typeface="Tahoma" panose="020B0604030504040204" pitchFamily="34" charset="0"/>
            </a:endParaRPr>
          </a:p>
        </p:txBody>
      </p:sp>
      <p:sp>
        <p:nvSpPr>
          <p:cNvPr id="41986" name="Title 2">
            <a:extLst>
              <a:ext uri="{FF2B5EF4-FFF2-40B4-BE49-F238E27FC236}">
                <a16:creationId xmlns:a16="http://schemas.microsoft.com/office/drawing/2014/main" id="{DDC42D45-84EE-BE49-977B-DCD7BC619B6B}"/>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familiar with the most common Class D agents.</a:t>
            </a:r>
          </a:p>
        </p:txBody>
      </p:sp>
      <p:graphicFrame>
        <p:nvGraphicFramePr>
          <p:cNvPr id="5" name="Content Placeholder 4" descr="•LITH-X®&#10;•Graphite based agent that extinguishes fires by conducting heat away from the fuel after a layer of the powder has been applied&#10;•Can be used on several combustible metals&#10;•Developed to control fires involving lithium&#10;•Can be used to extinguish magnesium, zirconium, and sodium fires&#10;•It does not form a crust on the burning metal&#10;">
            <a:extLst>
              <a:ext uri="{FF2B5EF4-FFF2-40B4-BE49-F238E27FC236}">
                <a16:creationId xmlns:a16="http://schemas.microsoft.com/office/drawing/2014/main" id="{38F10A85-2613-E546-BAE8-874FC576F2AC}"/>
              </a:ext>
            </a:extLst>
          </p:cNvPr>
          <p:cNvGraphicFramePr>
            <a:graphicFrameLocks noGrp="1"/>
          </p:cNvGraphicFramePr>
          <p:nvPr>
            <p:ph idx="1"/>
            <p:extLst>
              <p:ext uri="{D42A27DB-BD31-4B8C-83A1-F6EECF244321}">
                <p14:modId xmlns:p14="http://schemas.microsoft.com/office/powerpoint/2010/main" val="3050550801"/>
              </p:ext>
            </p:extLst>
          </p:nvPr>
        </p:nvGraphicFramePr>
        <p:xfrm>
          <a:off x="685800" y="1905000"/>
          <a:ext cx="7772400" cy="3709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09A0F3-DA41-5148-9E73-01F081001789}"/>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13</a:t>
            </a:r>
            <a:r>
              <a:rPr lang="en-US" altLang="en-US" sz="1200">
                <a:latin typeface="Tahoma" panose="020B0604030504040204" pitchFamily="34" charset="0"/>
                <a:cs typeface="Arial" panose="020B0604020202020204" pitchFamily="34" charset="0"/>
              </a:rPr>
              <a:t>–</a:t>
            </a:r>
            <a:fld id="{E0CCB138-00E9-984D-A65F-B799CA9B0477}" type="slidenum">
              <a:rPr lang="en-US" altLang="en-US" sz="1200">
                <a:latin typeface="Tahoma" panose="020B0604030504040204" pitchFamily="34" charset="0"/>
              </a:rPr>
              <a:pPr eaLnBrk="1" hangingPunct="1"/>
              <a:t>35</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43010" name="Title 1">
            <a:extLst>
              <a:ext uri="{FF2B5EF4-FFF2-40B4-BE49-F238E27FC236}">
                <a16:creationId xmlns:a16="http://schemas.microsoft.com/office/drawing/2014/main" id="{08AFCF0D-4D0E-C445-A4FD-A4547291A81C}"/>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43011" name="Text Placeholder 2">
            <a:extLst>
              <a:ext uri="{FF2B5EF4-FFF2-40B4-BE49-F238E27FC236}">
                <a16:creationId xmlns:a16="http://schemas.microsoft.com/office/drawing/2014/main" id="{BA3B5E43-BE67-104E-9A97-6F157D7B0FE0}"/>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Identify the common agents used in dry powder systems.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85DD08-AB3D-9344-8C8F-44E0EDE0763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FB95F948-D09F-E440-A984-63A9AE285E0C}" type="slidenum">
              <a:rPr lang="en-US" altLang="en-US" sz="1200">
                <a:latin typeface="Tahoma" panose="020B0604030504040204" pitchFamily="34" charset="0"/>
              </a:rPr>
              <a:pPr eaLnBrk="1" hangingPunct="1"/>
              <a:t>36</a:t>
            </a:fld>
            <a:endParaRPr lang="en-US" altLang="en-US" sz="1200">
              <a:latin typeface="Tahoma" panose="020B0604030504040204" pitchFamily="34" charset="0"/>
            </a:endParaRPr>
          </a:p>
        </p:txBody>
      </p:sp>
      <p:sp>
        <p:nvSpPr>
          <p:cNvPr id="44034" name="Title 2">
            <a:extLst>
              <a:ext uri="{FF2B5EF4-FFF2-40B4-BE49-F238E27FC236}">
                <a16:creationId xmlns:a16="http://schemas.microsoft.com/office/drawing/2014/main" id="{2BE99196-CDAF-E340-9A44-179600F623E0}"/>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characteristics of wet-chemical systems.</a:t>
            </a:r>
          </a:p>
        </p:txBody>
      </p:sp>
      <p:graphicFrame>
        <p:nvGraphicFramePr>
          <p:cNvPr id="6" name="Diagram 5" descr="Most effective on fires in commercial cooking equipment&#10;Agents react with animal or vegetable oils and form a soapy foam&#10;Extinguishes oil fires by fuel removal, cooling, smothering, and flame inhibition&#10;">
            <a:extLst>
              <a:ext uri="{FF2B5EF4-FFF2-40B4-BE49-F238E27FC236}">
                <a16:creationId xmlns:a16="http://schemas.microsoft.com/office/drawing/2014/main" id="{AC962CC9-D3A9-B74C-B61D-2B338DF2A4AE}"/>
              </a:ext>
            </a:extLst>
          </p:cNvPr>
          <p:cNvGraphicFramePr/>
          <p:nvPr>
            <p:extLst>
              <p:ext uri="{D42A27DB-BD31-4B8C-83A1-F6EECF244321}">
                <p14:modId xmlns:p14="http://schemas.microsoft.com/office/powerpoint/2010/main" val="1458076986"/>
              </p:ext>
            </p:extLst>
          </p:nvPr>
        </p:nvGraphicFramePr>
        <p:xfrm>
          <a:off x="3733800" y="2362200"/>
          <a:ext cx="5105400" cy="368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4036" name="Content Placeholder 2" descr="wet chemical extinguishing system">
            <a:extLst>
              <a:ext uri="{FF2B5EF4-FFF2-40B4-BE49-F238E27FC236}">
                <a16:creationId xmlns:a16="http://schemas.microsoft.com/office/drawing/2014/main" id="{0DB5A7C2-45A2-444F-B333-4EFA83D70D46}"/>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81000" y="1524000"/>
            <a:ext cx="3733800" cy="5143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58A67D-0D92-284A-B3CC-C6059648C76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C9D0D2D1-24E0-1443-9EAE-1D1C0109BFE3}" type="slidenum">
              <a:rPr lang="en-US" altLang="en-US" sz="1200">
                <a:latin typeface="Tahoma" panose="020B0604030504040204" pitchFamily="34" charset="0"/>
              </a:rPr>
              <a:pPr eaLnBrk="1" hangingPunct="1"/>
              <a:t>37</a:t>
            </a:fld>
            <a:endParaRPr lang="en-US" altLang="en-US" sz="1200">
              <a:latin typeface="Tahoma" panose="020B0604030504040204" pitchFamily="34" charset="0"/>
            </a:endParaRPr>
          </a:p>
        </p:txBody>
      </p:sp>
      <p:sp>
        <p:nvSpPr>
          <p:cNvPr id="45058" name="Title 2">
            <a:extLst>
              <a:ext uri="{FF2B5EF4-FFF2-40B4-BE49-F238E27FC236}">
                <a16:creationId xmlns:a16="http://schemas.microsoft.com/office/drawing/2014/main" id="{CE245F03-B423-C94E-ABC9-C76813543D59}"/>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differences in wet- and dry-chemical systems.</a:t>
            </a:r>
          </a:p>
        </p:txBody>
      </p:sp>
      <p:graphicFrame>
        <p:nvGraphicFramePr>
          <p:cNvPr id="5" name="Content Placeholder 4" descr="Primary difference is the type of agent used&#10;May find some dry-chemical systems protecting some cooking equipment even though tests and fire analyses have indicated they do not meet the criteria for extinguishing fires involving deep-fat fryers&#10;">
            <a:extLst>
              <a:ext uri="{FF2B5EF4-FFF2-40B4-BE49-F238E27FC236}">
                <a16:creationId xmlns:a16="http://schemas.microsoft.com/office/drawing/2014/main" id="{EAAAC3AB-11AF-9147-94FD-5B7E97F15110}"/>
              </a:ext>
            </a:extLst>
          </p:cNvPr>
          <p:cNvGraphicFramePr>
            <a:graphicFrameLocks noGrp="1"/>
          </p:cNvGraphicFramePr>
          <p:nvPr>
            <p:ph idx="1"/>
            <p:extLst>
              <p:ext uri="{D42A27DB-BD31-4B8C-83A1-F6EECF244321}">
                <p14:modId xmlns:p14="http://schemas.microsoft.com/office/powerpoint/2010/main" val="3237743695"/>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53DF8F-F305-0342-A7B5-F0CC691CF22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A36D7904-5C48-B848-B31F-6CA4992F654B}" type="slidenum">
              <a:rPr lang="en-US" altLang="en-US" sz="1200">
                <a:latin typeface="Tahoma" panose="020B0604030504040204" pitchFamily="34" charset="0"/>
              </a:rPr>
              <a:pPr eaLnBrk="1" hangingPunct="1"/>
              <a:t>38</a:t>
            </a:fld>
            <a:endParaRPr lang="en-US" altLang="en-US" sz="1200">
              <a:latin typeface="Tahoma" panose="020B0604030504040204" pitchFamily="34" charset="0"/>
            </a:endParaRPr>
          </a:p>
        </p:txBody>
      </p:sp>
      <p:sp>
        <p:nvSpPr>
          <p:cNvPr id="46082" name="Title 2">
            <a:extLst>
              <a:ext uri="{FF2B5EF4-FFF2-40B4-BE49-F238E27FC236}">
                <a16:creationId xmlns:a16="http://schemas.microsoft.com/office/drawing/2014/main" id="{F8BD8796-DDC7-CA44-B475-790985C73547}"/>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familiar with wet-chemical agents.</a:t>
            </a:r>
          </a:p>
        </p:txBody>
      </p:sp>
      <p:graphicFrame>
        <p:nvGraphicFramePr>
          <p:cNvPr id="5" name="Content Placeholder 4" descr="Typically composed of water and either potassium carbonate, potassium citrate, or potassium acetate&#10;Delivered to the hazard area in the form of a spray&#10;">
            <a:extLst>
              <a:ext uri="{FF2B5EF4-FFF2-40B4-BE49-F238E27FC236}">
                <a16:creationId xmlns:a16="http://schemas.microsoft.com/office/drawing/2014/main" id="{B4D588D5-3627-1544-8412-B993BB936CFF}"/>
              </a:ext>
            </a:extLst>
          </p:cNvPr>
          <p:cNvGraphicFramePr>
            <a:graphicFrameLocks noGrp="1"/>
          </p:cNvGraphicFramePr>
          <p:nvPr>
            <p:ph idx="1"/>
            <p:extLst>
              <p:ext uri="{D42A27DB-BD31-4B8C-83A1-F6EECF244321}">
                <p14:modId xmlns:p14="http://schemas.microsoft.com/office/powerpoint/2010/main" val="3747646530"/>
              </p:ext>
            </p:extLst>
          </p:nvPr>
        </p:nvGraphicFramePr>
        <p:xfrm>
          <a:off x="685800" y="1371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2963A5-FB9E-2849-BE46-FC53F4E225E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7877E217-26C2-8F4E-A6F9-9FB5B556CFC1}" type="slidenum">
              <a:rPr lang="en-US" altLang="en-US" sz="1200">
                <a:latin typeface="Tahoma" panose="020B0604030504040204" pitchFamily="34" charset="0"/>
              </a:rPr>
              <a:pPr eaLnBrk="1" hangingPunct="1"/>
              <a:t>3</a:t>
            </a:fld>
            <a:endParaRPr lang="en-US" altLang="en-US" sz="1200">
              <a:latin typeface="Tahoma" panose="020B0604030504040204" pitchFamily="34" charset="0"/>
            </a:endParaRPr>
          </a:p>
        </p:txBody>
      </p:sp>
      <p:sp>
        <p:nvSpPr>
          <p:cNvPr id="10243" name="Title 2">
            <a:extLst>
              <a:ext uri="{FF2B5EF4-FFF2-40B4-BE49-F238E27FC236}">
                <a16:creationId xmlns:a16="http://schemas.microsoft.com/office/drawing/2014/main" id="{10405643-535D-0F49-919D-3AF09A906939}"/>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where special-agent fire extinguishing systems are used.</a:t>
            </a:r>
          </a:p>
        </p:txBody>
      </p:sp>
      <p:pic>
        <p:nvPicPr>
          <p:cNvPr id="10242" name="Content Placeholder 1" descr="special agent fire extinguishing system above fuel pumps">
            <a:extLst>
              <a:ext uri="{FF2B5EF4-FFF2-40B4-BE49-F238E27FC236}">
                <a16:creationId xmlns:a16="http://schemas.microsoft.com/office/drawing/2014/main" id="{A386F9EC-B38A-F845-8252-AA7F9BFEF5D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5791200"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 2" descr="Flammable and combustible liquids&#10;Water-reactive metals or chemicals&#10;Combustible metals that are flammable solids &#10;Food preparation equipment&#10;File storage or archives&#10;Electronic Information Technology (IT) equipment&#10;Electrical transformers and switches&#10;High-value content such as museums&#10;">
            <a:extLst>
              <a:ext uri="{FF2B5EF4-FFF2-40B4-BE49-F238E27FC236}">
                <a16:creationId xmlns:a16="http://schemas.microsoft.com/office/drawing/2014/main" id="{527B314D-C75C-B449-A576-34E5B1B95AC1}"/>
              </a:ext>
            </a:extLst>
          </p:cNvPr>
          <p:cNvGraphicFramePr/>
          <p:nvPr>
            <p:extLst>
              <p:ext uri="{D42A27DB-BD31-4B8C-83A1-F6EECF244321}">
                <p14:modId xmlns:p14="http://schemas.microsoft.com/office/powerpoint/2010/main" val="3456153232"/>
              </p:ext>
            </p:extLst>
          </p:nvPr>
        </p:nvGraphicFramePr>
        <p:xfrm>
          <a:off x="4191000" y="1600200"/>
          <a:ext cx="47244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246" name="Rectangle 10">
            <a:extLst>
              <a:ext uri="{FF2B5EF4-FFF2-40B4-BE49-F238E27FC236}">
                <a16:creationId xmlns:a16="http://schemas.microsoft.com/office/drawing/2014/main" id="{F8D479D4-1D79-6A44-A02C-3ABBA2E317A1}"/>
              </a:ext>
            </a:extLst>
          </p:cNvPr>
          <p:cNvSpPr>
            <a:spLocks noChangeArrowheads="1"/>
          </p:cNvSpPr>
          <p:nvPr/>
        </p:nvSpPr>
        <p:spPr bwMode="auto">
          <a:xfrm>
            <a:off x="209550" y="5891213"/>
            <a:ext cx="37338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Rich Mahaney</a:t>
            </a:r>
            <a:endParaRPr lang="en-US" altLang="en-US" sz="1200" b="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3ADDAA-35D7-0644-A60B-A3B1D6D21BE8}"/>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13</a:t>
            </a:r>
            <a:r>
              <a:rPr lang="en-US" altLang="en-US" sz="1200">
                <a:latin typeface="Tahoma" panose="020B0604030504040204" pitchFamily="34" charset="0"/>
                <a:cs typeface="Arial" panose="020B0604020202020204" pitchFamily="34" charset="0"/>
              </a:rPr>
              <a:t>–</a:t>
            </a:r>
            <a:fld id="{15F4EFB6-3D43-8844-81B3-D242D2D226A8}" type="slidenum">
              <a:rPr lang="en-US" altLang="en-US" sz="1200">
                <a:latin typeface="Tahoma" panose="020B0604030504040204" pitchFamily="34" charset="0"/>
              </a:rPr>
              <a:pPr eaLnBrk="1" hangingPunct="1"/>
              <a:t>39</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47106" name="Title 1">
            <a:extLst>
              <a:ext uri="{FF2B5EF4-FFF2-40B4-BE49-F238E27FC236}">
                <a16:creationId xmlns:a16="http://schemas.microsoft.com/office/drawing/2014/main" id="{E69342FC-770F-6B44-B424-A102DFE1117C}"/>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47107" name="Text Placeholder 2">
            <a:extLst>
              <a:ext uri="{FF2B5EF4-FFF2-40B4-BE49-F238E27FC236}">
                <a16:creationId xmlns:a16="http://schemas.microsoft.com/office/drawing/2014/main" id="{96C239AD-FF7A-1B45-8B31-47B34385E1ED}"/>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Differentiate between dry-chemical systems and wet-chemical systems.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ED1751-E8DA-574A-927D-875D0C28D38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3F962E3B-8BAD-2A4D-9D13-2AEB00504E64}" type="slidenum">
              <a:rPr lang="en-US" altLang="en-US" sz="1200">
                <a:latin typeface="Tahoma" panose="020B0604030504040204" pitchFamily="34" charset="0"/>
              </a:rPr>
              <a:pPr eaLnBrk="1" hangingPunct="1"/>
              <a:t>40</a:t>
            </a:fld>
            <a:endParaRPr lang="en-US" altLang="en-US" sz="1200">
              <a:latin typeface="Tahoma" panose="020B0604030504040204" pitchFamily="34" charset="0"/>
            </a:endParaRPr>
          </a:p>
        </p:txBody>
      </p:sp>
      <p:sp>
        <p:nvSpPr>
          <p:cNvPr id="48130" name="Title 2">
            <a:extLst>
              <a:ext uri="{FF2B5EF4-FFF2-40B4-BE49-F238E27FC236}">
                <a16:creationId xmlns:a16="http://schemas.microsoft.com/office/drawing/2014/main" id="{6F75D194-CA6F-D047-8101-7F3F4342B0FC}"/>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Clean-agent systems include extinguishing agents that leave no residue.</a:t>
            </a:r>
          </a:p>
        </p:txBody>
      </p:sp>
      <p:graphicFrame>
        <p:nvGraphicFramePr>
          <p:cNvPr id="5" name="Content Placeholder 4" descr="•Effective on Class A, Class B, and Class C fires&#10;•Will not conduct electricity&#10;•Approved by the EPA as nonharmful to the atmosphere&#10;•NFPA® 2001, Standard on Clean Agent Fire Extinguishing systems, describes the requirements for total flooding and local application clean-agent extinguishing systems&#10;">
            <a:extLst>
              <a:ext uri="{FF2B5EF4-FFF2-40B4-BE49-F238E27FC236}">
                <a16:creationId xmlns:a16="http://schemas.microsoft.com/office/drawing/2014/main" id="{01E0959E-0E2E-2947-89E6-B519EA6839C3}"/>
              </a:ext>
            </a:extLst>
          </p:cNvPr>
          <p:cNvGraphicFramePr>
            <a:graphicFrameLocks noGrp="1"/>
          </p:cNvGraphicFramePr>
          <p:nvPr>
            <p:ph idx="1"/>
            <p:extLst>
              <p:ext uri="{D42A27DB-BD31-4B8C-83A1-F6EECF244321}">
                <p14:modId xmlns:p14="http://schemas.microsoft.com/office/powerpoint/2010/main" val="3613584962"/>
              </p:ext>
            </p:extLst>
          </p:nvPr>
        </p:nvGraphicFramePr>
        <p:xfrm>
          <a:off x="762000" y="16764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F93A45-9DD8-4546-BAA8-5C6875ECF83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2B948608-EB97-E042-B385-7D68795E4194}" type="slidenum">
              <a:rPr lang="en-US" altLang="en-US" sz="1200">
                <a:latin typeface="Tahoma" panose="020B0604030504040204" pitchFamily="34" charset="0"/>
              </a:rPr>
              <a:pPr eaLnBrk="1" hangingPunct="1"/>
              <a:t>41</a:t>
            </a:fld>
            <a:endParaRPr lang="en-US" altLang="en-US" sz="1200">
              <a:latin typeface="Tahoma" panose="020B0604030504040204" pitchFamily="34" charset="0"/>
            </a:endParaRPr>
          </a:p>
        </p:txBody>
      </p:sp>
      <p:sp>
        <p:nvSpPr>
          <p:cNvPr id="49154" name="Title 2">
            <a:extLst>
              <a:ext uri="{FF2B5EF4-FFF2-40B4-BE49-F238E27FC236}">
                <a16:creationId xmlns:a16="http://schemas.microsoft.com/office/drawing/2014/main" id="{CFF21487-254B-FF4F-AC07-2A3FFBFF3D3B}"/>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how clean agents are stored and deployed.</a:t>
            </a:r>
          </a:p>
        </p:txBody>
      </p:sp>
      <p:graphicFrame>
        <p:nvGraphicFramePr>
          <p:cNvPr id="5" name="Content Placeholder 4" descr="Stored as liquefied compressed gas&#10;Convert to a gas when exposed to air&#10;Extinguishes the fire by displacing the oxygen and disrupting the fire tetrahedron&#10;Not appropriate for occupied areas&#10;They release agents that are potentially unhealthy or that will cause asphyxiation&#10;">
            <a:extLst>
              <a:ext uri="{FF2B5EF4-FFF2-40B4-BE49-F238E27FC236}">
                <a16:creationId xmlns:a16="http://schemas.microsoft.com/office/drawing/2014/main" id="{A476B4E4-CDAC-714E-946C-E513F5A7C87D}"/>
              </a:ext>
            </a:extLst>
          </p:cNvPr>
          <p:cNvGraphicFramePr>
            <a:graphicFrameLocks noGrp="1"/>
          </p:cNvGraphicFramePr>
          <p:nvPr>
            <p:ph idx="1"/>
            <p:extLst>
              <p:ext uri="{D42A27DB-BD31-4B8C-83A1-F6EECF244321}">
                <p14:modId xmlns:p14="http://schemas.microsoft.com/office/powerpoint/2010/main" val="1059226031"/>
              </p:ext>
            </p:extLst>
          </p:nvPr>
        </p:nvGraphicFramePr>
        <p:xfrm>
          <a:off x="762000" y="16764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571F39-F04C-1F4D-8CFA-BC9DCA9BBC8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0F72B454-EB05-3C4F-8541-B3AC3EA692A1}" type="slidenum">
              <a:rPr lang="en-US" altLang="en-US" sz="1200">
                <a:latin typeface="Tahoma" panose="020B0604030504040204" pitchFamily="34" charset="0"/>
              </a:rPr>
              <a:pPr eaLnBrk="1" hangingPunct="1"/>
              <a:t>42</a:t>
            </a:fld>
            <a:endParaRPr lang="en-US" altLang="en-US" sz="1200">
              <a:latin typeface="Tahoma" panose="020B0604030504040204" pitchFamily="34" charset="0"/>
            </a:endParaRPr>
          </a:p>
        </p:txBody>
      </p:sp>
      <p:sp>
        <p:nvSpPr>
          <p:cNvPr id="50178" name="Title 2">
            <a:extLst>
              <a:ext uri="{FF2B5EF4-FFF2-40B4-BE49-F238E27FC236}">
                <a16:creationId xmlns:a16="http://schemas.microsoft.com/office/drawing/2014/main" id="{481D026D-D41F-3741-B852-FD65646A446D}"/>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where clean-agent systems are commonly used.</a:t>
            </a:r>
          </a:p>
        </p:txBody>
      </p:sp>
      <p:graphicFrame>
        <p:nvGraphicFramePr>
          <p:cNvPr id="3" name="Content Placeholder 2" descr="Computer rooms &#10;Telecommunications facilities  &#10;Clean (manufacturing) rooms &#10;Document archives and art storage rooms &#10;Laboratories &#10;Where contents are delicate, sensitive to water or other corrosives&#10;">
            <a:extLst>
              <a:ext uri="{FF2B5EF4-FFF2-40B4-BE49-F238E27FC236}">
                <a16:creationId xmlns:a16="http://schemas.microsoft.com/office/drawing/2014/main" id="{B42137C1-54A7-C845-A451-C21993DF2764}"/>
              </a:ext>
            </a:extLst>
          </p:cNvPr>
          <p:cNvGraphicFramePr>
            <a:graphicFrameLocks noGrp="1"/>
          </p:cNvGraphicFramePr>
          <p:nvPr>
            <p:ph idx="1"/>
            <p:extLst>
              <p:ext uri="{D42A27DB-BD31-4B8C-83A1-F6EECF244321}">
                <p14:modId xmlns:p14="http://schemas.microsoft.com/office/powerpoint/2010/main" val="3421352094"/>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195058-7074-A447-BB9A-92F77658257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F159462C-F0FE-CC44-A550-463A05F6B24F}" type="slidenum">
              <a:rPr lang="en-US" altLang="en-US" sz="1200">
                <a:latin typeface="Tahoma" panose="020B0604030504040204" pitchFamily="34" charset="0"/>
              </a:rPr>
              <a:pPr eaLnBrk="1" hangingPunct="1"/>
              <a:t>43</a:t>
            </a:fld>
            <a:endParaRPr lang="en-US" altLang="en-US" sz="1200">
              <a:latin typeface="Tahoma" panose="020B0604030504040204" pitchFamily="34" charset="0"/>
            </a:endParaRPr>
          </a:p>
        </p:txBody>
      </p:sp>
      <p:sp>
        <p:nvSpPr>
          <p:cNvPr id="51202" name="Title 2">
            <a:extLst>
              <a:ext uri="{FF2B5EF4-FFF2-40B4-BE49-F238E27FC236}">
                <a16:creationId xmlns:a16="http://schemas.microsoft.com/office/drawing/2014/main" id="{B440207C-BD26-BA4A-8578-3A93551C02C8}"/>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why inspectors need to be familiar with halon systems.</a:t>
            </a:r>
          </a:p>
        </p:txBody>
      </p:sp>
      <p:graphicFrame>
        <p:nvGraphicFramePr>
          <p:cNvPr id="5" name="Content Placeholder 4" descr="Were the first groups of clean agents developed&#10;Principally effective on Class B and Class C fires&#10;The term halon has been commonly used to describe this group of agents&#10;Halon production has been discontinued, but systems can remain in service until they need to be replaced or upgraded &#10;">
            <a:extLst>
              <a:ext uri="{FF2B5EF4-FFF2-40B4-BE49-F238E27FC236}">
                <a16:creationId xmlns:a16="http://schemas.microsoft.com/office/drawing/2014/main" id="{DB17FA9D-607F-0A43-AE5E-D2402957B6B1}"/>
              </a:ext>
            </a:extLst>
          </p:cNvPr>
          <p:cNvGraphicFramePr>
            <a:graphicFrameLocks noGrp="1"/>
          </p:cNvGraphicFramePr>
          <p:nvPr>
            <p:ph idx="1"/>
            <p:extLst>
              <p:ext uri="{D42A27DB-BD31-4B8C-83A1-F6EECF244321}">
                <p14:modId xmlns:p14="http://schemas.microsoft.com/office/powerpoint/2010/main" val="3071223709"/>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5DBDF3-3AC9-454D-A06C-8E73694EE99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2D067617-56F4-E244-9990-5C2C19EF3FF7}" type="slidenum">
              <a:rPr lang="en-US" altLang="en-US" sz="1200">
                <a:latin typeface="Tahoma" panose="020B0604030504040204" pitchFamily="34" charset="0"/>
              </a:rPr>
              <a:pPr eaLnBrk="1" hangingPunct="1"/>
              <a:t>44</a:t>
            </a:fld>
            <a:endParaRPr lang="en-US" altLang="en-US" sz="1200">
              <a:latin typeface="Tahoma" panose="020B0604030504040204" pitchFamily="34" charset="0"/>
            </a:endParaRPr>
          </a:p>
        </p:txBody>
      </p:sp>
      <p:sp>
        <p:nvSpPr>
          <p:cNvPr id="52226" name="Title 2">
            <a:extLst>
              <a:ext uri="{FF2B5EF4-FFF2-40B4-BE49-F238E27FC236}">
                <a16:creationId xmlns:a16="http://schemas.microsoft.com/office/drawing/2014/main" id="{369CD2F0-1C57-BE41-804F-DD03EE37E4F9}"/>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should know the two types of halons still in use.</a:t>
            </a:r>
          </a:p>
        </p:txBody>
      </p:sp>
      <p:graphicFrame>
        <p:nvGraphicFramePr>
          <p:cNvPr id="3" name="Content Placeholder 2" descr="Halon 1211 (bromochlorodifluoromethane)&#10; Most commonly found in portable fire extinguishers&#10;Halon 1301 (bromotrifluoromethane)&#10; Used in some portable fire extinguishers but is more commonly found in fixed total flooding systems&#10;">
            <a:extLst>
              <a:ext uri="{FF2B5EF4-FFF2-40B4-BE49-F238E27FC236}">
                <a16:creationId xmlns:a16="http://schemas.microsoft.com/office/drawing/2014/main" id="{C7BEC1E6-854F-4D43-A69D-1EF37DF17492}"/>
              </a:ext>
            </a:extLst>
          </p:cNvPr>
          <p:cNvGraphicFramePr>
            <a:graphicFrameLocks noGrp="1"/>
          </p:cNvGraphicFramePr>
          <p:nvPr>
            <p:ph idx="1"/>
            <p:extLst>
              <p:ext uri="{D42A27DB-BD31-4B8C-83A1-F6EECF244321}">
                <p14:modId xmlns:p14="http://schemas.microsoft.com/office/powerpoint/2010/main" val="1920751771"/>
              </p:ext>
            </p:extLst>
          </p:nvPr>
        </p:nvGraphicFramePr>
        <p:xfrm>
          <a:off x="685800" y="1828800"/>
          <a:ext cx="77724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3642A1-6D81-A144-8CE4-B8A8EE539ED6}"/>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5B0EA90C-8269-C64D-8315-17F80DD38A41}" type="slidenum">
              <a:rPr lang="en-US" altLang="en-US" sz="1200">
                <a:latin typeface="Tahoma" panose="020B0604030504040204" pitchFamily="34" charset="0"/>
              </a:rPr>
              <a:pPr eaLnBrk="1" hangingPunct="1"/>
              <a:t>45</a:t>
            </a:fld>
            <a:endParaRPr lang="en-US" altLang="en-US" sz="1200">
              <a:latin typeface="Tahoma" panose="020B0604030504040204" pitchFamily="34" charset="0"/>
            </a:endParaRPr>
          </a:p>
        </p:txBody>
      </p:sp>
      <p:sp>
        <p:nvSpPr>
          <p:cNvPr id="53250" name="Title 1">
            <a:extLst>
              <a:ext uri="{FF2B5EF4-FFF2-40B4-BE49-F238E27FC236}">
                <a16:creationId xmlns:a16="http://schemas.microsoft.com/office/drawing/2014/main" id="{C016E97A-0C51-DD41-9FC2-5BACB5EAEE78}"/>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53251" name="Text Placeholder 2">
            <a:extLst>
              <a:ext uri="{FF2B5EF4-FFF2-40B4-BE49-F238E27FC236}">
                <a16:creationId xmlns:a16="http://schemas.microsoft.com/office/drawing/2014/main" id="{F9691BE4-195D-444F-B4BC-AA45863E7BFA}"/>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a:t>Halon materials may be recycled. Recycling reduces the material’s volume by approximately ten percent each time it is recycled. The sale and storage of halon materials from the existing stockpiles is still permitted, so an inspector may find a facility with large amounts stored.</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F993AC-4F4B-CF41-B3D6-32EBF158860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A28DAD8D-CB0C-8D41-BBCD-62ACD3423D9D}" type="slidenum">
              <a:rPr lang="en-US" altLang="en-US" sz="1200">
                <a:latin typeface="Tahoma" panose="020B0604030504040204" pitchFamily="34" charset="0"/>
              </a:rPr>
              <a:pPr eaLnBrk="1" hangingPunct="1"/>
              <a:t>46</a:t>
            </a:fld>
            <a:endParaRPr lang="en-US" altLang="en-US" sz="1200">
              <a:latin typeface="Tahoma" panose="020B0604030504040204" pitchFamily="34" charset="0"/>
            </a:endParaRPr>
          </a:p>
        </p:txBody>
      </p:sp>
      <p:sp>
        <p:nvSpPr>
          <p:cNvPr id="54274" name="Title 2">
            <a:extLst>
              <a:ext uri="{FF2B5EF4-FFF2-40B4-BE49-F238E27FC236}">
                <a16:creationId xmlns:a16="http://schemas.microsoft.com/office/drawing/2014/main" id="{FEF624A4-C358-2049-8D03-FABD9306043F}"/>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familiar with the clean agents now commercially available.</a:t>
            </a:r>
          </a:p>
        </p:txBody>
      </p:sp>
      <p:graphicFrame>
        <p:nvGraphicFramePr>
          <p:cNvPr id="3" name="Content Placeholder 2" descr="•Halotron®&#10;•Halocarbon agent that becomes a rapidly evaporating liquid when discharged&#10;•Leaves no residue&#10;•Meets EPA minimum standards for discharge into the atmosphere&#10;•Does not conduct electricity, making it suitable for Class C fires&#10;•FM-200™&#10;•Halocarbon agent that leaves no residue&#10;•Not harmful to humans or the environment&#10;•Does require significantly more agent to achieve extinguishment&#10;">
            <a:extLst>
              <a:ext uri="{FF2B5EF4-FFF2-40B4-BE49-F238E27FC236}">
                <a16:creationId xmlns:a16="http://schemas.microsoft.com/office/drawing/2014/main" id="{EBD1786E-BFBB-5F45-A53D-CC7C97A15EA2}"/>
              </a:ext>
            </a:extLst>
          </p:cNvPr>
          <p:cNvGraphicFramePr>
            <a:graphicFrameLocks noGrp="1"/>
          </p:cNvGraphicFramePr>
          <p:nvPr>
            <p:ph idx="1"/>
            <p:extLst>
              <p:ext uri="{D42A27DB-BD31-4B8C-83A1-F6EECF244321}">
                <p14:modId xmlns:p14="http://schemas.microsoft.com/office/powerpoint/2010/main" val="2813968998"/>
              </p:ext>
            </p:extLst>
          </p:nvPr>
        </p:nvGraphicFramePr>
        <p:xfrm>
          <a:off x="685800" y="1600200"/>
          <a:ext cx="7772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4277" name="Text Box 7">
            <a:extLst>
              <a:ext uri="{FF2B5EF4-FFF2-40B4-BE49-F238E27FC236}">
                <a16:creationId xmlns:a16="http://schemas.microsoft.com/office/drawing/2014/main" id="{C32CDFA4-0946-5B4F-85F7-FAA53C9C30EC}"/>
              </a:ext>
            </a:extLst>
          </p:cNvPr>
          <p:cNvSpPr txBox="1">
            <a:spLocks noChangeArrowheads="1"/>
          </p:cNvSpPr>
          <p:nvPr/>
        </p:nvSpPr>
        <p:spPr bwMode="auto">
          <a:xfrm>
            <a:off x="5715000" y="6286849"/>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338DD0-D766-FA41-A105-ACD81E1146E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62444361-2987-7647-940A-151C2F4D3BA3}" type="slidenum">
              <a:rPr lang="en-US" altLang="en-US" sz="1200">
                <a:latin typeface="Tahoma" panose="020B0604030504040204" pitchFamily="34" charset="0"/>
              </a:rPr>
              <a:pPr eaLnBrk="1" hangingPunct="1"/>
              <a:t>47</a:t>
            </a:fld>
            <a:endParaRPr lang="en-US" altLang="en-US" sz="1200">
              <a:latin typeface="Tahoma" panose="020B0604030504040204" pitchFamily="34" charset="0"/>
            </a:endParaRPr>
          </a:p>
        </p:txBody>
      </p:sp>
      <p:sp>
        <p:nvSpPr>
          <p:cNvPr id="55298" name="Title 2">
            <a:extLst>
              <a:ext uri="{FF2B5EF4-FFF2-40B4-BE49-F238E27FC236}">
                <a16:creationId xmlns:a16="http://schemas.microsoft.com/office/drawing/2014/main" id="{5E73B8CD-39E6-E043-9AA2-7274FFEF2908}"/>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familiar with the clean agents now commercially available.</a:t>
            </a:r>
          </a:p>
        </p:txBody>
      </p:sp>
      <p:graphicFrame>
        <p:nvGraphicFramePr>
          <p:cNvPr id="3" name="Content Placeholder 2" descr="•Inergen®&#10;•Blend of three naturally occurring gases&#10;•Environmentally safe&#10;•Does not contain a chemical composition&#10;•Stored in cylinders near the facility under protection&#10;•ECARO-25™&#10;•Hydrofluorocarbon-based agent that is nonconductive, noncorrosive, residue free&#10;•Zero ozone-depletion potential (ODP)&#10;•Environmentally preferred to halon&#10;•Can be used in an existing halon system with only the replacement of the storage container and discharge nozzles&#10;•Third-party testing indicates that it is safe for human exposure in very short durations&#10;">
            <a:extLst>
              <a:ext uri="{FF2B5EF4-FFF2-40B4-BE49-F238E27FC236}">
                <a16:creationId xmlns:a16="http://schemas.microsoft.com/office/drawing/2014/main" id="{A9A8D837-B7E2-5F44-8D7B-70E443A61115}"/>
              </a:ext>
            </a:extLst>
          </p:cNvPr>
          <p:cNvGraphicFramePr>
            <a:graphicFrameLocks noGrp="1"/>
          </p:cNvGraphicFramePr>
          <p:nvPr>
            <p:ph idx="1"/>
            <p:extLst>
              <p:ext uri="{D42A27DB-BD31-4B8C-83A1-F6EECF244321}">
                <p14:modId xmlns:p14="http://schemas.microsoft.com/office/powerpoint/2010/main" val="4161630023"/>
              </p:ext>
            </p:extLst>
          </p:nvPr>
        </p:nvGraphicFramePr>
        <p:xfrm>
          <a:off x="685800" y="1524000"/>
          <a:ext cx="7772400" cy="46172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5301" name="Text Box 7">
            <a:extLst>
              <a:ext uri="{FF2B5EF4-FFF2-40B4-BE49-F238E27FC236}">
                <a16:creationId xmlns:a16="http://schemas.microsoft.com/office/drawing/2014/main" id="{4054733B-FC52-C348-95BE-E31849380698}"/>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A048FC-77AB-DB4B-8C98-CB5B525F521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608F8EB2-A872-D141-A426-636DEC4E2640}" type="slidenum">
              <a:rPr lang="en-US" altLang="en-US" sz="1200">
                <a:latin typeface="Tahoma" panose="020B0604030504040204" pitchFamily="34" charset="0"/>
              </a:rPr>
              <a:pPr eaLnBrk="1" hangingPunct="1"/>
              <a:t>48</a:t>
            </a:fld>
            <a:endParaRPr lang="en-US" altLang="en-US" sz="1200">
              <a:latin typeface="Tahoma" panose="020B0604030504040204" pitchFamily="34" charset="0"/>
            </a:endParaRPr>
          </a:p>
        </p:txBody>
      </p:sp>
      <p:sp>
        <p:nvSpPr>
          <p:cNvPr id="56322" name="Title 2">
            <a:extLst>
              <a:ext uri="{FF2B5EF4-FFF2-40B4-BE49-F238E27FC236}">
                <a16:creationId xmlns:a16="http://schemas.microsoft.com/office/drawing/2014/main" id="{A2D31ED1-89FB-2549-A675-868A0B000E5B}"/>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familiar with the clean agents now commercially available.</a:t>
            </a:r>
          </a:p>
        </p:txBody>
      </p:sp>
      <p:graphicFrame>
        <p:nvGraphicFramePr>
          <p:cNvPr id="3" name="Content Placeholder 2" descr="•FE-36™&#10;•Developed by DuPont™ to replace both Halon 1301 in local application systems and Halon 1211 in portable fire extinguishers&#10;•Consists of hydrofluorocarbon HFC-236fa&#10;•Suggested applications include computer and telecommunications rooms, museums and archives, hospitals, auto racetracks, and on aircraft&#10;">
            <a:extLst>
              <a:ext uri="{FF2B5EF4-FFF2-40B4-BE49-F238E27FC236}">
                <a16:creationId xmlns:a16="http://schemas.microsoft.com/office/drawing/2014/main" id="{744E97E3-6905-7449-BB63-1868FD66447B}"/>
              </a:ext>
            </a:extLst>
          </p:cNvPr>
          <p:cNvGraphicFramePr>
            <a:graphicFrameLocks noGrp="1"/>
          </p:cNvGraphicFramePr>
          <p:nvPr>
            <p:ph idx="1"/>
            <p:extLst>
              <p:ext uri="{D42A27DB-BD31-4B8C-83A1-F6EECF244321}">
                <p14:modId xmlns:p14="http://schemas.microsoft.com/office/powerpoint/2010/main" val="4245113598"/>
              </p:ext>
            </p:extLst>
          </p:nvPr>
        </p:nvGraphicFramePr>
        <p:xfrm>
          <a:off x="685800" y="2057400"/>
          <a:ext cx="77724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FAA5B2-B4A0-2A41-8E53-08545039621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5DEB6ECA-90C5-B749-B1C1-2826A76093E3}" type="slidenum">
              <a:rPr lang="en-US" altLang="en-US" sz="1200">
                <a:latin typeface="Tahoma" panose="020B0604030504040204" pitchFamily="34" charset="0"/>
              </a:rPr>
              <a:pPr eaLnBrk="1" hangingPunct="1"/>
              <a:t>4</a:t>
            </a:fld>
            <a:endParaRPr lang="en-US" altLang="en-US" sz="1200">
              <a:latin typeface="Tahoma" panose="020B0604030504040204" pitchFamily="34" charset="0"/>
            </a:endParaRPr>
          </a:p>
        </p:txBody>
      </p:sp>
      <p:sp>
        <p:nvSpPr>
          <p:cNvPr id="11266" name="Title 2">
            <a:extLst>
              <a:ext uri="{FF2B5EF4-FFF2-40B4-BE49-F238E27FC236}">
                <a16:creationId xmlns:a16="http://schemas.microsoft.com/office/drawing/2014/main" id="{ADBE0130-507B-284B-BE9A-AB8F3D703A74}"/>
              </a:ext>
            </a:extLst>
          </p:cNvPr>
          <p:cNvSpPr>
            <a:spLocks noGrp="1"/>
          </p:cNvSpPr>
          <p:nvPr>
            <p:ph type="title"/>
          </p:nvPr>
        </p:nvSpPr>
        <p:spPr bwMode="auto">
          <a:xfrm>
            <a:off x="685800" y="1730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Special-agent fire extinguishing systems operate with a specific, limited, quantity of agent.</a:t>
            </a:r>
          </a:p>
        </p:txBody>
      </p:sp>
      <p:graphicFrame>
        <p:nvGraphicFramePr>
          <p:cNvPr id="6" name="Content Placeholder 5" descr="Must completely extinguish the fire to be considered successful&#10;A variety of systems exist &#10;">
            <a:extLst>
              <a:ext uri="{FF2B5EF4-FFF2-40B4-BE49-F238E27FC236}">
                <a16:creationId xmlns:a16="http://schemas.microsoft.com/office/drawing/2014/main" id="{61D15641-D653-5B46-AAAE-1D2A8C7CB4AA}"/>
              </a:ext>
            </a:extLst>
          </p:cNvPr>
          <p:cNvGraphicFramePr>
            <a:graphicFrameLocks noGrp="1"/>
          </p:cNvGraphicFramePr>
          <p:nvPr>
            <p:ph idx="1"/>
            <p:extLst>
              <p:ext uri="{D42A27DB-BD31-4B8C-83A1-F6EECF244321}">
                <p14:modId xmlns:p14="http://schemas.microsoft.com/office/powerpoint/2010/main" val="1567089199"/>
              </p:ext>
            </p:extLst>
          </p:nvPr>
        </p:nvGraphicFramePr>
        <p:xfrm>
          <a:off x="685800" y="1219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805195-6C45-A34E-A1BD-613A5180C5B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187D05D1-FC0A-CE4C-9D6D-05AB849D7406}" type="slidenum">
              <a:rPr lang="en-US" altLang="en-US" sz="1200">
                <a:latin typeface="Tahoma" panose="020B0604030504040204" pitchFamily="34" charset="0"/>
              </a:rPr>
              <a:pPr eaLnBrk="1" hangingPunct="1"/>
              <a:t>49</a:t>
            </a:fld>
            <a:endParaRPr lang="en-US" altLang="en-US" sz="1200">
              <a:latin typeface="Tahoma" panose="020B0604030504040204" pitchFamily="34" charset="0"/>
            </a:endParaRPr>
          </a:p>
        </p:txBody>
      </p:sp>
      <p:sp>
        <p:nvSpPr>
          <p:cNvPr id="57346" name="Title 2">
            <a:extLst>
              <a:ext uri="{FF2B5EF4-FFF2-40B4-BE49-F238E27FC236}">
                <a16:creationId xmlns:a16="http://schemas.microsoft.com/office/drawing/2014/main" id="{6BE5AF07-FFCC-9949-8F52-78E44325C17C}"/>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components included in a clean-agent system.</a:t>
            </a:r>
          </a:p>
        </p:txBody>
      </p:sp>
      <p:graphicFrame>
        <p:nvGraphicFramePr>
          <p:cNvPr id="3" name="Content Placeholder 2" descr="May be fixed systems that are designed for local application or total flooding agent distribution&#10;System components include actuation devices, agent storage containers, piping, and discharge nozzles&#10;">
            <a:extLst>
              <a:ext uri="{FF2B5EF4-FFF2-40B4-BE49-F238E27FC236}">
                <a16:creationId xmlns:a16="http://schemas.microsoft.com/office/drawing/2014/main" id="{30207E44-8505-F64F-AC7A-A47B904B28D1}"/>
              </a:ext>
            </a:extLst>
          </p:cNvPr>
          <p:cNvGraphicFramePr>
            <a:graphicFrameLocks noGrp="1"/>
          </p:cNvGraphicFramePr>
          <p:nvPr>
            <p:ph idx="1"/>
            <p:extLst>
              <p:ext uri="{D42A27DB-BD31-4B8C-83A1-F6EECF244321}">
                <p14:modId xmlns:p14="http://schemas.microsoft.com/office/powerpoint/2010/main" val="3183233289"/>
              </p:ext>
            </p:extLst>
          </p:nvPr>
        </p:nvGraphicFramePr>
        <p:xfrm>
          <a:off x="685800" y="2057400"/>
          <a:ext cx="77724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528B1D-3509-9942-A155-5A9C8951716D}"/>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13</a:t>
            </a:r>
            <a:r>
              <a:rPr lang="en-US" altLang="en-US" sz="1200">
                <a:latin typeface="Tahoma" panose="020B0604030504040204" pitchFamily="34" charset="0"/>
                <a:cs typeface="Arial" panose="020B0604020202020204" pitchFamily="34" charset="0"/>
              </a:rPr>
              <a:t>–</a:t>
            </a:r>
            <a:fld id="{D4D46A13-5CF6-ED44-8484-3929530AF952}" type="slidenum">
              <a:rPr lang="en-US" altLang="en-US" sz="1200">
                <a:latin typeface="Tahoma" panose="020B0604030504040204" pitchFamily="34" charset="0"/>
              </a:rPr>
              <a:pPr eaLnBrk="1" hangingPunct="1"/>
              <a:t>50</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58370" name="Title 1">
            <a:extLst>
              <a:ext uri="{FF2B5EF4-FFF2-40B4-BE49-F238E27FC236}">
                <a16:creationId xmlns:a16="http://schemas.microsoft.com/office/drawing/2014/main" id="{C05BEA5F-4426-DE4B-915E-98CBCD503F76}"/>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58371" name="Text Placeholder 2">
            <a:extLst>
              <a:ext uri="{FF2B5EF4-FFF2-40B4-BE49-F238E27FC236}">
                <a16:creationId xmlns:a16="http://schemas.microsoft.com/office/drawing/2014/main" id="{9647A53B-915C-9445-B94D-34CE0ECB01CA}"/>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components are included in a clean-agent fire extinguishing system?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8D0B94-F1FF-4D42-A3F9-02500BFD041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B6D8DA12-6058-084A-A36D-2414C930CE56}" type="slidenum">
              <a:rPr lang="en-US" altLang="en-US" sz="1200">
                <a:latin typeface="Tahoma" panose="020B0604030504040204" pitchFamily="34" charset="0"/>
              </a:rPr>
              <a:pPr eaLnBrk="1" hangingPunct="1"/>
              <a:t>51</a:t>
            </a:fld>
            <a:endParaRPr lang="en-US" altLang="en-US" sz="1200">
              <a:latin typeface="Tahoma" panose="020B0604030504040204" pitchFamily="34" charset="0"/>
            </a:endParaRPr>
          </a:p>
        </p:txBody>
      </p:sp>
      <p:sp>
        <p:nvSpPr>
          <p:cNvPr id="59394" name="Title 2">
            <a:extLst>
              <a:ext uri="{FF2B5EF4-FFF2-40B4-BE49-F238E27FC236}">
                <a16:creationId xmlns:a16="http://schemas.microsoft.com/office/drawing/2014/main" id="{BCBB53D7-85DB-694C-AA36-86C6AD8DDED6}"/>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characteristics of a carbon dioxide system.</a:t>
            </a:r>
          </a:p>
        </p:txBody>
      </p:sp>
      <p:graphicFrame>
        <p:nvGraphicFramePr>
          <p:cNvPr id="3" name="Content Placeholder 2" descr="•A clean agent proven effective at extinguishing fires involving many types of combustible materials&#10;•Less effective at extinguishing fires involving nitrates that contain available oxygen, and not suitable for fires involving metals&#10;•Limitations of CO2 are related to health effects associated with its use as well as restrictions imposed by the combustible material itself&#10;•Resemble clean-agent fire extinguishing systems&#10;•All systems must adhere to the requirements as described in NFPA® 12, Standard on Carbon Dioxide Extinguishing Systems&#10;">
            <a:extLst>
              <a:ext uri="{FF2B5EF4-FFF2-40B4-BE49-F238E27FC236}">
                <a16:creationId xmlns:a16="http://schemas.microsoft.com/office/drawing/2014/main" id="{E48222A4-467E-784E-AA9A-0682C49D3DFC}"/>
              </a:ext>
            </a:extLst>
          </p:cNvPr>
          <p:cNvGraphicFramePr>
            <a:graphicFrameLocks noGrp="1"/>
          </p:cNvGraphicFramePr>
          <p:nvPr>
            <p:ph idx="1"/>
            <p:extLst>
              <p:ext uri="{D42A27DB-BD31-4B8C-83A1-F6EECF244321}">
                <p14:modId xmlns:p14="http://schemas.microsoft.com/office/powerpoint/2010/main" val="1173438672"/>
              </p:ext>
            </p:extLst>
          </p:nvPr>
        </p:nvGraphicFramePr>
        <p:xfrm>
          <a:off x="685800" y="1600200"/>
          <a:ext cx="77724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35FFEA-153E-0245-A7EE-23E41B70CA9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610E9DA2-0350-FA48-AF51-247BA16B80CF}" type="slidenum">
              <a:rPr lang="en-US" altLang="en-US" sz="1200">
                <a:latin typeface="Tahoma" panose="020B0604030504040204" pitchFamily="34" charset="0"/>
              </a:rPr>
              <a:pPr eaLnBrk="1" hangingPunct="1"/>
              <a:t>52</a:t>
            </a:fld>
            <a:endParaRPr lang="en-US" altLang="en-US" sz="1200">
              <a:latin typeface="Tahoma" panose="020B0604030504040204" pitchFamily="34" charset="0"/>
            </a:endParaRPr>
          </a:p>
        </p:txBody>
      </p:sp>
      <p:sp>
        <p:nvSpPr>
          <p:cNvPr id="60418" name="Title 2">
            <a:extLst>
              <a:ext uri="{FF2B5EF4-FFF2-40B4-BE49-F238E27FC236}">
                <a16:creationId xmlns:a16="http://schemas.microsoft.com/office/drawing/2014/main" id="{72AA4FAC-3AFB-4A40-B4DC-2ECB902A7743}"/>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what material or equipment fires CO</a:t>
            </a:r>
            <a:r>
              <a:rPr lang="en-US" altLang="en-US" baseline="-25000"/>
              <a:t>2</a:t>
            </a:r>
            <a:r>
              <a:rPr lang="en-US" altLang="en-US"/>
              <a:t> has extinguished.</a:t>
            </a:r>
          </a:p>
        </p:txBody>
      </p:sp>
      <p:graphicFrame>
        <p:nvGraphicFramePr>
          <p:cNvPr id="3" name="Content Placeholder 2" descr="Flammable and combustible liquids&#10;Electrical equipment and energized equipment, including power plants and large standby generators&#10;Flammable gases &#10;Other combustibles including cellulose materials&#10;">
            <a:extLst>
              <a:ext uri="{FF2B5EF4-FFF2-40B4-BE49-F238E27FC236}">
                <a16:creationId xmlns:a16="http://schemas.microsoft.com/office/drawing/2014/main" id="{5C2E96F1-D2B2-9E49-8ED7-DBA846D89182}"/>
              </a:ext>
            </a:extLst>
          </p:cNvPr>
          <p:cNvGraphicFramePr>
            <a:graphicFrameLocks noGrp="1"/>
          </p:cNvGraphicFramePr>
          <p:nvPr>
            <p:ph idx="1"/>
            <p:extLst>
              <p:ext uri="{D42A27DB-BD31-4B8C-83A1-F6EECF244321}">
                <p14:modId xmlns:p14="http://schemas.microsoft.com/office/powerpoint/2010/main" val="2107703739"/>
              </p:ext>
            </p:extLst>
          </p:nvPr>
        </p:nvGraphicFramePr>
        <p:xfrm>
          <a:off x="685800" y="1600200"/>
          <a:ext cx="77724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AF7FD6-8717-4841-BAB3-2B7DF732EFB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E821B874-A2A5-3C49-AD6C-6482BD7B40FA}" type="slidenum">
              <a:rPr lang="en-US" altLang="en-US" sz="1200">
                <a:latin typeface="Tahoma" panose="020B0604030504040204" pitchFamily="34" charset="0"/>
              </a:rPr>
              <a:pPr eaLnBrk="1" hangingPunct="1"/>
              <a:t>53</a:t>
            </a:fld>
            <a:endParaRPr lang="en-US" altLang="en-US" sz="1200">
              <a:latin typeface="Tahoma" panose="020B0604030504040204" pitchFamily="34" charset="0"/>
            </a:endParaRPr>
          </a:p>
        </p:txBody>
      </p:sp>
      <p:sp>
        <p:nvSpPr>
          <p:cNvPr id="61442" name="Title 2">
            <a:extLst>
              <a:ext uri="{FF2B5EF4-FFF2-40B4-BE49-F238E27FC236}">
                <a16:creationId xmlns:a16="http://schemas.microsoft.com/office/drawing/2014/main" id="{1CAF6496-31CD-2143-B7E0-ABD2099343CC}"/>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cooling effects of CO</a:t>
            </a:r>
            <a:r>
              <a:rPr lang="en-US" altLang="en-US" baseline="-25000"/>
              <a:t>2 </a:t>
            </a:r>
            <a:r>
              <a:rPr lang="en-US" altLang="en-US"/>
              <a:t>systems.</a:t>
            </a:r>
          </a:p>
        </p:txBody>
      </p:sp>
      <p:graphicFrame>
        <p:nvGraphicFramePr>
          <p:cNvPr id="3" name="Content Placeholder 2" descr="•As delivered, CO2 is extremely cold, approaching -110°F&#10; (-80°C)&#10;•Can freeze exposed skin&#10;•Has a limited cooling effect on a fire&#10;•Primary mechanism is oxygen removal or smothering in the box&#10;•Limited cooling effects occur when it is applied directly to the burning material&#10;">
            <a:extLst>
              <a:ext uri="{FF2B5EF4-FFF2-40B4-BE49-F238E27FC236}">
                <a16:creationId xmlns:a16="http://schemas.microsoft.com/office/drawing/2014/main" id="{AD33CA37-68A6-2D4F-A649-0C5A288ACA2D}"/>
              </a:ext>
            </a:extLst>
          </p:cNvPr>
          <p:cNvGraphicFramePr>
            <a:graphicFrameLocks noGrp="1"/>
          </p:cNvGraphicFramePr>
          <p:nvPr>
            <p:ph idx="1"/>
            <p:extLst>
              <p:ext uri="{D42A27DB-BD31-4B8C-83A1-F6EECF244321}">
                <p14:modId xmlns:p14="http://schemas.microsoft.com/office/powerpoint/2010/main" val="455282139"/>
              </p:ext>
            </p:extLst>
          </p:nvPr>
        </p:nvGraphicFramePr>
        <p:xfrm>
          <a:off x="685800" y="1600200"/>
          <a:ext cx="77724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2678A0-BA0F-7548-9915-5CF24B258C8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F433FDDB-C0AF-1441-9E86-91A400001103}" type="slidenum">
              <a:rPr lang="en-US" altLang="en-US" sz="1200">
                <a:latin typeface="Tahoma" panose="020B0604030504040204" pitchFamily="34" charset="0"/>
              </a:rPr>
              <a:pPr eaLnBrk="1" hangingPunct="1"/>
              <a:t>54</a:t>
            </a:fld>
            <a:endParaRPr lang="en-US" altLang="en-US" sz="1200">
              <a:latin typeface="Tahoma" panose="020B0604030504040204" pitchFamily="34" charset="0"/>
            </a:endParaRPr>
          </a:p>
        </p:txBody>
      </p:sp>
      <p:sp>
        <p:nvSpPr>
          <p:cNvPr id="62466" name="Title 2">
            <a:extLst>
              <a:ext uri="{FF2B5EF4-FFF2-40B4-BE49-F238E27FC236}">
                <a16:creationId xmlns:a16="http://schemas.microsoft.com/office/drawing/2014/main" id="{E95BD92D-DF7F-1E4D-8D7C-E997DABFB690}"/>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what types of hazardous facilities utilize CO</a:t>
            </a:r>
            <a:r>
              <a:rPr lang="en-US" altLang="en-US" baseline="-25000"/>
              <a:t>2 </a:t>
            </a:r>
            <a:r>
              <a:rPr lang="en-US" altLang="en-US"/>
              <a:t>systems.</a:t>
            </a:r>
          </a:p>
        </p:txBody>
      </p:sp>
      <p:graphicFrame>
        <p:nvGraphicFramePr>
          <p:cNvPr id="3" name="Content Placeholder 2" descr="Automobile manufacturing facilities&#10;Industrial plants &#10;Refineries/&#10;chemical plants &#10;Paint and coating operations &#10;Food/agricultural processing plants&#10;Pharmaceutical manufacturing facilities&#10;Power plant and large standby generators &#10;Large printing presses&#10;">
            <a:extLst>
              <a:ext uri="{FF2B5EF4-FFF2-40B4-BE49-F238E27FC236}">
                <a16:creationId xmlns:a16="http://schemas.microsoft.com/office/drawing/2014/main" id="{2E3015F3-9A15-B845-8E9C-CF0DF6864AA1}"/>
              </a:ext>
            </a:extLst>
          </p:cNvPr>
          <p:cNvGraphicFramePr>
            <a:graphicFrameLocks noGrp="1"/>
          </p:cNvGraphicFramePr>
          <p:nvPr>
            <p:ph idx="1"/>
            <p:extLst>
              <p:ext uri="{D42A27DB-BD31-4B8C-83A1-F6EECF244321}">
                <p14:modId xmlns:p14="http://schemas.microsoft.com/office/powerpoint/2010/main" val="340111057"/>
              </p:ext>
            </p:extLst>
          </p:nvPr>
        </p:nvGraphicFramePr>
        <p:xfrm>
          <a:off x="685800" y="1600200"/>
          <a:ext cx="77724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2815F8-C1EF-7842-9073-3D906613418A}"/>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57DCDAE5-0501-2B47-AB2C-2A8F704F3FA3}" type="slidenum">
              <a:rPr lang="en-US" altLang="en-US" sz="1200">
                <a:latin typeface="Tahoma" panose="020B0604030504040204" pitchFamily="34" charset="0"/>
              </a:rPr>
              <a:pPr eaLnBrk="1" hangingPunct="1"/>
              <a:t>55</a:t>
            </a:fld>
            <a:endParaRPr lang="en-US" altLang="en-US" sz="1200">
              <a:latin typeface="Tahoma" panose="020B0604030504040204" pitchFamily="34" charset="0"/>
            </a:endParaRPr>
          </a:p>
        </p:txBody>
      </p:sp>
      <p:sp>
        <p:nvSpPr>
          <p:cNvPr id="63490" name="Title 1">
            <a:extLst>
              <a:ext uri="{FF2B5EF4-FFF2-40B4-BE49-F238E27FC236}">
                <a16:creationId xmlns:a16="http://schemas.microsoft.com/office/drawing/2014/main" id="{23AAE066-7697-564E-9AF2-451ACAD3C931}"/>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63491" name="Text Placeholder 2">
            <a:extLst>
              <a:ext uri="{FF2B5EF4-FFF2-40B4-BE49-F238E27FC236}">
                <a16:creationId xmlns:a16="http://schemas.microsoft.com/office/drawing/2014/main" id="{39EC3739-2FCD-6342-992A-AB9AF2CD89E5}"/>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a:t>Handheld hoseline and standpipe systems are also used although they are not common and not addressed in this manual.</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5BC8BD-E6A3-DA46-B3F5-340892626B3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EA09ACA1-6281-AC45-B6F8-E42449C0BF6F}" type="slidenum">
              <a:rPr lang="en-US" altLang="en-US" sz="1200">
                <a:latin typeface="Tahoma" panose="020B0604030504040204" pitchFamily="34" charset="0"/>
              </a:rPr>
              <a:pPr eaLnBrk="1" hangingPunct="1"/>
              <a:t>56</a:t>
            </a:fld>
            <a:endParaRPr lang="en-US" altLang="en-US" sz="1200">
              <a:latin typeface="Tahoma" panose="020B0604030504040204" pitchFamily="34" charset="0"/>
            </a:endParaRPr>
          </a:p>
        </p:txBody>
      </p:sp>
      <p:sp>
        <p:nvSpPr>
          <p:cNvPr id="64514" name="Title 2">
            <a:extLst>
              <a:ext uri="{FF2B5EF4-FFF2-40B4-BE49-F238E27FC236}">
                <a16:creationId xmlns:a16="http://schemas.microsoft.com/office/drawing/2014/main" id="{768594A1-9E83-C04F-BAAA-9FC7E129502A}"/>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 most serious problem involving CO</a:t>
            </a:r>
            <a:r>
              <a:rPr lang="en-US" altLang="en-US" baseline="-25000"/>
              <a:t>2 </a:t>
            </a:r>
            <a:r>
              <a:rPr lang="en-US" altLang="en-US"/>
              <a:t>systems is personnel safety.</a:t>
            </a:r>
          </a:p>
        </p:txBody>
      </p:sp>
      <p:graphicFrame>
        <p:nvGraphicFramePr>
          <p:cNvPr id="5" name="Content Placeholder 4" descr="Carbon dioxide&#10; Asphyxiant&#10; Eliminates oxygen from a fire&#10; Also eliminates breathable oxygen from the atmosphere&#10; Total flooding systems are of specific concern&#10;">
            <a:extLst>
              <a:ext uri="{FF2B5EF4-FFF2-40B4-BE49-F238E27FC236}">
                <a16:creationId xmlns:a16="http://schemas.microsoft.com/office/drawing/2014/main" id="{E05E3704-74F5-FC45-85F4-1178B05C4999}"/>
              </a:ext>
            </a:extLst>
          </p:cNvPr>
          <p:cNvGraphicFramePr>
            <a:graphicFrameLocks noGrp="1"/>
          </p:cNvGraphicFramePr>
          <p:nvPr>
            <p:ph idx="1"/>
            <p:extLst>
              <p:ext uri="{D42A27DB-BD31-4B8C-83A1-F6EECF244321}">
                <p14:modId xmlns:p14="http://schemas.microsoft.com/office/powerpoint/2010/main" val="1211784102"/>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4517" name="Text Box 7">
            <a:extLst>
              <a:ext uri="{FF2B5EF4-FFF2-40B4-BE49-F238E27FC236}">
                <a16:creationId xmlns:a16="http://schemas.microsoft.com/office/drawing/2014/main" id="{9196BD66-7C49-E043-8938-575CF2B64480}"/>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8E8AD7-2F8D-DE49-B5F1-DE98E5C8E1E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F055A698-8F14-F547-A539-1E4BD523CE92}" type="slidenum">
              <a:rPr lang="en-US" altLang="en-US" sz="1200">
                <a:latin typeface="Tahoma" panose="020B0604030504040204" pitchFamily="34" charset="0"/>
              </a:rPr>
              <a:pPr eaLnBrk="1" hangingPunct="1"/>
              <a:t>57</a:t>
            </a:fld>
            <a:endParaRPr lang="en-US" altLang="en-US" sz="1200">
              <a:latin typeface="Tahoma" panose="020B0604030504040204" pitchFamily="34" charset="0"/>
            </a:endParaRPr>
          </a:p>
        </p:txBody>
      </p:sp>
      <p:sp>
        <p:nvSpPr>
          <p:cNvPr id="65538" name="Title 2">
            <a:extLst>
              <a:ext uri="{FF2B5EF4-FFF2-40B4-BE49-F238E27FC236}">
                <a16:creationId xmlns:a16="http://schemas.microsoft.com/office/drawing/2014/main" id="{A0DB534D-7B08-F74A-B97E-CFD8BF0F649D}"/>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 most serious problem involving CO</a:t>
            </a:r>
            <a:r>
              <a:rPr lang="en-US" altLang="en-US" baseline="-25000"/>
              <a:t>2 </a:t>
            </a:r>
            <a:r>
              <a:rPr lang="en-US" altLang="en-US"/>
              <a:t>systems is personnel safety.</a:t>
            </a:r>
          </a:p>
        </p:txBody>
      </p:sp>
      <p:graphicFrame>
        <p:nvGraphicFramePr>
          <p:cNvPr id="3" name="Content Placeholder 2" descr="•Total flooding system&#10;•Designed to deliver at least a 34 percent concentration of CO2 into an enclosed area&#10;•Concentrations this high are lethal to humans&#10;•Systems must be provided with predischarge  and discharge alarms&#10;•All affected personnel must be educated about the dangers; trained in proper emergency procedures related to system discharge&#10;•Room integrity&#10;•Critical for total flooding to be effective&#10;•Inspectors must be able to evaluate the integrity of a room&#10;•Includes several components&#10;•NFPA® 2001 requires annual room integrity tests; inspectors should make a visual inspection of rooms; look for obvious issues or changes&#10;">
            <a:extLst>
              <a:ext uri="{FF2B5EF4-FFF2-40B4-BE49-F238E27FC236}">
                <a16:creationId xmlns:a16="http://schemas.microsoft.com/office/drawing/2014/main" id="{F62AD18C-2F66-5A47-8586-1716F94F8E0C}"/>
              </a:ext>
            </a:extLst>
          </p:cNvPr>
          <p:cNvGraphicFramePr>
            <a:graphicFrameLocks noGrp="1"/>
          </p:cNvGraphicFramePr>
          <p:nvPr>
            <p:ph idx="1"/>
            <p:extLst>
              <p:ext uri="{D42A27DB-BD31-4B8C-83A1-F6EECF244321}">
                <p14:modId xmlns:p14="http://schemas.microsoft.com/office/powerpoint/2010/main" val="2584714613"/>
              </p:ext>
            </p:extLst>
          </p:nvPr>
        </p:nvGraphicFramePr>
        <p:xfrm>
          <a:off x="609600" y="1544434"/>
          <a:ext cx="8001000" cy="4596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885C58-232F-9A44-BECA-519AACF2DAB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AA49F124-D7D7-7843-AEE1-F2C60EC3AD92}" type="slidenum">
              <a:rPr lang="en-US" altLang="en-US" sz="1200">
                <a:latin typeface="Tahoma" panose="020B0604030504040204" pitchFamily="34" charset="0"/>
              </a:rPr>
              <a:pPr eaLnBrk="1" hangingPunct="1"/>
              <a:t>58</a:t>
            </a:fld>
            <a:endParaRPr lang="en-US" altLang="en-US" sz="1200">
              <a:latin typeface="Tahoma" panose="020B0604030504040204" pitchFamily="34" charset="0"/>
            </a:endParaRPr>
          </a:p>
        </p:txBody>
      </p:sp>
      <p:sp>
        <p:nvSpPr>
          <p:cNvPr id="66562" name="Title 2">
            <a:extLst>
              <a:ext uri="{FF2B5EF4-FFF2-40B4-BE49-F238E27FC236}">
                <a16:creationId xmlns:a16="http://schemas.microsoft.com/office/drawing/2014/main" id="{2F91F68B-81B9-1F43-B5B7-979DC89F57DA}"/>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Local application systems are not as dangerous as total flooding systems.</a:t>
            </a:r>
          </a:p>
        </p:txBody>
      </p:sp>
      <p:graphicFrame>
        <p:nvGraphicFramePr>
          <p:cNvPr id="3" name="Content Placeholder 2" descr="CO2 is delivered directly onto the fire as opposed to filling an enclosure&#10;Danger to personnel is also reduced if the local application system is located outdoors or in a large building&#10;">
            <a:extLst>
              <a:ext uri="{FF2B5EF4-FFF2-40B4-BE49-F238E27FC236}">
                <a16:creationId xmlns:a16="http://schemas.microsoft.com/office/drawing/2014/main" id="{B4F2F508-EC47-4D4E-8F52-BE86CA83EDCD}"/>
              </a:ext>
            </a:extLst>
          </p:cNvPr>
          <p:cNvGraphicFramePr>
            <a:graphicFrameLocks noGrp="1"/>
          </p:cNvGraphicFramePr>
          <p:nvPr>
            <p:ph idx="1"/>
            <p:extLst>
              <p:ext uri="{D42A27DB-BD31-4B8C-83A1-F6EECF244321}">
                <p14:modId xmlns:p14="http://schemas.microsoft.com/office/powerpoint/2010/main" val="3778523631"/>
              </p:ext>
            </p:extLst>
          </p:nvPr>
        </p:nvGraphicFramePr>
        <p:xfrm>
          <a:off x="609600" y="1066800"/>
          <a:ext cx="8001000" cy="4596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147F81-0017-894C-9313-63BF0D2698B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434547DC-61F7-7948-BCED-1437F508557B}" type="slidenum">
              <a:rPr lang="en-US" altLang="en-US" sz="1200">
                <a:latin typeface="Tahoma" panose="020B0604030504040204" pitchFamily="34" charset="0"/>
              </a:rPr>
              <a:pPr eaLnBrk="1" hangingPunct="1"/>
              <a:t>5</a:t>
            </a:fld>
            <a:endParaRPr lang="en-US" altLang="en-US" sz="1200">
              <a:latin typeface="Tahoma" panose="020B0604030504040204" pitchFamily="34" charset="0"/>
            </a:endParaRPr>
          </a:p>
        </p:txBody>
      </p:sp>
      <p:sp>
        <p:nvSpPr>
          <p:cNvPr id="12290" name="Title 2">
            <a:extLst>
              <a:ext uri="{FF2B5EF4-FFF2-40B4-BE49-F238E27FC236}">
                <a16:creationId xmlns:a16="http://schemas.microsoft.com/office/drawing/2014/main" id="{0716DF66-9EE0-3743-B44D-154F9B3066B0}"/>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how special-agent fire extinguishing systems are classified.</a:t>
            </a:r>
          </a:p>
        </p:txBody>
      </p:sp>
      <p:graphicFrame>
        <p:nvGraphicFramePr>
          <p:cNvPr id="3" name="Content Placeholder 2" descr="By the type of fire they will extinguish&#10;Labels may be affixed to the extinguishing agent storage tanks to indicate the class of fire for which the system is approved&#10;">
            <a:extLst>
              <a:ext uri="{FF2B5EF4-FFF2-40B4-BE49-F238E27FC236}">
                <a16:creationId xmlns:a16="http://schemas.microsoft.com/office/drawing/2014/main" id="{2DBC2E19-2AD9-BF45-B7C9-52C46ED8BD57}"/>
              </a:ext>
            </a:extLst>
          </p:cNvPr>
          <p:cNvGraphicFramePr>
            <a:graphicFrameLocks noGrp="1"/>
          </p:cNvGraphicFramePr>
          <p:nvPr>
            <p:ph idx="1"/>
            <p:extLst>
              <p:ext uri="{D42A27DB-BD31-4B8C-83A1-F6EECF244321}">
                <p14:modId xmlns:p14="http://schemas.microsoft.com/office/powerpoint/2010/main" val="1496702989"/>
              </p:ext>
            </p:extLst>
          </p:nvPr>
        </p:nvGraphicFramePr>
        <p:xfrm>
          <a:off x="685800" y="11430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293" name="Text Box 7">
            <a:extLst>
              <a:ext uri="{FF2B5EF4-FFF2-40B4-BE49-F238E27FC236}">
                <a16:creationId xmlns:a16="http://schemas.microsoft.com/office/drawing/2014/main" id="{94E5A126-9CE6-EF44-BBB0-18373BE81D29}"/>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A818FB-BA1E-1841-866F-E25D6D622F40}"/>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13</a:t>
            </a:r>
            <a:r>
              <a:rPr lang="en-US" altLang="en-US" sz="1200">
                <a:latin typeface="Tahoma" panose="020B0604030504040204" pitchFamily="34" charset="0"/>
                <a:cs typeface="Arial" panose="020B0604020202020204" pitchFamily="34" charset="0"/>
              </a:rPr>
              <a:t>–</a:t>
            </a:r>
            <a:fld id="{718D9EF7-9818-5443-9340-556466869E25}" type="slidenum">
              <a:rPr lang="en-US" altLang="en-US" sz="1200">
                <a:latin typeface="Tahoma" panose="020B0604030504040204" pitchFamily="34" charset="0"/>
              </a:rPr>
              <a:pPr eaLnBrk="1" hangingPunct="1"/>
              <a:t>59</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67586" name="Title 1">
            <a:extLst>
              <a:ext uri="{FF2B5EF4-FFF2-40B4-BE49-F238E27FC236}">
                <a16:creationId xmlns:a16="http://schemas.microsoft.com/office/drawing/2014/main" id="{D76EBEE9-50C6-044D-B1BD-C538ACF546F7}"/>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67587" name="Text Placeholder 2">
            <a:extLst>
              <a:ext uri="{FF2B5EF4-FFF2-40B4-BE49-F238E27FC236}">
                <a16:creationId xmlns:a16="http://schemas.microsoft.com/office/drawing/2014/main" id="{67A86DAB-9551-7E46-B0D3-993DD9119862}"/>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Why are CO</a:t>
            </a:r>
            <a:r>
              <a:rPr lang="en-US" altLang="en-US" baseline="-25000"/>
              <a:t>2</a:t>
            </a:r>
            <a:r>
              <a:rPr lang="en-US" altLang="en-US"/>
              <a:t> systems dangerous to personnel?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83F79-4EBD-1946-AF8D-96B8979143A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F44E168A-59DC-8347-BCCB-E4345C0649B7}" type="slidenum">
              <a:rPr lang="en-US" altLang="en-US" sz="1200">
                <a:latin typeface="Tahoma" panose="020B0604030504040204" pitchFamily="34" charset="0"/>
              </a:rPr>
              <a:pPr eaLnBrk="1" hangingPunct="1"/>
              <a:t>60</a:t>
            </a:fld>
            <a:endParaRPr lang="en-US" altLang="en-US" sz="1200">
              <a:latin typeface="Tahoma" panose="020B0604030504040204" pitchFamily="34" charset="0"/>
            </a:endParaRPr>
          </a:p>
        </p:txBody>
      </p:sp>
      <p:sp>
        <p:nvSpPr>
          <p:cNvPr id="68610" name="Title 2">
            <a:extLst>
              <a:ext uri="{FF2B5EF4-FFF2-40B4-BE49-F238E27FC236}">
                <a16:creationId xmlns:a16="http://schemas.microsoft.com/office/drawing/2014/main" id="{FBEC2DFF-C20C-3347-8376-5CF87AC5FAE0}"/>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components of CO</a:t>
            </a:r>
            <a:r>
              <a:rPr lang="en-US" altLang="en-US" baseline="-25000"/>
              <a:t>2</a:t>
            </a:r>
            <a:r>
              <a:rPr lang="en-US" altLang="en-US"/>
              <a:t> systems.</a:t>
            </a:r>
          </a:p>
        </p:txBody>
      </p:sp>
      <p:graphicFrame>
        <p:nvGraphicFramePr>
          <p:cNvPr id="3" name="Content Placeholder 2" descr="Similar to those of clean-agent fire extinguishing systems&#10;Actuation devices&#10;Agent storage containers&#10;Piping&#10;Discharge nozzles&#10;">
            <a:extLst>
              <a:ext uri="{FF2B5EF4-FFF2-40B4-BE49-F238E27FC236}">
                <a16:creationId xmlns:a16="http://schemas.microsoft.com/office/drawing/2014/main" id="{7D9B7029-2C91-7F48-B6F2-07CFD9F195BD}"/>
              </a:ext>
            </a:extLst>
          </p:cNvPr>
          <p:cNvGraphicFramePr>
            <a:graphicFrameLocks noGrp="1"/>
          </p:cNvGraphicFramePr>
          <p:nvPr>
            <p:ph idx="1"/>
            <p:extLst>
              <p:ext uri="{D42A27DB-BD31-4B8C-83A1-F6EECF244321}">
                <p14:modId xmlns:p14="http://schemas.microsoft.com/office/powerpoint/2010/main" val="273551887"/>
              </p:ext>
            </p:extLst>
          </p:nvPr>
        </p:nvGraphicFramePr>
        <p:xfrm>
          <a:off x="609600" y="1346791"/>
          <a:ext cx="8001000" cy="4596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C99262-3F82-E94F-A62D-CA477BEBD5E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B1E10164-6534-0D44-8900-C8B29DAD0E96}" type="slidenum">
              <a:rPr lang="en-US" altLang="en-US" sz="1200">
                <a:latin typeface="Tahoma" panose="020B0604030504040204" pitchFamily="34" charset="0"/>
              </a:rPr>
              <a:pPr eaLnBrk="1" hangingPunct="1"/>
              <a:t>61</a:t>
            </a:fld>
            <a:endParaRPr lang="en-US" altLang="en-US" sz="1200">
              <a:latin typeface="Tahoma" panose="020B0604030504040204" pitchFamily="34" charset="0"/>
            </a:endParaRPr>
          </a:p>
        </p:txBody>
      </p:sp>
      <p:sp>
        <p:nvSpPr>
          <p:cNvPr id="69635" name="Title 2">
            <a:extLst>
              <a:ext uri="{FF2B5EF4-FFF2-40B4-BE49-F238E27FC236}">
                <a16:creationId xmlns:a16="http://schemas.microsoft.com/office/drawing/2014/main" id="{EF2D233B-BBC0-9346-9D5F-45CFF062F428}"/>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familiar with the actuation for CO</a:t>
            </a:r>
            <a:r>
              <a:rPr lang="en-US" altLang="en-US" baseline="-25000"/>
              <a:t>2</a:t>
            </a:r>
            <a:r>
              <a:rPr lang="en-US" altLang="en-US"/>
              <a:t> systems.</a:t>
            </a:r>
          </a:p>
        </p:txBody>
      </p:sp>
      <p:graphicFrame>
        <p:nvGraphicFramePr>
          <p:cNvPr id="5" name="Content Placeholder 4" descr="Automatic operation&#10; Initiated by a listed form of smoke or fire detection device&#10; Trigger control valves on the CO2 supply that allow the agent to enter the system and discharge&#10;Normal manual operation (pictured)&#10; Initiated by a person manually operating a control device and putting the system through its complete cycle of operation, including predischarge alarms &#10;">
            <a:extLst>
              <a:ext uri="{FF2B5EF4-FFF2-40B4-BE49-F238E27FC236}">
                <a16:creationId xmlns:a16="http://schemas.microsoft.com/office/drawing/2014/main" id="{0D73C403-E491-2448-82F1-0191B84511DD}"/>
              </a:ext>
            </a:extLst>
          </p:cNvPr>
          <p:cNvGraphicFramePr>
            <a:graphicFrameLocks noGrp="1"/>
          </p:cNvGraphicFramePr>
          <p:nvPr>
            <p:ph idx="1"/>
            <p:extLst>
              <p:ext uri="{D42A27DB-BD31-4B8C-83A1-F6EECF244321}">
                <p14:modId xmlns:p14="http://schemas.microsoft.com/office/powerpoint/2010/main" val="3939210837"/>
              </p:ext>
            </p:extLst>
          </p:nvPr>
        </p:nvGraphicFramePr>
        <p:xfrm>
          <a:off x="3505200" y="1752600"/>
          <a:ext cx="49530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9634" name="Picture 5" descr="manually controlled CO2 cell system">
            <a:extLst>
              <a:ext uri="{FF2B5EF4-FFF2-40B4-BE49-F238E27FC236}">
                <a16:creationId xmlns:a16="http://schemas.microsoft.com/office/drawing/2014/main" id="{BF6622F1-B8F1-D542-9196-62E2207A909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9467" y="2106651"/>
            <a:ext cx="2963333"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 Box 7">
            <a:extLst>
              <a:ext uri="{FF2B5EF4-FFF2-40B4-BE49-F238E27FC236}">
                <a16:creationId xmlns:a16="http://schemas.microsoft.com/office/drawing/2014/main" id="{DEAB1D9C-FECF-734F-9097-DC740935C90F}"/>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1CE1E-20C7-134F-9EB2-1A1FCF93CAD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EE31136A-8E97-2A43-9A7D-F5E8EA1C2564}" type="slidenum">
              <a:rPr lang="en-US" altLang="en-US" sz="1200">
                <a:latin typeface="Tahoma" panose="020B0604030504040204" pitchFamily="34" charset="0"/>
              </a:rPr>
              <a:pPr eaLnBrk="1" hangingPunct="1"/>
              <a:t>62</a:t>
            </a:fld>
            <a:endParaRPr lang="en-US" altLang="en-US" sz="1200">
              <a:latin typeface="Tahoma" panose="020B0604030504040204" pitchFamily="34" charset="0"/>
            </a:endParaRPr>
          </a:p>
        </p:txBody>
      </p:sp>
      <p:sp>
        <p:nvSpPr>
          <p:cNvPr id="70658" name="Title 2">
            <a:extLst>
              <a:ext uri="{FF2B5EF4-FFF2-40B4-BE49-F238E27FC236}">
                <a16:creationId xmlns:a16="http://schemas.microsoft.com/office/drawing/2014/main" id="{C7FBFA79-3608-D446-9566-CDCCB824B571}"/>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familiar with the actuation for CO</a:t>
            </a:r>
            <a:r>
              <a:rPr lang="en-US" altLang="en-US" baseline="-25000"/>
              <a:t>2</a:t>
            </a:r>
            <a:r>
              <a:rPr lang="en-US" altLang="en-US"/>
              <a:t> systems.</a:t>
            </a:r>
          </a:p>
        </p:txBody>
      </p:sp>
      <p:graphicFrame>
        <p:nvGraphicFramePr>
          <p:cNvPr id="5" name="Content Placeholder 4" descr="Emergency manual operation&#10; Used only when the other two actuation modes fail&#10; Causes the system to discharge immediately and without any warning to individuals in the area &#10;">
            <a:extLst>
              <a:ext uri="{FF2B5EF4-FFF2-40B4-BE49-F238E27FC236}">
                <a16:creationId xmlns:a16="http://schemas.microsoft.com/office/drawing/2014/main" id="{9E28A943-9090-2E48-AC10-448B0FA8CC43}"/>
              </a:ext>
            </a:extLst>
          </p:cNvPr>
          <p:cNvGraphicFramePr>
            <a:graphicFrameLocks noGrp="1"/>
          </p:cNvGraphicFramePr>
          <p:nvPr>
            <p:ph idx="1"/>
            <p:extLst>
              <p:ext uri="{D42A27DB-BD31-4B8C-83A1-F6EECF244321}">
                <p14:modId xmlns:p14="http://schemas.microsoft.com/office/powerpoint/2010/main" val="55094358"/>
              </p:ext>
            </p:extLst>
          </p:nvPr>
        </p:nvGraphicFramePr>
        <p:xfrm>
          <a:off x="762000" y="2362200"/>
          <a:ext cx="7696200" cy="228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B55C2B-18D3-D841-8351-791C5A5769B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90DA8EE7-E65C-D242-B2B7-694E621D624A}" type="slidenum">
              <a:rPr lang="en-US" altLang="en-US" sz="1200">
                <a:latin typeface="Tahoma" panose="020B0604030504040204" pitchFamily="34" charset="0"/>
              </a:rPr>
              <a:pPr eaLnBrk="1" hangingPunct="1"/>
              <a:t>63</a:t>
            </a:fld>
            <a:endParaRPr lang="en-US" altLang="en-US" sz="1200">
              <a:latin typeface="Tahoma" panose="020B0604030504040204" pitchFamily="34" charset="0"/>
            </a:endParaRPr>
          </a:p>
        </p:txBody>
      </p:sp>
      <p:sp>
        <p:nvSpPr>
          <p:cNvPr id="71682" name="Title 2">
            <a:extLst>
              <a:ext uri="{FF2B5EF4-FFF2-40B4-BE49-F238E27FC236}">
                <a16:creationId xmlns:a16="http://schemas.microsoft.com/office/drawing/2014/main" id="{E07386D9-45EA-3149-AC64-B80B9CF13126}"/>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CO</a:t>
            </a:r>
            <a:r>
              <a:rPr lang="en-US" altLang="en-US" baseline="-25000"/>
              <a:t>2</a:t>
            </a:r>
            <a:r>
              <a:rPr lang="en-US" altLang="en-US"/>
              <a:t> systems exist as either high-pressure or low-pressure systems.</a:t>
            </a:r>
          </a:p>
        </p:txBody>
      </p:sp>
      <p:graphicFrame>
        <p:nvGraphicFramePr>
          <p:cNvPr id="9" name="Diagram 8" descr="High-pressure systems&#10; CO2 is stored in standard DOT-approved cylinders at a pressure of about 850 psi (5 950 kPa)&#10;">
            <a:extLst>
              <a:ext uri="{FF2B5EF4-FFF2-40B4-BE49-F238E27FC236}">
                <a16:creationId xmlns:a16="http://schemas.microsoft.com/office/drawing/2014/main" id="{DC11D3A5-02E6-9C4A-B514-DB51728502DC}"/>
              </a:ext>
            </a:extLst>
          </p:cNvPr>
          <p:cNvGraphicFramePr/>
          <p:nvPr>
            <p:extLst>
              <p:ext uri="{D42A27DB-BD31-4B8C-83A1-F6EECF244321}">
                <p14:modId xmlns:p14="http://schemas.microsoft.com/office/powerpoint/2010/main" val="960788877"/>
              </p:ext>
            </p:extLst>
          </p:nvPr>
        </p:nvGraphicFramePr>
        <p:xfrm>
          <a:off x="228600" y="4464844"/>
          <a:ext cx="8458200" cy="1471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685" name="Content Placeholder 7" descr="high pressure CO2 system">
            <a:extLst>
              <a:ext uri="{FF2B5EF4-FFF2-40B4-BE49-F238E27FC236}">
                <a16:creationId xmlns:a16="http://schemas.microsoft.com/office/drawing/2014/main" id="{067DE616-7684-C249-8F48-92AE6089F80A}"/>
              </a:ext>
            </a:extLst>
          </p:cNvPr>
          <p:cNvPicPr>
            <a:picLocks noGrp="1" noChangeAspect="1"/>
          </p:cNvPicPr>
          <p:nvPr>
            <p:ph idx="1"/>
          </p:nvPr>
        </p:nvPicPr>
        <p:blipFill>
          <a:blip r:embed="rId7" cstate="hqprint">
            <a:extLst>
              <a:ext uri="{28A0092B-C50C-407E-A947-70E740481C1C}">
                <a14:useLocalDpi xmlns:a14="http://schemas.microsoft.com/office/drawing/2010/main" val="0"/>
              </a:ext>
            </a:extLst>
          </a:blip>
          <a:srcRect/>
          <a:stretch>
            <a:fillRect/>
          </a:stretch>
        </p:blipFill>
        <p:spPr bwMode="auto">
          <a:xfrm>
            <a:off x="2291275" y="1624253"/>
            <a:ext cx="4261925" cy="28405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7">
            <a:extLst>
              <a:ext uri="{FF2B5EF4-FFF2-40B4-BE49-F238E27FC236}">
                <a16:creationId xmlns:a16="http://schemas.microsoft.com/office/drawing/2014/main" id="{72E76109-6C8B-894D-99C2-B5D35C16FD20}"/>
              </a:ext>
            </a:extLst>
          </p:cNvPr>
          <p:cNvSpPr txBox="1">
            <a:spLocks noChangeArrowheads="1"/>
          </p:cNvSpPr>
          <p:nvPr/>
        </p:nvSpPr>
        <p:spPr bwMode="auto">
          <a:xfrm>
            <a:off x="5791200" y="6217444"/>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33EEAC-EBDC-0346-9383-D1B65F7B522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1078296C-F2BF-A940-BB14-20D45E33FDD6}" type="slidenum">
              <a:rPr lang="en-US" altLang="en-US" sz="1200">
                <a:latin typeface="Tahoma" panose="020B0604030504040204" pitchFamily="34" charset="0"/>
              </a:rPr>
              <a:pPr eaLnBrk="1" hangingPunct="1"/>
              <a:t>64</a:t>
            </a:fld>
            <a:endParaRPr lang="en-US" altLang="en-US" sz="1200">
              <a:latin typeface="Tahoma" panose="020B0604030504040204" pitchFamily="34" charset="0"/>
            </a:endParaRPr>
          </a:p>
        </p:txBody>
      </p:sp>
      <p:sp>
        <p:nvSpPr>
          <p:cNvPr id="72706" name="Title 2">
            <a:extLst>
              <a:ext uri="{FF2B5EF4-FFF2-40B4-BE49-F238E27FC236}">
                <a16:creationId xmlns:a16="http://schemas.microsoft.com/office/drawing/2014/main" id="{E259A367-EED0-FF45-B26F-852C67DE5515}"/>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CO</a:t>
            </a:r>
            <a:r>
              <a:rPr lang="en-US" altLang="en-US" baseline="-25000"/>
              <a:t>2</a:t>
            </a:r>
            <a:r>
              <a:rPr lang="en-US" altLang="en-US"/>
              <a:t> systems exist as either high-pressure or low-pressure systems.</a:t>
            </a:r>
          </a:p>
        </p:txBody>
      </p:sp>
      <p:graphicFrame>
        <p:nvGraphicFramePr>
          <p:cNvPr id="9" name="Diagram 8" descr="Low-pressure&#10; Designed to protect much larger hazards&#10; Liquefied CO2 in these systems is stored in large, refrigerated tanks at 300 psi (2 100 kPa)&#10;">
            <a:extLst>
              <a:ext uri="{FF2B5EF4-FFF2-40B4-BE49-F238E27FC236}">
                <a16:creationId xmlns:a16="http://schemas.microsoft.com/office/drawing/2014/main" id="{1F3498B8-E00E-D245-BE48-09953CF2730B}"/>
              </a:ext>
            </a:extLst>
          </p:cNvPr>
          <p:cNvGraphicFramePr/>
          <p:nvPr>
            <p:extLst>
              <p:ext uri="{D42A27DB-BD31-4B8C-83A1-F6EECF244321}">
                <p14:modId xmlns:p14="http://schemas.microsoft.com/office/powerpoint/2010/main" val="2838469354"/>
              </p:ext>
            </p:extLst>
          </p:nvPr>
        </p:nvGraphicFramePr>
        <p:xfrm>
          <a:off x="5029200" y="2743200"/>
          <a:ext cx="3886200" cy="31481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2709" name="Content Placeholder 7" descr="large storage tank for a low pressure CO2 system">
            <a:extLst>
              <a:ext uri="{FF2B5EF4-FFF2-40B4-BE49-F238E27FC236}">
                <a16:creationId xmlns:a16="http://schemas.microsoft.com/office/drawing/2014/main" id="{4154A820-611B-EB47-A8C5-DE601C9FD4FD}"/>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04800" y="2010173"/>
            <a:ext cx="4584217" cy="3871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Rectangle 10">
            <a:extLst>
              <a:ext uri="{FF2B5EF4-FFF2-40B4-BE49-F238E27FC236}">
                <a16:creationId xmlns:a16="http://schemas.microsoft.com/office/drawing/2014/main" id="{EF99D755-035A-5549-9CFB-D97B833B7E52}"/>
              </a:ext>
            </a:extLst>
          </p:cNvPr>
          <p:cNvSpPr>
            <a:spLocks noChangeArrowheads="1"/>
          </p:cNvSpPr>
          <p:nvPr/>
        </p:nvSpPr>
        <p:spPr bwMode="auto">
          <a:xfrm>
            <a:off x="297366" y="5893237"/>
            <a:ext cx="373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Chemetron Fire Systems</a:t>
            </a:r>
            <a:endParaRPr lang="en-US" altLang="en-US" sz="1200" b="0"/>
          </a:p>
        </p:txBody>
      </p:sp>
      <p:sp>
        <p:nvSpPr>
          <p:cNvPr id="72708" name="Text Box 7">
            <a:extLst>
              <a:ext uri="{FF2B5EF4-FFF2-40B4-BE49-F238E27FC236}">
                <a16:creationId xmlns:a16="http://schemas.microsoft.com/office/drawing/2014/main" id="{02A43623-4AD9-FB49-ADED-D6C8744910E2}"/>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01D435-9E43-FB4C-86BC-919BDBC711E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64BD4E9B-06C9-BC43-95C7-E8913047B0AD}" type="slidenum">
              <a:rPr lang="en-US" altLang="en-US" sz="1200">
                <a:latin typeface="Tahoma" panose="020B0604030504040204" pitchFamily="34" charset="0"/>
              </a:rPr>
              <a:pPr eaLnBrk="1" hangingPunct="1"/>
              <a:t>65</a:t>
            </a:fld>
            <a:endParaRPr lang="en-US" altLang="en-US" sz="1200">
              <a:latin typeface="Tahoma" panose="020B0604030504040204" pitchFamily="34" charset="0"/>
            </a:endParaRPr>
          </a:p>
        </p:txBody>
      </p:sp>
      <p:sp>
        <p:nvSpPr>
          <p:cNvPr id="73730" name="Title 2">
            <a:extLst>
              <a:ext uri="{FF2B5EF4-FFF2-40B4-BE49-F238E27FC236}">
                <a16:creationId xmlns:a16="http://schemas.microsoft.com/office/drawing/2014/main" id="{D9847A99-8DEA-6C46-BCD5-5F8090A697F9}"/>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CO</a:t>
            </a:r>
            <a:r>
              <a:rPr lang="en-US" altLang="en-US" baseline="-25000"/>
              <a:t>2</a:t>
            </a:r>
            <a:r>
              <a:rPr lang="en-US" altLang="en-US"/>
              <a:t> systems exist as either high-pressure or low-pressure systems.</a:t>
            </a:r>
          </a:p>
        </p:txBody>
      </p:sp>
      <p:graphicFrame>
        <p:nvGraphicFramePr>
          <p:cNvPr id="3" name="Diagram 2" descr="In either a high- or low-pressure system, the containers are connected to the discharge nozzles through a system of fixed piping&#10;Nozzles for total flooding systems may be the high- or low-velocity types&#10;High-velocity nozzles promote better agent disbursement throughout the entire area&#10;Local application nozzles are typically the low-velocity type; reduces the possibility of splashing the burning product when the agent contacts it&#10;">
            <a:extLst>
              <a:ext uri="{FF2B5EF4-FFF2-40B4-BE49-F238E27FC236}">
                <a16:creationId xmlns:a16="http://schemas.microsoft.com/office/drawing/2014/main" id="{FD198F8D-C248-974D-954E-52CAEC1463B7}"/>
              </a:ext>
            </a:extLst>
          </p:cNvPr>
          <p:cNvGraphicFramePr/>
          <p:nvPr>
            <p:extLst>
              <p:ext uri="{D42A27DB-BD31-4B8C-83A1-F6EECF244321}">
                <p14:modId xmlns:p14="http://schemas.microsoft.com/office/powerpoint/2010/main" val="4114681654"/>
              </p:ext>
            </p:extLst>
          </p:nvPr>
        </p:nvGraphicFramePr>
        <p:xfrm>
          <a:off x="914400" y="1600200"/>
          <a:ext cx="7391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2A9DD4-1EE0-C240-A65C-DE22B6C0CA41}"/>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13</a:t>
            </a:r>
            <a:r>
              <a:rPr lang="en-US" altLang="en-US" sz="1200">
                <a:latin typeface="Tahoma" panose="020B0604030504040204" pitchFamily="34" charset="0"/>
                <a:cs typeface="Arial" panose="020B0604020202020204" pitchFamily="34" charset="0"/>
              </a:rPr>
              <a:t>–</a:t>
            </a:r>
            <a:fld id="{7574107F-E1E2-A24A-BB41-D7F20FDC2A13}" type="slidenum">
              <a:rPr lang="en-US" altLang="en-US" sz="1200">
                <a:latin typeface="Tahoma" panose="020B0604030504040204" pitchFamily="34" charset="0"/>
              </a:rPr>
              <a:pPr eaLnBrk="1" hangingPunct="1"/>
              <a:t>66</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74754" name="Title 1">
            <a:extLst>
              <a:ext uri="{FF2B5EF4-FFF2-40B4-BE49-F238E27FC236}">
                <a16:creationId xmlns:a16="http://schemas.microsoft.com/office/drawing/2014/main" id="{AB331043-8E12-D246-BC58-D50DF1D54940}"/>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74755" name="Text Placeholder 2">
            <a:extLst>
              <a:ext uri="{FF2B5EF4-FFF2-40B4-BE49-F238E27FC236}">
                <a16:creationId xmlns:a16="http://schemas.microsoft.com/office/drawing/2014/main" id="{A3D1AE47-C86D-B04B-A849-11635EFD9803}"/>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List the means of actuation for CO</a:t>
            </a:r>
            <a:r>
              <a:rPr lang="en-US" altLang="en-US" baseline="-25000"/>
              <a:t>2</a:t>
            </a:r>
            <a:r>
              <a:rPr lang="en-US" altLang="en-US"/>
              <a:t> systems.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D30F96-6C5F-C245-B8CA-F5CBCCC00CF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93C42AE4-E10C-CA4C-B82E-E8B5F8F2FF3F}" type="slidenum">
              <a:rPr lang="en-US" altLang="en-US" sz="1200">
                <a:latin typeface="Tahoma" panose="020B0604030504040204" pitchFamily="34" charset="0"/>
              </a:rPr>
              <a:pPr eaLnBrk="1" hangingPunct="1"/>
              <a:t>67</a:t>
            </a:fld>
            <a:endParaRPr lang="en-US" altLang="en-US" sz="1200">
              <a:latin typeface="Tahoma" panose="020B0604030504040204" pitchFamily="34" charset="0"/>
            </a:endParaRPr>
          </a:p>
        </p:txBody>
      </p:sp>
      <p:sp>
        <p:nvSpPr>
          <p:cNvPr id="75778" name="Title 2">
            <a:extLst>
              <a:ext uri="{FF2B5EF4-FFF2-40B4-BE49-F238E27FC236}">
                <a16:creationId xmlns:a16="http://schemas.microsoft.com/office/drawing/2014/main" id="{BE6EA6C4-1A8D-D94F-BD5C-04A05A05DC47}"/>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Foam extinguishing systems are used in locations where water alone may not be effective.</a:t>
            </a:r>
          </a:p>
        </p:txBody>
      </p:sp>
      <p:graphicFrame>
        <p:nvGraphicFramePr>
          <p:cNvPr id="5" name="Diagram 4" descr="Flammable liquids processing or storage facilities &#10;Aircraft hangars &#10;Rolled paper- or fabric-storage facilities&#10;">
            <a:extLst>
              <a:ext uri="{FF2B5EF4-FFF2-40B4-BE49-F238E27FC236}">
                <a16:creationId xmlns:a16="http://schemas.microsoft.com/office/drawing/2014/main" id="{CA0FE091-DEC4-0847-8D50-B72E08DCAB03}"/>
              </a:ext>
            </a:extLst>
          </p:cNvPr>
          <p:cNvGraphicFramePr/>
          <p:nvPr>
            <p:extLst>
              <p:ext uri="{D42A27DB-BD31-4B8C-83A1-F6EECF244321}">
                <p14:modId xmlns:p14="http://schemas.microsoft.com/office/powerpoint/2010/main" val="870008343"/>
              </p:ext>
            </p:extLst>
          </p:nvPr>
        </p:nvGraphicFramePr>
        <p:xfrm>
          <a:off x="3962400" y="4114800"/>
          <a:ext cx="4953000" cy="203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5780" name="Picture 1" descr="flammable liquid stoarge facility">
            <a:extLst>
              <a:ext uri="{FF2B5EF4-FFF2-40B4-BE49-F238E27FC236}">
                <a16:creationId xmlns:a16="http://schemas.microsoft.com/office/drawing/2014/main" id="{9C6B5391-C353-5140-A8A4-691802B2768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638300"/>
            <a:ext cx="3750129"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CE28DB-6975-F341-9AD1-7F829C51A90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754B8167-05B3-7741-B0C0-BF9B1CDE1AAA}" type="slidenum">
              <a:rPr lang="en-US" altLang="en-US" sz="1200">
                <a:latin typeface="Tahoma" panose="020B0604030504040204" pitchFamily="34" charset="0"/>
              </a:rPr>
              <a:pPr eaLnBrk="1" hangingPunct="1"/>
              <a:t>68</a:t>
            </a:fld>
            <a:endParaRPr lang="en-US" altLang="en-US" sz="1200">
              <a:latin typeface="Tahoma" panose="020B0604030504040204" pitchFamily="34" charset="0"/>
            </a:endParaRPr>
          </a:p>
        </p:txBody>
      </p:sp>
      <p:sp>
        <p:nvSpPr>
          <p:cNvPr id="76802" name="Title 2">
            <a:extLst>
              <a:ext uri="{FF2B5EF4-FFF2-40B4-BE49-F238E27FC236}">
                <a16:creationId xmlns:a16="http://schemas.microsoft.com/office/drawing/2014/main" id="{24FC6DA1-26EE-CC4B-BEF4-D2CE4950B42F}"/>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different ways foam extinguishes fire.</a:t>
            </a:r>
          </a:p>
        </p:txBody>
      </p:sp>
      <p:graphicFrame>
        <p:nvGraphicFramePr>
          <p:cNvPr id="3" name="Content Placeholder 2" descr="•Smothering – Prevents air and flammable vapors from combining&#10;•Separating – Intervenes between the fuel and the fire&#10;•Cooling – Lowers the temperature of the fuel and adjacent surfaces&#10;•Suppressing – Prevents the release of flammable vapors&#10;">
            <a:extLst>
              <a:ext uri="{FF2B5EF4-FFF2-40B4-BE49-F238E27FC236}">
                <a16:creationId xmlns:a16="http://schemas.microsoft.com/office/drawing/2014/main" id="{658B7214-7AAD-464B-B40B-5349B66CF789}"/>
              </a:ext>
            </a:extLst>
          </p:cNvPr>
          <p:cNvGraphicFramePr>
            <a:graphicFrameLocks noGrp="1"/>
          </p:cNvGraphicFramePr>
          <p:nvPr>
            <p:ph idx="1"/>
            <p:extLst>
              <p:ext uri="{D42A27DB-BD31-4B8C-83A1-F6EECF244321}">
                <p14:modId xmlns:p14="http://schemas.microsoft.com/office/powerpoint/2010/main" val="2885679021"/>
              </p:ext>
            </p:extLst>
          </p:nvPr>
        </p:nvGraphicFramePr>
        <p:xfrm>
          <a:off x="533400" y="16764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9ED2D0-29EA-4D45-A64D-954BD0942EC6}"/>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C5CFC720-A006-FC4A-AC84-62012D5C4542}" type="slidenum">
              <a:rPr lang="en-US" altLang="en-US" sz="1200">
                <a:latin typeface="Tahoma" panose="020B0604030504040204" pitchFamily="34" charset="0"/>
              </a:rPr>
              <a:pPr eaLnBrk="1" hangingPunct="1"/>
              <a:t>6</a:t>
            </a:fld>
            <a:endParaRPr lang="en-US" altLang="en-US" sz="1200">
              <a:latin typeface="Tahoma" panose="020B0604030504040204" pitchFamily="34" charset="0"/>
            </a:endParaRPr>
          </a:p>
        </p:txBody>
      </p:sp>
      <p:sp>
        <p:nvSpPr>
          <p:cNvPr id="13314" name="Title 1">
            <a:extLst>
              <a:ext uri="{FF2B5EF4-FFF2-40B4-BE49-F238E27FC236}">
                <a16:creationId xmlns:a16="http://schemas.microsoft.com/office/drawing/2014/main" id="{EF9D7117-BFA3-DA4B-BA70-8DA338C8709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13315" name="Text Placeholder 2">
            <a:extLst>
              <a:ext uri="{FF2B5EF4-FFF2-40B4-BE49-F238E27FC236}">
                <a16:creationId xmlns:a16="http://schemas.microsoft.com/office/drawing/2014/main" id="{2D5A060B-7BDD-D941-92AB-CDE0182B1D12}"/>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dirty="0"/>
              <a:t>Portable fire extinguishers are also classified and labeled according to the type of fire they will extinguish.</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C129C6-6E96-1643-BFD3-CA5328FE01C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57F39D9F-5628-AD45-A687-4049B613B015}" type="slidenum">
              <a:rPr lang="en-US" altLang="en-US" sz="1200">
                <a:latin typeface="Tahoma" panose="020B0604030504040204" pitchFamily="34" charset="0"/>
              </a:rPr>
              <a:pPr eaLnBrk="1" hangingPunct="1"/>
              <a:t>69</a:t>
            </a:fld>
            <a:endParaRPr lang="en-US" altLang="en-US" sz="1200">
              <a:latin typeface="Tahoma" panose="020B0604030504040204" pitchFamily="34" charset="0"/>
            </a:endParaRPr>
          </a:p>
        </p:txBody>
      </p:sp>
      <p:sp>
        <p:nvSpPr>
          <p:cNvPr id="77826" name="Title 2">
            <a:extLst>
              <a:ext uri="{FF2B5EF4-FFF2-40B4-BE49-F238E27FC236}">
                <a16:creationId xmlns:a16="http://schemas.microsoft.com/office/drawing/2014/main" id="{17D393FF-E92D-C149-8CDC-574B504C0289}"/>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how foam fire extinguishing systems work.</a:t>
            </a:r>
          </a:p>
        </p:txBody>
      </p:sp>
      <p:graphicFrame>
        <p:nvGraphicFramePr>
          <p:cNvPr id="5" name="Content Placeholder 4" descr="When applied at the correct rate of discharge, foam suppresses fire by forming a chemical layer that is resistant to air on the liquid surface and absorbs heat&#10;The water in the foam solution absorbs additional heat, which suppresses further production of vapors and protects against re-ignition&#10;The type of system and foam used depend on the hazard being protected&#10;">
            <a:extLst>
              <a:ext uri="{FF2B5EF4-FFF2-40B4-BE49-F238E27FC236}">
                <a16:creationId xmlns:a16="http://schemas.microsoft.com/office/drawing/2014/main" id="{6C508955-013E-854D-AD9F-67D149ED468E}"/>
              </a:ext>
            </a:extLst>
          </p:cNvPr>
          <p:cNvGraphicFramePr>
            <a:graphicFrameLocks noGrp="1"/>
          </p:cNvGraphicFramePr>
          <p:nvPr>
            <p:ph idx="1"/>
            <p:extLst>
              <p:ext uri="{D42A27DB-BD31-4B8C-83A1-F6EECF244321}">
                <p14:modId xmlns:p14="http://schemas.microsoft.com/office/powerpoint/2010/main" val="2415457111"/>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2EA20B-6ACE-B643-8173-D47F153CABA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E8ACCAAA-505D-0945-8B06-A87504F74743}" type="slidenum">
              <a:rPr lang="en-US" altLang="en-US" sz="1200">
                <a:latin typeface="Tahoma" panose="020B0604030504040204" pitchFamily="34" charset="0"/>
              </a:rPr>
              <a:pPr eaLnBrk="1" hangingPunct="1"/>
              <a:t>70</a:t>
            </a:fld>
            <a:endParaRPr lang="en-US" altLang="en-US" sz="1200">
              <a:latin typeface="Tahoma" panose="020B0604030504040204" pitchFamily="34" charset="0"/>
            </a:endParaRPr>
          </a:p>
        </p:txBody>
      </p:sp>
      <p:sp>
        <p:nvSpPr>
          <p:cNvPr id="78850" name="Title 2">
            <a:extLst>
              <a:ext uri="{FF2B5EF4-FFF2-40B4-BE49-F238E27FC236}">
                <a16:creationId xmlns:a16="http://schemas.microsoft.com/office/drawing/2014/main" id="{07B50F71-2E5C-B64F-A58E-B3F0C99E9084}"/>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Foam fire extinguishing systems require several items to operate.</a:t>
            </a:r>
          </a:p>
        </p:txBody>
      </p:sp>
      <p:graphicFrame>
        <p:nvGraphicFramePr>
          <p:cNvPr id="3" name="Content Placeholder 2" descr="Adequate water supply&#10;Foam concentrate supply&#10;Piping system&#10;Proportioning equipment&#10;Foam discharge devices&#10;">
            <a:extLst>
              <a:ext uri="{FF2B5EF4-FFF2-40B4-BE49-F238E27FC236}">
                <a16:creationId xmlns:a16="http://schemas.microsoft.com/office/drawing/2014/main" id="{67BFC9C2-D76B-2443-B72C-600B9C041B3C}"/>
              </a:ext>
            </a:extLst>
          </p:cNvPr>
          <p:cNvGraphicFramePr>
            <a:graphicFrameLocks noGrp="1"/>
          </p:cNvGraphicFramePr>
          <p:nvPr>
            <p:ph idx="1"/>
            <p:extLst>
              <p:ext uri="{D42A27DB-BD31-4B8C-83A1-F6EECF244321}">
                <p14:modId xmlns:p14="http://schemas.microsoft.com/office/powerpoint/2010/main" val="2179079953"/>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F2F359-8EBB-FA40-850E-00BCEDE0D63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E8F0F440-0AF2-6E44-9FEE-3E0D9520356D}" type="slidenum">
              <a:rPr lang="en-US" altLang="en-US" sz="1200">
                <a:latin typeface="Tahoma" panose="020B0604030504040204" pitchFamily="34" charset="0"/>
              </a:rPr>
              <a:pPr eaLnBrk="1" hangingPunct="1"/>
              <a:t>71</a:t>
            </a:fld>
            <a:endParaRPr lang="en-US" altLang="en-US" sz="1200">
              <a:latin typeface="Tahoma" panose="020B0604030504040204" pitchFamily="34" charset="0"/>
            </a:endParaRPr>
          </a:p>
        </p:txBody>
      </p:sp>
      <p:sp>
        <p:nvSpPr>
          <p:cNvPr id="79874" name="Title 2">
            <a:extLst>
              <a:ext uri="{FF2B5EF4-FFF2-40B4-BE49-F238E27FC236}">
                <a16:creationId xmlns:a16="http://schemas.microsoft.com/office/drawing/2014/main" id="{6CDE0084-29EB-B540-9F63-8B573BB181A9}"/>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different types of foam fire extinguishing systems.</a:t>
            </a:r>
          </a:p>
        </p:txBody>
      </p:sp>
      <p:graphicFrame>
        <p:nvGraphicFramePr>
          <p:cNvPr id="6" name="Diagram 5" descr="Fixed&#10; Complete installation that is piped from a central foam station&#10; Automatically discharges foam through fixed delivery outlets to the protected hazard&#10; If a pump is required to increase pressure on the system, it is usually permanently installed&#10;">
            <a:extLst>
              <a:ext uri="{FF2B5EF4-FFF2-40B4-BE49-F238E27FC236}">
                <a16:creationId xmlns:a16="http://schemas.microsoft.com/office/drawing/2014/main" id="{5978B28E-29A0-CA4F-AA74-85AC8D0CDE37}"/>
              </a:ext>
            </a:extLst>
          </p:cNvPr>
          <p:cNvGraphicFramePr/>
          <p:nvPr>
            <p:extLst>
              <p:ext uri="{D42A27DB-BD31-4B8C-83A1-F6EECF244321}">
                <p14:modId xmlns:p14="http://schemas.microsoft.com/office/powerpoint/2010/main" val="2229581041"/>
              </p:ext>
            </p:extLst>
          </p:nvPr>
        </p:nvGraphicFramePr>
        <p:xfrm>
          <a:off x="5791200" y="1524000"/>
          <a:ext cx="3048000"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9876" name="Content Placeholder 4" descr="diagram of a fixed foam system, see instructor for more information">
            <a:extLst>
              <a:ext uri="{FF2B5EF4-FFF2-40B4-BE49-F238E27FC236}">
                <a16:creationId xmlns:a16="http://schemas.microsoft.com/office/drawing/2014/main" id="{5165440C-3474-CA46-9299-3367CB1DA46D}"/>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2531" t="5769" r="1317" b="3846"/>
          <a:stretch/>
        </p:blipFill>
        <p:spPr bwMode="auto">
          <a:xfrm>
            <a:off x="228600" y="2057400"/>
            <a:ext cx="5410201" cy="33457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ext Box 7">
            <a:extLst>
              <a:ext uri="{FF2B5EF4-FFF2-40B4-BE49-F238E27FC236}">
                <a16:creationId xmlns:a16="http://schemas.microsoft.com/office/drawing/2014/main" id="{30CD1E0C-8DE2-3A46-A4A0-C1226DFAB45A}"/>
              </a:ext>
            </a:extLst>
          </p:cNvPr>
          <p:cNvSpPr txBox="1">
            <a:spLocks noChangeArrowheads="1"/>
          </p:cNvSpPr>
          <p:nvPr/>
        </p:nvSpPr>
        <p:spPr bwMode="auto">
          <a:xfrm>
            <a:off x="5791200" y="6320263"/>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D7E792-592A-AE43-847B-3AAB821B2F0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6C9E1EC0-07E0-5D43-9E56-C99B8B4AB6AF}" type="slidenum">
              <a:rPr lang="en-US" altLang="en-US" sz="1200">
                <a:latin typeface="Tahoma" panose="020B0604030504040204" pitchFamily="34" charset="0"/>
              </a:rPr>
              <a:pPr eaLnBrk="1" hangingPunct="1"/>
              <a:t>72</a:t>
            </a:fld>
            <a:endParaRPr lang="en-US" altLang="en-US" sz="1200">
              <a:latin typeface="Tahoma" panose="020B0604030504040204" pitchFamily="34" charset="0"/>
            </a:endParaRPr>
          </a:p>
        </p:txBody>
      </p:sp>
      <p:sp>
        <p:nvSpPr>
          <p:cNvPr id="80898" name="Title 2">
            <a:extLst>
              <a:ext uri="{FF2B5EF4-FFF2-40B4-BE49-F238E27FC236}">
                <a16:creationId xmlns:a16="http://schemas.microsoft.com/office/drawing/2014/main" id="{A44A2C15-1D82-224D-ACE5-026487C01A9D}"/>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different types of foam fire extinguishing systems.</a:t>
            </a:r>
          </a:p>
        </p:txBody>
      </p:sp>
      <p:graphicFrame>
        <p:nvGraphicFramePr>
          <p:cNvPr id="3" name="Content Placeholder 2" descr="Semifixed&#10; Foam discharge piping is in place but not attached to a permanent source of foam; requires a separate mobile foam-solution source, usually a fire brigade or fire department pumper/truck&#10; Primarily used on flammable liquid storage tanks&#10; This type of system is found in settings that involve several similar hazards such as petroleum refineries&#10;">
            <a:extLst>
              <a:ext uri="{FF2B5EF4-FFF2-40B4-BE49-F238E27FC236}">
                <a16:creationId xmlns:a16="http://schemas.microsoft.com/office/drawing/2014/main" id="{D2AEA157-35CE-204E-819D-2E7A2FBAECB2}"/>
              </a:ext>
            </a:extLst>
          </p:cNvPr>
          <p:cNvGraphicFramePr>
            <a:graphicFrameLocks noGrp="1"/>
          </p:cNvGraphicFramePr>
          <p:nvPr>
            <p:ph idx="1"/>
            <p:extLst>
              <p:ext uri="{D42A27DB-BD31-4B8C-83A1-F6EECF244321}">
                <p14:modId xmlns:p14="http://schemas.microsoft.com/office/powerpoint/2010/main" val="903825137"/>
              </p:ext>
            </p:extLst>
          </p:nvPr>
        </p:nvGraphicFramePr>
        <p:xfrm>
          <a:off x="685800" y="1828800"/>
          <a:ext cx="77724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0900" name="Text Box 7">
            <a:extLst>
              <a:ext uri="{FF2B5EF4-FFF2-40B4-BE49-F238E27FC236}">
                <a16:creationId xmlns:a16="http://schemas.microsoft.com/office/drawing/2014/main" id="{E08CC1A4-449B-8848-BCCE-94637C89AE4A}"/>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C47428-4CF1-114A-9262-F9ED7E149EB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3BAD057E-FF98-D24D-BCCB-C00BB5CBF65C}" type="slidenum">
              <a:rPr lang="en-US" altLang="en-US" sz="1200">
                <a:latin typeface="Tahoma" panose="020B0604030504040204" pitchFamily="34" charset="0"/>
              </a:rPr>
              <a:pPr eaLnBrk="1" hangingPunct="1"/>
              <a:t>73</a:t>
            </a:fld>
            <a:endParaRPr lang="en-US" altLang="en-US" sz="1200">
              <a:latin typeface="Tahoma" panose="020B0604030504040204" pitchFamily="34" charset="0"/>
            </a:endParaRPr>
          </a:p>
        </p:txBody>
      </p:sp>
      <p:sp>
        <p:nvSpPr>
          <p:cNvPr id="81922" name="Title 2">
            <a:extLst>
              <a:ext uri="{FF2B5EF4-FFF2-40B4-BE49-F238E27FC236}">
                <a16:creationId xmlns:a16="http://schemas.microsoft.com/office/drawing/2014/main" id="{43E4B46A-E1ED-474B-AD14-0825B7694893}"/>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different types of foam fire extinguishing systems.</a:t>
            </a:r>
          </a:p>
        </p:txBody>
      </p:sp>
      <p:graphicFrame>
        <p:nvGraphicFramePr>
          <p:cNvPr id="3" name="Content Placeholder 2" descr="Mobile&#10; A wheel-mounted, foam fire extinguishing system&#10; May contain a premixed foam solution, or have water supply connection capability&#10; Can be self-propelled or towed by a vehicle &#10;Portable&#10; Hand-transported foam-producing equipment, such as hose, nozzle, proportioner, and other materials &#10;">
            <a:extLst>
              <a:ext uri="{FF2B5EF4-FFF2-40B4-BE49-F238E27FC236}">
                <a16:creationId xmlns:a16="http://schemas.microsoft.com/office/drawing/2014/main" id="{8DB1BAE1-1DF2-CA48-B130-02B5A5336E64}"/>
              </a:ext>
            </a:extLst>
          </p:cNvPr>
          <p:cNvGraphicFramePr>
            <a:graphicFrameLocks noGrp="1"/>
          </p:cNvGraphicFramePr>
          <p:nvPr>
            <p:ph idx="1"/>
            <p:extLst>
              <p:ext uri="{D42A27DB-BD31-4B8C-83A1-F6EECF244321}">
                <p14:modId xmlns:p14="http://schemas.microsoft.com/office/powerpoint/2010/main" val="2332838184"/>
              </p:ext>
            </p:extLst>
          </p:nvPr>
        </p:nvGraphicFramePr>
        <p:xfrm>
          <a:off x="685800" y="1828800"/>
          <a:ext cx="77724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C579E5-362C-DE41-B1E6-F847DE49869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47ED9038-2924-3547-828E-3787137FB5AB}" type="slidenum">
              <a:rPr lang="en-US" altLang="en-US" sz="1200">
                <a:latin typeface="Tahoma" panose="020B0604030504040204" pitchFamily="34" charset="0"/>
              </a:rPr>
              <a:pPr eaLnBrk="1" hangingPunct="1"/>
              <a:t>74</a:t>
            </a:fld>
            <a:endParaRPr lang="en-US" altLang="en-US" sz="1200">
              <a:latin typeface="Tahoma" panose="020B0604030504040204" pitchFamily="34" charset="0"/>
            </a:endParaRPr>
          </a:p>
        </p:txBody>
      </p:sp>
      <p:sp>
        <p:nvSpPr>
          <p:cNvPr id="82946" name="Title 2">
            <a:extLst>
              <a:ext uri="{FF2B5EF4-FFF2-40B4-BE49-F238E27FC236}">
                <a16:creationId xmlns:a16="http://schemas.microsoft.com/office/drawing/2014/main" id="{1228F488-1DA5-D74B-B00E-6C384DF08EC5}"/>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items involved in foam fire extinguishing systems.</a:t>
            </a:r>
          </a:p>
        </p:txBody>
      </p:sp>
      <p:graphicFrame>
        <p:nvGraphicFramePr>
          <p:cNvPr id="3" name="Content Placeholder 2" descr="Foam concentrate&#10; Raw foam liquid before the introduction of water and air&#10; Usually shipped in 5-gallon (20 L) buckets or 55-gallon (220 L) drums&#10; Stored in large fixed tanks that can hold 500 gallons (2 000 L) or more&#10;Foam proportioner&#10; Device that introduces the correct amount of concentrate into the water stream to make the foam solution&#10;Foam solution&#10; Homogeneous mixture of foam concentrate and water before the introduction of air&#10;Foam&#10; Completed product once air is introduced into the foam solution&#10;">
            <a:extLst>
              <a:ext uri="{FF2B5EF4-FFF2-40B4-BE49-F238E27FC236}">
                <a16:creationId xmlns:a16="http://schemas.microsoft.com/office/drawing/2014/main" id="{959AB5F4-32FF-1341-BAF4-7D0049AD9944}"/>
              </a:ext>
            </a:extLst>
          </p:cNvPr>
          <p:cNvGraphicFramePr>
            <a:graphicFrameLocks noGrp="1"/>
          </p:cNvGraphicFramePr>
          <p:nvPr>
            <p:ph idx="1"/>
            <p:extLst>
              <p:ext uri="{D42A27DB-BD31-4B8C-83A1-F6EECF244321}">
                <p14:modId xmlns:p14="http://schemas.microsoft.com/office/powerpoint/2010/main" val="2752547948"/>
              </p:ext>
            </p:extLst>
          </p:nvPr>
        </p:nvGraphicFramePr>
        <p:xfrm>
          <a:off x="685800" y="1600200"/>
          <a:ext cx="8077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2B184D-5EEF-1049-9841-143759BFAF8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0389547D-94E4-BB40-B0D6-DDFBD76C26EE}" type="slidenum">
              <a:rPr lang="en-US" altLang="en-US" sz="1200">
                <a:latin typeface="Tahoma" panose="020B0604030504040204" pitchFamily="34" charset="0"/>
              </a:rPr>
              <a:pPr eaLnBrk="1" hangingPunct="1"/>
              <a:t>75</a:t>
            </a:fld>
            <a:endParaRPr lang="en-US" altLang="en-US" sz="1200">
              <a:latin typeface="Tahoma" panose="020B0604030504040204" pitchFamily="34" charset="0"/>
            </a:endParaRPr>
          </a:p>
        </p:txBody>
      </p:sp>
      <p:sp>
        <p:nvSpPr>
          <p:cNvPr id="83970" name="Title 2">
            <a:extLst>
              <a:ext uri="{FF2B5EF4-FFF2-40B4-BE49-F238E27FC236}">
                <a16:creationId xmlns:a16="http://schemas.microsoft.com/office/drawing/2014/main" id="{8F1FB04F-BF87-B442-ADFE-BCB2BC6FA59C}"/>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Four elements are necessary to produce high-quality fire fighting foam.</a:t>
            </a:r>
          </a:p>
        </p:txBody>
      </p:sp>
      <p:graphicFrame>
        <p:nvGraphicFramePr>
          <p:cNvPr id="6" name="Diagram 5" descr="All of these elements must be present and blended in the correct proportions&#10;Removing any element will result in either no foam or poor-quality foams&#10;">
            <a:extLst>
              <a:ext uri="{FF2B5EF4-FFF2-40B4-BE49-F238E27FC236}">
                <a16:creationId xmlns:a16="http://schemas.microsoft.com/office/drawing/2014/main" id="{023EF6A0-9FE2-F042-9DDB-236692277EAF}"/>
              </a:ext>
            </a:extLst>
          </p:cNvPr>
          <p:cNvGraphicFramePr/>
          <p:nvPr>
            <p:extLst>
              <p:ext uri="{D42A27DB-BD31-4B8C-83A1-F6EECF244321}">
                <p14:modId xmlns:p14="http://schemas.microsoft.com/office/powerpoint/2010/main" val="2463633532"/>
              </p:ext>
            </p:extLst>
          </p:nvPr>
        </p:nvGraphicFramePr>
        <p:xfrm>
          <a:off x="5257800" y="1905000"/>
          <a:ext cx="3429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3973" name="Content Placeholder 7" descr="the four elements of high quality foam: water, air, mechanical agitation, and foam concentrate">
            <a:extLst>
              <a:ext uri="{FF2B5EF4-FFF2-40B4-BE49-F238E27FC236}">
                <a16:creationId xmlns:a16="http://schemas.microsoft.com/office/drawing/2014/main" id="{CCE7850A-6F3A-A24C-AFD3-243AE9852595}"/>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4793" t="5263" r="4128" b="5263"/>
          <a:stretch/>
        </p:blipFill>
        <p:spPr bwMode="auto">
          <a:xfrm>
            <a:off x="722971" y="2082800"/>
            <a:ext cx="4343400"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8F52DC-044A-BC4E-B552-A4EFD00891B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68544F16-0B52-2547-9C89-229D0EB0CAF0}" type="slidenum">
              <a:rPr lang="en-US" altLang="en-US" sz="1200">
                <a:latin typeface="Tahoma" panose="020B0604030504040204" pitchFamily="34" charset="0"/>
              </a:rPr>
              <a:pPr eaLnBrk="1" hangingPunct="1"/>
              <a:t>76</a:t>
            </a:fld>
            <a:endParaRPr lang="en-US" altLang="en-US" sz="1200">
              <a:latin typeface="Tahoma" panose="020B0604030504040204" pitchFamily="34" charset="0"/>
            </a:endParaRPr>
          </a:p>
        </p:txBody>
      </p:sp>
      <p:sp>
        <p:nvSpPr>
          <p:cNvPr id="84994" name="Title 2">
            <a:extLst>
              <a:ext uri="{FF2B5EF4-FFF2-40B4-BE49-F238E27FC236}">
                <a16:creationId xmlns:a16="http://schemas.microsoft.com/office/drawing/2014/main" id="{FFDAADF7-E136-7A48-AB70-7525772457CD}"/>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There are two stages in the formation of foam.</a:t>
            </a:r>
          </a:p>
        </p:txBody>
      </p:sp>
      <p:graphicFrame>
        <p:nvGraphicFramePr>
          <p:cNvPr id="7" name="Diagram 6" descr="Proportioning&#10;">
            <a:extLst>
              <a:ext uri="{FF2B5EF4-FFF2-40B4-BE49-F238E27FC236}">
                <a16:creationId xmlns:a16="http://schemas.microsoft.com/office/drawing/2014/main" id="{38DCC1A6-B9F7-0240-97D4-D8208A22989F}"/>
              </a:ext>
            </a:extLst>
          </p:cNvPr>
          <p:cNvGraphicFramePr/>
          <p:nvPr>
            <p:extLst>
              <p:ext uri="{D42A27DB-BD31-4B8C-83A1-F6EECF244321}">
                <p14:modId xmlns:p14="http://schemas.microsoft.com/office/powerpoint/2010/main" val="4107099751"/>
              </p:ext>
            </p:extLst>
          </p:nvPr>
        </p:nvGraphicFramePr>
        <p:xfrm>
          <a:off x="1828800" y="1524000"/>
          <a:ext cx="5867400" cy="16454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Content Placeholder 2" descr="Water is mixed with foam liquid concentrate to form a foam solution&#10;Foam solution passes through the system piping&#10;Travels to the foam distribution nozzle or sprinkler&#10;">
            <a:extLst>
              <a:ext uri="{FF2B5EF4-FFF2-40B4-BE49-F238E27FC236}">
                <a16:creationId xmlns:a16="http://schemas.microsoft.com/office/drawing/2014/main" id="{95F41A5A-8B79-3349-9CA1-110E33B96236}"/>
              </a:ext>
            </a:extLst>
          </p:cNvPr>
          <p:cNvGraphicFramePr>
            <a:graphicFrameLocks noGrp="1"/>
          </p:cNvGraphicFramePr>
          <p:nvPr>
            <p:ph idx="1"/>
            <p:extLst>
              <p:ext uri="{D42A27DB-BD31-4B8C-83A1-F6EECF244321}">
                <p14:modId xmlns:p14="http://schemas.microsoft.com/office/powerpoint/2010/main" val="2257215815"/>
              </p:ext>
            </p:extLst>
          </p:nvPr>
        </p:nvGraphicFramePr>
        <p:xfrm>
          <a:off x="152400" y="1935956"/>
          <a:ext cx="8839200" cy="47696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4997" name="Text Box 7">
            <a:extLst>
              <a:ext uri="{FF2B5EF4-FFF2-40B4-BE49-F238E27FC236}">
                <a16:creationId xmlns:a16="http://schemas.microsoft.com/office/drawing/2014/main" id="{820874F6-4308-AE4E-B66A-0A1D2EA1FB95}"/>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21D55E-6C40-DC44-857A-3A477117478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15A558C4-DD56-ED4A-BE40-0CF7203BE1E3}" type="slidenum">
              <a:rPr lang="en-US" altLang="en-US" sz="1200">
                <a:latin typeface="Tahoma" panose="020B0604030504040204" pitchFamily="34" charset="0"/>
              </a:rPr>
              <a:pPr eaLnBrk="1" hangingPunct="1"/>
              <a:t>77</a:t>
            </a:fld>
            <a:endParaRPr lang="en-US" altLang="en-US" sz="1200">
              <a:latin typeface="Tahoma" panose="020B0604030504040204" pitchFamily="34" charset="0"/>
            </a:endParaRPr>
          </a:p>
        </p:txBody>
      </p:sp>
      <p:graphicFrame>
        <p:nvGraphicFramePr>
          <p:cNvPr id="3" name="Content Placeholder 2" descr="Foam solution reaches the distribution nozzle or sprinkler&#10;Air added (aeration)&#10;Foam solution changed into finished foam&#10;">
            <a:extLst>
              <a:ext uri="{FF2B5EF4-FFF2-40B4-BE49-F238E27FC236}">
                <a16:creationId xmlns:a16="http://schemas.microsoft.com/office/drawing/2014/main" id="{67DC60F5-F8F5-2E4C-9B38-6D3E2190CAE8}"/>
              </a:ext>
            </a:extLst>
          </p:cNvPr>
          <p:cNvGraphicFramePr>
            <a:graphicFrameLocks noGrp="1"/>
          </p:cNvGraphicFramePr>
          <p:nvPr>
            <p:ph idx="1"/>
            <p:extLst>
              <p:ext uri="{D42A27DB-BD31-4B8C-83A1-F6EECF244321}">
                <p14:modId xmlns:p14="http://schemas.microsoft.com/office/powerpoint/2010/main" val="3911997605"/>
              </p:ext>
            </p:extLst>
          </p:nvPr>
        </p:nvGraphicFramePr>
        <p:xfrm>
          <a:off x="304800" y="2362200"/>
          <a:ext cx="8534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descr="Aeration&#10;">
            <a:extLst>
              <a:ext uri="{FF2B5EF4-FFF2-40B4-BE49-F238E27FC236}">
                <a16:creationId xmlns:a16="http://schemas.microsoft.com/office/drawing/2014/main" id="{A663F81B-C3F8-C147-881F-72E24834F296}"/>
              </a:ext>
            </a:extLst>
          </p:cNvPr>
          <p:cNvGraphicFramePr/>
          <p:nvPr>
            <p:extLst>
              <p:ext uri="{D42A27DB-BD31-4B8C-83A1-F6EECF244321}">
                <p14:modId xmlns:p14="http://schemas.microsoft.com/office/powerpoint/2010/main" val="3519007153"/>
              </p:ext>
            </p:extLst>
          </p:nvPr>
        </p:nvGraphicFramePr>
        <p:xfrm>
          <a:off x="2133600" y="1447800"/>
          <a:ext cx="6096000" cy="1828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6018" name="Title 2">
            <a:extLst>
              <a:ext uri="{FF2B5EF4-FFF2-40B4-BE49-F238E27FC236}">
                <a16:creationId xmlns:a16="http://schemas.microsoft.com/office/drawing/2014/main" id="{FF1F9A72-6ECF-C446-8EF9-18EAF9274150}"/>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There are two stages in the formation of foam.</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473E5B-225A-4948-9DCC-E4186C56876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75A12E7B-BDE7-B642-819E-B46E926BBF87}" type="slidenum">
              <a:rPr lang="en-US" altLang="en-US" sz="1200">
                <a:latin typeface="Tahoma" panose="020B0604030504040204" pitchFamily="34" charset="0"/>
              </a:rPr>
              <a:pPr eaLnBrk="1" hangingPunct="1"/>
              <a:t>78</a:t>
            </a:fld>
            <a:endParaRPr lang="en-US" altLang="en-US" sz="1200">
              <a:latin typeface="Tahoma" panose="020B0604030504040204" pitchFamily="34" charset="0"/>
            </a:endParaRPr>
          </a:p>
        </p:txBody>
      </p:sp>
      <p:sp>
        <p:nvSpPr>
          <p:cNvPr id="87042" name="Title 2">
            <a:extLst>
              <a:ext uri="{FF2B5EF4-FFF2-40B4-BE49-F238E27FC236}">
                <a16:creationId xmlns:a16="http://schemas.microsoft.com/office/drawing/2014/main" id="{72ABB28F-EF1D-9F44-898A-35B5B60B6A8A}"/>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may need to become familiar with a variety of types of foam production equipment.</a:t>
            </a:r>
          </a:p>
        </p:txBody>
      </p:sp>
      <p:graphicFrame>
        <p:nvGraphicFramePr>
          <p:cNvPr id="5" name="Content Placeholder 4" descr="Proportioning equipment and foam nozzles or sprinklers are engineered to work together&#10;Using a foam proportioner that is not hydraulically engineered and matched with the foam distributor nozzle or sprinkler can result in unsatisfactory quality foam or no finished foam at all&#10;An inspector will inspect or analyze different types of foam fire extinguishing systems&#10;">
            <a:extLst>
              <a:ext uri="{FF2B5EF4-FFF2-40B4-BE49-F238E27FC236}">
                <a16:creationId xmlns:a16="http://schemas.microsoft.com/office/drawing/2014/main" id="{601F69D4-9ABC-4A4B-9777-8989710F6643}"/>
              </a:ext>
            </a:extLst>
          </p:cNvPr>
          <p:cNvGraphicFramePr>
            <a:graphicFrameLocks noGrp="1"/>
          </p:cNvGraphicFramePr>
          <p:nvPr>
            <p:ph idx="1"/>
            <p:extLst>
              <p:ext uri="{D42A27DB-BD31-4B8C-83A1-F6EECF244321}">
                <p14:modId xmlns:p14="http://schemas.microsoft.com/office/powerpoint/2010/main" val="4198653981"/>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ABC66A-A381-FF46-8E52-1BD55E411DD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2EB8C696-14D9-8847-9F95-547695E2FF21}" type="slidenum">
              <a:rPr lang="en-US" altLang="en-US" sz="1200">
                <a:latin typeface="Tahoma" panose="020B0604030504040204" pitchFamily="34" charset="0"/>
              </a:rPr>
              <a:pPr eaLnBrk="1" hangingPunct="1"/>
              <a:t>7</a:t>
            </a:fld>
            <a:endParaRPr lang="en-US" altLang="en-US" sz="1200">
              <a:latin typeface="Tahoma" panose="020B0604030504040204" pitchFamily="34" charset="0"/>
            </a:endParaRPr>
          </a:p>
        </p:txBody>
      </p:sp>
      <p:sp>
        <p:nvSpPr>
          <p:cNvPr id="14338" name="Title 2">
            <a:extLst>
              <a:ext uri="{FF2B5EF4-FFF2-40B4-BE49-F238E27FC236}">
                <a16:creationId xmlns:a16="http://schemas.microsoft.com/office/drawing/2014/main" id="{77DB262B-3370-3C40-B08E-81D3E0331135}"/>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how special-agent fire extinguishing systems are classified.</a:t>
            </a:r>
          </a:p>
        </p:txBody>
      </p:sp>
      <p:graphicFrame>
        <p:nvGraphicFramePr>
          <p:cNvPr id="8" name="Content Placeholder 7" descr="Class A&#10; Involves ordinary, solid, combustible materials such as wood, cloth, paper, rubber, and many plastics&#10;Class B&#10; Involves flammable and combustible liquids and gases such as gasoline, oil, lacquer, paint, mineral spirits, and alcohol&#10;">
            <a:extLst>
              <a:ext uri="{FF2B5EF4-FFF2-40B4-BE49-F238E27FC236}">
                <a16:creationId xmlns:a16="http://schemas.microsoft.com/office/drawing/2014/main" id="{3E22D024-C517-E84F-92B7-343DAC8B70D5}"/>
              </a:ext>
            </a:extLst>
          </p:cNvPr>
          <p:cNvGraphicFramePr>
            <a:graphicFrameLocks noGrp="1"/>
          </p:cNvGraphicFramePr>
          <p:nvPr>
            <p:ph idx="1"/>
            <p:extLst>
              <p:ext uri="{D42A27DB-BD31-4B8C-83A1-F6EECF244321}">
                <p14:modId xmlns:p14="http://schemas.microsoft.com/office/powerpoint/2010/main" val="1812148957"/>
              </p:ext>
            </p:extLst>
          </p:nvPr>
        </p:nvGraphicFramePr>
        <p:xfrm>
          <a:off x="228600" y="1295400"/>
          <a:ext cx="81534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340" name="Text Box 7">
            <a:extLst>
              <a:ext uri="{FF2B5EF4-FFF2-40B4-BE49-F238E27FC236}">
                <a16:creationId xmlns:a16="http://schemas.microsoft.com/office/drawing/2014/main" id="{11D703A8-2239-7245-99ED-52BD7955E890}"/>
              </a:ext>
            </a:extLst>
          </p:cNvPr>
          <p:cNvSpPr txBox="1">
            <a:spLocks noChangeArrowheads="1"/>
          </p:cNvSpPr>
          <p:nvPr/>
        </p:nvSpPr>
        <p:spPr bwMode="auto">
          <a:xfrm>
            <a:off x="5791200" y="6293005"/>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6B68D4-6ECC-9D47-A1F5-695B8629BAA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2810ACDD-0907-2146-9066-19B611F9496D}" type="slidenum">
              <a:rPr lang="en-US" altLang="en-US" sz="1200">
                <a:latin typeface="Tahoma" panose="020B0604030504040204" pitchFamily="34" charset="0"/>
              </a:rPr>
              <a:pPr eaLnBrk="1" hangingPunct="1"/>
              <a:t>79</a:t>
            </a:fld>
            <a:endParaRPr lang="en-US" altLang="en-US" sz="1200">
              <a:latin typeface="Tahoma" panose="020B0604030504040204" pitchFamily="34" charset="0"/>
            </a:endParaRPr>
          </a:p>
        </p:txBody>
      </p:sp>
      <p:sp>
        <p:nvSpPr>
          <p:cNvPr id="88066" name="Title 2">
            <a:extLst>
              <a:ext uri="{FF2B5EF4-FFF2-40B4-BE49-F238E27FC236}">
                <a16:creationId xmlns:a16="http://schemas.microsoft.com/office/drawing/2014/main" id="{0D767FDB-D5CD-244B-AA5A-DCB9601C7E85}"/>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general foam proportioning rates.</a:t>
            </a:r>
          </a:p>
        </p:txBody>
      </p:sp>
      <p:graphicFrame>
        <p:nvGraphicFramePr>
          <p:cNvPr id="3" name="Content Placeholder 2" descr="Finished foam is 94 to 99_ percent water&#10;Class B low-expansion foams in use today are designed to be used at 1-percent, 3-percent, or 6-percent concentrations&#10;Foam designed for hydrocarbon fires are used at 1-percent to 6-percent concentrations &#10;Polar solvent fuels require 3-percent or 6-percent concentrates&#10;Medium- and high-expansion foams are typically used at 1-percent, 1_-percent, 2-percent, or 3-percent concentrations&#10;">
            <a:extLst>
              <a:ext uri="{FF2B5EF4-FFF2-40B4-BE49-F238E27FC236}">
                <a16:creationId xmlns:a16="http://schemas.microsoft.com/office/drawing/2014/main" id="{6EFF799B-BC1C-1B4E-A2D4-8D43CDCEEBC9}"/>
              </a:ext>
            </a:extLst>
          </p:cNvPr>
          <p:cNvGraphicFramePr>
            <a:graphicFrameLocks noGrp="1"/>
          </p:cNvGraphicFramePr>
          <p:nvPr>
            <p:ph idx="1"/>
            <p:extLst>
              <p:ext uri="{D42A27DB-BD31-4B8C-83A1-F6EECF244321}">
                <p14:modId xmlns:p14="http://schemas.microsoft.com/office/powerpoint/2010/main" val="40788790"/>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45E301-B5CA-C14C-AAD9-36AE1F3B424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F5957BD9-60B8-5D45-9CAD-FC790D33EA12}" type="slidenum">
              <a:rPr lang="en-US" altLang="en-US" sz="1200">
                <a:latin typeface="Tahoma" panose="020B0604030504040204" pitchFamily="34" charset="0"/>
              </a:rPr>
              <a:pPr eaLnBrk="1" hangingPunct="1"/>
              <a:t>80</a:t>
            </a:fld>
            <a:endParaRPr lang="en-US" altLang="en-US" sz="1200">
              <a:latin typeface="Tahoma" panose="020B0604030504040204" pitchFamily="34" charset="0"/>
            </a:endParaRPr>
          </a:p>
        </p:txBody>
      </p:sp>
      <p:sp>
        <p:nvSpPr>
          <p:cNvPr id="89090" name="Title 2">
            <a:extLst>
              <a:ext uri="{FF2B5EF4-FFF2-40B4-BE49-F238E27FC236}">
                <a16:creationId xmlns:a16="http://schemas.microsoft.com/office/drawing/2014/main" id="{51F58F30-4B22-6C40-BBDD-33E7F2B5ACE5}"/>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Foam concentrate is designed for low, medium, and high expansion rates, depending on its purpose.</a:t>
            </a:r>
          </a:p>
        </p:txBody>
      </p:sp>
      <p:graphicFrame>
        <p:nvGraphicFramePr>
          <p:cNvPr id="5" name="Content Placeholder 4" descr="•Low&#10;•Has a small air/solution ratio&#10;•Used primarily to extinguish fires involving liquid fuels&#10;•Also used for vapor suppression on unignited liquid fuel spills&#10;•Low-expansion foam is most effective when the temperature of the liquid fuel does not exceed 212°F (100°C)&#10;•If the fuel temperature exceeds this figure, much higher foam expansion rates will be required in order to cool the fuel&#10;">
            <a:extLst>
              <a:ext uri="{FF2B5EF4-FFF2-40B4-BE49-F238E27FC236}">
                <a16:creationId xmlns:a16="http://schemas.microsoft.com/office/drawing/2014/main" id="{406FF7EF-22CB-3A47-8BFE-115BAD33F308}"/>
              </a:ext>
            </a:extLst>
          </p:cNvPr>
          <p:cNvGraphicFramePr>
            <a:graphicFrameLocks noGrp="1"/>
          </p:cNvGraphicFramePr>
          <p:nvPr>
            <p:ph idx="1"/>
            <p:extLst>
              <p:ext uri="{D42A27DB-BD31-4B8C-83A1-F6EECF244321}">
                <p14:modId xmlns:p14="http://schemas.microsoft.com/office/powerpoint/2010/main" val="753981517"/>
              </p:ext>
            </p:extLst>
          </p:nvPr>
        </p:nvGraphicFramePr>
        <p:xfrm>
          <a:off x="-152400" y="1752600"/>
          <a:ext cx="8610600" cy="4205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9093" name="Text Box 7">
            <a:extLst>
              <a:ext uri="{FF2B5EF4-FFF2-40B4-BE49-F238E27FC236}">
                <a16:creationId xmlns:a16="http://schemas.microsoft.com/office/drawing/2014/main" id="{71078AF8-36B1-9F4B-A2D5-E5823A405C25}"/>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C67064-3B99-4846-BAF8-464474C8B27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E74E188A-E5B9-5240-8382-73954BEE9293}" type="slidenum">
              <a:rPr lang="en-US" altLang="en-US" sz="1200">
                <a:latin typeface="Tahoma" panose="020B0604030504040204" pitchFamily="34" charset="0"/>
              </a:rPr>
              <a:pPr eaLnBrk="1" hangingPunct="1"/>
              <a:t>81</a:t>
            </a:fld>
            <a:endParaRPr lang="en-US" altLang="en-US" sz="1200">
              <a:latin typeface="Tahoma" panose="020B0604030504040204" pitchFamily="34" charset="0"/>
            </a:endParaRPr>
          </a:p>
        </p:txBody>
      </p:sp>
      <p:sp>
        <p:nvSpPr>
          <p:cNvPr id="90114" name="Title 2">
            <a:extLst>
              <a:ext uri="{FF2B5EF4-FFF2-40B4-BE49-F238E27FC236}">
                <a16:creationId xmlns:a16="http://schemas.microsoft.com/office/drawing/2014/main" id="{E96D6FF8-5D0F-394A-BFCE-EF5AB3669064}"/>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Foam concentrate is designed for low, medium, and high expansion rates, depending on its purpose.</a:t>
            </a:r>
          </a:p>
        </p:txBody>
      </p:sp>
      <p:graphicFrame>
        <p:nvGraphicFramePr>
          <p:cNvPr id="5" name="Content Placeholder 4" descr="Medium&#10; Typically has expansion ratios between 20:1 and 200:1; used when rapid vapor suppression is needed&#10; It can be used indoors or outdoors on either solid or liquid fuels&#10; It will produce more foam with less water than the low-expansion type foams&#10;">
            <a:extLst>
              <a:ext uri="{FF2B5EF4-FFF2-40B4-BE49-F238E27FC236}">
                <a16:creationId xmlns:a16="http://schemas.microsoft.com/office/drawing/2014/main" id="{D10AB66C-FC6D-EB48-976F-D5F7E738A5FC}"/>
              </a:ext>
            </a:extLst>
          </p:cNvPr>
          <p:cNvGraphicFramePr>
            <a:graphicFrameLocks noGrp="1"/>
          </p:cNvGraphicFramePr>
          <p:nvPr>
            <p:ph idx="1"/>
            <p:extLst>
              <p:ext uri="{D42A27DB-BD31-4B8C-83A1-F6EECF244321}">
                <p14:modId xmlns:p14="http://schemas.microsoft.com/office/powerpoint/2010/main" val="2906861749"/>
              </p:ext>
            </p:extLst>
          </p:nvPr>
        </p:nvGraphicFramePr>
        <p:xfrm>
          <a:off x="381000" y="1524000"/>
          <a:ext cx="78486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0117" name="Text Box 7">
            <a:extLst>
              <a:ext uri="{FF2B5EF4-FFF2-40B4-BE49-F238E27FC236}">
                <a16:creationId xmlns:a16="http://schemas.microsoft.com/office/drawing/2014/main" id="{37261970-1DC9-F74E-A812-822FE21D19D6}"/>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F2C839-B710-534C-B83D-B2C213AA9FD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297A7B46-EE1F-C241-A1AC-C575F872C99C}" type="slidenum">
              <a:rPr lang="en-US" altLang="en-US" sz="1200">
                <a:latin typeface="Tahoma" panose="020B0604030504040204" pitchFamily="34" charset="0"/>
              </a:rPr>
              <a:pPr eaLnBrk="1" hangingPunct="1"/>
              <a:t>82</a:t>
            </a:fld>
            <a:endParaRPr lang="en-US" altLang="en-US" sz="1200">
              <a:latin typeface="Tahoma" panose="020B0604030504040204" pitchFamily="34" charset="0"/>
            </a:endParaRPr>
          </a:p>
        </p:txBody>
      </p:sp>
      <p:sp>
        <p:nvSpPr>
          <p:cNvPr id="91138" name="Title 2">
            <a:extLst>
              <a:ext uri="{FF2B5EF4-FFF2-40B4-BE49-F238E27FC236}">
                <a16:creationId xmlns:a16="http://schemas.microsoft.com/office/drawing/2014/main" id="{0F73088D-CA93-3E49-8CEC-4C4082A96824}"/>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Foam concentrate is designed for low, medium, and high expansion rates, depending on its purpose.</a:t>
            </a:r>
          </a:p>
        </p:txBody>
      </p:sp>
      <p:graphicFrame>
        <p:nvGraphicFramePr>
          <p:cNvPr id="5" name="Content Placeholder 4" descr="High&#10; Generally has expansion ratios of 200:1 to about 1,000:1&#10; Useful as a space-filling agent in aircraft hangars, hard-to-reach spaces, and bulk-baled commodities&#10; Steam dilution caused by the vaporization of the foam in heated areas displaces gas and smoke, thus cooling the environment and extinguishing confined-space fires&#10;">
            <a:extLst>
              <a:ext uri="{FF2B5EF4-FFF2-40B4-BE49-F238E27FC236}">
                <a16:creationId xmlns:a16="http://schemas.microsoft.com/office/drawing/2014/main" id="{DD161CEC-3077-D84A-8C99-A0DF9DA28E7C}"/>
              </a:ext>
            </a:extLst>
          </p:cNvPr>
          <p:cNvGraphicFramePr>
            <a:graphicFrameLocks noGrp="1"/>
          </p:cNvGraphicFramePr>
          <p:nvPr>
            <p:ph idx="1"/>
            <p:extLst>
              <p:ext uri="{D42A27DB-BD31-4B8C-83A1-F6EECF244321}">
                <p14:modId xmlns:p14="http://schemas.microsoft.com/office/powerpoint/2010/main" val="1922599092"/>
              </p:ext>
            </p:extLst>
          </p:nvPr>
        </p:nvGraphicFramePr>
        <p:xfrm>
          <a:off x="4191000" y="1600200"/>
          <a:ext cx="4267200" cy="468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1141" name="Picture 1" descr="warehouse building with foam. extinguishing agent falling from the ceiling">
            <a:extLst>
              <a:ext uri="{FF2B5EF4-FFF2-40B4-BE49-F238E27FC236}">
                <a16:creationId xmlns:a16="http://schemas.microsoft.com/office/drawing/2014/main" id="{69C80C0E-E066-1F43-9F7F-2CD3C4260D0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826643"/>
            <a:ext cx="3581400" cy="4459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Rectangle 10">
            <a:extLst>
              <a:ext uri="{FF2B5EF4-FFF2-40B4-BE49-F238E27FC236}">
                <a16:creationId xmlns:a16="http://schemas.microsoft.com/office/drawing/2014/main" id="{4A61999A-3893-7848-99B4-FFCF73FEEE93}"/>
              </a:ext>
            </a:extLst>
          </p:cNvPr>
          <p:cNvSpPr>
            <a:spLocks noChangeArrowheads="1"/>
          </p:cNvSpPr>
          <p:nvPr/>
        </p:nvSpPr>
        <p:spPr bwMode="auto">
          <a:xfrm>
            <a:off x="338254" y="6289288"/>
            <a:ext cx="37338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dirty="0"/>
              <a:t>Courtesy of the United States Air Force</a:t>
            </a:r>
            <a:endParaRPr lang="en-US" altLang="en-US" sz="1200" b="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30368A-B723-2142-92A4-D927CDD4B5A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5D003478-962F-8F40-90BD-A0B1F1DABA82}" type="slidenum">
              <a:rPr lang="en-US" altLang="en-US" sz="1200">
                <a:latin typeface="Tahoma" panose="020B0604030504040204" pitchFamily="34" charset="0"/>
              </a:rPr>
              <a:pPr eaLnBrk="1" hangingPunct="1"/>
              <a:t>83</a:t>
            </a:fld>
            <a:endParaRPr lang="en-US" altLang="en-US" sz="1200">
              <a:latin typeface="Tahoma" panose="020B0604030504040204" pitchFamily="34" charset="0"/>
            </a:endParaRPr>
          </a:p>
        </p:txBody>
      </p:sp>
      <p:sp>
        <p:nvSpPr>
          <p:cNvPr id="92162" name="Title 2">
            <a:extLst>
              <a:ext uri="{FF2B5EF4-FFF2-40B4-BE49-F238E27FC236}">
                <a16:creationId xmlns:a16="http://schemas.microsoft.com/office/drawing/2014/main" id="{3E2A8B6E-3CF8-9A48-9B7C-4B6EBCF4FAEE}"/>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research before inspecting foam extinguishing systems.</a:t>
            </a:r>
          </a:p>
        </p:txBody>
      </p:sp>
      <p:graphicFrame>
        <p:nvGraphicFramePr>
          <p:cNvPr id="5" name="Content Placeholder 4" descr="•UL and NFPA® 11, Standard for Low-, Medium-, and High-Expansion Foam, to determine recommended uses&#10;•Manufacturer’s information sheets to determine proper storage of foam, its shelf life, and how to dispose of it without damaging the environment&#10;">
            <a:extLst>
              <a:ext uri="{FF2B5EF4-FFF2-40B4-BE49-F238E27FC236}">
                <a16:creationId xmlns:a16="http://schemas.microsoft.com/office/drawing/2014/main" id="{B1AAEE95-4C2C-4249-B364-61D5D18AB875}"/>
              </a:ext>
            </a:extLst>
          </p:cNvPr>
          <p:cNvGraphicFramePr>
            <a:graphicFrameLocks noGrp="1"/>
          </p:cNvGraphicFramePr>
          <p:nvPr>
            <p:ph idx="1"/>
            <p:extLst>
              <p:ext uri="{D42A27DB-BD31-4B8C-83A1-F6EECF244321}">
                <p14:modId xmlns:p14="http://schemas.microsoft.com/office/powerpoint/2010/main" val="384440513"/>
              </p:ext>
            </p:extLst>
          </p:nvPr>
        </p:nvGraphicFramePr>
        <p:xfrm>
          <a:off x="1066800" y="1524000"/>
          <a:ext cx="71628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B3C26B-4DFA-FD41-9BAC-680B4101780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640F4121-B69B-D648-8792-1049A229D5D5}" type="slidenum">
              <a:rPr lang="en-US" altLang="en-US" sz="1200">
                <a:latin typeface="Tahoma" panose="020B0604030504040204" pitchFamily="34" charset="0"/>
              </a:rPr>
              <a:pPr eaLnBrk="1" hangingPunct="1"/>
              <a:t>84</a:t>
            </a:fld>
            <a:endParaRPr lang="en-US" altLang="en-US" sz="1200">
              <a:latin typeface="Tahoma" panose="020B0604030504040204" pitchFamily="34" charset="0"/>
            </a:endParaRPr>
          </a:p>
        </p:txBody>
      </p:sp>
      <p:sp>
        <p:nvSpPr>
          <p:cNvPr id="93186" name="Title 2">
            <a:extLst>
              <a:ext uri="{FF2B5EF4-FFF2-40B4-BE49-F238E27FC236}">
                <a16:creationId xmlns:a16="http://schemas.microsoft.com/office/drawing/2014/main" id="{0F042C6C-2893-A645-B4C4-A5AA8ED1BFD1}"/>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foam concentrates.</a:t>
            </a:r>
          </a:p>
        </p:txBody>
      </p:sp>
      <p:graphicFrame>
        <p:nvGraphicFramePr>
          <p:cNvPr id="5" name="Content Placeholder 4" descr="Foam concentrates must match the fuel to which they are applied&#10;Foams designed for hydrocarbon fires will not extinguish polar solvent fires, regardless of the concentration at which they are used&#10;Foams that are designed for polar solvent fires may be used on hydrocarbon fires&#10;Foam concentrate is manufactured with either a synthetic or protein base&#10;Some foam concentrates are a combination of the two&#10;">
            <a:extLst>
              <a:ext uri="{FF2B5EF4-FFF2-40B4-BE49-F238E27FC236}">
                <a16:creationId xmlns:a16="http://schemas.microsoft.com/office/drawing/2014/main" id="{4C557968-92E2-C544-9127-361C26BFC861}"/>
              </a:ext>
            </a:extLst>
          </p:cNvPr>
          <p:cNvGraphicFramePr>
            <a:graphicFrameLocks noGrp="1"/>
          </p:cNvGraphicFramePr>
          <p:nvPr>
            <p:ph idx="1"/>
            <p:extLst>
              <p:ext uri="{D42A27DB-BD31-4B8C-83A1-F6EECF244321}">
                <p14:modId xmlns:p14="http://schemas.microsoft.com/office/powerpoint/2010/main" val="2627121221"/>
              </p:ext>
            </p:extLst>
          </p:nvPr>
        </p:nvGraphicFramePr>
        <p:xfrm>
          <a:off x="762000" y="1752600"/>
          <a:ext cx="76200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214ABF-AD93-5845-8695-BBC0156532E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9BEB2268-F8FC-E844-8A77-6A02197675D9}" type="slidenum">
              <a:rPr lang="en-US" altLang="en-US" sz="1200">
                <a:latin typeface="Tahoma" panose="020B0604030504040204" pitchFamily="34" charset="0"/>
              </a:rPr>
              <a:pPr eaLnBrk="1" hangingPunct="1"/>
              <a:t>85</a:t>
            </a:fld>
            <a:endParaRPr lang="en-US" altLang="en-US" sz="1200">
              <a:latin typeface="Tahoma" panose="020B0604030504040204" pitchFamily="34" charset="0"/>
            </a:endParaRPr>
          </a:p>
        </p:txBody>
      </p:sp>
      <p:sp>
        <p:nvSpPr>
          <p:cNvPr id="94210" name="Title 2">
            <a:extLst>
              <a:ext uri="{FF2B5EF4-FFF2-40B4-BE49-F238E27FC236}">
                <a16:creationId xmlns:a16="http://schemas.microsoft.com/office/drawing/2014/main" id="{CF02C6EC-B894-C845-84F7-EC3108A0EE71}"/>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There are several types of concentrates an inspector may encounter.</a:t>
            </a:r>
          </a:p>
        </p:txBody>
      </p:sp>
      <p:graphicFrame>
        <p:nvGraphicFramePr>
          <p:cNvPr id="3" name="Content Placeholder 2" descr="Fluoroprotein foam&#10;Film forming fluoroprotein (FFFP) foam &#10;Aqueous film forming foam (AFFF) &#10;Alcohol-resistant aqueous film forming foam (AR-AFFF)&#10;">
            <a:extLst>
              <a:ext uri="{FF2B5EF4-FFF2-40B4-BE49-F238E27FC236}">
                <a16:creationId xmlns:a16="http://schemas.microsoft.com/office/drawing/2014/main" id="{DD841B9A-69FC-9D4C-9D00-41BDEA509644}"/>
              </a:ext>
            </a:extLst>
          </p:cNvPr>
          <p:cNvGraphicFramePr>
            <a:graphicFrameLocks noGrp="1"/>
          </p:cNvGraphicFramePr>
          <p:nvPr>
            <p:ph idx="1"/>
            <p:extLst>
              <p:ext uri="{D42A27DB-BD31-4B8C-83A1-F6EECF244321}">
                <p14:modId xmlns:p14="http://schemas.microsoft.com/office/powerpoint/2010/main" val="2121569977"/>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36CF3D-3575-EE4E-9CF3-61E5462E75A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032352CA-224D-0D45-BEE0-9F4191ED5820}" type="slidenum">
              <a:rPr lang="en-US" altLang="en-US" sz="1200">
                <a:latin typeface="Tahoma" panose="020B0604030504040204" pitchFamily="34" charset="0"/>
              </a:rPr>
              <a:pPr eaLnBrk="1" hangingPunct="1"/>
              <a:t>86</a:t>
            </a:fld>
            <a:endParaRPr lang="en-US" altLang="en-US" sz="1200">
              <a:latin typeface="Tahoma" panose="020B0604030504040204" pitchFamily="34" charset="0"/>
            </a:endParaRPr>
          </a:p>
        </p:txBody>
      </p:sp>
      <p:sp>
        <p:nvSpPr>
          <p:cNvPr id="95234" name="Title 2">
            <a:extLst>
              <a:ext uri="{FF2B5EF4-FFF2-40B4-BE49-F238E27FC236}">
                <a16:creationId xmlns:a16="http://schemas.microsoft.com/office/drawing/2014/main" id="{5BD1FC43-8531-0747-AF4C-1FB3248D2242}"/>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balanced pressure proportioners.</a:t>
            </a:r>
          </a:p>
        </p:txBody>
      </p:sp>
      <p:graphicFrame>
        <p:nvGraphicFramePr>
          <p:cNvPr id="6" name="Diagram 5" descr="Balanced pressure proportioner&#10; Concentrate lines connected to each fire pump discharge outlet or to the system riser&#10; A foam concentrate pump supplies the concentrate line from a fixed storage tank&#10; Foam concentrate and water are being supplied at the same pressure&#10; One of the most reliable methods of foam proportioning&#10;">
            <a:extLst>
              <a:ext uri="{FF2B5EF4-FFF2-40B4-BE49-F238E27FC236}">
                <a16:creationId xmlns:a16="http://schemas.microsoft.com/office/drawing/2014/main" id="{EDBCA1C8-5E9C-614B-9239-02E43A690B42}"/>
              </a:ext>
            </a:extLst>
          </p:cNvPr>
          <p:cNvGraphicFramePr/>
          <p:nvPr>
            <p:extLst>
              <p:ext uri="{D42A27DB-BD31-4B8C-83A1-F6EECF244321}">
                <p14:modId xmlns:p14="http://schemas.microsoft.com/office/powerpoint/2010/main" val="1550985524"/>
              </p:ext>
            </p:extLst>
          </p:nvPr>
        </p:nvGraphicFramePr>
        <p:xfrm>
          <a:off x="4572000" y="1524000"/>
          <a:ext cx="42672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5236" name="Content Placeholder 4" descr="diagram of a balanced pressure foam proportioner">
            <a:extLst>
              <a:ext uri="{FF2B5EF4-FFF2-40B4-BE49-F238E27FC236}">
                <a16:creationId xmlns:a16="http://schemas.microsoft.com/office/drawing/2014/main" id="{48D5CBD6-CBE3-3A4C-977A-631AECB7693D}"/>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3333" t="4858" r="3333" b="2834"/>
          <a:stretch/>
        </p:blipFill>
        <p:spPr bwMode="auto">
          <a:xfrm>
            <a:off x="381000" y="2191795"/>
            <a:ext cx="3685984" cy="37518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Text Box 7">
            <a:extLst>
              <a:ext uri="{FF2B5EF4-FFF2-40B4-BE49-F238E27FC236}">
                <a16:creationId xmlns:a16="http://schemas.microsoft.com/office/drawing/2014/main" id="{37927530-15CE-BF44-81F0-84EC131AA8DE}"/>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97302D-DB9F-764F-93DE-792814BA9E3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A7FA7F2E-EDCE-F84E-BF21-69EF31D16223}" type="slidenum">
              <a:rPr lang="en-US" altLang="en-US" sz="1200">
                <a:latin typeface="Tahoma" panose="020B0604030504040204" pitchFamily="34" charset="0"/>
              </a:rPr>
              <a:pPr eaLnBrk="1" hangingPunct="1"/>
              <a:t>87</a:t>
            </a:fld>
            <a:endParaRPr lang="en-US" altLang="en-US" sz="1200">
              <a:latin typeface="Tahoma" panose="020B0604030504040204" pitchFamily="34" charset="0"/>
            </a:endParaRPr>
          </a:p>
        </p:txBody>
      </p:sp>
      <p:sp>
        <p:nvSpPr>
          <p:cNvPr id="96258" name="Title 2">
            <a:extLst>
              <a:ext uri="{FF2B5EF4-FFF2-40B4-BE49-F238E27FC236}">
                <a16:creationId xmlns:a16="http://schemas.microsoft.com/office/drawing/2014/main" id="{E31CCF7E-0997-C045-9907-FCD837980ACE}"/>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balanced pressure proportioners.</a:t>
            </a:r>
          </a:p>
        </p:txBody>
      </p:sp>
      <p:graphicFrame>
        <p:nvGraphicFramePr>
          <p:cNvPr id="3" name="Content Placeholder 2" descr="Advantages&#10; Ability to monitor the demand for foam concentrate; adjust the amount&#10; Ability to discharge foam concentrate from some outlets and plain water from others at the same time&#10; The discharge orifice is adjustable at the point where it connects to the system riser&#10;">
            <a:extLst>
              <a:ext uri="{FF2B5EF4-FFF2-40B4-BE49-F238E27FC236}">
                <a16:creationId xmlns:a16="http://schemas.microsoft.com/office/drawing/2014/main" id="{92284F46-8D03-724E-956F-A39AB54B9121}"/>
              </a:ext>
            </a:extLst>
          </p:cNvPr>
          <p:cNvGraphicFramePr>
            <a:graphicFrameLocks noGrp="1"/>
          </p:cNvGraphicFramePr>
          <p:nvPr>
            <p:ph idx="1"/>
            <p:extLst>
              <p:ext uri="{D42A27DB-BD31-4B8C-83A1-F6EECF244321}">
                <p14:modId xmlns:p14="http://schemas.microsoft.com/office/powerpoint/2010/main" val="2001323349"/>
              </p:ext>
            </p:extLst>
          </p:nvPr>
        </p:nvGraphicFramePr>
        <p:xfrm>
          <a:off x="685800" y="1752600"/>
          <a:ext cx="77724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34952D-E11A-FA41-8BDE-64E38B86D6B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27C5F6BD-0856-E14C-A56E-6ED98E5B77A4}" type="slidenum">
              <a:rPr lang="en-US" altLang="en-US" sz="1200">
                <a:latin typeface="Tahoma" panose="020B0604030504040204" pitchFamily="34" charset="0"/>
              </a:rPr>
              <a:pPr eaLnBrk="1" hangingPunct="1"/>
              <a:t>88</a:t>
            </a:fld>
            <a:endParaRPr lang="en-US" altLang="en-US" sz="1200">
              <a:latin typeface="Tahoma" panose="020B0604030504040204" pitchFamily="34" charset="0"/>
            </a:endParaRPr>
          </a:p>
        </p:txBody>
      </p:sp>
      <p:sp>
        <p:nvSpPr>
          <p:cNvPr id="97283" name="Title 2">
            <a:extLst>
              <a:ext uri="{FF2B5EF4-FFF2-40B4-BE49-F238E27FC236}">
                <a16:creationId xmlns:a16="http://schemas.microsoft.com/office/drawing/2014/main" id="{C24755B0-7174-1047-9DBC-EBFBA0B819D6}"/>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around-the-pump proportioners.</a:t>
            </a:r>
          </a:p>
        </p:txBody>
      </p:sp>
      <p:graphicFrame>
        <p:nvGraphicFramePr>
          <p:cNvPr id="6" name="Diagram 5" descr="Around-the-pump proportioner&#10; Has a small return line from the discharge side of a fire pump back to the intake side of the pump&#10; An inline eductor is positioned on the bypass line&#10; Rated for a specific flow&#10; Useful when there is low water pressure or when a motor is not available&#10; Most common type of built-in proportioner installed in mobile fire apparatus and some fixed system applications&#10;">
            <a:extLst>
              <a:ext uri="{FF2B5EF4-FFF2-40B4-BE49-F238E27FC236}">
                <a16:creationId xmlns:a16="http://schemas.microsoft.com/office/drawing/2014/main" id="{8FA7EA15-105F-5143-984B-30B1452A611C}"/>
              </a:ext>
            </a:extLst>
          </p:cNvPr>
          <p:cNvGraphicFramePr/>
          <p:nvPr>
            <p:extLst>
              <p:ext uri="{D42A27DB-BD31-4B8C-83A1-F6EECF244321}">
                <p14:modId xmlns:p14="http://schemas.microsoft.com/office/powerpoint/2010/main" val="1498756003"/>
              </p:ext>
            </p:extLst>
          </p:nvPr>
        </p:nvGraphicFramePr>
        <p:xfrm>
          <a:off x="4343400" y="1524000"/>
          <a:ext cx="4495800" cy="46172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7282" name="Content Placeholder 4" descr="diagram of an around the pump proportioner, see instructor for more information">
            <a:extLst>
              <a:ext uri="{FF2B5EF4-FFF2-40B4-BE49-F238E27FC236}">
                <a16:creationId xmlns:a16="http://schemas.microsoft.com/office/drawing/2014/main" id="{62974CB2-759A-BA44-AAA4-585D38619788}"/>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2842" t="3239" r="2842" b="2833"/>
          <a:stretch/>
        </p:blipFill>
        <p:spPr bwMode="auto">
          <a:xfrm>
            <a:off x="228600" y="2071688"/>
            <a:ext cx="3752193"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Text Box 7">
            <a:extLst>
              <a:ext uri="{FF2B5EF4-FFF2-40B4-BE49-F238E27FC236}">
                <a16:creationId xmlns:a16="http://schemas.microsoft.com/office/drawing/2014/main" id="{E2C3C062-D987-594C-9884-A0574600B863}"/>
              </a:ext>
            </a:extLst>
          </p:cNvPr>
          <p:cNvSpPr txBox="1">
            <a:spLocks noChangeArrowheads="1"/>
          </p:cNvSpPr>
          <p:nvPr/>
        </p:nvSpPr>
        <p:spPr bwMode="auto">
          <a:xfrm>
            <a:off x="5829300" y="6293644"/>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9835D0-ABCC-CB42-B508-B6103D31997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6479A272-36F5-0146-A92C-C416F4CD9023}" type="slidenum">
              <a:rPr lang="en-US" altLang="en-US" sz="1200">
                <a:latin typeface="Tahoma" panose="020B0604030504040204" pitchFamily="34" charset="0"/>
              </a:rPr>
              <a:pPr eaLnBrk="1" hangingPunct="1"/>
              <a:t>8</a:t>
            </a:fld>
            <a:endParaRPr lang="en-US" altLang="en-US" sz="1200">
              <a:latin typeface="Tahoma" panose="020B0604030504040204" pitchFamily="34" charset="0"/>
            </a:endParaRPr>
          </a:p>
        </p:txBody>
      </p:sp>
      <p:sp>
        <p:nvSpPr>
          <p:cNvPr id="15362" name="Title 2">
            <a:extLst>
              <a:ext uri="{FF2B5EF4-FFF2-40B4-BE49-F238E27FC236}">
                <a16:creationId xmlns:a16="http://schemas.microsoft.com/office/drawing/2014/main" id="{71D54C68-8AAB-3740-8A2C-9ED19B643FBA}"/>
              </a:ext>
            </a:extLst>
          </p:cNvPr>
          <p:cNvSpPr>
            <a:spLocks noGrp="1"/>
          </p:cNvSpPr>
          <p:nvPr>
            <p:ph type="title"/>
          </p:nvPr>
        </p:nvSpPr>
        <p:spPr bwMode="auto">
          <a:xfrm>
            <a:off x="685800" y="4810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how special-agent fire extinguishing systems are classified.</a:t>
            </a:r>
          </a:p>
        </p:txBody>
      </p:sp>
      <p:sp>
        <p:nvSpPr>
          <p:cNvPr id="15364" name="Text Box 7">
            <a:extLst>
              <a:ext uri="{FF2B5EF4-FFF2-40B4-BE49-F238E27FC236}">
                <a16:creationId xmlns:a16="http://schemas.microsoft.com/office/drawing/2014/main" id="{565D8513-BDDF-8645-B2C9-D9C2F2F20D65}"/>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graphicFrame>
        <p:nvGraphicFramePr>
          <p:cNvPr id="8" name="Content Placeholder 7" descr="Class C&#10; Involves energized electrical equipment where the electrical nonconductivity of the extinguishing agent is of major importance&#10; Materials involved are either Class A (wiring insulation) or Class B (lubricants)&#10; They can be extinguished once the equipment is de-energized&#10;Class D&#10; Involves combustible metals such as aluminum, magnesium, potassium, sodium, titanium, and zirconium (particularly in their powdered forms)&#10; May require special extinguishing agents or techniques&#10;">
            <a:extLst>
              <a:ext uri="{FF2B5EF4-FFF2-40B4-BE49-F238E27FC236}">
                <a16:creationId xmlns:a16="http://schemas.microsoft.com/office/drawing/2014/main" id="{A8A7CC59-5C34-FE4A-B82D-F642B33E19D3}"/>
              </a:ext>
            </a:extLst>
          </p:cNvPr>
          <p:cNvGraphicFramePr>
            <a:graphicFrameLocks noGrp="1"/>
          </p:cNvGraphicFramePr>
          <p:nvPr>
            <p:ph idx="1"/>
            <p:extLst>
              <p:ext uri="{D42A27DB-BD31-4B8C-83A1-F6EECF244321}">
                <p14:modId xmlns:p14="http://schemas.microsoft.com/office/powerpoint/2010/main" val="1955057219"/>
              </p:ext>
            </p:extLst>
          </p:nvPr>
        </p:nvGraphicFramePr>
        <p:xfrm>
          <a:off x="0" y="1600200"/>
          <a:ext cx="82296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DD163C-02DA-214F-8A80-BC54E113555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70C4E0C4-DA8D-5E41-A016-4F13A63A2B16}" type="slidenum">
              <a:rPr lang="en-US" altLang="en-US" sz="1200">
                <a:latin typeface="Tahoma" panose="020B0604030504040204" pitchFamily="34" charset="0"/>
              </a:rPr>
              <a:pPr eaLnBrk="1" hangingPunct="1"/>
              <a:t>89</a:t>
            </a:fld>
            <a:endParaRPr lang="en-US" altLang="en-US" sz="1200">
              <a:latin typeface="Tahoma" panose="020B0604030504040204" pitchFamily="34" charset="0"/>
            </a:endParaRPr>
          </a:p>
        </p:txBody>
      </p:sp>
      <p:sp>
        <p:nvSpPr>
          <p:cNvPr id="98306" name="Title 2">
            <a:extLst>
              <a:ext uri="{FF2B5EF4-FFF2-40B4-BE49-F238E27FC236}">
                <a16:creationId xmlns:a16="http://schemas.microsoft.com/office/drawing/2014/main" id="{13C139B0-159B-614A-8D11-7D8D5E1250D7}"/>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around-the-pump proportioners.</a:t>
            </a:r>
          </a:p>
        </p:txBody>
      </p:sp>
      <p:graphicFrame>
        <p:nvGraphicFramePr>
          <p:cNvPr id="3" name="Content Placeholder 2" descr="Disadvantages&#10; Pumps cannot take advantage of incoming pressure&#10; Pump must be dedicated solely to foam operation&#10; Does not allow plain water and foam concentrate to be discharged from the pump at the same time&#10;">
            <a:extLst>
              <a:ext uri="{FF2B5EF4-FFF2-40B4-BE49-F238E27FC236}">
                <a16:creationId xmlns:a16="http://schemas.microsoft.com/office/drawing/2014/main" id="{C6EF5608-B08C-5048-BCD9-BA97334C9B69}"/>
              </a:ext>
            </a:extLst>
          </p:cNvPr>
          <p:cNvGraphicFramePr>
            <a:graphicFrameLocks noGrp="1"/>
          </p:cNvGraphicFramePr>
          <p:nvPr>
            <p:ph idx="1"/>
            <p:extLst>
              <p:ext uri="{D42A27DB-BD31-4B8C-83A1-F6EECF244321}">
                <p14:modId xmlns:p14="http://schemas.microsoft.com/office/powerpoint/2010/main" val="2072289816"/>
              </p:ext>
            </p:extLst>
          </p:nvPr>
        </p:nvGraphicFramePr>
        <p:xfrm>
          <a:off x="689517" y="2324100"/>
          <a:ext cx="7772400" cy="312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06E66A-9ACF-7246-864B-008FCEF298A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DE46A9A3-D96D-6142-973B-1479DCF26A2B}" type="slidenum">
              <a:rPr lang="en-US" altLang="en-US" sz="1200">
                <a:latin typeface="Tahoma" panose="020B0604030504040204" pitchFamily="34" charset="0"/>
              </a:rPr>
              <a:pPr eaLnBrk="1" hangingPunct="1"/>
              <a:t>90</a:t>
            </a:fld>
            <a:endParaRPr lang="en-US" altLang="en-US" sz="1200">
              <a:latin typeface="Tahoma" panose="020B0604030504040204" pitchFamily="34" charset="0"/>
            </a:endParaRPr>
          </a:p>
        </p:txBody>
      </p:sp>
      <p:sp>
        <p:nvSpPr>
          <p:cNvPr id="99330" name="Title 2">
            <a:extLst>
              <a:ext uri="{FF2B5EF4-FFF2-40B4-BE49-F238E27FC236}">
                <a16:creationId xmlns:a16="http://schemas.microsoft.com/office/drawing/2014/main" id="{2BD7718A-B4F3-1E4B-A182-067B12074CCF}"/>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pressure proportioning tank systems.</a:t>
            </a:r>
          </a:p>
        </p:txBody>
      </p:sp>
      <p:graphicFrame>
        <p:nvGraphicFramePr>
          <p:cNvPr id="3" name="Content Placeholder 2" descr="Pressure proportioning tank system&#10; Consists of one or two foam concentrate tanks that connect to both the water supply and foam solution lines of the overall system&#10; Designed so that a small amount of water from the supply source is pumped into the concentrate tank(s)&#10; Water volumetrically displaces the concentrate, forcing it into the foam solution line where it is mixed with discharge water&#10; Allows for automatic proportioning over a wide range of flows and pressures&#10; Does not depend on an external power source&#10; System is limited by the size of the concentrate tank&#10;">
            <a:extLst>
              <a:ext uri="{FF2B5EF4-FFF2-40B4-BE49-F238E27FC236}">
                <a16:creationId xmlns:a16="http://schemas.microsoft.com/office/drawing/2014/main" id="{24D16AE3-83DF-7149-B03A-ECCB21A97B87}"/>
              </a:ext>
            </a:extLst>
          </p:cNvPr>
          <p:cNvGraphicFramePr>
            <a:graphicFrameLocks noGrp="1"/>
          </p:cNvGraphicFramePr>
          <p:nvPr>
            <p:ph idx="1"/>
            <p:extLst>
              <p:ext uri="{D42A27DB-BD31-4B8C-83A1-F6EECF244321}">
                <p14:modId xmlns:p14="http://schemas.microsoft.com/office/powerpoint/2010/main" val="1597054949"/>
              </p:ext>
            </p:extLst>
          </p:nvPr>
        </p:nvGraphicFramePr>
        <p:xfrm>
          <a:off x="647700" y="1600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DCB078-DE0F-EF4F-A434-469997C8A63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5107F582-75C7-2D4B-B5F9-7632A24E451F}" type="slidenum">
              <a:rPr lang="en-US" altLang="en-US" sz="1200">
                <a:latin typeface="Tahoma" panose="020B0604030504040204" pitchFamily="34" charset="0"/>
              </a:rPr>
              <a:pPr eaLnBrk="1" hangingPunct="1"/>
              <a:t>91</a:t>
            </a:fld>
            <a:endParaRPr lang="en-US" altLang="en-US" sz="1200">
              <a:latin typeface="Tahoma" panose="020B0604030504040204" pitchFamily="34" charset="0"/>
            </a:endParaRPr>
          </a:p>
        </p:txBody>
      </p:sp>
      <p:sp>
        <p:nvSpPr>
          <p:cNvPr id="100354" name="Title 2">
            <a:extLst>
              <a:ext uri="{FF2B5EF4-FFF2-40B4-BE49-F238E27FC236}">
                <a16:creationId xmlns:a16="http://schemas.microsoft.com/office/drawing/2014/main" id="{D9FE584C-47F8-004A-8A69-C555B76C18BD}"/>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coupled water motor-pump proportioners.</a:t>
            </a:r>
          </a:p>
        </p:txBody>
      </p:sp>
      <p:graphicFrame>
        <p:nvGraphicFramePr>
          <p:cNvPr id="3" name="Content Placeholder 2" descr="Coupled water motor-pump proportioner&#10; Consists of two positive-displacement rotary-gear pumps mounted on a common shaft&#10; The larger pump is for water and the smaller one is for the foam concentrate&#10; As water flows through the larger pump, it causes the smaller pump to turn; draft foam concentrate from the foam tank&#10; The correct foam/water solution results because the pumps are sized in proportion to each other&#10; Used in fixed-system applications&#10; Limited to two sizes, both designed for 6-percent proportioning rates&#10;">
            <a:extLst>
              <a:ext uri="{FF2B5EF4-FFF2-40B4-BE49-F238E27FC236}">
                <a16:creationId xmlns:a16="http://schemas.microsoft.com/office/drawing/2014/main" id="{5470AFBA-BB71-E941-9523-459A843C7697}"/>
              </a:ext>
            </a:extLst>
          </p:cNvPr>
          <p:cNvGraphicFramePr>
            <a:graphicFrameLocks noGrp="1"/>
          </p:cNvGraphicFramePr>
          <p:nvPr>
            <p:ph idx="1"/>
            <p:extLst>
              <p:ext uri="{D42A27DB-BD31-4B8C-83A1-F6EECF244321}">
                <p14:modId xmlns:p14="http://schemas.microsoft.com/office/powerpoint/2010/main" val="2396380790"/>
              </p:ext>
            </p:extLst>
          </p:nvPr>
        </p:nvGraphicFramePr>
        <p:xfrm>
          <a:off x="685800" y="16002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63A789-B329-3A47-88BA-5E073930EA89}"/>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13</a:t>
            </a:r>
            <a:r>
              <a:rPr lang="en-US" altLang="en-US" sz="1200">
                <a:latin typeface="Tahoma" panose="020B0604030504040204" pitchFamily="34" charset="0"/>
                <a:cs typeface="Arial" panose="020B0604020202020204" pitchFamily="34" charset="0"/>
              </a:rPr>
              <a:t>–</a:t>
            </a:r>
            <a:fld id="{2F931934-6D42-BC45-ABB7-2CDD679B2EEF}" type="slidenum">
              <a:rPr lang="en-US" altLang="en-US" sz="1200">
                <a:latin typeface="Tahoma" panose="020B0604030504040204" pitchFamily="34" charset="0"/>
              </a:rPr>
              <a:pPr eaLnBrk="1" hangingPunct="1"/>
              <a:t>92</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01378" name="Title 1">
            <a:extLst>
              <a:ext uri="{FF2B5EF4-FFF2-40B4-BE49-F238E27FC236}">
                <a16:creationId xmlns:a16="http://schemas.microsoft.com/office/drawing/2014/main" id="{56E3BA13-F3A7-574A-89E4-EA20E559D856}"/>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01379" name="Text Placeholder 2">
            <a:extLst>
              <a:ext uri="{FF2B5EF4-FFF2-40B4-BE49-F238E27FC236}">
                <a16:creationId xmlns:a16="http://schemas.microsoft.com/office/drawing/2014/main" id="{22E62D0C-FBAA-E64B-A64A-4543B2E80A3D}"/>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Explain how foam proportioners operate.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C16DBA-5AC6-C54E-9FD3-2D1392405EE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01D828E8-7698-B049-9485-DD571F938657}" type="slidenum">
              <a:rPr lang="en-US" altLang="en-US" sz="1200">
                <a:latin typeface="Tahoma" panose="020B0604030504040204" pitchFamily="34" charset="0"/>
              </a:rPr>
              <a:pPr eaLnBrk="1" hangingPunct="1"/>
              <a:t>93</a:t>
            </a:fld>
            <a:endParaRPr lang="en-US" altLang="en-US" sz="1200">
              <a:latin typeface="Tahoma" panose="020B0604030504040204" pitchFamily="34" charset="0"/>
            </a:endParaRPr>
          </a:p>
        </p:txBody>
      </p:sp>
      <p:sp>
        <p:nvSpPr>
          <p:cNvPr id="102403" name="Title 2">
            <a:extLst>
              <a:ext uri="{FF2B5EF4-FFF2-40B4-BE49-F238E27FC236}">
                <a16:creationId xmlns:a16="http://schemas.microsoft.com/office/drawing/2014/main" id="{0139E1ED-346C-CD43-AE68-C2C38A39BCE8}"/>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2</a:t>
            </a:r>
          </a:p>
        </p:txBody>
      </p:sp>
      <p:sp>
        <p:nvSpPr>
          <p:cNvPr id="102402" name="Content Placeholder 1">
            <a:extLst>
              <a:ext uri="{FF2B5EF4-FFF2-40B4-BE49-F238E27FC236}">
                <a16:creationId xmlns:a16="http://schemas.microsoft.com/office/drawing/2014/main" id="{EEC83558-96F7-3E4F-A716-5E4D4E34DFA7}"/>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Explain how to determine the operational readiness of portable fire extinguishers.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21CE05-86D1-A148-8FD1-16B07355F70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DB33088D-9F34-2842-BD87-4D9C00168CE0}" type="slidenum">
              <a:rPr lang="en-US" altLang="en-US" sz="1200">
                <a:latin typeface="Tahoma" panose="020B0604030504040204" pitchFamily="34" charset="0"/>
              </a:rPr>
              <a:pPr eaLnBrk="1" hangingPunct="1"/>
              <a:t>94</a:t>
            </a:fld>
            <a:endParaRPr lang="en-US" altLang="en-US" sz="1200">
              <a:latin typeface="Tahoma" panose="020B0604030504040204" pitchFamily="34" charset="0"/>
            </a:endParaRPr>
          </a:p>
        </p:txBody>
      </p:sp>
      <p:sp>
        <p:nvSpPr>
          <p:cNvPr id="103426" name="Title 2">
            <a:extLst>
              <a:ext uri="{FF2B5EF4-FFF2-40B4-BE49-F238E27FC236}">
                <a16:creationId xmlns:a16="http://schemas.microsoft.com/office/drawing/2014/main" id="{FEB7F7B6-3FDC-7B46-A9BF-7E1C893A134E}"/>
              </a:ext>
            </a:extLst>
          </p:cNvPr>
          <p:cNvSpPr>
            <a:spLocks noGrp="1"/>
          </p:cNvSpPr>
          <p:nvPr>
            <p:ph type="title"/>
          </p:nvPr>
        </p:nvSpPr>
        <p:spPr bwMode="auto">
          <a:xfrm>
            <a:off x="685800" y="1952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A portable fire extinguisher can provide the first line of defense against an incipient fire.</a:t>
            </a:r>
          </a:p>
        </p:txBody>
      </p:sp>
      <p:graphicFrame>
        <p:nvGraphicFramePr>
          <p:cNvPr id="7" name="Content Placeholder 6" descr="The value of a fire extinguisher lies in the speed with which it can be used&#10;The person using the extinguisher must understand how it operates and be physically capable of operating it&#10;">
            <a:extLst>
              <a:ext uri="{FF2B5EF4-FFF2-40B4-BE49-F238E27FC236}">
                <a16:creationId xmlns:a16="http://schemas.microsoft.com/office/drawing/2014/main" id="{041329A9-85C0-7A4A-B9C6-FA6A211FB1D3}"/>
              </a:ext>
            </a:extLst>
          </p:cNvPr>
          <p:cNvGraphicFramePr>
            <a:graphicFrameLocks noGrp="1"/>
          </p:cNvGraphicFramePr>
          <p:nvPr>
            <p:ph idx="1"/>
            <p:extLst>
              <p:ext uri="{D42A27DB-BD31-4B8C-83A1-F6EECF244321}">
                <p14:modId xmlns:p14="http://schemas.microsoft.com/office/powerpoint/2010/main" val="3227146965"/>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A85C1A-EF7E-5C4F-8626-D421E774F16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246E1EEA-8801-D148-A3F4-BECB1C599DA9}" type="slidenum">
              <a:rPr lang="en-US" altLang="en-US" sz="1200">
                <a:latin typeface="Tahoma" panose="020B0604030504040204" pitchFamily="34" charset="0"/>
              </a:rPr>
              <a:pPr eaLnBrk="1" hangingPunct="1"/>
              <a:t>95</a:t>
            </a:fld>
            <a:endParaRPr lang="en-US" altLang="en-US" sz="1200">
              <a:latin typeface="Tahoma" panose="020B0604030504040204" pitchFamily="34" charset="0"/>
            </a:endParaRPr>
          </a:p>
        </p:txBody>
      </p:sp>
      <p:sp>
        <p:nvSpPr>
          <p:cNvPr id="104450" name="Title 2">
            <a:extLst>
              <a:ext uri="{FF2B5EF4-FFF2-40B4-BE49-F238E27FC236}">
                <a16:creationId xmlns:a16="http://schemas.microsoft.com/office/drawing/2014/main" id="{860D4D9A-9A58-B342-80EF-4BD7DB491277}"/>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To be effective, a fire extinguisher requires several items.</a:t>
            </a:r>
          </a:p>
        </p:txBody>
      </p:sp>
      <p:pic>
        <p:nvPicPr>
          <p:cNvPr id="104452" name="Content Placeholder 4" descr="close up view of a handle and nozzle of a fire extinguisher">
            <a:extLst>
              <a:ext uri="{FF2B5EF4-FFF2-40B4-BE49-F238E27FC236}">
                <a16:creationId xmlns:a16="http://schemas.microsoft.com/office/drawing/2014/main" id="{D7FE5815-C91F-AF49-AB9C-2DEBBFD0328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0639" y="2159310"/>
            <a:ext cx="3973261" cy="36315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 2" descr="Readily visible and accessible &#10;Suitable for the hazard being protected&#10;Properly maintained &#10;Of sufficient size to control an incipient fire &#10;Used in appropriate wind and weather conditions to provide effective application on exterior fires&#10;">
            <a:extLst>
              <a:ext uri="{FF2B5EF4-FFF2-40B4-BE49-F238E27FC236}">
                <a16:creationId xmlns:a16="http://schemas.microsoft.com/office/drawing/2014/main" id="{6DE94053-DAB4-3948-8C2A-A0ADF60F2970}"/>
              </a:ext>
            </a:extLst>
          </p:cNvPr>
          <p:cNvGraphicFramePr/>
          <p:nvPr>
            <p:extLst>
              <p:ext uri="{D42A27DB-BD31-4B8C-83A1-F6EECF244321}">
                <p14:modId xmlns:p14="http://schemas.microsoft.com/office/powerpoint/2010/main" val="2902476332"/>
              </p:ext>
            </p:extLst>
          </p:nvPr>
        </p:nvGraphicFramePr>
        <p:xfrm>
          <a:off x="4533900" y="1752600"/>
          <a:ext cx="4381500"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F9DDEE-A98C-D141-8263-272C7CD6C37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3BB05365-085D-3645-B99E-8D8438C9F186}" type="slidenum">
              <a:rPr lang="en-US" altLang="en-US" sz="1200">
                <a:latin typeface="Tahoma" panose="020B0604030504040204" pitchFamily="34" charset="0"/>
              </a:rPr>
              <a:pPr eaLnBrk="1" hangingPunct="1"/>
              <a:t>96</a:t>
            </a:fld>
            <a:endParaRPr lang="en-US" altLang="en-US" sz="1200">
              <a:latin typeface="Tahoma" panose="020B0604030504040204" pitchFamily="34" charset="0"/>
            </a:endParaRPr>
          </a:p>
        </p:txBody>
      </p:sp>
      <p:sp>
        <p:nvSpPr>
          <p:cNvPr id="105474" name="Title 2">
            <a:extLst>
              <a:ext uri="{FF2B5EF4-FFF2-40B4-BE49-F238E27FC236}">
                <a16:creationId xmlns:a16="http://schemas.microsoft.com/office/drawing/2014/main" id="{4944A367-7FEF-804B-966A-50AF8158DF92}"/>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where to find requirements for portable fire extinguishers.</a:t>
            </a:r>
          </a:p>
        </p:txBody>
      </p:sp>
      <p:graphicFrame>
        <p:nvGraphicFramePr>
          <p:cNvPr id="6" name="Content Placeholder 5" descr="•NFPA® 10, Standard for Portable Fire Extinguishers&#10;•Locally adopted codes&#10;">
            <a:extLst>
              <a:ext uri="{FF2B5EF4-FFF2-40B4-BE49-F238E27FC236}">
                <a16:creationId xmlns:a16="http://schemas.microsoft.com/office/drawing/2014/main" id="{19AF42B2-9EA3-EB44-9770-CB723D66A8F9}"/>
              </a:ext>
            </a:extLst>
          </p:cNvPr>
          <p:cNvGraphicFramePr>
            <a:graphicFrameLocks noGrp="1"/>
          </p:cNvGraphicFramePr>
          <p:nvPr>
            <p:ph idx="1"/>
            <p:extLst>
              <p:ext uri="{D42A27DB-BD31-4B8C-83A1-F6EECF244321}">
                <p14:modId xmlns:p14="http://schemas.microsoft.com/office/powerpoint/2010/main" val="1365880964"/>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CBDD2E-6B53-B446-9677-4AAC6E152C7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14E37EC8-9C2E-B946-8A13-B76205C984AD}" type="slidenum">
              <a:rPr lang="en-US" altLang="en-US" sz="1200">
                <a:latin typeface="Tahoma" panose="020B0604030504040204" pitchFamily="34" charset="0"/>
              </a:rPr>
              <a:pPr eaLnBrk="1" hangingPunct="1"/>
              <a:t>97</a:t>
            </a:fld>
            <a:endParaRPr lang="en-US" altLang="en-US" sz="1200">
              <a:latin typeface="Tahoma" panose="020B0604030504040204" pitchFamily="34" charset="0"/>
            </a:endParaRPr>
          </a:p>
        </p:txBody>
      </p:sp>
      <p:sp>
        <p:nvSpPr>
          <p:cNvPr id="106498" name="Title 2">
            <a:extLst>
              <a:ext uri="{FF2B5EF4-FFF2-40B4-BE49-F238E27FC236}">
                <a16:creationId xmlns:a16="http://schemas.microsoft.com/office/drawing/2014/main" id="{2A631C02-039C-9648-9190-D5450BD8DF0C}"/>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classification system for portable fire extinguishers.</a:t>
            </a:r>
          </a:p>
        </p:txBody>
      </p:sp>
      <p:graphicFrame>
        <p:nvGraphicFramePr>
          <p:cNvPr id="3" name="Content Placeholder 2" descr="No single portable fire extinguisher is suitable for use on every type of burning fuel&#10;Fire extinguishers are classified by the type of fire they will extinguish&#10;Five classifications of fires include A, B, C, D, and K&#10;Labels are affixed to the extinguishers to indicate the class of fire for which the extinguisher is approved&#10;">
            <a:extLst>
              <a:ext uri="{FF2B5EF4-FFF2-40B4-BE49-F238E27FC236}">
                <a16:creationId xmlns:a16="http://schemas.microsoft.com/office/drawing/2014/main" id="{899D5C2A-D2BB-B343-B772-0333B2F3B7C1}"/>
              </a:ext>
            </a:extLst>
          </p:cNvPr>
          <p:cNvGraphicFramePr>
            <a:graphicFrameLocks noGrp="1"/>
          </p:cNvGraphicFramePr>
          <p:nvPr>
            <p:ph idx="1"/>
            <p:extLst>
              <p:ext uri="{D42A27DB-BD31-4B8C-83A1-F6EECF244321}">
                <p14:modId xmlns:p14="http://schemas.microsoft.com/office/powerpoint/2010/main" val="1036266775"/>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9AA9CC-F188-744A-9176-4E1ACF2F8F6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13–</a:t>
            </a:r>
            <a:fld id="{4EBEAA1A-4525-6942-B32C-5CC1DF1EA2E3}" type="slidenum">
              <a:rPr lang="en-US" altLang="en-US" sz="1200">
                <a:latin typeface="Tahoma" panose="020B0604030504040204" pitchFamily="34" charset="0"/>
              </a:rPr>
              <a:pPr eaLnBrk="1" hangingPunct="1"/>
              <a:t>98</a:t>
            </a:fld>
            <a:endParaRPr lang="en-US" altLang="en-US" sz="1200">
              <a:latin typeface="Tahoma" panose="020B0604030504040204" pitchFamily="34" charset="0"/>
            </a:endParaRPr>
          </a:p>
        </p:txBody>
      </p:sp>
      <p:sp>
        <p:nvSpPr>
          <p:cNvPr id="107522" name="Title 2">
            <a:extLst>
              <a:ext uri="{FF2B5EF4-FFF2-40B4-BE49-F238E27FC236}">
                <a16:creationId xmlns:a16="http://schemas.microsoft.com/office/drawing/2014/main" id="{C3293D9B-E6A5-9C4F-A059-FB78040BF2B8}"/>
              </a:ext>
            </a:extLst>
          </p:cNvPr>
          <p:cNvSpPr>
            <a:spLocks noGrp="1"/>
          </p:cNvSpPr>
          <p:nvPr>
            <p:ph type="title"/>
          </p:nvPr>
        </p:nvSpPr>
        <p:spPr bwMode="auto">
          <a:xfrm>
            <a:off x="685800" y="1730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Portable fire extinguishers are rated according to their intended use and extinguishing capabilities.</a:t>
            </a:r>
          </a:p>
        </p:txBody>
      </p:sp>
      <p:graphicFrame>
        <p:nvGraphicFramePr>
          <p:cNvPr id="3" name="Content Placeholder 2" descr="•The type and amount of extinguishing agent and the extinguisher’s design determine the amount of fire that can be extinguished for a particular class of fire&#10;•Information is displayed on the front faceplate of the extinguisher; uses an alphanumeric classification system&#10;•Multiple letters or numerical-letter ratings are used for portable fire extinguishers that are effective on more than one class of fire&#10;•Class A and Class B extinguishers also receive a numerical rating that precedes the letter;  designates the size of fire the extinguisher can be expected to extinguish when used by an untrained operator&#10;">
            <a:extLst>
              <a:ext uri="{FF2B5EF4-FFF2-40B4-BE49-F238E27FC236}">
                <a16:creationId xmlns:a16="http://schemas.microsoft.com/office/drawing/2014/main" id="{7AB48CF2-1E66-F149-982D-CB29552C6421}"/>
              </a:ext>
            </a:extLst>
          </p:cNvPr>
          <p:cNvGraphicFramePr>
            <a:graphicFrameLocks noGrp="1"/>
          </p:cNvGraphicFramePr>
          <p:nvPr>
            <p:ph idx="1"/>
            <p:extLst>
              <p:ext uri="{D42A27DB-BD31-4B8C-83A1-F6EECF244321}">
                <p14:modId xmlns:p14="http://schemas.microsoft.com/office/powerpoint/2010/main" val="3255630434"/>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7525" name="Text Box 7">
            <a:extLst>
              <a:ext uri="{FF2B5EF4-FFF2-40B4-BE49-F238E27FC236}">
                <a16:creationId xmlns:a16="http://schemas.microsoft.com/office/drawing/2014/main" id="{0DDB4DDC-2BCC-0B4A-A8C4-FF49F79E77C9}"/>
              </a:ext>
            </a:extLst>
          </p:cNvPr>
          <p:cNvSpPr txBox="1">
            <a:spLocks noChangeArrowheads="1"/>
          </p:cNvSpPr>
          <p:nvPr/>
        </p:nvSpPr>
        <p:spPr bwMode="auto">
          <a:xfrm>
            <a:off x="5791200" y="62626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theme/theme1.xml><?xml version="1.0" encoding="utf-8"?>
<a:theme xmlns:a="http://schemas.openxmlformats.org/drawingml/2006/main" name="Digital Presentation Template2">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0000"/>
          </a:buClr>
          <a:buSzPct val="110000"/>
          <a:buFontTx/>
          <a:buChar char="•"/>
          <a:tabLst/>
          <a:defRPr kumimoji="0" lang="en-US" sz="3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0000"/>
          </a:buClr>
          <a:buSzPct val="110000"/>
          <a:buFontTx/>
          <a:buChar char="•"/>
          <a:tabLst/>
          <a:defRPr kumimoji="0" lang="en-US" sz="32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Digital Presentation Template2</Template>
  <TotalTime>1929</TotalTime>
  <Words>6571</Words>
  <Application>Microsoft Office PowerPoint</Application>
  <PresentationFormat>On-screen Show (4:3)</PresentationFormat>
  <Paragraphs>818</Paragraphs>
  <Slides>127</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127</vt:i4>
      </vt:variant>
    </vt:vector>
  </HeadingPairs>
  <TitlesOfParts>
    <vt:vector size="131" baseType="lpstr">
      <vt:lpstr>Arial</vt:lpstr>
      <vt:lpstr>Tahoma</vt:lpstr>
      <vt:lpstr>Times New Roman</vt:lpstr>
      <vt:lpstr>Digital Presentation Template2</vt:lpstr>
      <vt:lpstr>PowerPoint Presentation</vt:lpstr>
      <vt:lpstr> Learning Objective 1</vt:lpstr>
      <vt:lpstr>Know why special-agent fire extinguishing systems are used.</vt:lpstr>
      <vt:lpstr>Know where special-agent fire extinguishing systems are used.</vt:lpstr>
      <vt:lpstr>Special-agent fire extinguishing systems operate with a specific, limited, quantity of agent.</vt:lpstr>
      <vt:lpstr>Understand how special-agent fire extinguishing systems are classified.</vt:lpstr>
      <vt:lpstr>NOTE</vt:lpstr>
      <vt:lpstr>Understand how special-agent fire extinguishing systems are classified.</vt:lpstr>
      <vt:lpstr>Understand how special-agent fire extinguishing systems are classified.</vt:lpstr>
      <vt:lpstr>Understand how special-agent fire extinguishing systems are classified.</vt:lpstr>
      <vt:lpstr>NOTE</vt:lpstr>
      <vt:lpstr>REVIEW QUESTION</vt:lpstr>
      <vt:lpstr>Know when dry-chemical extinguishing systems are used.</vt:lpstr>
      <vt:lpstr>Know what dry-chemical extinguishing systems are commonly used to protect.</vt:lpstr>
      <vt:lpstr>Understand inspection duties for dry-chemical extinguishing systems.</vt:lpstr>
      <vt:lpstr>Know the application methods for dry-chemical extinguishing systems.</vt:lpstr>
      <vt:lpstr>Know the characteristics of fixed extinguishing systems.</vt:lpstr>
      <vt:lpstr>Know the characteristics of handheld hoseline extinguishing systems.</vt:lpstr>
      <vt:lpstr>REVIEW QUESTION</vt:lpstr>
      <vt:lpstr>Know the characteristics of dry-chemical agents.</vt:lpstr>
      <vt:lpstr>Understand the disadvantages of dry-chemical agents.</vt:lpstr>
      <vt:lpstr>Know the different kinds of dry-chemical agents.</vt:lpstr>
      <vt:lpstr>Know the different kinds of dry-chemical agents.</vt:lpstr>
      <vt:lpstr>Know the different kinds of dry-chemical agents.</vt:lpstr>
      <vt:lpstr>Know the components included in a dry-chemical system.</vt:lpstr>
      <vt:lpstr>Know the components included in a dry-chemical system.</vt:lpstr>
      <vt:lpstr>Know the components included in a dry-chemical system.</vt:lpstr>
      <vt:lpstr>Know the components included in a dry-chemical system.</vt:lpstr>
      <vt:lpstr>Know the components included in a dry-chemical system.</vt:lpstr>
      <vt:lpstr>Know who is responsible for the components of dry-chemical systems.</vt:lpstr>
      <vt:lpstr>REVIEW QUESTION</vt:lpstr>
      <vt:lpstr>Dry powders are designed to extinguish Class D fires.</vt:lpstr>
      <vt:lpstr>Be familiar with the most common Class D agents.</vt:lpstr>
      <vt:lpstr>Be familiar with the most common Class D agents.</vt:lpstr>
      <vt:lpstr>Be familiar with the most common Class D agents.</vt:lpstr>
      <vt:lpstr>REVIEW QUESTION</vt:lpstr>
      <vt:lpstr>Understand the characteristics of wet-chemical systems.</vt:lpstr>
      <vt:lpstr>Understand the differences in wet- and dry-chemical systems.</vt:lpstr>
      <vt:lpstr>Be familiar with wet-chemical agents.</vt:lpstr>
      <vt:lpstr>REVIEW QUESTION</vt:lpstr>
      <vt:lpstr>Clean-agent systems include extinguishing agents that leave no residue.</vt:lpstr>
      <vt:lpstr>Understand how clean agents are stored and deployed.</vt:lpstr>
      <vt:lpstr>Know where clean-agent systems are commonly used.</vt:lpstr>
      <vt:lpstr>Understand why inspectors need to be familiar with halon systems.</vt:lpstr>
      <vt:lpstr>Inspectors should know the two types of halons still in use.</vt:lpstr>
      <vt:lpstr>NOTE</vt:lpstr>
      <vt:lpstr>Be familiar with the clean agents now commercially available.</vt:lpstr>
      <vt:lpstr>Be familiar with the clean agents now commercially available.</vt:lpstr>
      <vt:lpstr>Be familiar with the clean agents now commercially available.</vt:lpstr>
      <vt:lpstr>Understand the components included in a clean-agent system.</vt:lpstr>
      <vt:lpstr>REVIEW QUESTION</vt:lpstr>
      <vt:lpstr>Understand the characteristics of a carbon dioxide system.</vt:lpstr>
      <vt:lpstr>Know what material or equipment fires CO2 has extinguished.</vt:lpstr>
      <vt:lpstr>Understand the cooling effects of CO2 systems.</vt:lpstr>
      <vt:lpstr>Know what types of hazardous facilities utilize CO2 systems.</vt:lpstr>
      <vt:lpstr>NOTE</vt:lpstr>
      <vt:lpstr>The most serious problem involving CO2 systems is personnel safety.</vt:lpstr>
      <vt:lpstr>The most serious problem involving CO2 systems is personnel safety.</vt:lpstr>
      <vt:lpstr>Local application systems are not as dangerous as total flooding systems.</vt:lpstr>
      <vt:lpstr>REVIEW QUESTION</vt:lpstr>
      <vt:lpstr>Understand the components of CO2 systems.</vt:lpstr>
      <vt:lpstr>Be familiar with the actuation for CO2 systems.</vt:lpstr>
      <vt:lpstr>Be familiar with the actuation for CO2 systems.</vt:lpstr>
      <vt:lpstr>CO2 systems exist as either high-pressure or low-pressure systems.</vt:lpstr>
      <vt:lpstr>CO2 systems exist as either high-pressure or low-pressure systems.</vt:lpstr>
      <vt:lpstr>CO2 systems exist as either high-pressure or low-pressure systems.</vt:lpstr>
      <vt:lpstr>REVIEW QUESTION</vt:lpstr>
      <vt:lpstr>Foam extinguishing systems are used in locations where water alone may not be effective.</vt:lpstr>
      <vt:lpstr>Know the different ways foam extinguishes fire.</vt:lpstr>
      <vt:lpstr>Inspectors need to know how foam fire extinguishing systems work.</vt:lpstr>
      <vt:lpstr>Foam fire extinguishing systems require several items to operate.</vt:lpstr>
      <vt:lpstr>Know the different types of foam fire extinguishing systems.</vt:lpstr>
      <vt:lpstr>Know the different types of foam fire extinguishing systems.</vt:lpstr>
      <vt:lpstr>Know the different types of foam fire extinguishing systems.</vt:lpstr>
      <vt:lpstr>Understand the items involved in foam fire extinguishing systems.</vt:lpstr>
      <vt:lpstr>Four elements are necessary to produce high-quality fire fighting foam.</vt:lpstr>
      <vt:lpstr>There are two stages in the formation of foam.</vt:lpstr>
      <vt:lpstr>There are two stages in the formation of foam.</vt:lpstr>
      <vt:lpstr>Inspectors may need to become familiar with a variety of types of foam production equipment.</vt:lpstr>
      <vt:lpstr>Understand the general foam proportioning rates.</vt:lpstr>
      <vt:lpstr>Foam concentrate is designed for low, medium, and high expansion rates, depending on its purpose.</vt:lpstr>
      <vt:lpstr>Foam concentrate is designed for low, medium, and high expansion rates, depending on its purpose.</vt:lpstr>
      <vt:lpstr>Foam concentrate is designed for low, medium, and high expansion rates, depending on its purpose.</vt:lpstr>
      <vt:lpstr>Inspectors need to research before inspecting foam extinguishing systems.</vt:lpstr>
      <vt:lpstr>Know the characteristics of foam concentrates.</vt:lpstr>
      <vt:lpstr>There are several types of concentrates an inspector may encounter.</vt:lpstr>
      <vt:lpstr>Know the characteristics of balanced pressure proportioners.</vt:lpstr>
      <vt:lpstr>Know the characteristics of balanced pressure proportioners.</vt:lpstr>
      <vt:lpstr>Know the characteristics of around-the-pump proportioners.</vt:lpstr>
      <vt:lpstr>Know the characteristics of around-the-pump proportioners.</vt:lpstr>
      <vt:lpstr>Know the characteristics of pressure proportioning tank systems.</vt:lpstr>
      <vt:lpstr>Know the characteristics of coupled water motor-pump proportioners.</vt:lpstr>
      <vt:lpstr>REVIEW QUESTION</vt:lpstr>
      <vt:lpstr> Learning Objective 2</vt:lpstr>
      <vt:lpstr>A portable fire extinguisher can provide the first line of defense against an incipient fire.</vt:lpstr>
      <vt:lpstr>To be effective, a fire extinguisher requires several items.</vt:lpstr>
      <vt:lpstr>Know where to find requirements for portable fire extinguishers.</vt:lpstr>
      <vt:lpstr>Understand the classification system for portable fire extinguishers.</vt:lpstr>
      <vt:lpstr>Portable fire extinguishers are rated according to their intended use and extinguishing capabilities.</vt:lpstr>
      <vt:lpstr>Portable fire extinguishers are rated according to their intended use and extinguishing capabilities.</vt:lpstr>
      <vt:lpstr>Portable fire extinguishers are rated according to their intended use and extinguishing capabilities.</vt:lpstr>
      <vt:lpstr>NFPA® 10 recognizes two methods of extinguisher recognition: the pictorial or the letter-symbol system.</vt:lpstr>
      <vt:lpstr>REVIEW QUESTION</vt:lpstr>
      <vt:lpstr>Understand the characteristics of agents used in portable fire extinguishers.</vt:lpstr>
      <vt:lpstr>Understand water-type fire extinguishers.</vt:lpstr>
      <vt:lpstr>Understand carbon dioxide (CO2) fire extinguishers.</vt:lpstr>
      <vt:lpstr>Understand carbon dioxide (CO2) fire extinguishers.</vt:lpstr>
      <vt:lpstr>WARNING</vt:lpstr>
      <vt:lpstr>Understand foam agent fire extinguishers.</vt:lpstr>
      <vt:lpstr>Understand foam agent fire extinguishers.</vt:lpstr>
      <vt:lpstr>Understand dry chemical fire extinguishers.</vt:lpstr>
      <vt:lpstr>Understand wet chemical fire extinguishers.</vt:lpstr>
      <vt:lpstr>Understand clean agent fire extinguishers.</vt:lpstr>
      <vt:lpstr>CAUTION</vt:lpstr>
      <vt:lpstr>Know the characteristics of stored-pressure extinguishers.</vt:lpstr>
      <vt:lpstr>Know the characteristics of cartridge-operated extinguishers.</vt:lpstr>
      <vt:lpstr>Know the characteristics of pump-operated extinguishers.</vt:lpstr>
      <vt:lpstr>Know how to spot a properly placed fire extinguisher.</vt:lpstr>
      <vt:lpstr>Properly securing extinguishers to the structure will prevent injury and damage.</vt:lpstr>
      <vt:lpstr>Extinguishers need to be placed so that they are easy to access.</vt:lpstr>
      <vt:lpstr>Physical environment is very important to extinguisher reliability.</vt:lpstr>
      <vt:lpstr>Understand environmental factors that can impact extinguisher reliability.</vt:lpstr>
      <vt:lpstr>REVIEW QUESTION</vt:lpstr>
      <vt:lpstr>REVIEW QUESTION</vt:lpstr>
      <vt:lpstr> Summary</vt:lpstr>
      <vt:lpstr> Summary</vt:lpstr>
      <vt:lpstr> Summary</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Schaap</dc:creator>
  <cp:lastModifiedBy>Angel Muzik</cp:lastModifiedBy>
  <cp:revision>115</cp:revision>
  <dcterms:created xsi:type="dcterms:W3CDTF">2012-10-10T16:26:14Z</dcterms:created>
  <dcterms:modified xsi:type="dcterms:W3CDTF">2021-03-17T20:53:39Z</dcterms:modified>
</cp:coreProperties>
</file>