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773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267" r:id="rId4"/>
    <p:sldId id="275" r:id="rId5"/>
    <p:sldId id="276" r:id="rId6"/>
    <p:sldId id="273" r:id="rId7"/>
    <p:sldId id="274" r:id="rId8"/>
    <p:sldId id="259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303" r:id="rId17"/>
    <p:sldId id="284" r:id="rId18"/>
    <p:sldId id="285" r:id="rId19"/>
    <p:sldId id="286" r:id="rId20"/>
    <p:sldId id="263" r:id="rId21"/>
    <p:sldId id="272" r:id="rId22"/>
    <p:sldId id="260" r:id="rId23"/>
    <p:sldId id="288" r:id="rId24"/>
    <p:sldId id="289" r:id="rId25"/>
    <p:sldId id="290" r:id="rId26"/>
    <p:sldId id="261" r:id="rId27"/>
    <p:sldId id="291" r:id="rId28"/>
    <p:sldId id="293" r:id="rId29"/>
    <p:sldId id="292" r:id="rId30"/>
    <p:sldId id="294" r:id="rId31"/>
    <p:sldId id="296" r:id="rId32"/>
    <p:sldId id="297" r:id="rId33"/>
    <p:sldId id="298" r:id="rId34"/>
    <p:sldId id="299" r:id="rId35"/>
    <p:sldId id="301" r:id="rId36"/>
    <p:sldId id="300" r:id="rId37"/>
    <p:sldId id="287" r:id="rId38"/>
    <p:sldId id="268" r:id="rId39"/>
    <p:sldId id="302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F0000"/>
      </a:buClr>
      <a:buSzPct val="110000"/>
      <a:buChar char="•"/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8" autoAdjust="0"/>
    <p:restoredTop sz="94700" autoAdjust="0"/>
  </p:normalViewPr>
  <p:slideViewPr>
    <p:cSldViewPr>
      <p:cViewPr varScale="1">
        <p:scale>
          <a:sx n="86" d="100"/>
          <a:sy n="86" d="100"/>
        </p:scale>
        <p:origin x="4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741B2-D21C-4D05-8424-25331AAF6FA0}" type="doc">
      <dgm:prSet loTypeId="urn:microsoft.com/office/officeart/2005/8/layout/vList2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193BD29-D0FD-456F-A46A-C8DC853BCF9B}">
      <dgm:prSet phldrT="[Text]" custT="1"/>
      <dgm:spPr/>
      <dgm:t>
        <a:bodyPr/>
        <a:lstStyle/>
        <a:p>
          <a:r>
            <a:rPr lang="en-US" sz="3600" dirty="0"/>
            <a:t>To protect lives and property from:</a:t>
          </a:r>
        </a:p>
      </dgm:t>
    </dgm:pt>
    <dgm:pt modelId="{1044E2BD-3463-4286-8EB5-5CC23A8B1F2F}" type="parTrans" cxnId="{09FBE8EE-D246-4BB8-8B80-0A976934F1B1}">
      <dgm:prSet/>
      <dgm:spPr/>
      <dgm:t>
        <a:bodyPr/>
        <a:lstStyle/>
        <a:p>
          <a:endParaRPr lang="en-US"/>
        </a:p>
      </dgm:t>
    </dgm:pt>
    <dgm:pt modelId="{E37AE004-55B5-456B-9924-9699170D08AF}" type="sibTrans" cxnId="{09FBE8EE-D246-4BB8-8B80-0A976934F1B1}">
      <dgm:prSet/>
      <dgm:spPr/>
      <dgm:t>
        <a:bodyPr/>
        <a:lstStyle/>
        <a:p>
          <a:endParaRPr lang="en-US"/>
        </a:p>
      </dgm:t>
    </dgm:pt>
    <dgm:pt modelId="{6F98F22C-A18F-4DA3-9028-1DD141E60E21}">
      <dgm:prSet phldrT="[Text]" custT="1"/>
      <dgm:spPr/>
      <dgm:t>
        <a:bodyPr/>
        <a:lstStyle/>
        <a:p>
          <a:r>
            <a:rPr lang="en-US" sz="3600" dirty="0"/>
            <a:t>Uncontrolled fires</a:t>
          </a:r>
        </a:p>
      </dgm:t>
    </dgm:pt>
    <dgm:pt modelId="{8E115C23-5EF6-4963-962C-F7E3B0C5CEE6}" type="parTrans" cxnId="{030E2CFB-633C-4E2C-8ACC-45BC4FF7BAB7}">
      <dgm:prSet/>
      <dgm:spPr/>
      <dgm:t>
        <a:bodyPr/>
        <a:lstStyle/>
        <a:p>
          <a:endParaRPr lang="en-US"/>
        </a:p>
      </dgm:t>
    </dgm:pt>
    <dgm:pt modelId="{E2EA32B7-66B4-4C99-B0AD-B1B88851BAF6}" type="sibTrans" cxnId="{030E2CFB-633C-4E2C-8ACC-45BC4FF7BAB7}">
      <dgm:prSet/>
      <dgm:spPr/>
      <dgm:t>
        <a:bodyPr/>
        <a:lstStyle/>
        <a:p>
          <a:endParaRPr lang="en-US"/>
        </a:p>
      </dgm:t>
    </dgm:pt>
    <dgm:pt modelId="{977053D4-79E6-48FE-9EE7-562DFC4C2E83}">
      <dgm:prSet phldrT="[Text]" custT="1"/>
      <dgm:spPr/>
      <dgm:t>
        <a:bodyPr/>
        <a:lstStyle/>
        <a:p>
          <a:r>
            <a:rPr lang="en-US" sz="3600" dirty="0"/>
            <a:t>Other hazards</a:t>
          </a:r>
        </a:p>
      </dgm:t>
    </dgm:pt>
    <dgm:pt modelId="{121267D6-CB23-4469-B821-68EADB02CA6A}" type="parTrans" cxnId="{E7C57C74-A02E-40D3-86F7-691A2F58A1F5}">
      <dgm:prSet/>
      <dgm:spPr/>
      <dgm:t>
        <a:bodyPr/>
        <a:lstStyle/>
        <a:p>
          <a:endParaRPr lang="en-US"/>
        </a:p>
      </dgm:t>
    </dgm:pt>
    <dgm:pt modelId="{56D2E70F-C353-4956-8541-D315F02392B2}" type="sibTrans" cxnId="{E7C57C74-A02E-40D3-86F7-691A2F58A1F5}">
      <dgm:prSet/>
      <dgm:spPr/>
      <dgm:t>
        <a:bodyPr/>
        <a:lstStyle/>
        <a:p>
          <a:endParaRPr lang="en-US"/>
        </a:p>
      </dgm:t>
    </dgm:pt>
    <dgm:pt modelId="{8DF193FA-9331-41A3-8076-CCD54D04478B}" type="pres">
      <dgm:prSet presAssocID="{4F1741B2-D21C-4D05-8424-25331AAF6F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54205E-8590-4397-9C11-3D1A48FE597D}" type="pres">
      <dgm:prSet presAssocID="{3193BD29-D0FD-456F-A46A-C8DC853BCF9B}" presName="parentText" presStyleLbl="node1" presStyleIdx="0" presStyleCnt="1" custLinFactNeighborY="-4114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3EFB9D-5489-4C8A-9920-DF4DA15A948E}" type="pres">
      <dgm:prSet presAssocID="{3193BD29-D0FD-456F-A46A-C8DC853BCF9B}" presName="childText" presStyleLbl="revTx" presStyleIdx="0" presStyleCnt="1" custLinFactNeighborY="-346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C4E633-5875-486F-AC91-9151DF95409E}" type="presOf" srcId="{4F1741B2-D21C-4D05-8424-25331AAF6FA0}" destId="{8DF193FA-9331-41A3-8076-CCD54D04478B}" srcOrd="0" destOrd="0" presId="urn:microsoft.com/office/officeart/2005/8/layout/vList2"/>
    <dgm:cxn modelId="{4021B4CF-D838-46E0-9DFC-1CAC03CAD3FA}" type="presOf" srcId="{977053D4-79E6-48FE-9EE7-562DFC4C2E83}" destId="{BB3EFB9D-5489-4C8A-9920-DF4DA15A948E}" srcOrd="0" destOrd="1" presId="urn:microsoft.com/office/officeart/2005/8/layout/vList2"/>
    <dgm:cxn modelId="{B17043BC-5576-4012-BE8B-A6D599284333}" type="presOf" srcId="{3193BD29-D0FD-456F-A46A-C8DC853BCF9B}" destId="{6A54205E-8590-4397-9C11-3D1A48FE597D}" srcOrd="0" destOrd="0" presId="urn:microsoft.com/office/officeart/2005/8/layout/vList2"/>
    <dgm:cxn modelId="{030E2CFB-633C-4E2C-8ACC-45BC4FF7BAB7}" srcId="{3193BD29-D0FD-456F-A46A-C8DC853BCF9B}" destId="{6F98F22C-A18F-4DA3-9028-1DD141E60E21}" srcOrd="0" destOrd="0" parTransId="{8E115C23-5EF6-4963-962C-F7E3B0C5CEE6}" sibTransId="{E2EA32B7-66B4-4C99-B0AD-B1B88851BAF6}"/>
    <dgm:cxn modelId="{09FBE8EE-D246-4BB8-8B80-0A976934F1B1}" srcId="{4F1741B2-D21C-4D05-8424-25331AAF6FA0}" destId="{3193BD29-D0FD-456F-A46A-C8DC853BCF9B}" srcOrd="0" destOrd="0" parTransId="{1044E2BD-3463-4286-8EB5-5CC23A8B1F2F}" sibTransId="{E37AE004-55B5-456B-9924-9699170D08AF}"/>
    <dgm:cxn modelId="{E7C57C74-A02E-40D3-86F7-691A2F58A1F5}" srcId="{3193BD29-D0FD-456F-A46A-C8DC853BCF9B}" destId="{977053D4-79E6-48FE-9EE7-562DFC4C2E83}" srcOrd="1" destOrd="0" parTransId="{121267D6-CB23-4469-B821-68EADB02CA6A}" sibTransId="{56D2E70F-C353-4956-8541-D315F02392B2}"/>
    <dgm:cxn modelId="{81F2FAB2-DE87-4188-B624-615214B3E551}" type="presOf" srcId="{6F98F22C-A18F-4DA3-9028-1DD141E60E21}" destId="{BB3EFB9D-5489-4C8A-9920-DF4DA15A948E}" srcOrd="0" destOrd="0" presId="urn:microsoft.com/office/officeart/2005/8/layout/vList2"/>
    <dgm:cxn modelId="{1C035C9E-879D-4BB5-9C64-8C1E39A63A74}" type="presParOf" srcId="{8DF193FA-9331-41A3-8076-CCD54D04478B}" destId="{6A54205E-8590-4397-9C11-3D1A48FE597D}" srcOrd="0" destOrd="0" presId="urn:microsoft.com/office/officeart/2005/8/layout/vList2"/>
    <dgm:cxn modelId="{8A1819DD-80CB-4841-B559-C4E48B2C1CA2}" type="presParOf" srcId="{8DF193FA-9331-41A3-8076-CCD54D04478B}" destId="{BB3EFB9D-5489-4C8A-9920-DF4DA15A948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Not limited to public sector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F7B01A9A-EA3B-4AC7-A591-7955E2F92F15}">
      <dgm:prSet phldrT="[Text]" custT="1"/>
      <dgm:spPr/>
      <dgm:t>
        <a:bodyPr/>
        <a:lstStyle/>
        <a:p>
          <a:r>
            <a:rPr lang="en-US" sz="2400" dirty="0"/>
            <a:t>Perform plan reviews</a:t>
          </a:r>
        </a:p>
      </dgm:t>
    </dgm:pt>
    <dgm:pt modelId="{C285722D-D902-4805-95A0-E25CFDBB405F}" type="parTrans" cxnId="{CF058823-F2BA-463D-811A-A1C9EC84C4B7}">
      <dgm:prSet/>
      <dgm:spPr/>
      <dgm:t>
        <a:bodyPr/>
        <a:lstStyle/>
        <a:p>
          <a:endParaRPr lang="en-US"/>
        </a:p>
      </dgm:t>
    </dgm:pt>
    <dgm:pt modelId="{FB21D49F-FAAC-49F7-A301-B71C8D362CB5}" type="sibTrans" cxnId="{CF058823-F2BA-463D-811A-A1C9EC84C4B7}">
      <dgm:prSet/>
      <dgm:spPr/>
      <dgm:t>
        <a:bodyPr/>
        <a:lstStyle/>
        <a:p>
          <a:endParaRPr lang="en-US"/>
        </a:p>
      </dgm:t>
    </dgm:pt>
    <dgm:pt modelId="{58C7989D-EA94-43F7-AD34-4F0D7C3A2D0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Conduct inspections</a:t>
          </a:r>
        </a:p>
      </dgm:t>
    </dgm:pt>
    <dgm:pt modelId="{3179E20B-58AB-4C4F-888C-3B326E946165}" type="parTrans" cxnId="{81ED47B9-E65E-4136-99A1-20D47A5CB4F9}">
      <dgm:prSet/>
      <dgm:spPr/>
      <dgm:t>
        <a:bodyPr/>
        <a:lstStyle/>
        <a:p>
          <a:endParaRPr lang="en-US"/>
        </a:p>
      </dgm:t>
    </dgm:pt>
    <dgm:pt modelId="{4FB6D2A4-E5C0-4561-9024-C8E39648ED51}" type="sibTrans" cxnId="{81ED47B9-E65E-4136-99A1-20D47A5CB4F9}">
      <dgm:prSet/>
      <dgm:spPr/>
      <dgm:t>
        <a:bodyPr/>
        <a:lstStyle/>
        <a:p>
          <a:endParaRPr lang="en-US"/>
        </a:p>
      </dgm:t>
    </dgm:pt>
    <dgm:pt modelId="{6B0A378A-80BF-4786-A7D5-7AEA6EFAFAB3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2400" dirty="0"/>
            <a:t>Employed by third-party inspection services</a:t>
          </a:r>
        </a:p>
      </dgm:t>
    </dgm:pt>
    <dgm:pt modelId="{6E0ADADD-8AC8-4B52-9962-47F677E14BB7}" type="parTrans" cxnId="{46F202C5-92E0-4F0A-8CAE-BE959379D1F2}">
      <dgm:prSet/>
      <dgm:spPr/>
      <dgm:t>
        <a:bodyPr/>
        <a:lstStyle/>
        <a:p>
          <a:endParaRPr lang="en-US"/>
        </a:p>
      </dgm:t>
    </dgm:pt>
    <dgm:pt modelId="{7A0F3889-444C-4DF7-BDB0-B67A089428B3}" type="sibTrans" cxnId="{46F202C5-92E0-4F0A-8CAE-BE959379D1F2}">
      <dgm:prSet/>
      <dgm:spPr/>
      <dgm:t>
        <a:bodyPr/>
        <a:lstStyle/>
        <a:p>
          <a:endParaRPr lang="en-US"/>
        </a:p>
      </dgm:t>
    </dgm:pt>
    <dgm:pt modelId="{A534199E-1CD7-4CE5-BD42-9CCEF40148C1}" type="pres">
      <dgm:prSet presAssocID="{26D68B12-85C6-4260-8890-EEC9552C9858}" presName="linear" presStyleCnt="0">
        <dgm:presLayoutVars>
          <dgm:animLvl val="lvl"/>
          <dgm:resizeHandles val="exact"/>
        </dgm:presLayoutVars>
      </dgm:prSet>
      <dgm:spPr/>
    </dgm:pt>
    <dgm:pt modelId="{F57A1BCE-9D27-403E-898D-6E950C54FAE0}" type="pres">
      <dgm:prSet presAssocID="{7B9634C8-8E62-43F3-A3E1-FDA820A87C9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36F3-732E-4936-A62C-4739F7CDCBA6}" type="pres">
      <dgm:prSet presAssocID="{2E981298-E4FB-48CC-9F97-45C4ECE4C31C}" presName="spacer" presStyleCnt="0"/>
      <dgm:spPr/>
    </dgm:pt>
    <dgm:pt modelId="{02E111C7-D5EE-4D21-9AB3-BFD17179559C}" type="pres">
      <dgm:prSet presAssocID="{F7B01A9A-EA3B-4AC7-A591-7955E2F92F15}" presName="parentText" presStyleLbl="node1" presStyleIdx="1" presStyleCnt="4" custLinFactNeighborY="131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C027B-AFC7-4E57-95E3-794E62EF7452}" type="pres">
      <dgm:prSet presAssocID="{FB21D49F-FAAC-49F7-A301-B71C8D362CB5}" presName="spacer" presStyleCnt="0"/>
      <dgm:spPr/>
    </dgm:pt>
    <dgm:pt modelId="{7A58A251-54C5-4A0E-BB43-12E4A4FF3D53}" type="pres">
      <dgm:prSet presAssocID="{58C7989D-EA94-43F7-AD34-4F0D7C3A2D0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E4661-4BFC-4FC7-A60E-7FB37AD66EF6}" type="pres">
      <dgm:prSet presAssocID="{4FB6D2A4-E5C0-4561-9024-C8E39648ED51}" presName="spacer" presStyleCnt="0"/>
      <dgm:spPr/>
    </dgm:pt>
    <dgm:pt modelId="{CE18595A-B6E4-428B-8239-D7DAD3F2E3EF}" type="pres">
      <dgm:prSet presAssocID="{6B0A378A-80BF-4786-A7D5-7AEA6EFAFAB3}" presName="parentText" presStyleLbl="node1" presStyleIdx="3" presStyleCnt="4" custLinFactNeighborY="101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237CD2-B5D8-40FB-A2C3-4B94E019B511}" type="presOf" srcId="{7B9634C8-8E62-43F3-A3E1-FDA820A87C9B}" destId="{F57A1BCE-9D27-403E-898D-6E950C54FAE0}" srcOrd="0" destOrd="0" presId="urn:microsoft.com/office/officeart/2005/8/layout/vList2"/>
    <dgm:cxn modelId="{FB3211CB-C4EA-40BF-80FB-2316FC9EB5C6}" type="presOf" srcId="{58C7989D-EA94-43F7-AD34-4F0D7C3A2D0F}" destId="{7A58A251-54C5-4A0E-BB43-12E4A4FF3D53}" srcOrd="0" destOrd="0" presId="urn:microsoft.com/office/officeart/2005/8/layout/vList2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54B67587-B40F-4232-9693-3CB4EDE3B6C4}" type="presOf" srcId="{F7B01A9A-EA3B-4AC7-A591-7955E2F92F15}" destId="{02E111C7-D5EE-4D21-9AB3-BFD17179559C}" srcOrd="0" destOrd="0" presId="urn:microsoft.com/office/officeart/2005/8/layout/vList2"/>
    <dgm:cxn modelId="{46F202C5-92E0-4F0A-8CAE-BE959379D1F2}" srcId="{26D68B12-85C6-4260-8890-EEC9552C9858}" destId="{6B0A378A-80BF-4786-A7D5-7AEA6EFAFAB3}" srcOrd="3" destOrd="0" parTransId="{6E0ADADD-8AC8-4B52-9962-47F677E14BB7}" sibTransId="{7A0F3889-444C-4DF7-BDB0-B67A089428B3}"/>
    <dgm:cxn modelId="{81ED47B9-E65E-4136-99A1-20D47A5CB4F9}" srcId="{26D68B12-85C6-4260-8890-EEC9552C9858}" destId="{58C7989D-EA94-43F7-AD34-4F0D7C3A2D0F}" srcOrd="2" destOrd="0" parTransId="{3179E20B-58AB-4C4F-888C-3B326E946165}" sibTransId="{4FB6D2A4-E5C0-4561-9024-C8E39648ED51}"/>
    <dgm:cxn modelId="{345F0ABD-E7D7-4D47-A46B-EBD4016DC9FC}" type="presOf" srcId="{26D68B12-85C6-4260-8890-EEC9552C9858}" destId="{A534199E-1CD7-4CE5-BD42-9CCEF40148C1}" srcOrd="0" destOrd="0" presId="urn:microsoft.com/office/officeart/2005/8/layout/vList2"/>
    <dgm:cxn modelId="{80F63272-A34E-4A00-866A-CBD7E8BCD3DF}" type="presOf" srcId="{6B0A378A-80BF-4786-A7D5-7AEA6EFAFAB3}" destId="{CE18595A-B6E4-428B-8239-D7DAD3F2E3EF}" srcOrd="0" destOrd="0" presId="urn:microsoft.com/office/officeart/2005/8/layout/vList2"/>
    <dgm:cxn modelId="{CF058823-F2BA-463D-811A-A1C9EC84C4B7}" srcId="{26D68B12-85C6-4260-8890-EEC9552C9858}" destId="{F7B01A9A-EA3B-4AC7-A591-7955E2F92F15}" srcOrd="1" destOrd="0" parTransId="{C285722D-D902-4805-95A0-E25CFDBB405F}" sibTransId="{FB21D49F-FAAC-49F7-A301-B71C8D362CB5}"/>
    <dgm:cxn modelId="{13C94FEA-7375-4071-A839-0DC7CC6AB0FD}" type="presParOf" srcId="{A534199E-1CD7-4CE5-BD42-9CCEF40148C1}" destId="{F57A1BCE-9D27-403E-898D-6E950C54FAE0}" srcOrd="0" destOrd="0" presId="urn:microsoft.com/office/officeart/2005/8/layout/vList2"/>
    <dgm:cxn modelId="{17F7FD6A-8F7C-430E-88F2-05894EA0D488}" type="presParOf" srcId="{A534199E-1CD7-4CE5-BD42-9CCEF40148C1}" destId="{E8B236F3-732E-4936-A62C-4739F7CDCBA6}" srcOrd="1" destOrd="0" presId="urn:microsoft.com/office/officeart/2005/8/layout/vList2"/>
    <dgm:cxn modelId="{1202D36A-50CD-40C6-B727-1BA98EBD0352}" type="presParOf" srcId="{A534199E-1CD7-4CE5-BD42-9CCEF40148C1}" destId="{02E111C7-D5EE-4D21-9AB3-BFD17179559C}" srcOrd="2" destOrd="0" presId="urn:microsoft.com/office/officeart/2005/8/layout/vList2"/>
    <dgm:cxn modelId="{432A6B03-0C00-4FDD-9205-B5A154C3538C}" type="presParOf" srcId="{A534199E-1CD7-4CE5-BD42-9CCEF40148C1}" destId="{6DEC027B-AFC7-4E57-95E3-794E62EF7452}" srcOrd="3" destOrd="0" presId="urn:microsoft.com/office/officeart/2005/8/layout/vList2"/>
    <dgm:cxn modelId="{A7D3ABA6-7A70-4A76-85AB-CB5F71656E41}" type="presParOf" srcId="{A534199E-1CD7-4CE5-BD42-9CCEF40148C1}" destId="{7A58A251-54C5-4A0E-BB43-12E4A4FF3D53}" srcOrd="4" destOrd="0" presId="urn:microsoft.com/office/officeart/2005/8/layout/vList2"/>
    <dgm:cxn modelId="{311C6E47-FD58-457C-9DD2-9D3E564854C9}" type="presParOf" srcId="{A534199E-1CD7-4CE5-BD42-9CCEF40148C1}" destId="{837E4661-4BFC-4FC7-A60E-7FB37AD66EF6}" srcOrd="5" destOrd="0" presId="urn:microsoft.com/office/officeart/2005/8/layout/vList2"/>
    <dgm:cxn modelId="{62E3C812-8747-4C8F-B510-4263EBC81BC8}" type="presParOf" srcId="{A534199E-1CD7-4CE5-BD42-9CCEF40148C1}" destId="{CE18595A-B6E4-428B-8239-D7DAD3F2E3E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Function as risk assessors for insurance companies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24E6B48C-C56B-4800-8D67-D5F5725DA620}">
      <dgm:prSet phldrT="[Text]" custT="1"/>
      <dgm:spPr/>
      <dgm:t>
        <a:bodyPr/>
        <a:lstStyle/>
        <a:p>
          <a:r>
            <a:rPr lang="en-US" sz="2400" dirty="0"/>
            <a:t>Scope and power varies widely</a:t>
          </a:r>
        </a:p>
      </dgm:t>
    </dgm:pt>
    <dgm:pt modelId="{F8532981-427D-4D1F-A78B-B39668596714}" type="parTrans" cxnId="{208DF44C-6C51-44C6-8184-FA82CD7A9185}">
      <dgm:prSet/>
      <dgm:spPr/>
      <dgm:t>
        <a:bodyPr/>
        <a:lstStyle/>
        <a:p>
          <a:endParaRPr lang="en-US"/>
        </a:p>
      </dgm:t>
    </dgm:pt>
    <dgm:pt modelId="{024ABC48-F1AF-44BF-BF7D-BA901DC706AE}" type="sibTrans" cxnId="{208DF44C-6C51-44C6-8184-FA82CD7A9185}">
      <dgm:prSet/>
      <dgm:spPr/>
      <dgm:t>
        <a:bodyPr/>
        <a:lstStyle/>
        <a:p>
          <a:endParaRPr lang="en-US"/>
        </a:p>
      </dgm:t>
    </dgm:pt>
    <dgm:pt modelId="{EB9D5D5A-DF75-41FB-BF56-43997F66B042}">
      <dgm:prSet phldrT="[Text]" custT="1"/>
      <dgm:spPr/>
      <dgm:t>
        <a:bodyPr/>
        <a:lstStyle/>
        <a:p>
          <a:r>
            <a:rPr lang="en-US" sz="2400" dirty="0"/>
            <a:t>Insurance company dictates relationships</a:t>
          </a:r>
        </a:p>
      </dgm:t>
    </dgm:pt>
    <dgm:pt modelId="{CBC9C880-044F-45F5-8DD2-6AF16B847C6B}" type="parTrans" cxnId="{A0A086B6-830A-404C-AD35-317476296C31}">
      <dgm:prSet/>
      <dgm:spPr/>
      <dgm:t>
        <a:bodyPr/>
        <a:lstStyle/>
        <a:p>
          <a:endParaRPr lang="en-US"/>
        </a:p>
      </dgm:t>
    </dgm:pt>
    <dgm:pt modelId="{5E14D041-CF26-45A9-9F8A-19B93570D18F}" type="sibTrans" cxnId="{A0A086B6-830A-404C-AD35-317476296C31}">
      <dgm:prSet/>
      <dgm:spPr/>
      <dgm:t>
        <a:bodyPr/>
        <a:lstStyle/>
        <a:p>
          <a:endParaRPr lang="en-US"/>
        </a:p>
      </dgm:t>
    </dgm:pt>
    <dgm:pt modelId="{3B746ADE-F0D3-45A9-BA11-BD06D196E6E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Insurance company dictates policies/procedures</a:t>
          </a:r>
        </a:p>
      </dgm:t>
    </dgm:pt>
    <dgm:pt modelId="{38FC9D6B-DCB3-4722-899B-8A11B1EB220E}" type="parTrans" cxnId="{C4C9E507-8A2A-433D-831E-2B973A1C80E9}">
      <dgm:prSet/>
      <dgm:spPr/>
      <dgm:t>
        <a:bodyPr/>
        <a:lstStyle/>
        <a:p>
          <a:endParaRPr lang="en-US"/>
        </a:p>
      </dgm:t>
    </dgm:pt>
    <dgm:pt modelId="{28E60F65-AB82-470D-B5BA-E48D272768C8}" type="sibTrans" cxnId="{C4C9E507-8A2A-433D-831E-2B973A1C80E9}">
      <dgm:prSet/>
      <dgm:spPr/>
      <dgm:t>
        <a:bodyPr/>
        <a:lstStyle/>
        <a:p>
          <a:endParaRPr lang="en-US"/>
        </a:p>
      </dgm:t>
    </dgm:pt>
    <dgm:pt modelId="{EC88DE4C-9C3B-4133-BE9D-56D9DFBAEE45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dirty="0"/>
            <a:t>Need good relationships with public sector inspectors</a:t>
          </a:r>
        </a:p>
      </dgm:t>
    </dgm:pt>
    <dgm:pt modelId="{19EF5A47-F149-4855-A8C8-6AB00FC66946}" type="parTrans" cxnId="{F9B14F76-980D-4BA2-8BDD-A8E8C0E6A4D3}">
      <dgm:prSet/>
      <dgm:spPr/>
      <dgm:t>
        <a:bodyPr/>
        <a:lstStyle/>
        <a:p>
          <a:endParaRPr lang="en-US"/>
        </a:p>
      </dgm:t>
    </dgm:pt>
    <dgm:pt modelId="{9E3D8BC8-45BA-43F7-BC54-634668C13412}" type="sibTrans" cxnId="{F9B14F76-980D-4BA2-8BDD-A8E8C0E6A4D3}">
      <dgm:prSet/>
      <dgm:spPr/>
      <dgm:t>
        <a:bodyPr/>
        <a:lstStyle/>
        <a:p>
          <a:endParaRPr lang="en-US"/>
        </a:p>
      </dgm:t>
    </dgm:pt>
    <dgm:pt modelId="{A534199E-1CD7-4CE5-BD42-9CCEF40148C1}" type="pres">
      <dgm:prSet presAssocID="{26D68B12-85C6-4260-8890-EEC9552C9858}" presName="linear" presStyleCnt="0">
        <dgm:presLayoutVars>
          <dgm:animLvl val="lvl"/>
          <dgm:resizeHandles val="exact"/>
        </dgm:presLayoutVars>
      </dgm:prSet>
      <dgm:spPr/>
    </dgm:pt>
    <dgm:pt modelId="{F57A1BCE-9D27-403E-898D-6E950C54FAE0}" type="pres">
      <dgm:prSet presAssocID="{7B9634C8-8E62-43F3-A3E1-FDA820A87C9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36F3-732E-4936-A62C-4739F7CDCBA6}" type="pres">
      <dgm:prSet presAssocID="{2E981298-E4FB-48CC-9F97-45C4ECE4C31C}" presName="spacer" presStyleCnt="0"/>
      <dgm:spPr/>
    </dgm:pt>
    <dgm:pt modelId="{9DB7FCC0-C7EB-4D68-BA1B-C426DB12BEFA}" type="pres">
      <dgm:prSet presAssocID="{24E6B48C-C56B-4800-8D67-D5F5725DA62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39B729-F5B0-4915-A5BB-D75715162F8C}" type="pres">
      <dgm:prSet presAssocID="{024ABC48-F1AF-44BF-BF7D-BA901DC706AE}" presName="spacer" presStyleCnt="0"/>
      <dgm:spPr/>
    </dgm:pt>
    <dgm:pt modelId="{4EF5AC1C-BAA3-4667-B2D5-D9F749657DE3}" type="pres">
      <dgm:prSet presAssocID="{EB9D5D5A-DF75-41FB-BF56-43997F66B042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DFC4C-D8A9-40DE-9E20-408609980504}" type="pres">
      <dgm:prSet presAssocID="{5E14D041-CF26-45A9-9F8A-19B93570D18F}" presName="spacer" presStyleCnt="0"/>
      <dgm:spPr/>
    </dgm:pt>
    <dgm:pt modelId="{C617C65E-F539-422C-8C65-8A0191722B20}" type="pres">
      <dgm:prSet presAssocID="{3B746ADE-F0D3-45A9-BA11-BD06D196E6E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177FD-2939-4B42-86C1-5C20CDC8519D}" type="pres">
      <dgm:prSet presAssocID="{28E60F65-AB82-470D-B5BA-E48D272768C8}" presName="spacer" presStyleCnt="0"/>
      <dgm:spPr/>
    </dgm:pt>
    <dgm:pt modelId="{89BFF84A-208E-4F98-9D43-6681B81079E0}" type="pres">
      <dgm:prSet presAssocID="{EC88DE4C-9C3B-4133-BE9D-56D9DFBAEE4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421D3A-2086-42CB-8627-D9D4EE658309}" type="presOf" srcId="{EB9D5D5A-DF75-41FB-BF56-43997F66B042}" destId="{4EF5AC1C-BAA3-4667-B2D5-D9F749657DE3}" srcOrd="0" destOrd="0" presId="urn:microsoft.com/office/officeart/2005/8/layout/vList2"/>
    <dgm:cxn modelId="{A0A086B6-830A-404C-AD35-317476296C31}" srcId="{26D68B12-85C6-4260-8890-EEC9552C9858}" destId="{EB9D5D5A-DF75-41FB-BF56-43997F66B042}" srcOrd="2" destOrd="0" parTransId="{CBC9C880-044F-45F5-8DD2-6AF16B847C6B}" sibTransId="{5E14D041-CF26-45A9-9F8A-19B93570D18F}"/>
    <dgm:cxn modelId="{0B74FEB7-E9EC-4DB9-9369-187ACE1F5B48}" type="presOf" srcId="{24E6B48C-C56B-4800-8D67-D5F5725DA620}" destId="{9DB7FCC0-C7EB-4D68-BA1B-C426DB12BEFA}" srcOrd="0" destOrd="0" presId="urn:microsoft.com/office/officeart/2005/8/layout/vList2"/>
    <dgm:cxn modelId="{F9B14F76-980D-4BA2-8BDD-A8E8C0E6A4D3}" srcId="{26D68B12-85C6-4260-8890-EEC9552C9858}" destId="{EC88DE4C-9C3B-4133-BE9D-56D9DFBAEE45}" srcOrd="4" destOrd="0" parTransId="{19EF5A47-F149-4855-A8C8-6AB00FC66946}" sibTransId="{9E3D8BC8-45BA-43F7-BC54-634668C13412}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208DF44C-6C51-44C6-8184-FA82CD7A9185}" srcId="{26D68B12-85C6-4260-8890-EEC9552C9858}" destId="{24E6B48C-C56B-4800-8D67-D5F5725DA620}" srcOrd="1" destOrd="0" parTransId="{F8532981-427D-4D1F-A78B-B39668596714}" sibTransId="{024ABC48-F1AF-44BF-BF7D-BA901DC706AE}"/>
    <dgm:cxn modelId="{843B0A8B-B65D-4924-A998-496C57F80271}" type="presOf" srcId="{3B746ADE-F0D3-45A9-BA11-BD06D196E6E6}" destId="{C617C65E-F539-422C-8C65-8A0191722B20}" srcOrd="0" destOrd="0" presId="urn:microsoft.com/office/officeart/2005/8/layout/vList2"/>
    <dgm:cxn modelId="{C4C9E507-8A2A-433D-831E-2B973A1C80E9}" srcId="{26D68B12-85C6-4260-8890-EEC9552C9858}" destId="{3B746ADE-F0D3-45A9-BA11-BD06D196E6E6}" srcOrd="3" destOrd="0" parTransId="{38FC9D6B-DCB3-4722-899B-8A11B1EB220E}" sibTransId="{28E60F65-AB82-470D-B5BA-E48D272768C8}"/>
    <dgm:cxn modelId="{606D7B89-4435-4EC2-8DF5-89979F51E35F}" type="presOf" srcId="{26D68B12-85C6-4260-8890-EEC9552C9858}" destId="{A534199E-1CD7-4CE5-BD42-9CCEF40148C1}" srcOrd="0" destOrd="0" presId="urn:microsoft.com/office/officeart/2005/8/layout/vList2"/>
    <dgm:cxn modelId="{F65A4CF7-6048-4CDC-B13F-CFF5501D2D44}" type="presOf" srcId="{EC88DE4C-9C3B-4133-BE9D-56D9DFBAEE45}" destId="{89BFF84A-208E-4F98-9D43-6681B81079E0}" srcOrd="0" destOrd="0" presId="urn:microsoft.com/office/officeart/2005/8/layout/vList2"/>
    <dgm:cxn modelId="{C6D9A4E1-F71B-40DA-8EDE-8EA813FEB977}" type="presOf" srcId="{7B9634C8-8E62-43F3-A3E1-FDA820A87C9B}" destId="{F57A1BCE-9D27-403E-898D-6E950C54FAE0}" srcOrd="0" destOrd="0" presId="urn:microsoft.com/office/officeart/2005/8/layout/vList2"/>
    <dgm:cxn modelId="{7B51F78A-EEC1-4B11-BC59-501A65987C0C}" type="presParOf" srcId="{A534199E-1CD7-4CE5-BD42-9CCEF40148C1}" destId="{F57A1BCE-9D27-403E-898D-6E950C54FAE0}" srcOrd="0" destOrd="0" presId="urn:microsoft.com/office/officeart/2005/8/layout/vList2"/>
    <dgm:cxn modelId="{A2A1DD10-C4C0-40ED-806B-EE9949F11989}" type="presParOf" srcId="{A534199E-1CD7-4CE5-BD42-9CCEF40148C1}" destId="{E8B236F3-732E-4936-A62C-4739F7CDCBA6}" srcOrd="1" destOrd="0" presId="urn:microsoft.com/office/officeart/2005/8/layout/vList2"/>
    <dgm:cxn modelId="{421F560B-0483-4EB4-8667-C4011481D6B7}" type="presParOf" srcId="{A534199E-1CD7-4CE5-BD42-9CCEF40148C1}" destId="{9DB7FCC0-C7EB-4D68-BA1B-C426DB12BEFA}" srcOrd="2" destOrd="0" presId="urn:microsoft.com/office/officeart/2005/8/layout/vList2"/>
    <dgm:cxn modelId="{9F7AF0D4-E9EF-4A1E-A404-A1555495FDDC}" type="presParOf" srcId="{A534199E-1CD7-4CE5-BD42-9CCEF40148C1}" destId="{A139B729-F5B0-4915-A5BB-D75715162F8C}" srcOrd="3" destOrd="0" presId="urn:microsoft.com/office/officeart/2005/8/layout/vList2"/>
    <dgm:cxn modelId="{E7EC87D7-933C-431C-B5BB-12A7774A586E}" type="presParOf" srcId="{A534199E-1CD7-4CE5-BD42-9CCEF40148C1}" destId="{4EF5AC1C-BAA3-4667-B2D5-D9F749657DE3}" srcOrd="4" destOrd="0" presId="urn:microsoft.com/office/officeart/2005/8/layout/vList2"/>
    <dgm:cxn modelId="{A425B85C-7868-4B4D-B9CC-A95D07FFDD7A}" type="presParOf" srcId="{A534199E-1CD7-4CE5-BD42-9CCEF40148C1}" destId="{545DFC4C-D8A9-40DE-9E20-408609980504}" srcOrd="5" destOrd="0" presId="urn:microsoft.com/office/officeart/2005/8/layout/vList2"/>
    <dgm:cxn modelId="{0863EA1A-088E-43F9-A7A3-7AF39B0638B3}" type="presParOf" srcId="{A534199E-1CD7-4CE5-BD42-9CCEF40148C1}" destId="{C617C65E-F539-422C-8C65-8A0191722B20}" srcOrd="6" destOrd="0" presId="urn:microsoft.com/office/officeart/2005/8/layout/vList2"/>
    <dgm:cxn modelId="{D76F466C-FE4C-4F91-AC64-F9402E96AE74}" type="presParOf" srcId="{A534199E-1CD7-4CE5-BD42-9CCEF40148C1}" destId="{208177FD-2939-4B42-86C1-5C20CDC8519D}" srcOrd="7" destOrd="0" presId="urn:microsoft.com/office/officeart/2005/8/layout/vList2"/>
    <dgm:cxn modelId="{562C1D96-A101-45B9-8A3E-0BE5530A9550}" type="presParOf" srcId="{A534199E-1CD7-4CE5-BD42-9CCEF40148C1}" destId="{89BFF84A-208E-4F98-9D43-6681B81079E0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process4" loCatId="process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Minimum level of training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9005EB2E-92FB-449C-8908-2BA6DD4FA827}">
      <dgm:prSet phldrT="[Text]" custT="1"/>
      <dgm:spPr/>
      <dgm:t>
        <a:bodyPr/>
        <a:lstStyle/>
        <a:p>
          <a:r>
            <a:rPr lang="en-US" sz="2000" dirty="0"/>
            <a:t>AHJ: National agency, state/province, county, municipality</a:t>
          </a:r>
        </a:p>
      </dgm:t>
    </dgm:pt>
    <dgm:pt modelId="{FB383D96-260F-435B-84BD-10E62FFD171A}" type="parTrans" cxnId="{A32976DC-1CE5-49B0-9618-C723C7AED97C}">
      <dgm:prSet/>
      <dgm:spPr/>
      <dgm:t>
        <a:bodyPr/>
        <a:lstStyle/>
        <a:p>
          <a:endParaRPr lang="en-US"/>
        </a:p>
      </dgm:t>
    </dgm:pt>
    <dgm:pt modelId="{9F87B0B6-7AAA-4949-A8C5-EF12FD42F279}" type="sibTrans" cxnId="{A32976DC-1CE5-49B0-9618-C723C7AED97C}">
      <dgm:prSet/>
      <dgm:spPr/>
      <dgm:t>
        <a:bodyPr/>
        <a:lstStyle/>
        <a:p>
          <a:endParaRPr lang="en-US"/>
        </a:p>
      </dgm:t>
    </dgm:pt>
    <dgm:pt modelId="{27F3A660-5CA8-4ABC-BC43-C749651FFA60}">
      <dgm:prSet phldrT="[Text]" custT="1"/>
      <dgm:spPr/>
      <dgm:t>
        <a:bodyPr/>
        <a:lstStyle/>
        <a:p>
          <a:r>
            <a:rPr lang="en-US" sz="2000" dirty="0"/>
            <a:t>NFPA 1031; individually developed standards</a:t>
          </a:r>
        </a:p>
      </dgm:t>
    </dgm:pt>
    <dgm:pt modelId="{24E6B48C-C56B-4800-8D67-D5F5725DA620}">
      <dgm:prSet phldrT="[Text]" custT="1"/>
      <dgm:spPr/>
      <dgm:t>
        <a:bodyPr/>
        <a:lstStyle/>
        <a:p>
          <a:r>
            <a:rPr lang="en-US" sz="2400" dirty="0"/>
            <a:t>Professional Qualifications</a:t>
          </a:r>
        </a:p>
      </dgm:t>
    </dgm:pt>
    <dgm:pt modelId="{024ABC48-F1AF-44BF-BF7D-BA901DC706AE}" type="sibTrans" cxnId="{208DF44C-6C51-44C6-8184-FA82CD7A9185}">
      <dgm:prSet/>
      <dgm:spPr/>
      <dgm:t>
        <a:bodyPr/>
        <a:lstStyle/>
        <a:p>
          <a:endParaRPr lang="en-US"/>
        </a:p>
      </dgm:t>
    </dgm:pt>
    <dgm:pt modelId="{F8532981-427D-4D1F-A78B-B39668596714}" type="parTrans" cxnId="{208DF44C-6C51-44C6-8184-FA82CD7A9185}">
      <dgm:prSet/>
      <dgm:spPr/>
      <dgm:t>
        <a:bodyPr/>
        <a:lstStyle/>
        <a:p>
          <a:endParaRPr lang="en-US"/>
        </a:p>
      </dgm:t>
    </dgm:pt>
    <dgm:pt modelId="{9B548B22-F232-4903-8BFC-CB83462A022F}" type="sibTrans" cxnId="{FD11C24C-C027-456D-9C57-1CA7BD9DC12A}">
      <dgm:prSet/>
      <dgm:spPr/>
      <dgm:t>
        <a:bodyPr/>
        <a:lstStyle/>
        <a:p>
          <a:endParaRPr lang="en-US"/>
        </a:p>
      </dgm:t>
    </dgm:pt>
    <dgm:pt modelId="{847771B9-A680-4016-9D82-CDD7927701D1}" type="parTrans" cxnId="{FD11C24C-C027-456D-9C57-1CA7BD9DC12A}">
      <dgm:prSet/>
      <dgm:spPr/>
      <dgm:t>
        <a:bodyPr/>
        <a:lstStyle/>
        <a:p>
          <a:endParaRPr lang="en-US"/>
        </a:p>
      </dgm:t>
    </dgm:pt>
    <dgm:pt modelId="{28ECC418-E05E-4B35-8E2D-2D2F1462F051}">
      <dgm:prSet phldrT="[Text]" custT="1"/>
      <dgm:spPr/>
      <dgm:t>
        <a:bodyPr/>
        <a:lstStyle/>
        <a:p>
          <a:r>
            <a:rPr lang="en-US" sz="2000" dirty="0"/>
            <a:t>ICC; NFPA; NFA</a:t>
          </a:r>
        </a:p>
      </dgm:t>
    </dgm:pt>
    <dgm:pt modelId="{820D9A8D-DC18-4A56-A09F-7893A50ED3F7}">
      <dgm:prSet phldrT="[Text]" custT="1"/>
      <dgm:spPr/>
      <dgm:t>
        <a:bodyPr/>
        <a:lstStyle/>
        <a:p>
          <a:r>
            <a:rPr lang="en-US" sz="2400" dirty="0"/>
            <a:t>Provide courses/training materials</a:t>
          </a:r>
        </a:p>
      </dgm:t>
    </dgm:pt>
    <dgm:pt modelId="{E0B91966-76C1-47D7-83E6-EE919442FA3F}" type="sibTrans" cxnId="{4AFCA00A-4913-4807-8CE4-2E389BE1B343}">
      <dgm:prSet/>
      <dgm:spPr/>
      <dgm:t>
        <a:bodyPr/>
        <a:lstStyle/>
        <a:p>
          <a:endParaRPr lang="en-US"/>
        </a:p>
      </dgm:t>
    </dgm:pt>
    <dgm:pt modelId="{56011D81-02FE-4156-88CB-F136BF252DD6}" type="parTrans" cxnId="{4AFCA00A-4913-4807-8CE4-2E389BE1B343}">
      <dgm:prSet/>
      <dgm:spPr/>
      <dgm:t>
        <a:bodyPr/>
        <a:lstStyle/>
        <a:p>
          <a:endParaRPr lang="en-US"/>
        </a:p>
      </dgm:t>
    </dgm:pt>
    <dgm:pt modelId="{F1CF617B-D435-4B5E-B2BE-0E1780D46B7D}" type="sibTrans" cxnId="{CFB1A35E-D7CC-48C4-A9AB-7BC7A5369245}">
      <dgm:prSet/>
      <dgm:spPr/>
      <dgm:t>
        <a:bodyPr/>
        <a:lstStyle/>
        <a:p>
          <a:endParaRPr lang="en-US"/>
        </a:p>
      </dgm:t>
    </dgm:pt>
    <dgm:pt modelId="{8886253E-A349-49BC-A450-8D4E2EB7E1FD}" type="parTrans" cxnId="{CFB1A35E-D7CC-48C4-A9AB-7BC7A5369245}">
      <dgm:prSet/>
      <dgm:spPr/>
      <dgm:t>
        <a:bodyPr/>
        <a:lstStyle/>
        <a:p>
          <a:endParaRPr lang="en-US"/>
        </a:p>
      </dgm:t>
    </dgm:pt>
    <dgm:pt modelId="{5CF0B610-E9B9-4227-B486-A8A1C3DAFD2E}">
      <dgm:prSet phldrT="[Text]" custT="1"/>
      <dgm:spPr/>
      <dgm:t>
        <a:bodyPr/>
        <a:lstStyle/>
        <a:p>
          <a:r>
            <a:rPr lang="en-US" sz="3200" dirty="0"/>
            <a:t>Inspector I</a:t>
          </a:r>
        </a:p>
      </dgm:t>
    </dgm:pt>
    <dgm:pt modelId="{6F0F2008-A855-4F50-9759-019A8F2B84E9}" type="sibTrans" cxnId="{D64025A3-BF0C-45DA-BC39-340546782C84}">
      <dgm:prSet/>
      <dgm:spPr/>
      <dgm:t>
        <a:bodyPr/>
        <a:lstStyle/>
        <a:p>
          <a:endParaRPr lang="en-US"/>
        </a:p>
      </dgm:t>
    </dgm:pt>
    <dgm:pt modelId="{53E9D6FA-C307-4DCA-BCFC-7020EED30BBB}" type="parTrans" cxnId="{D64025A3-BF0C-45DA-BC39-340546782C84}">
      <dgm:prSet/>
      <dgm:spPr/>
      <dgm:t>
        <a:bodyPr/>
        <a:lstStyle/>
        <a:p>
          <a:endParaRPr lang="en-US"/>
        </a:p>
      </dgm:t>
    </dgm:pt>
    <dgm:pt modelId="{5FA75F1C-0466-4FB1-867B-14CD7B187CCA}" type="pres">
      <dgm:prSet presAssocID="{26D68B12-85C6-4260-8890-EEC9552C9858}" presName="Name0" presStyleCnt="0">
        <dgm:presLayoutVars>
          <dgm:dir/>
          <dgm:animLvl val="lvl"/>
          <dgm:resizeHandles val="exact"/>
        </dgm:presLayoutVars>
      </dgm:prSet>
      <dgm:spPr/>
    </dgm:pt>
    <dgm:pt modelId="{798B61F9-E281-45A7-A96C-0BF57D6604BC}" type="pres">
      <dgm:prSet presAssocID="{5CF0B610-E9B9-4227-B486-A8A1C3DAFD2E}" presName="boxAndChildren" presStyleCnt="0"/>
      <dgm:spPr/>
    </dgm:pt>
    <dgm:pt modelId="{147916BC-4590-4886-8E3C-535E14043E53}" type="pres">
      <dgm:prSet presAssocID="{5CF0B610-E9B9-4227-B486-A8A1C3DAFD2E}" presName="parentTextBox" presStyleLbl="node1" presStyleIdx="0" presStyleCnt="4"/>
      <dgm:spPr/>
      <dgm:t>
        <a:bodyPr/>
        <a:lstStyle/>
        <a:p>
          <a:endParaRPr lang="en-US"/>
        </a:p>
      </dgm:t>
    </dgm:pt>
    <dgm:pt modelId="{B082D7E8-2844-4900-957C-FA9257B22D7B}" type="pres">
      <dgm:prSet presAssocID="{E0B91966-76C1-47D7-83E6-EE919442FA3F}" presName="sp" presStyleCnt="0"/>
      <dgm:spPr/>
    </dgm:pt>
    <dgm:pt modelId="{BB1636B9-08EF-4D43-A467-6A6BDC0416F2}" type="pres">
      <dgm:prSet presAssocID="{820D9A8D-DC18-4A56-A09F-7893A50ED3F7}" presName="arrowAndChildren" presStyleCnt="0"/>
      <dgm:spPr/>
    </dgm:pt>
    <dgm:pt modelId="{637732E2-3C57-47F4-832A-84C3F7DFED88}" type="pres">
      <dgm:prSet presAssocID="{820D9A8D-DC18-4A56-A09F-7893A50ED3F7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47F000D6-BE05-4227-89DC-1EE05916B7DA}" type="pres">
      <dgm:prSet presAssocID="{820D9A8D-DC18-4A56-A09F-7893A50ED3F7}" presName="arrow" presStyleLbl="node1" presStyleIdx="1" presStyleCnt="4" custAng="0"/>
      <dgm:spPr/>
      <dgm:t>
        <a:bodyPr/>
        <a:lstStyle/>
        <a:p>
          <a:endParaRPr lang="en-US"/>
        </a:p>
      </dgm:t>
    </dgm:pt>
    <dgm:pt modelId="{420D0251-8313-4340-A650-2BB0A7FA2B11}" type="pres">
      <dgm:prSet presAssocID="{820D9A8D-DC18-4A56-A09F-7893A50ED3F7}" presName="descendantArrow" presStyleCnt="0"/>
      <dgm:spPr/>
    </dgm:pt>
    <dgm:pt modelId="{0B764621-ACAF-4A3E-A734-E06CA57FEF95}" type="pres">
      <dgm:prSet presAssocID="{28ECC418-E05E-4B35-8E2D-2D2F1462F051}" presName="childTextArrow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5E6691-185C-4DD8-9B0C-445C1642976F}" type="pres">
      <dgm:prSet presAssocID="{024ABC48-F1AF-44BF-BF7D-BA901DC706AE}" presName="sp" presStyleCnt="0"/>
      <dgm:spPr/>
    </dgm:pt>
    <dgm:pt modelId="{C37CC328-198E-403A-8323-DB86617F41B1}" type="pres">
      <dgm:prSet presAssocID="{24E6B48C-C56B-4800-8D67-D5F5725DA620}" presName="arrowAndChildren" presStyleCnt="0"/>
      <dgm:spPr/>
    </dgm:pt>
    <dgm:pt modelId="{10C82339-14F0-4F67-9AF9-EF6BF2EEF683}" type="pres">
      <dgm:prSet presAssocID="{24E6B48C-C56B-4800-8D67-D5F5725DA620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03ED22BD-9F03-4F2F-9C03-E13701083C74}" type="pres">
      <dgm:prSet presAssocID="{24E6B48C-C56B-4800-8D67-D5F5725DA620}" presName="arrow" presStyleLbl="node1" presStyleIdx="2" presStyleCnt="4"/>
      <dgm:spPr/>
      <dgm:t>
        <a:bodyPr/>
        <a:lstStyle/>
        <a:p>
          <a:endParaRPr lang="en-US"/>
        </a:p>
      </dgm:t>
    </dgm:pt>
    <dgm:pt modelId="{733DBB2A-14F0-42FB-87DB-0A47E2B38E4C}" type="pres">
      <dgm:prSet presAssocID="{24E6B48C-C56B-4800-8D67-D5F5725DA620}" presName="descendantArrow" presStyleCnt="0"/>
      <dgm:spPr/>
    </dgm:pt>
    <dgm:pt modelId="{D91826DA-ABC9-4C90-A2B0-1DFA82F34824}" type="pres">
      <dgm:prSet presAssocID="{27F3A660-5CA8-4ABC-BC43-C749651FFA60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AF1AE1-D668-4509-937D-F7394BC8042F}" type="pres">
      <dgm:prSet presAssocID="{2E981298-E4FB-48CC-9F97-45C4ECE4C31C}" presName="sp" presStyleCnt="0"/>
      <dgm:spPr/>
    </dgm:pt>
    <dgm:pt modelId="{D0701A21-A3C4-4E3E-B551-EA611F240140}" type="pres">
      <dgm:prSet presAssocID="{7B9634C8-8E62-43F3-A3E1-FDA820A87C9B}" presName="arrowAndChildren" presStyleCnt="0"/>
      <dgm:spPr/>
    </dgm:pt>
    <dgm:pt modelId="{9C7079D4-440E-407B-87CB-9F0843E45ECD}" type="pres">
      <dgm:prSet presAssocID="{7B9634C8-8E62-43F3-A3E1-FDA820A87C9B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76CBF672-6B15-476A-B34A-7C7258F19B11}" type="pres">
      <dgm:prSet presAssocID="{7B9634C8-8E62-43F3-A3E1-FDA820A87C9B}" presName="arrow" presStyleLbl="node1" presStyleIdx="3" presStyleCnt="4"/>
      <dgm:spPr/>
      <dgm:t>
        <a:bodyPr/>
        <a:lstStyle/>
        <a:p>
          <a:endParaRPr lang="en-US"/>
        </a:p>
      </dgm:t>
    </dgm:pt>
    <dgm:pt modelId="{75DA99FE-306D-4A46-9450-9C9A0EAC6367}" type="pres">
      <dgm:prSet presAssocID="{7B9634C8-8E62-43F3-A3E1-FDA820A87C9B}" presName="descendantArrow" presStyleCnt="0"/>
      <dgm:spPr/>
    </dgm:pt>
    <dgm:pt modelId="{3101A8E3-6050-4BFC-9E17-CA221794C20B}" type="pres">
      <dgm:prSet presAssocID="{9005EB2E-92FB-449C-8908-2BA6DD4FA827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2976DC-1CE5-49B0-9618-C723C7AED97C}" srcId="{7B9634C8-8E62-43F3-A3E1-FDA820A87C9B}" destId="{9005EB2E-92FB-449C-8908-2BA6DD4FA827}" srcOrd="0" destOrd="0" parTransId="{FB383D96-260F-435B-84BD-10E62FFD171A}" sibTransId="{9F87B0B6-7AAA-4949-A8C5-EF12FD42F279}"/>
    <dgm:cxn modelId="{3BFBBA67-97FD-4F69-B1D4-71DB7C1E300E}" type="presOf" srcId="{820D9A8D-DC18-4A56-A09F-7893A50ED3F7}" destId="{637732E2-3C57-47F4-832A-84C3F7DFED88}" srcOrd="0" destOrd="0" presId="urn:microsoft.com/office/officeart/2005/8/layout/process4"/>
    <dgm:cxn modelId="{065A6D00-7B09-41BF-84D9-473E1B04DEAC}" type="presOf" srcId="{26D68B12-85C6-4260-8890-EEC9552C9858}" destId="{5FA75F1C-0466-4FB1-867B-14CD7B187CCA}" srcOrd="0" destOrd="0" presId="urn:microsoft.com/office/officeart/2005/8/layout/process4"/>
    <dgm:cxn modelId="{D64025A3-BF0C-45DA-BC39-340546782C84}" srcId="{26D68B12-85C6-4260-8890-EEC9552C9858}" destId="{5CF0B610-E9B9-4227-B486-A8A1C3DAFD2E}" srcOrd="3" destOrd="0" parTransId="{53E9D6FA-C307-4DCA-BCFC-7020EED30BBB}" sibTransId="{6F0F2008-A855-4F50-9759-019A8F2B84E9}"/>
    <dgm:cxn modelId="{A6714272-EC22-46E9-8CE7-658EDEA2E28A}" type="presOf" srcId="{5CF0B610-E9B9-4227-B486-A8A1C3DAFD2E}" destId="{147916BC-4590-4886-8E3C-535E14043E53}" srcOrd="0" destOrd="0" presId="urn:microsoft.com/office/officeart/2005/8/layout/process4"/>
    <dgm:cxn modelId="{FD11C24C-C027-456D-9C57-1CA7BD9DC12A}" srcId="{24E6B48C-C56B-4800-8D67-D5F5725DA620}" destId="{27F3A660-5CA8-4ABC-BC43-C749651FFA60}" srcOrd="0" destOrd="0" parTransId="{847771B9-A680-4016-9D82-CDD7927701D1}" sibTransId="{9B548B22-F232-4903-8BFC-CB83462A022F}"/>
    <dgm:cxn modelId="{AAB085A1-21E8-42AC-BB5B-95246D84C272}" type="presOf" srcId="{820D9A8D-DC18-4A56-A09F-7893A50ED3F7}" destId="{47F000D6-BE05-4227-89DC-1EE05916B7DA}" srcOrd="1" destOrd="0" presId="urn:microsoft.com/office/officeart/2005/8/layout/process4"/>
    <dgm:cxn modelId="{8C885EB5-7DB0-4504-AE8F-C3EA99C961E7}" type="presOf" srcId="{24E6B48C-C56B-4800-8D67-D5F5725DA620}" destId="{10C82339-14F0-4F67-9AF9-EF6BF2EEF683}" srcOrd="0" destOrd="0" presId="urn:microsoft.com/office/officeart/2005/8/layout/process4"/>
    <dgm:cxn modelId="{4AFCA00A-4913-4807-8CE4-2E389BE1B343}" srcId="{26D68B12-85C6-4260-8890-EEC9552C9858}" destId="{820D9A8D-DC18-4A56-A09F-7893A50ED3F7}" srcOrd="2" destOrd="0" parTransId="{56011D81-02FE-4156-88CB-F136BF252DD6}" sibTransId="{E0B91966-76C1-47D7-83E6-EE919442FA3F}"/>
    <dgm:cxn modelId="{F1C32C8A-0520-425B-9F3F-FB5E34D79743}" type="presOf" srcId="{28ECC418-E05E-4B35-8E2D-2D2F1462F051}" destId="{0B764621-ACAF-4A3E-A734-E06CA57FEF95}" srcOrd="0" destOrd="0" presId="urn:microsoft.com/office/officeart/2005/8/layout/process4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F0D86098-F9FD-417E-ABB9-8381687D95C7}" type="presOf" srcId="{27F3A660-5CA8-4ABC-BC43-C749651FFA60}" destId="{D91826DA-ABC9-4C90-A2B0-1DFA82F34824}" srcOrd="0" destOrd="0" presId="urn:microsoft.com/office/officeart/2005/8/layout/process4"/>
    <dgm:cxn modelId="{88A1D678-EE53-4C9D-BBD2-7024181180F6}" type="presOf" srcId="{7B9634C8-8E62-43F3-A3E1-FDA820A87C9B}" destId="{76CBF672-6B15-476A-B34A-7C7258F19B11}" srcOrd="1" destOrd="0" presId="urn:microsoft.com/office/officeart/2005/8/layout/process4"/>
    <dgm:cxn modelId="{3FCC7B01-B856-4378-A7EB-E87BECB9783C}" type="presOf" srcId="{7B9634C8-8E62-43F3-A3E1-FDA820A87C9B}" destId="{9C7079D4-440E-407B-87CB-9F0843E45ECD}" srcOrd="0" destOrd="0" presId="urn:microsoft.com/office/officeart/2005/8/layout/process4"/>
    <dgm:cxn modelId="{CFB1A35E-D7CC-48C4-A9AB-7BC7A5369245}" srcId="{820D9A8D-DC18-4A56-A09F-7893A50ED3F7}" destId="{28ECC418-E05E-4B35-8E2D-2D2F1462F051}" srcOrd="0" destOrd="0" parTransId="{8886253E-A349-49BC-A450-8D4E2EB7E1FD}" sibTransId="{F1CF617B-D435-4B5E-B2BE-0E1780D46B7D}"/>
    <dgm:cxn modelId="{208DF44C-6C51-44C6-8184-FA82CD7A9185}" srcId="{26D68B12-85C6-4260-8890-EEC9552C9858}" destId="{24E6B48C-C56B-4800-8D67-D5F5725DA620}" srcOrd="1" destOrd="0" parTransId="{F8532981-427D-4D1F-A78B-B39668596714}" sibTransId="{024ABC48-F1AF-44BF-BF7D-BA901DC706AE}"/>
    <dgm:cxn modelId="{3CD0C6D0-8423-482C-937A-C9B3DE195897}" type="presOf" srcId="{24E6B48C-C56B-4800-8D67-D5F5725DA620}" destId="{03ED22BD-9F03-4F2F-9C03-E13701083C74}" srcOrd="1" destOrd="0" presId="urn:microsoft.com/office/officeart/2005/8/layout/process4"/>
    <dgm:cxn modelId="{40B37069-CCE6-4B55-9E41-DDEB2E7A3D42}" type="presOf" srcId="{9005EB2E-92FB-449C-8908-2BA6DD4FA827}" destId="{3101A8E3-6050-4BFC-9E17-CA221794C20B}" srcOrd="0" destOrd="0" presId="urn:microsoft.com/office/officeart/2005/8/layout/process4"/>
    <dgm:cxn modelId="{E77C5D41-8029-4C44-8172-D043EAC30282}" type="presParOf" srcId="{5FA75F1C-0466-4FB1-867B-14CD7B187CCA}" destId="{798B61F9-E281-45A7-A96C-0BF57D6604BC}" srcOrd="0" destOrd="0" presId="urn:microsoft.com/office/officeart/2005/8/layout/process4"/>
    <dgm:cxn modelId="{4C2A43F3-BDAF-4881-8C8C-1538F5E62773}" type="presParOf" srcId="{798B61F9-E281-45A7-A96C-0BF57D6604BC}" destId="{147916BC-4590-4886-8E3C-535E14043E53}" srcOrd="0" destOrd="0" presId="urn:microsoft.com/office/officeart/2005/8/layout/process4"/>
    <dgm:cxn modelId="{327FBE69-FBA9-4E06-9F51-D2BC79C1D459}" type="presParOf" srcId="{5FA75F1C-0466-4FB1-867B-14CD7B187CCA}" destId="{B082D7E8-2844-4900-957C-FA9257B22D7B}" srcOrd="1" destOrd="0" presId="urn:microsoft.com/office/officeart/2005/8/layout/process4"/>
    <dgm:cxn modelId="{A24852D7-8308-42FC-849C-B0862D9C2468}" type="presParOf" srcId="{5FA75F1C-0466-4FB1-867B-14CD7B187CCA}" destId="{BB1636B9-08EF-4D43-A467-6A6BDC0416F2}" srcOrd="2" destOrd="0" presId="urn:microsoft.com/office/officeart/2005/8/layout/process4"/>
    <dgm:cxn modelId="{79D1848C-88C8-40A8-8D6F-958DB7A45870}" type="presParOf" srcId="{BB1636B9-08EF-4D43-A467-6A6BDC0416F2}" destId="{637732E2-3C57-47F4-832A-84C3F7DFED88}" srcOrd="0" destOrd="0" presId="urn:microsoft.com/office/officeart/2005/8/layout/process4"/>
    <dgm:cxn modelId="{C0696DA4-A69E-49D1-9E5A-525454C3DA53}" type="presParOf" srcId="{BB1636B9-08EF-4D43-A467-6A6BDC0416F2}" destId="{47F000D6-BE05-4227-89DC-1EE05916B7DA}" srcOrd="1" destOrd="0" presId="urn:microsoft.com/office/officeart/2005/8/layout/process4"/>
    <dgm:cxn modelId="{BB583511-AC8D-4A72-BF9C-8AFC7D73B82D}" type="presParOf" srcId="{BB1636B9-08EF-4D43-A467-6A6BDC0416F2}" destId="{420D0251-8313-4340-A650-2BB0A7FA2B11}" srcOrd="2" destOrd="0" presId="urn:microsoft.com/office/officeart/2005/8/layout/process4"/>
    <dgm:cxn modelId="{92F3E7F2-076F-4DFD-9610-888270BB30C5}" type="presParOf" srcId="{420D0251-8313-4340-A650-2BB0A7FA2B11}" destId="{0B764621-ACAF-4A3E-A734-E06CA57FEF95}" srcOrd="0" destOrd="0" presId="urn:microsoft.com/office/officeart/2005/8/layout/process4"/>
    <dgm:cxn modelId="{A60622D3-68A9-40A8-AF4D-0E0FF42C473D}" type="presParOf" srcId="{5FA75F1C-0466-4FB1-867B-14CD7B187CCA}" destId="{2E5E6691-185C-4DD8-9B0C-445C1642976F}" srcOrd="3" destOrd="0" presId="urn:microsoft.com/office/officeart/2005/8/layout/process4"/>
    <dgm:cxn modelId="{BA0E2C5F-0755-44F0-BC9F-AC1869D2D186}" type="presParOf" srcId="{5FA75F1C-0466-4FB1-867B-14CD7B187CCA}" destId="{C37CC328-198E-403A-8323-DB86617F41B1}" srcOrd="4" destOrd="0" presId="urn:microsoft.com/office/officeart/2005/8/layout/process4"/>
    <dgm:cxn modelId="{745017FB-A431-475A-A3B3-B5326D7FA8A4}" type="presParOf" srcId="{C37CC328-198E-403A-8323-DB86617F41B1}" destId="{10C82339-14F0-4F67-9AF9-EF6BF2EEF683}" srcOrd="0" destOrd="0" presId="urn:microsoft.com/office/officeart/2005/8/layout/process4"/>
    <dgm:cxn modelId="{B90F15F9-44BA-4A3D-800A-71EE7510B7E4}" type="presParOf" srcId="{C37CC328-198E-403A-8323-DB86617F41B1}" destId="{03ED22BD-9F03-4F2F-9C03-E13701083C74}" srcOrd="1" destOrd="0" presId="urn:microsoft.com/office/officeart/2005/8/layout/process4"/>
    <dgm:cxn modelId="{914271B8-E99D-41BA-A54B-247013EF2732}" type="presParOf" srcId="{C37CC328-198E-403A-8323-DB86617F41B1}" destId="{733DBB2A-14F0-42FB-87DB-0A47E2B38E4C}" srcOrd="2" destOrd="0" presId="urn:microsoft.com/office/officeart/2005/8/layout/process4"/>
    <dgm:cxn modelId="{C8E8513E-643B-4102-95A8-DA093205687C}" type="presParOf" srcId="{733DBB2A-14F0-42FB-87DB-0A47E2B38E4C}" destId="{D91826DA-ABC9-4C90-A2B0-1DFA82F34824}" srcOrd="0" destOrd="0" presId="urn:microsoft.com/office/officeart/2005/8/layout/process4"/>
    <dgm:cxn modelId="{0F06B70E-201B-493D-9774-7507FC541528}" type="presParOf" srcId="{5FA75F1C-0466-4FB1-867B-14CD7B187CCA}" destId="{47AF1AE1-D668-4509-937D-F7394BC8042F}" srcOrd="5" destOrd="0" presId="urn:microsoft.com/office/officeart/2005/8/layout/process4"/>
    <dgm:cxn modelId="{8E91C663-2BDF-4F4F-9C12-8DE79F1B312A}" type="presParOf" srcId="{5FA75F1C-0466-4FB1-867B-14CD7B187CCA}" destId="{D0701A21-A3C4-4E3E-B551-EA611F240140}" srcOrd="6" destOrd="0" presId="urn:microsoft.com/office/officeart/2005/8/layout/process4"/>
    <dgm:cxn modelId="{536F81B3-676E-4E24-B53B-B62DD9BA6599}" type="presParOf" srcId="{D0701A21-A3C4-4E3E-B551-EA611F240140}" destId="{9C7079D4-440E-407B-87CB-9F0843E45ECD}" srcOrd="0" destOrd="0" presId="urn:microsoft.com/office/officeart/2005/8/layout/process4"/>
    <dgm:cxn modelId="{598DFBB7-90B2-4161-8289-DF6B1CA32375}" type="presParOf" srcId="{D0701A21-A3C4-4E3E-B551-EA611F240140}" destId="{76CBF672-6B15-476A-B34A-7C7258F19B11}" srcOrd="1" destOrd="0" presId="urn:microsoft.com/office/officeart/2005/8/layout/process4"/>
    <dgm:cxn modelId="{1AAFD1D3-2A6D-45F0-9EEB-4B2187848138}" type="presParOf" srcId="{D0701A21-A3C4-4E3E-B551-EA611F240140}" destId="{75DA99FE-306D-4A46-9450-9C9A0EAC6367}" srcOrd="2" destOrd="0" presId="urn:microsoft.com/office/officeart/2005/8/layout/process4"/>
    <dgm:cxn modelId="{CF025451-D3F6-47E0-9043-0DA39254445F}" type="presParOf" srcId="{75DA99FE-306D-4A46-9450-9C9A0EAC6367}" destId="{3101A8E3-6050-4BFC-9E17-CA221794C20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6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Certifications/</a:t>
          </a:r>
          <a:br>
            <a:rPr lang="en-US" sz="2400" dirty="0"/>
          </a:br>
          <a:r>
            <a:rPr lang="en-US" sz="2400" dirty="0"/>
            <a:t>Advancement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9BBB9EB4-FD42-427D-811B-2764C49B99E2}">
      <dgm:prSet phldrT="[Text]" custT="1"/>
      <dgm:spPr/>
      <dgm:t>
        <a:bodyPr/>
        <a:lstStyle/>
        <a:p>
          <a:r>
            <a:rPr lang="en-US" sz="1800" dirty="0"/>
            <a:t>Residential inspection</a:t>
          </a:r>
        </a:p>
      </dgm:t>
    </dgm:pt>
    <dgm:pt modelId="{4EC76982-D0C4-48C2-ADA2-1C5E11055A74}" type="parTrans" cxnId="{4E2CE410-69C3-4222-9D5C-D80B58678462}">
      <dgm:prSet/>
      <dgm:spPr/>
      <dgm:t>
        <a:bodyPr/>
        <a:lstStyle/>
        <a:p>
          <a:endParaRPr lang="en-US"/>
        </a:p>
      </dgm:t>
    </dgm:pt>
    <dgm:pt modelId="{2AA18543-CC19-48AC-B36F-717C48CB9184}" type="sibTrans" cxnId="{4E2CE410-69C3-4222-9D5C-D80B58678462}">
      <dgm:prSet/>
      <dgm:spPr/>
      <dgm:t>
        <a:bodyPr/>
        <a:lstStyle/>
        <a:p>
          <a:endParaRPr lang="en-US"/>
        </a:p>
      </dgm:t>
    </dgm:pt>
    <dgm:pt modelId="{F6076087-82D1-4F30-ACC0-863EA16D562D}">
      <dgm:prSet phldrT="[Text]" custT="1"/>
      <dgm:spPr/>
      <dgm:t>
        <a:bodyPr/>
        <a:lstStyle/>
        <a:p>
          <a:r>
            <a:rPr lang="en-US" sz="1800" dirty="0"/>
            <a:t>Commercial inspection</a:t>
          </a:r>
        </a:p>
      </dgm:t>
    </dgm:pt>
    <dgm:pt modelId="{70CB23F0-2FE0-4B58-BA4F-8BEF841EAA35}" type="parTrans" cxnId="{872971CC-3221-4C55-AEEF-F46D6F500F29}">
      <dgm:prSet/>
      <dgm:spPr/>
      <dgm:t>
        <a:bodyPr/>
        <a:lstStyle/>
        <a:p>
          <a:endParaRPr lang="en-US"/>
        </a:p>
      </dgm:t>
    </dgm:pt>
    <dgm:pt modelId="{3ECFABCE-0148-49C5-B3BA-5D657B25B0D7}" type="sibTrans" cxnId="{872971CC-3221-4C55-AEEF-F46D6F500F29}">
      <dgm:prSet/>
      <dgm:spPr/>
      <dgm:t>
        <a:bodyPr/>
        <a:lstStyle/>
        <a:p>
          <a:endParaRPr lang="en-US"/>
        </a:p>
      </dgm:t>
    </dgm:pt>
    <dgm:pt modelId="{D7E75697-4662-4D9D-ABE9-1ACB032A9461}">
      <dgm:prSet phldrT="[Text]" custT="1"/>
      <dgm:spPr/>
      <dgm:t>
        <a:bodyPr/>
        <a:lstStyle/>
        <a:p>
          <a:r>
            <a:rPr lang="en-US" sz="1800" dirty="0"/>
            <a:t>Code enforcement</a:t>
          </a:r>
        </a:p>
      </dgm:t>
    </dgm:pt>
    <dgm:pt modelId="{D28A6DCD-A7B6-41CF-9B25-F5C1B84DAFE0}" type="parTrans" cxnId="{6BFAD7F6-78AC-40BD-9495-3CF5C18BCFAE}">
      <dgm:prSet/>
      <dgm:spPr/>
      <dgm:t>
        <a:bodyPr/>
        <a:lstStyle/>
        <a:p>
          <a:endParaRPr lang="en-US"/>
        </a:p>
      </dgm:t>
    </dgm:pt>
    <dgm:pt modelId="{5206A361-A6EF-4F46-9CC7-2BA26DBFB672}" type="sibTrans" cxnId="{6BFAD7F6-78AC-40BD-9495-3CF5C18BCFAE}">
      <dgm:prSet/>
      <dgm:spPr/>
      <dgm:t>
        <a:bodyPr/>
        <a:lstStyle/>
        <a:p>
          <a:endParaRPr lang="en-US"/>
        </a:p>
      </dgm:t>
    </dgm:pt>
    <dgm:pt modelId="{391E841C-A4F6-49EC-A628-08ABB8B68C48}">
      <dgm:prSet phldrT="[Text]" custT="1"/>
      <dgm:spPr/>
      <dgm:t>
        <a:bodyPr/>
        <a:lstStyle/>
        <a:p>
          <a:r>
            <a:rPr lang="en-US" sz="1800" dirty="0"/>
            <a:t>Special inspector</a:t>
          </a:r>
        </a:p>
      </dgm:t>
    </dgm:pt>
    <dgm:pt modelId="{D4269045-F677-40ED-8AAC-16CA253C892D}" type="parTrans" cxnId="{17D84B0D-2425-4807-87A7-1C46585163C8}">
      <dgm:prSet/>
      <dgm:spPr/>
      <dgm:t>
        <a:bodyPr/>
        <a:lstStyle/>
        <a:p>
          <a:endParaRPr lang="en-US"/>
        </a:p>
      </dgm:t>
    </dgm:pt>
    <dgm:pt modelId="{78C25A26-E594-4B5E-8A15-9E1844F5791B}" type="sibTrans" cxnId="{17D84B0D-2425-4807-87A7-1C46585163C8}">
      <dgm:prSet/>
      <dgm:spPr/>
      <dgm:t>
        <a:bodyPr/>
        <a:lstStyle/>
        <a:p>
          <a:endParaRPr lang="en-US"/>
        </a:p>
      </dgm:t>
    </dgm:pt>
    <dgm:pt modelId="{E3E6A352-8C05-4710-9084-60B7A6348C61}">
      <dgm:prSet phldrT="[Text]" custT="1"/>
      <dgm:spPr/>
      <dgm:t>
        <a:bodyPr/>
        <a:lstStyle/>
        <a:p>
          <a:r>
            <a:rPr lang="en-US" sz="1800" dirty="0"/>
            <a:t>General inspection</a:t>
          </a:r>
        </a:p>
      </dgm:t>
    </dgm:pt>
    <dgm:pt modelId="{2CC3F28B-6BD8-4E96-8943-CA4F3BA30051}" type="parTrans" cxnId="{05FD614D-5474-40DB-801D-0D3BBFF38728}">
      <dgm:prSet/>
      <dgm:spPr/>
      <dgm:t>
        <a:bodyPr/>
        <a:lstStyle/>
        <a:p>
          <a:endParaRPr lang="en-US"/>
        </a:p>
      </dgm:t>
    </dgm:pt>
    <dgm:pt modelId="{9A15C79C-0493-483F-886D-98CE3DC0F65D}" type="sibTrans" cxnId="{05FD614D-5474-40DB-801D-0D3BBFF38728}">
      <dgm:prSet/>
      <dgm:spPr/>
      <dgm:t>
        <a:bodyPr/>
        <a:lstStyle/>
        <a:p>
          <a:endParaRPr lang="en-US"/>
        </a:p>
      </dgm:t>
    </dgm:pt>
    <dgm:pt modelId="{AE21750A-1E12-4421-9410-69498CA5DEA1}">
      <dgm:prSet phldrT="[Text]" custT="1"/>
      <dgm:spPr/>
      <dgm:t>
        <a:bodyPr/>
        <a:lstStyle/>
        <a:p>
          <a:r>
            <a:rPr lang="en-US" sz="1800" dirty="0"/>
            <a:t>Code official or building official</a:t>
          </a:r>
        </a:p>
      </dgm:t>
    </dgm:pt>
    <dgm:pt modelId="{74F25769-8EE8-4977-AD44-A5C5D56F2445}" type="parTrans" cxnId="{86258AB5-2B27-4E4A-AA59-7C1F5D0303C8}">
      <dgm:prSet/>
      <dgm:spPr/>
      <dgm:t>
        <a:bodyPr/>
        <a:lstStyle/>
        <a:p>
          <a:endParaRPr lang="en-US"/>
        </a:p>
      </dgm:t>
    </dgm:pt>
    <dgm:pt modelId="{0354136F-0AD9-460A-997E-4380CA809FD1}" type="sibTrans" cxnId="{86258AB5-2B27-4E4A-AA59-7C1F5D0303C8}">
      <dgm:prSet/>
      <dgm:spPr/>
      <dgm:t>
        <a:bodyPr/>
        <a:lstStyle/>
        <a:p>
          <a:endParaRPr lang="en-US"/>
        </a:p>
      </dgm:t>
    </dgm:pt>
    <dgm:pt modelId="{66000AB6-CDC9-40BF-9395-2FC46BAEE132}">
      <dgm:prSet phldrT="[Text]" custT="1"/>
      <dgm:spPr/>
      <dgm:t>
        <a:bodyPr/>
        <a:lstStyle/>
        <a:p>
          <a:r>
            <a:rPr lang="en-US" sz="1800" dirty="0"/>
            <a:t>Master code professional</a:t>
          </a:r>
        </a:p>
      </dgm:t>
    </dgm:pt>
    <dgm:pt modelId="{557EC9F3-8FE8-4395-8CE3-B3D0A6445998}" type="parTrans" cxnId="{7318F1E7-AD72-4503-BDC2-FCBF5AF7DC67}">
      <dgm:prSet/>
      <dgm:spPr/>
      <dgm:t>
        <a:bodyPr/>
        <a:lstStyle/>
        <a:p>
          <a:endParaRPr lang="en-US"/>
        </a:p>
      </dgm:t>
    </dgm:pt>
    <dgm:pt modelId="{A258D20A-B5D2-496D-9542-4A498A4728A8}" type="sibTrans" cxnId="{7318F1E7-AD72-4503-BDC2-FCBF5AF7DC67}">
      <dgm:prSet/>
      <dgm:spPr/>
      <dgm:t>
        <a:bodyPr/>
        <a:lstStyle/>
        <a:p>
          <a:endParaRPr lang="en-US"/>
        </a:p>
      </dgm:t>
    </dgm:pt>
    <dgm:pt modelId="{56EEB391-EDA8-40EA-BC0F-48EABEFD2499}" type="pres">
      <dgm:prSet presAssocID="{26D68B12-85C6-4260-8890-EEC9552C9858}" presName="Name0" presStyleCnt="0">
        <dgm:presLayoutVars>
          <dgm:dir/>
          <dgm:animLvl val="lvl"/>
          <dgm:resizeHandles/>
        </dgm:presLayoutVars>
      </dgm:prSet>
      <dgm:spPr/>
    </dgm:pt>
    <dgm:pt modelId="{193F2C2D-5369-4D5C-A26D-D030F27A463A}" type="pres">
      <dgm:prSet presAssocID="{7B9634C8-8E62-43F3-A3E1-FDA820A87C9B}" presName="linNode" presStyleCnt="0"/>
      <dgm:spPr/>
    </dgm:pt>
    <dgm:pt modelId="{36B48A86-E897-49F6-A174-C601121D96A3}" type="pres">
      <dgm:prSet presAssocID="{7B9634C8-8E62-43F3-A3E1-FDA820A87C9B}" presName="parentShp" presStyleLbl="node1" presStyleIdx="0" presStyleCnt="1" custScaleY="587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D3F38B-2B79-4B99-9029-A1C856237F1B}" type="pres">
      <dgm:prSet presAssocID="{7B9634C8-8E62-43F3-A3E1-FDA820A87C9B}" presName="childShp" presStyleLbl="bgAccFollowNode1" presStyleIdx="0" presStyleCnt="1" custScaleX="100163" custScaleY="65079" custLinFactNeighborX="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A8040D-E496-4F70-B827-8E3442B65A57}" type="presOf" srcId="{66000AB6-CDC9-40BF-9395-2FC46BAEE132}" destId="{7AD3F38B-2B79-4B99-9029-A1C856237F1B}" srcOrd="0" destOrd="6" presId="urn:microsoft.com/office/officeart/2005/8/layout/vList6"/>
    <dgm:cxn modelId="{77F25A4E-D23B-4E31-BA5B-4D62EA6F7328}" type="presOf" srcId="{D7E75697-4662-4D9D-ABE9-1ACB032A9461}" destId="{7AD3F38B-2B79-4B99-9029-A1C856237F1B}" srcOrd="0" destOrd="2" presId="urn:microsoft.com/office/officeart/2005/8/layout/vList6"/>
    <dgm:cxn modelId="{7318F1E7-AD72-4503-BDC2-FCBF5AF7DC67}" srcId="{7B9634C8-8E62-43F3-A3E1-FDA820A87C9B}" destId="{66000AB6-CDC9-40BF-9395-2FC46BAEE132}" srcOrd="6" destOrd="0" parTransId="{557EC9F3-8FE8-4395-8CE3-B3D0A6445998}" sibTransId="{A258D20A-B5D2-496D-9542-4A498A4728A8}"/>
    <dgm:cxn modelId="{097A698B-B5A9-448D-8FF6-85839F32508C}" type="presOf" srcId="{E3E6A352-8C05-4710-9084-60B7A6348C61}" destId="{7AD3F38B-2B79-4B99-9029-A1C856237F1B}" srcOrd="0" destOrd="4" presId="urn:microsoft.com/office/officeart/2005/8/layout/vList6"/>
    <dgm:cxn modelId="{5F1206E5-810E-42AB-86A6-0A8D663706D8}" type="presOf" srcId="{AE21750A-1E12-4421-9410-69498CA5DEA1}" destId="{7AD3F38B-2B79-4B99-9029-A1C856237F1B}" srcOrd="0" destOrd="5" presId="urn:microsoft.com/office/officeart/2005/8/layout/vList6"/>
    <dgm:cxn modelId="{6BFAD7F6-78AC-40BD-9495-3CF5C18BCFAE}" srcId="{7B9634C8-8E62-43F3-A3E1-FDA820A87C9B}" destId="{D7E75697-4662-4D9D-ABE9-1ACB032A9461}" srcOrd="2" destOrd="0" parTransId="{D28A6DCD-A7B6-41CF-9B25-F5C1B84DAFE0}" sibTransId="{5206A361-A6EF-4F46-9CC7-2BA26DBFB672}"/>
    <dgm:cxn modelId="{BE908D9B-B21C-4E56-8941-534C08758973}" type="presOf" srcId="{F6076087-82D1-4F30-ACC0-863EA16D562D}" destId="{7AD3F38B-2B79-4B99-9029-A1C856237F1B}" srcOrd="0" destOrd="1" presId="urn:microsoft.com/office/officeart/2005/8/layout/vList6"/>
    <dgm:cxn modelId="{872971CC-3221-4C55-AEEF-F46D6F500F29}" srcId="{7B9634C8-8E62-43F3-A3E1-FDA820A87C9B}" destId="{F6076087-82D1-4F30-ACC0-863EA16D562D}" srcOrd="1" destOrd="0" parTransId="{70CB23F0-2FE0-4B58-BA4F-8BEF841EAA35}" sibTransId="{3ECFABCE-0148-49C5-B3BA-5D657B25B0D7}"/>
    <dgm:cxn modelId="{86258AB5-2B27-4E4A-AA59-7C1F5D0303C8}" srcId="{7B9634C8-8E62-43F3-A3E1-FDA820A87C9B}" destId="{AE21750A-1E12-4421-9410-69498CA5DEA1}" srcOrd="5" destOrd="0" parTransId="{74F25769-8EE8-4977-AD44-A5C5D56F2445}" sibTransId="{0354136F-0AD9-460A-997E-4380CA809FD1}"/>
    <dgm:cxn modelId="{4E2CE410-69C3-4222-9D5C-D80B58678462}" srcId="{7B9634C8-8E62-43F3-A3E1-FDA820A87C9B}" destId="{9BBB9EB4-FD42-427D-811B-2764C49B99E2}" srcOrd="0" destOrd="0" parTransId="{4EC76982-D0C4-48C2-ADA2-1C5E11055A74}" sibTransId="{2AA18543-CC19-48AC-B36F-717C48CB9184}"/>
    <dgm:cxn modelId="{C02316D6-58CB-4B21-88BF-D2E7CD79BC01}" type="presOf" srcId="{391E841C-A4F6-49EC-A628-08ABB8B68C48}" destId="{7AD3F38B-2B79-4B99-9029-A1C856237F1B}" srcOrd="0" destOrd="3" presId="urn:microsoft.com/office/officeart/2005/8/layout/vList6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92B44BBE-574E-4889-8749-C3AB2EAAAF3D}" type="presOf" srcId="{26D68B12-85C6-4260-8890-EEC9552C9858}" destId="{56EEB391-EDA8-40EA-BC0F-48EABEFD2499}" srcOrd="0" destOrd="0" presId="urn:microsoft.com/office/officeart/2005/8/layout/vList6"/>
    <dgm:cxn modelId="{3FC87B69-F1AC-4548-8C31-D318486AF5BA}" type="presOf" srcId="{9BBB9EB4-FD42-427D-811B-2764C49B99E2}" destId="{7AD3F38B-2B79-4B99-9029-A1C856237F1B}" srcOrd="0" destOrd="0" presId="urn:microsoft.com/office/officeart/2005/8/layout/vList6"/>
    <dgm:cxn modelId="{17D84B0D-2425-4807-87A7-1C46585163C8}" srcId="{7B9634C8-8E62-43F3-A3E1-FDA820A87C9B}" destId="{391E841C-A4F6-49EC-A628-08ABB8B68C48}" srcOrd="3" destOrd="0" parTransId="{D4269045-F677-40ED-8AAC-16CA253C892D}" sibTransId="{78C25A26-E594-4B5E-8A15-9E1844F5791B}"/>
    <dgm:cxn modelId="{ACB20492-F6CC-4887-BC64-18D0B56C5B11}" type="presOf" srcId="{7B9634C8-8E62-43F3-A3E1-FDA820A87C9B}" destId="{36B48A86-E897-49F6-A174-C601121D96A3}" srcOrd="0" destOrd="0" presId="urn:microsoft.com/office/officeart/2005/8/layout/vList6"/>
    <dgm:cxn modelId="{05FD614D-5474-40DB-801D-0D3BBFF38728}" srcId="{7B9634C8-8E62-43F3-A3E1-FDA820A87C9B}" destId="{E3E6A352-8C05-4710-9084-60B7A6348C61}" srcOrd="4" destOrd="0" parTransId="{2CC3F28B-6BD8-4E96-8943-CA4F3BA30051}" sibTransId="{9A15C79C-0493-483F-886D-98CE3DC0F65D}"/>
    <dgm:cxn modelId="{3EF044EF-4254-4E80-9A7F-061FC4E1DEAF}" type="presParOf" srcId="{56EEB391-EDA8-40EA-BC0F-48EABEFD2499}" destId="{193F2C2D-5369-4D5C-A26D-D030F27A463A}" srcOrd="0" destOrd="0" presId="urn:microsoft.com/office/officeart/2005/8/layout/vList6"/>
    <dgm:cxn modelId="{AB99B29A-BBD0-418C-BEC3-CC4E02A23A83}" type="presParOf" srcId="{193F2C2D-5369-4D5C-A26D-D030F27A463A}" destId="{36B48A86-E897-49F6-A174-C601121D96A3}" srcOrd="0" destOrd="0" presId="urn:microsoft.com/office/officeart/2005/8/layout/vList6"/>
    <dgm:cxn modelId="{E19CCC8F-F5A1-4A64-B021-AF5E3CA28DD3}" type="presParOf" srcId="{193F2C2D-5369-4D5C-A26D-D030F27A463A}" destId="{7AD3F38B-2B79-4B99-9029-A1C856237F1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6" loCatId="list" qsTypeId="urn:microsoft.com/office/officeart/2005/8/quickstyle/simple5" qsCatId="simple" csTypeId="urn:microsoft.com/office/officeart/2005/8/colors/accent2_3" csCatId="accent2" phldr="1"/>
      <dgm:spPr/>
    </dgm:pt>
    <dgm:pt modelId="{1D3C6075-1BBA-4E79-A422-448FD6C800FC}">
      <dgm:prSet phldrT="[Text]" custT="1"/>
      <dgm:spPr/>
      <dgm:t>
        <a:bodyPr/>
        <a:lstStyle/>
        <a:p>
          <a:r>
            <a:rPr lang="en-US" sz="2400" dirty="0"/>
            <a:t>Topics</a:t>
          </a:r>
        </a:p>
      </dgm:t>
    </dgm:pt>
    <dgm:pt modelId="{42810869-C250-4E30-8C3B-3297A77C9FB8}" type="parTrans" cxnId="{CEB911DF-79A3-41B9-9E91-4B17DEF32F86}">
      <dgm:prSet/>
      <dgm:spPr/>
      <dgm:t>
        <a:bodyPr/>
        <a:lstStyle/>
        <a:p>
          <a:endParaRPr lang="en-US"/>
        </a:p>
      </dgm:t>
    </dgm:pt>
    <dgm:pt modelId="{58CA0C09-BA0C-4FE1-9F5C-C82E29B329C3}" type="sibTrans" cxnId="{CEB911DF-79A3-41B9-9E91-4B17DEF32F86}">
      <dgm:prSet/>
      <dgm:spPr/>
      <dgm:t>
        <a:bodyPr/>
        <a:lstStyle/>
        <a:p>
          <a:endParaRPr lang="en-US"/>
        </a:p>
      </dgm:t>
    </dgm:pt>
    <dgm:pt modelId="{6CDA9372-3868-4C02-9C6A-44560694C725}">
      <dgm:prSet phldrT="[Text]" custT="1"/>
      <dgm:spPr/>
      <dgm:t>
        <a:bodyPr/>
        <a:lstStyle/>
        <a:p>
          <a:r>
            <a:rPr lang="en-US" sz="1800" dirty="0"/>
            <a:t>Report writing</a:t>
          </a:r>
        </a:p>
      </dgm:t>
    </dgm:pt>
    <dgm:pt modelId="{D684FCAB-348B-4B58-973D-7E3C02152E11}" type="parTrans" cxnId="{3961C205-6A91-49AE-B8A7-9DC5779A9409}">
      <dgm:prSet/>
      <dgm:spPr/>
      <dgm:t>
        <a:bodyPr/>
        <a:lstStyle/>
        <a:p>
          <a:endParaRPr lang="en-US"/>
        </a:p>
      </dgm:t>
    </dgm:pt>
    <dgm:pt modelId="{C9F52044-18C2-454C-80E9-6CF0E810EDDD}" type="sibTrans" cxnId="{3961C205-6A91-49AE-B8A7-9DC5779A9409}">
      <dgm:prSet/>
      <dgm:spPr/>
      <dgm:t>
        <a:bodyPr/>
        <a:lstStyle/>
        <a:p>
          <a:endParaRPr lang="en-US"/>
        </a:p>
      </dgm:t>
    </dgm:pt>
    <dgm:pt modelId="{599A0094-CF1D-4B32-9092-3403777C13E5}">
      <dgm:prSet phldrT="[Text]" custT="1"/>
      <dgm:spPr/>
      <dgm:t>
        <a:bodyPr/>
        <a:lstStyle/>
        <a:p>
          <a:r>
            <a:rPr lang="en-US" sz="1800" dirty="0"/>
            <a:t>Verbal communication skills</a:t>
          </a:r>
        </a:p>
      </dgm:t>
    </dgm:pt>
    <dgm:pt modelId="{7AECCD73-38B7-4754-A7B9-03C933DE719B}" type="parTrans" cxnId="{1FA415FE-D8A0-4BAC-BE4E-146352365A64}">
      <dgm:prSet/>
      <dgm:spPr/>
      <dgm:t>
        <a:bodyPr/>
        <a:lstStyle/>
        <a:p>
          <a:endParaRPr lang="en-US"/>
        </a:p>
      </dgm:t>
    </dgm:pt>
    <dgm:pt modelId="{F63EC469-F861-49FD-B07A-A064C0F7D154}" type="sibTrans" cxnId="{1FA415FE-D8A0-4BAC-BE4E-146352365A64}">
      <dgm:prSet/>
      <dgm:spPr/>
      <dgm:t>
        <a:bodyPr/>
        <a:lstStyle/>
        <a:p>
          <a:endParaRPr lang="en-US"/>
        </a:p>
      </dgm:t>
    </dgm:pt>
    <dgm:pt modelId="{3EB8D74B-A664-4D79-B747-CCCE5D2ED571}">
      <dgm:prSet phldrT="[Text]" custT="1"/>
      <dgm:spPr/>
      <dgm:t>
        <a:bodyPr/>
        <a:lstStyle/>
        <a:p>
          <a:r>
            <a:rPr lang="en-US" sz="1800" dirty="0"/>
            <a:t>Ethics</a:t>
          </a:r>
        </a:p>
      </dgm:t>
    </dgm:pt>
    <dgm:pt modelId="{EA0B6263-5825-4B4F-A848-0B5662B950DA}" type="parTrans" cxnId="{DFAFB03E-17FC-48F4-809E-A7EA44D41B87}">
      <dgm:prSet/>
      <dgm:spPr/>
      <dgm:t>
        <a:bodyPr/>
        <a:lstStyle/>
        <a:p>
          <a:endParaRPr lang="en-US"/>
        </a:p>
      </dgm:t>
    </dgm:pt>
    <dgm:pt modelId="{DA311EB2-AB1C-4428-88A8-F38CD0633EBC}" type="sibTrans" cxnId="{DFAFB03E-17FC-48F4-809E-A7EA44D41B87}">
      <dgm:prSet/>
      <dgm:spPr/>
      <dgm:t>
        <a:bodyPr/>
        <a:lstStyle/>
        <a:p>
          <a:endParaRPr lang="en-US"/>
        </a:p>
      </dgm:t>
    </dgm:pt>
    <dgm:pt modelId="{7AD5E4FA-BD3A-49CB-97D4-1E0B88B805BC}">
      <dgm:prSet phldrT="[Text]" custT="1"/>
      <dgm:spPr/>
      <dgm:t>
        <a:bodyPr/>
        <a:lstStyle/>
        <a:p>
          <a:r>
            <a:rPr lang="en-US" sz="1800" dirty="0"/>
            <a:t>Principles of code enforcement</a:t>
          </a:r>
        </a:p>
      </dgm:t>
    </dgm:pt>
    <dgm:pt modelId="{B3713828-9A0E-4CB7-8F47-F65C5ED3EBD0}" type="parTrans" cxnId="{790A52DE-727A-4673-9166-F02A123799A5}">
      <dgm:prSet/>
      <dgm:spPr/>
      <dgm:t>
        <a:bodyPr/>
        <a:lstStyle/>
        <a:p>
          <a:endParaRPr lang="en-US"/>
        </a:p>
      </dgm:t>
    </dgm:pt>
    <dgm:pt modelId="{72DFB881-E970-44BD-B95D-25AC6779C4C3}" type="sibTrans" cxnId="{790A52DE-727A-4673-9166-F02A123799A5}">
      <dgm:prSet/>
      <dgm:spPr/>
      <dgm:t>
        <a:bodyPr/>
        <a:lstStyle/>
        <a:p>
          <a:endParaRPr lang="en-US"/>
        </a:p>
      </dgm:t>
    </dgm:pt>
    <dgm:pt modelId="{4FE1F317-D166-472A-B47F-2B620C83F8A8}">
      <dgm:prSet phldrT="[Text]" custT="1"/>
      <dgm:spPr/>
      <dgm:t>
        <a:bodyPr/>
        <a:lstStyle/>
        <a:p>
          <a:r>
            <a:rPr lang="en-US" sz="1800" dirty="0"/>
            <a:t>Personnel issues</a:t>
          </a:r>
        </a:p>
      </dgm:t>
    </dgm:pt>
    <dgm:pt modelId="{D9FF5F9E-514E-47E1-9363-D062AC3D433C}" type="parTrans" cxnId="{1BB2212A-1DF2-4871-AFFC-EDBE76ABE009}">
      <dgm:prSet/>
      <dgm:spPr/>
      <dgm:t>
        <a:bodyPr/>
        <a:lstStyle/>
        <a:p>
          <a:endParaRPr lang="en-US"/>
        </a:p>
      </dgm:t>
    </dgm:pt>
    <dgm:pt modelId="{A9F55537-64D9-4D80-9C18-17823097F3DE}" type="sibTrans" cxnId="{1BB2212A-1DF2-4871-AFFC-EDBE76ABE009}">
      <dgm:prSet/>
      <dgm:spPr/>
      <dgm:t>
        <a:bodyPr/>
        <a:lstStyle/>
        <a:p>
          <a:endParaRPr lang="en-US"/>
        </a:p>
      </dgm:t>
    </dgm:pt>
    <dgm:pt modelId="{33C91A9C-F1AD-4FAA-AEC8-B4365337CD69}">
      <dgm:prSet phldrT="[Text]" custT="1"/>
      <dgm:spPr/>
      <dgm:t>
        <a:bodyPr/>
        <a:lstStyle/>
        <a:p>
          <a:r>
            <a:rPr lang="en-US" sz="1800" dirty="0"/>
            <a:t>Public speaking</a:t>
          </a:r>
        </a:p>
      </dgm:t>
    </dgm:pt>
    <dgm:pt modelId="{49D25B6E-51D0-4FE6-8224-19A14BAD2A78}" type="parTrans" cxnId="{5D59DD8C-79FD-43F9-9B7D-0190421E943F}">
      <dgm:prSet/>
      <dgm:spPr/>
      <dgm:t>
        <a:bodyPr/>
        <a:lstStyle/>
        <a:p>
          <a:endParaRPr lang="en-US"/>
        </a:p>
      </dgm:t>
    </dgm:pt>
    <dgm:pt modelId="{BC98C3E4-4681-43D1-B9F4-CFE1419380C0}" type="sibTrans" cxnId="{5D59DD8C-79FD-43F9-9B7D-0190421E943F}">
      <dgm:prSet/>
      <dgm:spPr/>
      <dgm:t>
        <a:bodyPr/>
        <a:lstStyle/>
        <a:p>
          <a:endParaRPr lang="en-US"/>
        </a:p>
      </dgm:t>
    </dgm:pt>
    <dgm:pt modelId="{BDB15FFE-FF5D-4043-A39C-9A706E4DD278}">
      <dgm:prSet phldrT="[Text]" custT="1"/>
      <dgm:spPr/>
      <dgm:t>
        <a:bodyPr/>
        <a:lstStyle/>
        <a:p>
          <a:r>
            <a:rPr lang="en-US" sz="1800" dirty="0"/>
            <a:t>Stress management</a:t>
          </a:r>
        </a:p>
      </dgm:t>
    </dgm:pt>
    <dgm:pt modelId="{6E02C3A6-D418-412C-8445-5A1AB5952822}" type="parTrans" cxnId="{3E6D9E28-8F2F-46C8-92BE-57977913BB1A}">
      <dgm:prSet/>
      <dgm:spPr/>
      <dgm:t>
        <a:bodyPr/>
        <a:lstStyle/>
        <a:p>
          <a:endParaRPr lang="en-US"/>
        </a:p>
      </dgm:t>
    </dgm:pt>
    <dgm:pt modelId="{0EE9EF32-67AA-4B6C-929F-4057814977C2}" type="sibTrans" cxnId="{3E6D9E28-8F2F-46C8-92BE-57977913BB1A}">
      <dgm:prSet/>
      <dgm:spPr/>
      <dgm:t>
        <a:bodyPr/>
        <a:lstStyle/>
        <a:p>
          <a:endParaRPr lang="en-US"/>
        </a:p>
      </dgm:t>
    </dgm:pt>
    <dgm:pt modelId="{ECDA8CFD-ACCF-4133-85C4-A2FC1C9994BD}">
      <dgm:prSet phldrT="[Text]" custT="1"/>
      <dgm:spPr/>
      <dgm:t>
        <a:bodyPr/>
        <a:lstStyle/>
        <a:p>
          <a:r>
            <a:rPr lang="en-US" sz="1800" dirty="0"/>
            <a:t>Case development</a:t>
          </a:r>
        </a:p>
      </dgm:t>
    </dgm:pt>
    <dgm:pt modelId="{95CDF783-DCC2-465E-817A-2C5E96DFBF02}" type="parTrans" cxnId="{C8EFF913-C2E0-4943-A8CA-FC487520D0A9}">
      <dgm:prSet/>
      <dgm:spPr/>
      <dgm:t>
        <a:bodyPr/>
        <a:lstStyle/>
        <a:p>
          <a:endParaRPr lang="en-US"/>
        </a:p>
      </dgm:t>
    </dgm:pt>
    <dgm:pt modelId="{86CB91CA-081D-44F6-8E11-659E423FD0CE}" type="sibTrans" cxnId="{C8EFF913-C2E0-4943-A8CA-FC487520D0A9}">
      <dgm:prSet/>
      <dgm:spPr/>
      <dgm:t>
        <a:bodyPr/>
        <a:lstStyle/>
        <a:p>
          <a:endParaRPr lang="en-US"/>
        </a:p>
      </dgm:t>
    </dgm:pt>
    <dgm:pt modelId="{0E7BA0A4-FC87-443D-906A-997875DBFFE5}">
      <dgm:prSet phldrT="[Text]" custT="1"/>
      <dgm:spPr/>
      <dgm:t>
        <a:bodyPr/>
        <a:lstStyle/>
        <a:p>
          <a:r>
            <a:rPr lang="en-US" sz="1800" dirty="0"/>
            <a:t>Evidentiary procedures</a:t>
          </a:r>
        </a:p>
      </dgm:t>
    </dgm:pt>
    <dgm:pt modelId="{8B292C69-DC4D-48F5-8A46-D57E7F65CB3B}" type="parTrans" cxnId="{D9CAFFA5-0689-490A-8F13-414106803DC5}">
      <dgm:prSet/>
      <dgm:spPr/>
      <dgm:t>
        <a:bodyPr/>
        <a:lstStyle/>
        <a:p>
          <a:endParaRPr lang="en-US"/>
        </a:p>
      </dgm:t>
    </dgm:pt>
    <dgm:pt modelId="{E75A4B99-9EF4-4451-A5CC-B6355F0C2B7D}" type="sibTrans" cxnId="{D9CAFFA5-0689-490A-8F13-414106803DC5}">
      <dgm:prSet/>
      <dgm:spPr/>
      <dgm:t>
        <a:bodyPr/>
        <a:lstStyle/>
        <a:p>
          <a:endParaRPr lang="en-US"/>
        </a:p>
      </dgm:t>
    </dgm:pt>
    <dgm:pt modelId="{337572D2-D447-41B2-8450-FDBD3970D7E6}">
      <dgm:prSet phldrT="[Text]" custT="1"/>
      <dgm:spPr/>
      <dgm:t>
        <a:bodyPr/>
        <a:lstStyle/>
        <a:p>
          <a:r>
            <a:rPr lang="en-US" sz="1800" dirty="0"/>
            <a:t>Courtroom presentations</a:t>
          </a:r>
        </a:p>
      </dgm:t>
    </dgm:pt>
    <dgm:pt modelId="{59DABF45-9F36-469F-94C9-ACE7EA4D2737}" type="parTrans" cxnId="{ECB4E65B-9E43-4625-9A22-3031C2B4E1DE}">
      <dgm:prSet/>
      <dgm:spPr/>
      <dgm:t>
        <a:bodyPr/>
        <a:lstStyle/>
        <a:p>
          <a:endParaRPr lang="en-US"/>
        </a:p>
      </dgm:t>
    </dgm:pt>
    <dgm:pt modelId="{E29AF1FB-4635-4B16-A515-7053B53423C9}" type="sibTrans" cxnId="{ECB4E65B-9E43-4625-9A22-3031C2B4E1DE}">
      <dgm:prSet/>
      <dgm:spPr/>
      <dgm:t>
        <a:bodyPr/>
        <a:lstStyle/>
        <a:p>
          <a:endParaRPr lang="en-US"/>
        </a:p>
      </dgm:t>
    </dgm:pt>
    <dgm:pt modelId="{56EEB391-EDA8-40EA-BC0F-48EABEFD2499}" type="pres">
      <dgm:prSet presAssocID="{26D68B12-85C6-4260-8890-EEC9552C9858}" presName="Name0" presStyleCnt="0">
        <dgm:presLayoutVars>
          <dgm:dir/>
          <dgm:animLvl val="lvl"/>
          <dgm:resizeHandles/>
        </dgm:presLayoutVars>
      </dgm:prSet>
      <dgm:spPr/>
    </dgm:pt>
    <dgm:pt modelId="{20AB7F17-F01A-41B6-8DEE-BF55CCB2CC61}" type="pres">
      <dgm:prSet presAssocID="{1D3C6075-1BBA-4E79-A422-448FD6C800FC}" presName="linNode" presStyleCnt="0"/>
      <dgm:spPr/>
    </dgm:pt>
    <dgm:pt modelId="{9FD5A203-60D2-42EF-8768-90EB9008D9BA}" type="pres">
      <dgm:prSet presAssocID="{1D3C6075-1BBA-4E79-A422-448FD6C800FC}" presName="parentShp" presStyleLbl="node1" presStyleIdx="0" presStyleCnt="1" custScaleY="625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90121-FD79-47DB-83E2-861FC7E69F48}" type="pres">
      <dgm:prSet presAssocID="{1D3C6075-1BBA-4E79-A422-448FD6C800FC}" presName="childShp" presStyleLbl="bgAccFollowNode1" presStyleIdx="0" presStyleCnt="1" custScaleY="781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205912-175A-4C64-A90B-07B4CC00CD27}" type="presOf" srcId="{1D3C6075-1BBA-4E79-A422-448FD6C800FC}" destId="{9FD5A203-60D2-42EF-8768-90EB9008D9BA}" srcOrd="0" destOrd="0" presId="urn:microsoft.com/office/officeart/2005/8/layout/vList6"/>
    <dgm:cxn modelId="{DFAFB03E-17FC-48F4-809E-A7EA44D41B87}" srcId="{1D3C6075-1BBA-4E79-A422-448FD6C800FC}" destId="{3EB8D74B-A664-4D79-B747-CCCE5D2ED571}" srcOrd="2" destOrd="0" parTransId="{EA0B6263-5825-4B4F-A848-0B5662B950DA}" sibTransId="{DA311EB2-AB1C-4428-88A8-F38CD0633EBC}"/>
    <dgm:cxn modelId="{92369CC2-16F8-40BD-8ECB-9E6DBDC39157}" type="presOf" srcId="{33C91A9C-F1AD-4FAA-AEC8-B4365337CD69}" destId="{F5590121-FD79-47DB-83E2-861FC7E69F48}" srcOrd="0" destOrd="5" presId="urn:microsoft.com/office/officeart/2005/8/layout/vList6"/>
    <dgm:cxn modelId="{53DB400A-C290-4CAB-93D5-AAE4D7C983C3}" type="presOf" srcId="{337572D2-D447-41B2-8450-FDBD3970D7E6}" destId="{F5590121-FD79-47DB-83E2-861FC7E69F48}" srcOrd="0" destOrd="9" presId="urn:microsoft.com/office/officeart/2005/8/layout/vList6"/>
    <dgm:cxn modelId="{3E6D9E28-8F2F-46C8-92BE-57977913BB1A}" srcId="{1D3C6075-1BBA-4E79-A422-448FD6C800FC}" destId="{BDB15FFE-FF5D-4043-A39C-9A706E4DD278}" srcOrd="6" destOrd="0" parTransId="{6E02C3A6-D418-412C-8445-5A1AB5952822}" sibTransId="{0EE9EF32-67AA-4B6C-929F-4057814977C2}"/>
    <dgm:cxn modelId="{ECB4E65B-9E43-4625-9A22-3031C2B4E1DE}" srcId="{1D3C6075-1BBA-4E79-A422-448FD6C800FC}" destId="{337572D2-D447-41B2-8450-FDBD3970D7E6}" srcOrd="9" destOrd="0" parTransId="{59DABF45-9F36-469F-94C9-ACE7EA4D2737}" sibTransId="{E29AF1FB-4635-4B16-A515-7053B53423C9}"/>
    <dgm:cxn modelId="{CEB911DF-79A3-41B9-9E91-4B17DEF32F86}" srcId="{26D68B12-85C6-4260-8890-EEC9552C9858}" destId="{1D3C6075-1BBA-4E79-A422-448FD6C800FC}" srcOrd="0" destOrd="0" parTransId="{42810869-C250-4E30-8C3B-3297A77C9FB8}" sibTransId="{58CA0C09-BA0C-4FE1-9F5C-C82E29B329C3}"/>
    <dgm:cxn modelId="{949EEBDC-6C81-4635-8A75-A38005058C88}" type="presOf" srcId="{ECDA8CFD-ACCF-4133-85C4-A2FC1C9994BD}" destId="{F5590121-FD79-47DB-83E2-861FC7E69F48}" srcOrd="0" destOrd="7" presId="urn:microsoft.com/office/officeart/2005/8/layout/vList6"/>
    <dgm:cxn modelId="{D9CAFFA5-0689-490A-8F13-414106803DC5}" srcId="{1D3C6075-1BBA-4E79-A422-448FD6C800FC}" destId="{0E7BA0A4-FC87-443D-906A-997875DBFFE5}" srcOrd="8" destOrd="0" parTransId="{8B292C69-DC4D-48F5-8A46-D57E7F65CB3B}" sibTransId="{E75A4B99-9EF4-4451-A5CC-B6355F0C2B7D}"/>
    <dgm:cxn modelId="{1FA415FE-D8A0-4BAC-BE4E-146352365A64}" srcId="{1D3C6075-1BBA-4E79-A422-448FD6C800FC}" destId="{599A0094-CF1D-4B32-9092-3403777C13E5}" srcOrd="1" destOrd="0" parTransId="{7AECCD73-38B7-4754-A7B9-03C933DE719B}" sibTransId="{F63EC469-F861-49FD-B07A-A064C0F7D154}"/>
    <dgm:cxn modelId="{A29A6D64-5174-42E1-B8A8-792B58ECFC51}" type="presOf" srcId="{0E7BA0A4-FC87-443D-906A-997875DBFFE5}" destId="{F5590121-FD79-47DB-83E2-861FC7E69F48}" srcOrd="0" destOrd="8" presId="urn:microsoft.com/office/officeart/2005/8/layout/vList6"/>
    <dgm:cxn modelId="{3961C205-6A91-49AE-B8A7-9DC5779A9409}" srcId="{1D3C6075-1BBA-4E79-A422-448FD6C800FC}" destId="{6CDA9372-3868-4C02-9C6A-44560694C725}" srcOrd="0" destOrd="0" parTransId="{D684FCAB-348B-4B58-973D-7E3C02152E11}" sibTransId="{C9F52044-18C2-454C-80E9-6CF0E810EDDD}"/>
    <dgm:cxn modelId="{6B63D486-32B8-4F07-9984-D4845BD8636B}" type="presOf" srcId="{7AD5E4FA-BD3A-49CB-97D4-1E0B88B805BC}" destId="{F5590121-FD79-47DB-83E2-861FC7E69F48}" srcOrd="0" destOrd="3" presId="urn:microsoft.com/office/officeart/2005/8/layout/vList6"/>
    <dgm:cxn modelId="{279F36C4-3C65-4E60-8489-6BFFB31F301A}" type="presOf" srcId="{4FE1F317-D166-472A-B47F-2B620C83F8A8}" destId="{F5590121-FD79-47DB-83E2-861FC7E69F48}" srcOrd="0" destOrd="4" presId="urn:microsoft.com/office/officeart/2005/8/layout/vList6"/>
    <dgm:cxn modelId="{CD5DD2FC-3A5D-4054-9D46-0F04853BBEFF}" type="presOf" srcId="{6CDA9372-3868-4C02-9C6A-44560694C725}" destId="{F5590121-FD79-47DB-83E2-861FC7E69F48}" srcOrd="0" destOrd="0" presId="urn:microsoft.com/office/officeart/2005/8/layout/vList6"/>
    <dgm:cxn modelId="{764A770F-63AB-4587-82F8-57D6E0EEC822}" type="presOf" srcId="{BDB15FFE-FF5D-4043-A39C-9A706E4DD278}" destId="{F5590121-FD79-47DB-83E2-861FC7E69F48}" srcOrd="0" destOrd="6" presId="urn:microsoft.com/office/officeart/2005/8/layout/vList6"/>
    <dgm:cxn modelId="{BA4B8D7E-1002-47A7-8398-9EF5F6102F89}" type="presOf" srcId="{3EB8D74B-A664-4D79-B747-CCCE5D2ED571}" destId="{F5590121-FD79-47DB-83E2-861FC7E69F48}" srcOrd="0" destOrd="2" presId="urn:microsoft.com/office/officeart/2005/8/layout/vList6"/>
    <dgm:cxn modelId="{790A52DE-727A-4673-9166-F02A123799A5}" srcId="{1D3C6075-1BBA-4E79-A422-448FD6C800FC}" destId="{7AD5E4FA-BD3A-49CB-97D4-1E0B88B805BC}" srcOrd="3" destOrd="0" parTransId="{B3713828-9A0E-4CB7-8F47-F65C5ED3EBD0}" sibTransId="{72DFB881-E970-44BD-B95D-25AC6779C4C3}"/>
    <dgm:cxn modelId="{0FF5BB6F-75E3-46C9-A66A-6AE80108AF55}" type="presOf" srcId="{599A0094-CF1D-4B32-9092-3403777C13E5}" destId="{F5590121-FD79-47DB-83E2-861FC7E69F48}" srcOrd="0" destOrd="1" presId="urn:microsoft.com/office/officeart/2005/8/layout/vList6"/>
    <dgm:cxn modelId="{C8EFF913-C2E0-4943-A8CA-FC487520D0A9}" srcId="{1D3C6075-1BBA-4E79-A422-448FD6C800FC}" destId="{ECDA8CFD-ACCF-4133-85C4-A2FC1C9994BD}" srcOrd="7" destOrd="0" parTransId="{95CDF783-DCC2-465E-817A-2C5E96DFBF02}" sibTransId="{86CB91CA-081D-44F6-8E11-659E423FD0CE}"/>
    <dgm:cxn modelId="{5D59DD8C-79FD-43F9-9B7D-0190421E943F}" srcId="{1D3C6075-1BBA-4E79-A422-448FD6C800FC}" destId="{33C91A9C-F1AD-4FAA-AEC8-B4365337CD69}" srcOrd="5" destOrd="0" parTransId="{49D25B6E-51D0-4FE6-8224-19A14BAD2A78}" sibTransId="{BC98C3E4-4681-43D1-B9F4-CFE1419380C0}"/>
    <dgm:cxn modelId="{D248E1CE-E226-4314-8367-46398909002C}" type="presOf" srcId="{26D68B12-85C6-4260-8890-EEC9552C9858}" destId="{56EEB391-EDA8-40EA-BC0F-48EABEFD2499}" srcOrd="0" destOrd="0" presId="urn:microsoft.com/office/officeart/2005/8/layout/vList6"/>
    <dgm:cxn modelId="{1BB2212A-1DF2-4871-AFFC-EDBE76ABE009}" srcId="{1D3C6075-1BBA-4E79-A422-448FD6C800FC}" destId="{4FE1F317-D166-472A-B47F-2B620C83F8A8}" srcOrd="4" destOrd="0" parTransId="{D9FF5F9E-514E-47E1-9363-D062AC3D433C}" sibTransId="{A9F55537-64D9-4D80-9C18-17823097F3DE}"/>
    <dgm:cxn modelId="{E42F29C7-4628-4F88-8676-131C75407A49}" type="presParOf" srcId="{56EEB391-EDA8-40EA-BC0F-48EABEFD2499}" destId="{20AB7F17-F01A-41B6-8DEE-BF55CCB2CC61}" srcOrd="0" destOrd="0" presId="urn:microsoft.com/office/officeart/2005/8/layout/vList6"/>
    <dgm:cxn modelId="{E59FA7F9-60C9-45D0-B851-117DC5406467}" type="presParOf" srcId="{20AB7F17-F01A-41B6-8DEE-BF55CCB2CC61}" destId="{9FD5A203-60D2-42EF-8768-90EB9008D9BA}" srcOrd="0" destOrd="0" presId="urn:microsoft.com/office/officeart/2005/8/layout/vList6"/>
    <dgm:cxn modelId="{63CF97B0-358F-405D-B7A4-34E1BE3DE8E1}" type="presParOf" srcId="{20AB7F17-F01A-41B6-8DEE-BF55CCB2CC61}" destId="{F5590121-FD79-47DB-83E2-861FC7E69F4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5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Routine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9BBB9EB4-FD42-427D-811B-2764C49B99E2}">
      <dgm:prSet phldrT="[Text]" custT="1"/>
      <dgm:spPr/>
      <dgm:t>
        <a:bodyPr/>
        <a:lstStyle/>
        <a:p>
          <a:r>
            <a:rPr lang="en-US" sz="2000" dirty="0"/>
            <a:t>Performed on a set basis</a:t>
          </a:r>
        </a:p>
      </dgm:t>
    </dgm:pt>
    <dgm:pt modelId="{4EC76982-D0C4-48C2-ADA2-1C5E11055A74}" type="parTrans" cxnId="{4E2CE410-69C3-4222-9D5C-D80B58678462}">
      <dgm:prSet/>
      <dgm:spPr/>
      <dgm:t>
        <a:bodyPr/>
        <a:lstStyle/>
        <a:p>
          <a:endParaRPr lang="en-US"/>
        </a:p>
      </dgm:t>
    </dgm:pt>
    <dgm:pt modelId="{2AA18543-CC19-48AC-B36F-717C48CB9184}" type="sibTrans" cxnId="{4E2CE410-69C3-4222-9D5C-D80B58678462}">
      <dgm:prSet/>
      <dgm:spPr/>
      <dgm:t>
        <a:bodyPr/>
        <a:lstStyle/>
        <a:p>
          <a:endParaRPr lang="en-US"/>
        </a:p>
      </dgm:t>
    </dgm:pt>
    <dgm:pt modelId="{1D3C6075-1BBA-4E79-A422-448FD6C800FC}">
      <dgm:prSet phldrT="[Text]" custT="1"/>
      <dgm:spPr/>
      <dgm:t>
        <a:bodyPr/>
        <a:lstStyle/>
        <a:p>
          <a:r>
            <a:rPr lang="en-US" sz="2400" dirty="0"/>
            <a:t>Permits</a:t>
          </a:r>
        </a:p>
      </dgm:t>
    </dgm:pt>
    <dgm:pt modelId="{42810869-C250-4E30-8C3B-3297A77C9FB8}" type="parTrans" cxnId="{CEB911DF-79A3-41B9-9E91-4B17DEF32F86}">
      <dgm:prSet/>
      <dgm:spPr/>
      <dgm:t>
        <a:bodyPr/>
        <a:lstStyle/>
        <a:p>
          <a:endParaRPr lang="en-US"/>
        </a:p>
      </dgm:t>
    </dgm:pt>
    <dgm:pt modelId="{58CA0C09-BA0C-4FE1-9F5C-C82E29B329C3}" type="sibTrans" cxnId="{CEB911DF-79A3-41B9-9E91-4B17DEF32F86}">
      <dgm:prSet/>
      <dgm:spPr/>
      <dgm:t>
        <a:bodyPr/>
        <a:lstStyle/>
        <a:p>
          <a:endParaRPr lang="en-US"/>
        </a:p>
      </dgm:t>
    </dgm:pt>
    <dgm:pt modelId="{6CDA9372-3868-4C02-9C6A-44560694C725}">
      <dgm:prSet phldrT="[Text]" custT="1"/>
      <dgm:spPr/>
      <dgm:t>
        <a:bodyPr/>
        <a:lstStyle/>
        <a:p>
          <a:r>
            <a:rPr lang="en-US" sz="2000" dirty="0"/>
            <a:t>Conducted when owner/occupant is required to obtain permits for special events or occupancy uses</a:t>
          </a:r>
        </a:p>
      </dgm:t>
    </dgm:pt>
    <dgm:pt modelId="{D684FCAB-348B-4B58-973D-7E3C02152E11}" type="parTrans" cxnId="{3961C205-6A91-49AE-B8A7-9DC5779A9409}">
      <dgm:prSet/>
      <dgm:spPr/>
      <dgm:t>
        <a:bodyPr/>
        <a:lstStyle/>
        <a:p>
          <a:endParaRPr lang="en-US"/>
        </a:p>
      </dgm:t>
    </dgm:pt>
    <dgm:pt modelId="{C9F52044-18C2-454C-80E9-6CF0E810EDDD}" type="sibTrans" cxnId="{3961C205-6A91-49AE-B8A7-9DC5779A9409}">
      <dgm:prSet/>
      <dgm:spPr/>
      <dgm:t>
        <a:bodyPr/>
        <a:lstStyle/>
        <a:p>
          <a:endParaRPr lang="en-US"/>
        </a:p>
      </dgm:t>
    </dgm:pt>
    <dgm:pt modelId="{C95BC4AC-1262-46E3-AFB6-9A9A1C4EEF63}">
      <dgm:prSet phldrT="[Text]" custT="1"/>
      <dgm:spPr/>
      <dgm:t>
        <a:bodyPr/>
        <a:lstStyle/>
        <a:p>
          <a:r>
            <a:rPr lang="en-US" sz="2000" dirty="0"/>
            <a:t>Occupancy classifications</a:t>
          </a:r>
        </a:p>
      </dgm:t>
    </dgm:pt>
    <dgm:pt modelId="{87BF76F3-7349-4A57-ADCF-AC91F5C06887}" type="parTrans" cxnId="{4D8D6215-ECBE-4F28-B673-0746128A6D9D}">
      <dgm:prSet/>
      <dgm:spPr/>
      <dgm:t>
        <a:bodyPr/>
        <a:lstStyle/>
        <a:p>
          <a:endParaRPr lang="en-US"/>
        </a:p>
      </dgm:t>
    </dgm:pt>
    <dgm:pt modelId="{6283DBE9-580B-470E-9DA8-E29801BCCBC1}" type="sibTrans" cxnId="{4D8D6215-ECBE-4F28-B673-0746128A6D9D}">
      <dgm:prSet/>
      <dgm:spPr/>
      <dgm:t>
        <a:bodyPr/>
        <a:lstStyle/>
        <a:p>
          <a:endParaRPr lang="en-US"/>
        </a:p>
      </dgm:t>
    </dgm:pt>
    <dgm:pt modelId="{E626D1AD-41BA-4F0A-B4C6-5A3BDA126A5A}">
      <dgm:prSet phldrT="[Text]" custT="1"/>
      <dgm:spPr/>
      <dgm:t>
        <a:bodyPr/>
        <a:lstStyle/>
        <a:p>
          <a:r>
            <a:rPr lang="en-US" sz="2400" dirty="0"/>
            <a:t>Complaint Response</a:t>
          </a:r>
        </a:p>
      </dgm:t>
    </dgm:pt>
    <dgm:pt modelId="{01FC2EB2-A3BC-4E88-961B-39F3C26657D5}" type="parTrans" cxnId="{FCC63C3A-06F5-415E-AE43-8845EC14F904}">
      <dgm:prSet/>
      <dgm:spPr/>
      <dgm:t>
        <a:bodyPr/>
        <a:lstStyle/>
        <a:p>
          <a:endParaRPr lang="en-US"/>
        </a:p>
      </dgm:t>
    </dgm:pt>
    <dgm:pt modelId="{2653212C-4C13-4BC8-837C-10811F9C1315}" type="sibTrans" cxnId="{FCC63C3A-06F5-415E-AE43-8845EC14F904}">
      <dgm:prSet/>
      <dgm:spPr/>
      <dgm:t>
        <a:bodyPr/>
        <a:lstStyle/>
        <a:p>
          <a:endParaRPr lang="en-US"/>
        </a:p>
      </dgm:t>
    </dgm:pt>
    <dgm:pt modelId="{0209BF4A-199A-4D5D-91AB-9878C92D721D}">
      <dgm:prSet phldrT="[Text]" custT="1"/>
      <dgm:spPr/>
      <dgm:t>
        <a:bodyPr/>
        <a:lstStyle/>
        <a:p>
          <a:r>
            <a:rPr lang="en-US" sz="2000" dirty="0"/>
            <a:t>Performed when complaints are filed</a:t>
          </a:r>
        </a:p>
      </dgm:t>
    </dgm:pt>
    <dgm:pt modelId="{284B601F-17EC-4C51-89A7-2A2000A5F636}" type="parTrans" cxnId="{B2FAF9BE-7A50-4ABF-90BE-9B8C73B51C72}">
      <dgm:prSet/>
      <dgm:spPr/>
      <dgm:t>
        <a:bodyPr/>
        <a:lstStyle/>
        <a:p>
          <a:endParaRPr lang="en-US"/>
        </a:p>
      </dgm:t>
    </dgm:pt>
    <dgm:pt modelId="{D6B3A977-A89C-4E90-A625-9932E77C617D}" type="sibTrans" cxnId="{B2FAF9BE-7A50-4ABF-90BE-9B8C73B51C72}">
      <dgm:prSet/>
      <dgm:spPr/>
      <dgm:t>
        <a:bodyPr/>
        <a:lstStyle/>
        <a:p>
          <a:endParaRPr lang="en-US"/>
        </a:p>
      </dgm:t>
    </dgm:pt>
    <dgm:pt modelId="{44D4A994-594C-4B68-8CD6-95A50114040F}">
      <dgm:prSet phldrT="[Text]" custT="1"/>
      <dgm:spPr/>
      <dgm:t>
        <a:bodyPr/>
        <a:lstStyle/>
        <a:p>
          <a:r>
            <a:rPr lang="en-US" sz="2000" dirty="0"/>
            <a:t>Occupancy issues</a:t>
          </a:r>
        </a:p>
      </dgm:t>
    </dgm:pt>
    <dgm:pt modelId="{BBB81CA9-9B84-4413-8C86-7AA671DC7B63}" type="parTrans" cxnId="{64FF8718-6C4E-4D90-B552-0F7A44C943F0}">
      <dgm:prSet/>
      <dgm:spPr/>
      <dgm:t>
        <a:bodyPr/>
        <a:lstStyle/>
        <a:p>
          <a:endParaRPr lang="en-US"/>
        </a:p>
      </dgm:t>
    </dgm:pt>
    <dgm:pt modelId="{0AA0CDAE-1380-4371-8BF1-7211B30C6067}" type="sibTrans" cxnId="{64FF8718-6C4E-4D90-B552-0F7A44C943F0}">
      <dgm:prSet/>
      <dgm:spPr/>
      <dgm:t>
        <a:bodyPr/>
        <a:lstStyle/>
        <a:p>
          <a:endParaRPr lang="en-US"/>
        </a:p>
      </dgm:t>
    </dgm:pt>
    <dgm:pt modelId="{BE8844D7-6B2A-49EC-BE34-BE8CEC134DB3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dirty="0"/>
            <a:t>Imminent Hazard</a:t>
          </a:r>
        </a:p>
      </dgm:t>
    </dgm:pt>
    <dgm:pt modelId="{BDFCB600-AC85-407C-96C3-15E47755152C}" type="parTrans" cxnId="{9F22973B-9CC3-41D5-8758-01A3ECAF8436}">
      <dgm:prSet/>
      <dgm:spPr/>
      <dgm:t>
        <a:bodyPr/>
        <a:lstStyle/>
        <a:p>
          <a:endParaRPr lang="en-US"/>
        </a:p>
      </dgm:t>
    </dgm:pt>
    <dgm:pt modelId="{C4B25927-BCD5-4E22-8421-45D550217770}" type="sibTrans" cxnId="{9F22973B-9CC3-41D5-8758-01A3ECAF8436}">
      <dgm:prSet/>
      <dgm:spPr/>
      <dgm:t>
        <a:bodyPr/>
        <a:lstStyle/>
        <a:p>
          <a:endParaRPr lang="en-US"/>
        </a:p>
      </dgm:t>
    </dgm:pt>
    <dgm:pt modelId="{E030C9B9-64C7-4EC1-88E4-48E6248BCE4F}">
      <dgm:prSet phldrT="[Text]" custT="1"/>
      <dgm:spPr/>
      <dgm:t>
        <a:bodyPr/>
        <a:lstStyle/>
        <a:p>
          <a:r>
            <a:rPr lang="en-US" sz="2000" dirty="0"/>
            <a:t>Performed when hazards become obvious</a:t>
          </a:r>
        </a:p>
      </dgm:t>
    </dgm:pt>
    <dgm:pt modelId="{A52DE892-0BCD-4962-AA35-FE704F8AA78B}" type="parTrans" cxnId="{FF37E57B-0DE7-469E-9B5C-B38C214B22E2}">
      <dgm:prSet/>
      <dgm:spPr/>
      <dgm:t>
        <a:bodyPr/>
        <a:lstStyle/>
        <a:p>
          <a:endParaRPr lang="en-US"/>
        </a:p>
      </dgm:t>
    </dgm:pt>
    <dgm:pt modelId="{CF7634CE-624C-4974-8E2C-4C4DA5C8A6EB}" type="sibTrans" cxnId="{FF37E57B-0DE7-469E-9B5C-B38C214B22E2}">
      <dgm:prSet/>
      <dgm:spPr/>
      <dgm:t>
        <a:bodyPr/>
        <a:lstStyle/>
        <a:p>
          <a:endParaRPr lang="en-US"/>
        </a:p>
      </dgm:t>
    </dgm:pt>
    <dgm:pt modelId="{F4837D0C-F5B5-41F8-818F-0E181E99336C}">
      <dgm:prSet phldrT="[Text]" custT="1"/>
      <dgm:spPr/>
      <dgm:t>
        <a:bodyPr/>
        <a:lstStyle/>
        <a:p>
          <a:r>
            <a:rPr lang="en-US" sz="2000" dirty="0"/>
            <a:t>Blocked or inaccessible egress</a:t>
          </a:r>
        </a:p>
      </dgm:t>
    </dgm:pt>
    <dgm:pt modelId="{7638DF2E-DD2A-4236-958A-529EDAFF8142}" type="parTrans" cxnId="{9ED822AD-65DA-4082-B151-FADC90DB7AEC}">
      <dgm:prSet/>
      <dgm:spPr/>
      <dgm:t>
        <a:bodyPr/>
        <a:lstStyle/>
        <a:p>
          <a:endParaRPr lang="en-US"/>
        </a:p>
      </dgm:t>
    </dgm:pt>
    <dgm:pt modelId="{55167BBD-597D-43D3-887C-9ED07CFFB252}" type="sibTrans" cxnId="{9ED822AD-65DA-4082-B151-FADC90DB7AEC}">
      <dgm:prSet/>
      <dgm:spPr/>
      <dgm:t>
        <a:bodyPr/>
        <a:lstStyle/>
        <a:p>
          <a:endParaRPr lang="en-US"/>
        </a:p>
      </dgm:t>
    </dgm:pt>
    <dgm:pt modelId="{4495FB15-FEEE-404E-96D2-8BF2B29C0BEF}" type="pres">
      <dgm:prSet presAssocID="{26D68B12-85C6-4260-8890-EEC9552C9858}" presName="Name0" presStyleCnt="0">
        <dgm:presLayoutVars>
          <dgm:dir/>
          <dgm:animLvl val="lvl"/>
          <dgm:resizeHandles val="exact"/>
        </dgm:presLayoutVars>
      </dgm:prSet>
      <dgm:spPr/>
    </dgm:pt>
    <dgm:pt modelId="{B39968FC-5798-4891-8EAD-4181A6D497E7}" type="pres">
      <dgm:prSet presAssocID="{7B9634C8-8E62-43F3-A3E1-FDA820A87C9B}" presName="linNode" presStyleCnt="0"/>
      <dgm:spPr/>
    </dgm:pt>
    <dgm:pt modelId="{BB0FCFB2-47F2-4A6F-A509-09A19EA14D76}" type="pres">
      <dgm:prSet presAssocID="{7B9634C8-8E62-43F3-A3E1-FDA820A87C9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01220-A5E5-4268-9C69-0D9BB6F291A4}" type="pres">
      <dgm:prSet presAssocID="{7B9634C8-8E62-43F3-A3E1-FDA820A87C9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371F1-60D5-4250-85F4-5F149C4A9E7C}" type="pres">
      <dgm:prSet presAssocID="{2E981298-E4FB-48CC-9F97-45C4ECE4C31C}" presName="sp" presStyleCnt="0"/>
      <dgm:spPr/>
    </dgm:pt>
    <dgm:pt modelId="{F762AC7A-7A49-49AD-9D79-628F4C41438B}" type="pres">
      <dgm:prSet presAssocID="{1D3C6075-1BBA-4E79-A422-448FD6C800FC}" presName="linNode" presStyleCnt="0"/>
      <dgm:spPr/>
    </dgm:pt>
    <dgm:pt modelId="{0480B704-8383-4228-ADBB-5FFFC59F38DE}" type="pres">
      <dgm:prSet presAssocID="{1D3C6075-1BBA-4E79-A422-448FD6C800FC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4B05D7-F952-4130-8C4C-CA135EB47C8B}" type="pres">
      <dgm:prSet presAssocID="{1D3C6075-1BBA-4E79-A422-448FD6C800FC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548660-DED6-4F30-B7F3-3A7A4B6B2382}" type="pres">
      <dgm:prSet presAssocID="{58CA0C09-BA0C-4FE1-9F5C-C82E29B329C3}" presName="sp" presStyleCnt="0"/>
      <dgm:spPr/>
    </dgm:pt>
    <dgm:pt modelId="{66E8C5DE-A17E-46DB-9441-05C625E4145F}" type="pres">
      <dgm:prSet presAssocID="{E626D1AD-41BA-4F0A-B4C6-5A3BDA126A5A}" presName="linNode" presStyleCnt="0"/>
      <dgm:spPr/>
    </dgm:pt>
    <dgm:pt modelId="{28C6BAAB-72A1-45B7-9D50-29E5DB2664CB}" type="pres">
      <dgm:prSet presAssocID="{E626D1AD-41BA-4F0A-B4C6-5A3BDA126A5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89EB56-F63D-48E3-9C86-A39BF035CE55}" type="pres">
      <dgm:prSet presAssocID="{E626D1AD-41BA-4F0A-B4C6-5A3BDA126A5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3A594-778A-47B9-BA1F-E9244DEBFA54}" type="pres">
      <dgm:prSet presAssocID="{2653212C-4C13-4BC8-837C-10811F9C1315}" presName="sp" presStyleCnt="0"/>
      <dgm:spPr/>
    </dgm:pt>
    <dgm:pt modelId="{38982341-07C2-4378-BEC2-F0132956C0B6}" type="pres">
      <dgm:prSet presAssocID="{BE8844D7-6B2A-49EC-BE34-BE8CEC134DB3}" presName="linNode" presStyleCnt="0"/>
      <dgm:spPr/>
    </dgm:pt>
    <dgm:pt modelId="{8223BC54-D708-4718-86F5-FC90A461EE50}" type="pres">
      <dgm:prSet presAssocID="{BE8844D7-6B2A-49EC-BE34-BE8CEC134DB3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E2AB09-B20A-422A-8601-F925747DB4AF}" type="pres">
      <dgm:prSet presAssocID="{BE8844D7-6B2A-49EC-BE34-BE8CEC134DB3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F37E57B-0DE7-469E-9B5C-B38C214B22E2}" srcId="{BE8844D7-6B2A-49EC-BE34-BE8CEC134DB3}" destId="{E030C9B9-64C7-4EC1-88E4-48E6248BCE4F}" srcOrd="0" destOrd="0" parTransId="{A52DE892-0BCD-4962-AA35-FE704F8AA78B}" sibTransId="{CF7634CE-624C-4974-8E2C-4C4DA5C8A6EB}"/>
    <dgm:cxn modelId="{B2FAF9BE-7A50-4ABF-90BE-9B8C73B51C72}" srcId="{E626D1AD-41BA-4F0A-B4C6-5A3BDA126A5A}" destId="{0209BF4A-199A-4D5D-91AB-9878C92D721D}" srcOrd="0" destOrd="0" parTransId="{284B601F-17EC-4C51-89A7-2A2000A5F636}" sibTransId="{D6B3A977-A89C-4E90-A625-9932E77C617D}"/>
    <dgm:cxn modelId="{68B50A21-5CAC-4CFB-808E-9AAEABE3EB2F}" type="presOf" srcId="{26D68B12-85C6-4260-8890-EEC9552C9858}" destId="{4495FB15-FEEE-404E-96D2-8BF2B29C0BEF}" srcOrd="0" destOrd="0" presId="urn:microsoft.com/office/officeart/2005/8/layout/vList5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4D8D6215-ECBE-4F28-B673-0746128A6D9D}" srcId="{7B9634C8-8E62-43F3-A3E1-FDA820A87C9B}" destId="{C95BC4AC-1262-46E3-AFB6-9A9A1C4EEF63}" srcOrd="1" destOrd="0" parTransId="{87BF76F3-7349-4A57-ADCF-AC91F5C06887}" sibTransId="{6283DBE9-580B-470E-9DA8-E29801BCCBC1}"/>
    <dgm:cxn modelId="{3C106750-4523-49AD-8615-C49A9FE7D537}" type="presOf" srcId="{7B9634C8-8E62-43F3-A3E1-FDA820A87C9B}" destId="{BB0FCFB2-47F2-4A6F-A509-09A19EA14D76}" srcOrd="0" destOrd="0" presId="urn:microsoft.com/office/officeart/2005/8/layout/vList5"/>
    <dgm:cxn modelId="{FCC63C3A-06F5-415E-AE43-8845EC14F904}" srcId="{26D68B12-85C6-4260-8890-EEC9552C9858}" destId="{E626D1AD-41BA-4F0A-B4C6-5A3BDA126A5A}" srcOrd="2" destOrd="0" parTransId="{01FC2EB2-A3BC-4E88-961B-39F3C26657D5}" sibTransId="{2653212C-4C13-4BC8-837C-10811F9C1315}"/>
    <dgm:cxn modelId="{9ED822AD-65DA-4082-B151-FADC90DB7AEC}" srcId="{BE8844D7-6B2A-49EC-BE34-BE8CEC134DB3}" destId="{F4837D0C-F5B5-41F8-818F-0E181E99336C}" srcOrd="1" destOrd="0" parTransId="{7638DF2E-DD2A-4236-958A-529EDAFF8142}" sibTransId="{55167BBD-597D-43D3-887C-9ED07CFFB252}"/>
    <dgm:cxn modelId="{3961C205-6A91-49AE-B8A7-9DC5779A9409}" srcId="{1D3C6075-1BBA-4E79-A422-448FD6C800FC}" destId="{6CDA9372-3868-4C02-9C6A-44560694C725}" srcOrd="0" destOrd="0" parTransId="{D684FCAB-348B-4B58-973D-7E3C02152E11}" sibTransId="{C9F52044-18C2-454C-80E9-6CF0E810EDDD}"/>
    <dgm:cxn modelId="{43B3859E-704C-4A30-B47E-BAAFF382D481}" type="presOf" srcId="{E626D1AD-41BA-4F0A-B4C6-5A3BDA126A5A}" destId="{28C6BAAB-72A1-45B7-9D50-29E5DB2664CB}" srcOrd="0" destOrd="0" presId="urn:microsoft.com/office/officeart/2005/8/layout/vList5"/>
    <dgm:cxn modelId="{0B6A6638-4EFA-4480-99B3-3271DADA6854}" type="presOf" srcId="{C95BC4AC-1262-46E3-AFB6-9A9A1C4EEF63}" destId="{D2D01220-A5E5-4268-9C69-0D9BB6F291A4}" srcOrd="0" destOrd="1" presId="urn:microsoft.com/office/officeart/2005/8/layout/vList5"/>
    <dgm:cxn modelId="{9F22973B-9CC3-41D5-8758-01A3ECAF8436}" srcId="{26D68B12-85C6-4260-8890-EEC9552C9858}" destId="{BE8844D7-6B2A-49EC-BE34-BE8CEC134DB3}" srcOrd="3" destOrd="0" parTransId="{BDFCB600-AC85-407C-96C3-15E47755152C}" sibTransId="{C4B25927-BCD5-4E22-8421-45D550217770}"/>
    <dgm:cxn modelId="{E5D05C39-FB31-498D-A772-1E5F524E8396}" type="presOf" srcId="{6CDA9372-3868-4C02-9C6A-44560694C725}" destId="{FD4B05D7-F952-4130-8C4C-CA135EB47C8B}" srcOrd="0" destOrd="0" presId="urn:microsoft.com/office/officeart/2005/8/layout/vList5"/>
    <dgm:cxn modelId="{CEB911DF-79A3-41B9-9E91-4B17DEF32F86}" srcId="{26D68B12-85C6-4260-8890-EEC9552C9858}" destId="{1D3C6075-1BBA-4E79-A422-448FD6C800FC}" srcOrd="1" destOrd="0" parTransId="{42810869-C250-4E30-8C3B-3297A77C9FB8}" sibTransId="{58CA0C09-BA0C-4FE1-9F5C-C82E29B329C3}"/>
    <dgm:cxn modelId="{388220F6-B437-4B23-8FE4-8AB7D6BB99D6}" type="presOf" srcId="{9BBB9EB4-FD42-427D-811B-2764C49B99E2}" destId="{D2D01220-A5E5-4268-9C69-0D9BB6F291A4}" srcOrd="0" destOrd="0" presId="urn:microsoft.com/office/officeart/2005/8/layout/vList5"/>
    <dgm:cxn modelId="{C397FDA1-31A9-4A6B-AE98-1FB5BB59D5F6}" type="presOf" srcId="{BE8844D7-6B2A-49EC-BE34-BE8CEC134DB3}" destId="{8223BC54-D708-4718-86F5-FC90A461EE50}" srcOrd="0" destOrd="0" presId="urn:microsoft.com/office/officeart/2005/8/layout/vList5"/>
    <dgm:cxn modelId="{64FF8718-6C4E-4D90-B552-0F7A44C943F0}" srcId="{E626D1AD-41BA-4F0A-B4C6-5A3BDA126A5A}" destId="{44D4A994-594C-4B68-8CD6-95A50114040F}" srcOrd="1" destOrd="0" parTransId="{BBB81CA9-9B84-4413-8C86-7AA671DC7B63}" sibTransId="{0AA0CDAE-1380-4371-8BF1-7211B30C6067}"/>
    <dgm:cxn modelId="{79A3A7E7-2BEE-4C4C-ACE0-B86215E382B8}" type="presOf" srcId="{44D4A994-594C-4B68-8CD6-95A50114040F}" destId="{A089EB56-F63D-48E3-9C86-A39BF035CE55}" srcOrd="0" destOrd="1" presId="urn:microsoft.com/office/officeart/2005/8/layout/vList5"/>
    <dgm:cxn modelId="{5CBE6885-634C-4A26-A273-1F5ABB8EC56D}" type="presOf" srcId="{E030C9B9-64C7-4EC1-88E4-48E6248BCE4F}" destId="{1EE2AB09-B20A-422A-8601-F925747DB4AF}" srcOrd="0" destOrd="0" presId="urn:microsoft.com/office/officeart/2005/8/layout/vList5"/>
    <dgm:cxn modelId="{DCDB466D-4AD6-4E29-A919-69C9BD1944DE}" type="presOf" srcId="{0209BF4A-199A-4D5D-91AB-9878C92D721D}" destId="{A089EB56-F63D-48E3-9C86-A39BF035CE55}" srcOrd="0" destOrd="0" presId="urn:microsoft.com/office/officeart/2005/8/layout/vList5"/>
    <dgm:cxn modelId="{2AF177EA-5E20-43F7-B683-2C9A3EA5DA23}" type="presOf" srcId="{1D3C6075-1BBA-4E79-A422-448FD6C800FC}" destId="{0480B704-8383-4228-ADBB-5FFFC59F38DE}" srcOrd="0" destOrd="0" presId="urn:microsoft.com/office/officeart/2005/8/layout/vList5"/>
    <dgm:cxn modelId="{D12CB253-85B6-49E0-B0E4-813F761BF870}" type="presOf" srcId="{F4837D0C-F5B5-41F8-818F-0E181E99336C}" destId="{1EE2AB09-B20A-422A-8601-F925747DB4AF}" srcOrd="0" destOrd="1" presId="urn:microsoft.com/office/officeart/2005/8/layout/vList5"/>
    <dgm:cxn modelId="{4E2CE410-69C3-4222-9D5C-D80B58678462}" srcId="{7B9634C8-8E62-43F3-A3E1-FDA820A87C9B}" destId="{9BBB9EB4-FD42-427D-811B-2764C49B99E2}" srcOrd="0" destOrd="0" parTransId="{4EC76982-D0C4-48C2-ADA2-1C5E11055A74}" sibTransId="{2AA18543-CC19-48AC-B36F-717C48CB9184}"/>
    <dgm:cxn modelId="{8B0A4E56-970C-40E4-AF6C-9B425F3C11F7}" type="presParOf" srcId="{4495FB15-FEEE-404E-96D2-8BF2B29C0BEF}" destId="{B39968FC-5798-4891-8EAD-4181A6D497E7}" srcOrd="0" destOrd="0" presId="urn:microsoft.com/office/officeart/2005/8/layout/vList5"/>
    <dgm:cxn modelId="{4B6F4824-1610-42CC-BE11-A6FACB1E21AE}" type="presParOf" srcId="{B39968FC-5798-4891-8EAD-4181A6D497E7}" destId="{BB0FCFB2-47F2-4A6F-A509-09A19EA14D76}" srcOrd="0" destOrd="0" presId="urn:microsoft.com/office/officeart/2005/8/layout/vList5"/>
    <dgm:cxn modelId="{90A7A185-793D-46D7-BCF5-16A8400A6184}" type="presParOf" srcId="{B39968FC-5798-4891-8EAD-4181A6D497E7}" destId="{D2D01220-A5E5-4268-9C69-0D9BB6F291A4}" srcOrd="1" destOrd="0" presId="urn:microsoft.com/office/officeart/2005/8/layout/vList5"/>
    <dgm:cxn modelId="{E2B25533-9846-4CD9-966F-6E7CBBC2737B}" type="presParOf" srcId="{4495FB15-FEEE-404E-96D2-8BF2B29C0BEF}" destId="{CAF371F1-60D5-4250-85F4-5F149C4A9E7C}" srcOrd="1" destOrd="0" presId="urn:microsoft.com/office/officeart/2005/8/layout/vList5"/>
    <dgm:cxn modelId="{DCD5DCAC-84F7-4864-86DE-B7E75E783887}" type="presParOf" srcId="{4495FB15-FEEE-404E-96D2-8BF2B29C0BEF}" destId="{F762AC7A-7A49-49AD-9D79-628F4C41438B}" srcOrd="2" destOrd="0" presId="urn:microsoft.com/office/officeart/2005/8/layout/vList5"/>
    <dgm:cxn modelId="{F6D6C00F-1A0A-428E-952C-396187874CFE}" type="presParOf" srcId="{F762AC7A-7A49-49AD-9D79-628F4C41438B}" destId="{0480B704-8383-4228-ADBB-5FFFC59F38DE}" srcOrd="0" destOrd="0" presId="urn:microsoft.com/office/officeart/2005/8/layout/vList5"/>
    <dgm:cxn modelId="{FDD59948-2FA3-46DF-92D2-1786441ED4D8}" type="presParOf" srcId="{F762AC7A-7A49-49AD-9D79-628F4C41438B}" destId="{FD4B05D7-F952-4130-8C4C-CA135EB47C8B}" srcOrd="1" destOrd="0" presId="urn:microsoft.com/office/officeart/2005/8/layout/vList5"/>
    <dgm:cxn modelId="{80D17CA0-365E-4131-AF84-D967575DC0F8}" type="presParOf" srcId="{4495FB15-FEEE-404E-96D2-8BF2B29C0BEF}" destId="{9A548660-DED6-4F30-B7F3-3A7A4B6B2382}" srcOrd="3" destOrd="0" presId="urn:microsoft.com/office/officeart/2005/8/layout/vList5"/>
    <dgm:cxn modelId="{4D2836EB-F754-4080-AE6F-0F356EE21EA8}" type="presParOf" srcId="{4495FB15-FEEE-404E-96D2-8BF2B29C0BEF}" destId="{66E8C5DE-A17E-46DB-9441-05C625E4145F}" srcOrd="4" destOrd="0" presId="urn:microsoft.com/office/officeart/2005/8/layout/vList5"/>
    <dgm:cxn modelId="{772D048A-F22B-472F-BBE6-F839078BFABB}" type="presParOf" srcId="{66E8C5DE-A17E-46DB-9441-05C625E4145F}" destId="{28C6BAAB-72A1-45B7-9D50-29E5DB2664CB}" srcOrd="0" destOrd="0" presId="urn:microsoft.com/office/officeart/2005/8/layout/vList5"/>
    <dgm:cxn modelId="{1105397F-E5C9-4F7C-835C-45A649695419}" type="presParOf" srcId="{66E8C5DE-A17E-46DB-9441-05C625E4145F}" destId="{A089EB56-F63D-48E3-9C86-A39BF035CE55}" srcOrd="1" destOrd="0" presId="urn:microsoft.com/office/officeart/2005/8/layout/vList5"/>
    <dgm:cxn modelId="{765EA739-618F-4E09-BC80-6AD28B8F08EC}" type="presParOf" srcId="{4495FB15-FEEE-404E-96D2-8BF2B29C0BEF}" destId="{E803A594-778A-47B9-BA1F-E9244DEBFA54}" srcOrd="5" destOrd="0" presId="urn:microsoft.com/office/officeart/2005/8/layout/vList5"/>
    <dgm:cxn modelId="{843CD764-822D-40F8-9914-E5FF17A9A9D2}" type="presParOf" srcId="{4495FB15-FEEE-404E-96D2-8BF2B29C0BEF}" destId="{38982341-07C2-4378-BEC2-F0132956C0B6}" srcOrd="6" destOrd="0" presId="urn:microsoft.com/office/officeart/2005/8/layout/vList5"/>
    <dgm:cxn modelId="{62B041EC-8A28-46B1-BA62-56B2AD3DF1F7}" type="presParOf" srcId="{38982341-07C2-4378-BEC2-F0132956C0B6}" destId="{8223BC54-D708-4718-86F5-FC90A461EE50}" srcOrd="0" destOrd="0" presId="urn:microsoft.com/office/officeart/2005/8/layout/vList5"/>
    <dgm:cxn modelId="{511DD4DF-A9BA-422C-ACC6-13FF8F8B3D21}" type="presParOf" srcId="{38982341-07C2-4378-BEC2-F0132956C0B6}" destId="{1EE2AB09-B20A-422A-8601-F925747DB4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5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New Constructions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094E68F7-D306-4C6D-8B19-3540BFA64E25}">
      <dgm:prSet phldrT="[Text]" custT="1"/>
      <dgm:spPr/>
      <dgm:t>
        <a:bodyPr/>
        <a:lstStyle/>
        <a:p>
          <a:r>
            <a:rPr lang="en-US" sz="2000" dirty="0"/>
            <a:t>Conducted when a structure is built</a:t>
          </a:r>
        </a:p>
      </dgm:t>
    </dgm:pt>
    <dgm:pt modelId="{A26CC16D-15F5-49C7-8839-D691895FDE10}" type="parTrans" cxnId="{1FD06815-9D09-46C3-AD4A-D61284805490}">
      <dgm:prSet/>
      <dgm:spPr/>
      <dgm:t>
        <a:bodyPr/>
        <a:lstStyle/>
        <a:p>
          <a:endParaRPr lang="en-US"/>
        </a:p>
      </dgm:t>
    </dgm:pt>
    <dgm:pt modelId="{2C163DF2-B24E-4E39-B65D-87B0F8BC5CF8}" type="sibTrans" cxnId="{1FD06815-9D09-46C3-AD4A-D61284805490}">
      <dgm:prSet/>
      <dgm:spPr/>
      <dgm:t>
        <a:bodyPr/>
        <a:lstStyle/>
        <a:p>
          <a:endParaRPr lang="en-US"/>
        </a:p>
      </dgm:t>
    </dgm:pt>
    <dgm:pt modelId="{2187D4F5-93F0-4AC3-82A8-39DBE1AD8F54}">
      <dgm:prSet phldrT="[Text]" custT="1"/>
      <dgm:spPr/>
      <dgm:t>
        <a:bodyPr/>
        <a:lstStyle/>
        <a:p>
          <a:r>
            <a:rPr lang="en-US" sz="2000" dirty="0"/>
            <a:t>Conducted when changes are made to existing structures</a:t>
          </a:r>
        </a:p>
      </dgm:t>
    </dgm:pt>
    <dgm:pt modelId="{DD0E982F-E4A5-4699-8B6B-4270CB8C60DE}" type="parTrans" cxnId="{9F2D8C15-AC7F-4050-8BC0-42A3D046A003}">
      <dgm:prSet/>
      <dgm:spPr/>
      <dgm:t>
        <a:bodyPr/>
        <a:lstStyle/>
        <a:p>
          <a:endParaRPr lang="en-US"/>
        </a:p>
      </dgm:t>
    </dgm:pt>
    <dgm:pt modelId="{3AC1CD38-058C-47DA-AEEB-2E5359C4157F}" type="sibTrans" cxnId="{9F2D8C15-AC7F-4050-8BC0-42A3D046A003}">
      <dgm:prSet/>
      <dgm:spPr/>
      <dgm:t>
        <a:bodyPr/>
        <a:lstStyle/>
        <a:p>
          <a:endParaRPr lang="en-US"/>
        </a:p>
      </dgm:t>
    </dgm:pt>
    <dgm:pt modelId="{927949D7-F70A-45ED-87D8-8083862785A5}">
      <dgm:prSet phldrT="[Text]" custT="1"/>
      <dgm:spPr/>
      <dgm:t>
        <a:bodyPr/>
        <a:lstStyle/>
        <a:p>
          <a:r>
            <a:rPr lang="en-US" sz="2000" dirty="0"/>
            <a:t>Includes demolitions</a:t>
          </a:r>
        </a:p>
      </dgm:t>
    </dgm:pt>
    <dgm:pt modelId="{E5C35DE0-8BC6-486A-9B36-14B0F0B3A948}" type="parTrans" cxnId="{5CDDB458-E77A-4C7B-8A2C-D0170D9D90F6}">
      <dgm:prSet/>
      <dgm:spPr/>
      <dgm:t>
        <a:bodyPr/>
        <a:lstStyle/>
        <a:p>
          <a:endParaRPr lang="en-US"/>
        </a:p>
      </dgm:t>
    </dgm:pt>
    <dgm:pt modelId="{A5F5322B-BA32-40D3-92E1-36FDA45CDC06}" type="sibTrans" cxnId="{5CDDB458-E77A-4C7B-8A2C-D0170D9D90F6}">
      <dgm:prSet/>
      <dgm:spPr/>
      <dgm:t>
        <a:bodyPr/>
        <a:lstStyle/>
        <a:p>
          <a:endParaRPr lang="en-US"/>
        </a:p>
      </dgm:t>
    </dgm:pt>
    <dgm:pt modelId="{C7C797CA-BD9D-4BE2-84B1-E51D5088B755}">
      <dgm:prSet phldrT="[Text]" custT="1"/>
      <dgm:spPr/>
      <dgm:t>
        <a:bodyPr/>
        <a:lstStyle/>
        <a:p>
          <a:r>
            <a:rPr lang="en-US" sz="2400" dirty="0"/>
            <a:t>Change in Occupancy </a:t>
          </a:r>
        </a:p>
      </dgm:t>
    </dgm:pt>
    <dgm:pt modelId="{B9000A2D-46E2-4EDD-8E4D-66D3DD471E40}" type="parTrans" cxnId="{DC2AAEE2-0574-487C-B71F-EA3C83425040}">
      <dgm:prSet/>
      <dgm:spPr/>
      <dgm:t>
        <a:bodyPr/>
        <a:lstStyle/>
        <a:p>
          <a:endParaRPr lang="en-US"/>
        </a:p>
      </dgm:t>
    </dgm:pt>
    <dgm:pt modelId="{AA885083-5661-478D-A744-BB231F1DC7CE}" type="sibTrans" cxnId="{DC2AAEE2-0574-487C-B71F-EA3C83425040}">
      <dgm:prSet/>
      <dgm:spPr/>
      <dgm:t>
        <a:bodyPr/>
        <a:lstStyle/>
        <a:p>
          <a:endParaRPr lang="en-US"/>
        </a:p>
      </dgm:t>
    </dgm:pt>
    <dgm:pt modelId="{4F585F2C-A6C5-41B2-824E-F4484F2B2807}">
      <dgm:prSet phldrT="[Text]" custT="1"/>
      <dgm:spPr/>
      <dgm:t>
        <a:bodyPr/>
        <a:lstStyle/>
        <a:p>
          <a:r>
            <a:rPr lang="en-US" sz="2000" dirty="0"/>
            <a:t>Performed when occupancy classification changes</a:t>
          </a:r>
        </a:p>
      </dgm:t>
    </dgm:pt>
    <dgm:pt modelId="{DD457DE9-8B78-4217-9771-DA626B30A6CE}" type="parTrans" cxnId="{F4AC31D5-A0CC-40B3-B8D0-82ABC1125D64}">
      <dgm:prSet/>
      <dgm:spPr/>
      <dgm:t>
        <a:bodyPr/>
        <a:lstStyle/>
        <a:p>
          <a:endParaRPr lang="en-US"/>
        </a:p>
      </dgm:t>
    </dgm:pt>
    <dgm:pt modelId="{7B669F65-789B-468E-ACB8-09FC5DEB1AD3}" type="sibTrans" cxnId="{F4AC31D5-A0CC-40B3-B8D0-82ABC1125D64}">
      <dgm:prSet/>
      <dgm:spPr/>
      <dgm:t>
        <a:bodyPr/>
        <a:lstStyle/>
        <a:p>
          <a:endParaRPr lang="en-US"/>
        </a:p>
      </dgm:t>
    </dgm:pt>
    <dgm:pt modelId="{62BB7646-C768-4EDB-8F5F-54482C589AE7}">
      <dgm:prSet phldrT="[Text]" custT="1"/>
      <dgm:spPr/>
      <dgm:t>
        <a:bodyPr/>
        <a:lstStyle/>
        <a:p>
          <a:r>
            <a:rPr lang="en-US" sz="2000" dirty="0"/>
            <a:t>Required for code compliance</a:t>
          </a:r>
        </a:p>
      </dgm:t>
    </dgm:pt>
    <dgm:pt modelId="{92174091-FE6B-4803-9378-FE6412B7AC83}" type="parTrans" cxnId="{5968832C-C29C-45B6-9A84-BFBF464A1D85}">
      <dgm:prSet/>
      <dgm:spPr/>
      <dgm:t>
        <a:bodyPr/>
        <a:lstStyle/>
        <a:p>
          <a:endParaRPr lang="en-US"/>
        </a:p>
      </dgm:t>
    </dgm:pt>
    <dgm:pt modelId="{8EF52BAE-1B17-4D6D-B790-97E9C4665712}" type="sibTrans" cxnId="{5968832C-C29C-45B6-9A84-BFBF464A1D85}">
      <dgm:prSet/>
      <dgm:spPr/>
      <dgm:t>
        <a:bodyPr/>
        <a:lstStyle/>
        <a:p>
          <a:endParaRPr lang="en-US"/>
        </a:p>
      </dgm:t>
    </dgm:pt>
    <dgm:pt modelId="{468D7560-C022-49A1-B063-6942EFA78CC2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dirty="0"/>
            <a:t>Owner/Occupant Request</a:t>
          </a:r>
        </a:p>
      </dgm:t>
    </dgm:pt>
    <dgm:pt modelId="{95088CC2-5710-4949-B754-AC6A92728CD7}" type="parTrans" cxnId="{2E37F9E8-E916-4620-AC5C-605EFF8FBA38}">
      <dgm:prSet/>
      <dgm:spPr/>
      <dgm:t>
        <a:bodyPr/>
        <a:lstStyle/>
        <a:p>
          <a:endParaRPr lang="en-US"/>
        </a:p>
      </dgm:t>
    </dgm:pt>
    <dgm:pt modelId="{91E637DD-70CE-44F5-A5AB-C413F3FAF7B6}" type="sibTrans" cxnId="{2E37F9E8-E916-4620-AC5C-605EFF8FBA38}">
      <dgm:prSet/>
      <dgm:spPr/>
      <dgm:t>
        <a:bodyPr/>
        <a:lstStyle/>
        <a:p>
          <a:endParaRPr lang="en-US"/>
        </a:p>
      </dgm:t>
    </dgm:pt>
    <dgm:pt modelId="{B71AACE6-64B9-4A13-8CA3-12C784072431}">
      <dgm:prSet phldrT="[Text]" custT="1"/>
      <dgm:spPr/>
      <dgm:t>
        <a:bodyPr/>
        <a:lstStyle/>
        <a:p>
          <a:r>
            <a:rPr lang="en-US" sz="2000" dirty="0"/>
            <a:t>Happens occasionally</a:t>
          </a:r>
        </a:p>
      </dgm:t>
    </dgm:pt>
    <dgm:pt modelId="{D4657CE0-7C6B-4576-87AF-E7A750A53820}" type="parTrans" cxnId="{B4E368E7-16BF-43AF-83E2-50C4CC2DAF08}">
      <dgm:prSet/>
      <dgm:spPr/>
      <dgm:t>
        <a:bodyPr/>
        <a:lstStyle/>
        <a:p>
          <a:endParaRPr lang="en-US"/>
        </a:p>
      </dgm:t>
    </dgm:pt>
    <dgm:pt modelId="{31594B5C-BC19-4E4B-BCA5-1569AD90A0D1}" type="sibTrans" cxnId="{B4E368E7-16BF-43AF-83E2-50C4CC2DAF08}">
      <dgm:prSet/>
      <dgm:spPr/>
      <dgm:t>
        <a:bodyPr/>
        <a:lstStyle/>
        <a:p>
          <a:endParaRPr lang="en-US"/>
        </a:p>
      </dgm:t>
    </dgm:pt>
    <dgm:pt modelId="{5A5C10E2-D1D7-4DDC-B8B3-42D4A4D9A629}">
      <dgm:prSet phldrT="[Text]" custT="1"/>
      <dgm:spPr/>
      <dgm:t>
        <a:bodyPr/>
        <a:lstStyle/>
        <a:p>
          <a:r>
            <a:rPr lang="en-US" sz="2000" dirty="0"/>
            <a:t>May be required by government/insurance agency</a:t>
          </a:r>
        </a:p>
      </dgm:t>
    </dgm:pt>
    <dgm:pt modelId="{2D579E1A-BA21-45DA-B9C9-934748742F83}" type="parTrans" cxnId="{B56DF152-060D-4BA7-8F64-D2D60CAA4F55}">
      <dgm:prSet/>
      <dgm:spPr/>
      <dgm:t>
        <a:bodyPr/>
        <a:lstStyle/>
        <a:p>
          <a:endParaRPr lang="en-US"/>
        </a:p>
      </dgm:t>
    </dgm:pt>
    <dgm:pt modelId="{31165CE1-0B59-4263-9BFD-5F3D870EB282}" type="sibTrans" cxnId="{B56DF152-060D-4BA7-8F64-D2D60CAA4F55}">
      <dgm:prSet/>
      <dgm:spPr/>
      <dgm:t>
        <a:bodyPr/>
        <a:lstStyle/>
        <a:p>
          <a:endParaRPr lang="en-US"/>
        </a:p>
      </dgm:t>
    </dgm:pt>
    <dgm:pt modelId="{4495FB15-FEEE-404E-96D2-8BF2B29C0BEF}" type="pres">
      <dgm:prSet presAssocID="{26D68B12-85C6-4260-8890-EEC9552C9858}" presName="Name0" presStyleCnt="0">
        <dgm:presLayoutVars>
          <dgm:dir/>
          <dgm:animLvl val="lvl"/>
          <dgm:resizeHandles val="exact"/>
        </dgm:presLayoutVars>
      </dgm:prSet>
      <dgm:spPr/>
    </dgm:pt>
    <dgm:pt modelId="{B39968FC-5798-4891-8EAD-4181A6D497E7}" type="pres">
      <dgm:prSet presAssocID="{7B9634C8-8E62-43F3-A3E1-FDA820A87C9B}" presName="linNode" presStyleCnt="0"/>
      <dgm:spPr/>
    </dgm:pt>
    <dgm:pt modelId="{BB0FCFB2-47F2-4A6F-A509-09A19EA14D76}" type="pres">
      <dgm:prSet presAssocID="{7B9634C8-8E62-43F3-A3E1-FDA820A87C9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D01220-A5E5-4268-9C69-0D9BB6F291A4}" type="pres">
      <dgm:prSet presAssocID="{7B9634C8-8E62-43F3-A3E1-FDA820A87C9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F371F1-60D5-4250-85F4-5F149C4A9E7C}" type="pres">
      <dgm:prSet presAssocID="{2E981298-E4FB-48CC-9F97-45C4ECE4C31C}" presName="sp" presStyleCnt="0"/>
      <dgm:spPr/>
    </dgm:pt>
    <dgm:pt modelId="{DF38F3AF-827D-477D-9F07-D92367EF45E4}" type="pres">
      <dgm:prSet presAssocID="{C7C797CA-BD9D-4BE2-84B1-E51D5088B755}" presName="linNode" presStyleCnt="0"/>
      <dgm:spPr/>
    </dgm:pt>
    <dgm:pt modelId="{95DE80BA-9F59-4D55-BA73-0E887BBEA435}" type="pres">
      <dgm:prSet presAssocID="{C7C797CA-BD9D-4BE2-84B1-E51D5088B75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025FF-55CE-4380-836D-4F92F5423BDA}" type="pres">
      <dgm:prSet presAssocID="{C7C797CA-BD9D-4BE2-84B1-E51D5088B755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C5D28-22F6-4A11-8175-3D5C68E484A8}" type="pres">
      <dgm:prSet presAssocID="{AA885083-5661-478D-A744-BB231F1DC7CE}" presName="sp" presStyleCnt="0"/>
      <dgm:spPr/>
    </dgm:pt>
    <dgm:pt modelId="{5569EB01-CFE9-400C-8FB3-198D55FB6200}" type="pres">
      <dgm:prSet presAssocID="{468D7560-C022-49A1-B063-6942EFA78CC2}" presName="linNode" presStyleCnt="0"/>
      <dgm:spPr/>
    </dgm:pt>
    <dgm:pt modelId="{6AEF630E-DFCA-4F1D-838E-11118E219A72}" type="pres">
      <dgm:prSet presAssocID="{468D7560-C022-49A1-B063-6942EFA78CC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70DC51-894F-49BC-AC88-CCB9A6C34A3B}" type="pres">
      <dgm:prSet presAssocID="{468D7560-C022-49A1-B063-6942EFA78CC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526478-C3FC-40EA-81DA-480298FC0E3F}" type="presOf" srcId="{468D7560-C022-49A1-B063-6942EFA78CC2}" destId="{6AEF630E-DFCA-4F1D-838E-11118E219A72}" srcOrd="0" destOrd="0" presId="urn:microsoft.com/office/officeart/2005/8/layout/vList5"/>
    <dgm:cxn modelId="{5968832C-C29C-45B6-9A84-BFBF464A1D85}" srcId="{C7C797CA-BD9D-4BE2-84B1-E51D5088B755}" destId="{62BB7646-C768-4EDB-8F5F-54482C589AE7}" srcOrd="1" destOrd="0" parTransId="{92174091-FE6B-4803-9378-FE6412B7AC83}" sibTransId="{8EF52BAE-1B17-4D6D-B790-97E9C4665712}"/>
    <dgm:cxn modelId="{B53E5E90-1455-4FEA-B30D-7D5160AA6402}" type="presOf" srcId="{B71AACE6-64B9-4A13-8CA3-12C784072431}" destId="{4170DC51-894F-49BC-AC88-CCB9A6C34A3B}" srcOrd="0" destOrd="0" presId="urn:microsoft.com/office/officeart/2005/8/layout/vList5"/>
    <dgm:cxn modelId="{C395146A-6EC6-4962-8437-CA0C1483FEB9}" type="presOf" srcId="{C7C797CA-BD9D-4BE2-84B1-E51D5088B755}" destId="{95DE80BA-9F59-4D55-BA73-0E887BBEA435}" srcOrd="0" destOrd="0" presId="urn:microsoft.com/office/officeart/2005/8/layout/vList5"/>
    <dgm:cxn modelId="{5CDDB458-E77A-4C7B-8A2C-D0170D9D90F6}" srcId="{7B9634C8-8E62-43F3-A3E1-FDA820A87C9B}" destId="{927949D7-F70A-45ED-87D8-8083862785A5}" srcOrd="2" destOrd="0" parTransId="{E5C35DE0-8BC6-486A-9B36-14B0F0B3A948}" sibTransId="{A5F5322B-BA32-40D3-92E1-36FDA45CDC06}"/>
    <dgm:cxn modelId="{55136173-3BC8-49DD-B24A-E192DC0BFEC0}" type="presOf" srcId="{7B9634C8-8E62-43F3-A3E1-FDA820A87C9B}" destId="{BB0FCFB2-47F2-4A6F-A509-09A19EA14D76}" srcOrd="0" destOrd="0" presId="urn:microsoft.com/office/officeart/2005/8/layout/vList5"/>
    <dgm:cxn modelId="{DC2AAEE2-0574-487C-B71F-EA3C83425040}" srcId="{26D68B12-85C6-4260-8890-EEC9552C9858}" destId="{C7C797CA-BD9D-4BE2-84B1-E51D5088B755}" srcOrd="1" destOrd="0" parTransId="{B9000A2D-46E2-4EDD-8E4D-66D3DD471E40}" sibTransId="{AA885083-5661-478D-A744-BB231F1DC7CE}"/>
    <dgm:cxn modelId="{B56DF152-060D-4BA7-8F64-D2D60CAA4F55}" srcId="{468D7560-C022-49A1-B063-6942EFA78CC2}" destId="{5A5C10E2-D1D7-4DDC-B8B3-42D4A4D9A629}" srcOrd="1" destOrd="0" parTransId="{2D579E1A-BA21-45DA-B9C9-934748742F83}" sibTransId="{31165CE1-0B59-4263-9BFD-5F3D870EB282}"/>
    <dgm:cxn modelId="{B4E368E7-16BF-43AF-83E2-50C4CC2DAF08}" srcId="{468D7560-C022-49A1-B063-6942EFA78CC2}" destId="{B71AACE6-64B9-4A13-8CA3-12C784072431}" srcOrd="0" destOrd="0" parTransId="{D4657CE0-7C6B-4576-87AF-E7A750A53820}" sibTransId="{31594B5C-BC19-4E4B-BCA5-1569AD90A0D1}"/>
    <dgm:cxn modelId="{1FD06815-9D09-46C3-AD4A-D61284805490}" srcId="{7B9634C8-8E62-43F3-A3E1-FDA820A87C9B}" destId="{094E68F7-D306-4C6D-8B19-3540BFA64E25}" srcOrd="0" destOrd="0" parTransId="{A26CC16D-15F5-49C7-8839-D691895FDE10}" sibTransId="{2C163DF2-B24E-4E39-B65D-87B0F8BC5CF8}"/>
    <dgm:cxn modelId="{F4AC31D5-A0CC-40B3-B8D0-82ABC1125D64}" srcId="{C7C797CA-BD9D-4BE2-84B1-E51D5088B755}" destId="{4F585F2C-A6C5-41B2-824E-F4484F2B2807}" srcOrd="0" destOrd="0" parTransId="{DD457DE9-8B78-4217-9771-DA626B30A6CE}" sibTransId="{7B669F65-789B-468E-ACB8-09FC5DEB1AD3}"/>
    <dgm:cxn modelId="{C738F5EE-C488-40F4-B05C-DF1CBDF7F87A}" type="presOf" srcId="{2187D4F5-93F0-4AC3-82A8-39DBE1AD8F54}" destId="{D2D01220-A5E5-4268-9C69-0D9BB6F291A4}" srcOrd="0" destOrd="1" presId="urn:microsoft.com/office/officeart/2005/8/layout/vList5"/>
    <dgm:cxn modelId="{2E37F9E8-E916-4620-AC5C-605EFF8FBA38}" srcId="{26D68B12-85C6-4260-8890-EEC9552C9858}" destId="{468D7560-C022-49A1-B063-6942EFA78CC2}" srcOrd="2" destOrd="0" parTransId="{95088CC2-5710-4949-B754-AC6A92728CD7}" sibTransId="{91E637DD-70CE-44F5-A5AB-C413F3FAF7B6}"/>
    <dgm:cxn modelId="{1F10CE60-33A4-4163-B672-E51F597B5E45}" type="presOf" srcId="{4F585F2C-A6C5-41B2-824E-F4484F2B2807}" destId="{7CA025FF-55CE-4380-836D-4F92F5423BDA}" srcOrd="0" destOrd="0" presId="urn:microsoft.com/office/officeart/2005/8/layout/vList5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9F2D8C15-AC7F-4050-8BC0-42A3D046A003}" srcId="{7B9634C8-8E62-43F3-A3E1-FDA820A87C9B}" destId="{2187D4F5-93F0-4AC3-82A8-39DBE1AD8F54}" srcOrd="1" destOrd="0" parTransId="{DD0E982F-E4A5-4699-8B6B-4270CB8C60DE}" sibTransId="{3AC1CD38-058C-47DA-AEEB-2E5359C4157F}"/>
    <dgm:cxn modelId="{9237F559-45D3-4FFB-9786-C85D79F82F45}" type="presOf" srcId="{5A5C10E2-D1D7-4DDC-B8B3-42D4A4D9A629}" destId="{4170DC51-894F-49BC-AC88-CCB9A6C34A3B}" srcOrd="0" destOrd="1" presId="urn:microsoft.com/office/officeart/2005/8/layout/vList5"/>
    <dgm:cxn modelId="{CFFFA3B1-51AB-4895-BA3F-AD9891828461}" type="presOf" srcId="{094E68F7-D306-4C6D-8B19-3540BFA64E25}" destId="{D2D01220-A5E5-4268-9C69-0D9BB6F291A4}" srcOrd="0" destOrd="0" presId="urn:microsoft.com/office/officeart/2005/8/layout/vList5"/>
    <dgm:cxn modelId="{34EC53BE-7623-4CAD-988D-84B0E4116E81}" type="presOf" srcId="{927949D7-F70A-45ED-87D8-8083862785A5}" destId="{D2D01220-A5E5-4268-9C69-0D9BB6F291A4}" srcOrd="0" destOrd="2" presId="urn:microsoft.com/office/officeart/2005/8/layout/vList5"/>
    <dgm:cxn modelId="{DC9A6661-EE30-42D1-AB09-C8759243937E}" type="presOf" srcId="{26D68B12-85C6-4260-8890-EEC9552C9858}" destId="{4495FB15-FEEE-404E-96D2-8BF2B29C0BEF}" srcOrd="0" destOrd="0" presId="urn:microsoft.com/office/officeart/2005/8/layout/vList5"/>
    <dgm:cxn modelId="{42B42FC9-D9CD-48BC-952A-DB9F03E8B164}" type="presOf" srcId="{62BB7646-C768-4EDB-8F5F-54482C589AE7}" destId="{7CA025FF-55CE-4380-836D-4F92F5423BDA}" srcOrd="0" destOrd="1" presId="urn:microsoft.com/office/officeart/2005/8/layout/vList5"/>
    <dgm:cxn modelId="{1F7B9DE5-B77D-4EE0-8DA9-63704C46D09A}" type="presParOf" srcId="{4495FB15-FEEE-404E-96D2-8BF2B29C0BEF}" destId="{B39968FC-5798-4891-8EAD-4181A6D497E7}" srcOrd="0" destOrd="0" presId="urn:microsoft.com/office/officeart/2005/8/layout/vList5"/>
    <dgm:cxn modelId="{558474AB-CEAB-4319-908C-0BB158084B8F}" type="presParOf" srcId="{B39968FC-5798-4891-8EAD-4181A6D497E7}" destId="{BB0FCFB2-47F2-4A6F-A509-09A19EA14D76}" srcOrd="0" destOrd="0" presId="urn:microsoft.com/office/officeart/2005/8/layout/vList5"/>
    <dgm:cxn modelId="{E24DB838-F594-49BB-B3ED-19CCF668908C}" type="presParOf" srcId="{B39968FC-5798-4891-8EAD-4181A6D497E7}" destId="{D2D01220-A5E5-4268-9C69-0D9BB6F291A4}" srcOrd="1" destOrd="0" presId="urn:microsoft.com/office/officeart/2005/8/layout/vList5"/>
    <dgm:cxn modelId="{F8A47C5A-6E0E-4CB6-88DD-E04A48E67215}" type="presParOf" srcId="{4495FB15-FEEE-404E-96D2-8BF2B29C0BEF}" destId="{CAF371F1-60D5-4250-85F4-5F149C4A9E7C}" srcOrd="1" destOrd="0" presId="urn:microsoft.com/office/officeart/2005/8/layout/vList5"/>
    <dgm:cxn modelId="{9C6B7CBC-BA48-44C4-9C90-B0ADCBDD0455}" type="presParOf" srcId="{4495FB15-FEEE-404E-96D2-8BF2B29C0BEF}" destId="{DF38F3AF-827D-477D-9F07-D92367EF45E4}" srcOrd="2" destOrd="0" presId="urn:microsoft.com/office/officeart/2005/8/layout/vList5"/>
    <dgm:cxn modelId="{58E0E214-66F2-4126-9538-191622EEA87F}" type="presParOf" srcId="{DF38F3AF-827D-477D-9F07-D92367EF45E4}" destId="{95DE80BA-9F59-4D55-BA73-0E887BBEA435}" srcOrd="0" destOrd="0" presId="urn:microsoft.com/office/officeart/2005/8/layout/vList5"/>
    <dgm:cxn modelId="{0912A824-5A66-4E78-831E-7355B70F10B0}" type="presParOf" srcId="{DF38F3AF-827D-477D-9F07-D92367EF45E4}" destId="{7CA025FF-55CE-4380-836D-4F92F5423BDA}" srcOrd="1" destOrd="0" presId="urn:microsoft.com/office/officeart/2005/8/layout/vList5"/>
    <dgm:cxn modelId="{09A66605-470B-41E8-A8CB-0693AFA0EA8A}" type="presParOf" srcId="{4495FB15-FEEE-404E-96D2-8BF2B29C0BEF}" destId="{1D3C5D28-22F6-4A11-8175-3D5C68E484A8}" srcOrd="3" destOrd="0" presId="urn:microsoft.com/office/officeart/2005/8/layout/vList5"/>
    <dgm:cxn modelId="{241366C3-B9B2-4589-9427-9D68788819D1}" type="presParOf" srcId="{4495FB15-FEEE-404E-96D2-8BF2B29C0BEF}" destId="{5569EB01-CFE9-400C-8FB3-198D55FB6200}" srcOrd="4" destOrd="0" presId="urn:microsoft.com/office/officeart/2005/8/layout/vList5"/>
    <dgm:cxn modelId="{ADE44F6B-1F44-4E25-80EE-DBD03909EA3F}" type="presParOf" srcId="{5569EB01-CFE9-400C-8FB3-198D55FB6200}" destId="{6AEF630E-DFCA-4F1D-838E-11118E219A72}" srcOrd="0" destOrd="0" presId="urn:microsoft.com/office/officeart/2005/8/layout/vList5"/>
    <dgm:cxn modelId="{8914B71D-9C29-473F-A913-64070F29F689}" type="presParOf" srcId="{5569EB01-CFE9-400C-8FB3-198D55FB6200}" destId="{4170DC51-894F-49BC-AC88-CCB9A6C34A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Used when sharing inspection responsibilities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C29651CD-40A6-46DE-A187-54015444C928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400" dirty="0"/>
            <a:t>Establish clear guidelines regarding procedures</a:t>
          </a:r>
        </a:p>
      </dgm:t>
    </dgm:pt>
    <dgm:pt modelId="{22C9A56B-C5D0-4004-8242-E67759B76683}" type="parTrans" cxnId="{CD769038-65A1-4A0D-9BD8-222CDC75BFAB}">
      <dgm:prSet/>
      <dgm:spPr/>
      <dgm:t>
        <a:bodyPr/>
        <a:lstStyle/>
        <a:p>
          <a:endParaRPr lang="en-US"/>
        </a:p>
      </dgm:t>
    </dgm:pt>
    <dgm:pt modelId="{66C5A680-16B1-4ECC-8210-1C10FD611868}" type="sibTrans" cxnId="{CD769038-65A1-4A0D-9BD8-222CDC75BFAB}">
      <dgm:prSet/>
      <dgm:spPr/>
      <dgm:t>
        <a:bodyPr/>
        <a:lstStyle/>
        <a:p>
          <a:endParaRPr lang="en-US"/>
        </a:p>
      </dgm:t>
    </dgm:pt>
    <dgm:pt modelId="{6054B58B-2185-47AE-A90F-EF83E6635611}" type="pres">
      <dgm:prSet presAssocID="{26D68B12-85C6-4260-8890-EEC9552C9858}" presName="Name0" presStyleCnt="0">
        <dgm:presLayoutVars>
          <dgm:chMax val="7"/>
          <dgm:chPref val="7"/>
          <dgm:dir/>
        </dgm:presLayoutVars>
      </dgm:prSet>
      <dgm:spPr/>
    </dgm:pt>
    <dgm:pt modelId="{C533CF08-567B-409A-917C-07464BE4B29B}" type="pres">
      <dgm:prSet presAssocID="{26D68B12-85C6-4260-8890-EEC9552C9858}" presName="Name1" presStyleCnt="0"/>
      <dgm:spPr/>
    </dgm:pt>
    <dgm:pt modelId="{B33CFA8C-A31A-4017-AC00-F12556BC408F}" type="pres">
      <dgm:prSet presAssocID="{26D68B12-85C6-4260-8890-EEC9552C9858}" presName="cycle" presStyleCnt="0"/>
      <dgm:spPr/>
    </dgm:pt>
    <dgm:pt modelId="{982227C7-D257-450E-B9EF-B44A085C2286}" type="pres">
      <dgm:prSet presAssocID="{26D68B12-85C6-4260-8890-EEC9552C9858}" presName="srcNode" presStyleLbl="node1" presStyleIdx="0" presStyleCnt="2"/>
      <dgm:spPr/>
    </dgm:pt>
    <dgm:pt modelId="{BFBBD680-6DE0-48D6-BD70-E7D360DCC2F7}" type="pres">
      <dgm:prSet presAssocID="{26D68B12-85C6-4260-8890-EEC9552C9858}" presName="conn" presStyleLbl="parChTrans1D2" presStyleIdx="0" presStyleCnt="1"/>
      <dgm:spPr/>
      <dgm:t>
        <a:bodyPr/>
        <a:lstStyle/>
        <a:p>
          <a:endParaRPr lang="en-US"/>
        </a:p>
      </dgm:t>
    </dgm:pt>
    <dgm:pt modelId="{B1C80088-283A-4A4F-87C0-A13DC284DEBD}" type="pres">
      <dgm:prSet presAssocID="{26D68B12-85C6-4260-8890-EEC9552C9858}" presName="extraNode" presStyleLbl="node1" presStyleIdx="0" presStyleCnt="2"/>
      <dgm:spPr/>
    </dgm:pt>
    <dgm:pt modelId="{D56B36AD-E1A1-4BF0-A71C-51B70212331E}" type="pres">
      <dgm:prSet presAssocID="{26D68B12-85C6-4260-8890-EEC9552C9858}" presName="dstNode" presStyleLbl="node1" presStyleIdx="0" presStyleCnt="2"/>
      <dgm:spPr/>
    </dgm:pt>
    <dgm:pt modelId="{4C897E85-3F6D-4FB4-85ED-DC28D276096C}" type="pres">
      <dgm:prSet presAssocID="{7B9634C8-8E62-43F3-A3E1-FDA820A87C9B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213B21-AF51-46F1-AEBF-4150D469B52F}" type="pres">
      <dgm:prSet presAssocID="{7B9634C8-8E62-43F3-A3E1-FDA820A87C9B}" presName="accent_1" presStyleCnt="0"/>
      <dgm:spPr/>
    </dgm:pt>
    <dgm:pt modelId="{DF425DD0-EFE3-4A99-9B43-6AF5970EB226}" type="pres">
      <dgm:prSet presAssocID="{7B9634C8-8E62-43F3-A3E1-FDA820A87C9B}" presName="accentRepeatNode" presStyleLbl="solidFgAcc1" presStyleIdx="0" presStyleCnt="2"/>
      <dgm:spPr/>
    </dgm:pt>
    <dgm:pt modelId="{BC8143EA-5A42-442D-916B-C9A62F950A57}" type="pres">
      <dgm:prSet presAssocID="{C29651CD-40A6-46DE-A187-54015444C928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35857-A28D-4CEB-8D4C-A4A50687E27C}" type="pres">
      <dgm:prSet presAssocID="{C29651CD-40A6-46DE-A187-54015444C928}" presName="accent_2" presStyleCnt="0"/>
      <dgm:spPr/>
    </dgm:pt>
    <dgm:pt modelId="{B441B287-C614-482C-9FF6-8377A45967A8}" type="pres">
      <dgm:prSet presAssocID="{C29651CD-40A6-46DE-A187-54015444C928}" presName="accentRepeatNode" presStyleLbl="solidFgAcc1" presStyleIdx="1" presStyleCnt="2"/>
      <dgm:spPr/>
    </dgm:pt>
  </dgm:ptLst>
  <dgm:cxnLst>
    <dgm:cxn modelId="{00E8D513-C896-4063-A287-145B76717F18}" type="presOf" srcId="{2E981298-E4FB-48CC-9F97-45C4ECE4C31C}" destId="{BFBBD680-6DE0-48D6-BD70-E7D360DCC2F7}" srcOrd="0" destOrd="0" presId="urn:microsoft.com/office/officeart/2008/layout/VerticalCurvedList"/>
    <dgm:cxn modelId="{6FDB8CD5-1BF4-47ED-8D0E-B0C7D8FCE90D}" type="presOf" srcId="{C29651CD-40A6-46DE-A187-54015444C928}" destId="{BC8143EA-5A42-442D-916B-C9A62F950A57}" srcOrd="0" destOrd="0" presId="urn:microsoft.com/office/officeart/2008/layout/VerticalCurvedList"/>
    <dgm:cxn modelId="{CD769038-65A1-4A0D-9BD8-222CDC75BFAB}" srcId="{26D68B12-85C6-4260-8890-EEC9552C9858}" destId="{C29651CD-40A6-46DE-A187-54015444C928}" srcOrd="1" destOrd="0" parTransId="{22C9A56B-C5D0-4004-8242-E67759B76683}" sibTransId="{66C5A680-16B1-4ECC-8210-1C10FD611868}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0918B896-A04C-48DD-949C-0FE6739CE96E}" type="presOf" srcId="{7B9634C8-8E62-43F3-A3E1-FDA820A87C9B}" destId="{4C897E85-3F6D-4FB4-85ED-DC28D276096C}" srcOrd="0" destOrd="0" presId="urn:microsoft.com/office/officeart/2008/layout/VerticalCurvedList"/>
    <dgm:cxn modelId="{FAE70C0B-E98A-44B6-81D0-3FFBD5C6F85A}" type="presOf" srcId="{26D68B12-85C6-4260-8890-EEC9552C9858}" destId="{6054B58B-2185-47AE-A90F-EF83E6635611}" srcOrd="0" destOrd="0" presId="urn:microsoft.com/office/officeart/2008/layout/VerticalCurvedList"/>
    <dgm:cxn modelId="{155B6B05-D47E-4A62-931B-D69B67E46D3C}" type="presParOf" srcId="{6054B58B-2185-47AE-A90F-EF83E6635611}" destId="{C533CF08-567B-409A-917C-07464BE4B29B}" srcOrd="0" destOrd="0" presId="urn:microsoft.com/office/officeart/2008/layout/VerticalCurvedList"/>
    <dgm:cxn modelId="{9765B393-27C9-4C72-BCE0-C0E9D9CACE5C}" type="presParOf" srcId="{C533CF08-567B-409A-917C-07464BE4B29B}" destId="{B33CFA8C-A31A-4017-AC00-F12556BC408F}" srcOrd="0" destOrd="0" presId="urn:microsoft.com/office/officeart/2008/layout/VerticalCurvedList"/>
    <dgm:cxn modelId="{E4E60DB7-CB46-486C-A941-257F7BDB6C88}" type="presParOf" srcId="{B33CFA8C-A31A-4017-AC00-F12556BC408F}" destId="{982227C7-D257-450E-B9EF-B44A085C2286}" srcOrd="0" destOrd="0" presId="urn:microsoft.com/office/officeart/2008/layout/VerticalCurvedList"/>
    <dgm:cxn modelId="{D9397758-A793-4A79-AB4C-7D32E614CF24}" type="presParOf" srcId="{B33CFA8C-A31A-4017-AC00-F12556BC408F}" destId="{BFBBD680-6DE0-48D6-BD70-E7D360DCC2F7}" srcOrd="1" destOrd="0" presId="urn:microsoft.com/office/officeart/2008/layout/VerticalCurvedList"/>
    <dgm:cxn modelId="{E85644E2-CA88-4A45-B16D-EE7F53F63840}" type="presParOf" srcId="{B33CFA8C-A31A-4017-AC00-F12556BC408F}" destId="{B1C80088-283A-4A4F-87C0-A13DC284DEBD}" srcOrd="2" destOrd="0" presId="urn:microsoft.com/office/officeart/2008/layout/VerticalCurvedList"/>
    <dgm:cxn modelId="{21179D06-BE7D-4B3D-A238-6CF9F7E962C5}" type="presParOf" srcId="{B33CFA8C-A31A-4017-AC00-F12556BC408F}" destId="{D56B36AD-E1A1-4BF0-A71C-51B70212331E}" srcOrd="3" destOrd="0" presId="urn:microsoft.com/office/officeart/2008/layout/VerticalCurvedList"/>
    <dgm:cxn modelId="{3F265DE0-D9C4-4BB4-88A1-EB927D5B988C}" type="presParOf" srcId="{C533CF08-567B-409A-917C-07464BE4B29B}" destId="{4C897E85-3F6D-4FB4-85ED-DC28D276096C}" srcOrd="1" destOrd="0" presId="urn:microsoft.com/office/officeart/2008/layout/VerticalCurvedList"/>
    <dgm:cxn modelId="{78FE7A02-A8AB-46AF-8589-FBF528864E05}" type="presParOf" srcId="{C533CF08-567B-409A-917C-07464BE4B29B}" destId="{88213B21-AF51-46F1-AEBF-4150D469B52F}" srcOrd="2" destOrd="0" presId="urn:microsoft.com/office/officeart/2008/layout/VerticalCurvedList"/>
    <dgm:cxn modelId="{1DFDE768-97C3-4C27-AE8E-265BDC3E8DE4}" type="presParOf" srcId="{88213B21-AF51-46F1-AEBF-4150D469B52F}" destId="{DF425DD0-EFE3-4A99-9B43-6AF5970EB226}" srcOrd="0" destOrd="0" presId="urn:microsoft.com/office/officeart/2008/layout/VerticalCurvedList"/>
    <dgm:cxn modelId="{1C457A88-68A0-4060-BDEE-887EF02EEFB5}" type="presParOf" srcId="{C533CF08-567B-409A-917C-07464BE4B29B}" destId="{BC8143EA-5A42-442D-916B-C9A62F950A57}" srcOrd="3" destOrd="0" presId="urn:microsoft.com/office/officeart/2008/layout/VerticalCurvedList"/>
    <dgm:cxn modelId="{529B6EA6-EB19-4EF4-A6D4-E4340C5D188F}" type="presParOf" srcId="{C533CF08-567B-409A-917C-07464BE4B29B}" destId="{A9335857-A28D-4CEB-8D4C-A4A50687E27C}" srcOrd="4" destOrd="0" presId="urn:microsoft.com/office/officeart/2008/layout/VerticalCurvedList"/>
    <dgm:cxn modelId="{94F6EB41-77B2-4E3D-93A9-676E59A00A41}" type="presParOf" srcId="{A9335857-A28D-4CEB-8D4C-A4A50687E27C}" destId="{B441B287-C614-482C-9FF6-8377A45967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A2D2E9D-4DCA-4669-B70B-1E5C02BE875E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6D1F549-2700-4B17-8E49-15314C0166C9}">
      <dgm:prSet phldrT="[Text]" custT="1"/>
      <dgm:spPr/>
      <dgm:t>
        <a:bodyPr/>
        <a:lstStyle/>
        <a:p>
          <a:r>
            <a:rPr lang="en-US" sz="2000" dirty="0"/>
            <a:t>Is noncompliance with the code a violation of criminal or civil law?</a:t>
          </a:r>
        </a:p>
      </dgm:t>
    </dgm:pt>
    <dgm:pt modelId="{88A8B270-EAEB-491E-B9FA-FCEBB963D497}" type="parTrans" cxnId="{09AAF9A5-C4D6-470B-98E6-6B5085ED138E}">
      <dgm:prSet/>
      <dgm:spPr/>
      <dgm:t>
        <a:bodyPr/>
        <a:lstStyle/>
        <a:p>
          <a:endParaRPr lang="en-US"/>
        </a:p>
      </dgm:t>
    </dgm:pt>
    <dgm:pt modelId="{C83BCDF6-CE86-419F-9B1D-AC555D4F87CB}" type="sibTrans" cxnId="{09AAF9A5-C4D6-470B-98E6-6B5085ED138E}">
      <dgm:prSet/>
      <dgm:spPr/>
      <dgm:t>
        <a:bodyPr/>
        <a:lstStyle/>
        <a:p>
          <a:endParaRPr lang="en-US"/>
        </a:p>
      </dgm:t>
    </dgm:pt>
    <dgm:pt modelId="{33AC7524-2250-4762-9DEF-C5A1056556A7}">
      <dgm:prSet phldrT="[Text]" custT="1"/>
      <dgm:spPr/>
      <dgm:t>
        <a:bodyPr/>
        <a:lstStyle/>
        <a:p>
          <a:r>
            <a:rPr lang="en-US" sz="2000" dirty="0"/>
            <a:t>What process has been employed to attempt to achieve compliance?</a:t>
          </a:r>
        </a:p>
      </dgm:t>
    </dgm:pt>
    <dgm:pt modelId="{B51C128D-FA33-43FE-9046-6E1DA4988C7C}" type="parTrans" cxnId="{B7CF2A9A-BBFF-4631-BD07-BEE6FE788472}">
      <dgm:prSet/>
      <dgm:spPr/>
      <dgm:t>
        <a:bodyPr/>
        <a:lstStyle/>
        <a:p>
          <a:endParaRPr lang="en-US"/>
        </a:p>
      </dgm:t>
    </dgm:pt>
    <dgm:pt modelId="{083AFDC8-5AB9-4A5C-A824-877E4F2BFB43}" type="sibTrans" cxnId="{B7CF2A9A-BBFF-4631-BD07-BEE6FE788472}">
      <dgm:prSet/>
      <dgm:spPr/>
      <dgm:t>
        <a:bodyPr/>
        <a:lstStyle/>
        <a:p>
          <a:endParaRPr lang="en-US"/>
        </a:p>
      </dgm:t>
    </dgm:pt>
    <dgm:pt modelId="{A11B475E-2751-4F48-B155-DF0D6881714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/>
            <a:t>Have accurate records of all correspondence, communications, and personal contact been kept in accordance with local policy and law?</a:t>
          </a:r>
        </a:p>
      </dgm:t>
    </dgm:pt>
    <dgm:pt modelId="{2C9BA986-48E6-40C5-9927-DC9846385B5A}" type="parTrans" cxnId="{81013A97-534B-4ED8-B4F9-830014A0059F}">
      <dgm:prSet/>
      <dgm:spPr/>
      <dgm:t>
        <a:bodyPr/>
        <a:lstStyle/>
        <a:p>
          <a:endParaRPr lang="en-US"/>
        </a:p>
      </dgm:t>
    </dgm:pt>
    <dgm:pt modelId="{EB3BE743-118C-446B-8D86-CB261ACBD328}" type="sibTrans" cxnId="{81013A97-534B-4ED8-B4F9-830014A0059F}">
      <dgm:prSet/>
      <dgm:spPr/>
      <dgm:t>
        <a:bodyPr/>
        <a:lstStyle/>
        <a:p>
          <a:endParaRPr lang="en-US"/>
        </a:p>
      </dgm:t>
    </dgm:pt>
    <dgm:pt modelId="{49E08E53-B6E6-4A59-A1E4-D4672AB695B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Will the possible penalties induce compliance?</a:t>
          </a:r>
        </a:p>
      </dgm:t>
    </dgm:pt>
    <dgm:pt modelId="{E23C9799-2198-4C67-B959-B7C1CFA9AF70}" type="parTrans" cxnId="{B380012C-3BE0-446C-BC52-B54265E49AB3}">
      <dgm:prSet/>
      <dgm:spPr/>
      <dgm:t>
        <a:bodyPr/>
        <a:lstStyle/>
        <a:p>
          <a:endParaRPr lang="en-US"/>
        </a:p>
      </dgm:t>
    </dgm:pt>
    <dgm:pt modelId="{766D3AB8-7184-4224-8927-1283F7C4DCEC}" type="sibTrans" cxnId="{B380012C-3BE0-446C-BC52-B54265E49AB3}">
      <dgm:prSet/>
      <dgm:spPr/>
      <dgm:t>
        <a:bodyPr/>
        <a:lstStyle/>
        <a:p>
          <a:endParaRPr lang="en-US"/>
        </a:p>
      </dgm:t>
    </dgm:pt>
    <dgm:pt modelId="{E4937291-C2ED-4D79-976F-FD5F531C1BD2}" type="pres">
      <dgm:prSet presAssocID="{5A2D2E9D-4DCA-4669-B70B-1E5C02BE875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A81C726-4DA5-4385-BBF4-3CFC3D94D8B7}" type="pres">
      <dgm:prSet presAssocID="{5A2D2E9D-4DCA-4669-B70B-1E5C02BE875E}" presName="Name1" presStyleCnt="0"/>
      <dgm:spPr/>
    </dgm:pt>
    <dgm:pt modelId="{CCD0A616-9E01-4EFC-AB9B-166E0E588B74}" type="pres">
      <dgm:prSet presAssocID="{5A2D2E9D-4DCA-4669-B70B-1E5C02BE875E}" presName="cycle" presStyleCnt="0"/>
      <dgm:spPr/>
    </dgm:pt>
    <dgm:pt modelId="{6D670852-BBF3-4A8C-9928-53F89B906863}" type="pres">
      <dgm:prSet presAssocID="{5A2D2E9D-4DCA-4669-B70B-1E5C02BE875E}" presName="srcNode" presStyleLbl="node1" presStyleIdx="0" presStyleCnt="4"/>
      <dgm:spPr/>
    </dgm:pt>
    <dgm:pt modelId="{CB7BA028-3387-4F59-9255-37F978156FC0}" type="pres">
      <dgm:prSet presAssocID="{5A2D2E9D-4DCA-4669-B70B-1E5C02BE875E}" presName="conn" presStyleLbl="parChTrans1D2" presStyleIdx="0" presStyleCnt="1"/>
      <dgm:spPr/>
      <dgm:t>
        <a:bodyPr/>
        <a:lstStyle/>
        <a:p>
          <a:endParaRPr lang="en-US"/>
        </a:p>
      </dgm:t>
    </dgm:pt>
    <dgm:pt modelId="{26693FEB-C398-4401-8848-1BC066130303}" type="pres">
      <dgm:prSet presAssocID="{5A2D2E9D-4DCA-4669-B70B-1E5C02BE875E}" presName="extraNode" presStyleLbl="node1" presStyleIdx="0" presStyleCnt="4"/>
      <dgm:spPr/>
    </dgm:pt>
    <dgm:pt modelId="{5B296B2F-BCC2-4CF1-B340-F65D9E97D738}" type="pres">
      <dgm:prSet presAssocID="{5A2D2E9D-4DCA-4669-B70B-1E5C02BE875E}" presName="dstNode" presStyleLbl="node1" presStyleIdx="0" presStyleCnt="4"/>
      <dgm:spPr/>
    </dgm:pt>
    <dgm:pt modelId="{73C7D852-A1E6-4E18-9E9D-6A26152DC16E}" type="pres">
      <dgm:prSet presAssocID="{06D1F549-2700-4B17-8E49-15314C0166C9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B6479-B3EE-4E20-9F85-2829FC13CB71}" type="pres">
      <dgm:prSet presAssocID="{06D1F549-2700-4B17-8E49-15314C0166C9}" presName="accent_1" presStyleCnt="0"/>
      <dgm:spPr/>
    </dgm:pt>
    <dgm:pt modelId="{8AB962A1-D047-4D46-9AE7-4264615365EE}" type="pres">
      <dgm:prSet presAssocID="{06D1F549-2700-4B17-8E49-15314C0166C9}" presName="accentRepeatNode" presStyleLbl="solidFgAcc1" presStyleIdx="0" presStyleCnt="4"/>
      <dgm:spPr/>
    </dgm:pt>
    <dgm:pt modelId="{A25339CE-E36E-433E-9D2A-48459FE08C98}" type="pres">
      <dgm:prSet presAssocID="{33AC7524-2250-4762-9DEF-C5A1056556A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6CA7A-CC5C-4100-8EB5-702CC7A3DD30}" type="pres">
      <dgm:prSet presAssocID="{33AC7524-2250-4762-9DEF-C5A1056556A7}" presName="accent_2" presStyleCnt="0"/>
      <dgm:spPr/>
    </dgm:pt>
    <dgm:pt modelId="{065A940F-5FE7-4EFF-B853-27460C544640}" type="pres">
      <dgm:prSet presAssocID="{33AC7524-2250-4762-9DEF-C5A1056556A7}" presName="accentRepeatNode" presStyleLbl="solidFgAcc1" presStyleIdx="1" presStyleCnt="4"/>
      <dgm:spPr/>
    </dgm:pt>
    <dgm:pt modelId="{F1B131E7-D013-4A6A-B05B-CB11B1CF45FA}" type="pres">
      <dgm:prSet presAssocID="{A11B475E-2751-4F48-B155-DF0D68817149}" presName="text_3" presStyleLbl="node1" presStyleIdx="2" presStyleCnt="4" custScaleY="1214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C4F35B-5BDC-459C-ADD6-1ADAA273C106}" type="pres">
      <dgm:prSet presAssocID="{A11B475E-2751-4F48-B155-DF0D68817149}" presName="accent_3" presStyleCnt="0"/>
      <dgm:spPr/>
    </dgm:pt>
    <dgm:pt modelId="{889767E1-BB92-4599-8590-77996BB59B6A}" type="pres">
      <dgm:prSet presAssocID="{A11B475E-2751-4F48-B155-DF0D68817149}" presName="accentRepeatNode" presStyleLbl="solidFgAcc1" presStyleIdx="2" presStyleCnt="4"/>
      <dgm:spPr/>
    </dgm:pt>
    <dgm:pt modelId="{A93A7194-696D-4551-A320-038EB9DA09A1}" type="pres">
      <dgm:prSet presAssocID="{49E08E53-B6E6-4A59-A1E4-D4672AB695B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A725D7-F945-49A3-A54C-F0D89E834FCC}" type="pres">
      <dgm:prSet presAssocID="{49E08E53-B6E6-4A59-A1E4-D4672AB695B2}" presName="accent_4" presStyleCnt="0"/>
      <dgm:spPr/>
    </dgm:pt>
    <dgm:pt modelId="{1E1CC95B-0551-4E42-86EF-4029DD54672D}" type="pres">
      <dgm:prSet presAssocID="{49E08E53-B6E6-4A59-A1E4-D4672AB695B2}" presName="accentRepeatNode" presStyleLbl="solidFgAcc1" presStyleIdx="3" presStyleCnt="4"/>
      <dgm:spPr/>
    </dgm:pt>
  </dgm:ptLst>
  <dgm:cxnLst>
    <dgm:cxn modelId="{3E4BCFBA-A606-4A40-870D-13F5467869B0}" type="presOf" srcId="{06D1F549-2700-4B17-8E49-15314C0166C9}" destId="{73C7D852-A1E6-4E18-9E9D-6A26152DC16E}" srcOrd="0" destOrd="0" presId="urn:microsoft.com/office/officeart/2008/layout/VerticalCurvedList"/>
    <dgm:cxn modelId="{7C373F2E-3151-4F56-8140-21ECEAE9DB83}" type="presOf" srcId="{49E08E53-B6E6-4A59-A1E4-D4672AB695B2}" destId="{A93A7194-696D-4551-A320-038EB9DA09A1}" srcOrd="0" destOrd="0" presId="urn:microsoft.com/office/officeart/2008/layout/VerticalCurvedList"/>
    <dgm:cxn modelId="{09AAF9A5-C4D6-470B-98E6-6B5085ED138E}" srcId="{5A2D2E9D-4DCA-4669-B70B-1E5C02BE875E}" destId="{06D1F549-2700-4B17-8E49-15314C0166C9}" srcOrd="0" destOrd="0" parTransId="{88A8B270-EAEB-491E-B9FA-FCEBB963D497}" sibTransId="{C83BCDF6-CE86-419F-9B1D-AC555D4F87CB}"/>
    <dgm:cxn modelId="{604328D3-01DC-4075-B765-EBC22F7A2B57}" type="presOf" srcId="{5A2D2E9D-4DCA-4669-B70B-1E5C02BE875E}" destId="{E4937291-C2ED-4D79-976F-FD5F531C1BD2}" srcOrd="0" destOrd="0" presId="urn:microsoft.com/office/officeart/2008/layout/VerticalCurvedList"/>
    <dgm:cxn modelId="{E4460168-5EC0-4FDE-BA82-FC9B5AF48909}" type="presOf" srcId="{33AC7524-2250-4762-9DEF-C5A1056556A7}" destId="{A25339CE-E36E-433E-9D2A-48459FE08C98}" srcOrd="0" destOrd="0" presId="urn:microsoft.com/office/officeart/2008/layout/VerticalCurvedList"/>
    <dgm:cxn modelId="{06982635-2193-4B28-83C3-C0C1598A92D2}" type="presOf" srcId="{A11B475E-2751-4F48-B155-DF0D68817149}" destId="{F1B131E7-D013-4A6A-B05B-CB11B1CF45FA}" srcOrd="0" destOrd="0" presId="urn:microsoft.com/office/officeart/2008/layout/VerticalCurvedList"/>
    <dgm:cxn modelId="{B380012C-3BE0-446C-BC52-B54265E49AB3}" srcId="{5A2D2E9D-4DCA-4669-B70B-1E5C02BE875E}" destId="{49E08E53-B6E6-4A59-A1E4-D4672AB695B2}" srcOrd="3" destOrd="0" parTransId="{E23C9799-2198-4C67-B959-B7C1CFA9AF70}" sibTransId="{766D3AB8-7184-4224-8927-1283F7C4DCEC}"/>
    <dgm:cxn modelId="{49742660-7678-4693-82A7-CCE11AF7F083}" type="presOf" srcId="{C83BCDF6-CE86-419F-9B1D-AC555D4F87CB}" destId="{CB7BA028-3387-4F59-9255-37F978156FC0}" srcOrd="0" destOrd="0" presId="urn:microsoft.com/office/officeart/2008/layout/VerticalCurvedList"/>
    <dgm:cxn modelId="{B7CF2A9A-BBFF-4631-BD07-BEE6FE788472}" srcId="{5A2D2E9D-4DCA-4669-B70B-1E5C02BE875E}" destId="{33AC7524-2250-4762-9DEF-C5A1056556A7}" srcOrd="1" destOrd="0" parTransId="{B51C128D-FA33-43FE-9046-6E1DA4988C7C}" sibTransId="{083AFDC8-5AB9-4A5C-A824-877E4F2BFB43}"/>
    <dgm:cxn modelId="{81013A97-534B-4ED8-B4F9-830014A0059F}" srcId="{5A2D2E9D-4DCA-4669-B70B-1E5C02BE875E}" destId="{A11B475E-2751-4F48-B155-DF0D68817149}" srcOrd="2" destOrd="0" parTransId="{2C9BA986-48E6-40C5-9927-DC9846385B5A}" sibTransId="{EB3BE743-118C-446B-8D86-CB261ACBD328}"/>
    <dgm:cxn modelId="{9EA44AD1-D3F3-4A5E-8346-E3A940229040}" type="presParOf" srcId="{E4937291-C2ED-4D79-976F-FD5F531C1BD2}" destId="{3A81C726-4DA5-4385-BBF4-3CFC3D94D8B7}" srcOrd="0" destOrd="0" presId="urn:microsoft.com/office/officeart/2008/layout/VerticalCurvedList"/>
    <dgm:cxn modelId="{732D915F-D75D-4196-A042-1BF6FAA720F4}" type="presParOf" srcId="{3A81C726-4DA5-4385-BBF4-3CFC3D94D8B7}" destId="{CCD0A616-9E01-4EFC-AB9B-166E0E588B74}" srcOrd="0" destOrd="0" presId="urn:microsoft.com/office/officeart/2008/layout/VerticalCurvedList"/>
    <dgm:cxn modelId="{D78577AD-4FDB-483B-B9A6-8CD85DBDABA9}" type="presParOf" srcId="{CCD0A616-9E01-4EFC-AB9B-166E0E588B74}" destId="{6D670852-BBF3-4A8C-9928-53F89B906863}" srcOrd="0" destOrd="0" presId="urn:microsoft.com/office/officeart/2008/layout/VerticalCurvedList"/>
    <dgm:cxn modelId="{E7E36FF0-1C16-4099-B468-03B100AEE3F6}" type="presParOf" srcId="{CCD0A616-9E01-4EFC-AB9B-166E0E588B74}" destId="{CB7BA028-3387-4F59-9255-37F978156FC0}" srcOrd="1" destOrd="0" presId="urn:microsoft.com/office/officeart/2008/layout/VerticalCurvedList"/>
    <dgm:cxn modelId="{DD24A1C1-DCE5-47A9-AAA9-F8D264A1F168}" type="presParOf" srcId="{CCD0A616-9E01-4EFC-AB9B-166E0E588B74}" destId="{26693FEB-C398-4401-8848-1BC066130303}" srcOrd="2" destOrd="0" presId="urn:microsoft.com/office/officeart/2008/layout/VerticalCurvedList"/>
    <dgm:cxn modelId="{A5101A29-0A9F-40D3-9922-4A2825F41BF0}" type="presParOf" srcId="{CCD0A616-9E01-4EFC-AB9B-166E0E588B74}" destId="{5B296B2F-BCC2-4CF1-B340-F65D9E97D738}" srcOrd="3" destOrd="0" presId="urn:microsoft.com/office/officeart/2008/layout/VerticalCurvedList"/>
    <dgm:cxn modelId="{2FEF6113-07B5-41FD-B82A-70AC0EFCF6EE}" type="presParOf" srcId="{3A81C726-4DA5-4385-BBF4-3CFC3D94D8B7}" destId="{73C7D852-A1E6-4E18-9E9D-6A26152DC16E}" srcOrd="1" destOrd="0" presId="urn:microsoft.com/office/officeart/2008/layout/VerticalCurvedList"/>
    <dgm:cxn modelId="{FC599BC7-B565-4A6B-AFAC-EAC4F2B09F92}" type="presParOf" srcId="{3A81C726-4DA5-4385-BBF4-3CFC3D94D8B7}" destId="{495B6479-B3EE-4E20-9F85-2829FC13CB71}" srcOrd="2" destOrd="0" presId="urn:microsoft.com/office/officeart/2008/layout/VerticalCurvedList"/>
    <dgm:cxn modelId="{5D4F8A38-93C4-4242-AA8F-5DB22539C961}" type="presParOf" srcId="{495B6479-B3EE-4E20-9F85-2829FC13CB71}" destId="{8AB962A1-D047-4D46-9AE7-4264615365EE}" srcOrd="0" destOrd="0" presId="urn:microsoft.com/office/officeart/2008/layout/VerticalCurvedList"/>
    <dgm:cxn modelId="{D64EA92F-9DD8-492A-800F-C3632CDCF62D}" type="presParOf" srcId="{3A81C726-4DA5-4385-BBF4-3CFC3D94D8B7}" destId="{A25339CE-E36E-433E-9D2A-48459FE08C98}" srcOrd="3" destOrd="0" presId="urn:microsoft.com/office/officeart/2008/layout/VerticalCurvedList"/>
    <dgm:cxn modelId="{6450D0A4-B1E6-4E32-AC04-738AB5674CB5}" type="presParOf" srcId="{3A81C726-4DA5-4385-BBF4-3CFC3D94D8B7}" destId="{56D6CA7A-CC5C-4100-8EB5-702CC7A3DD30}" srcOrd="4" destOrd="0" presId="urn:microsoft.com/office/officeart/2008/layout/VerticalCurvedList"/>
    <dgm:cxn modelId="{64311AEC-1531-431A-96BB-127AB4CFD6CC}" type="presParOf" srcId="{56D6CA7A-CC5C-4100-8EB5-702CC7A3DD30}" destId="{065A940F-5FE7-4EFF-B853-27460C544640}" srcOrd="0" destOrd="0" presId="urn:microsoft.com/office/officeart/2008/layout/VerticalCurvedList"/>
    <dgm:cxn modelId="{C8A3C27A-1CE7-4C67-B3CB-F30C3CA1DDDD}" type="presParOf" srcId="{3A81C726-4DA5-4385-BBF4-3CFC3D94D8B7}" destId="{F1B131E7-D013-4A6A-B05B-CB11B1CF45FA}" srcOrd="5" destOrd="0" presId="urn:microsoft.com/office/officeart/2008/layout/VerticalCurvedList"/>
    <dgm:cxn modelId="{C60222D9-CBD5-46BD-BFB2-B8D5400A2C02}" type="presParOf" srcId="{3A81C726-4DA5-4385-BBF4-3CFC3D94D8B7}" destId="{39C4F35B-5BDC-459C-ADD6-1ADAA273C106}" srcOrd="6" destOrd="0" presId="urn:microsoft.com/office/officeart/2008/layout/VerticalCurvedList"/>
    <dgm:cxn modelId="{54337829-CB66-4DD2-84FD-624F3FF1BC48}" type="presParOf" srcId="{39C4F35B-5BDC-459C-ADD6-1ADAA273C106}" destId="{889767E1-BB92-4599-8590-77996BB59B6A}" srcOrd="0" destOrd="0" presId="urn:microsoft.com/office/officeart/2008/layout/VerticalCurvedList"/>
    <dgm:cxn modelId="{C1351C6A-A116-4563-8394-50E859295D25}" type="presParOf" srcId="{3A81C726-4DA5-4385-BBF4-3CFC3D94D8B7}" destId="{A93A7194-696D-4551-A320-038EB9DA09A1}" srcOrd="7" destOrd="0" presId="urn:microsoft.com/office/officeart/2008/layout/VerticalCurvedList"/>
    <dgm:cxn modelId="{286500E6-1FB8-4A2D-839F-16B26304ABC8}" type="presParOf" srcId="{3A81C726-4DA5-4385-BBF4-3CFC3D94D8B7}" destId="{82A725D7-F945-49A3-A54C-F0D89E834FCC}" srcOrd="8" destOrd="0" presId="urn:microsoft.com/office/officeart/2008/layout/VerticalCurvedList"/>
    <dgm:cxn modelId="{7B748BE6-7131-4B91-ABC1-7FA747410D4C}" type="presParOf" srcId="{82A725D7-F945-49A3-A54C-F0D89E834FCC}" destId="{1E1CC95B-0551-4E42-86EF-4029DD54672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6BB7624-9E1E-4C0D-863B-1552BEFA7227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DCD3DFD-2409-45BC-A279-C7F46A3FF1DB}">
      <dgm:prSet phldrT="[Text]" custT="1"/>
      <dgm:spPr/>
      <dgm:t>
        <a:bodyPr/>
        <a:lstStyle/>
        <a:p>
          <a:r>
            <a:rPr lang="en-US" sz="3200" dirty="0"/>
            <a:t>Compliance is the primary goal</a:t>
          </a:r>
        </a:p>
      </dgm:t>
    </dgm:pt>
    <dgm:pt modelId="{87DEBEBE-D911-4016-A761-43FFC2F69618}" type="parTrans" cxnId="{C92A38DA-1231-4543-8643-51ACA0EEEF3D}">
      <dgm:prSet/>
      <dgm:spPr/>
      <dgm:t>
        <a:bodyPr/>
        <a:lstStyle/>
        <a:p>
          <a:endParaRPr lang="en-US"/>
        </a:p>
      </dgm:t>
    </dgm:pt>
    <dgm:pt modelId="{71EA5D29-4567-4496-AEF4-A8CC1F4BAE7B}" type="sibTrans" cxnId="{C92A38DA-1231-4543-8643-51ACA0EEEF3D}">
      <dgm:prSet/>
      <dgm:spPr/>
      <dgm:t>
        <a:bodyPr/>
        <a:lstStyle/>
        <a:p>
          <a:endParaRPr lang="en-US"/>
        </a:p>
      </dgm:t>
    </dgm:pt>
    <dgm:pt modelId="{D6A6B1EB-8E19-4E32-8B9D-CC81256E36F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200" dirty="0" smtClean="0"/>
            <a:t>Stronger measures </a:t>
          </a:r>
          <a:r>
            <a:rPr lang="en-US" sz="3200" dirty="0"/>
            <a:t>sometimes needed</a:t>
          </a:r>
        </a:p>
      </dgm:t>
    </dgm:pt>
    <dgm:pt modelId="{4048CAA9-E014-4B76-A3C5-5583938B18A5}" type="parTrans" cxnId="{6DC05B81-BB45-4DA4-8045-24B879CE7129}">
      <dgm:prSet/>
      <dgm:spPr/>
      <dgm:t>
        <a:bodyPr/>
        <a:lstStyle/>
        <a:p>
          <a:endParaRPr lang="en-US"/>
        </a:p>
      </dgm:t>
    </dgm:pt>
    <dgm:pt modelId="{716C311D-AF68-4BB7-8421-F6F8537EEF78}" type="sibTrans" cxnId="{6DC05B81-BB45-4DA4-8045-24B879CE7129}">
      <dgm:prSet/>
      <dgm:spPr/>
      <dgm:t>
        <a:bodyPr/>
        <a:lstStyle/>
        <a:p>
          <a:endParaRPr lang="en-US"/>
        </a:p>
      </dgm:t>
    </dgm:pt>
    <dgm:pt modelId="{9A61CEA6-D02F-465D-B1C9-9D51E6CA8953}" type="pres">
      <dgm:prSet presAssocID="{36BB7624-9E1E-4C0D-863B-1552BEFA72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AADF8D-766B-4203-9629-F4C7001209A8}" type="pres">
      <dgm:prSet presAssocID="{8DCD3DFD-2409-45BC-A279-C7F46A3FF1D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5CC35-658C-47E9-A541-09A5D0DBD50C}" type="pres">
      <dgm:prSet presAssocID="{71EA5D29-4567-4496-AEF4-A8CC1F4BAE7B}" presName="spacer" presStyleCnt="0"/>
      <dgm:spPr/>
    </dgm:pt>
    <dgm:pt modelId="{F62038CD-3C81-424B-95D4-A2A40850F135}" type="pres">
      <dgm:prSet presAssocID="{D6A6B1EB-8E19-4E32-8B9D-CC81256E36F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62C110-A8DD-471B-A820-BB62106597C5}" type="presOf" srcId="{D6A6B1EB-8E19-4E32-8B9D-CC81256E36F6}" destId="{F62038CD-3C81-424B-95D4-A2A40850F135}" srcOrd="0" destOrd="0" presId="urn:microsoft.com/office/officeart/2005/8/layout/vList2"/>
    <dgm:cxn modelId="{8B1FC26E-DB38-44EE-8468-F3948637BA4F}" type="presOf" srcId="{8DCD3DFD-2409-45BC-A279-C7F46A3FF1DB}" destId="{88AADF8D-766B-4203-9629-F4C7001209A8}" srcOrd="0" destOrd="0" presId="urn:microsoft.com/office/officeart/2005/8/layout/vList2"/>
    <dgm:cxn modelId="{1E3A645E-A7FC-4085-91C2-879AE5BB0CF2}" type="presOf" srcId="{36BB7624-9E1E-4C0D-863B-1552BEFA7227}" destId="{9A61CEA6-D02F-465D-B1C9-9D51E6CA8953}" srcOrd="0" destOrd="0" presId="urn:microsoft.com/office/officeart/2005/8/layout/vList2"/>
    <dgm:cxn modelId="{6DC05B81-BB45-4DA4-8045-24B879CE7129}" srcId="{36BB7624-9E1E-4C0D-863B-1552BEFA7227}" destId="{D6A6B1EB-8E19-4E32-8B9D-CC81256E36F6}" srcOrd="1" destOrd="0" parTransId="{4048CAA9-E014-4B76-A3C5-5583938B18A5}" sibTransId="{716C311D-AF68-4BB7-8421-F6F8537EEF78}"/>
    <dgm:cxn modelId="{C92A38DA-1231-4543-8643-51ACA0EEEF3D}" srcId="{36BB7624-9E1E-4C0D-863B-1552BEFA7227}" destId="{8DCD3DFD-2409-45BC-A279-C7F46A3FF1DB}" srcOrd="0" destOrd="0" parTransId="{87DEBEBE-D911-4016-A761-43FFC2F69618}" sibTransId="{71EA5D29-4567-4496-AEF4-A8CC1F4BAE7B}"/>
    <dgm:cxn modelId="{AF047D6C-ED73-406D-91C6-9E43F254C001}" type="presParOf" srcId="{9A61CEA6-D02F-465D-B1C9-9D51E6CA8953}" destId="{88AADF8D-766B-4203-9629-F4C7001209A8}" srcOrd="0" destOrd="0" presId="urn:microsoft.com/office/officeart/2005/8/layout/vList2"/>
    <dgm:cxn modelId="{25D26756-3D4A-4386-A8F9-4F202C5F8B6E}" type="presParOf" srcId="{9A61CEA6-D02F-465D-B1C9-9D51E6CA8953}" destId="{8F55CC35-658C-47E9-A541-09A5D0DBD50C}" srcOrd="1" destOrd="0" presId="urn:microsoft.com/office/officeart/2005/8/layout/vList2"/>
    <dgm:cxn modelId="{3708253F-A743-4346-9010-3687D16053EF}" type="presParOf" srcId="{9A61CEA6-D02F-465D-B1C9-9D51E6CA8953}" destId="{F62038CD-3C81-424B-95D4-A2A40850F13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1741B2-D21C-4D05-8424-25331AAF6FA0}" type="doc">
      <dgm:prSet loTypeId="urn:microsoft.com/office/officeart/2005/8/layout/hList1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193BD29-D0FD-456F-A46A-C8DC853BCF9B}">
      <dgm:prSet phldrT="[Text]" custT="1"/>
      <dgm:spPr/>
      <dgm:t>
        <a:bodyPr/>
        <a:lstStyle/>
        <a:p>
          <a:r>
            <a:rPr lang="en-US" sz="3600" dirty="0"/>
            <a:t>Agencies</a:t>
          </a:r>
        </a:p>
      </dgm:t>
    </dgm:pt>
    <dgm:pt modelId="{1044E2BD-3463-4286-8EB5-5CC23A8B1F2F}" type="parTrans" cxnId="{09FBE8EE-D246-4BB8-8B80-0A976934F1B1}">
      <dgm:prSet/>
      <dgm:spPr/>
      <dgm:t>
        <a:bodyPr/>
        <a:lstStyle/>
        <a:p>
          <a:endParaRPr lang="en-US"/>
        </a:p>
      </dgm:t>
    </dgm:pt>
    <dgm:pt modelId="{E37AE004-55B5-456B-9924-9699170D08AF}" type="sibTrans" cxnId="{09FBE8EE-D246-4BB8-8B80-0A976934F1B1}">
      <dgm:prSet/>
      <dgm:spPr/>
      <dgm:t>
        <a:bodyPr/>
        <a:lstStyle/>
        <a:p>
          <a:endParaRPr lang="en-US"/>
        </a:p>
      </dgm:t>
    </dgm:pt>
    <dgm:pt modelId="{6F98F22C-A18F-4DA3-9028-1DD141E60E21}">
      <dgm:prSet phldrT="[Text]"/>
      <dgm:spPr/>
      <dgm:t>
        <a:bodyPr/>
        <a:lstStyle/>
        <a:p>
          <a:r>
            <a:rPr lang="en-US" dirty="0"/>
            <a:t>Fire department</a:t>
          </a:r>
        </a:p>
      </dgm:t>
    </dgm:pt>
    <dgm:pt modelId="{8E115C23-5EF6-4963-962C-F7E3B0C5CEE6}" type="parTrans" cxnId="{030E2CFB-633C-4E2C-8ACC-45BC4FF7BAB7}">
      <dgm:prSet/>
      <dgm:spPr/>
      <dgm:t>
        <a:bodyPr/>
        <a:lstStyle/>
        <a:p>
          <a:endParaRPr lang="en-US"/>
        </a:p>
      </dgm:t>
    </dgm:pt>
    <dgm:pt modelId="{E2EA32B7-66B4-4C99-B0AD-B1B88851BAF6}" type="sibTrans" cxnId="{030E2CFB-633C-4E2C-8ACC-45BC4FF7BAB7}">
      <dgm:prSet/>
      <dgm:spPr/>
      <dgm:t>
        <a:bodyPr/>
        <a:lstStyle/>
        <a:p>
          <a:endParaRPr lang="en-US"/>
        </a:p>
      </dgm:t>
    </dgm:pt>
    <dgm:pt modelId="{5A0FC358-4577-409A-B0F9-EC694A464EA9}">
      <dgm:prSet phldrT="[Text]"/>
      <dgm:spPr/>
      <dgm:t>
        <a:bodyPr/>
        <a:lstStyle/>
        <a:p>
          <a:r>
            <a:rPr lang="en-US" dirty="0"/>
            <a:t>Building department</a:t>
          </a:r>
        </a:p>
      </dgm:t>
    </dgm:pt>
    <dgm:pt modelId="{485AB6F5-1124-436F-B0A3-1F6D2D9FB3F7}" type="parTrans" cxnId="{C594F047-0FF9-4133-A8FA-E1328A550CDE}">
      <dgm:prSet/>
      <dgm:spPr/>
      <dgm:t>
        <a:bodyPr/>
        <a:lstStyle/>
        <a:p>
          <a:endParaRPr lang="en-US"/>
        </a:p>
      </dgm:t>
    </dgm:pt>
    <dgm:pt modelId="{2886B7B4-696D-46EE-8831-B16C8B79E841}" type="sibTrans" cxnId="{C594F047-0FF9-4133-A8FA-E1328A550CDE}">
      <dgm:prSet/>
      <dgm:spPr/>
      <dgm:t>
        <a:bodyPr/>
        <a:lstStyle/>
        <a:p>
          <a:endParaRPr lang="en-US"/>
        </a:p>
      </dgm:t>
    </dgm:pt>
    <dgm:pt modelId="{4B88DB78-A63A-4987-9207-FBCAE4C67121}">
      <dgm:prSet phldrT="[Text]"/>
      <dgm:spPr/>
      <dgm:t>
        <a:bodyPr/>
        <a:lstStyle/>
        <a:p>
          <a:r>
            <a:rPr lang="en-US" dirty="0"/>
            <a:t>Code enforcement</a:t>
          </a:r>
        </a:p>
      </dgm:t>
    </dgm:pt>
    <dgm:pt modelId="{8D2962A5-52B4-48EF-ADB0-7CBE0B9133F8}" type="parTrans" cxnId="{E3FF55E1-9D34-4D5C-8DD5-BA67360A610A}">
      <dgm:prSet/>
      <dgm:spPr/>
      <dgm:t>
        <a:bodyPr/>
        <a:lstStyle/>
        <a:p>
          <a:endParaRPr lang="en-US"/>
        </a:p>
      </dgm:t>
    </dgm:pt>
    <dgm:pt modelId="{5D8245A7-1BBF-4880-95F4-1DBB0C1FAAB8}" type="sibTrans" cxnId="{E3FF55E1-9D34-4D5C-8DD5-BA67360A610A}">
      <dgm:prSet/>
      <dgm:spPr/>
      <dgm:t>
        <a:bodyPr/>
        <a:lstStyle/>
        <a:p>
          <a:endParaRPr lang="en-US"/>
        </a:p>
      </dgm:t>
    </dgm:pt>
    <dgm:pt modelId="{55E7DA8A-AFBF-4B43-8152-ADCE2028F197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600" dirty="0"/>
            <a:t>Titles</a:t>
          </a:r>
        </a:p>
      </dgm:t>
    </dgm:pt>
    <dgm:pt modelId="{3EF61E5D-3254-4AFE-B72D-63A4FA3A1666}" type="parTrans" cxnId="{8BF586B8-1796-4743-83CD-78D8CAE0220B}">
      <dgm:prSet/>
      <dgm:spPr/>
      <dgm:t>
        <a:bodyPr/>
        <a:lstStyle/>
        <a:p>
          <a:endParaRPr lang="en-US"/>
        </a:p>
      </dgm:t>
    </dgm:pt>
    <dgm:pt modelId="{178B36CF-4ADD-4EA2-B638-D32CDB225357}" type="sibTrans" cxnId="{8BF586B8-1796-4743-83CD-78D8CAE0220B}">
      <dgm:prSet/>
      <dgm:spPr/>
      <dgm:t>
        <a:bodyPr/>
        <a:lstStyle/>
        <a:p>
          <a:endParaRPr lang="en-US"/>
        </a:p>
      </dgm:t>
    </dgm:pt>
    <dgm:pt modelId="{B6D6DE66-E057-46BB-8C76-94AA0DA524E8}">
      <dgm:prSet phldrT="[Text]"/>
      <dgm:spPr/>
      <dgm:t>
        <a:bodyPr/>
        <a:lstStyle/>
        <a:p>
          <a:r>
            <a:rPr lang="en-US" dirty="0"/>
            <a:t>Fire and life safety inspectors</a:t>
          </a:r>
        </a:p>
      </dgm:t>
    </dgm:pt>
    <dgm:pt modelId="{0C7B4621-85BD-405F-A379-F2292795C299}" type="parTrans" cxnId="{C074FD6D-4821-48E3-AAF5-807D70209B44}">
      <dgm:prSet/>
      <dgm:spPr/>
      <dgm:t>
        <a:bodyPr/>
        <a:lstStyle/>
        <a:p>
          <a:endParaRPr lang="en-US"/>
        </a:p>
      </dgm:t>
    </dgm:pt>
    <dgm:pt modelId="{A1DF51D8-A54F-41A9-9E92-6AD68DCBFAF0}" type="sibTrans" cxnId="{C074FD6D-4821-48E3-AAF5-807D70209B44}">
      <dgm:prSet/>
      <dgm:spPr/>
      <dgm:t>
        <a:bodyPr/>
        <a:lstStyle/>
        <a:p>
          <a:endParaRPr lang="en-US"/>
        </a:p>
      </dgm:t>
    </dgm:pt>
    <dgm:pt modelId="{52683D6E-D281-4AF7-8674-706A713385D6}">
      <dgm:prSet phldrT="[Text]"/>
      <dgm:spPr/>
      <dgm:t>
        <a:bodyPr/>
        <a:lstStyle/>
        <a:p>
          <a:r>
            <a:rPr lang="en-US" dirty="0"/>
            <a:t>Code enforcement officers</a:t>
          </a:r>
        </a:p>
      </dgm:t>
    </dgm:pt>
    <dgm:pt modelId="{4B1B55BE-5B1F-4085-AE34-11854D7986C8}" type="parTrans" cxnId="{DE74D606-66AC-4108-B689-B65D32059BF0}">
      <dgm:prSet/>
      <dgm:spPr/>
      <dgm:t>
        <a:bodyPr/>
        <a:lstStyle/>
        <a:p>
          <a:endParaRPr lang="en-US"/>
        </a:p>
      </dgm:t>
    </dgm:pt>
    <dgm:pt modelId="{D8963CA2-0447-46C3-B53A-8DF5EA4AAE62}" type="sibTrans" cxnId="{DE74D606-66AC-4108-B689-B65D32059BF0}">
      <dgm:prSet/>
      <dgm:spPr/>
      <dgm:t>
        <a:bodyPr/>
        <a:lstStyle/>
        <a:p>
          <a:endParaRPr lang="en-US"/>
        </a:p>
      </dgm:t>
    </dgm:pt>
    <dgm:pt modelId="{9D382BC1-DD68-41BE-96AA-E0067E218CC0}">
      <dgm:prSet phldrT="[Text]"/>
      <dgm:spPr/>
      <dgm:t>
        <a:bodyPr/>
        <a:lstStyle/>
        <a:p>
          <a:r>
            <a:rPr lang="en-US" dirty="0"/>
            <a:t>Insurance underwriters</a:t>
          </a:r>
        </a:p>
      </dgm:t>
    </dgm:pt>
    <dgm:pt modelId="{491F3D26-F26A-47CC-AF4D-37EAC9D61D3D}" type="parTrans" cxnId="{FEF3F48B-AD6E-41FD-8C90-157C00202F90}">
      <dgm:prSet/>
      <dgm:spPr/>
      <dgm:t>
        <a:bodyPr/>
        <a:lstStyle/>
        <a:p>
          <a:endParaRPr lang="en-US"/>
        </a:p>
      </dgm:t>
    </dgm:pt>
    <dgm:pt modelId="{5820E2BF-E0D3-4B0F-A292-2DC819399A41}" type="sibTrans" cxnId="{FEF3F48B-AD6E-41FD-8C90-157C00202F90}">
      <dgm:prSet/>
      <dgm:spPr/>
      <dgm:t>
        <a:bodyPr/>
        <a:lstStyle/>
        <a:p>
          <a:endParaRPr lang="en-US"/>
        </a:p>
      </dgm:t>
    </dgm:pt>
    <dgm:pt modelId="{43507CC4-7A45-49F1-B44A-D3D5912EE9C4}">
      <dgm:prSet phldrT="[Text]"/>
      <dgm:spPr/>
      <dgm:t>
        <a:bodyPr/>
        <a:lstStyle/>
        <a:p>
          <a:r>
            <a:rPr lang="en-US" dirty="0"/>
            <a:t>Third-party compliance certification</a:t>
          </a:r>
        </a:p>
      </dgm:t>
    </dgm:pt>
    <dgm:pt modelId="{02932AC2-D036-40E8-B764-1F48B74C49EB}" type="parTrans" cxnId="{F9627A55-2A11-4C4C-A96D-D6118BB5F631}">
      <dgm:prSet/>
      <dgm:spPr/>
      <dgm:t>
        <a:bodyPr/>
        <a:lstStyle/>
        <a:p>
          <a:endParaRPr lang="en-US"/>
        </a:p>
      </dgm:t>
    </dgm:pt>
    <dgm:pt modelId="{93A6E7DB-6812-4F2A-98AD-D37CC6425E7D}" type="sibTrans" cxnId="{F9627A55-2A11-4C4C-A96D-D6118BB5F631}">
      <dgm:prSet/>
      <dgm:spPr/>
      <dgm:t>
        <a:bodyPr/>
        <a:lstStyle/>
        <a:p>
          <a:endParaRPr lang="en-US"/>
        </a:p>
      </dgm:t>
    </dgm:pt>
    <dgm:pt modelId="{A5E0DBD8-9291-402E-93B0-7237791FF137}">
      <dgm:prSet phldrT="[Text]"/>
      <dgm:spPr/>
      <dgm:t>
        <a:bodyPr/>
        <a:lstStyle/>
        <a:p>
          <a:r>
            <a:rPr lang="en-US" dirty="0"/>
            <a:t>Inspectors</a:t>
          </a:r>
        </a:p>
      </dgm:t>
    </dgm:pt>
    <dgm:pt modelId="{0685431B-4102-4C89-AEFC-D4053A620E9C}" type="parTrans" cxnId="{F82B3FCA-39F4-409F-AF33-BBC2D7961CB5}">
      <dgm:prSet/>
      <dgm:spPr/>
      <dgm:t>
        <a:bodyPr/>
        <a:lstStyle/>
        <a:p>
          <a:endParaRPr lang="en-US"/>
        </a:p>
      </dgm:t>
    </dgm:pt>
    <dgm:pt modelId="{FA4F6B26-F081-4919-8D2D-8C099572865E}" type="sibTrans" cxnId="{F82B3FCA-39F4-409F-AF33-BBC2D7961CB5}">
      <dgm:prSet/>
      <dgm:spPr/>
      <dgm:t>
        <a:bodyPr/>
        <a:lstStyle/>
        <a:p>
          <a:endParaRPr lang="en-US"/>
        </a:p>
      </dgm:t>
    </dgm:pt>
    <dgm:pt modelId="{CC7F0EF7-6FD0-47A0-9208-75CFD5005435}" type="pres">
      <dgm:prSet presAssocID="{4F1741B2-D21C-4D05-8424-25331AAF6F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302BED-3FDE-42A2-9931-78E4D14FDDF7}" type="pres">
      <dgm:prSet presAssocID="{3193BD29-D0FD-456F-A46A-C8DC853BCF9B}" presName="composite" presStyleCnt="0"/>
      <dgm:spPr/>
    </dgm:pt>
    <dgm:pt modelId="{DC84FB6B-A814-4167-A0FC-27A7CD72B5A2}" type="pres">
      <dgm:prSet presAssocID="{3193BD29-D0FD-456F-A46A-C8DC853BCF9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859F3E-027F-45B3-821D-899AC1E7CDC2}" type="pres">
      <dgm:prSet presAssocID="{3193BD29-D0FD-456F-A46A-C8DC853BCF9B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99CE5B-94EC-413A-9014-D334950A7853}" type="pres">
      <dgm:prSet presAssocID="{E37AE004-55B5-456B-9924-9699170D08AF}" presName="space" presStyleCnt="0"/>
      <dgm:spPr/>
    </dgm:pt>
    <dgm:pt modelId="{2AEE6798-4624-4961-9F50-E970E9E0F332}" type="pres">
      <dgm:prSet presAssocID="{55E7DA8A-AFBF-4B43-8152-ADCE2028F197}" presName="composite" presStyleCnt="0"/>
      <dgm:spPr/>
    </dgm:pt>
    <dgm:pt modelId="{8A7D47BC-5888-4563-B6B5-C4A513F110C3}" type="pres">
      <dgm:prSet presAssocID="{55E7DA8A-AFBF-4B43-8152-ADCE2028F19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25272-59D7-48A9-8E22-4F8AAB630E72}" type="pres">
      <dgm:prSet presAssocID="{55E7DA8A-AFBF-4B43-8152-ADCE2028F19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B47601-AAE5-4D17-8B43-45ED82300BFE}" type="presOf" srcId="{A5E0DBD8-9291-402E-93B0-7237791FF137}" destId="{2A125272-59D7-48A9-8E22-4F8AAB630E72}" srcOrd="0" destOrd="2" presId="urn:microsoft.com/office/officeart/2005/8/layout/hList1"/>
    <dgm:cxn modelId="{F9627A55-2A11-4C4C-A96D-D6118BB5F631}" srcId="{3193BD29-D0FD-456F-A46A-C8DC853BCF9B}" destId="{43507CC4-7A45-49F1-B44A-D3D5912EE9C4}" srcOrd="4" destOrd="0" parTransId="{02932AC2-D036-40E8-B764-1F48B74C49EB}" sibTransId="{93A6E7DB-6812-4F2A-98AD-D37CC6425E7D}"/>
    <dgm:cxn modelId="{FEF3F48B-AD6E-41FD-8C90-157C00202F90}" srcId="{3193BD29-D0FD-456F-A46A-C8DC853BCF9B}" destId="{9D382BC1-DD68-41BE-96AA-E0067E218CC0}" srcOrd="3" destOrd="0" parTransId="{491F3D26-F26A-47CC-AF4D-37EAC9D61D3D}" sibTransId="{5820E2BF-E0D3-4B0F-A292-2DC819399A41}"/>
    <dgm:cxn modelId="{73CE23DE-4FDB-4007-8A01-C5AD281948E3}" type="presOf" srcId="{4B88DB78-A63A-4987-9207-FBCAE4C67121}" destId="{35859F3E-027F-45B3-821D-899AC1E7CDC2}" srcOrd="0" destOrd="2" presId="urn:microsoft.com/office/officeart/2005/8/layout/hList1"/>
    <dgm:cxn modelId="{BF5A6E1D-8A55-494D-BD9A-D96EC5C253AA}" type="presOf" srcId="{6F98F22C-A18F-4DA3-9028-1DD141E60E21}" destId="{35859F3E-027F-45B3-821D-899AC1E7CDC2}" srcOrd="0" destOrd="0" presId="urn:microsoft.com/office/officeart/2005/8/layout/hList1"/>
    <dgm:cxn modelId="{82BC0793-3B35-4AF7-AD87-8B9341455E42}" type="presOf" srcId="{55E7DA8A-AFBF-4B43-8152-ADCE2028F197}" destId="{8A7D47BC-5888-4563-B6B5-C4A513F110C3}" srcOrd="0" destOrd="0" presId="urn:microsoft.com/office/officeart/2005/8/layout/hList1"/>
    <dgm:cxn modelId="{09FBE8EE-D246-4BB8-8B80-0A976934F1B1}" srcId="{4F1741B2-D21C-4D05-8424-25331AAF6FA0}" destId="{3193BD29-D0FD-456F-A46A-C8DC853BCF9B}" srcOrd="0" destOrd="0" parTransId="{1044E2BD-3463-4286-8EB5-5CC23A8B1F2F}" sibTransId="{E37AE004-55B5-456B-9924-9699170D08AF}"/>
    <dgm:cxn modelId="{3D55080D-94C5-4B5E-A00B-0E8FFE567E88}" type="presOf" srcId="{9D382BC1-DD68-41BE-96AA-E0067E218CC0}" destId="{35859F3E-027F-45B3-821D-899AC1E7CDC2}" srcOrd="0" destOrd="3" presId="urn:microsoft.com/office/officeart/2005/8/layout/hList1"/>
    <dgm:cxn modelId="{030E2CFB-633C-4E2C-8ACC-45BC4FF7BAB7}" srcId="{3193BD29-D0FD-456F-A46A-C8DC853BCF9B}" destId="{6F98F22C-A18F-4DA3-9028-1DD141E60E21}" srcOrd="0" destOrd="0" parTransId="{8E115C23-5EF6-4963-962C-F7E3B0C5CEE6}" sibTransId="{E2EA32B7-66B4-4C99-B0AD-B1B88851BAF6}"/>
    <dgm:cxn modelId="{C594F047-0FF9-4133-A8FA-E1328A550CDE}" srcId="{3193BD29-D0FD-456F-A46A-C8DC853BCF9B}" destId="{5A0FC358-4577-409A-B0F9-EC694A464EA9}" srcOrd="1" destOrd="0" parTransId="{485AB6F5-1124-436F-B0A3-1F6D2D9FB3F7}" sibTransId="{2886B7B4-696D-46EE-8831-B16C8B79E841}"/>
    <dgm:cxn modelId="{F82B3FCA-39F4-409F-AF33-BBC2D7961CB5}" srcId="{55E7DA8A-AFBF-4B43-8152-ADCE2028F197}" destId="{A5E0DBD8-9291-402E-93B0-7237791FF137}" srcOrd="2" destOrd="0" parTransId="{0685431B-4102-4C89-AEFC-D4053A620E9C}" sibTransId="{FA4F6B26-F081-4919-8D2D-8C099572865E}"/>
    <dgm:cxn modelId="{DE74D606-66AC-4108-B689-B65D32059BF0}" srcId="{55E7DA8A-AFBF-4B43-8152-ADCE2028F197}" destId="{52683D6E-D281-4AF7-8674-706A713385D6}" srcOrd="1" destOrd="0" parTransId="{4B1B55BE-5B1F-4085-AE34-11854D7986C8}" sibTransId="{D8963CA2-0447-46C3-B53A-8DF5EA4AAE62}"/>
    <dgm:cxn modelId="{E3FF55E1-9D34-4D5C-8DD5-BA67360A610A}" srcId="{3193BD29-D0FD-456F-A46A-C8DC853BCF9B}" destId="{4B88DB78-A63A-4987-9207-FBCAE4C67121}" srcOrd="2" destOrd="0" parTransId="{8D2962A5-52B4-48EF-ADB0-7CBE0B9133F8}" sibTransId="{5D8245A7-1BBF-4880-95F4-1DBB0C1FAAB8}"/>
    <dgm:cxn modelId="{BDA33561-D1B1-4CAF-8EBB-9694F36BBF29}" type="presOf" srcId="{52683D6E-D281-4AF7-8674-706A713385D6}" destId="{2A125272-59D7-48A9-8E22-4F8AAB630E72}" srcOrd="0" destOrd="1" presId="urn:microsoft.com/office/officeart/2005/8/layout/hList1"/>
    <dgm:cxn modelId="{A28B4637-6E97-4A55-B7FD-C4655C535B71}" type="presOf" srcId="{3193BD29-D0FD-456F-A46A-C8DC853BCF9B}" destId="{DC84FB6B-A814-4167-A0FC-27A7CD72B5A2}" srcOrd="0" destOrd="0" presId="urn:microsoft.com/office/officeart/2005/8/layout/hList1"/>
    <dgm:cxn modelId="{C074FD6D-4821-48E3-AAF5-807D70209B44}" srcId="{55E7DA8A-AFBF-4B43-8152-ADCE2028F197}" destId="{B6D6DE66-E057-46BB-8C76-94AA0DA524E8}" srcOrd="0" destOrd="0" parTransId="{0C7B4621-85BD-405F-A379-F2292795C299}" sibTransId="{A1DF51D8-A54F-41A9-9E92-6AD68DCBFAF0}"/>
    <dgm:cxn modelId="{FA09EEF0-950B-4890-8566-DE5722FE0FED}" type="presOf" srcId="{5A0FC358-4577-409A-B0F9-EC694A464EA9}" destId="{35859F3E-027F-45B3-821D-899AC1E7CDC2}" srcOrd="0" destOrd="1" presId="urn:microsoft.com/office/officeart/2005/8/layout/hList1"/>
    <dgm:cxn modelId="{E4BACE99-3D80-496C-932D-5F57DC82B589}" type="presOf" srcId="{4F1741B2-D21C-4D05-8424-25331AAF6FA0}" destId="{CC7F0EF7-6FD0-47A0-9208-75CFD5005435}" srcOrd="0" destOrd="0" presId="urn:microsoft.com/office/officeart/2005/8/layout/hList1"/>
    <dgm:cxn modelId="{21A85C49-CA77-4D5F-81EF-D59E99E47A30}" type="presOf" srcId="{43507CC4-7A45-49F1-B44A-D3D5912EE9C4}" destId="{35859F3E-027F-45B3-821D-899AC1E7CDC2}" srcOrd="0" destOrd="4" presId="urn:microsoft.com/office/officeart/2005/8/layout/hList1"/>
    <dgm:cxn modelId="{9307EE74-EAFF-4BCB-9521-4A1D70C69F70}" type="presOf" srcId="{B6D6DE66-E057-46BB-8C76-94AA0DA524E8}" destId="{2A125272-59D7-48A9-8E22-4F8AAB630E72}" srcOrd="0" destOrd="0" presId="urn:microsoft.com/office/officeart/2005/8/layout/hList1"/>
    <dgm:cxn modelId="{8BF586B8-1796-4743-83CD-78D8CAE0220B}" srcId="{4F1741B2-D21C-4D05-8424-25331AAF6FA0}" destId="{55E7DA8A-AFBF-4B43-8152-ADCE2028F197}" srcOrd="1" destOrd="0" parTransId="{3EF61E5D-3254-4AFE-B72D-63A4FA3A1666}" sibTransId="{178B36CF-4ADD-4EA2-B638-D32CDB225357}"/>
    <dgm:cxn modelId="{62176CE2-A40D-4480-B42B-059134478850}" type="presParOf" srcId="{CC7F0EF7-6FD0-47A0-9208-75CFD5005435}" destId="{57302BED-3FDE-42A2-9931-78E4D14FDDF7}" srcOrd="0" destOrd="0" presId="urn:microsoft.com/office/officeart/2005/8/layout/hList1"/>
    <dgm:cxn modelId="{4FCC5F15-DC37-40CE-A3FA-030379F1E31F}" type="presParOf" srcId="{57302BED-3FDE-42A2-9931-78E4D14FDDF7}" destId="{DC84FB6B-A814-4167-A0FC-27A7CD72B5A2}" srcOrd="0" destOrd="0" presId="urn:microsoft.com/office/officeart/2005/8/layout/hList1"/>
    <dgm:cxn modelId="{75AD47D8-B89E-42DD-B04E-675DDBCB2DB8}" type="presParOf" srcId="{57302BED-3FDE-42A2-9931-78E4D14FDDF7}" destId="{35859F3E-027F-45B3-821D-899AC1E7CDC2}" srcOrd="1" destOrd="0" presId="urn:microsoft.com/office/officeart/2005/8/layout/hList1"/>
    <dgm:cxn modelId="{6EA4F76A-03A1-4E73-9723-96E356938318}" type="presParOf" srcId="{CC7F0EF7-6FD0-47A0-9208-75CFD5005435}" destId="{9C99CE5B-94EC-413A-9014-D334950A7853}" srcOrd="1" destOrd="0" presId="urn:microsoft.com/office/officeart/2005/8/layout/hList1"/>
    <dgm:cxn modelId="{A1B1F252-4533-4A39-A3B5-EFA654620514}" type="presParOf" srcId="{CC7F0EF7-6FD0-47A0-9208-75CFD5005435}" destId="{2AEE6798-4624-4961-9F50-E970E9E0F332}" srcOrd="2" destOrd="0" presId="urn:microsoft.com/office/officeart/2005/8/layout/hList1"/>
    <dgm:cxn modelId="{04658612-0745-4938-B7C8-413E0CC725CF}" type="presParOf" srcId="{2AEE6798-4624-4961-9F50-E970E9E0F332}" destId="{8A7D47BC-5888-4563-B6B5-C4A513F110C3}" srcOrd="0" destOrd="0" presId="urn:microsoft.com/office/officeart/2005/8/layout/hList1"/>
    <dgm:cxn modelId="{2873C94A-A1D8-4958-9B5C-37F45CE57F95}" type="presParOf" srcId="{2AEE6798-4624-4961-9F50-E970E9E0F332}" destId="{2A125272-59D7-48A9-8E22-4F8AAB630E7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6BB7624-9E1E-4C0D-863B-1552BEFA7227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DCD3DFD-2409-45BC-A279-C7F46A3FF1DB}">
      <dgm:prSet phldrT="[Text]" custT="1"/>
      <dgm:spPr/>
      <dgm:t>
        <a:bodyPr/>
        <a:lstStyle/>
        <a:p>
          <a:r>
            <a:rPr lang="en-US" sz="2800" dirty="0"/>
            <a:t>When enforcing compliance, accused’s rights must be protected</a:t>
          </a:r>
        </a:p>
      </dgm:t>
    </dgm:pt>
    <dgm:pt modelId="{87DEBEBE-D911-4016-A761-43FFC2F69618}" type="parTrans" cxnId="{C92A38DA-1231-4543-8643-51ACA0EEEF3D}">
      <dgm:prSet/>
      <dgm:spPr/>
      <dgm:t>
        <a:bodyPr/>
        <a:lstStyle/>
        <a:p>
          <a:endParaRPr lang="en-US"/>
        </a:p>
      </dgm:t>
    </dgm:pt>
    <dgm:pt modelId="{71EA5D29-4567-4496-AEF4-A8CC1F4BAE7B}" type="sibTrans" cxnId="{C92A38DA-1231-4543-8643-51ACA0EEEF3D}">
      <dgm:prSet/>
      <dgm:spPr/>
      <dgm:t>
        <a:bodyPr/>
        <a:lstStyle/>
        <a:p>
          <a:endParaRPr lang="en-US"/>
        </a:p>
      </dgm:t>
    </dgm:pt>
    <dgm:pt modelId="{D6A6B1EB-8E19-4E32-8B9D-CC81256E36F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800" dirty="0"/>
            <a:t>Two due process clauses in the U.S. Constitution: </a:t>
          </a:r>
          <a:r>
            <a:rPr lang="en-US" sz="2000" dirty="0"/>
            <a:t>5</a:t>
          </a:r>
          <a:r>
            <a:rPr lang="en-US" sz="2000" baseline="30000" dirty="0"/>
            <a:t>th</a:t>
          </a:r>
          <a:r>
            <a:rPr lang="en-US" sz="2000" dirty="0"/>
            <a:t> Amendment and 14</a:t>
          </a:r>
          <a:r>
            <a:rPr lang="en-US" sz="2000" baseline="30000" dirty="0"/>
            <a:t>th</a:t>
          </a:r>
          <a:r>
            <a:rPr lang="en-US" sz="2000" dirty="0"/>
            <a:t> Amendment</a:t>
          </a:r>
          <a:endParaRPr lang="en-US" sz="2800" dirty="0"/>
        </a:p>
      </dgm:t>
    </dgm:pt>
    <dgm:pt modelId="{4048CAA9-E014-4B76-A3C5-5583938B18A5}" type="parTrans" cxnId="{6DC05B81-BB45-4DA4-8045-24B879CE7129}">
      <dgm:prSet/>
      <dgm:spPr/>
      <dgm:t>
        <a:bodyPr/>
        <a:lstStyle/>
        <a:p>
          <a:endParaRPr lang="en-US"/>
        </a:p>
      </dgm:t>
    </dgm:pt>
    <dgm:pt modelId="{716C311D-AF68-4BB7-8421-F6F8537EEF78}" type="sibTrans" cxnId="{6DC05B81-BB45-4DA4-8045-24B879CE7129}">
      <dgm:prSet/>
      <dgm:spPr/>
      <dgm:t>
        <a:bodyPr/>
        <a:lstStyle/>
        <a:p>
          <a:endParaRPr lang="en-US"/>
        </a:p>
      </dgm:t>
    </dgm:pt>
    <dgm:pt modelId="{9A61CEA6-D02F-465D-B1C9-9D51E6CA8953}" type="pres">
      <dgm:prSet presAssocID="{36BB7624-9E1E-4C0D-863B-1552BEFA72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8AADF8D-766B-4203-9629-F4C7001209A8}" type="pres">
      <dgm:prSet presAssocID="{8DCD3DFD-2409-45BC-A279-C7F46A3FF1DB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5CC35-658C-47E9-A541-09A5D0DBD50C}" type="pres">
      <dgm:prSet presAssocID="{71EA5D29-4567-4496-AEF4-A8CC1F4BAE7B}" presName="spacer" presStyleCnt="0"/>
      <dgm:spPr/>
    </dgm:pt>
    <dgm:pt modelId="{F62038CD-3C81-424B-95D4-A2A40850F135}" type="pres">
      <dgm:prSet presAssocID="{D6A6B1EB-8E19-4E32-8B9D-CC81256E36F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DB00D6-5A63-4E73-8D35-CD188DB61BF6}" type="presOf" srcId="{36BB7624-9E1E-4C0D-863B-1552BEFA7227}" destId="{9A61CEA6-D02F-465D-B1C9-9D51E6CA8953}" srcOrd="0" destOrd="0" presId="urn:microsoft.com/office/officeart/2005/8/layout/vList2"/>
    <dgm:cxn modelId="{377E0BDB-8BEF-43A5-A8E1-E9F3C453952F}" type="presOf" srcId="{D6A6B1EB-8E19-4E32-8B9D-CC81256E36F6}" destId="{F62038CD-3C81-424B-95D4-A2A40850F135}" srcOrd="0" destOrd="0" presId="urn:microsoft.com/office/officeart/2005/8/layout/vList2"/>
    <dgm:cxn modelId="{6C96C252-5810-4F1D-AD36-1EF27A96878B}" type="presOf" srcId="{8DCD3DFD-2409-45BC-A279-C7F46A3FF1DB}" destId="{88AADF8D-766B-4203-9629-F4C7001209A8}" srcOrd="0" destOrd="0" presId="urn:microsoft.com/office/officeart/2005/8/layout/vList2"/>
    <dgm:cxn modelId="{C92A38DA-1231-4543-8643-51ACA0EEEF3D}" srcId="{36BB7624-9E1E-4C0D-863B-1552BEFA7227}" destId="{8DCD3DFD-2409-45BC-A279-C7F46A3FF1DB}" srcOrd="0" destOrd="0" parTransId="{87DEBEBE-D911-4016-A761-43FFC2F69618}" sibTransId="{71EA5D29-4567-4496-AEF4-A8CC1F4BAE7B}"/>
    <dgm:cxn modelId="{6DC05B81-BB45-4DA4-8045-24B879CE7129}" srcId="{36BB7624-9E1E-4C0D-863B-1552BEFA7227}" destId="{D6A6B1EB-8E19-4E32-8B9D-CC81256E36F6}" srcOrd="1" destOrd="0" parTransId="{4048CAA9-E014-4B76-A3C5-5583938B18A5}" sibTransId="{716C311D-AF68-4BB7-8421-F6F8537EEF78}"/>
    <dgm:cxn modelId="{3F93341D-8177-4E62-B509-B2383C04DDB7}" type="presParOf" srcId="{9A61CEA6-D02F-465D-B1C9-9D51E6CA8953}" destId="{88AADF8D-766B-4203-9629-F4C7001209A8}" srcOrd="0" destOrd="0" presId="urn:microsoft.com/office/officeart/2005/8/layout/vList2"/>
    <dgm:cxn modelId="{B387AAD1-28CE-4AE2-86A9-7A24D835A96E}" type="presParOf" srcId="{9A61CEA6-D02F-465D-B1C9-9D51E6CA8953}" destId="{8F55CC35-658C-47E9-A541-09A5D0DBD50C}" srcOrd="1" destOrd="0" presId="urn:microsoft.com/office/officeart/2005/8/layout/vList2"/>
    <dgm:cxn modelId="{F7BBE3C7-D704-4BCA-B9FB-0F53249D36D0}" type="presParOf" srcId="{9A61CEA6-D02F-465D-B1C9-9D51E6CA8953}" destId="{F62038CD-3C81-424B-95D4-A2A40850F13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6BB7624-9E1E-4C0D-863B-1552BEFA7227}" type="doc">
      <dgm:prSet loTypeId="urn:microsoft.com/office/officeart/2009/3/layout/StepUpProcess" loCatId="process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8DCD3DFD-2409-45BC-A279-C7F46A3FF1DB}">
      <dgm:prSet phldrT="[Text]" custT="1"/>
      <dgm:spPr/>
      <dgm:t>
        <a:bodyPr/>
        <a:lstStyle/>
        <a:p>
          <a:r>
            <a:rPr lang="en-US" sz="2300" b="0" dirty="0"/>
            <a:t>Notification</a:t>
          </a:r>
        </a:p>
      </dgm:t>
    </dgm:pt>
    <dgm:pt modelId="{87DEBEBE-D911-4016-A761-43FFC2F69618}" type="parTrans" cxnId="{C92A38DA-1231-4543-8643-51ACA0EEEF3D}">
      <dgm:prSet/>
      <dgm:spPr/>
      <dgm:t>
        <a:bodyPr/>
        <a:lstStyle/>
        <a:p>
          <a:endParaRPr lang="en-US"/>
        </a:p>
      </dgm:t>
    </dgm:pt>
    <dgm:pt modelId="{71EA5D29-4567-4496-AEF4-A8CC1F4BAE7B}" type="sibTrans" cxnId="{C92A38DA-1231-4543-8643-51ACA0EEEF3D}">
      <dgm:prSet/>
      <dgm:spPr/>
      <dgm:t>
        <a:bodyPr/>
        <a:lstStyle/>
        <a:p>
          <a:endParaRPr lang="en-US"/>
        </a:p>
      </dgm:t>
    </dgm:pt>
    <dgm:pt modelId="{42846E4F-0B28-4299-B56F-84464E1FD868}">
      <dgm:prSet phldrT="[Text]" custT="1"/>
      <dgm:spPr/>
      <dgm:t>
        <a:bodyPr/>
        <a:lstStyle/>
        <a:p>
          <a:r>
            <a:rPr lang="en-US" sz="2300" dirty="0"/>
            <a:t>Follow-up inspection</a:t>
          </a:r>
        </a:p>
      </dgm:t>
    </dgm:pt>
    <dgm:pt modelId="{B55C0313-ACBA-416A-A5FF-EC4BB9C554A3}" type="parTrans" cxnId="{3CAC7106-ACBD-4C5A-8C73-3BBB03243967}">
      <dgm:prSet/>
      <dgm:spPr/>
      <dgm:t>
        <a:bodyPr/>
        <a:lstStyle/>
        <a:p>
          <a:endParaRPr lang="en-US"/>
        </a:p>
      </dgm:t>
    </dgm:pt>
    <dgm:pt modelId="{3FFEB423-8DDE-4108-AD39-B831DA5F8A4B}" type="sibTrans" cxnId="{3CAC7106-ACBD-4C5A-8C73-3BBB03243967}">
      <dgm:prSet/>
      <dgm:spPr/>
      <dgm:t>
        <a:bodyPr/>
        <a:lstStyle/>
        <a:p>
          <a:endParaRPr lang="en-US"/>
        </a:p>
      </dgm:t>
    </dgm:pt>
    <dgm:pt modelId="{D689117B-9C16-4297-BC85-BAE0D7E643C0}">
      <dgm:prSet phldrT="[Text]" custT="1"/>
      <dgm:spPr/>
      <dgm:t>
        <a:bodyPr/>
        <a:lstStyle/>
        <a:p>
          <a:r>
            <a:rPr lang="en-US" sz="2300" dirty="0"/>
            <a:t>Sanctions</a:t>
          </a:r>
        </a:p>
      </dgm:t>
    </dgm:pt>
    <dgm:pt modelId="{A90E161A-1601-4867-99E2-3CA630F54415}" type="parTrans" cxnId="{37D024DE-5ADF-4E74-8B66-C15628C367BA}">
      <dgm:prSet/>
      <dgm:spPr/>
      <dgm:t>
        <a:bodyPr/>
        <a:lstStyle/>
        <a:p>
          <a:endParaRPr lang="en-US"/>
        </a:p>
      </dgm:t>
    </dgm:pt>
    <dgm:pt modelId="{578B01EF-A123-4019-A3EA-1A8D97710554}" type="sibTrans" cxnId="{37D024DE-5ADF-4E74-8B66-C15628C367BA}">
      <dgm:prSet/>
      <dgm:spPr/>
      <dgm:t>
        <a:bodyPr/>
        <a:lstStyle/>
        <a:p>
          <a:endParaRPr lang="en-US"/>
        </a:p>
      </dgm:t>
    </dgm:pt>
    <dgm:pt modelId="{4B7CBAB4-A864-45D6-A1B4-34F810BFBD2E}">
      <dgm:prSet phldrT="[Text]" custT="1"/>
      <dgm:spPr/>
      <dgm:t>
        <a:bodyPr/>
        <a:lstStyle/>
        <a:p>
          <a:r>
            <a:rPr lang="en-US" sz="2300" dirty="0"/>
            <a:t>Prosecution</a:t>
          </a:r>
        </a:p>
      </dgm:t>
    </dgm:pt>
    <dgm:pt modelId="{6B79A0F0-4EBB-407D-AD5E-2B68E3B24003}" type="parTrans" cxnId="{9131982D-9ECD-4E4E-8F9A-158311436305}">
      <dgm:prSet/>
      <dgm:spPr/>
      <dgm:t>
        <a:bodyPr/>
        <a:lstStyle/>
        <a:p>
          <a:endParaRPr lang="en-US"/>
        </a:p>
      </dgm:t>
    </dgm:pt>
    <dgm:pt modelId="{134D6070-47AE-4731-9814-170CA6003C99}" type="sibTrans" cxnId="{9131982D-9ECD-4E4E-8F9A-158311436305}">
      <dgm:prSet/>
      <dgm:spPr/>
      <dgm:t>
        <a:bodyPr/>
        <a:lstStyle/>
        <a:p>
          <a:endParaRPr lang="en-US"/>
        </a:p>
      </dgm:t>
    </dgm:pt>
    <dgm:pt modelId="{675FE579-B39E-4187-8A10-66D91F72F4B6}">
      <dgm:prSet phldrT="[Text]" custT="1"/>
      <dgm:spPr/>
      <dgm:t>
        <a:bodyPr/>
        <a:lstStyle/>
        <a:p>
          <a:r>
            <a:rPr lang="en-US" sz="1800" dirty="0"/>
            <a:t>Form</a:t>
          </a:r>
        </a:p>
      </dgm:t>
    </dgm:pt>
    <dgm:pt modelId="{C61B86CD-9BA2-4E71-A704-78FFBE9A27E0}" type="parTrans" cxnId="{5982C069-7F6D-4273-9887-15C6F303DEEE}">
      <dgm:prSet/>
      <dgm:spPr/>
      <dgm:t>
        <a:bodyPr/>
        <a:lstStyle/>
        <a:p>
          <a:endParaRPr lang="en-US"/>
        </a:p>
      </dgm:t>
    </dgm:pt>
    <dgm:pt modelId="{787CF99B-CA6D-4C63-96E2-BE7DE745EB29}" type="sibTrans" cxnId="{5982C069-7F6D-4273-9887-15C6F303DEEE}">
      <dgm:prSet/>
      <dgm:spPr/>
      <dgm:t>
        <a:bodyPr/>
        <a:lstStyle/>
        <a:p>
          <a:endParaRPr lang="en-US"/>
        </a:p>
      </dgm:t>
    </dgm:pt>
    <dgm:pt modelId="{3F5E8B25-0FEF-4050-8B47-786F8FB0AC26}">
      <dgm:prSet phldrT="[Text]" custT="1"/>
      <dgm:spPr/>
      <dgm:t>
        <a:bodyPr/>
        <a:lstStyle/>
        <a:p>
          <a:r>
            <a:rPr lang="en-US" sz="1800" dirty="0"/>
            <a:t>Describes infraction</a:t>
          </a:r>
        </a:p>
      </dgm:t>
    </dgm:pt>
    <dgm:pt modelId="{3A031624-AE83-4DF7-BC62-898DA6CF2A73}" type="parTrans" cxnId="{7AE9F268-359D-4132-A906-889694EE379F}">
      <dgm:prSet/>
      <dgm:spPr/>
      <dgm:t>
        <a:bodyPr/>
        <a:lstStyle/>
        <a:p>
          <a:endParaRPr lang="en-US"/>
        </a:p>
      </dgm:t>
    </dgm:pt>
    <dgm:pt modelId="{61D7DF32-4FE8-408A-A697-E65F8266D9B1}" type="sibTrans" cxnId="{7AE9F268-359D-4132-A906-889694EE379F}">
      <dgm:prSet/>
      <dgm:spPr/>
      <dgm:t>
        <a:bodyPr/>
        <a:lstStyle/>
        <a:p>
          <a:endParaRPr lang="en-US"/>
        </a:p>
      </dgm:t>
    </dgm:pt>
    <dgm:pt modelId="{B1511EE5-5FB8-4899-B99C-0CEFD4FF9B76}">
      <dgm:prSet phldrT="[Text]" custT="1"/>
      <dgm:spPr/>
      <dgm:t>
        <a:bodyPr/>
        <a:lstStyle/>
        <a:p>
          <a:r>
            <a:rPr lang="en-US" sz="1700" dirty="0"/>
            <a:t>Predetermined</a:t>
          </a:r>
        </a:p>
      </dgm:t>
    </dgm:pt>
    <dgm:pt modelId="{C7E528F6-DC5A-459F-9659-AB681AB5E34B}" type="parTrans" cxnId="{41816E60-E16E-4151-8F39-7DF51689DF62}">
      <dgm:prSet/>
      <dgm:spPr/>
      <dgm:t>
        <a:bodyPr/>
        <a:lstStyle/>
        <a:p>
          <a:endParaRPr lang="en-US"/>
        </a:p>
      </dgm:t>
    </dgm:pt>
    <dgm:pt modelId="{FAEF9EFB-DDD5-4E39-A687-93B34888F20C}" type="sibTrans" cxnId="{41816E60-E16E-4151-8F39-7DF51689DF62}">
      <dgm:prSet/>
      <dgm:spPr/>
      <dgm:t>
        <a:bodyPr/>
        <a:lstStyle/>
        <a:p>
          <a:endParaRPr lang="en-US"/>
        </a:p>
      </dgm:t>
    </dgm:pt>
    <dgm:pt modelId="{561BA02E-410D-43BD-A29A-4DEF8835753E}">
      <dgm:prSet phldrT="[Text]" custT="1"/>
      <dgm:spPr/>
      <dgm:t>
        <a:bodyPr/>
        <a:lstStyle/>
        <a:p>
          <a:r>
            <a:rPr lang="en-US" sz="1800" dirty="0"/>
            <a:t>Citations</a:t>
          </a:r>
        </a:p>
      </dgm:t>
    </dgm:pt>
    <dgm:pt modelId="{3E380987-83CB-4625-A5BA-F6640C2BCF51}" type="parTrans" cxnId="{7B63FA29-AACA-406D-A72B-027FAD5514D2}">
      <dgm:prSet/>
      <dgm:spPr/>
      <dgm:t>
        <a:bodyPr/>
        <a:lstStyle/>
        <a:p>
          <a:endParaRPr lang="en-US"/>
        </a:p>
      </dgm:t>
    </dgm:pt>
    <dgm:pt modelId="{BCB90AB4-9A29-4C6C-910E-15015FA84CC4}" type="sibTrans" cxnId="{7B63FA29-AACA-406D-A72B-027FAD5514D2}">
      <dgm:prSet/>
      <dgm:spPr/>
      <dgm:t>
        <a:bodyPr/>
        <a:lstStyle/>
        <a:p>
          <a:endParaRPr lang="en-US"/>
        </a:p>
      </dgm:t>
    </dgm:pt>
    <dgm:pt modelId="{68D1DBD1-0C0D-4B23-9E7A-6A4D067F4804}">
      <dgm:prSet phldrT="[Text]" custT="1"/>
      <dgm:spPr/>
      <dgm:t>
        <a:bodyPr/>
        <a:lstStyle/>
        <a:p>
          <a:r>
            <a:rPr lang="en-US" sz="1800" dirty="0"/>
            <a:t>Complaints</a:t>
          </a:r>
        </a:p>
      </dgm:t>
    </dgm:pt>
    <dgm:pt modelId="{10C4E4B5-FC2A-4211-9596-DCB58C2A155B}" type="parTrans" cxnId="{31EA590F-EA09-4502-A2AA-5C06EF2C938B}">
      <dgm:prSet/>
      <dgm:spPr/>
      <dgm:t>
        <a:bodyPr/>
        <a:lstStyle/>
        <a:p>
          <a:endParaRPr lang="en-US"/>
        </a:p>
      </dgm:t>
    </dgm:pt>
    <dgm:pt modelId="{6BE4274A-125E-47C6-8310-CE52F9E5B5EB}" type="sibTrans" cxnId="{31EA590F-EA09-4502-A2AA-5C06EF2C938B}">
      <dgm:prSet/>
      <dgm:spPr/>
      <dgm:t>
        <a:bodyPr/>
        <a:lstStyle/>
        <a:p>
          <a:endParaRPr lang="en-US"/>
        </a:p>
      </dgm:t>
    </dgm:pt>
    <dgm:pt modelId="{3139ACEB-EF60-44C0-9B89-C69A2F409127}">
      <dgm:prSet phldrT="[Text]" custT="1"/>
      <dgm:spPr/>
      <dgm:t>
        <a:bodyPr/>
        <a:lstStyle/>
        <a:p>
          <a:r>
            <a:rPr lang="en-US" sz="1800" dirty="0"/>
            <a:t>Fines</a:t>
          </a:r>
        </a:p>
      </dgm:t>
    </dgm:pt>
    <dgm:pt modelId="{55BE022E-43CA-44E7-AE0B-8FF05D8A9E17}" type="parTrans" cxnId="{F187A173-F0AB-405C-9D21-7353B81090EC}">
      <dgm:prSet/>
      <dgm:spPr/>
      <dgm:t>
        <a:bodyPr/>
        <a:lstStyle/>
        <a:p>
          <a:endParaRPr lang="en-US"/>
        </a:p>
      </dgm:t>
    </dgm:pt>
    <dgm:pt modelId="{B0C89926-D00B-45A1-B7C5-D1F9999CF95A}" type="sibTrans" cxnId="{F187A173-F0AB-405C-9D21-7353B81090EC}">
      <dgm:prSet/>
      <dgm:spPr/>
      <dgm:t>
        <a:bodyPr/>
        <a:lstStyle/>
        <a:p>
          <a:endParaRPr lang="en-US"/>
        </a:p>
      </dgm:t>
    </dgm:pt>
    <dgm:pt modelId="{DF9DC05F-9FF8-47D3-9ABC-7003BF3CE4C1}">
      <dgm:prSet phldrT="[Text]" custT="1"/>
      <dgm:spPr/>
      <dgm:t>
        <a:bodyPr/>
        <a:lstStyle/>
        <a:p>
          <a:r>
            <a:rPr lang="en-US" sz="1800" dirty="0"/>
            <a:t>Stop work orders</a:t>
          </a:r>
        </a:p>
      </dgm:t>
    </dgm:pt>
    <dgm:pt modelId="{AF0FE6E9-852C-4262-9EAD-AE7BDFC64DCA}" type="parTrans" cxnId="{97696FF9-04A3-4301-9B19-1F3CCE324988}">
      <dgm:prSet/>
      <dgm:spPr/>
      <dgm:t>
        <a:bodyPr/>
        <a:lstStyle/>
        <a:p>
          <a:endParaRPr lang="en-US"/>
        </a:p>
      </dgm:t>
    </dgm:pt>
    <dgm:pt modelId="{CC08CE75-A54B-4820-A219-97F268E3AFFC}" type="sibTrans" cxnId="{97696FF9-04A3-4301-9B19-1F3CCE324988}">
      <dgm:prSet/>
      <dgm:spPr/>
      <dgm:t>
        <a:bodyPr/>
        <a:lstStyle/>
        <a:p>
          <a:endParaRPr lang="en-US"/>
        </a:p>
      </dgm:t>
    </dgm:pt>
    <dgm:pt modelId="{A5558479-4F5B-4031-A72F-4A5437D09C0C}">
      <dgm:prSet phldrT="[Text]" custT="1"/>
      <dgm:spPr/>
      <dgm:t>
        <a:bodyPr/>
        <a:lstStyle/>
        <a:p>
          <a:r>
            <a:rPr lang="en-US" sz="1800" dirty="0"/>
            <a:t>Summonses</a:t>
          </a:r>
        </a:p>
      </dgm:t>
    </dgm:pt>
    <dgm:pt modelId="{669858F5-8178-4137-9F95-E7595CA5E223}" type="parTrans" cxnId="{06E0B49E-C787-43F8-B1D0-DDE858D1A8FF}">
      <dgm:prSet/>
      <dgm:spPr/>
      <dgm:t>
        <a:bodyPr/>
        <a:lstStyle/>
        <a:p>
          <a:endParaRPr lang="en-US"/>
        </a:p>
      </dgm:t>
    </dgm:pt>
    <dgm:pt modelId="{637BF165-A9B8-4EC8-9D5A-CB757870DE0B}" type="sibTrans" cxnId="{06E0B49E-C787-43F8-B1D0-DDE858D1A8FF}">
      <dgm:prSet/>
      <dgm:spPr/>
      <dgm:t>
        <a:bodyPr/>
        <a:lstStyle/>
        <a:p>
          <a:endParaRPr lang="en-US"/>
        </a:p>
      </dgm:t>
    </dgm:pt>
    <dgm:pt modelId="{8EA0FFF0-51FE-4680-8235-8DA2820A2295}">
      <dgm:prSet phldrT="[Text]" custT="1"/>
      <dgm:spPr/>
      <dgm:t>
        <a:bodyPr/>
        <a:lstStyle/>
        <a:p>
          <a:r>
            <a:rPr lang="en-US" sz="1800" dirty="0"/>
            <a:t>Failure to correct issue</a:t>
          </a:r>
        </a:p>
      </dgm:t>
    </dgm:pt>
    <dgm:pt modelId="{D086840D-5BE3-448F-93CC-70F3227210D2}" type="parTrans" cxnId="{436ED97E-7332-4018-9576-44A8AC610869}">
      <dgm:prSet/>
      <dgm:spPr/>
      <dgm:t>
        <a:bodyPr/>
        <a:lstStyle/>
        <a:p>
          <a:endParaRPr lang="en-US"/>
        </a:p>
      </dgm:t>
    </dgm:pt>
    <dgm:pt modelId="{4F632AFC-D759-4ABA-85DF-A4DBBA02621B}" type="sibTrans" cxnId="{436ED97E-7332-4018-9576-44A8AC610869}">
      <dgm:prSet/>
      <dgm:spPr/>
      <dgm:t>
        <a:bodyPr/>
        <a:lstStyle/>
        <a:p>
          <a:endParaRPr lang="en-US"/>
        </a:p>
      </dgm:t>
    </dgm:pt>
    <dgm:pt modelId="{6B336673-05FA-4C7B-999B-EAD1E89D8D4A}">
      <dgm:prSet phldrT="[Text]" custT="1"/>
      <dgm:spPr/>
      <dgm:t>
        <a:bodyPr/>
        <a:lstStyle/>
        <a:p>
          <a:r>
            <a:rPr lang="en-US" sz="1800" dirty="0"/>
            <a:t>Witnesses</a:t>
          </a:r>
        </a:p>
      </dgm:t>
    </dgm:pt>
    <dgm:pt modelId="{683776BB-9AFB-44C9-B19D-7217CEA5EFA5}" type="parTrans" cxnId="{BB1D4BBE-9A48-4E23-9867-683E4ED4B6AF}">
      <dgm:prSet/>
      <dgm:spPr/>
      <dgm:t>
        <a:bodyPr/>
        <a:lstStyle/>
        <a:p>
          <a:endParaRPr lang="en-US"/>
        </a:p>
      </dgm:t>
    </dgm:pt>
    <dgm:pt modelId="{917525D1-4AF3-4F7C-BFD1-E3E9052D2EF8}" type="sibTrans" cxnId="{BB1D4BBE-9A48-4E23-9867-683E4ED4B6AF}">
      <dgm:prSet/>
      <dgm:spPr/>
      <dgm:t>
        <a:bodyPr/>
        <a:lstStyle/>
        <a:p>
          <a:endParaRPr lang="en-US"/>
        </a:p>
      </dgm:t>
    </dgm:pt>
    <dgm:pt modelId="{BA02DEDC-D04E-4058-B5B1-9C46EDEA3768}">
      <dgm:prSet phldrT="[Text]" custT="1"/>
      <dgm:spPr/>
      <dgm:t>
        <a:bodyPr/>
        <a:lstStyle/>
        <a:p>
          <a:r>
            <a:rPr lang="en-US" sz="1800" dirty="0"/>
            <a:t>Courtroom advisors</a:t>
          </a:r>
        </a:p>
      </dgm:t>
    </dgm:pt>
    <dgm:pt modelId="{49FD9ECC-56CB-4B38-9A25-D8134C13B6C0}" type="parTrans" cxnId="{00C3E416-B983-4302-9C20-8EAFBADF0EC0}">
      <dgm:prSet/>
      <dgm:spPr/>
      <dgm:t>
        <a:bodyPr/>
        <a:lstStyle/>
        <a:p>
          <a:endParaRPr lang="en-US"/>
        </a:p>
      </dgm:t>
    </dgm:pt>
    <dgm:pt modelId="{C94227E7-13DD-4AE4-87C8-996CD0670481}" type="sibTrans" cxnId="{00C3E416-B983-4302-9C20-8EAFBADF0EC0}">
      <dgm:prSet/>
      <dgm:spPr/>
      <dgm:t>
        <a:bodyPr/>
        <a:lstStyle/>
        <a:p>
          <a:endParaRPr lang="en-US"/>
        </a:p>
      </dgm:t>
    </dgm:pt>
    <dgm:pt modelId="{1CF4FDE6-01AA-4E59-86D9-4021E74C5CA5}" type="pres">
      <dgm:prSet presAssocID="{36BB7624-9E1E-4C0D-863B-1552BEFA7227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1951CE0-BC73-4A16-99B7-A997EE8FDBF1}" type="pres">
      <dgm:prSet presAssocID="{8DCD3DFD-2409-45BC-A279-C7F46A3FF1DB}" presName="composite" presStyleCnt="0"/>
      <dgm:spPr/>
    </dgm:pt>
    <dgm:pt modelId="{AA548DFC-8B26-4BD8-9D50-91799256D482}" type="pres">
      <dgm:prSet presAssocID="{8DCD3DFD-2409-45BC-A279-C7F46A3FF1DB}" presName="LShape" presStyleLbl="alignNode1" presStyleIdx="0" presStyleCnt="7"/>
      <dgm:spPr/>
    </dgm:pt>
    <dgm:pt modelId="{AFC98F9F-0616-421B-8692-84E23F9BF43A}" type="pres">
      <dgm:prSet presAssocID="{8DCD3DFD-2409-45BC-A279-C7F46A3FF1D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888D9-BDF6-4BFE-88BA-8C38EA11ADD3}" type="pres">
      <dgm:prSet presAssocID="{8DCD3DFD-2409-45BC-A279-C7F46A3FF1DB}" presName="Triangle" presStyleLbl="alignNode1" presStyleIdx="1" presStyleCnt="7"/>
      <dgm:spPr/>
    </dgm:pt>
    <dgm:pt modelId="{96974731-ABBF-4B12-9C78-E55E447456A7}" type="pres">
      <dgm:prSet presAssocID="{71EA5D29-4567-4496-AEF4-A8CC1F4BAE7B}" presName="sibTrans" presStyleCnt="0"/>
      <dgm:spPr/>
    </dgm:pt>
    <dgm:pt modelId="{764E8A1C-0674-459C-9C4D-DDFEFE2A521E}" type="pres">
      <dgm:prSet presAssocID="{71EA5D29-4567-4496-AEF4-A8CC1F4BAE7B}" presName="space" presStyleCnt="0"/>
      <dgm:spPr/>
    </dgm:pt>
    <dgm:pt modelId="{3562A724-20E7-4564-9B06-84B7AAE4E0A0}" type="pres">
      <dgm:prSet presAssocID="{42846E4F-0B28-4299-B56F-84464E1FD868}" presName="composite" presStyleCnt="0"/>
      <dgm:spPr/>
    </dgm:pt>
    <dgm:pt modelId="{2839C8FE-2AD8-499B-B05F-F97AB10201BC}" type="pres">
      <dgm:prSet presAssocID="{42846E4F-0B28-4299-B56F-84464E1FD868}" presName="LShape" presStyleLbl="alignNode1" presStyleIdx="2" presStyleCnt="7"/>
      <dgm:spPr/>
    </dgm:pt>
    <dgm:pt modelId="{DAF01924-285B-4A4F-932F-5D4C0F94F33E}" type="pres">
      <dgm:prSet presAssocID="{42846E4F-0B28-4299-B56F-84464E1FD868}" presName="ParentText" presStyleLbl="revTx" presStyleIdx="1" presStyleCnt="4" custScaleX="1068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A5A59-70BC-45EC-85C8-0B944C8F0AFC}" type="pres">
      <dgm:prSet presAssocID="{42846E4F-0B28-4299-B56F-84464E1FD868}" presName="Triangle" presStyleLbl="alignNode1" presStyleIdx="3" presStyleCnt="7"/>
      <dgm:spPr/>
    </dgm:pt>
    <dgm:pt modelId="{6FEBDA50-ECE0-4251-B668-458024D63FF5}" type="pres">
      <dgm:prSet presAssocID="{3FFEB423-8DDE-4108-AD39-B831DA5F8A4B}" presName="sibTrans" presStyleCnt="0"/>
      <dgm:spPr/>
    </dgm:pt>
    <dgm:pt modelId="{B61A008E-3269-4F7D-94E6-0A9BF6533AC4}" type="pres">
      <dgm:prSet presAssocID="{3FFEB423-8DDE-4108-AD39-B831DA5F8A4B}" presName="space" presStyleCnt="0"/>
      <dgm:spPr/>
    </dgm:pt>
    <dgm:pt modelId="{E65FAB1C-918B-48D1-8639-C251B8B020FF}" type="pres">
      <dgm:prSet presAssocID="{D689117B-9C16-4297-BC85-BAE0D7E643C0}" presName="composite" presStyleCnt="0"/>
      <dgm:spPr/>
    </dgm:pt>
    <dgm:pt modelId="{C1ACECB6-7B79-4B53-83EA-2F452CCA3BBE}" type="pres">
      <dgm:prSet presAssocID="{D689117B-9C16-4297-BC85-BAE0D7E643C0}" presName="LShape" presStyleLbl="alignNode1" presStyleIdx="4" presStyleCnt="7"/>
      <dgm:spPr/>
    </dgm:pt>
    <dgm:pt modelId="{0CA113FB-A1FE-4157-8AAC-928856CE8393}" type="pres">
      <dgm:prSet presAssocID="{D689117B-9C16-4297-BC85-BAE0D7E643C0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795518-6058-4F45-9167-48BD33412548}" type="pres">
      <dgm:prSet presAssocID="{D689117B-9C16-4297-BC85-BAE0D7E643C0}" presName="Triangle" presStyleLbl="alignNode1" presStyleIdx="5" presStyleCnt="7"/>
      <dgm:spPr/>
    </dgm:pt>
    <dgm:pt modelId="{B3F113C2-484B-42E9-A125-895E6DE874DD}" type="pres">
      <dgm:prSet presAssocID="{578B01EF-A123-4019-A3EA-1A8D97710554}" presName="sibTrans" presStyleCnt="0"/>
      <dgm:spPr/>
    </dgm:pt>
    <dgm:pt modelId="{94092AB4-AD97-4E16-AF41-2D2B9F321FA1}" type="pres">
      <dgm:prSet presAssocID="{578B01EF-A123-4019-A3EA-1A8D97710554}" presName="space" presStyleCnt="0"/>
      <dgm:spPr/>
    </dgm:pt>
    <dgm:pt modelId="{0AFD04BA-04B4-4DD2-923C-018295217B6F}" type="pres">
      <dgm:prSet presAssocID="{4B7CBAB4-A864-45D6-A1B4-34F810BFBD2E}" presName="composite" presStyleCnt="0"/>
      <dgm:spPr/>
    </dgm:pt>
    <dgm:pt modelId="{8047848E-6C04-422D-8458-57324FE63444}" type="pres">
      <dgm:prSet presAssocID="{4B7CBAB4-A864-45D6-A1B4-34F810BFBD2E}" presName="LShape" presStyleLbl="alignNode1" presStyleIdx="6" presStyleCnt="7"/>
      <dgm:spPr/>
    </dgm:pt>
    <dgm:pt modelId="{0EE8AA0E-1F1F-4A05-8EFF-F959D8E1C161}" type="pres">
      <dgm:prSet presAssocID="{4B7CBAB4-A864-45D6-A1B4-34F810BFBD2E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1EA590F-EA09-4502-A2AA-5C06EF2C938B}" srcId="{D689117B-9C16-4297-BC85-BAE0D7E643C0}" destId="{68D1DBD1-0C0D-4B23-9E7A-6A4D067F4804}" srcOrd="1" destOrd="0" parTransId="{10C4E4B5-FC2A-4211-9596-DCB58C2A155B}" sibTransId="{6BE4274A-125E-47C6-8310-CE52F9E5B5EB}"/>
    <dgm:cxn modelId="{1399684E-E029-4E3A-A043-423D5CAC26CD}" type="presOf" srcId="{4B7CBAB4-A864-45D6-A1B4-34F810BFBD2E}" destId="{0EE8AA0E-1F1F-4A05-8EFF-F959D8E1C161}" srcOrd="0" destOrd="0" presId="urn:microsoft.com/office/officeart/2009/3/layout/StepUpProcess"/>
    <dgm:cxn modelId="{BB1D4BBE-9A48-4E23-9867-683E4ED4B6AF}" srcId="{4B7CBAB4-A864-45D6-A1B4-34F810BFBD2E}" destId="{6B336673-05FA-4C7B-999B-EAD1E89D8D4A}" srcOrd="1" destOrd="0" parTransId="{683776BB-9AFB-44C9-B19D-7217CEA5EFA5}" sibTransId="{917525D1-4AF3-4F7C-BFD1-E3E9052D2EF8}"/>
    <dgm:cxn modelId="{9131982D-9ECD-4E4E-8F9A-158311436305}" srcId="{36BB7624-9E1E-4C0D-863B-1552BEFA7227}" destId="{4B7CBAB4-A864-45D6-A1B4-34F810BFBD2E}" srcOrd="3" destOrd="0" parTransId="{6B79A0F0-4EBB-407D-AD5E-2B68E3B24003}" sibTransId="{134D6070-47AE-4731-9814-170CA6003C99}"/>
    <dgm:cxn modelId="{E68D160A-5CBE-4F5C-B1C7-057FF5A599BC}" type="presOf" srcId="{3139ACEB-EF60-44C0-9B89-C69A2F409127}" destId="{0CA113FB-A1FE-4157-8AAC-928856CE8393}" srcOrd="0" destOrd="3" presId="urn:microsoft.com/office/officeart/2009/3/layout/StepUpProcess"/>
    <dgm:cxn modelId="{1A0BD9E3-FFB2-4500-B095-367F112FE76C}" type="presOf" srcId="{42846E4F-0B28-4299-B56F-84464E1FD868}" destId="{DAF01924-285B-4A4F-932F-5D4C0F94F33E}" srcOrd="0" destOrd="0" presId="urn:microsoft.com/office/officeart/2009/3/layout/StepUpProcess"/>
    <dgm:cxn modelId="{FD42473E-CE02-4580-ACA5-432BF93E9882}" type="presOf" srcId="{68D1DBD1-0C0D-4B23-9E7A-6A4D067F4804}" destId="{0CA113FB-A1FE-4157-8AAC-928856CE8393}" srcOrd="0" destOrd="2" presId="urn:microsoft.com/office/officeart/2009/3/layout/StepUpProcess"/>
    <dgm:cxn modelId="{FCF8E3B6-0BA0-438D-9A48-FB42655BED23}" type="presOf" srcId="{6B336673-05FA-4C7B-999B-EAD1E89D8D4A}" destId="{0EE8AA0E-1F1F-4A05-8EFF-F959D8E1C161}" srcOrd="0" destOrd="2" presId="urn:microsoft.com/office/officeart/2009/3/layout/StepUpProcess"/>
    <dgm:cxn modelId="{AC06FBBA-8F8F-4F29-8639-C982F0A28B13}" type="presOf" srcId="{8EA0FFF0-51FE-4680-8235-8DA2820A2295}" destId="{0EE8AA0E-1F1F-4A05-8EFF-F959D8E1C161}" srcOrd="0" destOrd="1" presId="urn:microsoft.com/office/officeart/2009/3/layout/StepUpProcess"/>
    <dgm:cxn modelId="{CA7D890E-EA5A-4AC9-BA13-E8D7E05963A9}" type="presOf" srcId="{A5558479-4F5B-4031-A72F-4A5437D09C0C}" destId="{0CA113FB-A1FE-4157-8AAC-928856CE8393}" srcOrd="0" destOrd="5" presId="urn:microsoft.com/office/officeart/2009/3/layout/StepUpProcess"/>
    <dgm:cxn modelId="{166EE47E-547A-4012-B156-C4B7966ABD90}" type="presOf" srcId="{3F5E8B25-0FEF-4050-8B47-786F8FB0AC26}" destId="{AFC98F9F-0616-421B-8692-84E23F9BF43A}" srcOrd="0" destOrd="2" presId="urn:microsoft.com/office/officeart/2009/3/layout/StepUpProcess"/>
    <dgm:cxn modelId="{3F3201EC-9E28-4DD9-81F7-F3340EDB9B05}" type="presOf" srcId="{BA02DEDC-D04E-4058-B5B1-9C46EDEA3768}" destId="{0EE8AA0E-1F1F-4A05-8EFF-F959D8E1C161}" srcOrd="0" destOrd="3" presId="urn:microsoft.com/office/officeart/2009/3/layout/StepUpProcess"/>
    <dgm:cxn modelId="{41816E60-E16E-4151-8F39-7DF51689DF62}" srcId="{42846E4F-0B28-4299-B56F-84464E1FD868}" destId="{B1511EE5-5FB8-4899-B99C-0CEFD4FF9B76}" srcOrd="0" destOrd="0" parTransId="{C7E528F6-DC5A-459F-9659-AB681AB5E34B}" sibTransId="{FAEF9EFB-DDD5-4E39-A687-93B34888F20C}"/>
    <dgm:cxn modelId="{97696FF9-04A3-4301-9B19-1F3CCE324988}" srcId="{D689117B-9C16-4297-BC85-BAE0D7E643C0}" destId="{DF9DC05F-9FF8-47D3-9ABC-7003BF3CE4C1}" srcOrd="3" destOrd="0" parTransId="{AF0FE6E9-852C-4262-9EAD-AE7BDFC64DCA}" sibTransId="{CC08CE75-A54B-4820-A219-97F268E3AFFC}"/>
    <dgm:cxn modelId="{7AE9F268-359D-4132-A906-889694EE379F}" srcId="{8DCD3DFD-2409-45BC-A279-C7F46A3FF1DB}" destId="{3F5E8B25-0FEF-4050-8B47-786F8FB0AC26}" srcOrd="1" destOrd="0" parTransId="{3A031624-AE83-4DF7-BC62-898DA6CF2A73}" sibTransId="{61D7DF32-4FE8-408A-A697-E65F8266D9B1}"/>
    <dgm:cxn modelId="{436ED97E-7332-4018-9576-44A8AC610869}" srcId="{4B7CBAB4-A864-45D6-A1B4-34F810BFBD2E}" destId="{8EA0FFF0-51FE-4680-8235-8DA2820A2295}" srcOrd="0" destOrd="0" parTransId="{D086840D-5BE3-448F-93CC-70F3227210D2}" sibTransId="{4F632AFC-D759-4ABA-85DF-A4DBBA02621B}"/>
    <dgm:cxn modelId="{4AD2E2F0-404C-4ABC-9663-08EB2E69CDC4}" type="presOf" srcId="{675FE579-B39E-4187-8A10-66D91F72F4B6}" destId="{AFC98F9F-0616-421B-8692-84E23F9BF43A}" srcOrd="0" destOrd="1" presId="urn:microsoft.com/office/officeart/2009/3/layout/StepUpProcess"/>
    <dgm:cxn modelId="{07DE6824-6048-497D-B2A7-8E09EBA88E73}" type="presOf" srcId="{561BA02E-410D-43BD-A29A-4DEF8835753E}" destId="{0CA113FB-A1FE-4157-8AAC-928856CE8393}" srcOrd="0" destOrd="1" presId="urn:microsoft.com/office/officeart/2009/3/layout/StepUpProcess"/>
    <dgm:cxn modelId="{06E0B49E-C787-43F8-B1D0-DDE858D1A8FF}" srcId="{D689117B-9C16-4297-BC85-BAE0D7E643C0}" destId="{A5558479-4F5B-4031-A72F-4A5437D09C0C}" srcOrd="4" destOrd="0" parTransId="{669858F5-8178-4137-9F95-E7595CA5E223}" sibTransId="{637BF165-A9B8-4EC8-9D5A-CB757870DE0B}"/>
    <dgm:cxn modelId="{2F366844-7097-4CC4-B60E-C5734BE9280F}" type="presOf" srcId="{B1511EE5-5FB8-4899-B99C-0CEFD4FF9B76}" destId="{DAF01924-285B-4A4F-932F-5D4C0F94F33E}" srcOrd="0" destOrd="1" presId="urn:microsoft.com/office/officeart/2009/3/layout/StepUpProcess"/>
    <dgm:cxn modelId="{00C3E416-B983-4302-9C20-8EAFBADF0EC0}" srcId="{4B7CBAB4-A864-45D6-A1B4-34F810BFBD2E}" destId="{BA02DEDC-D04E-4058-B5B1-9C46EDEA3768}" srcOrd="2" destOrd="0" parTransId="{49FD9ECC-56CB-4B38-9A25-D8134C13B6C0}" sibTransId="{C94227E7-13DD-4AE4-87C8-996CD0670481}"/>
    <dgm:cxn modelId="{37D024DE-5ADF-4E74-8B66-C15628C367BA}" srcId="{36BB7624-9E1E-4C0D-863B-1552BEFA7227}" destId="{D689117B-9C16-4297-BC85-BAE0D7E643C0}" srcOrd="2" destOrd="0" parTransId="{A90E161A-1601-4867-99E2-3CA630F54415}" sibTransId="{578B01EF-A123-4019-A3EA-1A8D97710554}"/>
    <dgm:cxn modelId="{7B63FA29-AACA-406D-A72B-027FAD5514D2}" srcId="{D689117B-9C16-4297-BC85-BAE0D7E643C0}" destId="{561BA02E-410D-43BD-A29A-4DEF8835753E}" srcOrd="0" destOrd="0" parTransId="{3E380987-83CB-4625-A5BA-F6640C2BCF51}" sibTransId="{BCB90AB4-9A29-4C6C-910E-15015FA84CC4}"/>
    <dgm:cxn modelId="{372FD535-E794-4394-9ADF-5B04196527F0}" type="presOf" srcId="{DF9DC05F-9FF8-47D3-9ABC-7003BF3CE4C1}" destId="{0CA113FB-A1FE-4157-8AAC-928856CE8393}" srcOrd="0" destOrd="4" presId="urn:microsoft.com/office/officeart/2009/3/layout/StepUpProcess"/>
    <dgm:cxn modelId="{F187A173-F0AB-405C-9D21-7353B81090EC}" srcId="{D689117B-9C16-4297-BC85-BAE0D7E643C0}" destId="{3139ACEB-EF60-44C0-9B89-C69A2F409127}" srcOrd="2" destOrd="0" parTransId="{55BE022E-43CA-44E7-AE0B-8FF05D8A9E17}" sibTransId="{B0C89926-D00B-45A1-B7C5-D1F9999CF95A}"/>
    <dgm:cxn modelId="{F63A4C16-4758-4B5F-87D6-2804B66BAB3F}" type="presOf" srcId="{8DCD3DFD-2409-45BC-A279-C7F46A3FF1DB}" destId="{AFC98F9F-0616-421B-8692-84E23F9BF43A}" srcOrd="0" destOrd="0" presId="urn:microsoft.com/office/officeart/2009/3/layout/StepUpProcess"/>
    <dgm:cxn modelId="{3CAC7106-ACBD-4C5A-8C73-3BBB03243967}" srcId="{36BB7624-9E1E-4C0D-863B-1552BEFA7227}" destId="{42846E4F-0B28-4299-B56F-84464E1FD868}" srcOrd="1" destOrd="0" parTransId="{B55C0313-ACBA-416A-A5FF-EC4BB9C554A3}" sibTransId="{3FFEB423-8DDE-4108-AD39-B831DA5F8A4B}"/>
    <dgm:cxn modelId="{F2AD586F-B57E-41F9-86EE-A0C82D0B4893}" type="presOf" srcId="{36BB7624-9E1E-4C0D-863B-1552BEFA7227}" destId="{1CF4FDE6-01AA-4E59-86D9-4021E74C5CA5}" srcOrd="0" destOrd="0" presId="urn:microsoft.com/office/officeart/2009/3/layout/StepUpProcess"/>
    <dgm:cxn modelId="{8E13EED4-F060-4265-A579-7FF2ED160D76}" type="presOf" srcId="{D689117B-9C16-4297-BC85-BAE0D7E643C0}" destId="{0CA113FB-A1FE-4157-8AAC-928856CE8393}" srcOrd="0" destOrd="0" presId="urn:microsoft.com/office/officeart/2009/3/layout/StepUpProcess"/>
    <dgm:cxn modelId="{5982C069-7F6D-4273-9887-15C6F303DEEE}" srcId="{8DCD3DFD-2409-45BC-A279-C7F46A3FF1DB}" destId="{675FE579-B39E-4187-8A10-66D91F72F4B6}" srcOrd="0" destOrd="0" parTransId="{C61B86CD-9BA2-4E71-A704-78FFBE9A27E0}" sibTransId="{787CF99B-CA6D-4C63-96E2-BE7DE745EB29}"/>
    <dgm:cxn modelId="{C92A38DA-1231-4543-8643-51ACA0EEEF3D}" srcId="{36BB7624-9E1E-4C0D-863B-1552BEFA7227}" destId="{8DCD3DFD-2409-45BC-A279-C7F46A3FF1DB}" srcOrd="0" destOrd="0" parTransId="{87DEBEBE-D911-4016-A761-43FFC2F69618}" sibTransId="{71EA5D29-4567-4496-AEF4-A8CC1F4BAE7B}"/>
    <dgm:cxn modelId="{B36D150A-6B50-4AB6-9292-8F52362EF972}" type="presParOf" srcId="{1CF4FDE6-01AA-4E59-86D9-4021E74C5CA5}" destId="{B1951CE0-BC73-4A16-99B7-A997EE8FDBF1}" srcOrd="0" destOrd="0" presId="urn:microsoft.com/office/officeart/2009/3/layout/StepUpProcess"/>
    <dgm:cxn modelId="{2EE7B830-E816-45ED-AB60-CC5BD11673B1}" type="presParOf" srcId="{B1951CE0-BC73-4A16-99B7-A997EE8FDBF1}" destId="{AA548DFC-8B26-4BD8-9D50-91799256D482}" srcOrd="0" destOrd="0" presId="urn:microsoft.com/office/officeart/2009/3/layout/StepUpProcess"/>
    <dgm:cxn modelId="{A34C063F-8984-4699-ADFA-38A3506235E2}" type="presParOf" srcId="{B1951CE0-BC73-4A16-99B7-A997EE8FDBF1}" destId="{AFC98F9F-0616-421B-8692-84E23F9BF43A}" srcOrd="1" destOrd="0" presId="urn:microsoft.com/office/officeart/2009/3/layout/StepUpProcess"/>
    <dgm:cxn modelId="{9A2F49CD-193B-42C0-82E4-85EE24388A55}" type="presParOf" srcId="{B1951CE0-BC73-4A16-99B7-A997EE8FDBF1}" destId="{9D9888D9-BDF6-4BFE-88BA-8C38EA11ADD3}" srcOrd="2" destOrd="0" presId="urn:microsoft.com/office/officeart/2009/3/layout/StepUpProcess"/>
    <dgm:cxn modelId="{C44E9369-FBCC-4234-8214-093C3A2C6048}" type="presParOf" srcId="{1CF4FDE6-01AA-4E59-86D9-4021E74C5CA5}" destId="{96974731-ABBF-4B12-9C78-E55E447456A7}" srcOrd="1" destOrd="0" presId="urn:microsoft.com/office/officeart/2009/3/layout/StepUpProcess"/>
    <dgm:cxn modelId="{1606FE2A-9B6C-447C-906A-29A6AF6DAEA5}" type="presParOf" srcId="{96974731-ABBF-4B12-9C78-E55E447456A7}" destId="{764E8A1C-0674-459C-9C4D-DDFEFE2A521E}" srcOrd="0" destOrd="0" presId="urn:microsoft.com/office/officeart/2009/3/layout/StepUpProcess"/>
    <dgm:cxn modelId="{7FC50539-EB64-41CB-B885-C3263EEED155}" type="presParOf" srcId="{1CF4FDE6-01AA-4E59-86D9-4021E74C5CA5}" destId="{3562A724-20E7-4564-9B06-84B7AAE4E0A0}" srcOrd="2" destOrd="0" presId="urn:microsoft.com/office/officeart/2009/3/layout/StepUpProcess"/>
    <dgm:cxn modelId="{CF4A2989-8BC1-46AE-B086-D922BCE8EFDA}" type="presParOf" srcId="{3562A724-20E7-4564-9B06-84B7AAE4E0A0}" destId="{2839C8FE-2AD8-499B-B05F-F97AB10201BC}" srcOrd="0" destOrd="0" presId="urn:microsoft.com/office/officeart/2009/3/layout/StepUpProcess"/>
    <dgm:cxn modelId="{132615FA-4BA1-4336-983E-8027761B6E24}" type="presParOf" srcId="{3562A724-20E7-4564-9B06-84B7AAE4E0A0}" destId="{DAF01924-285B-4A4F-932F-5D4C0F94F33E}" srcOrd="1" destOrd="0" presId="urn:microsoft.com/office/officeart/2009/3/layout/StepUpProcess"/>
    <dgm:cxn modelId="{43D5C0EB-CC71-4973-9B5D-6C9E79892D4F}" type="presParOf" srcId="{3562A724-20E7-4564-9B06-84B7AAE4E0A0}" destId="{CB9A5A59-70BC-45EC-85C8-0B944C8F0AFC}" srcOrd="2" destOrd="0" presId="urn:microsoft.com/office/officeart/2009/3/layout/StepUpProcess"/>
    <dgm:cxn modelId="{826E7041-25CB-43BC-A183-3C0BF6870F48}" type="presParOf" srcId="{1CF4FDE6-01AA-4E59-86D9-4021E74C5CA5}" destId="{6FEBDA50-ECE0-4251-B668-458024D63FF5}" srcOrd="3" destOrd="0" presId="urn:microsoft.com/office/officeart/2009/3/layout/StepUpProcess"/>
    <dgm:cxn modelId="{AC997EAF-3A7B-48E6-BFB2-160BBB6F6434}" type="presParOf" srcId="{6FEBDA50-ECE0-4251-B668-458024D63FF5}" destId="{B61A008E-3269-4F7D-94E6-0A9BF6533AC4}" srcOrd="0" destOrd="0" presId="urn:microsoft.com/office/officeart/2009/3/layout/StepUpProcess"/>
    <dgm:cxn modelId="{3E5320D7-0108-495A-A37F-B0CBD8511354}" type="presParOf" srcId="{1CF4FDE6-01AA-4E59-86D9-4021E74C5CA5}" destId="{E65FAB1C-918B-48D1-8639-C251B8B020FF}" srcOrd="4" destOrd="0" presId="urn:microsoft.com/office/officeart/2009/3/layout/StepUpProcess"/>
    <dgm:cxn modelId="{89B87865-2256-4E28-BD6D-094EBB01048A}" type="presParOf" srcId="{E65FAB1C-918B-48D1-8639-C251B8B020FF}" destId="{C1ACECB6-7B79-4B53-83EA-2F452CCA3BBE}" srcOrd="0" destOrd="0" presId="urn:microsoft.com/office/officeart/2009/3/layout/StepUpProcess"/>
    <dgm:cxn modelId="{964FAE3E-A0D3-4611-AE6F-E664C180E560}" type="presParOf" srcId="{E65FAB1C-918B-48D1-8639-C251B8B020FF}" destId="{0CA113FB-A1FE-4157-8AAC-928856CE8393}" srcOrd="1" destOrd="0" presId="urn:microsoft.com/office/officeart/2009/3/layout/StepUpProcess"/>
    <dgm:cxn modelId="{55640EFB-4D46-485A-AABF-3919B2BC4068}" type="presParOf" srcId="{E65FAB1C-918B-48D1-8639-C251B8B020FF}" destId="{86795518-6058-4F45-9167-48BD33412548}" srcOrd="2" destOrd="0" presId="urn:microsoft.com/office/officeart/2009/3/layout/StepUpProcess"/>
    <dgm:cxn modelId="{6ACD4BB2-B57E-47AB-8EB5-BAC7DFF70A3C}" type="presParOf" srcId="{1CF4FDE6-01AA-4E59-86D9-4021E74C5CA5}" destId="{B3F113C2-484B-42E9-A125-895E6DE874DD}" srcOrd="5" destOrd="0" presId="urn:microsoft.com/office/officeart/2009/3/layout/StepUpProcess"/>
    <dgm:cxn modelId="{1A13BF04-5797-4F89-97DF-8F50D40A1E82}" type="presParOf" srcId="{B3F113C2-484B-42E9-A125-895E6DE874DD}" destId="{94092AB4-AD97-4E16-AF41-2D2B9F321FA1}" srcOrd="0" destOrd="0" presId="urn:microsoft.com/office/officeart/2009/3/layout/StepUpProcess"/>
    <dgm:cxn modelId="{7EA1F8D3-1AAB-4D41-91AC-4EF311C6C279}" type="presParOf" srcId="{1CF4FDE6-01AA-4E59-86D9-4021E74C5CA5}" destId="{0AFD04BA-04B4-4DD2-923C-018295217B6F}" srcOrd="6" destOrd="0" presId="urn:microsoft.com/office/officeart/2009/3/layout/StepUpProcess"/>
    <dgm:cxn modelId="{01427B6D-A517-4595-9A9C-DC2CEA9F4CC6}" type="presParOf" srcId="{0AFD04BA-04B4-4DD2-923C-018295217B6F}" destId="{8047848E-6C04-422D-8458-57324FE63444}" srcOrd="0" destOrd="0" presId="urn:microsoft.com/office/officeart/2009/3/layout/StepUpProcess"/>
    <dgm:cxn modelId="{7D7A25C0-45BF-461D-8F06-2CBA76A1719B}" type="presParOf" srcId="{0AFD04BA-04B4-4DD2-923C-018295217B6F}" destId="{0EE8AA0E-1F1F-4A05-8EFF-F959D8E1C16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process1" loCatId="process" qsTypeId="urn:microsoft.com/office/officeart/2005/8/quickstyle/simple5" qsCatId="simple" csTypeId="urn:microsoft.com/office/officeart/2005/8/colors/accent2_4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300" dirty="0"/>
            <a:t>Evidence presented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 dirty="0"/>
        </a:p>
      </dgm:t>
    </dgm:pt>
    <dgm:pt modelId="{0CC5DC89-DC66-409F-8412-A2862DF4F80A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Magistrate weighs evidence/arguments and renders decision</a:t>
          </a:r>
        </a:p>
      </dgm:t>
    </dgm:pt>
    <dgm:pt modelId="{2FB0FDAE-8BBB-44C5-BA2B-0253A9831CC8}" type="parTrans" cxnId="{E22EEF45-D6F9-4A5D-85E0-7B0A631ABF24}">
      <dgm:prSet/>
      <dgm:spPr/>
      <dgm:t>
        <a:bodyPr/>
        <a:lstStyle/>
        <a:p>
          <a:endParaRPr lang="en-US"/>
        </a:p>
      </dgm:t>
    </dgm:pt>
    <dgm:pt modelId="{C5029296-C194-49A2-9D67-9CE55611B9CB}" type="sibTrans" cxnId="{E22EEF45-D6F9-4A5D-85E0-7B0A631ABF24}">
      <dgm:prSet/>
      <dgm:spPr/>
      <dgm:t>
        <a:bodyPr/>
        <a:lstStyle/>
        <a:p>
          <a:endParaRPr lang="en-US"/>
        </a:p>
      </dgm:t>
    </dgm:pt>
    <dgm:pt modelId="{A46B809F-BE9F-41DF-AE78-2ACEF07B8224}" type="pres">
      <dgm:prSet presAssocID="{26452756-22BE-430B-81FD-F922182D2E7D}" presName="Name0" presStyleCnt="0">
        <dgm:presLayoutVars>
          <dgm:dir/>
          <dgm:resizeHandles val="exact"/>
        </dgm:presLayoutVars>
      </dgm:prSet>
      <dgm:spPr/>
    </dgm:pt>
    <dgm:pt modelId="{8A487DA0-8C5C-454D-8DDF-F5BBFC66BC80}" type="pres">
      <dgm:prSet presAssocID="{7548288D-7F56-43B5-B093-F985C09519A7}" presName="node" presStyleLbl="node1" presStyleIdx="0" presStyleCnt="2" custScaleX="52293" custScaleY="47749" custLinFactNeighborY="-308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86655-852B-41CF-A2EF-310755D1FBA5}" type="pres">
      <dgm:prSet presAssocID="{13ADBFBC-BF48-4E4C-A201-775A61BAECC2}" presName="sibTrans" presStyleLbl="sibTrans2D1" presStyleIdx="0" presStyleCnt="1" custAng="21056513" custScaleX="68376" custScaleY="50097"/>
      <dgm:spPr/>
      <dgm:t>
        <a:bodyPr/>
        <a:lstStyle/>
        <a:p>
          <a:endParaRPr lang="en-US"/>
        </a:p>
      </dgm:t>
    </dgm:pt>
    <dgm:pt modelId="{5FA02090-14CB-4313-B535-296D597392F7}" type="pres">
      <dgm:prSet presAssocID="{13ADBFBC-BF48-4E4C-A201-775A61BAECC2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C1BC3061-A81D-498F-825F-0E05A32C0F9A}" type="pres">
      <dgm:prSet presAssocID="{0CC5DC89-DC66-409F-8412-A2862DF4F80A}" presName="node" presStyleLbl="node1" presStyleIdx="1" presStyleCnt="2" custLinFactNeighborY="34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E271C21-62C9-42EE-BDD4-EAA2AD837D32}" type="presOf" srcId="{13ADBFBC-BF48-4E4C-A201-775A61BAECC2}" destId="{D1986655-852B-41CF-A2EF-310755D1FBA5}" srcOrd="0" destOrd="0" presId="urn:microsoft.com/office/officeart/2005/8/layout/process1"/>
    <dgm:cxn modelId="{0596AFFA-875C-47D1-B65F-659FB039539C}" type="presOf" srcId="{26452756-22BE-430B-81FD-F922182D2E7D}" destId="{A46B809F-BE9F-41DF-AE78-2ACEF07B8224}" srcOrd="0" destOrd="0" presId="urn:microsoft.com/office/officeart/2005/8/layout/process1"/>
    <dgm:cxn modelId="{7C887187-F670-422D-8131-23CDA7A12E61}" type="presOf" srcId="{7548288D-7F56-43B5-B093-F985C09519A7}" destId="{8A487DA0-8C5C-454D-8DDF-F5BBFC66BC80}" srcOrd="0" destOrd="0" presId="urn:microsoft.com/office/officeart/2005/8/layout/process1"/>
    <dgm:cxn modelId="{8786D078-554E-49DB-813C-5332309738B2}" type="presOf" srcId="{13ADBFBC-BF48-4E4C-A201-775A61BAECC2}" destId="{5FA02090-14CB-4313-B535-296D597392F7}" srcOrd="1" destOrd="0" presId="urn:microsoft.com/office/officeart/2005/8/layout/process1"/>
    <dgm:cxn modelId="{E95A9D84-B762-4F6F-8985-E7C26880EF4F}" type="presOf" srcId="{0CC5DC89-DC66-409F-8412-A2862DF4F80A}" destId="{C1BC3061-A81D-498F-825F-0E05A32C0F9A}" srcOrd="0" destOrd="0" presId="urn:microsoft.com/office/officeart/2005/8/layout/process1"/>
    <dgm:cxn modelId="{E22EEF45-D6F9-4A5D-85E0-7B0A631ABF24}" srcId="{26452756-22BE-430B-81FD-F922182D2E7D}" destId="{0CC5DC89-DC66-409F-8412-A2862DF4F80A}" srcOrd="1" destOrd="0" parTransId="{2FB0FDAE-8BBB-44C5-BA2B-0253A9831CC8}" sibTransId="{C5029296-C194-49A2-9D67-9CE55611B9CB}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6AB7995E-209A-42B0-B10A-A0684AD81C78}" type="presParOf" srcId="{A46B809F-BE9F-41DF-AE78-2ACEF07B8224}" destId="{8A487DA0-8C5C-454D-8DDF-F5BBFC66BC80}" srcOrd="0" destOrd="0" presId="urn:microsoft.com/office/officeart/2005/8/layout/process1"/>
    <dgm:cxn modelId="{831FF586-CA21-470F-9263-3A8CBBFE779A}" type="presParOf" srcId="{A46B809F-BE9F-41DF-AE78-2ACEF07B8224}" destId="{D1986655-852B-41CF-A2EF-310755D1FBA5}" srcOrd="1" destOrd="0" presId="urn:microsoft.com/office/officeart/2005/8/layout/process1"/>
    <dgm:cxn modelId="{CE336E2D-96B2-4DC1-B4E1-909D3B4DD3D7}" type="presParOf" srcId="{D1986655-852B-41CF-A2EF-310755D1FBA5}" destId="{5FA02090-14CB-4313-B535-296D597392F7}" srcOrd="0" destOrd="0" presId="urn:microsoft.com/office/officeart/2005/8/layout/process1"/>
    <dgm:cxn modelId="{5352C078-E11C-4BE3-BFFA-DCBBE82B2EFC}" type="presParOf" srcId="{A46B809F-BE9F-41DF-AE78-2ACEF07B8224}" destId="{C1BC3061-A81D-498F-825F-0E05A32C0F9A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matrix3" loCatId="matrix" qsTypeId="urn:microsoft.com/office/officeart/2005/8/quickstyle/simple5" qsCatId="simple" csTypeId="urn:microsoft.com/office/officeart/2005/8/colors/accent2_3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300" dirty="0"/>
            <a:t>May be the result of a noncriminal action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/>
        </a:p>
      </dgm:t>
    </dgm:pt>
    <dgm:pt modelId="{0CC5DC89-DC66-409F-8412-A2862DF4F80A}">
      <dgm:prSet phldrT="[Text]" custT="1"/>
      <dgm:spPr/>
      <dgm:t>
        <a:bodyPr/>
        <a:lstStyle/>
        <a:p>
          <a:r>
            <a:rPr lang="en-US" sz="2300" dirty="0"/>
            <a:t>Example: Breach of contract</a:t>
          </a:r>
        </a:p>
      </dgm:t>
    </dgm:pt>
    <dgm:pt modelId="{2FB0FDAE-8BBB-44C5-BA2B-0253A9831CC8}" type="parTrans" cxnId="{E22EEF45-D6F9-4A5D-85E0-7B0A631ABF24}">
      <dgm:prSet/>
      <dgm:spPr/>
      <dgm:t>
        <a:bodyPr/>
        <a:lstStyle/>
        <a:p>
          <a:endParaRPr lang="en-US"/>
        </a:p>
      </dgm:t>
    </dgm:pt>
    <dgm:pt modelId="{C5029296-C194-49A2-9D67-9CE55611B9CB}" type="sibTrans" cxnId="{E22EEF45-D6F9-4A5D-85E0-7B0A631ABF24}">
      <dgm:prSet/>
      <dgm:spPr/>
      <dgm:t>
        <a:bodyPr/>
        <a:lstStyle/>
        <a:p>
          <a:endParaRPr lang="en-US"/>
        </a:p>
      </dgm:t>
    </dgm:pt>
    <dgm:pt modelId="{F55EC249-4BEF-4830-844D-F376CBABB7AE}">
      <dgm:prSet phldrT="[Text]" custT="1"/>
      <dgm:spPr/>
      <dgm:t>
        <a:bodyPr/>
        <a:lstStyle/>
        <a:p>
          <a:r>
            <a:rPr lang="en-US" sz="2300" dirty="0"/>
            <a:t>Bench trial: judge determines the outcome</a:t>
          </a:r>
        </a:p>
      </dgm:t>
    </dgm:pt>
    <dgm:pt modelId="{C0A0A688-819E-4F4A-973B-7CBE4B189BAB}" type="parTrans" cxnId="{8F982C3B-E901-4B7D-8806-68EE271D4C08}">
      <dgm:prSet/>
      <dgm:spPr/>
      <dgm:t>
        <a:bodyPr/>
        <a:lstStyle/>
        <a:p>
          <a:endParaRPr lang="en-US"/>
        </a:p>
      </dgm:t>
    </dgm:pt>
    <dgm:pt modelId="{4A6BD9A7-CEC3-437C-9A0B-99D8341B1785}" type="sibTrans" cxnId="{8F982C3B-E901-4B7D-8806-68EE271D4C08}">
      <dgm:prSet/>
      <dgm:spPr/>
      <dgm:t>
        <a:bodyPr/>
        <a:lstStyle/>
        <a:p>
          <a:endParaRPr lang="en-US"/>
        </a:p>
      </dgm:t>
    </dgm:pt>
    <dgm:pt modelId="{319F82CA-05B8-43DF-9F09-AFA1F2E8F772}">
      <dgm:prSet phldrT="[Text]" custT="1"/>
      <dgm:spPr/>
      <dgm:t>
        <a:bodyPr/>
        <a:lstStyle/>
        <a:p>
          <a:r>
            <a:rPr lang="en-US" sz="2300" dirty="0"/>
            <a:t>Jury trial</a:t>
          </a:r>
        </a:p>
      </dgm:t>
    </dgm:pt>
    <dgm:pt modelId="{8A87BC56-AB3D-4CF4-BC96-62A0B2C4A670}" type="parTrans" cxnId="{3F6A12A9-75DE-4F04-99E8-33D8B0D97C84}">
      <dgm:prSet/>
      <dgm:spPr/>
      <dgm:t>
        <a:bodyPr/>
        <a:lstStyle/>
        <a:p>
          <a:endParaRPr lang="en-US"/>
        </a:p>
      </dgm:t>
    </dgm:pt>
    <dgm:pt modelId="{30A67FEE-993B-4EF5-9822-97D89D59FA59}" type="sibTrans" cxnId="{3F6A12A9-75DE-4F04-99E8-33D8B0D97C84}">
      <dgm:prSet/>
      <dgm:spPr/>
      <dgm:t>
        <a:bodyPr/>
        <a:lstStyle/>
        <a:p>
          <a:endParaRPr lang="en-US"/>
        </a:p>
      </dgm:t>
    </dgm:pt>
    <dgm:pt modelId="{88230C93-419F-4751-8E8E-0944C521A86D}" type="pres">
      <dgm:prSet presAssocID="{26452756-22BE-430B-81FD-F922182D2E7D}" presName="matrix" presStyleCnt="0">
        <dgm:presLayoutVars>
          <dgm:chMax val="1"/>
          <dgm:dir/>
          <dgm:resizeHandles val="exact"/>
        </dgm:presLayoutVars>
      </dgm:prSet>
      <dgm:spPr/>
    </dgm:pt>
    <dgm:pt modelId="{D10C0860-EFB0-4858-9394-B6EFFA50AE8E}" type="pres">
      <dgm:prSet presAssocID="{26452756-22BE-430B-81FD-F922182D2E7D}" presName="diamond" presStyleLbl="bgShp" presStyleIdx="0" presStyleCnt="1" custLinFactNeighborX="794"/>
      <dgm:spPr/>
    </dgm:pt>
    <dgm:pt modelId="{93E21733-62A4-436B-9309-684C78CC196B}" type="pres">
      <dgm:prSet presAssocID="{26452756-22BE-430B-81FD-F922182D2E7D}" presName="quad1" presStyleLbl="node1" presStyleIdx="0" presStyleCnt="4" custLinFactNeighborX="-7709" custLinFactNeighborY="-121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F2791-46EE-4419-A7AF-E2A92D895366}" type="pres">
      <dgm:prSet presAssocID="{26452756-22BE-430B-81FD-F922182D2E7D}" presName="quad2" presStyleLbl="node1" presStyleIdx="1" presStyleCnt="4" custLinFactNeighborX="18909" custLinFactNeighborY="-1214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3EEAA6-B433-41C2-8ACA-DFAA876F4FAA}" type="pres">
      <dgm:prSet presAssocID="{26452756-22BE-430B-81FD-F922182D2E7D}" presName="quad3" presStyleLbl="node1" presStyleIdx="2" presStyleCnt="4" custLinFactNeighborX="-11779" custLinFactNeighborY="18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5E1E1B-2E45-4ABF-8FE2-9F10059C991D}" type="pres">
      <dgm:prSet presAssocID="{26452756-22BE-430B-81FD-F922182D2E7D}" presName="quad4" presStyleLbl="node1" presStyleIdx="3" presStyleCnt="4" custLinFactNeighborX="14839" custLinFactNeighborY="185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A10F39-5F2D-416F-AEF6-4920BF1223A8}" type="presOf" srcId="{7548288D-7F56-43B5-B093-F985C09519A7}" destId="{93E21733-62A4-436B-9309-684C78CC196B}" srcOrd="0" destOrd="0" presId="urn:microsoft.com/office/officeart/2005/8/layout/matrix3"/>
    <dgm:cxn modelId="{8F982C3B-E901-4B7D-8806-68EE271D4C08}" srcId="{26452756-22BE-430B-81FD-F922182D2E7D}" destId="{F55EC249-4BEF-4830-844D-F376CBABB7AE}" srcOrd="2" destOrd="0" parTransId="{C0A0A688-819E-4F4A-973B-7CBE4B189BAB}" sibTransId="{4A6BD9A7-CEC3-437C-9A0B-99D8341B1785}"/>
    <dgm:cxn modelId="{2CBB8FF0-BE73-4094-B1FE-84DA20E2A4A2}" type="presOf" srcId="{26452756-22BE-430B-81FD-F922182D2E7D}" destId="{88230C93-419F-4751-8E8E-0944C521A86D}" srcOrd="0" destOrd="0" presId="urn:microsoft.com/office/officeart/2005/8/layout/matrix3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20591D47-8431-4368-9406-AEC380D29693}" type="presOf" srcId="{319F82CA-05B8-43DF-9F09-AFA1F2E8F772}" destId="{A15E1E1B-2E45-4ABF-8FE2-9F10059C991D}" srcOrd="0" destOrd="0" presId="urn:microsoft.com/office/officeart/2005/8/layout/matrix3"/>
    <dgm:cxn modelId="{3F6A12A9-75DE-4F04-99E8-33D8B0D97C84}" srcId="{26452756-22BE-430B-81FD-F922182D2E7D}" destId="{319F82CA-05B8-43DF-9F09-AFA1F2E8F772}" srcOrd="3" destOrd="0" parTransId="{8A87BC56-AB3D-4CF4-BC96-62A0B2C4A670}" sibTransId="{30A67FEE-993B-4EF5-9822-97D89D59FA59}"/>
    <dgm:cxn modelId="{014E7C58-13A6-4B63-A2E0-13C79D73809C}" type="presOf" srcId="{0CC5DC89-DC66-409F-8412-A2862DF4F80A}" destId="{A69F2791-46EE-4419-A7AF-E2A92D895366}" srcOrd="0" destOrd="0" presId="urn:microsoft.com/office/officeart/2005/8/layout/matrix3"/>
    <dgm:cxn modelId="{E22EEF45-D6F9-4A5D-85E0-7B0A631ABF24}" srcId="{26452756-22BE-430B-81FD-F922182D2E7D}" destId="{0CC5DC89-DC66-409F-8412-A2862DF4F80A}" srcOrd="1" destOrd="0" parTransId="{2FB0FDAE-8BBB-44C5-BA2B-0253A9831CC8}" sibTransId="{C5029296-C194-49A2-9D67-9CE55611B9CB}"/>
    <dgm:cxn modelId="{8F13A76B-C444-43FA-9E18-8D0E7DA46FE4}" type="presOf" srcId="{F55EC249-4BEF-4830-844D-F376CBABB7AE}" destId="{DE3EEAA6-B433-41C2-8ACA-DFAA876F4FAA}" srcOrd="0" destOrd="0" presId="urn:microsoft.com/office/officeart/2005/8/layout/matrix3"/>
    <dgm:cxn modelId="{754C1ED3-FAC8-41E8-835D-E644568746CD}" type="presParOf" srcId="{88230C93-419F-4751-8E8E-0944C521A86D}" destId="{D10C0860-EFB0-4858-9394-B6EFFA50AE8E}" srcOrd="0" destOrd="0" presId="urn:microsoft.com/office/officeart/2005/8/layout/matrix3"/>
    <dgm:cxn modelId="{03DE6363-B9E8-4DBD-940C-122CCB46F005}" type="presParOf" srcId="{88230C93-419F-4751-8E8E-0944C521A86D}" destId="{93E21733-62A4-436B-9309-684C78CC196B}" srcOrd="1" destOrd="0" presId="urn:microsoft.com/office/officeart/2005/8/layout/matrix3"/>
    <dgm:cxn modelId="{55326988-8C74-4294-A3F8-B0898C665C6F}" type="presParOf" srcId="{88230C93-419F-4751-8E8E-0944C521A86D}" destId="{A69F2791-46EE-4419-A7AF-E2A92D895366}" srcOrd="2" destOrd="0" presId="urn:microsoft.com/office/officeart/2005/8/layout/matrix3"/>
    <dgm:cxn modelId="{6BDCD07B-5F40-454B-ABDB-119FDEB9D38E}" type="presParOf" srcId="{88230C93-419F-4751-8E8E-0944C521A86D}" destId="{DE3EEAA6-B433-41C2-8ACA-DFAA876F4FAA}" srcOrd="3" destOrd="0" presId="urn:microsoft.com/office/officeart/2005/8/layout/matrix3"/>
    <dgm:cxn modelId="{1B1BFE89-4FA0-4ED3-8DFF-15F6ADEA6453}" type="presParOf" srcId="{88230C93-419F-4751-8E8E-0944C521A86D}" destId="{A15E1E1B-2E45-4ABF-8FE2-9F10059C991D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hProcess9" loCatId="process" qsTypeId="urn:microsoft.com/office/officeart/2005/8/quickstyle/simple5" qsCatId="simple" csTypeId="urn:microsoft.com/office/officeart/2005/8/colors/accent2_3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300" dirty="0"/>
            <a:t>Alleged crime occurs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/>
        </a:p>
      </dgm:t>
    </dgm:pt>
    <dgm:pt modelId="{0CC5DC89-DC66-409F-8412-A2862DF4F80A}">
      <dgm:prSet phldrT="[Text]" custT="1"/>
      <dgm:spPr/>
      <dgm:t>
        <a:bodyPr/>
        <a:lstStyle/>
        <a:p>
          <a:r>
            <a:rPr lang="en-US" sz="2300" dirty="0"/>
            <a:t>Investigation</a:t>
          </a:r>
        </a:p>
      </dgm:t>
    </dgm:pt>
    <dgm:pt modelId="{2FB0FDAE-8BBB-44C5-BA2B-0253A9831CC8}" type="parTrans" cxnId="{E22EEF45-D6F9-4A5D-85E0-7B0A631ABF24}">
      <dgm:prSet/>
      <dgm:spPr/>
      <dgm:t>
        <a:bodyPr/>
        <a:lstStyle/>
        <a:p>
          <a:endParaRPr lang="en-US"/>
        </a:p>
      </dgm:t>
    </dgm:pt>
    <dgm:pt modelId="{C5029296-C194-49A2-9D67-9CE55611B9CB}" type="sibTrans" cxnId="{E22EEF45-D6F9-4A5D-85E0-7B0A631ABF24}">
      <dgm:prSet/>
      <dgm:spPr/>
      <dgm:t>
        <a:bodyPr/>
        <a:lstStyle/>
        <a:p>
          <a:endParaRPr lang="en-US"/>
        </a:p>
      </dgm:t>
    </dgm:pt>
    <dgm:pt modelId="{57235184-11A4-4D30-A7DD-09C401A29A04}">
      <dgm:prSet phldrT="[Text]" custT="1"/>
      <dgm:spPr/>
      <dgm:t>
        <a:bodyPr/>
        <a:lstStyle/>
        <a:p>
          <a:r>
            <a:rPr lang="en-US" sz="1800" dirty="0"/>
            <a:t>Probable cause</a:t>
          </a:r>
        </a:p>
      </dgm:t>
    </dgm:pt>
    <dgm:pt modelId="{05F960F1-B016-4D46-B4D0-3CABE9BE3ACF}" type="parTrans" cxnId="{C9C92CA6-9EE5-47AA-9B6B-BB19E3277E92}">
      <dgm:prSet/>
      <dgm:spPr/>
      <dgm:t>
        <a:bodyPr/>
        <a:lstStyle/>
        <a:p>
          <a:endParaRPr lang="en-US"/>
        </a:p>
      </dgm:t>
    </dgm:pt>
    <dgm:pt modelId="{78A3FF4C-8081-4F74-9CB3-BFC8EBBD8152}" type="sibTrans" cxnId="{C9C92CA6-9EE5-47AA-9B6B-BB19E3277E92}">
      <dgm:prSet/>
      <dgm:spPr/>
      <dgm:t>
        <a:bodyPr/>
        <a:lstStyle/>
        <a:p>
          <a:endParaRPr lang="en-US"/>
        </a:p>
      </dgm:t>
    </dgm:pt>
    <dgm:pt modelId="{DB250034-055A-4595-A18B-D94D36CCF4BD}">
      <dgm:prSet phldrT="[Text]" custT="1"/>
      <dgm:spPr/>
      <dgm:t>
        <a:bodyPr/>
        <a:lstStyle/>
        <a:p>
          <a:r>
            <a:rPr lang="en-US" sz="1800" dirty="0"/>
            <a:t>Arrest warrant</a:t>
          </a:r>
        </a:p>
      </dgm:t>
    </dgm:pt>
    <dgm:pt modelId="{FCEA322B-80A1-4C5A-BFDD-DF62711EE9C0}" type="parTrans" cxnId="{8F00A5B9-AB6E-44BD-8BA8-60761D16503B}">
      <dgm:prSet/>
      <dgm:spPr/>
      <dgm:t>
        <a:bodyPr/>
        <a:lstStyle/>
        <a:p>
          <a:endParaRPr lang="en-US"/>
        </a:p>
      </dgm:t>
    </dgm:pt>
    <dgm:pt modelId="{F2032C00-9EB1-4D37-993B-EB3E7A8A3527}" type="sibTrans" cxnId="{8F00A5B9-AB6E-44BD-8BA8-60761D16503B}">
      <dgm:prSet/>
      <dgm:spPr/>
      <dgm:t>
        <a:bodyPr/>
        <a:lstStyle/>
        <a:p>
          <a:endParaRPr lang="en-US"/>
        </a:p>
      </dgm:t>
    </dgm:pt>
    <dgm:pt modelId="{29AE3964-52F3-44BC-92AC-109A7F37A9A3}">
      <dgm:prSet phldrT="[Text]" custT="1"/>
      <dgm:spPr/>
      <dgm:t>
        <a:bodyPr/>
        <a:lstStyle/>
        <a:p>
          <a:r>
            <a:rPr lang="en-US" sz="1800" dirty="0"/>
            <a:t>Indictment</a:t>
          </a:r>
        </a:p>
      </dgm:t>
    </dgm:pt>
    <dgm:pt modelId="{DC40515C-8CF1-4EB5-A0D2-2F2F4F6CC7C4}" type="parTrans" cxnId="{A4B2458D-7DD9-4938-9231-54C366F1F2C5}">
      <dgm:prSet/>
      <dgm:spPr/>
      <dgm:t>
        <a:bodyPr/>
        <a:lstStyle/>
        <a:p>
          <a:endParaRPr lang="en-US"/>
        </a:p>
      </dgm:t>
    </dgm:pt>
    <dgm:pt modelId="{42CDAF6A-9AD7-4E1B-BE97-E6917DAE9C28}" type="sibTrans" cxnId="{A4B2458D-7DD9-4938-9231-54C366F1F2C5}">
      <dgm:prSet/>
      <dgm:spPr/>
      <dgm:t>
        <a:bodyPr/>
        <a:lstStyle/>
        <a:p>
          <a:endParaRPr lang="en-US"/>
        </a:p>
      </dgm:t>
    </dgm:pt>
    <dgm:pt modelId="{3C576ECB-840D-4EBB-8FDB-1A5C7752502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300" dirty="0"/>
            <a:t>Criminal proceedings</a:t>
          </a:r>
        </a:p>
      </dgm:t>
    </dgm:pt>
    <dgm:pt modelId="{79A5B31B-1F30-47C1-9E74-934EBB85FD69}" type="parTrans" cxnId="{677F3444-8FDB-49DB-91BD-BAF41C457D35}">
      <dgm:prSet/>
      <dgm:spPr/>
      <dgm:t>
        <a:bodyPr/>
        <a:lstStyle/>
        <a:p>
          <a:endParaRPr lang="en-US"/>
        </a:p>
      </dgm:t>
    </dgm:pt>
    <dgm:pt modelId="{F7764930-7924-45C6-90A2-08F6F16048AC}" type="sibTrans" cxnId="{677F3444-8FDB-49DB-91BD-BAF41C457D35}">
      <dgm:prSet/>
      <dgm:spPr/>
      <dgm:t>
        <a:bodyPr/>
        <a:lstStyle/>
        <a:p>
          <a:endParaRPr lang="en-US"/>
        </a:p>
      </dgm:t>
    </dgm:pt>
    <dgm:pt modelId="{980ED6C9-9DB0-4F94-9B34-F8C6A6ED03E9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/>
            <a:t>Bench trial</a:t>
          </a:r>
        </a:p>
      </dgm:t>
    </dgm:pt>
    <dgm:pt modelId="{99C49AD8-AFAB-4935-918A-850C3A31CAFA}" type="parTrans" cxnId="{412AF8AA-3BD9-4652-822A-49EB3B177C35}">
      <dgm:prSet/>
      <dgm:spPr/>
      <dgm:t>
        <a:bodyPr/>
        <a:lstStyle/>
        <a:p>
          <a:endParaRPr lang="en-US"/>
        </a:p>
      </dgm:t>
    </dgm:pt>
    <dgm:pt modelId="{B867F304-5739-4267-A647-7A6F40500E70}" type="sibTrans" cxnId="{412AF8AA-3BD9-4652-822A-49EB3B177C35}">
      <dgm:prSet/>
      <dgm:spPr/>
      <dgm:t>
        <a:bodyPr/>
        <a:lstStyle/>
        <a:p>
          <a:endParaRPr lang="en-US"/>
        </a:p>
      </dgm:t>
    </dgm:pt>
    <dgm:pt modelId="{3E2DF886-FF9B-4D28-9E26-33F8BD64B9D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/>
            <a:t>Jury trial</a:t>
          </a:r>
        </a:p>
      </dgm:t>
    </dgm:pt>
    <dgm:pt modelId="{E6728BDE-FFBF-4DB1-B395-9FCC5930FC93}" type="parTrans" cxnId="{2DAB4F05-9579-42D6-8F32-7BACE27DEE0C}">
      <dgm:prSet/>
      <dgm:spPr/>
      <dgm:t>
        <a:bodyPr/>
        <a:lstStyle/>
        <a:p>
          <a:endParaRPr lang="en-US"/>
        </a:p>
      </dgm:t>
    </dgm:pt>
    <dgm:pt modelId="{A617A1D9-F3CD-4996-9161-F1B5E3734286}" type="sibTrans" cxnId="{2DAB4F05-9579-42D6-8F32-7BACE27DEE0C}">
      <dgm:prSet/>
      <dgm:spPr/>
      <dgm:t>
        <a:bodyPr/>
        <a:lstStyle/>
        <a:p>
          <a:endParaRPr lang="en-US"/>
        </a:p>
      </dgm:t>
    </dgm:pt>
    <dgm:pt modelId="{C90AC674-6CD9-4ABA-869C-3B86684DF52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/>
            <a:t>Punishment</a:t>
          </a:r>
        </a:p>
      </dgm:t>
    </dgm:pt>
    <dgm:pt modelId="{C4659FAD-A15D-4CA6-9F28-09BAF6D09325}" type="parTrans" cxnId="{ACC666CD-E652-4D80-9A5D-1F726755360B}">
      <dgm:prSet/>
      <dgm:spPr/>
      <dgm:t>
        <a:bodyPr/>
        <a:lstStyle/>
        <a:p>
          <a:endParaRPr lang="en-US"/>
        </a:p>
      </dgm:t>
    </dgm:pt>
    <dgm:pt modelId="{3CD5C3BE-D25E-4B56-B9CA-E8AACFBEC1B1}" type="sibTrans" cxnId="{ACC666CD-E652-4D80-9A5D-1F726755360B}">
      <dgm:prSet/>
      <dgm:spPr/>
      <dgm:t>
        <a:bodyPr/>
        <a:lstStyle/>
        <a:p>
          <a:endParaRPr lang="en-US"/>
        </a:p>
      </dgm:t>
    </dgm:pt>
    <dgm:pt modelId="{D2F90BC3-90E2-4EBD-B0AA-15104A052EF8}" type="pres">
      <dgm:prSet presAssocID="{26452756-22BE-430B-81FD-F922182D2E7D}" presName="CompostProcess" presStyleCnt="0">
        <dgm:presLayoutVars>
          <dgm:dir/>
          <dgm:resizeHandles val="exact"/>
        </dgm:presLayoutVars>
      </dgm:prSet>
      <dgm:spPr/>
    </dgm:pt>
    <dgm:pt modelId="{A70A5CE8-F5AE-4E39-9756-DA42AF6D79A5}" type="pres">
      <dgm:prSet presAssocID="{26452756-22BE-430B-81FD-F922182D2E7D}" presName="arrow" presStyleLbl="bgShp" presStyleIdx="0" presStyleCnt="1" custLinFactNeighborX="-704"/>
      <dgm:spPr/>
    </dgm:pt>
    <dgm:pt modelId="{E471DAEB-78BC-4C84-859B-7CACD80C9997}" type="pres">
      <dgm:prSet presAssocID="{26452756-22BE-430B-81FD-F922182D2E7D}" presName="linearProcess" presStyleCnt="0"/>
      <dgm:spPr/>
    </dgm:pt>
    <dgm:pt modelId="{5715717F-A7B8-47A5-B374-1DCF9EC41592}" type="pres">
      <dgm:prSet presAssocID="{7548288D-7F56-43B5-B093-F985C09519A7}" presName="textNode" presStyleLbl="node1" presStyleIdx="0" presStyleCnt="4" custScaleX="83669" custLinFactX="-3994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303BAF-E587-4EDE-A8C3-7EBF59854341}" type="pres">
      <dgm:prSet presAssocID="{13ADBFBC-BF48-4E4C-A201-775A61BAECC2}" presName="sibTrans" presStyleCnt="0"/>
      <dgm:spPr/>
    </dgm:pt>
    <dgm:pt modelId="{6D6CBCF2-DDCA-44A2-862B-B6E5C31C404A}" type="pres">
      <dgm:prSet presAssocID="{0CC5DC89-DC66-409F-8412-A2862DF4F80A}" presName="textNode" presStyleLbl="node1" presStyleIdx="1" presStyleCnt="4" custScaleX="127715" custLinFactNeighborX="-9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CBCBA6-19DB-4520-8409-A7F97ED53CF5}" type="pres">
      <dgm:prSet presAssocID="{C5029296-C194-49A2-9D67-9CE55611B9CB}" presName="sibTrans" presStyleCnt="0"/>
      <dgm:spPr/>
    </dgm:pt>
    <dgm:pt modelId="{0CA1D262-5852-4A86-A445-81A9E8AC4208}" type="pres">
      <dgm:prSet presAssocID="{3C576ECB-840D-4EBB-8FDB-1A5C7752502B}" presName="textNode" presStyleLbl="node1" presStyleIdx="2" presStyleCnt="4" custScaleX="104825" custLinFactNeighborX="-253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C77640-44FD-4E74-A272-2C8D49E2D72A}" type="pres">
      <dgm:prSet presAssocID="{F7764930-7924-45C6-90A2-08F6F16048AC}" presName="sibTrans" presStyleCnt="0"/>
      <dgm:spPr/>
    </dgm:pt>
    <dgm:pt modelId="{E5BAFFD5-FEA8-4097-B499-C67A68CB493F}" type="pres">
      <dgm:prSet presAssocID="{C90AC674-6CD9-4ABA-869C-3B86684DF527}" presName="textNode" presStyleLbl="node1" presStyleIdx="3" presStyleCnt="4" custScaleX="76467" custLinFactNeighborX="-445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2A8BBB-DC0C-4CE3-8E41-08125DF21753}" type="presOf" srcId="{980ED6C9-9DB0-4F94-9B34-F8C6A6ED03E9}" destId="{0CA1D262-5852-4A86-A445-81A9E8AC4208}" srcOrd="0" destOrd="1" presId="urn:microsoft.com/office/officeart/2005/8/layout/hProcess9"/>
    <dgm:cxn modelId="{8F00A5B9-AB6E-44BD-8BA8-60761D16503B}" srcId="{0CC5DC89-DC66-409F-8412-A2862DF4F80A}" destId="{DB250034-055A-4595-A18B-D94D36CCF4BD}" srcOrd="1" destOrd="0" parTransId="{FCEA322B-80A1-4C5A-BFDD-DF62711EE9C0}" sibTransId="{F2032C00-9EB1-4D37-993B-EB3E7A8A3527}"/>
    <dgm:cxn modelId="{C9C92CA6-9EE5-47AA-9B6B-BB19E3277E92}" srcId="{0CC5DC89-DC66-409F-8412-A2862DF4F80A}" destId="{57235184-11A4-4D30-A7DD-09C401A29A04}" srcOrd="0" destOrd="0" parTransId="{05F960F1-B016-4D46-B4D0-3CABE9BE3ACF}" sibTransId="{78A3FF4C-8081-4F74-9CB3-BFC8EBBD8152}"/>
    <dgm:cxn modelId="{A4B2458D-7DD9-4938-9231-54C366F1F2C5}" srcId="{0CC5DC89-DC66-409F-8412-A2862DF4F80A}" destId="{29AE3964-52F3-44BC-92AC-109A7F37A9A3}" srcOrd="2" destOrd="0" parTransId="{DC40515C-8CF1-4EB5-A0D2-2F2F4F6CC7C4}" sibTransId="{42CDAF6A-9AD7-4E1B-BE97-E6917DAE9C28}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13087B72-8D42-4969-BC53-AAF01CA42CF4}" type="presOf" srcId="{3E2DF886-FF9B-4D28-9E26-33F8BD64B9D3}" destId="{0CA1D262-5852-4A86-A445-81A9E8AC4208}" srcOrd="0" destOrd="2" presId="urn:microsoft.com/office/officeart/2005/8/layout/hProcess9"/>
    <dgm:cxn modelId="{412AF8AA-3BD9-4652-822A-49EB3B177C35}" srcId="{3C576ECB-840D-4EBB-8FDB-1A5C7752502B}" destId="{980ED6C9-9DB0-4F94-9B34-F8C6A6ED03E9}" srcOrd="0" destOrd="0" parTransId="{99C49AD8-AFAB-4935-918A-850C3A31CAFA}" sibTransId="{B867F304-5739-4267-A647-7A6F40500E70}"/>
    <dgm:cxn modelId="{11D9257F-2207-4686-9289-8645320B96FA}" type="presOf" srcId="{3C576ECB-840D-4EBB-8FDB-1A5C7752502B}" destId="{0CA1D262-5852-4A86-A445-81A9E8AC4208}" srcOrd="0" destOrd="0" presId="urn:microsoft.com/office/officeart/2005/8/layout/hProcess9"/>
    <dgm:cxn modelId="{F9C7473D-55B4-4225-9197-1354464CE36A}" type="presOf" srcId="{0CC5DC89-DC66-409F-8412-A2862DF4F80A}" destId="{6D6CBCF2-DDCA-44A2-862B-B6E5C31C404A}" srcOrd="0" destOrd="0" presId="urn:microsoft.com/office/officeart/2005/8/layout/hProcess9"/>
    <dgm:cxn modelId="{E1D801DD-D914-4007-822D-60C2E624157F}" type="presOf" srcId="{DB250034-055A-4595-A18B-D94D36CCF4BD}" destId="{6D6CBCF2-DDCA-44A2-862B-B6E5C31C404A}" srcOrd="0" destOrd="2" presId="urn:microsoft.com/office/officeart/2005/8/layout/hProcess9"/>
    <dgm:cxn modelId="{ACC666CD-E652-4D80-9A5D-1F726755360B}" srcId="{26452756-22BE-430B-81FD-F922182D2E7D}" destId="{C90AC674-6CD9-4ABA-869C-3B86684DF527}" srcOrd="3" destOrd="0" parTransId="{C4659FAD-A15D-4CA6-9F28-09BAF6D09325}" sibTransId="{3CD5C3BE-D25E-4B56-B9CA-E8AACFBEC1B1}"/>
    <dgm:cxn modelId="{9473D993-400F-4C32-99FA-9178F59F607C}" type="presOf" srcId="{C90AC674-6CD9-4ABA-869C-3B86684DF527}" destId="{E5BAFFD5-FEA8-4097-B499-C67A68CB493F}" srcOrd="0" destOrd="0" presId="urn:microsoft.com/office/officeart/2005/8/layout/hProcess9"/>
    <dgm:cxn modelId="{7C1AA5D3-A5B2-4727-84A9-4A0D6A4C37AE}" type="presOf" srcId="{7548288D-7F56-43B5-B093-F985C09519A7}" destId="{5715717F-A7B8-47A5-B374-1DCF9EC41592}" srcOrd="0" destOrd="0" presId="urn:microsoft.com/office/officeart/2005/8/layout/hProcess9"/>
    <dgm:cxn modelId="{A9E7A563-E9B8-4112-83FE-6CAEE0B1AB96}" type="presOf" srcId="{29AE3964-52F3-44BC-92AC-109A7F37A9A3}" destId="{6D6CBCF2-DDCA-44A2-862B-B6E5C31C404A}" srcOrd="0" destOrd="3" presId="urn:microsoft.com/office/officeart/2005/8/layout/hProcess9"/>
    <dgm:cxn modelId="{E22EEF45-D6F9-4A5D-85E0-7B0A631ABF24}" srcId="{26452756-22BE-430B-81FD-F922182D2E7D}" destId="{0CC5DC89-DC66-409F-8412-A2862DF4F80A}" srcOrd="1" destOrd="0" parTransId="{2FB0FDAE-8BBB-44C5-BA2B-0253A9831CC8}" sibTransId="{C5029296-C194-49A2-9D67-9CE55611B9CB}"/>
    <dgm:cxn modelId="{C76C5E03-6368-407F-B1D7-8F003AE56524}" type="presOf" srcId="{26452756-22BE-430B-81FD-F922182D2E7D}" destId="{D2F90BC3-90E2-4EBD-B0AA-15104A052EF8}" srcOrd="0" destOrd="0" presId="urn:microsoft.com/office/officeart/2005/8/layout/hProcess9"/>
    <dgm:cxn modelId="{9FBFF3FE-98B5-47C0-AF55-23D99B096282}" type="presOf" srcId="{57235184-11A4-4D30-A7DD-09C401A29A04}" destId="{6D6CBCF2-DDCA-44A2-862B-B6E5C31C404A}" srcOrd="0" destOrd="1" presId="urn:microsoft.com/office/officeart/2005/8/layout/hProcess9"/>
    <dgm:cxn modelId="{677F3444-8FDB-49DB-91BD-BAF41C457D35}" srcId="{26452756-22BE-430B-81FD-F922182D2E7D}" destId="{3C576ECB-840D-4EBB-8FDB-1A5C7752502B}" srcOrd="2" destOrd="0" parTransId="{79A5B31B-1F30-47C1-9E74-934EBB85FD69}" sibTransId="{F7764930-7924-45C6-90A2-08F6F16048AC}"/>
    <dgm:cxn modelId="{2DAB4F05-9579-42D6-8F32-7BACE27DEE0C}" srcId="{3C576ECB-840D-4EBB-8FDB-1A5C7752502B}" destId="{3E2DF886-FF9B-4D28-9E26-33F8BD64B9D3}" srcOrd="1" destOrd="0" parTransId="{E6728BDE-FFBF-4DB1-B395-9FCC5930FC93}" sibTransId="{A617A1D9-F3CD-4996-9161-F1B5E3734286}"/>
    <dgm:cxn modelId="{A6675A9A-72AC-4D78-B140-7E0BF6BE0207}" type="presParOf" srcId="{D2F90BC3-90E2-4EBD-B0AA-15104A052EF8}" destId="{A70A5CE8-F5AE-4E39-9756-DA42AF6D79A5}" srcOrd="0" destOrd="0" presId="urn:microsoft.com/office/officeart/2005/8/layout/hProcess9"/>
    <dgm:cxn modelId="{555B4250-1DBC-44B3-89E2-8B8C1A690AE8}" type="presParOf" srcId="{D2F90BC3-90E2-4EBD-B0AA-15104A052EF8}" destId="{E471DAEB-78BC-4C84-859B-7CACD80C9997}" srcOrd="1" destOrd="0" presId="urn:microsoft.com/office/officeart/2005/8/layout/hProcess9"/>
    <dgm:cxn modelId="{2772264D-5869-49B5-9AD8-D3F13A061F09}" type="presParOf" srcId="{E471DAEB-78BC-4C84-859B-7CACD80C9997}" destId="{5715717F-A7B8-47A5-B374-1DCF9EC41592}" srcOrd="0" destOrd="0" presId="urn:microsoft.com/office/officeart/2005/8/layout/hProcess9"/>
    <dgm:cxn modelId="{9E26FF26-861D-4CEC-AA70-66BE6088C848}" type="presParOf" srcId="{E471DAEB-78BC-4C84-859B-7CACD80C9997}" destId="{DC303BAF-E587-4EDE-A8C3-7EBF59854341}" srcOrd="1" destOrd="0" presId="urn:microsoft.com/office/officeart/2005/8/layout/hProcess9"/>
    <dgm:cxn modelId="{A6559B08-E310-4E35-875E-B0A90C4A50C9}" type="presParOf" srcId="{E471DAEB-78BC-4C84-859B-7CACD80C9997}" destId="{6D6CBCF2-DDCA-44A2-862B-B6E5C31C404A}" srcOrd="2" destOrd="0" presId="urn:microsoft.com/office/officeart/2005/8/layout/hProcess9"/>
    <dgm:cxn modelId="{FE7B2A2B-E144-41B0-8E0B-1CD5F459E073}" type="presParOf" srcId="{E471DAEB-78BC-4C84-859B-7CACD80C9997}" destId="{B8CBCBA6-19DB-4520-8409-A7F97ED53CF5}" srcOrd="3" destOrd="0" presId="urn:microsoft.com/office/officeart/2005/8/layout/hProcess9"/>
    <dgm:cxn modelId="{C9C11FB8-1FFF-479B-A3EC-CC454B0047DB}" type="presParOf" srcId="{E471DAEB-78BC-4C84-859B-7CACD80C9997}" destId="{0CA1D262-5852-4A86-A445-81A9E8AC4208}" srcOrd="4" destOrd="0" presId="urn:microsoft.com/office/officeart/2005/8/layout/hProcess9"/>
    <dgm:cxn modelId="{063D7E4A-BD8F-459B-BF7E-FBF544BEDB34}" type="presParOf" srcId="{E471DAEB-78BC-4C84-859B-7CACD80C9997}" destId="{4CC77640-44FD-4E74-A272-2C8D49E2D72A}" srcOrd="5" destOrd="0" presId="urn:microsoft.com/office/officeart/2005/8/layout/hProcess9"/>
    <dgm:cxn modelId="{14E185E0-B63E-4309-8D68-A4821250C022}" type="presParOf" srcId="{E471DAEB-78BC-4C84-859B-7CACD80C9997}" destId="{E5BAFFD5-FEA8-4097-B499-C67A68CB493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hierarchy3" loCatId="list" qsTypeId="urn:microsoft.com/office/officeart/2005/8/quickstyle/simple5" qsCatId="simple" csTypeId="urn:microsoft.com/office/officeart/2005/8/colors/accent2_3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400" dirty="0"/>
            <a:t>Summary offenses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/>
        </a:p>
      </dgm:t>
    </dgm:pt>
    <dgm:pt modelId="{0CC5DC89-DC66-409F-8412-A2862DF4F80A}">
      <dgm:prSet phldrT="[Text]" custT="1"/>
      <dgm:spPr/>
      <dgm:t>
        <a:bodyPr/>
        <a:lstStyle/>
        <a:p>
          <a:r>
            <a:rPr lang="en-US" sz="2300" dirty="0"/>
            <a:t>Misdemeanors</a:t>
          </a:r>
        </a:p>
      </dgm:t>
    </dgm:pt>
    <dgm:pt modelId="{2FB0FDAE-8BBB-44C5-BA2B-0253A9831CC8}" type="parTrans" cxnId="{E22EEF45-D6F9-4A5D-85E0-7B0A631ABF24}">
      <dgm:prSet/>
      <dgm:spPr/>
      <dgm:t>
        <a:bodyPr/>
        <a:lstStyle/>
        <a:p>
          <a:endParaRPr lang="en-US"/>
        </a:p>
      </dgm:t>
    </dgm:pt>
    <dgm:pt modelId="{C5029296-C194-49A2-9D67-9CE55611B9CB}" type="sibTrans" cxnId="{E22EEF45-D6F9-4A5D-85E0-7B0A631ABF24}">
      <dgm:prSet/>
      <dgm:spPr/>
      <dgm:t>
        <a:bodyPr/>
        <a:lstStyle/>
        <a:p>
          <a:endParaRPr lang="en-US"/>
        </a:p>
      </dgm:t>
    </dgm:pt>
    <dgm:pt modelId="{57235184-11A4-4D30-A7DD-09C401A29A04}">
      <dgm:prSet phldrT="[Text]" custT="1"/>
      <dgm:spPr/>
      <dgm:t>
        <a:bodyPr/>
        <a:lstStyle/>
        <a:p>
          <a:r>
            <a:rPr lang="en-US" sz="1800" dirty="0"/>
            <a:t>“Lesser” crime</a:t>
          </a:r>
        </a:p>
      </dgm:t>
    </dgm:pt>
    <dgm:pt modelId="{05F960F1-B016-4D46-B4D0-3CABE9BE3ACF}" type="parTrans" cxnId="{C9C92CA6-9EE5-47AA-9B6B-BB19E3277E92}">
      <dgm:prSet/>
      <dgm:spPr/>
      <dgm:t>
        <a:bodyPr/>
        <a:lstStyle/>
        <a:p>
          <a:endParaRPr lang="en-US"/>
        </a:p>
      </dgm:t>
    </dgm:pt>
    <dgm:pt modelId="{78A3FF4C-8081-4F74-9CB3-BFC8EBBD8152}" type="sibTrans" cxnId="{C9C92CA6-9EE5-47AA-9B6B-BB19E3277E92}">
      <dgm:prSet/>
      <dgm:spPr/>
      <dgm:t>
        <a:bodyPr/>
        <a:lstStyle/>
        <a:p>
          <a:endParaRPr lang="en-US"/>
        </a:p>
      </dgm:t>
    </dgm:pt>
    <dgm:pt modelId="{DB250034-055A-4595-A18B-D94D36CCF4BD}">
      <dgm:prSet phldrT="[Text]" custT="1"/>
      <dgm:spPr/>
      <dgm:t>
        <a:bodyPr/>
        <a:lstStyle/>
        <a:p>
          <a:r>
            <a:rPr lang="en-US" sz="1800" dirty="0"/>
            <a:t>Fine or less than 2 years in jail</a:t>
          </a:r>
        </a:p>
      </dgm:t>
    </dgm:pt>
    <dgm:pt modelId="{FCEA322B-80A1-4C5A-BFDD-DF62711EE9C0}" type="parTrans" cxnId="{8F00A5B9-AB6E-44BD-8BA8-60761D16503B}">
      <dgm:prSet/>
      <dgm:spPr/>
      <dgm:t>
        <a:bodyPr/>
        <a:lstStyle/>
        <a:p>
          <a:endParaRPr lang="en-US"/>
        </a:p>
      </dgm:t>
    </dgm:pt>
    <dgm:pt modelId="{F2032C00-9EB1-4D37-993B-EB3E7A8A3527}" type="sibTrans" cxnId="{8F00A5B9-AB6E-44BD-8BA8-60761D16503B}">
      <dgm:prSet/>
      <dgm:spPr/>
      <dgm:t>
        <a:bodyPr/>
        <a:lstStyle/>
        <a:p>
          <a:endParaRPr lang="en-US"/>
        </a:p>
      </dgm:t>
    </dgm:pt>
    <dgm:pt modelId="{29AE3964-52F3-44BC-92AC-109A7F37A9A3}">
      <dgm:prSet phldrT="[Text]" custT="1"/>
      <dgm:spPr/>
      <dgm:t>
        <a:bodyPr/>
        <a:lstStyle/>
        <a:p>
          <a:r>
            <a:rPr lang="en-US" sz="1800" dirty="0"/>
            <a:t>Can result in a trial</a:t>
          </a:r>
        </a:p>
      </dgm:t>
    </dgm:pt>
    <dgm:pt modelId="{DC40515C-8CF1-4EB5-A0D2-2F2F4F6CC7C4}" type="parTrans" cxnId="{A4B2458D-7DD9-4938-9231-54C366F1F2C5}">
      <dgm:prSet/>
      <dgm:spPr/>
      <dgm:t>
        <a:bodyPr/>
        <a:lstStyle/>
        <a:p>
          <a:endParaRPr lang="en-US"/>
        </a:p>
      </dgm:t>
    </dgm:pt>
    <dgm:pt modelId="{42CDAF6A-9AD7-4E1B-BE97-E6917DAE9C28}" type="sibTrans" cxnId="{A4B2458D-7DD9-4938-9231-54C366F1F2C5}">
      <dgm:prSet/>
      <dgm:spPr/>
      <dgm:t>
        <a:bodyPr/>
        <a:lstStyle/>
        <a:p>
          <a:endParaRPr lang="en-US"/>
        </a:p>
      </dgm:t>
    </dgm:pt>
    <dgm:pt modelId="{3C576ECB-840D-4EBB-8FDB-1A5C7752502B}">
      <dgm:prSet phldrT="[Text]" custT="1"/>
      <dgm:spPr/>
      <dgm:t>
        <a:bodyPr/>
        <a:lstStyle/>
        <a:p>
          <a:r>
            <a:rPr lang="en-US" sz="2400" dirty="0"/>
            <a:t>Felonies</a:t>
          </a:r>
        </a:p>
      </dgm:t>
    </dgm:pt>
    <dgm:pt modelId="{79A5B31B-1F30-47C1-9E74-934EBB85FD69}" type="parTrans" cxnId="{677F3444-8FDB-49DB-91BD-BAF41C457D35}">
      <dgm:prSet/>
      <dgm:spPr/>
      <dgm:t>
        <a:bodyPr/>
        <a:lstStyle/>
        <a:p>
          <a:endParaRPr lang="en-US"/>
        </a:p>
      </dgm:t>
    </dgm:pt>
    <dgm:pt modelId="{F7764930-7924-45C6-90A2-08F6F16048AC}" type="sibTrans" cxnId="{677F3444-8FDB-49DB-91BD-BAF41C457D35}">
      <dgm:prSet/>
      <dgm:spPr/>
      <dgm:t>
        <a:bodyPr/>
        <a:lstStyle/>
        <a:p>
          <a:endParaRPr lang="en-US"/>
        </a:p>
      </dgm:t>
    </dgm:pt>
    <dgm:pt modelId="{980ED6C9-9DB0-4F94-9B34-F8C6A6ED03E9}">
      <dgm:prSet phldrT="[Text]" custT="1"/>
      <dgm:spPr/>
      <dgm:t>
        <a:bodyPr/>
        <a:lstStyle/>
        <a:p>
          <a:r>
            <a:rPr lang="en-US" sz="1800" dirty="0"/>
            <a:t>“Serious” crime</a:t>
          </a:r>
        </a:p>
      </dgm:t>
    </dgm:pt>
    <dgm:pt modelId="{99C49AD8-AFAB-4935-918A-850C3A31CAFA}" type="parTrans" cxnId="{412AF8AA-3BD9-4652-822A-49EB3B177C35}">
      <dgm:prSet/>
      <dgm:spPr/>
      <dgm:t>
        <a:bodyPr/>
        <a:lstStyle/>
        <a:p>
          <a:endParaRPr lang="en-US"/>
        </a:p>
      </dgm:t>
    </dgm:pt>
    <dgm:pt modelId="{B867F304-5739-4267-A647-7A6F40500E70}" type="sibTrans" cxnId="{412AF8AA-3BD9-4652-822A-49EB3B177C35}">
      <dgm:prSet/>
      <dgm:spPr/>
      <dgm:t>
        <a:bodyPr/>
        <a:lstStyle/>
        <a:p>
          <a:endParaRPr lang="en-US"/>
        </a:p>
      </dgm:t>
    </dgm:pt>
    <dgm:pt modelId="{3E2DF886-FF9B-4D28-9E26-33F8BD64B9D3}">
      <dgm:prSet phldrT="[Text]" custT="1"/>
      <dgm:spPr/>
      <dgm:t>
        <a:bodyPr/>
        <a:lstStyle/>
        <a:p>
          <a:r>
            <a:rPr lang="en-US" sz="1800" dirty="0"/>
            <a:t>Fines, prison, even death</a:t>
          </a:r>
        </a:p>
      </dgm:t>
    </dgm:pt>
    <dgm:pt modelId="{E6728BDE-FFBF-4DB1-B395-9FCC5930FC93}" type="parTrans" cxnId="{2DAB4F05-9579-42D6-8F32-7BACE27DEE0C}">
      <dgm:prSet/>
      <dgm:spPr/>
      <dgm:t>
        <a:bodyPr/>
        <a:lstStyle/>
        <a:p>
          <a:endParaRPr lang="en-US"/>
        </a:p>
      </dgm:t>
    </dgm:pt>
    <dgm:pt modelId="{A617A1D9-F3CD-4996-9161-F1B5E3734286}" type="sibTrans" cxnId="{2DAB4F05-9579-42D6-8F32-7BACE27DEE0C}">
      <dgm:prSet/>
      <dgm:spPr/>
      <dgm:t>
        <a:bodyPr/>
        <a:lstStyle/>
        <a:p>
          <a:endParaRPr lang="en-US"/>
        </a:p>
      </dgm:t>
    </dgm:pt>
    <dgm:pt modelId="{C0710DC9-5D57-492B-ABE4-4854A6948CF6}">
      <dgm:prSet phldrT="[Text]" custT="1"/>
      <dgm:spPr/>
      <dgm:t>
        <a:bodyPr/>
        <a:lstStyle/>
        <a:p>
          <a:r>
            <a:rPr lang="en-US" sz="2000" dirty="0"/>
            <a:t>Minor infractions</a:t>
          </a:r>
        </a:p>
      </dgm:t>
    </dgm:pt>
    <dgm:pt modelId="{7D4C5F0F-EB93-4F0C-A33B-28C0F558CE48}" type="parTrans" cxnId="{E0D3F988-8F4A-4CD6-B31C-C04A5FBB8B0D}">
      <dgm:prSet/>
      <dgm:spPr/>
      <dgm:t>
        <a:bodyPr/>
        <a:lstStyle/>
        <a:p>
          <a:endParaRPr lang="en-US"/>
        </a:p>
      </dgm:t>
    </dgm:pt>
    <dgm:pt modelId="{8B2DC6BA-4CEF-428F-BA2B-F102915E7893}" type="sibTrans" cxnId="{E0D3F988-8F4A-4CD6-B31C-C04A5FBB8B0D}">
      <dgm:prSet/>
      <dgm:spPr/>
      <dgm:t>
        <a:bodyPr/>
        <a:lstStyle/>
        <a:p>
          <a:endParaRPr lang="en-US"/>
        </a:p>
      </dgm:t>
    </dgm:pt>
    <dgm:pt modelId="{8FCBE491-84C5-4042-8840-3A40B045A264}">
      <dgm:prSet phldrT="[Text]" custT="1"/>
      <dgm:spPr/>
      <dgm:t>
        <a:bodyPr/>
        <a:lstStyle/>
        <a:p>
          <a:r>
            <a:rPr lang="en-US" sz="2000" dirty="0"/>
            <a:t>Written citation and fines</a:t>
          </a:r>
        </a:p>
      </dgm:t>
    </dgm:pt>
    <dgm:pt modelId="{1C3EED72-B616-460B-8358-F2D0D8FC8FA8}" type="parTrans" cxnId="{DA47C2C4-E8C9-4BF0-83F6-F5077C6AD708}">
      <dgm:prSet/>
      <dgm:spPr/>
      <dgm:t>
        <a:bodyPr/>
        <a:lstStyle/>
        <a:p>
          <a:endParaRPr lang="en-US"/>
        </a:p>
      </dgm:t>
    </dgm:pt>
    <dgm:pt modelId="{D520D63C-B5E0-403F-8F69-8941FFD8ABC7}" type="sibTrans" cxnId="{DA47C2C4-E8C9-4BF0-83F6-F5077C6AD708}">
      <dgm:prSet/>
      <dgm:spPr/>
      <dgm:t>
        <a:bodyPr/>
        <a:lstStyle/>
        <a:p>
          <a:endParaRPr lang="en-US"/>
        </a:p>
      </dgm:t>
    </dgm:pt>
    <dgm:pt modelId="{C57F3AFE-90DD-47C7-A65C-35D6EA3BAEEC}">
      <dgm:prSet phldrT="[Text]" custT="1"/>
      <dgm:spPr/>
      <dgm:t>
        <a:bodyPr/>
        <a:lstStyle/>
        <a:p>
          <a:r>
            <a:rPr lang="en-US" sz="1800" dirty="0"/>
            <a:t>Can result in trial</a:t>
          </a:r>
        </a:p>
      </dgm:t>
    </dgm:pt>
    <dgm:pt modelId="{8854AC69-712A-4D80-94C5-42445B031814}" type="parTrans" cxnId="{10D5117C-37FC-4157-9279-3FAFA3648F84}">
      <dgm:prSet/>
      <dgm:spPr/>
      <dgm:t>
        <a:bodyPr/>
        <a:lstStyle/>
        <a:p>
          <a:endParaRPr lang="en-US"/>
        </a:p>
      </dgm:t>
    </dgm:pt>
    <dgm:pt modelId="{1C4A4727-830E-489D-9FF8-205F35406B8E}" type="sibTrans" cxnId="{10D5117C-37FC-4157-9279-3FAFA3648F84}">
      <dgm:prSet/>
      <dgm:spPr/>
      <dgm:t>
        <a:bodyPr/>
        <a:lstStyle/>
        <a:p>
          <a:endParaRPr lang="en-US"/>
        </a:p>
      </dgm:t>
    </dgm:pt>
    <dgm:pt modelId="{F7874AE0-4475-4600-A3BD-B311A7B561B9}" type="pres">
      <dgm:prSet presAssocID="{26452756-22BE-430B-81FD-F922182D2E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E917DD4-5036-4B7A-A617-0A44B676F596}" type="pres">
      <dgm:prSet presAssocID="{7548288D-7F56-43B5-B093-F985C09519A7}" presName="root" presStyleCnt="0"/>
      <dgm:spPr/>
    </dgm:pt>
    <dgm:pt modelId="{981819AB-E966-4DE0-88AB-909D221CF371}" type="pres">
      <dgm:prSet presAssocID="{7548288D-7F56-43B5-B093-F985C09519A7}" presName="rootComposite" presStyleCnt="0"/>
      <dgm:spPr/>
    </dgm:pt>
    <dgm:pt modelId="{5E8E3025-815C-488F-8FC5-666C936FF72B}" type="pres">
      <dgm:prSet presAssocID="{7548288D-7F56-43B5-B093-F985C09519A7}" presName="rootText" presStyleLbl="node1" presStyleIdx="0" presStyleCnt="3"/>
      <dgm:spPr/>
      <dgm:t>
        <a:bodyPr/>
        <a:lstStyle/>
        <a:p>
          <a:endParaRPr lang="en-US"/>
        </a:p>
      </dgm:t>
    </dgm:pt>
    <dgm:pt modelId="{2BBCDAB8-49FE-4186-B4B3-1F68600AAA3D}" type="pres">
      <dgm:prSet presAssocID="{7548288D-7F56-43B5-B093-F985C09519A7}" presName="rootConnector" presStyleLbl="node1" presStyleIdx="0" presStyleCnt="3"/>
      <dgm:spPr/>
      <dgm:t>
        <a:bodyPr/>
        <a:lstStyle/>
        <a:p>
          <a:endParaRPr lang="en-US"/>
        </a:p>
      </dgm:t>
    </dgm:pt>
    <dgm:pt modelId="{87ED0B4F-6881-49E0-B5D7-E12FA72B072F}" type="pres">
      <dgm:prSet presAssocID="{7548288D-7F56-43B5-B093-F985C09519A7}" presName="childShape" presStyleCnt="0"/>
      <dgm:spPr/>
    </dgm:pt>
    <dgm:pt modelId="{1FBFBF1C-3E07-4ABE-80BD-08977A9CFF5C}" type="pres">
      <dgm:prSet presAssocID="{7D4C5F0F-EB93-4F0C-A33B-28C0F558CE48}" presName="Name13" presStyleLbl="parChTrans1D2" presStyleIdx="0" presStyleCnt="8"/>
      <dgm:spPr/>
      <dgm:t>
        <a:bodyPr/>
        <a:lstStyle/>
        <a:p>
          <a:endParaRPr lang="en-US"/>
        </a:p>
      </dgm:t>
    </dgm:pt>
    <dgm:pt modelId="{9699DBDB-50C5-48A4-A865-A00064D80377}" type="pres">
      <dgm:prSet presAssocID="{C0710DC9-5D57-492B-ABE4-4854A6948CF6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F66346-20E3-4695-99EE-A4014A388FF8}" type="pres">
      <dgm:prSet presAssocID="{1C3EED72-B616-460B-8358-F2D0D8FC8FA8}" presName="Name13" presStyleLbl="parChTrans1D2" presStyleIdx="1" presStyleCnt="8"/>
      <dgm:spPr/>
      <dgm:t>
        <a:bodyPr/>
        <a:lstStyle/>
        <a:p>
          <a:endParaRPr lang="en-US"/>
        </a:p>
      </dgm:t>
    </dgm:pt>
    <dgm:pt modelId="{197958C4-C512-45E2-ACE4-922DF8146152}" type="pres">
      <dgm:prSet presAssocID="{8FCBE491-84C5-4042-8840-3A40B045A264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B1DEB2-CD92-461D-8ACB-43E77EB0298C}" type="pres">
      <dgm:prSet presAssocID="{0CC5DC89-DC66-409F-8412-A2862DF4F80A}" presName="root" presStyleCnt="0"/>
      <dgm:spPr/>
    </dgm:pt>
    <dgm:pt modelId="{613C651E-7D1A-4B95-8D82-03926DA1AF25}" type="pres">
      <dgm:prSet presAssocID="{0CC5DC89-DC66-409F-8412-A2862DF4F80A}" presName="rootComposite" presStyleCnt="0"/>
      <dgm:spPr/>
    </dgm:pt>
    <dgm:pt modelId="{58CF87AF-A645-4E48-B322-886F42F7F648}" type="pres">
      <dgm:prSet presAssocID="{0CC5DC89-DC66-409F-8412-A2862DF4F80A}" presName="rootText" presStyleLbl="node1" presStyleIdx="1" presStyleCnt="3"/>
      <dgm:spPr/>
      <dgm:t>
        <a:bodyPr/>
        <a:lstStyle/>
        <a:p>
          <a:endParaRPr lang="en-US"/>
        </a:p>
      </dgm:t>
    </dgm:pt>
    <dgm:pt modelId="{A7DC6620-8398-4FF6-9DBB-94FD0DD76FD9}" type="pres">
      <dgm:prSet presAssocID="{0CC5DC89-DC66-409F-8412-A2862DF4F80A}" presName="rootConnector" presStyleLbl="node1" presStyleIdx="1" presStyleCnt="3"/>
      <dgm:spPr/>
      <dgm:t>
        <a:bodyPr/>
        <a:lstStyle/>
        <a:p>
          <a:endParaRPr lang="en-US"/>
        </a:p>
      </dgm:t>
    </dgm:pt>
    <dgm:pt modelId="{CC400FBB-67CE-4AB8-873C-1B9A491B597F}" type="pres">
      <dgm:prSet presAssocID="{0CC5DC89-DC66-409F-8412-A2862DF4F80A}" presName="childShape" presStyleCnt="0"/>
      <dgm:spPr/>
    </dgm:pt>
    <dgm:pt modelId="{F67489A0-F4C0-4DF8-8295-93D7E873D0A3}" type="pres">
      <dgm:prSet presAssocID="{05F960F1-B016-4D46-B4D0-3CABE9BE3ACF}" presName="Name13" presStyleLbl="parChTrans1D2" presStyleIdx="2" presStyleCnt="8"/>
      <dgm:spPr/>
      <dgm:t>
        <a:bodyPr/>
        <a:lstStyle/>
        <a:p>
          <a:endParaRPr lang="en-US"/>
        </a:p>
      </dgm:t>
    </dgm:pt>
    <dgm:pt modelId="{3C2D6E2B-4108-4AD6-93D7-45BAAD854E0A}" type="pres">
      <dgm:prSet presAssocID="{57235184-11A4-4D30-A7DD-09C401A29A04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BB458-9052-47CD-B207-47D8DE5E5410}" type="pres">
      <dgm:prSet presAssocID="{FCEA322B-80A1-4C5A-BFDD-DF62711EE9C0}" presName="Name13" presStyleLbl="parChTrans1D2" presStyleIdx="3" presStyleCnt="8"/>
      <dgm:spPr/>
      <dgm:t>
        <a:bodyPr/>
        <a:lstStyle/>
        <a:p>
          <a:endParaRPr lang="en-US"/>
        </a:p>
      </dgm:t>
    </dgm:pt>
    <dgm:pt modelId="{14448F4B-1318-4C17-BE94-48045FE8A6F1}" type="pres">
      <dgm:prSet presAssocID="{DB250034-055A-4595-A18B-D94D36CCF4BD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A6BCA3-10B6-452C-A808-5E6A5E1E25ED}" type="pres">
      <dgm:prSet presAssocID="{DC40515C-8CF1-4EB5-A0D2-2F2F4F6CC7C4}" presName="Name13" presStyleLbl="parChTrans1D2" presStyleIdx="4" presStyleCnt="8"/>
      <dgm:spPr/>
      <dgm:t>
        <a:bodyPr/>
        <a:lstStyle/>
        <a:p>
          <a:endParaRPr lang="en-US"/>
        </a:p>
      </dgm:t>
    </dgm:pt>
    <dgm:pt modelId="{C4393340-F354-4DA5-ADC3-91C7F28ECFD2}" type="pres">
      <dgm:prSet presAssocID="{29AE3964-52F3-44BC-92AC-109A7F37A9A3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2C4D6-2004-4BA2-B85A-0B60524FEBE9}" type="pres">
      <dgm:prSet presAssocID="{3C576ECB-840D-4EBB-8FDB-1A5C7752502B}" presName="root" presStyleCnt="0"/>
      <dgm:spPr/>
    </dgm:pt>
    <dgm:pt modelId="{15083D66-6FBA-4862-992A-AB96EAF37F73}" type="pres">
      <dgm:prSet presAssocID="{3C576ECB-840D-4EBB-8FDB-1A5C7752502B}" presName="rootComposite" presStyleCnt="0"/>
      <dgm:spPr/>
    </dgm:pt>
    <dgm:pt modelId="{0A57819D-EAA3-4C1D-B35A-C6616F4A6C01}" type="pres">
      <dgm:prSet presAssocID="{3C576ECB-840D-4EBB-8FDB-1A5C7752502B}" presName="rootText" presStyleLbl="node1" presStyleIdx="2" presStyleCnt="3"/>
      <dgm:spPr/>
      <dgm:t>
        <a:bodyPr/>
        <a:lstStyle/>
        <a:p>
          <a:endParaRPr lang="en-US"/>
        </a:p>
      </dgm:t>
    </dgm:pt>
    <dgm:pt modelId="{BC742E29-A982-4D30-8C42-10B5D40555BA}" type="pres">
      <dgm:prSet presAssocID="{3C576ECB-840D-4EBB-8FDB-1A5C7752502B}" presName="rootConnector" presStyleLbl="node1" presStyleIdx="2" presStyleCnt="3"/>
      <dgm:spPr/>
      <dgm:t>
        <a:bodyPr/>
        <a:lstStyle/>
        <a:p>
          <a:endParaRPr lang="en-US"/>
        </a:p>
      </dgm:t>
    </dgm:pt>
    <dgm:pt modelId="{01839CFB-4D7D-47A3-AEFF-7FFDBD7E5941}" type="pres">
      <dgm:prSet presAssocID="{3C576ECB-840D-4EBB-8FDB-1A5C7752502B}" presName="childShape" presStyleCnt="0"/>
      <dgm:spPr/>
    </dgm:pt>
    <dgm:pt modelId="{CC788C2D-3840-43C7-A27D-0C93FD5A2221}" type="pres">
      <dgm:prSet presAssocID="{99C49AD8-AFAB-4935-918A-850C3A31CAFA}" presName="Name13" presStyleLbl="parChTrans1D2" presStyleIdx="5" presStyleCnt="8"/>
      <dgm:spPr/>
      <dgm:t>
        <a:bodyPr/>
        <a:lstStyle/>
        <a:p>
          <a:endParaRPr lang="en-US"/>
        </a:p>
      </dgm:t>
    </dgm:pt>
    <dgm:pt modelId="{68C1532D-E012-48DA-B319-B6F916F27D54}" type="pres">
      <dgm:prSet presAssocID="{980ED6C9-9DB0-4F94-9B34-F8C6A6ED03E9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191B6A-96ED-4937-92D4-DAF4371BC060}" type="pres">
      <dgm:prSet presAssocID="{E6728BDE-FFBF-4DB1-B395-9FCC5930FC93}" presName="Name13" presStyleLbl="parChTrans1D2" presStyleIdx="6" presStyleCnt="8"/>
      <dgm:spPr/>
      <dgm:t>
        <a:bodyPr/>
        <a:lstStyle/>
        <a:p>
          <a:endParaRPr lang="en-US"/>
        </a:p>
      </dgm:t>
    </dgm:pt>
    <dgm:pt modelId="{67EA92C9-C15C-4C5D-9F21-5DEF3B748AA1}" type="pres">
      <dgm:prSet presAssocID="{3E2DF886-FF9B-4D28-9E26-33F8BD64B9D3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E4AA-5157-4EBB-97CE-2403E9BBEB5E}" type="pres">
      <dgm:prSet presAssocID="{8854AC69-712A-4D80-94C5-42445B031814}" presName="Name13" presStyleLbl="parChTrans1D2" presStyleIdx="7" presStyleCnt="8"/>
      <dgm:spPr/>
      <dgm:t>
        <a:bodyPr/>
        <a:lstStyle/>
        <a:p>
          <a:endParaRPr lang="en-US"/>
        </a:p>
      </dgm:t>
    </dgm:pt>
    <dgm:pt modelId="{A78013F0-0E5E-4F67-857F-FF4B5BF09DCF}" type="pres">
      <dgm:prSet presAssocID="{C57F3AFE-90DD-47C7-A65C-35D6EA3BAEEC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5547BD-9E56-435F-B75D-DEAFE881F1E8}" type="presOf" srcId="{7548288D-7F56-43B5-B093-F985C09519A7}" destId="{2BBCDAB8-49FE-4186-B4B3-1F68600AAA3D}" srcOrd="1" destOrd="0" presId="urn:microsoft.com/office/officeart/2005/8/layout/hierarchy3"/>
    <dgm:cxn modelId="{89821041-392F-4BC9-8EB2-A5A87E49A7CA}" type="presOf" srcId="{C0710DC9-5D57-492B-ABE4-4854A6948CF6}" destId="{9699DBDB-50C5-48A4-A865-A00064D80377}" srcOrd="0" destOrd="0" presId="urn:microsoft.com/office/officeart/2005/8/layout/hierarchy3"/>
    <dgm:cxn modelId="{A94E44B3-FFC1-4917-B2F7-89675F5C6CA2}" type="presOf" srcId="{3C576ECB-840D-4EBB-8FDB-1A5C7752502B}" destId="{BC742E29-A982-4D30-8C42-10B5D40555BA}" srcOrd="1" destOrd="0" presId="urn:microsoft.com/office/officeart/2005/8/layout/hierarchy3"/>
    <dgm:cxn modelId="{10D5117C-37FC-4157-9279-3FAFA3648F84}" srcId="{3C576ECB-840D-4EBB-8FDB-1A5C7752502B}" destId="{C57F3AFE-90DD-47C7-A65C-35D6EA3BAEEC}" srcOrd="2" destOrd="0" parTransId="{8854AC69-712A-4D80-94C5-42445B031814}" sibTransId="{1C4A4727-830E-489D-9FF8-205F35406B8E}"/>
    <dgm:cxn modelId="{EE66E579-3AAC-4F24-96AC-823AF4E13275}" type="presOf" srcId="{DB250034-055A-4595-A18B-D94D36CCF4BD}" destId="{14448F4B-1318-4C17-BE94-48045FE8A6F1}" srcOrd="0" destOrd="0" presId="urn:microsoft.com/office/officeart/2005/8/layout/hierarchy3"/>
    <dgm:cxn modelId="{75B208E2-526B-46E4-8E00-3362DC592155}" type="presOf" srcId="{E6728BDE-FFBF-4DB1-B395-9FCC5930FC93}" destId="{C8191B6A-96ED-4937-92D4-DAF4371BC060}" srcOrd="0" destOrd="0" presId="urn:microsoft.com/office/officeart/2005/8/layout/hierarchy3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61227CAB-AEC5-4716-9BDC-713D753A4DB8}" type="presOf" srcId="{29AE3964-52F3-44BC-92AC-109A7F37A9A3}" destId="{C4393340-F354-4DA5-ADC3-91C7F28ECFD2}" srcOrd="0" destOrd="0" presId="urn:microsoft.com/office/officeart/2005/8/layout/hierarchy3"/>
    <dgm:cxn modelId="{A4B2458D-7DD9-4938-9231-54C366F1F2C5}" srcId="{0CC5DC89-DC66-409F-8412-A2862DF4F80A}" destId="{29AE3964-52F3-44BC-92AC-109A7F37A9A3}" srcOrd="2" destOrd="0" parTransId="{DC40515C-8CF1-4EB5-A0D2-2F2F4F6CC7C4}" sibTransId="{42CDAF6A-9AD7-4E1B-BE97-E6917DAE9C28}"/>
    <dgm:cxn modelId="{15B56DF5-16D7-4382-AD0E-3B37A46D85EB}" type="presOf" srcId="{57235184-11A4-4D30-A7DD-09C401A29A04}" destId="{3C2D6E2B-4108-4AD6-93D7-45BAAD854E0A}" srcOrd="0" destOrd="0" presId="urn:microsoft.com/office/officeart/2005/8/layout/hierarchy3"/>
    <dgm:cxn modelId="{E22EEF45-D6F9-4A5D-85E0-7B0A631ABF24}" srcId="{26452756-22BE-430B-81FD-F922182D2E7D}" destId="{0CC5DC89-DC66-409F-8412-A2862DF4F80A}" srcOrd="1" destOrd="0" parTransId="{2FB0FDAE-8BBB-44C5-BA2B-0253A9831CC8}" sibTransId="{C5029296-C194-49A2-9D67-9CE55611B9CB}"/>
    <dgm:cxn modelId="{DA47C2C4-E8C9-4BF0-83F6-F5077C6AD708}" srcId="{7548288D-7F56-43B5-B093-F985C09519A7}" destId="{8FCBE491-84C5-4042-8840-3A40B045A264}" srcOrd="1" destOrd="0" parTransId="{1C3EED72-B616-460B-8358-F2D0D8FC8FA8}" sibTransId="{D520D63C-B5E0-403F-8F69-8941FFD8ABC7}"/>
    <dgm:cxn modelId="{D37696DF-F81D-4C48-AE4C-51AF0D5AAB72}" type="presOf" srcId="{8854AC69-712A-4D80-94C5-42445B031814}" destId="{569EE4AA-5157-4EBB-97CE-2403E9BBEB5E}" srcOrd="0" destOrd="0" presId="urn:microsoft.com/office/officeart/2005/8/layout/hierarchy3"/>
    <dgm:cxn modelId="{8F00A5B9-AB6E-44BD-8BA8-60761D16503B}" srcId="{0CC5DC89-DC66-409F-8412-A2862DF4F80A}" destId="{DB250034-055A-4595-A18B-D94D36CCF4BD}" srcOrd="1" destOrd="0" parTransId="{FCEA322B-80A1-4C5A-BFDD-DF62711EE9C0}" sibTransId="{F2032C00-9EB1-4D37-993B-EB3E7A8A3527}"/>
    <dgm:cxn modelId="{B108BBE5-ABE7-40B4-ACC8-A52B1C841892}" type="presOf" srcId="{8FCBE491-84C5-4042-8840-3A40B045A264}" destId="{197958C4-C512-45E2-ACE4-922DF8146152}" srcOrd="0" destOrd="0" presId="urn:microsoft.com/office/officeart/2005/8/layout/hierarchy3"/>
    <dgm:cxn modelId="{412AF8AA-3BD9-4652-822A-49EB3B177C35}" srcId="{3C576ECB-840D-4EBB-8FDB-1A5C7752502B}" destId="{980ED6C9-9DB0-4F94-9B34-F8C6A6ED03E9}" srcOrd="0" destOrd="0" parTransId="{99C49AD8-AFAB-4935-918A-850C3A31CAFA}" sibTransId="{B867F304-5739-4267-A647-7A6F40500E70}"/>
    <dgm:cxn modelId="{51AC6F3A-C1C5-4A53-8253-528836D65BDE}" type="presOf" srcId="{3E2DF886-FF9B-4D28-9E26-33F8BD64B9D3}" destId="{67EA92C9-C15C-4C5D-9F21-5DEF3B748AA1}" srcOrd="0" destOrd="0" presId="urn:microsoft.com/office/officeart/2005/8/layout/hierarchy3"/>
    <dgm:cxn modelId="{2F28A8BC-1686-4C6F-B511-671CF589A95D}" type="presOf" srcId="{7548288D-7F56-43B5-B093-F985C09519A7}" destId="{5E8E3025-815C-488F-8FC5-666C936FF72B}" srcOrd="0" destOrd="0" presId="urn:microsoft.com/office/officeart/2005/8/layout/hierarchy3"/>
    <dgm:cxn modelId="{2C163CEC-D66E-4904-B248-7A88DB77B422}" type="presOf" srcId="{1C3EED72-B616-460B-8358-F2D0D8FC8FA8}" destId="{ECF66346-20E3-4695-99EE-A4014A388FF8}" srcOrd="0" destOrd="0" presId="urn:microsoft.com/office/officeart/2005/8/layout/hierarchy3"/>
    <dgm:cxn modelId="{611FDF8B-6D3B-4922-962E-21ACE6783534}" type="presOf" srcId="{7D4C5F0F-EB93-4F0C-A33B-28C0F558CE48}" destId="{1FBFBF1C-3E07-4ABE-80BD-08977A9CFF5C}" srcOrd="0" destOrd="0" presId="urn:microsoft.com/office/officeart/2005/8/layout/hierarchy3"/>
    <dgm:cxn modelId="{1CB5AD14-7762-4D14-ADA4-C508582723CA}" type="presOf" srcId="{0CC5DC89-DC66-409F-8412-A2862DF4F80A}" destId="{58CF87AF-A645-4E48-B322-886F42F7F648}" srcOrd="0" destOrd="0" presId="urn:microsoft.com/office/officeart/2005/8/layout/hierarchy3"/>
    <dgm:cxn modelId="{5CEF822B-6D70-4D75-9772-9F73DBE07C0A}" type="presOf" srcId="{0CC5DC89-DC66-409F-8412-A2862DF4F80A}" destId="{A7DC6620-8398-4FF6-9DBB-94FD0DD76FD9}" srcOrd="1" destOrd="0" presId="urn:microsoft.com/office/officeart/2005/8/layout/hierarchy3"/>
    <dgm:cxn modelId="{A01E4EF0-7C41-4DE0-B12F-72929528B9A7}" type="presOf" srcId="{FCEA322B-80A1-4C5A-BFDD-DF62711EE9C0}" destId="{BDDBB458-9052-47CD-B207-47D8DE5E5410}" srcOrd="0" destOrd="0" presId="urn:microsoft.com/office/officeart/2005/8/layout/hierarchy3"/>
    <dgm:cxn modelId="{8AC8B41C-CB7B-44EA-8532-4EC2E8072AD2}" type="presOf" srcId="{C57F3AFE-90DD-47C7-A65C-35D6EA3BAEEC}" destId="{A78013F0-0E5E-4F67-857F-FF4B5BF09DCF}" srcOrd="0" destOrd="0" presId="urn:microsoft.com/office/officeart/2005/8/layout/hierarchy3"/>
    <dgm:cxn modelId="{E0D3F988-8F4A-4CD6-B31C-C04A5FBB8B0D}" srcId="{7548288D-7F56-43B5-B093-F985C09519A7}" destId="{C0710DC9-5D57-492B-ABE4-4854A6948CF6}" srcOrd="0" destOrd="0" parTransId="{7D4C5F0F-EB93-4F0C-A33B-28C0F558CE48}" sibTransId="{8B2DC6BA-4CEF-428F-BA2B-F102915E7893}"/>
    <dgm:cxn modelId="{C9C92CA6-9EE5-47AA-9B6B-BB19E3277E92}" srcId="{0CC5DC89-DC66-409F-8412-A2862DF4F80A}" destId="{57235184-11A4-4D30-A7DD-09C401A29A04}" srcOrd="0" destOrd="0" parTransId="{05F960F1-B016-4D46-B4D0-3CABE9BE3ACF}" sibTransId="{78A3FF4C-8081-4F74-9CB3-BFC8EBBD8152}"/>
    <dgm:cxn modelId="{2F22A30A-37CC-4FE1-8F31-2BD0366DFC9A}" type="presOf" srcId="{DC40515C-8CF1-4EB5-A0D2-2F2F4F6CC7C4}" destId="{E3A6BCA3-10B6-452C-A808-5E6A5E1E25ED}" srcOrd="0" destOrd="0" presId="urn:microsoft.com/office/officeart/2005/8/layout/hierarchy3"/>
    <dgm:cxn modelId="{7D44E4BB-F058-43AC-ABD1-EB29CC64CF8C}" type="presOf" srcId="{26452756-22BE-430B-81FD-F922182D2E7D}" destId="{F7874AE0-4475-4600-A3BD-B311A7B561B9}" srcOrd="0" destOrd="0" presId="urn:microsoft.com/office/officeart/2005/8/layout/hierarchy3"/>
    <dgm:cxn modelId="{FC48416B-319B-4E9A-9E9E-E3744AA8F762}" type="presOf" srcId="{99C49AD8-AFAB-4935-918A-850C3A31CAFA}" destId="{CC788C2D-3840-43C7-A27D-0C93FD5A2221}" srcOrd="0" destOrd="0" presId="urn:microsoft.com/office/officeart/2005/8/layout/hierarchy3"/>
    <dgm:cxn modelId="{416DA555-F22C-4E28-8A11-8BE659C75800}" type="presOf" srcId="{3C576ECB-840D-4EBB-8FDB-1A5C7752502B}" destId="{0A57819D-EAA3-4C1D-B35A-C6616F4A6C01}" srcOrd="0" destOrd="0" presId="urn:microsoft.com/office/officeart/2005/8/layout/hierarchy3"/>
    <dgm:cxn modelId="{37C914A5-A30A-4FCB-ADC9-22129F9CA79C}" type="presOf" srcId="{980ED6C9-9DB0-4F94-9B34-F8C6A6ED03E9}" destId="{68C1532D-E012-48DA-B319-B6F916F27D54}" srcOrd="0" destOrd="0" presId="urn:microsoft.com/office/officeart/2005/8/layout/hierarchy3"/>
    <dgm:cxn modelId="{2DAB4F05-9579-42D6-8F32-7BACE27DEE0C}" srcId="{3C576ECB-840D-4EBB-8FDB-1A5C7752502B}" destId="{3E2DF886-FF9B-4D28-9E26-33F8BD64B9D3}" srcOrd="1" destOrd="0" parTransId="{E6728BDE-FFBF-4DB1-B395-9FCC5930FC93}" sibTransId="{A617A1D9-F3CD-4996-9161-F1B5E3734286}"/>
    <dgm:cxn modelId="{677F3444-8FDB-49DB-91BD-BAF41C457D35}" srcId="{26452756-22BE-430B-81FD-F922182D2E7D}" destId="{3C576ECB-840D-4EBB-8FDB-1A5C7752502B}" srcOrd="2" destOrd="0" parTransId="{79A5B31B-1F30-47C1-9E74-934EBB85FD69}" sibTransId="{F7764930-7924-45C6-90A2-08F6F16048AC}"/>
    <dgm:cxn modelId="{D563881E-5524-4B3B-AC1D-135A2715F35B}" type="presOf" srcId="{05F960F1-B016-4D46-B4D0-3CABE9BE3ACF}" destId="{F67489A0-F4C0-4DF8-8295-93D7E873D0A3}" srcOrd="0" destOrd="0" presId="urn:microsoft.com/office/officeart/2005/8/layout/hierarchy3"/>
    <dgm:cxn modelId="{3544BAD3-FC04-4B05-8C59-0888B0906099}" type="presParOf" srcId="{F7874AE0-4475-4600-A3BD-B311A7B561B9}" destId="{7E917DD4-5036-4B7A-A617-0A44B676F596}" srcOrd="0" destOrd="0" presId="urn:microsoft.com/office/officeart/2005/8/layout/hierarchy3"/>
    <dgm:cxn modelId="{2F8DB674-6602-4EB5-BDA8-2DCDFC4B942B}" type="presParOf" srcId="{7E917DD4-5036-4B7A-A617-0A44B676F596}" destId="{981819AB-E966-4DE0-88AB-909D221CF371}" srcOrd="0" destOrd="0" presId="urn:microsoft.com/office/officeart/2005/8/layout/hierarchy3"/>
    <dgm:cxn modelId="{63B9B077-EA4A-4501-974C-7024DB73C4E8}" type="presParOf" srcId="{981819AB-E966-4DE0-88AB-909D221CF371}" destId="{5E8E3025-815C-488F-8FC5-666C936FF72B}" srcOrd="0" destOrd="0" presId="urn:microsoft.com/office/officeart/2005/8/layout/hierarchy3"/>
    <dgm:cxn modelId="{D1EC80A3-EAA1-42E0-B2C8-6101CBC09533}" type="presParOf" srcId="{981819AB-E966-4DE0-88AB-909D221CF371}" destId="{2BBCDAB8-49FE-4186-B4B3-1F68600AAA3D}" srcOrd="1" destOrd="0" presId="urn:microsoft.com/office/officeart/2005/8/layout/hierarchy3"/>
    <dgm:cxn modelId="{600DF4FF-25A4-4D40-99DF-EE8355C5476C}" type="presParOf" srcId="{7E917DD4-5036-4B7A-A617-0A44B676F596}" destId="{87ED0B4F-6881-49E0-B5D7-E12FA72B072F}" srcOrd="1" destOrd="0" presId="urn:microsoft.com/office/officeart/2005/8/layout/hierarchy3"/>
    <dgm:cxn modelId="{D312B8E5-C59C-48F5-A06B-A3C03BE4F491}" type="presParOf" srcId="{87ED0B4F-6881-49E0-B5D7-E12FA72B072F}" destId="{1FBFBF1C-3E07-4ABE-80BD-08977A9CFF5C}" srcOrd="0" destOrd="0" presId="urn:microsoft.com/office/officeart/2005/8/layout/hierarchy3"/>
    <dgm:cxn modelId="{2385F089-EC34-4433-A111-51C4B6918037}" type="presParOf" srcId="{87ED0B4F-6881-49E0-B5D7-E12FA72B072F}" destId="{9699DBDB-50C5-48A4-A865-A00064D80377}" srcOrd="1" destOrd="0" presId="urn:microsoft.com/office/officeart/2005/8/layout/hierarchy3"/>
    <dgm:cxn modelId="{02DEFA46-6C69-4E28-AF6B-F65D6DD2ED63}" type="presParOf" srcId="{87ED0B4F-6881-49E0-B5D7-E12FA72B072F}" destId="{ECF66346-20E3-4695-99EE-A4014A388FF8}" srcOrd="2" destOrd="0" presId="urn:microsoft.com/office/officeart/2005/8/layout/hierarchy3"/>
    <dgm:cxn modelId="{FAA8730E-D3CC-4D59-A9C3-3F32CDFE8065}" type="presParOf" srcId="{87ED0B4F-6881-49E0-B5D7-E12FA72B072F}" destId="{197958C4-C512-45E2-ACE4-922DF8146152}" srcOrd="3" destOrd="0" presId="urn:microsoft.com/office/officeart/2005/8/layout/hierarchy3"/>
    <dgm:cxn modelId="{96E18C34-1815-47CA-98BF-1694C6771834}" type="presParOf" srcId="{F7874AE0-4475-4600-A3BD-B311A7B561B9}" destId="{BBB1DEB2-CD92-461D-8ACB-43E77EB0298C}" srcOrd="1" destOrd="0" presId="urn:microsoft.com/office/officeart/2005/8/layout/hierarchy3"/>
    <dgm:cxn modelId="{D49E155F-03D6-4724-B461-5E5D4457163A}" type="presParOf" srcId="{BBB1DEB2-CD92-461D-8ACB-43E77EB0298C}" destId="{613C651E-7D1A-4B95-8D82-03926DA1AF25}" srcOrd="0" destOrd="0" presId="urn:microsoft.com/office/officeart/2005/8/layout/hierarchy3"/>
    <dgm:cxn modelId="{ED51B68F-4E87-4B6F-B3FC-551AD26065B2}" type="presParOf" srcId="{613C651E-7D1A-4B95-8D82-03926DA1AF25}" destId="{58CF87AF-A645-4E48-B322-886F42F7F648}" srcOrd="0" destOrd="0" presId="urn:microsoft.com/office/officeart/2005/8/layout/hierarchy3"/>
    <dgm:cxn modelId="{E82C294C-1C0A-42BA-8E0B-69ECE33F5E68}" type="presParOf" srcId="{613C651E-7D1A-4B95-8D82-03926DA1AF25}" destId="{A7DC6620-8398-4FF6-9DBB-94FD0DD76FD9}" srcOrd="1" destOrd="0" presId="urn:microsoft.com/office/officeart/2005/8/layout/hierarchy3"/>
    <dgm:cxn modelId="{D0244170-118E-4477-AEF2-7A530E157A76}" type="presParOf" srcId="{BBB1DEB2-CD92-461D-8ACB-43E77EB0298C}" destId="{CC400FBB-67CE-4AB8-873C-1B9A491B597F}" srcOrd="1" destOrd="0" presId="urn:microsoft.com/office/officeart/2005/8/layout/hierarchy3"/>
    <dgm:cxn modelId="{AAEC95EA-526F-49F8-B6EF-C33B733F4779}" type="presParOf" srcId="{CC400FBB-67CE-4AB8-873C-1B9A491B597F}" destId="{F67489A0-F4C0-4DF8-8295-93D7E873D0A3}" srcOrd="0" destOrd="0" presId="urn:microsoft.com/office/officeart/2005/8/layout/hierarchy3"/>
    <dgm:cxn modelId="{F689B8BE-C3B6-4C67-A6FB-E10C3449B938}" type="presParOf" srcId="{CC400FBB-67CE-4AB8-873C-1B9A491B597F}" destId="{3C2D6E2B-4108-4AD6-93D7-45BAAD854E0A}" srcOrd="1" destOrd="0" presId="urn:microsoft.com/office/officeart/2005/8/layout/hierarchy3"/>
    <dgm:cxn modelId="{BD2492C7-8AC0-4A8E-A410-75AA86D25535}" type="presParOf" srcId="{CC400FBB-67CE-4AB8-873C-1B9A491B597F}" destId="{BDDBB458-9052-47CD-B207-47D8DE5E5410}" srcOrd="2" destOrd="0" presId="urn:microsoft.com/office/officeart/2005/8/layout/hierarchy3"/>
    <dgm:cxn modelId="{D581566D-2C46-4894-9C8C-8BB9BB7F2B34}" type="presParOf" srcId="{CC400FBB-67CE-4AB8-873C-1B9A491B597F}" destId="{14448F4B-1318-4C17-BE94-48045FE8A6F1}" srcOrd="3" destOrd="0" presId="urn:microsoft.com/office/officeart/2005/8/layout/hierarchy3"/>
    <dgm:cxn modelId="{B88F123C-E22B-452A-BDDD-3482F9FFB268}" type="presParOf" srcId="{CC400FBB-67CE-4AB8-873C-1B9A491B597F}" destId="{E3A6BCA3-10B6-452C-A808-5E6A5E1E25ED}" srcOrd="4" destOrd="0" presId="urn:microsoft.com/office/officeart/2005/8/layout/hierarchy3"/>
    <dgm:cxn modelId="{89D2FA5B-CE36-4840-B51B-1C809B255DE7}" type="presParOf" srcId="{CC400FBB-67CE-4AB8-873C-1B9A491B597F}" destId="{C4393340-F354-4DA5-ADC3-91C7F28ECFD2}" srcOrd="5" destOrd="0" presId="urn:microsoft.com/office/officeart/2005/8/layout/hierarchy3"/>
    <dgm:cxn modelId="{6FF2B5B0-24E9-46D3-8FF6-66AF909A20D1}" type="presParOf" srcId="{F7874AE0-4475-4600-A3BD-B311A7B561B9}" destId="{A672C4D6-2004-4BA2-B85A-0B60524FEBE9}" srcOrd="2" destOrd="0" presId="urn:microsoft.com/office/officeart/2005/8/layout/hierarchy3"/>
    <dgm:cxn modelId="{0548C5F4-3F9B-4F95-A118-17F349D4C3E7}" type="presParOf" srcId="{A672C4D6-2004-4BA2-B85A-0B60524FEBE9}" destId="{15083D66-6FBA-4862-992A-AB96EAF37F73}" srcOrd="0" destOrd="0" presId="urn:microsoft.com/office/officeart/2005/8/layout/hierarchy3"/>
    <dgm:cxn modelId="{DC8E8039-378A-42D8-9B34-5D67EACADC9A}" type="presParOf" srcId="{15083D66-6FBA-4862-992A-AB96EAF37F73}" destId="{0A57819D-EAA3-4C1D-B35A-C6616F4A6C01}" srcOrd="0" destOrd="0" presId="urn:microsoft.com/office/officeart/2005/8/layout/hierarchy3"/>
    <dgm:cxn modelId="{17AA0001-4DA1-44CE-864B-2501104FFCF8}" type="presParOf" srcId="{15083D66-6FBA-4862-992A-AB96EAF37F73}" destId="{BC742E29-A982-4D30-8C42-10B5D40555BA}" srcOrd="1" destOrd="0" presId="urn:microsoft.com/office/officeart/2005/8/layout/hierarchy3"/>
    <dgm:cxn modelId="{C6BCC239-474F-4914-9E7D-F76C82F9A127}" type="presParOf" srcId="{A672C4D6-2004-4BA2-B85A-0B60524FEBE9}" destId="{01839CFB-4D7D-47A3-AEFF-7FFDBD7E5941}" srcOrd="1" destOrd="0" presId="urn:microsoft.com/office/officeart/2005/8/layout/hierarchy3"/>
    <dgm:cxn modelId="{F04B7F5A-3284-4530-AA38-6212ACDBCFD9}" type="presParOf" srcId="{01839CFB-4D7D-47A3-AEFF-7FFDBD7E5941}" destId="{CC788C2D-3840-43C7-A27D-0C93FD5A2221}" srcOrd="0" destOrd="0" presId="urn:microsoft.com/office/officeart/2005/8/layout/hierarchy3"/>
    <dgm:cxn modelId="{402200D5-430E-4583-85A6-E873D2FE33B7}" type="presParOf" srcId="{01839CFB-4D7D-47A3-AEFF-7FFDBD7E5941}" destId="{68C1532D-E012-48DA-B319-B6F916F27D54}" srcOrd="1" destOrd="0" presId="urn:microsoft.com/office/officeart/2005/8/layout/hierarchy3"/>
    <dgm:cxn modelId="{3C02B3BE-A1FA-4BCC-A953-6FE6D78943FC}" type="presParOf" srcId="{01839CFB-4D7D-47A3-AEFF-7FFDBD7E5941}" destId="{C8191B6A-96ED-4937-92D4-DAF4371BC060}" srcOrd="2" destOrd="0" presId="urn:microsoft.com/office/officeart/2005/8/layout/hierarchy3"/>
    <dgm:cxn modelId="{239A9453-3773-4FC0-AE34-D3E1D0FFAB6B}" type="presParOf" srcId="{01839CFB-4D7D-47A3-AEFF-7FFDBD7E5941}" destId="{67EA92C9-C15C-4C5D-9F21-5DEF3B748AA1}" srcOrd="3" destOrd="0" presId="urn:microsoft.com/office/officeart/2005/8/layout/hierarchy3"/>
    <dgm:cxn modelId="{FFC82AEB-5156-42AC-931D-0DFF731DACB0}" type="presParOf" srcId="{01839CFB-4D7D-47A3-AEFF-7FFDBD7E5941}" destId="{569EE4AA-5157-4EBB-97CE-2403E9BBEB5E}" srcOrd="4" destOrd="0" presId="urn:microsoft.com/office/officeart/2005/8/layout/hierarchy3"/>
    <dgm:cxn modelId="{DAAF426B-C1F6-48D2-AD88-2A7B4C03C524}" type="presParOf" srcId="{01839CFB-4D7D-47A3-AEFF-7FFDBD7E5941}" destId="{A78013F0-0E5E-4F67-857F-FF4B5BF09DC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hList1" loCatId="list" qsTypeId="urn:microsoft.com/office/officeart/2005/8/quickstyle/simple5" qsCatId="simple" csTypeId="urn:microsoft.com/office/officeart/2005/8/colors/accent2_3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800" dirty="0"/>
            <a:t>Records gathered during an inspection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/>
        </a:p>
      </dgm:t>
    </dgm:pt>
    <dgm:pt modelId="{BF7AB9CE-F6EB-4882-B6DA-B2CE0CC3C695}">
      <dgm:prSet phldrT="[Text]" custT="1"/>
      <dgm:spPr/>
      <dgm:t>
        <a:bodyPr/>
        <a:lstStyle/>
        <a:p>
          <a:r>
            <a:rPr lang="en-US" sz="2400" dirty="0"/>
            <a:t>Digital recordings</a:t>
          </a:r>
        </a:p>
      </dgm:t>
    </dgm:pt>
    <dgm:pt modelId="{ED7147CB-0AD2-4CA4-9781-ABE7E8B0C56F}" type="parTrans" cxnId="{60501506-85A4-4431-ADCA-57757FC25089}">
      <dgm:prSet/>
      <dgm:spPr/>
      <dgm:t>
        <a:bodyPr/>
        <a:lstStyle/>
        <a:p>
          <a:endParaRPr lang="en-US"/>
        </a:p>
      </dgm:t>
    </dgm:pt>
    <dgm:pt modelId="{B710562C-B574-46FE-B00E-B5BA6F90F5B9}" type="sibTrans" cxnId="{60501506-85A4-4431-ADCA-57757FC25089}">
      <dgm:prSet/>
      <dgm:spPr/>
      <dgm:t>
        <a:bodyPr/>
        <a:lstStyle/>
        <a:p>
          <a:endParaRPr lang="en-US"/>
        </a:p>
      </dgm:t>
    </dgm:pt>
    <dgm:pt modelId="{6F5F4A01-456E-42D0-A575-F50155AB0F61}">
      <dgm:prSet phldrT="[Text]" custT="1"/>
      <dgm:spPr/>
      <dgm:t>
        <a:bodyPr/>
        <a:lstStyle/>
        <a:p>
          <a:r>
            <a:rPr lang="en-US" sz="2400" dirty="0"/>
            <a:t>Paper</a:t>
          </a:r>
        </a:p>
      </dgm:t>
    </dgm:pt>
    <dgm:pt modelId="{A38E1FE3-4B78-4825-86B1-AE1AE6AFB9FB}" type="parTrans" cxnId="{8CA8C42A-FA0F-4DCC-BC67-FC3F31E7C5D8}">
      <dgm:prSet/>
      <dgm:spPr/>
      <dgm:t>
        <a:bodyPr/>
        <a:lstStyle/>
        <a:p>
          <a:endParaRPr lang="en-US"/>
        </a:p>
      </dgm:t>
    </dgm:pt>
    <dgm:pt modelId="{2C5515BB-9894-41D0-BA0B-5D0E1C43C457}" type="sibTrans" cxnId="{8CA8C42A-FA0F-4DCC-BC67-FC3F31E7C5D8}">
      <dgm:prSet/>
      <dgm:spPr/>
      <dgm:t>
        <a:bodyPr/>
        <a:lstStyle/>
        <a:p>
          <a:endParaRPr lang="en-US"/>
        </a:p>
      </dgm:t>
    </dgm:pt>
    <dgm:pt modelId="{5C0A8C6D-2C6E-4F06-81DB-E18449C5E250}">
      <dgm:prSet phldrT="[Text]" custT="1"/>
      <dgm:spPr/>
      <dgm:t>
        <a:bodyPr/>
        <a:lstStyle/>
        <a:p>
          <a:r>
            <a:rPr lang="en-US" sz="2400" dirty="0"/>
            <a:t>Notes</a:t>
          </a:r>
        </a:p>
      </dgm:t>
    </dgm:pt>
    <dgm:pt modelId="{9168434B-D342-43B9-A459-13644E0E37B2}" type="parTrans" cxnId="{31992C53-C4FE-45A7-B453-13F8B6A04581}">
      <dgm:prSet/>
      <dgm:spPr/>
      <dgm:t>
        <a:bodyPr/>
        <a:lstStyle/>
        <a:p>
          <a:endParaRPr lang="en-US"/>
        </a:p>
      </dgm:t>
    </dgm:pt>
    <dgm:pt modelId="{E6964C56-A2A5-488F-8A50-68CE10BB3ABE}" type="sibTrans" cxnId="{31992C53-C4FE-45A7-B453-13F8B6A04581}">
      <dgm:prSet/>
      <dgm:spPr/>
      <dgm:t>
        <a:bodyPr/>
        <a:lstStyle/>
        <a:p>
          <a:endParaRPr lang="en-US"/>
        </a:p>
      </dgm:t>
    </dgm:pt>
    <dgm:pt modelId="{F2E3AD72-93DD-4ACA-971F-3DDCF89CA105}">
      <dgm:prSet phldrT="[Text]" custT="1"/>
      <dgm:spPr/>
      <dgm:t>
        <a:bodyPr/>
        <a:lstStyle/>
        <a:p>
          <a:r>
            <a:rPr lang="en-US" sz="2400" dirty="0"/>
            <a:t>Photographs</a:t>
          </a:r>
        </a:p>
      </dgm:t>
    </dgm:pt>
    <dgm:pt modelId="{BDF962EC-7E6D-40E1-AEE1-C81470265D13}" type="parTrans" cxnId="{A86AD7BA-7557-4D25-B9A6-DD28ABFA4733}">
      <dgm:prSet/>
      <dgm:spPr/>
      <dgm:t>
        <a:bodyPr/>
        <a:lstStyle/>
        <a:p>
          <a:endParaRPr lang="en-US"/>
        </a:p>
      </dgm:t>
    </dgm:pt>
    <dgm:pt modelId="{AE40CDCD-0C70-4216-AB04-C6F4593CCE0A}" type="sibTrans" cxnId="{A86AD7BA-7557-4D25-B9A6-DD28ABFA4733}">
      <dgm:prSet/>
      <dgm:spPr/>
      <dgm:t>
        <a:bodyPr/>
        <a:lstStyle/>
        <a:p>
          <a:endParaRPr lang="en-US"/>
        </a:p>
      </dgm:t>
    </dgm:pt>
    <dgm:pt modelId="{2E6746B8-8D0A-4BC4-8B67-07186E03D69A}">
      <dgm:prSet phldrT="[Text]" custT="1"/>
      <dgm:spPr/>
      <dgm:t>
        <a:bodyPr/>
        <a:lstStyle/>
        <a:p>
          <a:r>
            <a:rPr lang="en-US" sz="2400" dirty="0"/>
            <a:t>Inspection forms</a:t>
          </a:r>
        </a:p>
      </dgm:t>
    </dgm:pt>
    <dgm:pt modelId="{02FE33DD-6CDD-459D-9D38-DBA102761EC9}" type="parTrans" cxnId="{7CF5C56B-CEB3-4408-A41D-A33194E95C5E}">
      <dgm:prSet/>
      <dgm:spPr/>
      <dgm:t>
        <a:bodyPr/>
        <a:lstStyle/>
        <a:p>
          <a:endParaRPr lang="en-US"/>
        </a:p>
      </dgm:t>
    </dgm:pt>
    <dgm:pt modelId="{5ECAAC8A-9108-44CC-A6EF-702E5E5A6757}" type="sibTrans" cxnId="{7CF5C56B-CEB3-4408-A41D-A33194E95C5E}">
      <dgm:prSet/>
      <dgm:spPr/>
      <dgm:t>
        <a:bodyPr/>
        <a:lstStyle/>
        <a:p>
          <a:endParaRPr lang="en-US"/>
        </a:p>
      </dgm:t>
    </dgm:pt>
    <dgm:pt modelId="{3552AA4D-5D5C-41D7-A275-1FBF8D049B4B}" type="pres">
      <dgm:prSet presAssocID="{26452756-22BE-430B-81FD-F922182D2E7D}" presName="Name0" presStyleCnt="0">
        <dgm:presLayoutVars>
          <dgm:dir/>
          <dgm:animLvl val="lvl"/>
          <dgm:resizeHandles val="exact"/>
        </dgm:presLayoutVars>
      </dgm:prSet>
      <dgm:spPr/>
    </dgm:pt>
    <dgm:pt modelId="{F9DF9DFD-3059-44AA-A65B-BB5323BA85EC}" type="pres">
      <dgm:prSet presAssocID="{7548288D-7F56-43B5-B093-F985C09519A7}" presName="composite" presStyleCnt="0"/>
      <dgm:spPr/>
    </dgm:pt>
    <dgm:pt modelId="{C0312892-F38E-4385-AB00-FEF78134A7CD}" type="pres">
      <dgm:prSet presAssocID="{7548288D-7F56-43B5-B093-F985C09519A7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5D4C3-CA9E-4DF9-B1F4-7F3C7ABA9DA3}" type="pres">
      <dgm:prSet presAssocID="{7548288D-7F56-43B5-B093-F985C09519A7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CA8C42A-FA0F-4DCC-BC67-FC3F31E7C5D8}" srcId="{7548288D-7F56-43B5-B093-F985C09519A7}" destId="{6F5F4A01-456E-42D0-A575-F50155AB0F61}" srcOrd="1" destOrd="0" parTransId="{A38E1FE3-4B78-4825-86B1-AE1AE6AFB9FB}" sibTransId="{2C5515BB-9894-41D0-BA0B-5D0E1C43C457}"/>
    <dgm:cxn modelId="{63A81BC0-E486-42C5-9096-F4233B5E42E9}" type="presOf" srcId="{BF7AB9CE-F6EB-4882-B6DA-B2CE0CC3C695}" destId="{9ED5D4C3-CA9E-4DF9-B1F4-7F3C7ABA9DA3}" srcOrd="0" destOrd="0" presId="urn:microsoft.com/office/officeart/2005/8/layout/hList1"/>
    <dgm:cxn modelId="{5D3987CE-734D-4FDB-A479-8BB66F0D2F8F}" type="presOf" srcId="{5C0A8C6D-2C6E-4F06-81DB-E18449C5E250}" destId="{9ED5D4C3-CA9E-4DF9-B1F4-7F3C7ABA9DA3}" srcOrd="0" destOrd="2" presId="urn:microsoft.com/office/officeart/2005/8/layout/hList1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072763E7-56AD-42EF-B308-3D231E7C704D}" type="presOf" srcId="{7548288D-7F56-43B5-B093-F985C09519A7}" destId="{C0312892-F38E-4385-AB00-FEF78134A7CD}" srcOrd="0" destOrd="0" presId="urn:microsoft.com/office/officeart/2005/8/layout/hList1"/>
    <dgm:cxn modelId="{E4445BD2-6346-4107-84DD-76B10A3C8DA3}" type="presOf" srcId="{26452756-22BE-430B-81FD-F922182D2E7D}" destId="{3552AA4D-5D5C-41D7-A275-1FBF8D049B4B}" srcOrd="0" destOrd="0" presId="urn:microsoft.com/office/officeart/2005/8/layout/hList1"/>
    <dgm:cxn modelId="{E8B3C0D1-9A39-4637-9562-6AEAE2D5DAEC}" type="presOf" srcId="{F2E3AD72-93DD-4ACA-971F-3DDCF89CA105}" destId="{9ED5D4C3-CA9E-4DF9-B1F4-7F3C7ABA9DA3}" srcOrd="0" destOrd="3" presId="urn:microsoft.com/office/officeart/2005/8/layout/hList1"/>
    <dgm:cxn modelId="{40A5E9B4-9BDF-4293-B44F-5B01212D5B7C}" type="presOf" srcId="{6F5F4A01-456E-42D0-A575-F50155AB0F61}" destId="{9ED5D4C3-CA9E-4DF9-B1F4-7F3C7ABA9DA3}" srcOrd="0" destOrd="1" presId="urn:microsoft.com/office/officeart/2005/8/layout/hList1"/>
    <dgm:cxn modelId="{7CF5C56B-CEB3-4408-A41D-A33194E95C5E}" srcId="{7548288D-7F56-43B5-B093-F985C09519A7}" destId="{2E6746B8-8D0A-4BC4-8B67-07186E03D69A}" srcOrd="4" destOrd="0" parTransId="{02FE33DD-6CDD-459D-9D38-DBA102761EC9}" sibTransId="{5ECAAC8A-9108-44CC-A6EF-702E5E5A6757}"/>
    <dgm:cxn modelId="{751685C5-1986-4FB9-BB01-960089D24089}" type="presOf" srcId="{2E6746B8-8D0A-4BC4-8B67-07186E03D69A}" destId="{9ED5D4C3-CA9E-4DF9-B1F4-7F3C7ABA9DA3}" srcOrd="0" destOrd="4" presId="urn:microsoft.com/office/officeart/2005/8/layout/hList1"/>
    <dgm:cxn modelId="{A86AD7BA-7557-4D25-B9A6-DD28ABFA4733}" srcId="{7548288D-7F56-43B5-B093-F985C09519A7}" destId="{F2E3AD72-93DD-4ACA-971F-3DDCF89CA105}" srcOrd="3" destOrd="0" parTransId="{BDF962EC-7E6D-40E1-AEE1-C81470265D13}" sibTransId="{AE40CDCD-0C70-4216-AB04-C6F4593CCE0A}"/>
    <dgm:cxn modelId="{60501506-85A4-4431-ADCA-57757FC25089}" srcId="{7548288D-7F56-43B5-B093-F985C09519A7}" destId="{BF7AB9CE-F6EB-4882-B6DA-B2CE0CC3C695}" srcOrd="0" destOrd="0" parTransId="{ED7147CB-0AD2-4CA4-9781-ABE7E8B0C56F}" sibTransId="{B710562C-B574-46FE-B00E-B5BA6F90F5B9}"/>
    <dgm:cxn modelId="{31992C53-C4FE-45A7-B453-13F8B6A04581}" srcId="{7548288D-7F56-43B5-B093-F985C09519A7}" destId="{5C0A8C6D-2C6E-4F06-81DB-E18449C5E250}" srcOrd="2" destOrd="0" parTransId="{9168434B-D342-43B9-A459-13644E0E37B2}" sibTransId="{E6964C56-A2A5-488F-8A50-68CE10BB3ABE}"/>
    <dgm:cxn modelId="{34845B05-C551-45AD-9996-403CB967181B}" type="presParOf" srcId="{3552AA4D-5D5C-41D7-A275-1FBF8D049B4B}" destId="{F9DF9DFD-3059-44AA-A65B-BB5323BA85EC}" srcOrd="0" destOrd="0" presId="urn:microsoft.com/office/officeart/2005/8/layout/hList1"/>
    <dgm:cxn modelId="{BDED3731-91FF-4DA3-8EE0-79D2FE4C7ACD}" type="presParOf" srcId="{F9DF9DFD-3059-44AA-A65B-BB5323BA85EC}" destId="{C0312892-F38E-4385-AB00-FEF78134A7CD}" srcOrd="0" destOrd="0" presId="urn:microsoft.com/office/officeart/2005/8/layout/hList1"/>
    <dgm:cxn modelId="{93B55860-807B-47F4-A375-C6FB040C43D1}" type="presParOf" srcId="{F9DF9DFD-3059-44AA-A65B-BB5323BA85EC}" destId="{9ED5D4C3-CA9E-4DF9-B1F4-7F3C7ABA9DA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</dgm:pt>
    <dgm:pt modelId="{7548288D-7F56-43B5-B093-F985C09519A7}">
      <dgm:prSet phldrT="[Text]" custT="1"/>
      <dgm:spPr/>
      <dgm:t>
        <a:bodyPr/>
        <a:lstStyle/>
        <a:p>
          <a:r>
            <a:rPr lang="en-US" sz="2800" dirty="0"/>
            <a:t>30 days</a:t>
          </a:r>
        </a:p>
      </dgm:t>
    </dgm:pt>
    <dgm:pt modelId="{FDB66430-F004-481E-9C10-F3AC399C25D3}" type="parTrans" cxnId="{DE5AABAD-3B9A-41FC-86A3-7A5FD1DFF7C2}">
      <dgm:prSet/>
      <dgm:spPr/>
      <dgm:t>
        <a:bodyPr/>
        <a:lstStyle/>
        <a:p>
          <a:endParaRPr lang="en-US"/>
        </a:p>
      </dgm:t>
    </dgm:pt>
    <dgm:pt modelId="{13ADBFBC-BF48-4E4C-A201-775A61BAECC2}" type="sibTrans" cxnId="{DE5AABAD-3B9A-41FC-86A3-7A5FD1DFF7C2}">
      <dgm:prSet/>
      <dgm:spPr/>
      <dgm:t>
        <a:bodyPr/>
        <a:lstStyle/>
        <a:p>
          <a:endParaRPr lang="en-US"/>
        </a:p>
      </dgm:t>
    </dgm:pt>
    <dgm:pt modelId="{694ABAB1-5BB1-4212-9B5A-2A42631F5662}">
      <dgm:prSet phldrT="[Text]" custT="1"/>
      <dgm:spPr/>
      <dgm:t>
        <a:bodyPr/>
        <a:lstStyle/>
        <a:p>
          <a:r>
            <a:rPr lang="en-US" sz="2800" dirty="0"/>
            <a:t>60 days</a:t>
          </a:r>
        </a:p>
      </dgm:t>
    </dgm:pt>
    <dgm:pt modelId="{B32FCE97-8409-4D1E-882C-E72B9DC540D9}" type="parTrans" cxnId="{0A6F3F58-AB30-4495-83CB-85368F0EC239}">
      <dgm:prSet/>
      <dgm:spPr/>
      <dgm:t>
        <a:bodyPr/>
        <a:lstStyle/>
        <a:p>
          <a:endParaRPr lang="en-US"/>
        </a:p>
      </dgm:t>
    </dgm:pt>
    <dgm:pt modelId="{5DC95B7E-C753-4333-AB19-324D8A849547}" type="sibTrans" cxnId="{0A6F3F58-AB30-4495-83CB-85368F0EC239}">
      <dgm:prSet/>
      <dgm:spPr/>
      <dgm:t>
        <a:bodyPr/>
        <a:lstStyle/>
        <a:p>
          <a:endParaRPr lang="en-US"/>
        </a:p>
      </dgm:t>
    </dgm:pt>
    <dgm:pt modelId="{196B30F3-ADAE-415C-9C21-602313A8303B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800" dirty="0"/>
            <a:t>Immediately for severe hazards</a:t>
          </a:r>
        </a:p>
      </dgm:t>
    </dgm:pt>
    <dgm:pt modelId="{FB1AFDF9-B8A9-4790-B6AD-83D554C0B232}" type="parTrans" cxnId="{D5AF339B-EC19-4BB9-B92A-FE0E64E149B8}">
      <dgm:prSet/>
      <dgm:spPr/>
      <dgm:t>
        <a:bodyPr/>
        <a:lstStyle/>
        <a:p>
          <a:endParaRPr lang="en-US"/>
        </a:p>
      </dgm:t>
    </dgm:pt>
    <dgm:pt modelId="{04AD647B-A0D4-4552-BD1B-CA06085B7E7E}" type="sibTrans" cxnId="{D5AF339B-EC19-4BB9-B92A-FE0E64E149B8}">
      <dgm:prSet/>
      <dgm:spPr/>
      <dgm:t>
        <a:bodyPr/>
        <a:lstStyle/>
        <a:p>
          <a:endParaRPr lang="en-US"/>
        </a:p>
      </dgm:t>
    </dgm:pt>
    <dgm:pt modelId="{51174DE2-F117-4999-88C4-C5EB6CC97C48}" type="pres">
      <dgm:prSet presAssocID="{26452756-22BE-430B-81FD-F922182D2E7D}" presName="diagram" presStyleCnt="0">
        <dgm:presLayoutVars>
          <dgm:dir/>
          <dgm:resizeHandles val="exact"/>
        </dgm:presLayoutVars>
      </dgm:prSet>
      <dgm:spPr/>
    </dgm:pt>
    <dgm:pt modelId="{45DF9E6F-EC0E-44DF-9AB9-143D5B0690FF}" type="pres">
      <dgm:prSet presAssocID="{7548288D-7F56-43B5-B093-F985C09519A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ABA21-F7F5-4F10-92FD-A24EBFE2C3F1}" type="pres">
      <dgm:prSet presAssocID="{13ADBFBC-BF48-4E4C-A201-775A61BAECC2}" presName="sibTrans" presStyleCnt="0"/>
      <dgm:spPr/>
    </dgm:pt>
    <dgm:pt modelId="{993B62C4-ED63-4266-A36B-B46E769EB509}" type="pres">
      <dgm:prSet presAssocID="{694ABAB1-5BB1-4212-9B5A-2A42631F566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42668-FF18-40ED-A9A2-8FB0663471D3}" type="pres">
      <dgm:prSet presAssocID="{5DC95B7E-C753-4333-AB19-324D8A849547}" presName="sibTrans" presStyleCnt="0"/>
      <dgm:spPr/>
    </dgm:pt>
    <dgm:pt modelId="{1D901CCC-8C6D-4F64-A1CE-0F7E90F11CC4}" type="pres">
      <dgm:prSet presAssocID="{196B30F3-ADAE-415C-9C21-602313A8303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2AC2BA-E654-46D2-B712-D7D1C33ED555}" type="presOf" srcId="{26452756-22BE-430B-81FD-F922182D2E7D}" destId="{51174DE2-F117-4999-88C4-C5EB6CC97C48}" srcOrd="0" destOrd="0" presId="urn:microsoft.com/office/officeart/2005/8/layout/default"/>
    <dgm:cxn modelId="{2619C882-141D-442D-9AF6-CC1DB6FDFFE7}" type="presOf" srcId="{196B30F3-ADAE-415C-9C21-602313A8303B}" destId="{1D901CCC-8C6D-4F64-A1CE-0F7E90F11CC4}" srcOrd="0" destOrd="0" presId="urn:microsoft.com/office/officeart/2005/8/layout/default"/>
    <dgm:cxn modelId="{386D80CC-EB32-4E76-BD7C-9A264A7E36B4}" type="presOf" srcId="{7548288D-7F56-43B5-B093-F985C09519A7}" destId="{45DF9E6F-EC0E-44DF-9AB9-143D5B0690FF}" srcOrd="0" destOrd="0" presId="urn:microsoft.com/office/officeart/2005/8/layout/default"/>
    <dgm:cxn modelId="{66D57E39-B58F-4B3C-B533-7EE9DAB6D2CF}" type="presOf" srcId="{694ABAB1-5BB1-4212-9B5A-2A42631F5662}" destId="{993B62C4-ED63-4266-A36B-B46E769EB509}" srcOrd="0" destOrd="0" presId="urn:microsoft.com/office/officeart/2005/8/layout/default"/>
    <dgm:cxn modelId="{0A6F3F58-AB30-4495-83CB-85368F0EC239}" srcId="{26452756-22BE-430B-81FD-F922182D2E7D}" destId="{694ABAB1-5BB1-4212-9B5A-2A42631F5662}" srcOrd="1" destOrd="0" parTransId="{B32FCE97-8409-4D1E-882C-E72B9DC540D9}" sibTransId="{5DC95B7E-C753-4333-AB19-324D8A849547}"/>
    <dgm:cxn modelId="{D5AF339B-EC19-4BB9-B92A-FE0E64E149B8}" srcId="{26452756-22BE-430B-81FD-F922182D2E7D}" destId="{196B30F3-ADAE-415C-9C21-602313A8303B}" srcOrd="2" destOrd="0" parTransId="{FB1AFDF9-B8A9-4790-B6AD-83D554C0B232}" sibTransId="{04AD647B-A0D4-4552-BD1B-CA06085B7E7E}"/>
    <dgm:cxn modelId="{DE5AABAD-3B9A-41FC-86A3-7A5FD1DFF7C2}" srcId="{26452756-22BE-430B-81FD-F922182D2E7D}" destId="{7548288D-7F56-43B5-B093-F985C09519A7}" srcOrd="0" destOrd="0" parTransId="{FDB66430-F004-481E-9C10-F3AC399C25D3}" sibTransId="{13ADBFBC-BF48-4E4C-A201-775A61BAECC2}"/>
    <dgm:cxn modelId="{49BCFBAC-7E74-4CA6-8EF4-8BDFAFCAA5E4}" type="presParOf" srcId="{51174DE2-F117-4999-88C4-C5EB6CC97C48}" destId="{45DF9E6F-EC0E-44DF-9AB9-143D5B0690FF}" srcOrd="0" destOrd="0" presId="urn:microsoft.com/office/officeart/2005/8/layout/default"/>
    <dgm:cxn modelId="{0DAAA366-224E-46D3-A098-2B6572092091}" type="presParOf" srcId="{51174DE2-F117-4999-88C4-C5EB6CC97C48}" destId="{2F7ABA21-F7F5-4F10-92FD-A24EBFE2C3F1}" srcOrd="1" destOrd="0" presId="urn:microsoft.com/office/officeart/2005/8/layout/default"/>
    <dgm:cxn modelId="{6B11CB1A-8B98-4C59-9727-46D34ACA77A3}" type="presParOf" srcId="{51174DE2-F117-4999-88C4-C5EB6CC97C48}" destId="{993B62C4-ED63-4266-A36B-B46E769EB509}" srcOrd="2" destOrd="0" presId="urn:microsoft.com/office/officeart/2005/8/layout/default"/>
    <dgm:cxn modelId="{E806AD09-B406-4FA7-A740-E0B863B162A1}" type="presParOf" srcId="{51174DE2-F117-4999-88C4-C5EB6CC97C48}" destId="{5E142668-FF18-40ED-A9A2-8FB0663471D3}" srcOrd="3" destOrd="0" presId="urn:microsoft.com/office/officeart/2005/8/layout/default"/>
    <dgm:cxn modelId="{73B95803-7785-40A9-93FE-F8396D65B31A}" type="presParOf" srcId="{51174DE2-F117-4999-88C4-C5EB6CC97C48}" destId="{1D901CCC-8C6D-4F64-A1CE-0F7E90F11CC4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diagrams.loki3.com/BracketList+Icon" loCatId="list" qsTypeId="urn:microsoft.com/office/officeart/2005/8/quickstyle/simple5" qsCatId="simple" csTypeId="urn:microsoft.com/office/officeart/2005/8/colors/accent2_3" csCatId="accent2" phldr="1"/>
      <dgm:spPr/>
    </dgm:pt>
    <dgm:pt modelId="{694ABAB1-5BB1-4212-9B5A-2A42631F5662}">
      <dgm:prSet phldrT="[Text]" custT="1"/>
      <dgm:spPr/>
      <dgm:t>
        <a:bodyPr/>
        <a:lstStyle/>
        <a:p>
          <a:r>
            <a:rPr lang="en-US" sz="2800" b="0" dirty="0"/>
            <a:t>Hazards in plain site may be recorded</a:t>
          </a:r>
        </a:p>
      </dgm:t>
    </dgm:pt>
    <dgm:pt modelId="{B32FCE97-8409-4D1E-882C-E72B9DC540D9}" type="parTrans" cxnId="{0A6F3F58-AB30-4495-83CB-85368F0EC239}">
      <dgm:prSet/>
      <dgm:spPr/>
      <dgm:t>
        <a:bodyPr/>
        <a:lstStyle/>
        <a:p>
          <a:endParaRPr lang="en-US"/>
        </a:p>
      </dgm:t>
    </dgm:pt>
    <dgm:pt modelId="{5DC95B7E-C753-4333-AB19-324D8A849547}" type="sibTrans" cxnId="{0A6F3F58-AB30-4495-83CB-85368F0EC239}">
      <dgm:prSet/>
      <dgm:spPr/>
      <dgm:t>
        <a:bodyPr/>
        <a:lstStyle/>
        <a:p>
          <a:endParaRPr lang="en-US"/>
        </a:p>
      </dgm:t>
    </dgm:pt>
    <dgm:pt modelId="{779DED3E-2DEF-4D0F-BDB1-40BA9FD86D00}" type="pres">
      <dgm:prSet presAssocID="{26452756-22BE-430B-81FD-F922182D2E7D}" presName="Name0" presStyleCnt="0">
        <dgm:presLayoutVars>
          <dgm:dir/>
          <dgm:animLvl val="lvl"/>
          <dgm:resizeHandles val="exact"/>
        </dgm:presLayoutVars>
      </dgm:prSet>
      <dgm:spPr/>
    </dgm:pt>
    <dgm:pt modelId="{E1A3E077-245F-4E8B-81EB-36031CD7DA44}" type="pres">
      <dgm:prSet presAssocID="{694ABAB1-5BB1-4212-9B5A-2A42631F5662}" presName="linNode" presStyleCnt="0"/>
      <dgm:spPr/>
    </dgm:pt>
    <dgm:pt modelId="{C9A5B843-AEA9-4073-8FB0-B3EB18CA25D2}" type="pres">
      <dgm:prSet presAssocID="{694ABAB1-5BB1-4212-9B5A-2A42631F5662}" presName="parTx" presStyleLbl="revTx" presStyleIdx="0" presStyleCnt="1" custScaleX="133509" custLinFactX="-90963" custLinFactNeighborX="-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5687BD-8999-4969-882F-CB22B89FEE9C}" type="pres">
      <dgm:prSet presAssocID="{694ABAB1-5BB1-4212-9B5A-2A42631F5662}" presName="bracket" presStyleLbl="parChTrans1D1" presStyleIdx="0" presStyleCnt="1" custLinFactX="-394821" custLinFactNeighborX="-400000"/>
      <dgm:spPr/>
    </dgm:pt>
    <dgm:pt modelId="{C7D9F48B-BBC1-4460-A7D1-DC104A1EF98C}" type="pres">
      <dgm:prSet presAssocID="{694ABAB1-5BB1-4212-9B5A-2A42631F5662}" presName="spH" presStyleCnt="0"/>
      <dgm:spPr/>
    </dgm:pt>
  </dgm:ptLst>
  <dgm:cxnLst>
    <dgm:cxn modelId="{FCDC7D42-6A06-40AE-9657-A7A0851CD317}" type="presOf" srcId="{694ABAB1-5BB1-4212-9B5A-2A42631F5662}" destId="{C9A5B843-AEA9-4073-8FB0-B3EB18CA25D2}" srcOrd="0" destOrd="0" presId="urn:diagrams.loki3.com/BracketList+Icon"/>
    <dgm:cxn modelId="{AC9B34B7-8100-4740-8E65-7284314E24F5}" type="presOf" srcId="{26452756-22BE-430B-81FD-F922182D2E7D}" destId="{779DED3E-2DEF-4D0F-BDB1-40BA9FD86D00}" srcOrd="0" destOrd="0" presId="urn:diagrams.loki3.com/BracketList+Icon"/>
    <dgm:cxn modelId="{0A6F3F58-AB30-4495-83CB-85368F0EC239}" srcId="{26452756-22BE-430B-81FD-F922182D2E7D}" destId="{694ABAB1-5BB1-4212-9B5A-2A42631F5662}" srcOrd="0" destOrd="0" parTransId="{B32FCE97-8409-4D1E-882C-E72B9DC540D9}" sibTransId="{5DC95B7E-C753-4333-AB19-324D8A849547}"/>
    <dgm:cxn modelId="{0F16D609-D3AF-4F94-8309-8FB29306BC17}" type="presParOf" srcId="{779DED3E-2DEF-4D0F-BDB1-40BA9FD86D00}" destId="{E1A3E077-245F-4E8B-81EB-36031CD7DA44}" srcOrd="0" destOrd="0" presId="urn:diagrams.loki3.com/BracketList+Icon"/>
    <dgm:cxn modelId="{871405DD-3C61-4721-B47D-299603E4BE17}" type="presParOf" srcId="{E1A3E077-245F-4E8B-81EB-36031CD7DA44}" destId="{C9A5B843-AEA9-4073-8FB0-B3EB18CA25D2}" srcOrd="0" destOrd="0" presId="urn:diagrams.loki3.com/BracketList+Icon"/>
    <dgm:cxn modelId="{EDB5799B-8AE6-42D9-9E3B-AC7EF008728C}" type="presParOf" srcId="{E1A3E077-245F-4E8B-81EB-36031CD7DA44}" destId="{125687BD-8999-4969-882F-CB22B89FEE9C}" srcOrd="1" destOrd="0" presId="urn:diagrams.loki3.com/BracketList+Icon"/>
    <dgm:cxn modelId="{7145D9EC-64AF-40E8-A29F-8DB7F7AB706E}" type="presParOf" srcId="{E1A3E077-245F-4E8B-81EB-36031CD7DA44}" destId="{C7D9F48B-BBC1-4460-A7D1-DC104A1EF98C}" srcOrd="2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default" loCatId="list" qsTypeId="urn:microsoft.com/office/officeart/2005/8/quickstyle/simple5" qsCatId="simple" csTypeId="urn:microsoft.com/office/officeart/2005/8/colors/accent2_3" csCatId="accent2" phldr="1"/>
      <dgm:spPr/>
    </dgm:pt>
    <dgm:pt modelId="{694ABAB1-5BB1-4212-9B5A-2A42631F5662}">
      <dgm:prSet phldrT="[Text]" custT="1"/>
      <dgm:spPr/>
      <dgm:t>
        <a:bodyPr/>
        <a:lstStyle/>
        <a:p>
          <a:r>
            <a:rPr lang="en-US" sz="2000" dirty="0"/>
            <a:t>On the side of the state/AHJ</a:t>
          </a:r>
        </a:p>
      </dgm:t>
    </dgm:pt>
    <dgm:pt modelId="{B32FCE97-8409-4D1E-882C-E72B9DC540D9}" type="parTrans" cxnId="{0A6F3F58-AB30-4495-83CB-85368F0EC239}">
      <dgm:prSet/>
      <dgm:spPr/>
      <dgm:t>
        <a:bodyPr/>
        <a:lstStyle/>
        <a:p>
          <a:endParaRPr lang="en-US"/>
        </a:p>
      </dgm:t>
    </dgm:pt>
    <dgm:pt modelId="{5DC95B7E-C753-4333-AB19-324D8A849547}" type="sibTrans" cxnId="{0A6F3F58-AB30-4495-83CB-85368F0EC239}">
      <dgm:prSet/>
      <dgm:spPr/>
      <dgm:t>
        <a:bodyPr/>
        <a:lstStyle/>
        <a:p>
          <a:endParaRPr lang="en-US"/>
        </a:p>
      </dgm:t>
    </dgm:pt>
    <dgm:pt modelId="{24C7F273-819E-4A9F-811C-86E28D3D1D1D}">
      <dgm:prSet phldrT="[Text]" custT="1"/>
      <dgm:spPr/>
      <dgm:t>
        <a:bodyPr/>
        <a:lstStyle/>
        <a:p>
          <a:r>
            <a:rPr lang="en-US" sz="2000" dirty="0"/>
            <a:t>Presenting fire code as it is applied locally</a:t>
          </a:r>
        </a:p>
      </dgm:t>
    </dgm:pt>
    <dgm:pt modelId="{5EB849E8-6C2B-44CF-BBDD-9FB851E534BA}" type="parTrans" cxnId="{3726C4BC-491E-42C6-9EDB-7B006B37DAD2}">
      <dgm:prSet/>
      <dgm:spPr/>
      <dgm:t>
        <a:bodyPr/>
        <a:lstStyle/>
        <a:p>
          <a:endParaRPr lang="en-US"/>
        </a:p>
      </dgm:t>
    </dgm:pt>
    <dgm:pt modelId="{2A6E7801-9AFB-4376-A733-4968B104E24A}" type="sibTrans" cxnId="{3726C4BC-491E-42C6-9EDB-7B006B37DAD2}">
      <dgm:prSet/>
      <dgm:spPr/>
      <dgm:t>
        <a:bodyPr/>
        <a:lstStyle/>
        <a:p>
          <a:endParaRPr lang="en-US"/>
        </a:p>
      </dgm:t>
    </dgm:pt>
    <dgm:pt modelId="{AA2F4FAB-AC3A-42FF-B81B-D155C6937BC5}">
      <dgm:prSet phldrT="[Text]" custT="1"/>
      <dgm:spPr/>
      <dgm:t>
        <a:bodyPr/>
        <a:lstStyle/>
        <a:p>
          <a:r>
            <a:rPr lang="en-US" sz="2000" dirty="0"/>
            <a:t>Assists the prosecuting attorney</a:t>
          </a:r>
        </a:p>
      </dgm:t>
    </dgm:pt>
    <dgm:pt modelId="{66FC00EA-B71F-4B9C-BA07-EDE1EB3A3EF2}" type="parTrans" cxnId="{F8768F42-2149-4EF2-9EAB-4A7C9D7FCAD8}">
      <dgm:prSet/>
      <dgm:spPr/>
      <dgm:t>
        <a:bodyPr/>
        <a:lstStyle/>
        <a:p>
          <a:endParaRPr lang="en-US"/>
        </a:p>
      </dgm:t>
    </dgm:pt>
    <dgm:pt modelId="{6A04911B-E0F1-47EA-AC19-2FF72E5C5284}" type="sibTrans" cxnId="{F8768F42-2149-4EF2-9EAB-4A7C9D7FCAD8}">
      <dgm:prSet/>
      <dgm:spPr/>
      <dgm:t>
        <a:bodyPr/>
        <a:lstStyle/>
        <a:p>
          <a:endParaRPr lang="en-US"/>
        </a:p>
      </dgm:t>
    </dgm:pt>
    <dgm:pt modelId="{5C757739-2163-4377-AC52-53365DDB129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000" dirty="0"/>
            <a:t>Provides information on fire ordinances, technical terms, and facts</a:t>
          </a:r>
        </a:p>
      </dgm:t>
    </dgm:pt>
    <dgm:pt modelId="{D5FB1416-9A98-407E-8194-2C22298E2C98}" type="parTrans" cxnId="{B8F5FD17-78DF-49AD-AFD8-3C7E29B6F9BF}">
      <dgm:prSet/>
      <dgm:spPr/>
      <dgm:t>
        <a:bodyPr/>
        <a:lstStyle/>
        <a:p>
          <a:endParaRPr lang="en-US"/>
        </a:p>
      </dgm:t>
    </dgm:pt>
    <dgm:pt modelId="{4F1401B1-5ED2-46F0-9DB0-6606465F4265}" type="sibTrans" cxnId="{B8F5FD17-78DF-49AD-AFD8-3C7E29B6F9BF}">
      <dgm:prSet/>
      <dgm:spPr/>
      <dgm:t>
        <a:bodyPr/>
        <a:lstStyle/>
        <a:p>
          <a:endParaRPr lang="en-US"/>
        </a:p>
      </dgm:t>
    </dgm:pt>
    <dgm:pt modelId="{A88F7110-14CD-434B-9E7B-E05027A80E38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000" dirty="0"/>
            <a:t>Present unbiased testimony</a:t>
          </a:r>
        </a:p>
      </dgm:t>
    </dgm:pt>
    <dgm:pt modelId="{28264A00-E7F6-496F-A897-C988E37D9513}" type="parTrans" cxnId="{DFF4D1F6-91C9-4B9F-9F42-87E73B6FD906}">
      <dgm:prSet/>
      <dgm:spPr/>
      <dgm:t>
        <a:bodyPr/>
        <a:lstStyle/>
        <a:p>
          <a:endParaRPr lang="en-US"/>
        </a:p>
      </dgm:t>
    </dgm:pt>
    <dgm:pt modelId="{1AED9E1E-C6D3-434C-9462-7790E5D20102}" type="sibTrans" cxnId="{DFF4D1F6-91C9-4B9F-9F42-87E73B6FD906}">
      <dgm:prSet/>
      <dgm:spPr/>
      <dgm:t>
        <a:bodyPr/>
        <a:lstStyle/>
        <a:p>
          <a:endParaRPr lang="en-US"/>
        </a:p>
      </dgm:t>
    </dgm:pt>
    <dgm:pt modelId="{51174DE2-F117-4999-88C4-C5EB6CC97C48}" type="pres">
      <dgm:prSet presAssocID="{26452756-22BE-430B-81FD-F922182D2E7D}" presName="diagram" presStyleCnt="0">
        <dgm:presLayoutVars>
          <dgm:dir/>
          <dgm:resizeHandles val="exact"/>
        </dgm:presLayoutVars>
      </dgm:prSet>
      <dgm:spPr/>
    </dgm:pt>
    <dgm:pt modelId="{993B62C4-ED63-4266-A36B-B46E769EB509}" type="pres">
      <dgm:prSet presAssocID="{694ABAB1-5BB1-4212-9B5A-2A42631F5662}" presName="node" presStyleLbl="node1" presStyleIdx="0" presStyleCnt="5" custScaleY="126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42668-FF18-40ED-A9A2-8FB0663471D3}" type="pres">
      <dgm:prSet presAssocID="{5DC95B7E-C753-4333-AB19-324D8A849547}" presName="sibTrans" presStyleCnt="0"/>
      <dgm:spPr/>
    </dgm:pt>
    <dgm:pt modelId="{EF56DBE4-B67A-48C7-8E9A-123DD9BE553A}" type="pres">
      <dgm:prSet presAssocID="{24C7F273-819E-4A9F-811C-86E28D3D1D1D}" presName="node" presStyleLbl="node1" presStyleIdx="1" presStyleCnt="5" custScaleY="126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2CCC28-59E0-48CC-B61E-BD1507509C63}" type="pres">
      <dgm:prSet presAssocID="{2A6E7801-9AFB-4376-A733-4968B104E24A}" presName="sibTrans" presStyleCnt="0"/>
      <dgm:spPr/>
    </dgm:pt>
    <dgm:pt modelId="{F67F4B1E-CF35-41F6-BFCB-A97B427C83E4}" type="pres">
      <dgm:prSet presAssocID="{AA2F4FAB-AC3A-42FF-B81B-D155C6937BC5}" presName="node" presStyleLbl="node1" presStyleIdx="2" presStyleCnt="5" custScaleY="126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F14F70-F526-498E-8B66-B67F46BC39AB}" type="pres">
      <dgm:prSet presAssocID="{6A04911B-E0F1-47EA-AC19-2FF72E5C5284}" presName="sibTrans" presStyleCnt="0"/>
      <dgm:spPr/>
    </dgm:pt>
    <dgm:pt modelId="{580E172C-AA74-4AC6-AD16-3716B152243D}" type="pres">
      <dgm:prSet presAssocID="{5C757739-2163-4377-AC52-53365DDB1293}" presName="node" presStyleLbl="node1" presStyleIdx="3" presStyleCnt="5" custScaleY="126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EFE25A-3F8D-42A8-8FA7-CFD7BCCC97B0}" type="pres">
      <dgm:prSet presAssocID="{4F1401B1-5ED2-46F0-9DB0-6606465F4265}" presName="sibTrans" presStyleCnt="0"/>
      <dgm:spPr/>
    </dgm:pt>
    <dgm:pt modelId="{29DC63EE-805A-4DBF-8C4F-B044A44F41C1}" type="pres">
      <dgm:prSet presAssocID="{A88F7110-14CD-434B-9E7B-E05027A80E38}" presName="node" presStyleLbl="node1" presStyleIdx="4" presStyleCnt="5" custScaleY="126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8F5FD17-78DF-49AD-AFD8-3C7E29B6F9BF}" srcId="{26452756-22BE-430B-81FD-F922182D2E7D}" destId="{5C757739-2163-4377-AC52-53365DDB1293}" srcOrd="3" destOrd="0" parTransId="{D5FB1416-9A98-407E-8194-2C22298E2C98}" sibTransId="{4F1401B1-5ED2-46F0-9DB0-6606465F4265}"/>
    <dgm:cxn modelId="{F8768F42-2149-4EF2-9EAB-4A7C9D7FCAD8}" srcId="{26452756-22BE-430B-81FD-F922182D2E7D}" destId="{AA2F4FAB-AC3A-42FF-B81B-D155C6937BC5}" srcOrd="2" destOrd="0" parTransId="{66FC00EA-B71F-4B9C-BA07-EDE1EB3A3EF2}" sibTransId="{6A04911B-E0F1-47EA-AC19-2FF72E5C5284}"/>
    <dgm:cxn modelId="{3726C4BC-491E-42C6-9EDB-7B006B37DAD2}" srcId="{26452756-22BE-430B-81FD-F922182D2E7D}" destId="{24C7F273-819E-4A9F-811C-86E28D3D1D1D}" srcOrd="1" destOrd="0" parTransId="{5EB849E8-6C2B-44CF-BBDD-9FB851E534BA}" sibTransId="{2A6E7801-9AFB-4376-A733-4968B104E24A}"/>
    <dgm:cxn modelId="{DFF4D1F6-91C9-4B9F-9F42-87E73B6FD906}" srcId="{26452756-22BE-430B-81FD-F922182D2E7D}" destId="{A88F7110-14CD-434B-9E7B-E05027A80E38}" srcOrd="4" destOrd="0" parTransId="{28264A00-E7F6-496F-A897-C988E37D9513}" sibTransId="{1AED9E1E-C6D3-434C-9462-7790E5D20102}"/>
    <dgm:cxn modelId="{27BC3C57-2FF6-4E0C-9E63-2833D7DFA851}" type="presOf" srcId="{5C757739-2163-4377-AC52-53365DDB1293}" destId="{580E172C-AA74-4AC6-AD16-3716B152243D}" srcOrd="0" destOrd="0" presId="urn:microsoft.com/office/officeart/2005/8/layout/default"/>
    <dgm:cxn modelId="{B385A0D0-82EA-4032-8976-7969732CF77C}" type="presOf" srcId="{AA2F4FAB-AC3A-42FF-B81B-D155C6937BC5}" destId="{F67F4B1E-CF35-41F6-BFCB-A97B427C83E4}" srcOrd="0" destOrd="0" presId="urn:microsoft.com/office/officeart/2005/8/layout/default"/>
    <dgm:cxn modelId="{8DC12E3A-9AA3-4601-9C41-B9B356FF4B2A}" type="presOf" srcId="{694ABAB1-5BB1-4212-9B5A-2A42631F5662}" destId="{993B62C4-ED63-4266-A36B-B46E769EB509}" srcOrd="0" destOrd="0" presId="urn:microsoft.com/office/officeart/2005/8/layout/default"/>
    <dgm:cxn modelId="{0A6F3F58-AB30-4495-83CB-85368F0EC239}" srcId="{26452756-22BE-430B-81FD-F922182D2E7D}" destId="{694ABAB1-5BB1-4212-9B5A-2A42631F5662}" srcOrd="0" destOrd="0" parTransId="{B32FCE97-8409-4D1E-882C-E72B9DC540D9}" sibTransId="{5DC95B7E-C753-4333-AB19-324D8A849547}"/>
    <dgm:cxn modelId="{3C3A3D91-6E5A-4B6E-BCB4-AE87C77311A0}" type="presOf" srcId="{24C7F273-819E-4A9F-811C-86E28D3D1D1D}" destId="{EF56DBE4-B67A-48C7-8E9A-123DD9BE553A}" srcOrd="0" destOrd="0" presId="urn:microsoft.com/office/officeart/2005/8/layout/default"/>
    <dgm:cxn modelId="{72168AEA-ED21-4A5F-B54D-FC0DAF008D08}" type="presOf" srcId="{26452756-22BE-430B-81FD-F922182D2E7D}" destId="{51174DE2-F117-4999-88C4-C5EB6CC97C48}" srcOrd="0" destOrd="0" presId="urn:microsoft.com/office/officeart/2005/8/layout/default"/>
    <dgm:cxn modelId="{F2783945-2D25-4502-BE2C-82B2C6D4A4B6}" type="presOf" srcId="{A88F7110-14CD-434B-9E7B-E05027A80E38}" destId="{29DC63EE-805A-4DBF-8C4F-B044A44F41C1}" srcOrd="0" destOrd="0" presId="urn:microsoft.com/office/officeart/2005/8/layout/default"/>
    <dgm:cxn modelId="{E46788E5-D6DA-4AEB-B862-D4BB7366E523}" type="presParOf" srcId="{51174DE2-F117-4999-88C4-C5EB6CC97C48}" destId="{993B62C4-ED63-4266-A36B-B46E769EB509}" srcOrd="0" destOrd="0" presId="urn:microsoft.com/office/officeart/2005/8/layout/default"/>
    <dgm:cxn modelId="{9F055172-0AD4-4C4F-98BC-74EB1D664CD5}" type="presParOf" srcId="{51174DE2-F117-4999-88C4-C5EB6CC97C48}" destId="{5E142668-FF18-40ED-A9A2-8FB0663471D3}" srcOrd="1" destOrd="0" presId="urn:microsoft.com/office/officeart/2005/8/layout/default"/>
    <dgm:cxn modelId="{0D58C81D-D13E-411C-B41F-8685BF97B9FF}" type="presParOf" srcId="{51174DE2-F117-4999-88C4-C5EB6CC97C48}" destId="{EF56DBE4-B67A-48C7-8E9A-123DD9BE553A}" srcOrd="2" destOrd="0" presId="urn:microsoft.com/office/officeart/2005/8/layout/default"/>
    <dgm:cxn modelId="{454E60D5-AE40-40A1-9855-F27CC10E6214}" type="presParOf" srcId="{51174DE2-F117-4999-88C4-C5EB6CC97C48}" destId="{AF2CCC28-59E0-48CC-B61E-BD1507509C63}" srcOrd="3" destOrd="0" presId="urn:microsoft.com/office/officeart/2005/8/layout/default"/>
    <dgm:cxn modelId="{B9A23751-A892-485C-9714-9EEAF5A211EC}" type="presParOf" srcId="{51174DE2-F117-4999-88C4-C5EB6CC97C48}" destId="{F67F4B1E-CF35-41F6-BFCB-A97B427C83E4}" srcOrd="4" destOrd="0" presId="urn:microsoft.com/office/officeart/2005/8/layout/default"/>
    <dgm:cxn modelId="{F57BECE1-0F38-47A4-ABB4-99FC73A1C29B}" type="presParOf" srcId="{51174DE2-F117-4999-88C4-C5EB6CC97C48}" destId="{2CF14F70-F526-498E-8B66-B67F46BC39AB}" srcOrd="5" destOrd="0" presId="urn:microsoft.com/office/officeart/2005/8/layout/default"/>
    <dgm:cxn modelId="{A1F9DCD9-35BB-4FFA-9424-25F60F501013}" type="presParOf" srcId="{51174DE2-F117-4999-88C4-C5EB6CC97C48}" destId="{580E172C-AA74-4AC6-AD16-3716B152243D}" srcOrd="6" destOrd="0" presId="urn:microsoft.com/office/officeart/2005/8/layout/default"/>
    <dgm:cxn modelId="{D20FFDC1-AB29-4956-89A5-30B536996E46}" type="presParOf" srcId="{51174DE2-F117-4999-88C4-C5EB6CC97C48}" destId="{1CEFE25A-3F8D-42A8-8FA7-CFD7BCCC97B0}" srcOrd="7" destOrd="0" presId="urn:microsoft.com/office/officeart/2005/8/layout/default"/>
    <dgm:cxn modelId="{EC63A760-CC3A-4F88-8E7D-36B631DF99B3}" type="presParOf" srcId="{51174DE2-F117-4999-88C4-C5EB6CC97C48}" destId="{29DC63EE-805A-4DBF-8C4F-B044A44F41C1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1741B2-D21C-4D05-8424-25331AAF6FA0}" type="doc">
      <dgm:prSet loTypeId="urn:microsoft.com/office/officeart/2005/8/layout/vList2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3193BD29-D0FD-456F-A46A-C8DC853BCF9B}">
      <dgm:prSet phldrT="[Text]" custT="1"/>
      <dgm:spPr/>
      <dgm:t>
        <a:bodyPr/>
        <a:lstStyle/>
        <a:p>
          <a:r>
            <a:rPr lang="en-US" sz="3000" dirty="0"/>
            <a:t>Understand assigned duties</a:t>
          </a:r>
        </a:p>
      </dgm:t>
    </dgm:pt>
    <dgm:pt modelId="{1044E2BD-3463-4286-8EB5-5CC23A8B1F2F}" type="parTrans" cxnId="{09FBE8EE-D246-4BB8-8B80-0A976934F1B1}">
      <dgm:prSet/>
      <dgm:spPr/>
      <dgm:t>
        <a:bodyPr/>
        <a:lstStyle/>
        <a:p>
          <a:endParaRPr lang="en-US"/>
        </a:p>
      </dgm:t>
    </dgm:pt>
    <dgm:pt modelId="{E37AE004-55B5-456B-9924-9699170D08AF}" type="sibTrans" cxnId="{09FBE8EE-D246-4BB8-8B80-0A976934F1B1}">
      <dgm:prSet/>
      <dgm:spPr/>
      <dgm:t>
        <a:bodyPr/>
        <a:lstStyle/>
        <a:p>
          <a:endParaRPr lang="en-US"/>
        </a:p>
      </dgm:t>
    </dgm:pt>
    <dgm:pt modelId="{3ED178DE-8596-4623-8CBD-976AA9A210F7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3000" dirty="0"/>
            <a:t>Know the applicable building code provisions</a:t>
          </a:r>
        </a:p>
      </dgm:t>
    </dgm:pt>
    <dgm:pt modelId="{E6D7A773-0A63-4738-B1E3-10AE5CB1D859}" type="parTrans" cxnId="{559A6002-90BB-4FFE-B154-EDABF0803579}">
      <dgm:prSet/>
      <dgm:spPr/>
      <dgm:t>
        <a:bodyPr/>
        <a:lstStyle/>
        <a:p>
          <a:endParaRPr lang="en-US"/>
        </a:p>
      </dgm:t>
    </dgm:pt>
    <dgm:pt modelId="{513A583D-0979-47E0-BE29-9A566D4C4A6A}" type="sibTrans" cxnId="{559A6002-90BB-4FFE-B154-EDABF0803579}">
      <dgm:prSet/>
      <dgm:spPr/>
      <dgm:t>
        <a:bodyPr/>
        <a:lstStyle/>
        <a:p>
          <a:endParaRPr lang="en-US"/>
        </a:p>
      </dgm:t>
    </dgm:pt>
    <dgm:pt modelId="{B7204220-B417-4058-8CF5-88E520813E22}">
      <dgm:prSet phldrT="[Text]" custT="1"/>
      <dgm:spPr/>
      <dgm:t>
        <a:bodyPr/>
        <a:lstStyle/>
        <a:p>
          <a:r>
            <a:rPr lang="en-US" sz="3000" dirty="0"/>
            <a:t>Know how building code provisions relate to one another</a:t>
          </a:r>
        </a:p>
      </dgm:t>
    </dgm:pt>
    <dgm:pt modelId="{963F34E8-074B-4EB8-ADD5-1807876BE95F}" type="parTrans" cxnId="{DC133BF7-DDA1-4AFE-B4AC-1BFE1878BCF1}">
      <dgm:prSet/>
      <dgm:spPr/>
      <dgm:t>
        <a:bodyPr/>
        <a:lstStyle/>
        <a:p>
          <a:endParaRPr lang="en-US"/>
        </a:p>
      </dgm:t>
    </dgm:pt>
    <dgm:pt modelId="{2FDBCA5E-92D5-40B0-AAC0-252EB6F426B5}" type="sibTrans" cxnId="{DC133BF7-DDA1-4AFE-B4AC-1BFE1878BCF1}">
      <dgm:prSet/>
      <dgm:spPr/>
      <dgm:t>
        <a:bodyPr/>
        <a:lstStyle/>
        <a:p>
          <a:endParaRPr lang="en-US"/>
        </a:p>
      </dgm:t>
    </dgm:pt>
    <dgm:pt modelId="{19059F3D-9987-4439-86E2-06AB7F83778F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3000" dirty="0"/>
            <a:t>Be aware of their authority</a:t>
          </a:r>
        </a:p>
      </dgm:t>
    </dgm:pt>
    <dgm:pt modelId="{8A722C3E-A079-4937-8E59-1DBD2F806146}" type="parTrans" cxnId="{1B912C59-550E-4670-A54D-0F1E955326A6}">
      <dgm:prSet/>
      <dgm:spPr/>
      <dgm:t>
        <a:bodyPr/>
        <a:lstStyle/>
        <a:p>
          <a:endParaRPr lang="en-US"/>
        </a:p>
      </dgm:t>
    </dgm:pt>
    <dgm:pt modelId="{07B5A194-21D4-4C16-B190-E8811B964DF3}" type="sibTrans" cxnId="{1B912C59-550E-4670-A54D-0F1E955326A6}">
      <dgm:prSet/>
      <dgm:spPr/>
      <dgm:t>
        <a:bodyPr/>
        <a:lstStyle/>
        <a:p>
          <a:endParaRPr lang="en-US"/>
        </a:p>
      </dgm:t>
    </dgm:pt>
    <dgm:pt modelId="{054E2D22-8F1B-4D6F-A373-7CDBC61944A9}" type="pres">
      <dgm:prSet presAssocID="{4F1741B2-D21C-4D05-8424-25331AAF6FA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BAAEBA-9A4C-4A6E-8EF3-A469979489A9}" type="pres">
      <dgm:prSet presAssocID="{3193BD29-D0FD-456F-A46A-C8DC853BCF9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59125-9F10-41AC-808C-64735A0E9E93}" type="pres">
      <dgm:prSet presAssocID="{E37AE004-55B5-456B-9924-9699170D08AF}" presName="spacer" presStyleCnt="0"/>
      <dgm:spPr/>
    </dgm:pt>
    <dgm:pt modelId="{2B2899FD-2AD4-48A2-AED4-3147EC765B53}" type="pres">
      <dgm:prSet presAssocID="{3ED178DE-8596-4623-8CBD-976AA9A210F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6AA8CD-6334-463E-8AE7-B9C4D50A36F6}" type="pres">
      <dgm:prSet presAssocID="{513A583D-0979-47E0-BE29-9A566D4C4A6A}" presName="spacer" presStyleCnt="0"/>
      <dgm:spPr/>
    </dgm:pt>
    <dgm:pt modelId="{5FFDD989-0382-4711-A11E-A50551D2FE2B}" type="pres">
      <dgm:prSet presAssocID="{B7204220-B417-4058-8CF5-88E520813E2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45BE0-1D6E-4BB1-8B04-0654F807BB80}" type="pres">
      <dgm:prSet presAssocID="{2FDBCA5E-92D5-40B0-AAC0-252EB6F426B5}" presName="spacer" presStyleCnt="0"/>
      <dgm:spPr/>
    </dgm:pt>
    <dgm:pt modelId="{29864818-C265-4FCC-8BED-3DAC053121DD}" type="pres">
      <dgm:prSet presAssocID="{19059F3D-9987-4439-86E2-06AB7F83778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912C59-550E-4670-A54D-0F1E955326A6}" srcId="{4F1741B2-D21C-4D05-8424-25331AAF6FA0}" destId="{19059F3D-9987-4439-86E2-06AB7F83778F}" srcOrd="3" destOrd="0" parTransId="{8A722C3E-A079-4937-8E59-1DBD2F806146}" sibTransId="{07B5A194-21D4-4C16-B190-E8811B964DF3}"/>
    <dgm:cxn modelId="{3607C553-D307-4E0E-9CF2-C037419437C1}" type="presOf" srcId="{4F1741B2-D21C-4D05-8424-25331AAF6FA0}" destId="{054E2D22-8F1B-4D6F-A373-7CDBC61944A9}" srcOrd="0" destOrd="0" presId="urn:microsoft.com/office/officeart/2005/8/layout/vList2"/>
    <dgm:cxn modelId="{8118B195-0AC8-4CBB-9455-68F92D42D699}" type="presOf" srcId="{19059F3D-9987-4439-86E2-06AB7F83778F}" destId="{29864818-C265-4FCC-8BED-3DAC053121DD}" srcOrd="0" destOrd="0" presId="urn:microsoft.com/office/officeart/2005/8/layout/vList2"/>
    <dgm:cxn modelId="{DC133BF7-DDA1-4AFE-B4AC-1BFE1878BCF1}" srcId="{4F1741B2-D21C-4D05-8424-25331AAF6FA0}" destId="{B7204220-B417-4058-8CF5-88E520813E22}" srcOrd="2" destOrd="0" parTransId="{963F34E8-074B-4EB8-ADD5-1807876BE95F}" sibTransId="{2FDBCA5E-92D5-40B0-AAC0-252EB6F426B5}"/>
    <dgm:cxn modelId="{F7B636FA-77B2-4625-B6A6-5D99BD21C6EC}" type="presOf" srcId="{3ED178DE-8596-4623-8CBD-976AA9A210F7}" destId="{2B2899FD-2AD4-48A2-AED4-3147EC765B53}" srcOrd="0" destOrd="0" presId="urn:microsoft.com/office/officeart/2005/8/layout/vList2"/>
    <dgm:cxn modelId="{CEBB5576-CE7E-4EA6-9DDC-6B1087F3B82B}" type="presOf" srcId="{3193BD29-D0FD-456F-A46A-C8DC853BCF9B}" destId="{9FBAAEBA-9A4C-4A6E-8EF3-A469979489A9}" srcOrd="0" destOrd="0" presId="urn:microsoft.com/office/officeart/2005/8/layout/vList2"/>
    <dgm:cxn modelId="{26868707-E19F-410C-AE26-84457422675C}" type="presOf" srcId="{B7204220-B417-4058-8CF5-88E520813E22}" destId="{5FFDD989-0382-4711-A11E-A50551D2FE2B}" srcOrd="0" destOrd="0" presId="urn:microsoft.com/office/officeart/2005/8/layout/vList2"/>
    <dgm:cxn modelId="{09FBE8EE-D246-4BB8-8B80-0A976934F1B1}" srcId="{4F1741B2-D21C-4D05-8424-25331AAF6FA0}" destId="{3193BD29-D0FD-456F-A46A-C8DC853BCF9B}" srcOrd="0" destOrd="0" parTransId="{1044E2BD-3463-4286-8EB5-5CC23A8B1F2F}" sibTransId="{E37AE004-55B5-456B-9924-9699170D08AF}"/>
    <dgm:cxn modelId="{559A6002-90BB-4FFE-B154-EDABF0803579}" srcId="{4F1741B2-D21C-4D05-8424-25331AAF6FA0}" destId="{3ED178DE-8596-4623-8CBD-976AA9A210F7}" srcOrd="1" destOrd="0" parTransId="{E6D7A773-0A63-4738-B1E3-10AE5CB1D859}" sibTransId="{513A583D-0979-47E0-BE29-9A566D4C4A6A}"/>
    <dgm:cxn modelId="{6C9BF69C-01B0-40DC-9F49-0708935E7F54}" type="presParOf" srcId="{054E2D22-8F1B-4D6F-A373-7CDBC61944A9}" destId="{9FBAAEBA-9A4C-4A6E-8EF3-A469979489A9}" srcOrd="0" destOrd="0" presId="urn:microsoft.com/office/officeart/2005/8/layout/vList2"/>
    <dgm:cxn modelId="{8C9949A8-8A9F-4159-B511-3E1AC976BCA7}" type="presParOf" srcId="{054E2D22-8F1B-4D6F-A373-7CDBC61944A9}" destId="{58059125-9F10-41AC-808C-64735A0E9E93}" srcOrd="1" destOrd="0" presId="urn:microsoft.com/office/officeart/2005/8/layout/vList2"/>
    <dgm:cxn modelId="{C2EC852A-DCAC-4438-BA84-2182F3D7DF31}" type="presParOf" srcId="{054E2D22-8F1B-4D6F-A373-7CDBC61944A9}" destId="{2B2899FD-2AD4-48A2-AED4-3147EC765B53}" srcOrd="2" destOrd="0" presId="urn:microsoft.com/office/officeart/2005/8/layout/vList2"/>
    <dgm:cxn modelId="{20EBFC39-106F-45EC-82BA-C70298D5BD5D}" type="presParOf" srcId="{054E2D22-8F1B-4D6F-A373-7CDBC61944A9}" destId="{6C6AA8CD-6334-463E-8AE7-B9C4D50A36F6}" srcOrd="3" destOrd="0" presId="urn:microsoft.com/office/officeart/2005/8/layout/vList2"/>
    <dgm:cxn modelId="{615FA8DA-1868-4163-9332-4FDAEF18BB2F}" type="presParOf" srcId="{054E2D22-8F1B-4D6F-A373-7CDBC61944A9}" destId="{5FFDD989-0382-4711-A11E-A50551D2FE2B}" srcOrd="4" destOrd="0" presId="urn:microsoft.com/office/officeart/2005/8/layout/vList2"/>
    <dgm:cxn modelId="{F20A25BB-F3E7-4B44-B4B0-B60C41B4BA60}" type="presParOf" srcId="{054E2D22-8F1B-4D6F-A373-7CDBC61944A9}" destId="{D8B45BE0-1D6E-4BB1-8B04-0654F807BB80}" srcOrd="5" destOrd="0" presId="urn:microsoft.com/office/officeart/2005/8/layout/vList2"/>
    <dgm:cxn modelId="{6ECFB8A3-33AB-4A26-8119-B5F251F6F86C}" type="presParOf" srcId="{054E2D22-8F1B-4D6F-A373-7CDBC61944A9}" destId="{29864818-C265-4FCC-8BED-3DAC053121D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vList5" loCatId="list" qsTypeId="urn:microsoft.com/office/officeart/2005/8/quickstyle/simple5" qsCatId="simple" csTypeId="urn:microsoft.com/office/officeart/2005/8/colors/accent2_3" csCatId="accent2" phldr="1"/>
      <dgm:spPr/>
    </dgm:pt>
    <dgm:pt modelId="{694ABAB1-5BB1-4212-9B5A-2A42631F5662}">
      <dgm:prSet phldrT="[Text]" custT="1"/>
      <dgm:spPr/>
      <dgm:t>
        <a:bodyPr/>
        <a:lstStyle/>
        <a:p>
          <a:r>
            <a:rPr lang="en-US" sz="2400" dirty="0"/>
            <a:t>Preliminary hearing</a:t>
          </a:r>
        </a:p>
      </dgm:t>
    </dgm:pt>
    <dgm:pt modelId="{B32FCE97-8409-4D1E-882C-E72B9DC540D9}" type="parTrans" cxnId="{0A6F3F58-AB30-4495-83CB-85368F0EC239}">
      <dgm:prSet/>
      <dgm:spPr/>
      <dgm:t>
        <a:bodyPr/>
        <a:lstStyle/>
        <a:p>
          <a:endParaRPr lang="en-US"/>
        </a:p>
      </dgm:t>
    </dgm:pt>
    <dgm:pt modelId="{5DC95B7E-C753-4333-AB19-324D8A849547}" type="sibTrans" cxnId="{0A6F3F58-AB30-4495-83CB-85368F0EC239}">
      <dgm:prSet/>
      <dgm:spPr/>
      <dgm:t>
        <a:bodyPr/>
        <a:lstStyle/>
        <a:p>
          <a:endParaRPr lang="en-US"/>
        </a:p>
      </dgm:t>
    </dgm:pt>
    <dgm:pt modelId="{E3D6A89A-B292-43AA-A307-87AB516007CC}">
      <dgm:prSet phldrT="[Text]" custT="1"/>
      <dgm:spPr/>
      <dgm:t>
        <a:bodyPr/>
        <a:lstStyle/>
        <a:p>
          <a:r>
            <a:rPr lang="en-US" sz="1800" dirty="0"/>
            <a:t>Takes place before a judge</a:t>
          </a:r>
        </a:p>
      </dgm:t>
    </dgm:pt>
    <dgm:pt modelId="{F48C9264-5F37-4F85-8CD6-F59CC919444A}" type="parTrans" cxnId="{B1E472AD-DE3B-47AD-9084-65956D971ECE}">
      <dgm:prSet/>
      <dgm:spPr/>
      <dgm:t>
        <a:bodyPr/>
        <a:lstStyle/>
        <a:p>
          <a:endParaRPr lang="en-US"/>
        </a:p>
      </dgm:t>
    </dgm:pt>
    <dgm:pt modelId="{769FFDCD-1307-4CE6-8C60-0C87A572649E}" type="sibTrans" cxnId="{B1E472AD-DE3B-47AD-9084-65956D971ECE}">
      <dgm:prSet/>
      <dgm:spPr/>
      <dgm:t>
        <a:bodyPr/>
        <a:lstStyle/>
        <a:p>
          <a:endParaRPr lang="en-US"/>
        </a:p>
      </dgm:t>
    </dgm:pt>
    <dgm:pt modelId="{A78D1200-C199-470D-AC99-F11E2C562C6C}">
      <dgm:prSet phldrT="[Text]" custT="1"/>
      <dgm:spPr/>
      <dgm:t>
        <a:bodyPr/>
        <a:lstStyle/>
        <a:p>
          <a:r>
            <a:rPr lang="en-US" sz="1800" dirty="0"/>
            <a:t>Prosecutors establish a crime has been committed</a:t>
          </a:r>
        </a:p>
      </dgm:t>
    </dgm:pt>
    <dgm:pt modelId="{03D62C2D-6242-473B-AE4D-A3FE608A1010}" type="parTrans" cxnId="{8022A889-5954-4281-8F85-CD1B8A2AA6D6}">
      <dgm:prSet/>
      <dgm:spPr/>
      <dgm:t>
        <a:bodyPr/>
        <a:lstStyle/>
        <a:p>
          <a:endParaRPr lang="en-US"/>
        </a:p>
      </dgm:t>
    </dgm:pt>
    <dgm:pt modelId="{8FD97BF3-FB20-4842-B98C-57EE1BDA518D}" type="sibTrans" cxnId="{8022A889-5954-4281-8F85-CD1B8A2AA6D6}">
      <dgm:prSet/>
      <dgm:spPr/>
      <dgm:t>
        <a:bodyPr/>
        <a:lstStyle/>
        <a:p>
          <a:endParaRPr lang="en-US"/>
        </a:p>
      </dgm:t>
    </dgm:pt>
    <dgm:pt modelId="{04558C92-1F8F-4C53-9121-9AF11E14B674}">
      <dgm:prSet phldrT="[Text]" custT="1"/>
      <dgm:spPr/>
      <dgm:t>
        <a:bodyPr/>
        <a:lstStyle/>
        <a:p>
          <a:r>
            <a:rPr lang="en-US" sz="1800" dirty="0"/>
            <a:t>If successful, the accused is bound over for trial</a:t>
          </a:r>
        </a:p>
      </dgm:t>
    </dgm:pt>
    <dgm:pt modelId="{20043F50-68E3-40ED-A913-38F34FF67948}" type="parTrans" cxnId="{A2817954-173F-4E64-A238-FD59B2F4A9B5}">
      <dgm:prSet/>
      <dgm:spPr/>
      <dgm:t>
        <a:bodyPr/>
        <a:lstStyle/>
        <a:p>
          <a:endParaRPr lang="en-US"/>
        </a:p>
      </dgm:t>
    </dgm:pt>
    <dgm:pt modelId="{C220FEBD-1722-4E2E-B6C9-3EDE54B4EAE5}" type="sibTrans" cxnId="{A2817954-173F-4E64-A238-FD59B2F4A9B5}">
      <dgm:prSet/>
      <dgm:spPr/>
      <dgm:t>
        <a:bodyPr/>
        <a:lstStyle/>
        <a:p>
          <a:endParaRPr lang="en-US"/>
        </a:p>
      </dgm:t>
    </dgm:pt>
    <dgm:pt modelId="{7D2FE1AC-92F6-4DF2-8B28-4D077E14B0E7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Felony trial</a:t>
          </a:r>
        </a:p>
      </dgm:t>
    </dgm:pt>
    <dgm:pt modelId="{A8DB6841-46FC-475C-BE7D-642FDCE14435}" type="parTrans" cxnId="{A76830DA-233E-42AC-92B9-453C699126AF}">
      <dgm:prSet/>
      <dgm:spPr/>
      <dgm:t>
        <a:bodyPr/>
        <a:lstStyle/>
        <a:p>
          <a:endParaRPr lang="en-US"/>
        </a:p>
      </dgm:t>
    </dgm:pt>
    <dgm:pt modelId="{3E37B6DA-C796-47B8-B7B2-5477CC7DE7DE}" type="sibTrans" cxnId="{A76830DA-233E-42AC-92B9-453C699126AF}">
      <dgm:prSet/>
      <dgm:spPr/>
      <dgm:t>
        <a:bodyPr/>
        <a:lstStyle/>
        <a:p>
          <a:endParaRPr lang="en-US"/>
        </a:p>
      </dgm:t>
    </dgm:pt>
    <dgm:pt modelId="{68426E26-7C62-4742-91C5-31BC85D39422}">
      <dgm:prSet phldrT="[Text]" custT="1"/>
      <dgm:spPr/>
      <dgm:t>
        <a:bodyPr/>
        <a:lstStyle/>
        <a:p>
          <a:r>
            <a:rPr lang="en-US" sz="1800" dirty="0"/>
            <a:t>Takes place before a judge or a jury</a:t>
          </a:r>
        </a:p>
      </dgm:t>
    </dgm:pt>
    <dgm:pt modelId="{C831D326-85A8-44DF-B7B4-83D63DB4D053}" type="parTrans" cxnId="{DB192064-325D-4DFA-AEB4-352EE8B3AD9B}">
      <dgm:prSet/>
      <dgm:spPr/>
      <dgm:t>
        <a:bodyPr/>
        <a:lstStyle/>
        <a:p>
          <a:endParaRPr lang="en-US"/>
        </a:p>
      </dgm:t>
    </dgm:pt>
    <dgm:pt modelId="{278AC1E9-24A9-4AC7-9A62-C192C0E2E471}" type="sibTrans" cxnId="{DB192064-325D-4DFA-AEB4-352EE8B3AD9B}">
      <dgm:prSet/>
      <dgm:spPr/>
      <dgm:t>
        <a:bodyPr/>
        <a:lstStyle/>
        <a:p>
          <a:endParaRPr lang="en-US"/>
        </a:p>
      </dgm:t>
    </dgm:pt>
    <dgm:pt modelId="{52525262-4FE1-4008-96AC-801C14D872DE}">
      <dgm:prSet phldrT="[Text]" custT="1"/>
      <dgm:spPr/>
      <dgm:t>
        <a:bodyPr/>
        <a:lstStyle/>
        <a:p>
          <a:r>
            <a:rPr lang="en-US" sz="1800" dirty="0"/>
            <a:t>Higher burden of proof</a:t>
          </a:r>
        </a:p>
      </dgm:t>
    </dgm:pt>
    <dgm:pt modelId="{65004B16-E21F-43F0-912E-41B6F366CFE0}" type="parTrans" cxnId="{20143EC6-59CD-4AE9-9655-C3959D2095F1}">
      <dgm:prSet/>
      <dgm:spPr/>
      <dgm:t>
        <a:bodyPr/>
        <a:lstStyle/>
        <a:p>
          <a:endParaRPr lang="en-US"/>
        </a:p>
      </dgm:t>
    </dgm:pt>
    <dgm:pt modelId="{21CA6A57-1269-4500-9334-6A07AAF04D34}" type="sibTrans" cxnId="{20143EC6-59CD-4AE9-9655-C3959D2095F1}">
      <dgm:prSet/>
      <dgm:spPr/>
      <dgm:t>
        <a:bodyPr/>
        <a:lstStyle/>
        <a:p>
          <a:endParaRPr lang="en-US"/>
        </a:p>
      </dgm:t>
    </dgm:pt>
    <dgm:pt modelId="{919EA02E-D42F-48A5-9D31-738A1B48E8CE}">
      <dgm:prSet phldrT="[Text]" custT="1"/>
      <dgm:spPr/>
      <dgm:t>
        <a:bodyPr/>
        <a:lstStyle/>
        <a:p>
          <a:r>
            <a:rPr lang="en-US" sz="1800" dirty="0"/>
            <a:t>Prosecution presents case first</a:t>
          </a:r>
        </a:p>
      </dgm:t>
    </dgm:pt>
    <dgm:pt modelId="{593DEA86-4089-4D19-91BC-566286686261}" type="parTrans" cxnId="{E0FA1CA6-1578-4D14-88BF-15FFE9CF7E04}">
      <dgm:prSet/>
      <dgm:spPr/>
      <dgm:t>
        <a:bodyPr/>
        <a:lstStyle/>
        <a:p>
          <a:endParaRPr lang="en-US"/>
        </a:p>
      </dgm:t>
    </dgm:pt>
    <dgm:pt modelId="{C2536B05-E967-43D1-8DF2-6B961CB15443}" type="sibTrans" cxnId="{E0FA1CA6-1578-4D14-88BF-15FFE9CF7E04}">
      <dgm:prSet/>
      <dgm:spPr/>
      <dgm:t>
        <a:bodyPr/>
        <a:lstStyle/>
        <a:p>
          <a:endParaRPr lang="en-US"/>
        </a:p>
      </dgm:t>
    </dgm:pt>
    <dgm:pt modelId="{2E9FF425-B03D-45EC-B370-6CC163C2A5B0}">
      <dgm:prSet phldrT="[Text]" custT="1"/>
      <dgm:spPr/>
      <dgm:t>
        <a:bodyPr/>
        <a:lstStyle/>
        <a:p>
          <a:r>
            <a:rPr lang="en-US" sz="1800" dirty="0"/>
            <a:t>Inspector may be called as a witness</a:t>
          </a:r>
        </a:p>
      </dgm:t>
    </dgm:pt>
    <dgm:pt modelId="{B907E061-C0A5-4F4F-BDF3-1F35F07FABCD}" type="parTrans" cxnId="{CD425153-69D9-464E-A0F9-85FC7CB2DC3C}">
      <dgm:prSet/>
      <dgm:spPr/>
      <dgm:t>
        <a:bodyPr/>
        <a:lstStyle/>
        <a:p>
          <a:endParaRPr lang="en-US"/>
        </a:p>
      </dgm:t>
    </dgm:pt>
    <dgm:pt modelId="{2AD06CD9-AAC7-4AE4-9FDF-93413246943B}" type="sibTrans" cxnId="{CD425153-69D9-464E-A0F9-85FC7CB2DC3C}">
      <dgm:prSet/>
      <dgm:spPr/>
      <dgm:t>
        <a:bodyPr/>
        <a:lstStyle/>
        <a:p>
          <a:endParaRPr lang="en-US"/>
        </a:p>
      </dgm:t>
    </dgm:pt>
    <dgm:pt modelId="{966DBD21-E04C-4C35-9B62-3ADCD7C8CA3C}" type="pres">
      <dgm:prSet presAssocID="{26452756-22BE-430B-81FD-F922182D2E7D}" presName="Name0" presStyleCnt="0">
        <dgm:presLayoutVars>
          <dgm:dir/>
          <dgm:animLvl val="lvl"/>
          <dgm:resizeHandles val="exact"/>
        </dgm:presLayoutVars>
      </dgm:prSet>
      <dgm:spPr/>
    </dgm:pt>
    <dgm:pt modelId="{437C1876-B608-43F4-BC9A-8BD614BBB2DA}" type="pres">
      <dgm:prSet presAssocID="{694ABAB1-5BB1-4212-9B5A-2A42631F5662}" presName="linNode" presStyleCnt="0"/>
      <dgm:spPr/>
    </dgm:pt>
    <dgm:pt modelId="{B8E10C78-75AE-4D02-8FE1-BB30152AD48B}" type="pres">
      <dgm:prSet presAssocID="{694ABAB1-5BB1-4212-9B5A-2A42631F566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896C41-FDA2-43D0-B659-A2CD8BCD30D7}" type="pres">
      <dgm:prSet presAssocID="{694ABAB1-5BB1-4212-9B5A-2A42631F566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32830B-24D0-468B-84D2-2FDC2D96A82D}" type="pres">
      <dgm:prSet presAssocID="{5DC95B7E-C753-4333-AB19-324D8A849547}" presName="sp" presStyleCnt="0"/>
      <dgm:spPr/>
    </dgm:pt>
    <dgm:pt modelId="{76C8473B-ABF7-41D1-B05E-C10F0B7DEC61}" type="pres">
      <dgm:prSet presAssocID="{7D2FE1AC-92F6-4DF2-8B28-4D077E14B0E7}" presName="linNode" presStyleCnt="0"/>
      <dgm:spPr/>
    </dgm:pt>
    <dgm:pt modelId="{052FD80C-ECA8-4771-A55B-1CC810A53FDD}" type="pres">
      <dgm:prSet presAssocID="{7D2FE1AC-92F6-4DF2-8B28-4D077E14B0E7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CED543-BC55-4068-A4B6-FE09E03C0AAC}" type="pres">
      <dgm:prSet presAssocID="{7D2FE1AC-92F6-4DF2-8B28-4D077E14B0E7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E472AD-DE3B-47AD-9084-65956D971ECE}" srcId="{694ABAB1-5BB1-4212-9B5A-2A42631F5662}" destId="{E3D6A89A-B292-43AA-A307-87AB516007CC}" srcOrd="0" destOrd="0" parTransId="{F48C9264-5F37-4F85-8CD6-F59CC919444A}" sibTransId="{769FFDCD-1307-4CE6-8C60-0C87A572649E}"/>
    <dgm:cxn modelId="{EA91C331-233E-4665-9F92-AB47FA558D12}" type="presOf" srcId="{E3D6A89A-B292-43AA-A307-87AB516007CC}" destId="{52896C41-FDA2-43D0-B659-A2CD8BCD30D7}" srcOrd="0" destOrd="0" presId="urn:microsoft.com/office/officeart/2005/8/layout/vList5"/>
    <dgm:cxn modelId="{A7C10D50-2BAC-4797-B53C-7785D66AD147}" type="presOf" srcId="{04558C92-1F8F-4C53-9121-9AF11E14B674}" destId="{52896C41-FDA2-43D0-B659-A2CD8BCD30D7}" srcOrd="0" destOrd="2" presId="urn:microsoft.com/office/officeart/2005/8/layout/vList5"/>
    <dgm:cxn modelId="{E0FA1CA6-1578-4D14-88BF-15FFE9CF7E04}" srcId="{7D2FE1AC-92F6-4DF2-8B28-4D077E14B0E7}" destId="{919EA02E-D42F-48A5-9D31-738A1B48E8CE}" srcOrd="2" destOrd="0" parTransId="{593DEA86-4089-4D19-91BC-566286686261}" sibTransId="{C2536B05-E967-43D1-8DF2-6B961CB15443}"/>
    <dgm:cxn modelId="{CD425153-69D9-464E-A0F9-85FC7CB2DC3C}" srcId="{7D2FE1AC-92F6-4DF2-8B28-4D077E14B0E7}" destId="{2E9FF425-B03D-45EC-B370-6CC163C2A5B0}" srcOrd="3" destOrd="0" parTransId="{B907E061-C0A5-4F4F-BDF3-1F35F07FABCD}" sibTransId="{2AD06CD9-AAC7-4AE4-9FDF-93413246943B}"/>
    <dgm:cxn modelId="{A2817954-173F-4E64-A238-FD59B2F4A9B5}" srcId="{694ABAB1-5BB1-4212-9B5A-2A42631F5662}" destId="{04558C92-1F8F-4C53-9121-9AF11E14B674}" srcOrd="2" destOrd="0" parTransId="{20043F50-68E3-40ED-A913-38F34FF67948}" sibTransId="{C220FEBD-1722-4E2E-B6C9-3EDE54B4EAE5}"/>
    <dgm:cxn modelId="{B2631764-AE00-40AE-842C-F221F2A2AD70}" type="presOf" srcId="{52525262-4FE1-4008-96AC-801C14D872DE}" destId="{A9CED543-BC55-4068-A4B6-FE09E03C0AAC}" srcOrd="0" destOrd="1" presId="urn:microsoft.com/office/officeart/2005/8/layout/vList5"/>
    <dgm:cxn modelId="{82D105BC-D9F6-43BE-A8C3-837FBA8F5803}" type="presOf" srcId="{919EA02E-D42F-48A5-9D31-738A1B48E8CE}" destId="{A9CED543-BC55-4068-A4B6-FE09E03C0AAC}" srcOrd="0" destOrd="2" presId="urn:microsoft.com/office/officeart/2005/8/layout/vList5"/>
    <dgm:cxn modelId="{DB192064-325D-4DFA-AEB4-352EE8B3AD9B}" srcId="{7D2FE1AC-92F6-4DF2-8B28-4D077E14B0E7}" destId="{68426E26-7C62-4742-91C5-31BC85D39422}" srcOrd="0" destOrd="0" parTransId="{C831D326-85A8-44DF-B7B4-83D63DB4D053}" sibTransId="{278AC1E9-24A9-4AC7-9A62-C192C0E2E471}"/>
    <dgm:cxn modelId="{A76830DA-233E-42AC-92B9-453C699126AF}" srcId="{26452756-22BE-430B-81FD-F922182D2E7D}" destId="{7D2FE1AC-92F6-4DF2-8B28-4D077E14B0E7}" srcOrd="1" destOrd="0" parTransId="{A8DB6841-46FC-475C-BE7D-642FDCE14435}" sibTransId="{3E37B6DA-C796-47B8-B7B2-5477CC7DE7DE}"/>
    <dgm:cxn modelId="{82724E9F-5E2D-4C2C-ABBB-1696BAC1E5AB}" type="presOf" srcId="{694ABAB1-5BB1-4212-9B5A-2A42631F5662}" destId="{B8E10C78-75AE-4D02-8FE1-BB30152AD48B}" srcOrd="0" destOrd="0" presId="urn:microsoft.com/office/officeart/2005/8/layout/vList5"/>
    <dgm:cxn modelId="{0A6F3F58-AB30-4495-83CB-85368F0EC239}" srcId="{26452756-22BE-430B-81FD-F922182D2E7D}" destId="{694ABAB1-5BB1-4212-9B5A-2A42631F5662}" srcOrd="0" destOrd="0" parTransId="{B32FCE97-8409-4D1E-882C-E72B9DC540D9}" sibTransId="{5DC95B7E-C753-4333-AB19-324D8A849547}"/>
    <dgm:cxn modelId="{20143EC6-59CD-4AE9-9655-C3959D2095F1}" srcId="{7D2FE1AC-92F6-4DF2-8B28-4D077E14B0E7}" destId="{52525262-4FE1-4008-96AC-801C14D872DE}" srcOrd="1" destOrd="0" parTransId="{65004B16-E21F-43F0-912E-41B6F366CFE0}" sibTransId="{21CA6A57-1269-4500-9334-6A07AAF04D34}"/>
    <dgm:cxn modelId="{886680E8-9EEE-4F4F-BEFB-9F303F2D3474}" type="presOf" srcId="{68426E26-7C62-4742-91C5-31BC85D39422}" destId="{A9CED543-BC55-4068-A4B6-FE09E03C0AAC}" srcOrd="0" destOrd="0" presId="urn:microsoft.com/office/officeart/2005/8/layout/vList5"/>
    <dgm:cxn modelId="{A1585512-7534-4ECF-9742-0DE463C73B92}" type="presOf" srcId="{2E9FF425-B03D-45EC-B370-6CC163C2A5B0}" destId="{A9CED543-BC55-4068-A4B6-FE09E03C0AAC}" srcOrd="0" destOrd="3" presId="urn:microsoft.com/office/officeart/2005/8/layout/vList5"/>
    <dgm:cxn modelId="{8022A889-5954-4281-8F85-CD1B8A2AA6D6}" srcId="{694ABAB1-5BB1-4212-9B5A-2A42631F5662}" destId="{A78D1200-C199-470D-AC99-F11E2C562C6C}" srcOrd="1" destOrd="0" parTransId="{03D62C2D-6242-473B-AE4D-A3FE608A1010}" sibTransId="{8FD97BF3-FB20-4842-B98C-57EE1BDA518D}"/>
    <dgm:cxn modelId="{F81CC743-30EB-4330-939E-BBBCCFDDF800}" type="presOf" srcId="{7D2FE1AC-92F6-4DF2-8B28-4D077E14B0E7}" destId="{052FD80C-ECA8-4771-A55B-1CC810A53FDD}" srcOrd="0" destOrd="0" presId="urn:microsoft.com/office/officeart/2005/8/layout/vList5"/>
    <dgm:cxn modelId="{960D38DD-E334-4059-8E74-37E8C312C99D}" type="presOf" srcId="{A78D1200-C199-470D-AC99-F11E2C562C6C}" destId="{52896C41-FDA2-43D0-B659-A2CD8BCD30D7}" srcOrd="0" destOrd="1" presId="urn:microsoft.com/office/officeart/2005/8/layout/vList5"/>
    <dgm:cxn modelId="{44603D98-2AC4-4445-8857-CD26F238C89B}" type="presOf" srcId="{26452756-22BE-430B-81FD-F922182D2E7D}" destId="{966DBD21-E04C-4C35-9B62-3ADCD7C8CA3C}" srcOrd="0" destOrd="0" presId="urn:microsoft.com/office/officeart/2005/8/layout/vList5"/>
    <dgm:cxn modelId="{C75E7E13-9F08-4D83-B2CC-1E4459E361A5}" type="presParOf" srcId="{966DBD21-E04C-4C35-9B62-3ADCD7C8CA3C}" destId="{437C1876-B608-43F4-BC9A-8BD614BBB2DA}" srcOrd="0" destOrd="0" presId="urn:microsoft.com/office/officeart/2005/8/layout/vList5"/>
    <dgm:cxn modelId="{B904180E-FF73-40B9-AE3D-5E4F08CEFC3F}" type="presParOf" srcId="{437C1876-B608-43F4-BC9A-8BD614BBB2DA}" destId="{B8E10C78-75AE-4D02-8FE1-BB30152AD48B}" srcOrd="0" destOrd="0" presId="urn:microsoft.com/office/officeart/2005/8/layout/vList5"/>
    <dgm:cxn modelId="{D810ECA2-705A-48F8-A8B3-ABCB855E7C59}" type="presParOf" srcId="{437C1876-B608-43F4-BC9A-8BD614BBB2DA}" destId="{52896C41-FDA2-43D0-B659-A2CD8BCD30D7}" srcOrd="1" destOrd="0" presId="urn:microsoft.com/office/officeart/2005/8/layout/vList5"/>
    <dgm:cxn modelId="{9920AB1D-40AF-4477-8E9F-FDC5E378ECA1}" type="presParOf" srcId="{966DBD21-E04C-4C35-9B62-3ADCD7C8CA3C}" destId="{D732830B-24D0-468B-84D2-2FDC2D96A82D}" srcOrd="1" destOrd="0" presId="urn:microsoft.com/office/officeart/2005/8/layout/vList5"/>
    <dgm:cxn modelId="{94F01DAB-7F20-4CE8-B5E0-E9BC189506CE}" type="presParOf" srcId="{966DBD21-E04C-4C35-9B62-3ADCD7C8CA3C}" destId="{76C8473B-ABF7-41D1-B05E-C10F0B7DEC61}" srcOrd="2" destOrd="0" presId="urn:microsoft.com/office/officeart/2005/8/layout/vList5"/>
    <dgm:cxn modelId="{88A9AD73-B322-46D5-B40F-F38AC84BFAAB}" type="presParOf" srcId="{76C8473B-ABF7-41D1-B05E-C10F0B7DEC61}" destId="{052FD80C-ECA8-4771-A55B-1CC810A53FDD}" srcOrd="0" destOrd="0" presId="urn:microsoft.com/office/officeart/2005/8/layout/vList5"/>
    <dgm:cxn modelId="{52DEF1B1-9F26-4786-A617-474735F410E2}" type="presParOf" srcId="{76C8473B-ABF7-41D1-B05E-C10F0B7DEC61}" destId="{A9CED543-BC55-4068-A4B6-FE09E03C0AA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8/layout/VerticalCurvedList" loCatId="list" qsTypeId="urn:microsoft.com/office/officeart/2005/8/quickstyle/simple5" qsCatId="simple" csTypeId="urn:microsoft.com/office/officeart/2005/8/colors/accent2_3" csCatId="accent2" phldr="1"/>
      <dgm:spPr/>
    </dgm:pt>
    <dgm:pt modelId="{BEFC46E6-6D20-449A-A3DC-1422F99E3CBB}">
      <dgm:prSet phldrT="[Text]" custT="1"/>
      <dgm:spPr/>
      <dgm:t>
        <a:bodyPr/>
        <a:lstStyle/>
        <a:p>
          <a:r>
            <a:rPr lang="en-US" sz="2400" dirty="0"/>
            <a:t>Review/provide all files and notes before court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5AD4F61F-8C42-4B6C-8C8D-FD29881B2F3D}" type="parTrans" cxnId="{989696D4-601A-42DA-B643-D373E53ED3BF}">
      <dgm:prSet/>
      <dgm:spPr/>
      <dgm:t>
        <a:bodyPr/>
        <a:lstStyle/>
        <a:p>
          <a:endParaRPr lang="en-US"/>
        </a:p>
      </dgm:t>
    </dgm:pt>
    <dgm:pt modelId="{F03EADF5-E121-4BDD-A044-8A504A319A3D}" type="sibTrans" cxnId="{989696D4-601A-42DA-B643-D373E53ED3BF}">
      <dgm:prSet/>
      <dgm:spPr/>
      <dgm:t>
        <a:bodyPr/>
        <a:lstStyle/>
        <a:p>
          <a:endParaRPr lang="en-US"/>
        </a:p>
      </dgm:t>
    </dgm:pt>
    <dgm:pt modelId="{839677CC-E0E5-46A6-8EA9-D134581DFD85}">
      <dgm:prSet phldrT="[Text]" custT="1"/>
      <dgm:spPr/>
      <dgm:t>
        <a:bodyPr/>
        <a:lstStyle/>
        <a:p>
          <a:r>
            <a:rPr lang="en-US" sz="2400" dirty="0"/>
            <a:t>Stick to the facts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995F2542-531E-4379-AEB8-5FFFD2104C02}" type="parTrans" cxnId="{B171D42E-581D-4377-89B4-A2E05F5A9473}">
      <dgm:prSet/>
      <dgm:spPr/>
      <dgm:t>
        <a:bodyPr/>
        <a:lstStyle/>
        <a:p>
          <a:endParaRPr lang="en-US"/>
        </a:p>
      </dgm:t>
    </dgm:pt>
    <dgm:pt modelId="{A2B738B6-1E06-4EAD-B4DB-B091BD28704D}" type="sibTrans" cxnId="{B171D42E-581D-4377-89B4-A2E05F5A9473}">
      <dgm:prSet/>
      <dgm:spPr/>
      <dgm:t>
        <a:bodyPr/>
        <a:lstStyle/>
        <a:p>
          <a:endParaRPr lang="en-US"/>
        </a:p>
      </dgm:t>
    </dgm:pt>
    <dgm:pt modelId="{C9F2D896-9371-418D-8C80-81A956F1C549}">
      <dgm:prSet phldrT="[Text]" custT="1"/>
      <dgm:spPr/>
      <dgm:t>
        <a:bodyPr/>
        <a:lstStyle/>
        <a:p>
          <a:r>
            <a:rPr lang="en-US" sz="2400" dirty="0"/>
            <a:t>Remain impartial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88E8D8A6-5A56-41E2-8C83-AD8480B1A1F0}" type="parTrans" cxnId="{25F3E1F5-A70B-401B-9A5E-2C67EE50BDF3}">
      <dgm:prSet/>
      <dgm:spPr/>
      <dgm:t>
        <a:bodyPr/>
        <a:lstStyle/>
        <a:p>
          <a:endParaRPr lang="en-US"/>
        </a:p>
      </dgm:t>
    </dgm:pt>
    <dgm:pt modelId="{0C6EAFDE-04BD-40BC-8F16-423751648308}" type="sibTrans" cxnId="{25F3E1F5-A70B-401B-9A5E-2C67EE50BDF3}">
      <dgm:prSet/>
      <dgm:spPr/>
      <dgm:t>
        <a:bodyPr/>
        <a:lstStyle/>
        <a:p>
          <a:endParaRPr lang="en-US"/>
        </a:p>
      </dgm:t>
    </dgm:pt>
    <dgm:pt modelId="{C395EC22-1638-4233-9534-E6072913CAB1}">
      <dgm:prSet phldrT="[Text]" custT="1"/>
      <dgm:spPr/>
      <dgm:t>
        <a:bodyPr/>
        <a:lstStyle/>
        <a:p>
          <a:r>
            <a:rPr lang="en-US" sz="2400" dirty="0"/>
            <a:t>Never volunteer information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0F2B8866-2AFF-499D-93D7-85B0EF4873F6}" type="parTrans" cxnId="{75C7BE2C-9AE5-4A93-94EC-8CFBF3B43AED}">
      <dgm:prSet/>
      <dgm:spPr/>
      <dgm:t>
        <a:bodyPr/>
        <a:lstStyle/>
        <a:p>
          <a:endParaRPr lang="en-US"/>
        </a:p>
      </dgm:t>
    </dgm:pt>
    <dgm:pt modelId="{19573E62-2223-46D3-A766-49F7134843D6}" type="sibTrans" cxnId="{75C7BE2C-9AE5-4A93-94EC-8CFBF3B43AED}">
      <dgm:prSet/>
      <dgm:spPr/>
      <dgm:t>
        <a:bodyPr/>
        <a:lstStyle/>
        <a:p>
          <a:endParaRPr lang="en-US"/>
        </a:p>
      </dgm:t>
    </dgm:pt>
    <dgm:pt modelId="{B2D4452B-847D-47E5-96E5-B101DB48F9F1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2400" dirty="0"/>
            <a:t>Be brief, factual, and truthful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748483AA-EB2E-4493-9E52-8578694D831C}" type="parTrans" cxnId="{4933F251-94E9-4C4C-8113-AF5D34CCA821}">
      <dgm:prSet/>
      <dgm:spPr/>
      <dgm:t>
        <a:bodyPr/>
        <a:lstStyle/>
        <a:p>
          <a:endParaRPr lang="en-US"/>
        </a:p>
      </dgm:t>
    </dgm:pt>
    <dgm:pt modelId="{5A73B299-48E3-429C-B8BB-5CBD3E568632}" type="sibTrans" cxnId="{4933F251-94E9-4C4C-8113-AF5D34CCA821}">
      <dgm:prSet/>
      <dgm:spPr/>
      <dgm:t>
        <a:bodyPr/>
        <a:lstStyle/>
        <a:p>
          <a:endParaRPr lang="en-US"/>
        </a:p>
      </dgm:t>
    </dgm:pt>
    <dgm:pt modelId="{B906C276-3C8E-4AAC-9815-2C4022750C97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Anticipate personal attacks, challenges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161E6DB9-32D3-4ECA-BCC1-128AF1A48D2F}" type="parTrans" cxnId="{E501CB39-9EA6-4643-AA1F-A78BDC27087B}">
      <dgm:prSet/>
      <dgm:spPr/>
      <dgm:t>
        <a:bodyPr/>
        <a:lstStyle/>
        <a:p>
          <a:endParaRPr lang="en-US"/>
        </a:p>
      </dgm:t>
    </dgm:pt>
    <dgm:pt modelId="{6911AE47-2622-41D2-91A9-47F3DDA74604}" type="sibTrans" cxnId="{E501CB39-9EA6-4643-AA1F-A78BDC27087B}">
      <dgm:prSet/>
      <dgm:spPr/>
      <dgm:t>
        <a:bodyPr/>
        <a:lstStyle/>
        <a:p>
          <a:endParaRPr lang="en-US"/>
        </a:p>
      </dgm:t>
    </dgm:pt>
    <dgm:pt modelId="{03474A7E-CBB0-48CC-AAFE-6F74CD3113E3}">
      <dgm:prSet phldrT="[Text]" custT="1"/>
      <dgm:spPr/>
      <dgm:t>
        <a:bodyPr/>
        <a:lstStyle/>
        <a:p>
          <a:endParaRPr lang="en-US" dirty="0"/>
        </a:p>
      </dgm:t>
    </dgm:pt>
    <dgm:pt modelId="{2468C8E4-4EBD-415C-B994-229F5F65A8AF}" type="parTrans" cxnId="{4CF7BA5E-A2FD-47BF-BBF3-9EFA60593EAE}">
      <dgm:prSet/>
      <dgm:spPr/>
      <dgm:t>
        <a:bodyPr/>
        <a:lstStyle/>
        <a:p>
          <a:endParaRPr lang="en-US"/>
        </a:p>
      </dgm:t>
    </dgm:pt>
    <dgm:pt modelId="{4CBE84A0-509D-42C7-ACBF-C864BC2ADEC0}" type="sibTrans" cxnId="{4CF7BA5E-A2FD-47BF-BBF3-9EFA60593EAE}">
      <dgm:prSet/>
      <dgm:spPr/>
      <dgm:t>
        <a:bodyPr/>
        <a:lstStyle/>
        <a:p>
          <a:endParaRPr lang="en-US"/>
        </a:p>
      </dgm:t>
    </dgm:pt>
    <dgm:pt modelId="{5D70AB23-026F-426C-842F-5F9F0B6EC57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If you don’t know the answer, say “I don’t know”</a:t>
          </a:r>
        </a:p>
      </dgm:t>
      <dgm:extLst>
        <a:ext uri="{E40237B7-FDA0-4F09-8148-C483321AD2D9}">
          <dgm14:cNvPr xmlns:dgm14="http://schemas.microsoft.com/office/drawing/2010/diagram" id="0" name="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/>
        </a:ext>
      </dgm:extLst>
    </dgm:pt>
    <dgm:pt modelId="{384E5C12-A0E8-49C6-B0F0-A0F98CF56332}" type="parTrans" cxnId="{F2FEC639-1EAB-4EEE-A0A2-1A2876A731CF}">
      <dgm:prSet/>
      <dgm:spPr/>
      <dgm:t>
        <a:bodyPr/>
        <a:lstStyle/>
        <a:p>
          <a:endParaRPr lang="en-US"/>
        </a:p>
      </dgm:t>
    </dgm:pt>
    <dgm:pt modelId="{E294B315-8734-46B3-B8D8-AC4A9020D3B0}" type="sibTrans" cxnId="{F2FEC639-1EAB-4EEE-A0A2-1A2876A731CF}">
      <dgm:prSet/>
      <dgm:spPr/>
      <dgm:t>
        <a:bodyPr/>
        <a:lstStyle/>
        <a:p>
          <a:endParaRPr lang="en-US"/>
        </a:p>
      </dgm:t>
    </dgm:pt>
    <dgm:pt modelId="{DC57A2C9-FBC8-4064-A622-0788C29EAAA1}" type="pres">
      <dgm:prSet presAssocID="{26452756-22BE-430B-81FD-F922182D2E7D}" presName="Name0" presStyleCnt="0">
        <dgm:presLayoutVars>
          <dgm:chMax val="7"/>
          <dgm:chPref val="7"/>
          <dgm:dir/>
        </dgm:presLayoutVars>
      </dgm:prSet>
      <dgm:spPr/>
    </dgm:pt>
    <dgm:pt modelId="{E09188A4-B474-4F48-AFF6-3FA26A5BAF68}" type="pres">
      <dgm:prSet presAssocID="{26452756-22BE-430B-81FD-F922182D2E7D}" presName="Name1" presStyleCnt="0"/>
      <dgm:spPr/>
    </dgm:pt>
    <dgm:pt modelId="{D2472BBE-0803-417E-8297-D6150E0CF277}" type="pres">
      <dgm:prSet presAssocID="{26452756-22BE-430B-81FD-F922182D2E7D}" presName="cycle" presStyleCnt="0"/>
      <dgm:spPr/>
    </dgm:pt>
    <dgm:pt modelId="{4A574397-A453-48C3-B927-02A2492FAF05}" type="pres">
      <dgm:prSet presAssocID="{26452756-22BE-430B-81FD-F922182D2E7D}" presName="srcNode" presStyleLbl="node1" presStyleIdx="0" presStyleCnt="7"/>
      <dgm:spPr/>
    </dgm:pt>
    <dgm:pt modelId="{86D5FED4-7369-4EBB-869C-A535BDF931CD}" type="pres">
      <dgm:prSet presAssocID="{26452756-22BE-430B-81FD-F922182D2E7D}" presName="conn" presStyleLbl="parChTrans1D2" presStyleIdx="0" presStyleCnt="1"/>
      <dgm:spPr/>
      <dgm:t>
        <a:bodyPr/>
        <a:lstStyle/>
        <a:p>
          <a:endParaRPr lang="en-US"/>
        </a:p>
      </dgm:t>
    </dgm:pt>
    <dgm:pt modelId="{7E75298F-C819-49EE-A193-3DB24DEB7306}" type="pres">
      <dgm:prSet presAssocID="{26452756-22BE-430B-81FD-F922182D2E7D}" presName="extraNode" presStyleLbl="node1" presStyleIdx="0" presStyleCnt="7"/>
      <dgm:spPr/>
    </dgm:pt>
    <dgm:pt modelId="{9400B54D-61D9-47FE-B0D4-2CB650B8E75B}" type="pres">
      <dgm:prSet presAssocID="{26452756-22BE-430B-81FD-F922182D2E7D}" presName="dstNode" presStyleLbl="node1" presStyleIdx="0" presStyleCnt="7"/>
      <dgm:spPr/>
    </dgm:pt>
    <dgm:pt modelId="{79AA4DC7-6DBA-4320-A72D-0137925CA6C2}" type="pres">
      <dgm:prSet presAssocID="{BEFC46E6-6D20-449A-A3DC-1422F99E3CBB}" presName="text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1D51DE-CDF7-447D-AFD7-832CD091B3E6}" type="pres">
      <dgm:prSet presAssocID="{BEFC46E6-6D20-449A-A3DC-1422F99E3CBB}" presName="accent_1" presStyleCnt="0"/>
      <dgm:spPr/>
    </dgm:pt>
    <dgm:pt modelId="{CE28DE0A-63CB-4E2F-AD57-DD968CD0BDCE}" type="pres">
      <dgm:prSet presAssocID="{BEFC46E6-6D20-449A-A3DC-1422F99E3CBB}" presName="accentRepeatNode" presStyleLbl="solidFgAcc1" presStyleIdx="0" presStyleCnt="7"/>
      <dgm:spPr/>
    </dgm:pt>
    <dgm:pt modelId="{DF7AAF12-5854-435D-999B-D28A72C92FD0}" type="pres">
      <dgm:prSet presAssocID="{839677CC-E0E5-46A6-8EA9-D134581DFD85}" presName="text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60CD85-61A3-4BFA-92E8-0E3D68390C64}" type="pres">
      <dgm:prSet presAssocID="{839677CC-E0E5-46A6-8EA9-D134581DFD85}" presName="accent_2" presStyleCnt="0"/>
      <dgm:spPr/>
    </dgm:pt>
    <dgm:pt modelId="{F29403BA-D37A-4150-896A-799DE07CAA95}" type="pres">
      <dgm:prSet presAssocID="{839677CC-E0E5-46A6-8EA9-D134581DFD85}" presName="accentRepeatNode" presStyleLbl="solidFgAcc1" presStyleIdx="1" presStyleCnt="7"/>
      <dgm:spPr/>
    </dgm:pt>
    <dgm:pt modelId="{457FEAC1-993E-4323-846A-E04129A82705}" type="pres">
      <dgm:prSet presAssocID="{C9F2D896-9371-418D-8C80-81A956F1C549}" presName="text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1C843-10C5-433F-804F-EAFFB77F234A}" type="pres">
      <dgm:prSet presAssocID="{C9F2D896-9371-418D-8C80-81A956F1C549}" presName="accent_3" presStyleCnt="0"/>
      <dgm:spPr/>
    </dgm:pt>
    <dgm:pt modelId="{A0704322-510F-4E24-88AF-F0397A72C553}" type="pres">
      <dgm:prSet presAssocID="{C9F2D896-9371-418D-8C80-81A956F1C549}" presName="accentRepeatNode" presStyleLbl="solidFgAcc1" presStyleIdx="2" presStyleCnt="7"/>
      <dgm:spPr/>
    </dgm:pt>
    <dgm:pt modelId="{1F224BEF-0FFC-4F21-B83B-1E05B4330132}" type="pres">
      <dgm:prSet presAssocID="{C395EC22-1638-4233-9534-E6072913CAB1}" presName="text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444581-9C98-44FD-ABB5-E1B1DED3DE43}" type="pres">
      <dgm:prSet presAssocID="{C395EC22-1638-4233-9534-E6072913CAB1}" presName="accent_4" presStyleCnt="0"/>
      <dgm:spPr/>
    </dgm:pt>
    <dgm:pt modelId="{9219E6F5-1AE4-4F96-9168-F503F2342AFD}" type="pres">
      <dgm:prSet presAssocID="{C395EC22-1638-4233-9534-E6072913CAB1}" presName="accentRepeatNode" presStyleLbl="solidFgAcc1" presStyleIdx="3" presStyleCnt="7"/>
      <dgm:spPr/>
    </dgm:pt>
    <dgm:pt modelId="{395CEF86-A677-4208-85AE-310F72D9BAB8}" type="pres">
      <dgm:prSet presAssocID="{B2D4452B-847D-47E5-96E5-B101DB48F9F1}" presName="text_5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9119D4-E8F0-4234-AE89-79A74922B407}" type="pres">
      <dgm:prSet presAssocID="{B2D4452B-847D-47E5-96E5-B101DB48F9F1}" presName="accent_5" presStyleCnt="0"/>
      <dgm:spPr/>
    </dgm:pt>
    <dgm:pt modelId="{2E834018-FCA8-412E-9E56-EDCA3105DCC7}" type="pres">
      <dgm:prSet presAssocID="{B2D4452B-847D-47E5-96E5-B101DB48F9F1}" presName="accentRepeatNode" presStyleLbl="solidFgAcc1" presStyleIdx="4" presStyleCnt="7"/>
      <dgm:spPr/>
    </dgm:pt>
    <dgm:pt modelId="{ED17381E-F7AC-4F9F-A1B0-7044B3CD992E}" type="pres">
      <dgm:prSet presAssocID="{5D70AB23-026F-426C-842F-5F9F0B6EC571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07B920-0EF0-4ECF-8BB1-6265787D7E0A}" type="pres">
      <dgm:prSet presAssocID="{5D70AB23-026F-426C-842F-5F9F0B6EC571}" presName="accent_6" presStyleCnt="0"/>
      <dgm:spPr/>
    </dgm:pt>
    <dgm:pt modelId="{BF19320C-DE3A-4E1B-9E06-1D822DAD3528}" type="pres">
      <dgm:prSet presAssocID="{5D70AB23-026F-426C-842F-5F9F0B6EC571}" presName="accentRepeatNode" presStyleLbl="solidFgAcc1" presStyleIdx="5" presStyleCnt="7"/>
      <dgm:spPr/>
    </dgm:pt>
    <dgm:pt modelId="{23C510DC-CCFA-4F4C-ABCC-5CF8F1A54448}" type="pres">
      <dgm:prSet presAssocID="{B906C276-3C8E-4AAC-9815-2C4022750C97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D5094C-7CC8-4C84-8F5E-85359D196261}" type="pres">
      <dgm:prSet presAssocID="{B906C276-3C8E-4AAC-9815-2C4022750C97}" presName="accent_7" presStyleCnt="0"/>
      <dgm:spPr/>
    </dgm:pt>
    <dgm:pt modelId="{E1A37D98-2ADF-44CB-BE9A-29684B235332}" type="pres">
      <dgm:prSet presAssocID="{B906C276-3C8E-4AAC-9815-2C4022750C97}" presName="accentRepeatNode" presStyleLbl="solidFgAcc1" presStyleIdx="6" presStyleCnt="7"/>
      <dgm:spPr/>
    </dgm:pt>
  </dgm:ptLst>
  <dgm:cxnLst>
    <dgm:cxn modelId="{A8AE959D-DDEF-40C0-864A-B2D8A041EE52}" type="presOf" srcId="{26452756-22BE-430B-81FD-F922182D2E7D}" destId="{DC57A2C9-FBC8-4064-A622-0788C29EAAA1}" srcOrd="0" destOrd="0" presId="urn:microsoft.com/office/officeart/2008/layout/VerticalCurvedList"/>
    <dgm:cxn modelId="{F2FEC639-1EAB-4EEE-A0A2-1A2876A731CF}" srcId="{26452756-22BE-430B-81FD-F922182D2E7D}" destId="{5D70AB23-026F-426C-842F-5F9F0B6EC571}" srcOrd="5" destOrd="0" parTransId="{384E5C12-A0E8-49C6-B0F0-A0F98CF56332}" sibTransId="{E294B315-8734-46B3-B8D8-AC4A9020D3B0}"/>
    <dgm:cxn modelId="{25F3E1F5-A70B-401B-9A5E-2C67EE50BDF3}" srcId="{26452756-22BE-430B-81FD-F922182D2E7D}" destId="{C9F2D896-9371-418D-8C80-81A956F1C549}" srcOrd="2" destOrd="0" parTransId="{88E8D8A6-5A56-41E2-8C83-AD8480B1A1F0}" sibTransId="{0C6EAFDE-04BD-40BC-8F16-423751648308}"/>
    <dgm:cxn modelId="{DB4D35D5-BDF5-4617-8D2C-EF9EF5C316FA}" type="presOf" srcId="{839677CC-E0E5-46A6-8EA9-D134581DFD85}" destId="{DF7AAF12-5854-435D-999B-D28A72C92FD0}" srcOrd="0" destOrd="0" presId="urn:microsoft.com/office/officeart/2008/layout/VerticalCurvedList"/>
    <dgm:cxn modelId="{E7009987-4A2A-49D4-8591-64BCE3EC0228}" type="presOf" srcId="{C395EC22-1638-4233-9534-E6072913CAB1}" destId="{1F224BEF-0FFC-4F21-B83B-1E05B4330132}" srcOrd="0" destOrd="0" presId="urn:microsoft.com/office/officeart/2008/layout/VerticalCurvedList"/>
    <dgm:cxn modelId="{E615DC12-5E9D-4FAB-B5E2-1BBD9D9BA8C3}" type="presOf" srcId="{5D70AB23-026F-426C-842F-5F9F0B6EC571}" destId="{ED17381E-F7AC-4F9F-A1B0-7044B3CD992E}" srcOrd="0" destOrd="0" presId="urn:microsoft.com/office/officeart/2008/layout/VerticalCurvedList"/>
    <dgm:cxn modelId="{989696D4-601A-42DA-B643-D373E53ED3BF}" srcId="{26452756-22BE-430B-81FD-F922182D2E7D}" destId="{BEFC46E6-6D20-449A-A3DC-1422F99E3CBB}" srcOrd="0" destOrd="0" parTransId="{5AD4F61F-8C42-4B6C-8C8D-FD29881B2F3D}" sibTransId="{F03EADF5-E121-4BDD-A044-8A504A319A3D}"/>
    <dgm:cxn modelId="{8A36E384-93DB-4BCD-9CA3-428A995593E5}" type="presOf" srcId="{C9F2D896-9371-418D-8C80-81A956F1C549}" destId="{457FEAC1-993E-4323-846A-E04129A82705}" srcOrd="0" destOrd="0" presId="urn:microsoft.com/office/officeart/2008/layout/VerticalCurvedList"/>
    <dgm:cxn modelId="{B171D42E-581D-4377-89B4-A2E05F5A9473}" srcId="{26452756-22BE-430B-81FD-F922182D2E7D}" destId="{839677CC-E0E5-46A6-8EA9-D134581DFD85}" srcOrd="1" destOrd="0" parTransId="{995F2542-531E-4379-AEB8-5FFFD2104C02}" sibTransId="{A2B738B6-1E06-4EAD-B4DB-B091BD28704D}"/>
    <dgm:cxn modelId="{4CF7BA5E-A2FD-47BF-BBF3-9EFA60593EAE}" srcId="{26452756-22BE-430B-81FD-F922182D2E7D}" destId="{03474A7E-CBB0-48CC-AAFE-6F74CD3113E3}" srcOrd="7" destOrd="0" parTransId="{2468C8E4-4EBD-415C-B994-229F5F65A8AF}" sibTransId="{4CBE84A0-509D-42C7-ACBF-C864BC2ADEC0}"/>
    <dgm:cxn modelId="{4933F251-94E9-4C4C-8113-AF5D34CCA821}" srcId="{26452756-22BE-430B-81FD-F922182D2E7D}" destId="{B2D4452B-847D-47E5-96E5-B101DB48F9F1}" srcOrd="4" destOrd="0" parTransId="{748483AA-EB2E-4493-9E52-8578694D831C}" sibTransId="{5A73B299-48E3-429C-B8BB-5CBD3E568632}"/>
    <dgm:cxn modelId="{7667D2B9-288E-4BA2-8F4B-2AC7E207DE80}" type="presOf" srcId="{F03EADF5-E121-4BDD-A044-8A504A319A3D}" destId="{86D5FED4-7369-4EBB-869C-A535BDF931CD}" srcOrd="0" destOrd="0" presId="urn:microsoft.com/office/officeart/2008/layout/VerticalCurvedList"/>
    <dgm:cxn modelId="{2EB49F0A-1FFA-4764-B545-BF3ADFEAACDA}" type="presOf" srcId="{B906C276-3C8E-4AAC-9815-2C4022750C97}" destId="{23C510DC-CCFA-4F4C-ABCC-5CF8F1A54448}" srcOrd="0" destOrd="0" presId="urn:microsoft.com/office/officeart/2008/layout/VerticalCurvedList"/>
    <dgm:cxn modelId="{75C7BE2C-9AE5-4A93-94EC-8CFBF3B43AED}" srcId="{26452756-22BE-430B-81FD-F922182D2E7D}" destId="{C395EC22-1638-4233-9534-E6072913CAB1}" srcOrd="3" destOrd="0" parTransId="{0F2B8866-2AFF-499D-93D7-85B0EF4873F6}" sibTransId="{19573E62-2223-46D3-A766-49F7134843D6}"/>
    <dgm:cxn modelId="{4A3DDDCC-D4DE-4031-984C-412C878494C3}" type="presOf" srcId="{BEFC46E6-6D20-449A-A3DC-1422F99E3CBB}" destId="{79AA4DC7-6DBA-4320-A72D-0137925CA6C2}" srcOrd="0" destOrd="0" presId="urn:microsoft.com/office/officeart/2008/layout/VerticalCurvedList"/>
    <dgm:cxn modelId="{E501CB39-9EA6-4643-AA1F-A78BDC27087B}" srcId="{26452756-22BE-430B-81FD-F922182D2E7D}" destId="{B906C276-3C8E-4AAC-9815-2C4022750C97}" srcOrd="6" destOrd="0" parTransId="{161E6DB9-32D3-4ECA-BCC1-128AF1A48D2F}" sibTransId="{6911AE47-2622-41D2-91A9-47F3DDA74604}"/>
    <dgm:cxn modelId="{ACECBC6E-7D5E-434D-9D9E-537B23442DAF}" type="presOf" srcId="{B2D4452B-847D-47E5-96E5-B101DB48F9F1}" destId="{395CEF86-A677-4208-85AE-310F72D9BAB8}" srcOrd="0" destOrd="0" presId="urn:microsoft.com/office/officeart/2008/layout/VerticalCurvedList"/>
    <dgm:cxn modelId="{65D62C9A-784E-47A6-A537-91C39EBE1297}" type="presParOf" srcId="{DC57A2C9-FBC8-4064-A622-0788C29EAAA1}" destId="{E09188A4-B474-4F48-AFF6-3FA26A5BAF68}" srcOrd="0" destOrd="0" presId="urn:microsoft.com/office/officeart/2008/layout/VerticalCurvedList"/>
    <dgm:cxn modelId="{DFD67966-A326-44D2-8DA5-85497CD998C6}" type="presParOf" srcId="{E09188A4-B474-4F48-AFF6-3FA26A5BAF68}" destId="{D2472BBE-0803-417E-8297-D6150E0CF277}" srcOrd="0" destOrd="0" presId="urn:microsoft.com/office/officeart/2008/layout/VerticalCurvedList"/>
    <dgm:cxn modelId="{D2C85F6A-84AF-446E-80D6-7E959623D985}" type="presParOf" srcId="{D2472BBE-0803-417E-8297-D6150E0CF277}" destId="{4A574397-A453-48C3-B927-02A2492FAF05}" srcOrd="0" destOrd="0" presId="urn:microsoft.com/office/officeart/2008/layout/VerticalCurvedList"/>
    <dgm:cxn modelId="{22461AB0-E4C0-407D-AA24-418FE813C05E}" type="presParOf" srcId="{D2472BBE-0803-417E-8297-D6150E0CF277}" destId="{86D5FED4-7369-4EBB-869C-A535BDF931CD}" srcOrd="1" destOrd="0" presId="urn:microsoft.com/office/officeart/2008/layout/VerticalCurvedList"/>
    <dgm:cxn modelId="{0E8A742B-104E-4C02-AA9E-9DD0CFEA28AD}" type="presParOf" srcId="{D2472BBE-0803-417E-8297-D6150E0CF277}" destId="{7E75298F-C819-49EE-A193-3DB24DEB7306}" srcOrd="2" destOrd="0" presId="urn:microsoft.com/office/officeart/2008/layout/VerticalCurvedList"/>
    <dgm:cxn modelId="{8A17A7EA-F6E1-481D-A36C-B8BAA0CD470A}" type="presParOf" srcId="{D2472BBE-0803-417E-8297-D6150E0CF277}" destId="{9400B54D-61D9-47FE-B0D4-2CB650B8E75B}" srcOrd="3" destOrd="0" presId="urn:microsoft.com/office/officeart/2008/layout/VerticalCurvedList"/>
    <dgm:cxn modelId="{D511B880-A303-4822-B85C-BD84784548D4}" type="presParOf" srcId="{E09188A4-B474-4F48-AFF6-3FA26A5BAF68}" destId="{79AA4DC7-6DBA-4320-A72D-0137925CA6C2}" srcOrd="1" destOrd="0" presId="urn:microsoft.com/office/officeart/2008/layout/VerticalCurvedList"/>
    <dgm:cxn modelId="{61943621-C416-41A1-9814-F946C0016A29}" type="presParOf" srcId="{E09188A4-B474-4F48-AFF6-3FA26A5BAF68}" destId="{191D51DE-CDF7-447D-AFD7-832CD091B3E6}" srcOrd="2" destOrd="0" presId="urn:microsoft.com/office/officeart/2008/layout/VerticalCurvedList"/>
    <dgm:cxn modelId="{2EBB2B56-9BBF-477B-993E-48346428F920}" type="presParOf" srcId="{191D51DE-CDF7-447D-AFD7-832CD091B3E6}" destId="{CE28DE0A-63CB-4E2F-AD57-DD968CD0BDCE}" srcOrd="0" destOrd="0" presId="urn:microsoft.com/office/officeart/2008/layout/VerticalCurvedList"/>
    <dgm:cxn modelId="{B3495561-D94F-47E4-9106-EC4E774761E6}" type="presParOf" srcId="{E09188A4-B474-4F48-AFF6-3FA26A5BAF68}" destId="{DF7AAF12-5854-435D-999B-D28A72C92FD0}" srcOrd="3" destOrd="0" presId="urn:microsoft.com/office/officeart/2008/layout/VerticalCurvedList"/>
    <dgm:cxn modelId="{0D627075-19C7-4FBB-92FB-6922B9183532}" type="presParOf" srcId="{E09188A4-B474-4F48-AFF6-3FA26A5BAF68}" destId="{E860CD85-61A3-4BFA-92E8-0E3D68390C64}" srcOrd="4" destOrd="0" presId="urn:microsoft.com/office/officeart/2008/layout/VerticalCurvedList"/>
    <dgm:cxn modelId="{4885FD8D-6ECB-427F-A783-AF68A26828F0}" type="presParOf" srcId="{E860CD85-61A3-4BFA-92E8-0E3D68390C64}" destId="{F29403BA-D37A-4150-896A-799DE07CAA95}" srcOrd="0" destOrd="0" presId="urn:microsoft.com/office/officeart/2008/layout/VerticalCurvedList"/>
    <dgm:cxn modelId="{F4BBEE0C-2C86-42BD-AD04-4E174FA77E51}" type="presParOf" srcId="{E09188A4-B474-4F48-AFF6-3FA26A5BAF68}" destId="{457FEAC1-993E-4323-846A-E04129A82705}" srcOrd="5" destOrd="0" presId="urn:microsoft.com/office/officeart/2008/layout/VerticalCurvedList"/>
    <dgm:cxn modelId="{BA7F221D-7325-496D-A803-B418C0C626BA}" type="presParOf" srcId="{E09188A4-B474-4F48-AFF6-3FA26A5BAF68}" destId="{98A1C843-10C5-433F-804F-EAFFB77F234A}" srcOrd="6" destOrd="0" presId="urn:microsoft.com/office/officeart/2008/layout/VerticalCurvedList"/>
    <dgm:cxn modelId="{E1A1850A-C73E-4E81-9676-084936A20AE4}" type="presParOf" srcId="{98A1C843-10C5-433F-804F-EAFFB77F234A}" destId="{A0704322-510F-4E24-88AF-F0397A72C553}" srcOrd="0" destOrd="0" presId="urn:microsoft.com/office/officeart/2008/layout/VerticalCurvedList"/>
    <dgm:cxn modelId="{1651327E-29CB-4D8E-9DA9-FD00AA95F49E}" type="presParOf" srcId="{E09188A4-B474-4F48-AFF6-3FA26A5BAF68}" destId="{1F224BEF-0FFC-4F21-B83B-1E05B4330132}" srcOrd="7" destOrd="0" presId="urn:microsoft.com/office/officeart/2008/layout/VerticalCurvedList"/>
    <dgm:cxn modelId="{553ED727-4D8A-4312-A939-368AB733D2C8}" type="presParOf" srcId="{E09188A4-B474-4F48-AFF6-3FA26A5BAF68}" destId="{FA444581-9C98-44FD-ABB5-E1B1DED3DE43}" srcOrd="8" destOrd="0" presId="urn:microsoft.com/office/officeart/2008/layout/VerticalCurvedList"/>
    <dgm:cxn modelId="{536C4D05-D740-4EE9-9470-6376DD3C189A}" type="presParOf" srcId="{FA444581-9C98-44FD-ABB5-E1B1DED3DE43}" destId="{9219E6F5-1AE4-4F96-9168-F503F2342AFD}" srcOrd="0" destOrd="0" presId="urn:microsoft.com/office/officeart/2008/layout/VerticalCurvedList"/>
    <dgm:cxn modelId="{94AA64BF-25A2-40A1-A0CB-2A2CAA90A881}" type="presParOf" srcId="{E09188A4-B474-4F48-AFF6-3FA26A5BAF68}" destId="{395CEF86-A677-4208-85AE-310F72D9BAB8}" srcOrd="9" destOrd="0" presId="urn:microsoft.com/office/officeart/2008/layout/VerticalCurvedList"/>
    <dgm:cxn modelId="{A9D0DFEB-C598-46C7-84BF-9CF7F0F3DC3E}" type="presParOf" srcId="{E09188A4-B474-4F48-AFF6-3FA26A5BAF68}" destId="{979119D4-E8F0-4234-AE89-79A74922B407}" srcOrd="10" destOrd="0" presId="urn:microsoft.com/office/officeart/2008/layout/VerticalCurvedList"/>
    <dgm:cxn modelId="{B7AFDC94-DFCB-42A9-B9E9-357FCFAC784F}" type="presParOf" srcId="{979119D4-E8F0-4234-AE89-79A74922B407}" destId="{2E834018-FCA8-412E-9E56-EDCA3105DCC7}" srcOrd="0" destOrd="0" presId="urn:microsoft.com/office/officeart/2008/layout/VerticalCurvedList"/>
    <dgm:cxn modelId="{7BD6184A-05D3-4501-BE2B-E37E8CC860EC}" type="presParOf" srcId="{E09188A4-B474-4F48-AFF6-3FA26A5BAF68}" destId="{ED17381E-F7AC-4F9F-A1B0-7044B3CD992E}" srcOrd="11" destOrd="0" presId="urn:microsoft.com/office/officeart/2008/layout/VerticalCurvedList"/>
    <dgm:cxn modelId="{3C5FD91B-3495-442D-9F44-4C1AE23BF159}" type="presParOf" srcId="{E09188A4-B474-4F48-AFF6-3FA26A5BAF68}" destId="{C407B920-0EF0-4ECF-8BB1-6265787D7E0A}" srcOrd="12" destOrd="0" presId="urn:microsoft.com/office/officeart/2008/layout/VerticalCurvedList"/>
    <dgm:cxn modelId="{A5B07F47-1726-4D11-A13A-6299DA2BD0EE}" type="presParOf" srcId="{C407B920-0EF0-4ECF-8BB1-6265787D7E0A}" destId="{BF19320C-DE3A-4E1B-9E06-1D822DAD3528}" srcOrd="0" destOrd="0" presId="urn:microsoft.com/office/officeart/2008/layout/VerticalCurvedList"/>
    <dgm:cxn modelId="{753FEF23-2166-4A78-9463-0E859DC808DE}" type="presParOf" srcId="{E09188A4-B474-4F48-AFF6-3FA26A5BAF68}" destId="{23C510DC-CCFA-4F4C-ABCC-5CF8F1A54448}" srcOrd="13" destOrd="0" presId="urn:microsoft.com/office/officeart/2008/layout/VerticalCurvedList"/>
    <dgm:cxn modelId="{F425B98E-1819-4431-ADE5-6F85501B895E}" type="presParOf" srcId="{E09188A4-B474-4F48-AFF6-3FA26A5BAF68}" destId="{4BD5094C-7CC8-4C84-8F5E-85359D196261}" srcOrd="14" destOrd="0" presId="urn:microsoft.com/office/officeart/2008/layout/VerticalCurvedList"/>
    <dgm:cxn modelId="{12901206-0139-498F-A38A-A0D33AAFAD9F}" type="presParOf" srcId="{4BD5094C-7CC8-4C84-8F5E-85359D196261}" destId="{E1A37D98-2ADF-44CB-BE9A-29684B23533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26452756-22BE-430B-81FD-F922182D2E7D}" type="doc">
      <dgm:prSet loTypeId="urn:microsoft.com/office/officeart/2005/8/layout/hierarchy3" loCatId="list" qsTypeId="urn:microsoft.com/office/officeart/2005/8/quickstyle/simple5" qsCatId="simple" csTypeId="urn:microsoft.com/office/officeart/2005/8/colors/accent2_3" csCatId="accent2" phldr="1"/>
      <dgm:spPr/>
    </dgm:pt>
    <dgm:pt modelId="{694ABAB1-5BB1-4212-9B5A-2A42631F5662}">
      <dgm:prSet phldrT="[Text]" custT="1"/>
      <dgm:spPr/>
      <dgm:t>
        <a:bodyPr/>
        <a:lstStyle/>
        <a:p>
          <a:r>
            <a:rPr lang="en-US" sz="2400" dirty="0"/>
            <a:t>Fact witness</a:t>
          </a:r>
        </a:p>
      </dgm:t>
    </dgm:pt>
    <dgm:pt modelId="{B32FCE97-8409-4D1E-882C-E72B9DC540D9}" type="parTrans" cxnId="{0A6F3F58-AB30-4495-83CB-85368F0EC239}">
      <dgm:prSet/>
      <dgm:spPr/>
      <dgm:t>
        <a:bodyPr/>
        <a:lstStyle/>
        <a:p>
          <a:endParaRPr lang="en-US"/>
        </a:p>
      </dgm:t>
    </dgm:pt>
    <dgm:pt modelId="{5DC95B7E-C753-4333-AB19-324D8A849547}" type="sibTrans" cxnId="{0A6F3F58-AB30-4495-83CB-85368F0EC239}">
      <dgm:prSet/>
      <dgm:spPr/>
      <dgm:t>
        <a:bodyPr/>
        <a:lstStyle/>
        <a:p>
          <a:endParaRPr lang="en-US"/>
        </a:p>
      </dgm:t>
    </dgm:pt>
    <dgm:pt modelId="{19228C07-994D-40A9-AA94-3CA830C9C0FE}">
      <dgm:prSet phldrT="[Text]" custT="1"/>
      <dgm:spPr/>
      <dgm:t>
        <a:bodyPr/>
        <a:lstStyle/>
        <a:p>
          <a:r>
            <a:rPr lang="en-US" sz="2000" dirty="0"/>
            <a:t>Facts without interpretation</a:t>
          </a:r>
        </a:p>
      </dgm:t>
    </dgm:pt>
    <dgm:pt modelId="{101C2D58-011B-452F-9E25-53938C8CB28F}" type="parTrans" cxnId="{1E837855-9460-4A98-AE3B-84DA05679A30}">
      <dgm:prSet/>
      <dgm:spPr/>
      <dgm:t>
        <a:bodyPr/>
        <a:lstStyle/>
        <a:p>
          <a:endParaRPr lang="en-US"/>
        </a:p>
      </dgm:t>
    </dgm:pt>
    <dgm:pt modelId="{A514C48F-5B1D-4226-9A86-88EA55395F85}" type="sibTrans" cxnId="{1E837855-9460-4A98-AE3B-84DA05679A30}">
      <dgm:prSet/>
      <dgm:spPr/>
      <dgm:t>
        <a:bodyPr/>
        <a:lstStyle/>
        <a:p>
          <a:endParaRPr lang="en-US"/>
        </a:p>
      </dgm:t>
    </dgm:pt>
    <dgm:pt modelId="{4545B87E-E208-4421-8BD8-30E67C2B0282}">
      <dgm:prSet phldrT="[Text]" custT="1"/>
      <dgm:spPr/>
      <dgm:t>
        <a:bodyPr/>
        <a:lstStyle/>
        <a:p>
          <a:r>
            <a:rPr lang="en-US" sz="2000" dirty="0"/>
            <a:t>Limited to what was seen, touched, smelled, tasted, heard</a:t>
          </a:r>
        </a:p>
      </dgm:t>
    </dgm:pt>
    <dgm:pt modelId="{705201A0-9B5B-453D-A683-210E9EE99D55}" type="parTrans" cxnId="{02FDA05C-1DC2-4C22-8235-0D1B0EB7E737}">
      <dgm:prSet/>
      <dgm:spPr/>
      <dgm:t>
        <a:bodyPr/>
        <a:lstStyle/>
        <a:p>
          <a:endParaRPr lang="en-US"/>
        </a:p>
      </dgm:t>
    </dgm:pt>
    <dgm:pt modelId="{17F49277-FD2F-4D4E-9581-4ED4317E1575}" type="sibTrans" cxnId="{02FDA05C-1DC2-4C22-8235-0D1B0EB7E737}">
      <dgm:prSet/>
      <dgm:spPr/>
      <dgm:t>
        <a:bodyPr/>
        <a:lstStyle/>
        <a:p>
          <a:endParaRPr lang="en-US"/>
        </a:p>
      </dgm:t>
    </dgm:pt>
    <dgm:pt modelId="{D36C1964-FCDD-45C0-B63A-5C5D0D9977F9}">
      <dgm:prSet phldrT="[Text]" custT="1"/>
      <dgm:spPr/>
      <dgm:t>
        <a:bodyPr/>
        <a:lstStyle/>
        <a:p>
          <a:r>
            <a:rPr lang="en-US" sz="2400" dirty="0"/>
            <a:t>Expert testimony</a:t>
          </a:r>
        </a:p>
      </dgm:t>
    </dgm:pt>
    <dgm:pt modelId="{B6E03B0E-F331-4875-BFE1-A1D01763B5E4}" type="parTrans" cxnId="{DDFF3883-0A83-40B4-B449-447AF7B38058}">
      <dgm:prSet/>
      <dgm:spPr/>
      <dgm:t>
        <a:bodyPr/>
        <a:lstStyle/>
        <a:p>
          <a:endParaRPr lang="en-US"/>
        </a:p>
      </dgm:t>
    </dgm:pt>
    <dgm:pt modelId="{49FACED8-8717-43CF-B5A4-6C70955B21D1}" type="sibTrans" cxnId="{DDFF3883-0A83-40B4-B449-447AF7B38058}">
      <dgm:prSet/>
      <dgm:spPr/>
      <dgm:t>
        <a:bodyPr/>
        <a:lstStyle/>
        <a:p>
          <a:endParaRPr lang="en-US"/>
        </a:p>
      </dgm:t>
    </dgm:pt>
    <dgm:pt modelId="{8E525C22-C55F-4FD5-ABFF-ED3E88944087}">
      <dgm:prSet phldrT="[Text]" custT="1"/>
      <dgm:spPr/>
      <dgm:t>
        <a:bodyPr/>
        <a:lstStyle/>
        <a:p>
          <a:r>
            <a:rPr lang="en-US" sz="2000" dirty="0"/>
            <a:t>Provides opinions</a:t>
          </a:r>
        </a:p>
      </dgm:t>
    </dgm:pt>
    <dgm:pt modelId="{6C96CB96-BCD7-455D-8F13-4A5345E7C970}" type="parTrans" cxnId="{44B2F850-00AA-4A12-863E-7F9A190FC36B}">
      <dgm:prSet/>
      <dgm:spPr/>
      <dgm:t>
        <a:bodyPr/>
        <a:lstStyle/>
        <a:p>
          <a:endParaRPr lang="en-US"/>
        </a:p>
      </dgm:t>
    </dgm:pt>
    <dgm:pt modelId="{4BA9005E-5972-423C-81C7-D7C9F88674AE}" type="sibTrans" cxnId="{44B2F850-00AA-4A12-863E-7F9A190FC36B}">
      <dgm:prSet/>
      <dgm:spPr/>
      <dgm:t>
        <a:bodyPr/>
        <a:lstStyle/>
        <a:p>
          <a:endParaRPr lang="en-US"/>
        </a:p>
      </dgm:t>
    </dgm:pt>
    <dgm:pt modelId="{693E109E-5747-4A21-BE04-E46B15609FAC}">
      <dgm:prSet phldrT="[Text]" custT="1"/>
      <dgm:spPr/>
      <dgm:t>
        <a:bodyPr/>
        <a:lstStyle/>
        <a:p>
          <a:r>
            <a:rPr lang="en-US" sz="2000" dirty="0"/>
            <a:t>Sufficient skill, expertise</a:t>
          </a:r>
        </a:p>
      </dgm:t>
    </dgm:pt>
    <dgm:pt modelId="{715E0477-3490-4099-B554-AADA11D2C95A}" type="parTrans" cxnId="{848B76B9-75E6-4588-BBC0-0F35B60D4CB5}">
      <dgm:prSet/>
      <dgm:spPr/>
      <dgm:t>
        <a:bodyPr/>
        <a:lstStyle/>
        <a:p>
          <a:endParaRPr lang="en-US"/>
        </a:p>
      </dgm:t>
    </dgm:pt>
    <dgm:pt modelId="{17B981B8-58F3-41A4-8FF3-5DC9129D232B}" type="sibTrans" cxnId="{848B76B9-75E6-4588-BBC0-0F35B60D4CB5}">
      <dgm:prSet/>
      <dgm:spPr/>
      <dgm:t>
        <a:bodyPr/>
        <a:lstStyle/>
        <a:p>
          <a:endParaRPr lang="en-US"/>
        </a:p>
      </dgm:t>
    </dgm:pt>
    <dgm:pt modelId="{C68E8631-DF89-40DB-8301-C26343730B2F}">
      <dgm:prSet phldrT="[Text]" custT="1"/>
      <dgm:spPr/>
      <dgm:t>
        <a:bodyPr/>
        <a:lstStyle/>
        <a:p>
          <a:r>
            <a:rPr lang="en-US" sz="2000" dirty="0"/>
            <a:t>Designated by the court</a:t>
          </a:r>
        </a:p>
      </dgm:t>
    </dgm:pt>
    <dgm:pt modelId="{DA50EA86-BFC9-4E1C-B80B-F5AEA62A755E}" type="parTrans" cxnId="{A409759F-E7A9-494C-A990-10576B51FCEB}">
      <dgm:prSet/>
      <dgm:spPr/>
      <dgm:t>
        <a:bodyPr/>
        <a:lstStyle/>
        <a:p>
          <a:endParaRPr lang="en-US"/>
        </a:p>
      </dgm:t>
    </dgm:pt>
    <dgm:pt modelId="{B052B845-B561-4E29-9024-A022604DDF7A}" type="sibTrans" cxnId="{A409759F-E7A9-494C-A990-10576B51FCEB}">
      <dgm:prSet/>
      <dgm:spPr/>
      <dgm:t>
        <a:bodyPr/>
        <a:lstStyle/>
        <a:p>
          <a:endParaRPr lang="en-US"/>
        </a:p>
      </dgm:t>
    </dgm:pt>
    <dgm:pt modelId="{F7874AE0-4475-4600-A3BD-B311A7B561B9}" type="pres">
      <dgm:prSet presAssocID="{26452756-22BE-430B-81FD-F922182D2E7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F7EC89-3C93-4383-8160-DA1A21906BAC}" type="pres">
      <dgm:prSet presAssocID="{694ABAB1-5BB1-4212-9B5A-2A42631F5662}" presName="root" presStyleCnt="0"/>
      <dgm:spPr/>
    </dgm:pt>
    <dgm:pt modelId="{1C4CB3FC-0D08-4C37-A417-D8F4E1CE3B9A}" type="pres">
      <dgm:prSet presAssocID="{694ABAB1-5BB1-4212-9B5A-2A42631F5662}" presName="rootComposite" presStyleCnt="0"/>
      <dgm:spPr/>
    </dgm:pt>
    <dgm:pt modelId="{488BD2DC-F7FE-43BB-AB0C-F7EBD0407C6D}" type="pres">
      <dgm:prSet presAssocID="{694ABAB1-5BB1-4212-9B5A-2A42631F5662}" presName="rootText" presStyleLbl="node1" presStyleIdx="0" presStyleCnt="2"/>
      <dgm:spPr/>
      <dgm:t>
        <a:bodyPr/>
        <a:lstStyle/>
        <a:p>
          <a:endParaRPr lang="en-US"/>
        </a:p>
      </dgm:t>
    </dgm:pt>
    <dgm:pt modelId="{D8B0EC62-65E5-4A2A-A403-F038E410C51A}" type="pres">
      <dgm:prSet presAssocID="{694ABAB1-5BB1-4212-9B5A-2A42631F5662}" presName="rootConnector" presStyleLbl="node1" presStyleIdx="0" presStyleCnt="2"/>
      <dgm:spPr/>
      <dgm:t>
        <a:bodyPr/>
        <a:lstStyle/>
        <a:p>
          <a:endParaRPr lang="en-US"/>
        </a:p>
      </dgm:t>
    </dgm:pt>
    <dgm:pt modelId="{10F00DEF-9A9D-4F62-B46E-10DCEE6E3D1F}" type="pres">
      <dgm:prSet presAssocID="{694ABAB1-5BB1-4212-9B5A-2A42631F5662}" presName="childShape" presStyleCnt="0"/>
      <dgm:spPr/>
    </dgm:pt>
    <dgm:pt modelId="{17C6BF6E-31A6-4AC9-8AC9-3CCDCFD4301C}" type="pres">
      <dgm:prSet presAssocID="{101C2D58-011B-452F-9E25-53938C8CB28F}" presName="Name13" presStyleLbl="parChTrans1D2" presStyleIdx="0" presStyleCnt="5"/>
      <dgm:spPr/>
      <dgm:t>
        <a:bodyPr/>
        <a:lstStyle/>
        <a:p>
          <a:endParaRPr lang="en-US"/>
        </a:p>
      </dgm:t>
    </dgm:pt>
    <dgm:pt modelId="{C3083790-7B5A-4736-9545-B3EF2BC09400}" type="pres">
      <dgm:prSet presAssocID="{19228C07-994D-40A9-AA94-3CA830C9C0FE}" presName="childText" presStyleLbl="bgAcc1" presStyleIdx="0" presStyleCnt="5" custScaleX="18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9AAD80-6058-4113-AD79-1092A6D2E902}" type="pres">
      <dgm:prSet presAssocID="{705201A0-9B5B-453D-A683-210E9EE99D55}" presName="Name13" presStyleLbl="parChTrans1D2" presStyleIdx="1" presStyleCnt="5"/>
      <dgm:spPr/>
      <dgm:t>
        <a:bodyPr/>
        <a:lstStyle/>
        <a:p>
          <a:endParaRPr lang="en-US"/>
        </a:p>
      </dgm:t>
    </dgm:pt>
    <dgm:pt modelId="{7BA3082E-22EF-4279-8680-E436F1FA5F49}" type="pres">
      <dgm:prSet presAssocID="{4545B87E-E208-4421-8BD8-30E67C2B0282}" presName="childText" presStyleLbl="bgAcc1" presStyleIdx="1" presStyleCnt="5" custScaleX="187029" custScaleY="1602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B13F9-2983-4E17-BC89-FA8B07477C96}" type="pres">
      <dgm:prSet presAssocID="{D36C1964-FCDD-45C0-B63A-5C5D0D9977F9}" presName="root" presStyleCnt="0"/>
      <dgm:spPr/>
    </dgm:pt>
    <dgm:pt modelId="{0EAECD06-6A9D-4242-9C49-23A600624F9C}" type="pres">
      <dgm:prSet presAssocID="{D36C1964-FCDD-45C0-B63A-5C5D0D9977F9}" presName="rootComposite" presStyleCnt="0"/>
      <dgm:spPr/>
    </dgm:pt>
    <dgm:pt modelId="{D7CEBB50-3BAA-4483-9CE3-711A218A4BF4}" type="pres">
      <dgm:prSet presAssocID="{D36C1964-FCDD-45C0-B63A-5C5D0D9977F9}" presName="rootText" presStyleLbl="node1" presStyleIdx="1" presStyleCnt="2"/>
      <dgm:spPr/>
      <dgm:t>
        <a:bodyPr/>
        <a:lstStyle/>
        <a:p>
          <a:endParaRPr lang="en-US"/>
        </a:p>
      </dgm:t>
    </dgm:pt>
    <dgm:pt modelId="{40F8BB7A-4E70-46C9-BD52-6CB0D1C60C2A}" type="pres">
      <dgm:prSet presAssocID="{D36C1964-FCDD-45C0-B63A-5C5D0D9977F9}" presName="rootConnector" presStyleLbl="node1" presStyleIdx="1" presStyleCnt="2"/>
      <dgm:spPr/>
      <dgm:t>
        <a:bodyPr/>
        <a:lstStyle/>
        <a:p>
          <a:endParaRPr lang="en-US"/>
        </a:p>
      </dgm:t>
    </dgm:pt>
    <dgm:pt modelId="{F786BB6E-A986-4EB2-9F33-1CE75E229735}" type="pres">
      <dgm:prSet presAssocID="{D36C1964-FCDD-45C0-B63A-5C5D0D9977F9}" presName="childShape" presStyleCnt="0"/>
      <dgm:spPr/>
    </dgm:pt>
    <dgm:pt modelId="{73E2D8B3-3ACC-4AFF-B383-5C917FB3E5FA}" type="pres">
      <dgm:prSet presAssocID="{6C96CB96-BCD7-455D-8F13-4A5345E7C970}" presName="Name13" presStyleLbl="parChTrans1D2" presStyleIdx="2" presStyleCnt="5"/>
      <dgm:spPr/>
      <dgm:t>
        <a:bodyPr/>
        <a:lstStyle/>
        <a:p>
          <a:endParaRPr lang="en-US"/>
        </a:p>
      </dgm:t>
    </dgm:pt>
    <dgm:pt modelId="{564893BF-3413-4CD5-8E13-359E63C94A97}" type="pres">
      <dgm:prSet presAssocID="{8E525C22-C55F-4FD5-ABFF-ED3E88944087}" presName="childText" presStyleLbl="bgAcc1" presStyleIdx="2" presStyleCnt="5" custScaleX="18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EF47A-01D5-43A6-851A-7C514AA9F1AA}" type="pres">
      <dgm:prSet presAssocID="{715E0477-3490-4099-B554-AADA11D2C95A}" presName="Name13" presStyleLbl="parChTrans1D2" presStyleIdx="3" presStyleCnt="5"/>
      <dgm:spPr/>
      <dgm:t>
        <a:bodyPr/>
        <a:lstStyle/>
        <a:p>
          <a:endParaRPr lang="en-US"/>
        </a:p>
      </dgm:t>
    </dgm:pt>
    <dgm:pt modelId="{6F5F6F4C-1CAD-4997-B094-E87297A66AC6}" type="pres">
      <dgm:prSet presAssocID="{693E109E-5747-4A21-BE04-E46B15609FAC}" presName="childText" presStyleLbl="bgAcc1" presStyleIdx="3" presStyleCnt="5" custScaleX="18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9DEF09-DB72-430B-9128-7DAD83F5CE7B}" type="pres">
      <dgm:prSet presAssocID="{DA50EA86-BFC9-4E1C-B80B-F5AEA62A755E}" presName="Name13" presStyleLbl="parChTrans1D2" presStyleIdx="4" presStyleCnt="5"/>
      <dgm:spPr/>
      <dgm:t>
        <a:bodyPr/>
        <a:lstStyle/>
        <a:p>
          <a:endParaRPr lang="en-US"/>
        </a:p>
      </dgm:t>
    </dgm:pt>
    <dgm:pt modelId="{4B7A2DF1-D8A6-4D4C-BA36-A353787B09AF}" type="pres">
      <dgm:prSet presAssocID="{C68E8631-DF89-40DB-8301-C26343730B2F}" presName="childText" presStyleLbl="bgAcc1" presStyleIdx="4" presStyleCnt="5" custScaleX="1870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DFF3883-0A83-40B4-B449-447AF7B38058}" srcId="{26452756-22BE-430B-81FD-F922182D2E7D}" destId="{D36C1964-FCDD-45C0-B63A-5C5D0D9977F9}" srcOrd="1" destOrd="0" parTransId="{B6E03B0E-F331-4875-BFE1-A1D01763B5E4}" sibTransId="{49FACED8-8717-43CF-B5A4-6C70955B21D1}"/>
    <dgm:cxn modelId="{8456C516-F020-4DDD-B1D5-93858907A7D2}" type="presOf" srcId="{715E0477-3490-4099-B554-AADA11D2C95A}" destId="{ED8EF47A-01D5-43A6-851A-7C514AA9F1AA}" srcOrd="0" destOrd="0" presId="urn:microsoft.com/office/officeart/2005/8/layout/hierarchy3"/>
    <dgm:cxn modelId="{634611D8-347B-4246-A156-5729B6F24AEA}" type="presOf" srcId="{6C96CB96-BCD7-455D-8F13-4A5345E7C970}" destId="{73E2D8B3-3ACC-4AFF-B383-5C917FB3E5FA}" srcOrd="0" destOrd="0" presId="urn:microsoft.com/office/officeart/2005/8/layout/hierarchy3"/>
    <dgm:cxn modelId="{83F2785E-9911-442B-96CF-96E0385A1C29}" type="presOf" srcId="{D36C1964-FCDD-45C0-B63A-5C5D0D9977F9}" destId="{40F8BB7A-4E70-46C9-BD52-6CB0D1C60C2A}" srcOrd="1" destOrd="0" presId="urn:microsoft.com/office/officeart/2005/8/layout/hierarchy3"/>
    <dgm:cxn modelId="{0A6F3F58-AB30-4495-83CB-85368F0EC239}" srcId="{26452756-22BE-430B-81FD-F922182D2E7D}" destId="{694ABAB1-5BB1-4212-9B5A-2A42631F5662}" srcOrd="0" destOrd="0" parTransId="{B32FCE97-8409-4D1E-882C-E72B9DC540D9}" sibTransId="{5DC95B7E-C753-4333-AB19-324D8A849547}"/>
    <dgm:cxn modelId="{4ED11A8C-9D65-4B31-AAE0-DB010E65B731}" type="presOf" srcId="{26452756-22BE-430B-81FD-F922182D2E7D}" destId="{F7874AE0-4475-4600-A3BD-B311A7B561B9}" srcOrd="0" destOrd="0" presId="urn:microsoft.com/office/officeart/2005/8/layout/hierarchy3"/>
    <dgm:cxn modelId="{C36EA186-0180-44A5-823F-D78B4E843D04}" type="presOf" srcId="{DA50EA86-BFC9-4E1C-B80B-F5AEA62A755E}" destId="{AE9DEF09-DB72-430B-9128-7DAD83F5CE7B}" srcOrd="0" destOrd="0" presId="urn:microsoft.com/office/officeart/2005/8/layout/hierarchy3"/>
    <dgm:cxn modelId="{683B6B4D-E149-49AE-B2CD-2FD3A2F5EA11}" type="presOf" srcId="{D36C1964-FCDD-45C0-B63A-5C5D0D9977F9}" destId="{D7CEBB50-3BAA-4483-9CE3-711A218A4BF4}" srcOrd="0" destOrd="0" presId="urn:microsoft.com/office/officeart/2005/8/layout/hierarchy3"/>
    <dgm:cxn modelId="{44B2F850-00AA-4A12-863E-7F9A190FC36B}" srcId="{D36C1964-FCDD-45C0-B63A-5C5D0D9977F9}" destId="{8E525C22-C55F-4FD5-ABFF-ED3E88944087}" srcOrd="0" destOrd="0" parTransId="{6C96CB96-BCD7-455D-8F13-4A5345E7C970}" sibTransId="{4BA9005E-5972-423C-81C7-D7C9F88674AE}"/>
    <dgm:cxn modelId="{CF70ED03-2ECB-4FF1-B145-5107291D705B}" type="presOf" srcId="{101C2D58-011B-452F-9E25-53938C8CB28F}" destId="{17C6BF6E-31A6-4AC9-8AC9-3CCDCFD4301C}" srcOrd="0" destOrd="0" presId="urn:microsoft.com/office/officeart/2005/8/layout/hierarchy3"/>
    <dgm:cxn modelId="{A409759F-E7A9-494C-A990-10576B51FCEB}" srcId="{D36C1964-FCDD-45C0-B63A-5C5D0D9977F9}" destId="{C68E8631-DF89-40DB-8301-C26343730B2F}" srcOrd="2" destOrd="0" parTransId="{DA50EA86-BFC9-4E1C-B80B-F5AEA62A755E}" sibTransId="{B052B845-B561-4E29-9024-A022604DDF7A}"/>
    <dgm:cxn modelId="{02FDA05C-1DC2-4C22-8235-0D1B0EB7E737}" srcId="{694ABAB1-5BB1-4212-9B5A-2A42631F5662}" destId="{4545B87E-E208-4421-8BD8-30E67C2B0282}" srcOrd="1" destOrd="0" parTransId="{705201A0-9B5B-453D-A683-210E9EE99D55}" sibTransId="{17F49277-FD2F-4D4E-9581-4ED4317E1575}"/>
    <dgm:cxn modelId="{9BB4C61D-F614-442F-9AEE-8A68DBF65577}" type="presOf" srcId="{693E109E-5747-4A21-BE04-E46B15609FAC}" destId="{6F5F6F4C-1CAD-4997-B094-E87297A66AC6}" srcOrd="0" destOrd="0" presId="urn:microsoft.com/office/officeart/2005/8/layout/hierarchy3"/>
    <dgm:cxn modelId="{C547BE70-5A21-4952-9792-59EBCE6F96DE}" type="presOf" srcId="{19228C07-994D-40A9-AA94-3CA830C9C0FE}" destId="{C3083790-7B5A-4736-9545-B3EF2BC09400}" srcOrd="0" destOrd="0" presId="urn:microsoft.com/office/officeart/2005/8/layout/hierarchy3"/>
    <dgm:cxn modelId="{07AB4D49-4D47-44A7-A22C-EBE90F6C21A1}" type="presOf" srcId="{705201A0-9B5B-453D-A683-210E9EE99D55}" destId="{0B9AAD80-6058-4113-AD79-1092A6D2E902}" srcOrd="0" destOrd="0" presId="urn:microsoft.com/office/officeart/2005/8/layout/hierarchy3"/>
    <dgm:cxn modelId="{F9C668D0-4A59-427B-A2FE-2890981BCE2B}" type="presOf" srcId="{694ABAB1-5BB1-4212-9B5A-2A42631F5662}" destId="{D8B0EC62-65E5-4A2A-A403-F038E410C51A}" srcOrd="1" destOrd="0" presId="urn:microsoft.com/office/officeart/2005/8/layout/hierarchy3"/>
    <dgm:cxn modelId="{6BD7CF3D-6DA6-4D21-BC7B-6DFF3CFAF9B0}" type="presOf" srcId="{8E525C22-C55F-4FD5-ABFF-ED3E88944087}" destId="{564893BF-3413-4CD5-8E13-359E63C94A97}" srcOrd="0" destOrd="0" presId="urn:microsoft.com/office/officeart/2005/8/layout/hierarchy3"/>
    <dgm:cxn modelId="{5D6B2964-C6B0-4F69-8412-6AD20488540D}" type="presOf" srcId="{4545B87E-E208-4421-8BD8-30E67C2B0282}" destId="{7BA3082E-22EF-4279-8680-E436F1FA5F49}" srcOrd="0" destOrd="0" presId="urn:microsoft.com/office/officeart/2005/8/layout/hierarchy3"/>
    <dgm:cxn modelId="{8A83EBDF-4540-4B1A-91E3-9CDC4685CE53}" type="presOf" srcId="{C68E8631-DF89-40DB-8301-C26343730B2F}" destId="{4B7A2DF1-D8A6-4D4C-BA36-A353787B09AF}" srcOrd="0" destOrd="0" presId="urn:microsoft.com/office/officeart/2005/8/layout/hierarchy3"/>
    <dgm:cxn modelId="{848B76B9-75E6-4588-BBC0-0F35B60D4CB5}" srcId="{D36C1964-FCDD-45C0-B63A-5C5D0D9977F9}" destId="{693E109E-5747-4A21-BE04-E46B15609FAC}" srcOrd="1" destOrd="0" parTransId="{715E0477-3490-4099-B554-AADA11D2C95A}" sibTransId="{17B981B8-58F3-41A4-8FF3-5DC9129D232B}"/>
    <dgm:cxn modelId="{79E6D55A-A6DC-4ADB-B41F-CFFFC056F85F}" type="presOf" srcId="{694ABAB1-5BB1-4212-9B5A-2A42631F5662}" destId="{488BD2DC-F7FE-43BB-AB0C-F7EBD0407C6D}" srcOrd="0" destOrd="0" presId="urn:microsoft.com/office/officeart/2005/8/layout/hierarchy3"/>
    <dgm:cxn modelId="{1E837855-9460-4A98-AE3B-84DA05679A30}" srcId="{694ABAB1-5BB1-4212-9B5A-2A42631F5662}" destId="{19228C07-994D-40A9-AA94-3CA830C9C0FE}" srcOrd="0" destOrd="0" parTransId="{101C2D58-011B-452F-9E25-53938C8CB28F}" sibTransId="{A514C48F-5B1D-4226-9A86-88EA55395F85}"/>
    <dgm:cxn modelId="{D521589B-0D15-4808-9ACC-4E43C52491DE}" type="presParOf" srcId="{F7874AE0-4475-4600-A3BD-B311A7B561B9}" destId="{5AF7EC89-3C93-4383-8160-DA1A21906BAC}" srcOrd="0" destOrd="0" presId="urn:microsoft.com/office/officeart/2005/8/layout/hierarchy3"/>
    <dgm:cxn modelId="{C72B64C2-1211-4090-B9CD-CA53D3BDFD77}" type="presParOf" srcId="{5AF7EC89-3C93-4383-8160-DA1A21906BAC}" destId="{1C4CB3FC-0D08-4C37-A417-D8F4E1CE3B9A}" srcOrd="0" destOrd="0" presId="urn:microsoft.com/office/officeart/2005/8/layout/hierarchy3"/>
    <dgm:cxn modelId="{08A39B52-6DB9-429C-B960-036DD8CA03B9}" type="presParOf" srcId="{1C4CB3FC-0D08-4C37-A417-D8F4E1CE3B9A}" destId="{488BD2DC-F7FE-43BB-AB0C-F7EBD0407C6D}" srcOrd="0" destOrd="0" presId="urn:microsoft.com/office/officeart/2005/8/layout/hierarchy3"/>
    <dgm:cxn modelId="{0F107091-4D40-48B5-A2BC-58533690A976}" type="presParOf" srcId="{1C4CB3FC-0D08-4C37-A417-D8F4E1CE3B9A}" destId="{D8B0EC62-65E5-4A2A-A403-F038E410C51A}" srcOrd="1" destOrd="0" presId="urn:microsoft.com/office/officeart/2005/8/layout/hierarchy3"/>
    <dgm:cxn modelId="{B061EF73-3D75-417C-97AA-013D205363DC}" type="presParOf" srcId="{5AF7EC89-3C93-4383-8160-DA1A21906BAC}" destId="{10F00DEF-9A9D-4F62-B46E-10DCEE6E3D1F}" srcOrd="1" destOrd="0" presId="urn:microsoft.com/office/officeart/2005/8/layout/hierarchy3"/>
    <dgm:cxn modelId="{542DF155-B8E3-449E-98A5-493554DA1A17}" type="presParOf" srcId="{10F00DEF-9A9D-4F62-B46E-10DCEE6E3D1F}" destId="{17C6BF6E-31A6-4AC9-8AC9-3CCDCFD4301C}" srcOrd="0" destOrd="0" presId="urn:microsoft.com/office/officeart/2005/8/layout/hierarchy3"/>
    <dgm:cxn modelId="{24F54E27-CD7B-4636-8CAC-D2C0A08890F2}" type="presParOf" srcId="{10F00DEF-9A9D-4F62-B46E-10DCEE6E3D1F}" destId="{C3083790-7B5A-4736-9545-B3EF2BC09400}" srcOrd="1" destOrd="0" presId="urn:microsoft.com/office/officeart/2005/8/layout/hierarchy3"/>
    <dgm:cxn modelId="{11F60EA8-EBFA-42C6-A8A2-4BAFBF8FCF25}" type="presParOf" srcId="{10F00DEF-9A9D-4F62-B46E-10DCEE6E3D1F}" destId="{0B9AAD80-6058-4113-AD79-1092A6D2E902}" srcOrd="2" destOrd="0" presId="urn:microsoft.com/office/officeart/2005/8/layout/hierarchy3"/>
    <dgm:cxn modelId="{6EFF2CE7-C1B8-49F3-BDF6-A0C5F3CA4AF9}" type="presParOf" srcId="{10F00DEF-9A9D-4F62-B46E-10DCEE6E3D1F}" destId="{7BA3082E-22EF-4279-8680-E436F1FA5F49}" srcOrd="3" destOrd="0" presId="urn:microsoft.com/office/officeart/2005/8/layout/hierarchy3"/>
    <dgm:cxn modelId="{FB98710E-2F9D-4972-958B-6F1CA5BCCFDD}" type="presParOf" srcId="{F7874AE0-4475-4600-A3BD-B311A7B561B9}" destId="{09DB13F9-2983-4E17-BC89-FA8B07477C96}" srcOrd="1" destOrd="0" presId="urn:microsoft.com/office/officeart/2005/8/layout/hierarchy3"/>
    <dgm:cxn modelId="{F8269CDF-B6F2-47E2-B06B-8DFD8208868A}" type="presParOf" srcId="{09DB13F9-2983-4E17-BC89-FA8B07477C96}" destId="{0EAECD06-6A9D-4242-9C49-23A600624F9C}" srcOrd="0" destOrd="0" presId="urn:microsoft.com/office/officeart/2005/8/layout/hierarchy3"/>
    <dgm:cxn modelId="{F024106C-677A-451E-8ECA-CDAA0C1F71CF}" type="presParOf" srcId="{0EAECD06-6A9D-4242-9C49-23A600624F9C}" destId="{D7CEBB50-3BAA-4483-9CE3-711A218A4BF4}" srcOrd="0" destOrd="0" presId="urn:microsoft.com/office/officeart/2005/8/layout/hierarchy3"/>
    <dgm:cxn modelId="{A1280063-A4E0-454B-A930-1E89CC7A0000}" type="presParOf" srcId="{0EAECD06-6A9D-4242-9C49-23A600624F9C}" destId="{40F8BB7A-4E70-46C9-BD52-6CB0D1C60C2A}" srcOrd="1" destOrd="0" presId="urn:microsoft.com/office/officeart/2005/8/layout/hierarchy3"/>
    <dgm:cxn modelId="{DE09E82F-FB8B-4F0B-8DE3-39295E2CB0A0}" type="presParOf" srcId="{09DB13F9-2983-4E17-BC89-FA8B07477C96}" destId="{F786BB6E-A986-4EB2-9F33-1CE75E229735}" srcOrd="1" destOrd="0" presId="urn:microsoft.com/office/officeart/2005/8/layout/hierarchy3"/>
    <dgm:cxn modelId="{D52659F9-92E9-40F0-9535-5F7DF7098A2E}" type="presParOf" srcId="{F786BB6E-A986-4EB2-9F33-1CE75E229735}" destId="{73E2D8B3-3ACC-4AFF-B383-5C917FB3E5FA}" srcOrd="0" destOrd="0" presId="urn:microsoft.com/office/officeart/2005/8/layout/hierarchy3"/>
    <dgm:cxn modelId="{766C0C21-D021-4744-8F0B-27A1E93D8D42}" type="presParOf" srcId="{F786BB6E-A986-4EB2-9F33-1CE75E229735}" destId="{564893BF-3413-4CD5-8E13-359E63C94A97}" srcOrd="1" destOrd="0" presId="urn:microsoft.com/office/officeart/2005/8/layout/hierarchy3"/>
    <dgm:cxn modelId="{E9250BDA-CFE7-4AC1-BA2F-BCB0CB65BF0C}" type="presParOf" srcId="{F786BB6E-A986-4EB2-9F33-1CE75E229735}" destId="{ED8EF47A-01D5-43A6-851A-7C514AA9F1AA}" srcOrd="2" destOrd="0" presId="urn:microsoft.com/office/officeart/2005/8/layout/hierarchy3"/>
    <dgm:cxn modelId="{90BD1E91-21D0-4472-96AF-91A0607C2EB6}" type="presParOf" srcId="{F786BB6E-A986-4EB2-9F33-1CE75E229735}" destId="{6F5F6F4C-1CAD-4997-B094-E87297A66AC6}" srcOrd="3" destOrd="0" presId="urn:microsoft.com/office/officeart/2005/8/layout/hierarchy3"/>
    <dgm:cxn modelId="{211B56B6-C7C2-4C8C-897E-19D34DE36A0C}" type="presParOf" srcId="{F786BB6E-A986-4EB2-9F33-1CE75E229735}" destId="{AE9DEF09-DB72-430B-9128-7DAD83F5CE7B}" srcOrd="4" destOrd="0" presId="urn:microsoft.com/office/officeart/2005/8/layout/hierarchy3"/>
    <dgm:cxn modelId="{205F6190-8A79-424B-991A-699A8E420E6D}" type="presParOf" srcId="{F786BB6E-A986-4EB2-9F33-1CE75E229735}" destId="{4B7A2DF1-D8A6-4D4C-BA36-A353787B09AF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DC1412-AA38-48B5-A9CA-F7FA1EC6A29E}" type="doc">
      <dgm:prSet loTypeId="urn:diagrams.loki3.com/BracketList+Icon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C6D91210-1191-41AD-92A9-1C3B6E0B9059}">
      <dgm:prSet phldrT="[Text]"/>
      <dgm:spPr/>
      <dgm:t>
        <a:bodyPr/>
        <a:lstStyle/>
        <a:p>
          <a:r>
            <a:rPr lang="en-US" dirty="0"/>
            <a:t>Includes state, provincial, and </a:t>
          </a:r>
          <a:r>
            <a:rPr lang="en-US" dirty="0" smtClean="0"/>
            <a:t>local</a:t>
          </a:r>
          <a:endParaRPr lang="en-US" dirty="0"/>
        </a:p>
      </dgm:t>
    </dgm:pt>
    <dgm:pt modelId="{58E76582-C167-4B08-A6D4-C9AD755805D3}" type="parTrans" cxnId="{EC606431-D964-40B5-9902-43F88AF745A6}">
      <dgm:prSet/>
      <dgm:spPr/>
      <dgm:t>
        <a:bodyPr/>
        <a:lstStyle/>
        <a:p>
          <a:endParaRPr lang="en-US"/>
        </a:p>
      </dgm:t>
    </dgm:pt>
    <dgm:pt modelId="{B196CC48-E09A-4CFF-A01A-800003853E77}" type="sibTrans" cxnId="{EC606431-D964-40B5-9902-43F88AF745A6}">
      <dgm:prSet/>
      <dgm:spPr/>
      <dgm:t>
        <a:bodyPr/>
        <a:lstStyle/>
        <a:p>
          <a:endParaRPr lang="en-US"/>
        </a:p>
      </dgm:t>
    </dgm:pt>
    <dgm:pt modelId="{1E663469-70B1-4C96-B131-F4D5BC36FD38}">
      <dgm:prSet phldrT="[Text]"/>
      <dgm:spPr/>
      <dgm:t>
        <a:bodyPr/>
        <a:lstStyle/>
        <a:p>
          <a:r>
            <a:rPr lang="en-US" sz="2700" dirty="0"/>
            <a:t>Codes and Regulations</a:t>
          </a:r>
        </a:p>
      </dgm:t>
    </dgm:pt>
    <dgm:pt modelId="{1CF8C176-9E47-49EE-ADDC-B66B6E1BDA4D}" type="parTrans" cxnId="{4F13CF09-A6FC-4DD6-AD68-88DF99F86AD2}">
      <dgm:prSet/>
      <dgm:spPr/>
      <dgm:t>
        <a:bodyPr/>
        <a:lstStyle/>
        <a:p>
          <a:endParaRPr lang="en-US"/>
        </a:p>
      </dgm:t>
    </dgm:pt>
    <dgm:pt modelId="{909F2CA5-76CD-4C9A-B74A-73E39CCB81F0}" type="sibTrans" cxnId="{4F13CF09-A6FC-4DD6-AD68-88DF99F86AD2}">
      <dgm:prSet/>
      <dgm:spPr/>
      <dgm:t>
        <a:bodyPr/>
        <a:lstStyle/>
        <a:p>
          <a:endParaRPr lang="en-US"/>
        </a:p>
      </dgm:t>
    </dgm:pt>
    <dgm:pt modelId="{0869BBB3-1CCC-4559-8FD6-78452FA9BE22}">
      <dgm:prSet phldrT="[Text]"/>
      <dgm:spPr/>
      <dgm:t>
        <a:bodyPr/>
        <a:lstStyle/>
        <a:p>
          <a:r>
            <a:rPr lang="en-US" sz="2700" dirty="0"/>
            <a:t>Permitting processes</a:t>
          </a:r>
        </a:p>
      </dgm:t>
    </dgm:pt>
    <dgm:pt modelId="{92BFB4CE-F7E8-4C57-86A4-F8D524918D51}" type="parTrans" cxnId="{7EFE9B0E-6B57-4C4E-80A1-80D59567547F}">
      <dgm:prSet/>
      <dgm:spPr/>
      <dgm:t>
        <a:bodyPr/>
        <a:lstStyle/>
        <a:p>
          <a:endParaRPr lang="en-US"/>
        </a:p>
      </dgm:t>
    </dgm:pt>
    <dgm:pt modelId="{A1F311E6-21B3-4138-A1E0-9E6248D0AF0A}" type="sibTrans" cxnId="{7EFE9B0E-6B57-4C4E-80A1-80D59567547F}">
      <dgm:prSet/>
      <dgm:spPr/>
      <dgm:t>
        <a:bodyPr/>
        <a:lstStyle/>
        <a:p>
          <a:endParaRPr lang="en-US"/>
        </a:p>
      </dgm:t>
    </dgm:pt>
    <dgm:pt modelId="{68C9807C-B139-4928-BE37-2D9E8FA6D0F2}">
      <dgm:prSet phldrT="[Text]"/>
      <dgm:spPr/>
      <dgm:t>
        <a:bodyPr/>
        <a:lstStyle/>
        <a:p>
          <a:r>
            <a:rPr lang="en-US" sz="2700" dirty="0"/>
            <a:t>Ordinances</a:t>
          </a:r>
        </a:p>
      </dgm:t>
    </dgm:pt>
    <dgm:pt modelId="{664FC5C8-BC92-4F61-93AD-98A93D7A3EEC}" type="parTrans" cxnId="{12D22C79-1814-443D-8BAB-37E3329B60D1}">
      <dgm:prSet/>
      <dgm:spPr/>
      <dgm:t>
        <a:bodyPr/>
        <a:lstStyle/>
        <a:p>
          <a:endParaRPr lang="en-US"/>
        </a:p>
      </dgm:t>
    </dgm:pt>
    <dgm:pt modelId="{61E8F792-0091-4D8B-A73F-2F97996345B1}" type="sibTrans" cxnId="{12D22C79-1814-443D-8BAB-37E3329B60D1}">
      <dgm:prSet/>
      <dgm:spPr/>
      <dgm:t>
        <a:bodyPr/>
        <a:lstStyle/>
        <a:p>
          <a:endParaRPr lang="en-US"/>
        </a:p>
      </dgm:t>
    </dgm:pt>
    <dgm:pt modelId="{6B4E3937-B62C-4AB4-82FF-19F3C8D0F150}">
      <dgm:prSet phldrT="[Text]"/>
      <dgm:spPr/>
      <dgm:t>
        <a:bodyPr/>
        <a:lstStyle/>
        <a:p>
          <a:r>
            <a:rPr lang="en-US" sz="2700" dirty="0"/>
            <a:t>Statutes</a:t>
          </a:r>
        </a:p>
      </dgm:t>
    </dgm:pt>
    <dgm:pt modelId="{B11F4A64-9F23-4D5A-9002-4012F2E9DC2F}" type="parTrans" cxnId="{F70E4B21-F5AE-43FF-93FF-B7937408BCAC}">
      <dgm:prSet/>
      <dgm:spPr/>
      <dgm:t>
        <a:bodyPr/>
        <a:lstStyle/>
        <a:p>
          <a:endParaRPr lang="en-US"/>
        </a:p>
      </dgm:t>
    </dgm:pt>
    <dgm:pt modelId="{208FD09E-A328-436B-B428-E6F8FE250ADD}" type="sibTrans" cxnId="{F70E4B21-F5AE-43FF-93FF-B7937408BCAC}">
      <dgm:prSet/>
      <dgm:spPr/>
      <dgm:t>
        <a:bodyPr/>
        <a:lstStyle/>
        <a:p>
          <a:endParaRPr lang="en-US"/>
        </a:p>
      </dgm:t>
    </dgm:pt>
    <dgm:pt modelId="{C146FD4D-836B-4F89-9F95-5C0B750731EF}">
      <dgm:prSet phldrT="[Text]" custT="1"/>
      <dgm:spPr/>
      <dgm:t>
        <a:bodyPr/>
        <a:lstStyle/>
        <a:p>
          <a:r>
            <a:rPr lang="en-US" sz="2000" dirty="0"/>
            <a:t>Legal basis for inspection</a:t>
          </a:r>
        </a:p>
      </dgm:t>
    </dgm:pt>
    <dgm:pt modelId="{FEB52143-0DBC-4637-9F78-71E4CD359BA1}" type="parTrans" cxnId="{A09A84EA-4F00-436E-873E-80D86635FD58}">
      <dgm:prSet/>
      <dgm:spPr/>
      <dgm:t>
        <a:bodyPr/>
        <a:lstStyle/>
        <a:p>
          <a:endParaRPr lang="en-US"/>
        </a:p>
      </dgm:t>
    </dgm:pt>
    <dgm:pt modelId="{D278FF4F-55BD-42FE-85EC-61EB19A35CBF}" type="sibTrans" cxnId="{A09A84EA-4F00-436E-873E-80D86635FD58}">
      <dgm:prSet/>
      <dgm:spPr/>
      <dgm:t>
        <a:bodyPr/>
        <a:lstStyle/>
        <a:p>
          <a:endParaRPr lang="en-US"/>
        </a:p>
      </dgm:t>
    </dgm:pt>
    <dgm:pt modelId="{325FEC54-B87B-4FF5-89DB-5CF80AAD19FE}">
      <dgm:prSet phldrT="[Text]" custT="1"/>
      <dgm:spPr/>
      <dgm:t>
        <a:bodyPr/>
        <a:lstStyle/>
        <a:p>
          <a:r>
            <a:rPr lang="en-US" sz="2000" dirty="0"/>
            <a:t>Establish minimum requirements</a:t>
          </a:r>
        </a:p>
      </dgm:t>
    </dgm:pt>
    <dgm:pt modelId="{BF7E89BD-5E12-447D-9737-47515764E5AF}" type="parTrans" cxnId="{83EB3795-590E-4CDD-B350-68C08FA117D7}">
      <dgm:prSet/>
      <dgm:spPr/>
      <dgm:t>
        <a:bodyPr/>
        <a:lstStyle/>
        <a:p>
          <a:endParaRPr lang="en-US"/>
        </a:p>
      </dgm:t>
    </dgm:pt>
    <dgm:pt modelId="{C4928F98-F4F1-4A47-B179-FA1BAEA14486}" type="sibTrans" cxnId="{83EB3795-590E-4CDD-B350-68C08FA117D7}">
      <dgm:prSet/>
      <dgm:spPr/>
      <dgm:t>
        <a:bodyPr/>
        <a:lstStyle/>
        <a:p>
          <a:endParaRPr lang="en-US"/>
        </a:p>
      </dgm:t>
    </dgm:pt>
    <dgm:pt modelId="{1233BAE8-909A-41CE-8B84-2B4C3426CDAF}">
      <dgm:prSet phldrT="[Text]" custT="1"/>
      <dgm:spPr/>
      <dgm:t>
        <a:bodyPr/>
        <a:lstStyle/>
        <a:p>
          <a:r>
            <a:rPr lang="en-US" sz="2000" dirty="0"/>
            <a:t>Detail fire/life safety requirements</a:t>
          </a:r>
        </a:p>
      </dgm:t>
    </dgm:pt>
    <dgm:pt modelId="{A3AE6B89-57D8-4143-AA8F-EE8F610C31EE}" type="parTrans" cxnId="{87F381C9-3333-4008-86F0-E698C9C83E42}">
      <dgm:prSet/>
      <dgm:spPr/>
      <dgm:t>
        <a:bodyPr/>
        <a:lstStyle/>
        <a:p>
          <a:endParaRPr lang="en-US"/>
        </a:p>
      </dgm:t>
    </dgm:pt>
    <dgm:pt modelId="{C3A4519C-5515-48ED-8346-B5F4C8461429}" type="sibTrans" cxnId="{87F381C9-3333-4008-86F0-E698C9C83E42}">
      <dgm:prSet/>
      <dgm:spPr/>
      <dgm:t>
        <a:bodyPr/>
        <a:lstStyle/>
        <a:p>
          <a:endParaRPr lang="en-US"/>
        </a:p>
      </dgm:t>
    </dgm:pt>
    <dgm:pt modelId="{D4E4308F-D188-4445-888C-878461901ACE}">
      <dgm:prSet phldrT="[Text]" custT="1"/>
      <dgm:spPr/>
      <dgm:t>
        <a:bodyPr/>
        <a:lstStyle/>
        <a:p>
          <a:r>
            <a:rPr lang="en-US" sz="2000" dirty="0"/>
            <a:t>Establish Inspector duties</a:t>
          </a:r>
        </a:p>
      </dgm:t>
    </dgm:pt>
    <dgm:pt modelId="{892A5F27-164B-45D1-AFB4-D6C33B8442FD}" type="parTrans" cxnId="{A2090E9B-5EC3-4734-A73C-A1C8CEFDD8DF}">
      <dgm:prSet/>
      <dgm:spPr/>
      <dgm:t>
        <a:bodyPr/>
        <a:lstStyle/>
        <a:p>
          <a:endParaRPr lang="en-US"/>
        </a:p>
      </dgm:t>
    </dgm:pt>
    <dgm:pt modelId="{02035540-3789-4389-BA12-B3E3BC4CDEB2}" type="sibTrans" cxnId="{A2090E9B-5EC3-4734-A73C-A1C8CEFDD8DF}">
      <dgm:prSet/>
      <dgm:spPr/>
      <dgm:t>
        <a:bodyPr/>
        <a:lstStyle/>
        <a:p>
          <a:endParaRPr lang="en-US"/>
        </a:p>
      </dgm:t>
    </dgm:pt>
    <dgm:pt modelId="{6F639459-C01B-4575-9ACF-B0F67ECC6B7D}">
      <dgm:prSet phldrT="[Text]" custT="1"/>
      <dgm:spPr/>
      <dgm:t>
        <a:bodyPr/>
        <a:lstStyle/>
        <a:p>
          <a:r>
            <a:rPr lang="en-US" sz="2000" dirty="0"/>
            <a:t>Set limits of authority</a:t>
          </a:r>
        </a:p>
      </dgm:t>
    </dgm:pt>
    <dgm:pt modelId="{6F452E70-A256-4F45-861A-2B77E68DF260}" type="parTrans" cxnId="{D4B9C1B2-A8A7-4835-86AF-2B0B9A7BD1E1}">
      <dgm:prSet/>
      <dgm:spPr/>
      <dgm:t>
        <a:bodyPr/>
        <a:lstStyle/>
        <a:p>
          <a:endParaRPr lang="en-US"/>
        </a:p>
      </dgm:t>
    </dgm:pt>
    <dgm:pt modelId="{C75DDBCB-14B7-4776-8B8F-7C76AED74EF2}" type="sibTrans" cxnId="{D4B9C1B2-A8A7-4835-86AF-2B0B9A7BD1E1}">
      <dgm:prSet/>
      <dgm:spPr/>
      <dgm:t>
        <a:bodyPr/>
        <a:lstStyle/>
        <a:p>
          <a:endParaRPr lang="en-US"/>
        </a:p>
      </dgm:t>
    </dgm:pt>
    <dgm:pt modelId="{CC1A2D3B-A3C9-4EE4-90CF-BBB6D1AEDA5B}" type="pres">
      <dgm:prSet presAssocID="{FEDC1412-AA38-48B5-A9CA-F7FA1EC6A2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1439D4-B180-40F0-B801-3FE11CA3A62F}" type="pres">
      <dgm:prSet presAssocID="{C6D91210-1191-41AD-92A9-1C3B6E0B9059}" presName="linNode" presStyleCnt="0"/>
      <dgm:spPr/>
    </dgm:pt>
    <dgm:pt modelId="{39586D07-C40F-497D-BB39-5C676C641970}" type="pres">
      <dgm:prSet presAssocID="{C6D91210-1191-41AD-92A9-1C3B6E0B9059}" presName="parTx" presStyleLbl="revTx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FB15B-8737-48E7-B2AD-068FDCAC057D}" type="pres">
      <dgm:prSet presAssocID="{C6D91210-1191-41AD-92A9-1C3B6E0B9059}" presName="bracket" presStyleLbl="parChTrans1D1" presStyleIdx="0" presStyleCnt="1"/>
      <dgm:spPr/>
    </dgm:pt>
    <dgm:pt modelId="{5F59B7E1-FC72-4D8A-AE49-94ED0320841E}" type="pres">
      <dgm:prSet presAssocID="{C6D91210-1191-41AD-92A9-1C3B6E0B9059}" presName="spH" presStyleCnt="0"/>
      <dgm:spPr/>
    </dgm:pt>
    <dgm:pt modelId="{AF8ADD37-4534-46FF-A00A-3F7CC4AD8EDB}" type="pres">
      <dgm:prSet presAssocID="{C6D91210-1191-41AD-92A9-1C3B6E0B9059}" presName="desTx" presStyleLbl="node1" presStyleIdx="0" presStyleCnt="1" custScaleY="123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E831FF-BCB6-467E-BDFA-124A96588B8B}" type="presOf" srcId="{1233BAE8-909A-41CE-8B84-2B4C3426CDAF}" destId="{AF8ADD37-4534-46FF-A00A-3F7CC4AD8EDB}" srcOrd="0" destOrd="5" presId="urn:diagrams.loki3.com/BracketList+Icon"/>
    <dgm:cxn modelId="{B67D4975-7C63-47AB-B59E-717CDBD3A699}" type="presOf" srcId="{D4E4308F-D188-4445-888C-878461901ACE}" destId="{AF8ADD37-4534-46FF-A00A-3F7CC4AD8EDB}" srcOrd="0" destOrd="6" presId="urn:diagrams.loki3.com/BracketList+Icon"/>
    <dgm:cxn modelId="{87F381C9-3333-4008-86F0-E698C9C83E42}" srcId="{1E663469-70B1-4C96-B131-F4D5BC36FD38}" destId="{1233BAE8-909A-41CE-8B84-2B4C3426CDAF}" srcOrd="0" destOrd="0" parTransId="{A3AE6B89-57D8-4143-AA8F-EE8F610C31EE}" sibTransId="{C3A4519C-5515-48ED-8346-B5F4C8461429}"/>
    <dgm:cxn modelId="{7EFE9B0E-6B57-4C4E-80A1-80D59567547F}" srcId="{C6D91210-1191-41AD-92A9-1C3B6E0B9059}" destId="{0869BBB3-1CCC-4559-8FD6-78452FA9BE22}" srcOrd="2" destOrd="0" parTransId="{92BFB4CE-F7E8-4C57-86A4-F8D524918D51}" sibTransId="{A1F311E6-21B3-4138-A1E0-9E6248D0AF0A}"/>
    <dgm:cxn modelId="{8D85B010-032F-45A5-9BAC-0B0C6674E954}" type="presOf" srcId="{0869BBB3-1CCC-4559-8FD6-78452FA9BE22}" destId="{AF8ADD37-4534-46FF-A00A-3F7CC4AD8EDB}" srcOrd="0" destOrd="7" presId="urn:diagrams.loki3.com/BracketList+Icon"/>
    <dgm:cxn modelId="{B23EE916-6460-4F05-89AC-5128883F83FC}" type="presOf" srcId="{6F639459-C01B-4575-9ACF-B0F67ECC6B7D}" destId="{AF8ADD37-4534-46FF-A00A-3F7CC4AD8EDB}" srcOrd="0" destOrd="3" presId="urn:diagrams.loki3.com/BracketList+Icon"/>
    <dgm:cxn modelId="{83EB3795-590E-4CDD-B350-68C08FA117D7}" srcId="{6B4E3937-B62C-4AB4-82FF-19F3C8D0F150}" destId="{325FEC54-B87B-4FF5-89DB-5CF80AAD19FE}" srcOrd="1" destOrd="0" parTransId="{BF7E89BD-5E12-447D-9737-47515764E5AF}" sibTransId="{C4928F98-F4F1-4A47-B179-FA1BAEA14486}"/>
    <dgm:cxn modelId="{69BFB2C4-B58E-4E4F-A5B2-644AC1152ED4}" type="presOf" srcId="{C146FD4D-836B-4F89-9F95-5C0B750731EF}" destId="{AF8ADD37-4534-46FF-A00A-3F7CC4AD8EDB}" srcOrd="0" destOrd="1" presId="urn:diagrams.loki3.com/BracketList+Icon"/>
    <dgm:cxn modelId="{EC606431-D964-40B5-9902-43F88AF745A6}" srcId="{FEDC1412-AA38-48B5-A9CA-F7FA1EC6A29E}" destId="{C6D91210-1191-41AD-92A9-1C3B6E0B9059}" srcOrd="0" destOrd="0" parTransId="{58E76582-C167-4B08-A6D4-C9AD755805D3}" sibTransId="{B196CC48-E09A-4CFF-A01A-800003853E77}"/>
    <dgm:cxn modelId="{3E21DC8D-987E-4105-BCF1-B3157AB9E3C3}" type="presOf" srcId="{1E663469-70B1-4C96-B131-F4D5BC36FD38}" destId="{AF8ADD37-4534-46FF-A00A-3F7CC4AD8EDB}" srcOrd="0" destOrd="4" presId="urn:diagrams.loki3.com/BracketList+Icon"/>
    <dgm:cxn modelId="{D6916240-F8A1-409C-972B-4085257E3249}" type="presOf" srcId="{C6D91210-1191-41AD-92A9-1C3B6E0B9059}" destId="{39586D07-C40F-497D-BB39-5C676C641970}" srcOrd="0" destOrd="0" presId="urn:diagrams.loki3.com/BracketList+Icon"/>
    <dgm:cxn modelId="{F70E4B21-F5AE-43FF-93FF-B7937408BCAC}" srcId="{C6D91210-1191-41AD-92A9-1C3B6E0B9059}" destId="{6B4E3937-B62C-4AB4-82FF-19F3C8D0F150}" srcOrd="0" destOrd="0" parTransId="{B11F4A64-9F23-4D5A-9002-4012F2E9DC2F}" sibTransId="{208FD09E-A328-436B-B428-E6F8FE250ADD}"/>
    <dgm:cxn modelId="{A2090E9B-5EC3-4734-A73C-A1C8CEFDD8DF}" srcId="{1E663469-70B1-4C96-B131-F4D5BC36FD38}" destId="{D4E4308F-D188-4445-888C-878461901ACE}" srcOrd="1" destOrd="0" parTransId="{892A5F27-164B-45D1-AFB4-D6C33B8442FD}" sibTransId="{02035540-3789-4389-BA12-B3E3BC4CDEB2}"/>
    <dgm:cxn modelId="{4F13CF09-A6FC-4DD6-AD68-88DF99F86AD2}" srcId="{C6D91210-1191-41AD-92A9-1C3B6E0B9059}" destId="{1E663469-70B1-4C96-B131-F4D5BC36FD38}" srcOrd="1" destOrd="0" parTransId="{1CF8C176-9E47-49EE-ADDC-B66B6E1BDA4D}" sibTransId="{909F2CA5-76CD-4C9A-B74A-73E39CCB81F0}"/>
    <dgm:cxn modelId="{A060D3E5-4CAC-44CE-ACFA-3EF7AD0FFD16}" type="presOf" srcId="{325FEC54-B87B-4FF5-89DB-5CF80AAD19FE}" destId="{AF8ADD37-4534-46FF-A00A-3F7CC4AD8EDB}" srcOrd="0" destOrd="2" presId="urn:diagrams.loki3.com/BracketList+Icon"/>
    <dgm:cxn modelId="{926AD581-9321-4CD2-A446-967F2571044C}" type="presOf" srcId="{68C9807C-B139-4928-BE37-2D9E8FA6D0F2}" destId="{AF8ADD37-4534-46FF-A00A-3F7CC4AD8EDB}" srcOrd="0" destOrd="8" presId="urn:diagrams.loki3.com/BracketList+Icon"/>
    <dgm:cxn modelId="{EEAE2342-F45F-4149-90EA-933525C3CDCC}" type="presOf" srcId="{6B4E3937-B62C-4AB4-82FF-19F3C8D0F150}" destId="{AF8ADD37-4534-46FF-A00A-3F7CC4AD8EDB}" srcOrd="0" destOrd="0" presId="urn:diagrams.loki3.com/BracketList+Icon"/>
    <dgm:cxn modelId="{A09A84EA-4F00-436E-873E-80D86635FD58}" srcId="{6B4E3937-B62C-4AB4-82FF-19F3C8D0F150}" destId="{C146FD4D-836B-4F89-9F95-5C0B750731EF}" srcOrd="0" destOrd="0" parTransId="{FEB52143-0DBC-4637-9F78-71E4CD359BA1}" sibTransId="{D278FF4F-55BD-42FE-85EC-61EB19A35CBF}"/>
    <dgm:cxn modelId="{475EF29B-3D97-48E8-8966-2B25540E1DC0}" type="presOf" srcId="{FEDC1412-AA38-48B5-A9CA-F7FA1EC6A29E}" destId="{CC1A2D3B-A3C9-4EE4-90CF-BBB6D1AEDA5B}" srcOrd="0" destOrd="0" presId="urn:diagrams.loki3.com/BracketList+Icon"/>
    <dgm:cxn modelId="{D4B9C1B2-A8A7-4835-86AF-2B0B9A7BD1E1}" srcId="{6B4E3937-B62C-4AB4-82FF-19F3C8D0F150}" destId="{6F639459-C01B-4575-9ACF-B0F67ECC6B7D}" srcOrd="2" destOrd="0" parTransId="{6F452E70-A256-4F45-861A-2B77E68DF260}" sibTransId="{C75DDBCB-14B7-4776-8B8F-7C76AED74EF2}"/>
    <dgm:cxn modelId="{12D22C79-1814-443D-8BAB-37E3329B60D1}" srcId="{C6D91210-1191-41AD-92A9-1C3B6E0B9059}" destId="{68C9807C-B139-4928-BE37-2D9E8FA6D0F2}" srcOrd="3" destOrd="0" parTransId="{664FC5C8-BC92-4F61-93AD-98A93D7A3EEC}" sibTransId="{61E8F792-0091-4D8B-A73F-2F97996345B1}"/>
    <dgm:cxn modelId="{C1D59012-62DF-44BB-BF2E-CCA4000805A0}" type="presParOf" srcId="{CC1A2D3B-A3C9-4EE4-90CF-BBB6D1AEDA5B}" destId="{EE1439D4-B180-40F0-B801-3FE11CA3A62F}" srcOrd="0" destOrd="0" presId="urn:diagrams.loki3.com/BracketList+Icon"/>
    <dgm:cxn modelId="{BD32EE26-FC73-4B5F-9831-EB94887EC822}" type="presParOf" srcId="{EE1439D4-B180-40F0-B801-3FE11CA3A62F}" destId="{39586D07-C40F-497D-BB39-5C676C641970}" srcOrd="0" destOrd="0" presId="urn:diagrams.loki3.com/BracketList+Icon"/>
    <dgm:cxn modelId="{1A0DCE91-9375-4561-975E-BFD53E3CB6D5}" type="presParOf" srcId="{EE1439D4-B180-40F0-B801-3FE11CA3A62F}" destId="{AC1FB15B-8737-48E7-B2AD-068FDCAC057D}" srcOrd="1" destOrd="0" presId="urn:diagrams.loki3.com/BracketList+Icon"/>
    <dgm:cxn modelId="{312F67BB-4B75-487A-8E7C-33B4434E3C12}" type="presParOf" srcId="{EE1439D4-B180-40F0-B801-3FE11CA3A62F}" destId="{5F59B7E1-FC72-4D8A-AE49-94ED0320841E}" srcOrd="2" destOrd="0" presId="urn:diagrams.loki3.com/BracketList+Icon"/>
    <dgm:cxn modelId="{5E5E6B63-90C7-4966-A976-D01AAE820058}" type="presParOf" srcId="{EE1439D4-B180-40F0-B801-3FE11CA3A62F}" destId="{AF8ADD37-4534-46FF-A00A-3F7CC4AD8ED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CEDC309-98AC-4C33-9AD8-60B132983146}" type="doc">
      <dgm:prSet loTypeId="urn:microsoft.com/office/officeart/2005/8/layout/default" loCatId="list" qsTypeId="urn:microsoft.com/office/officeart/2005/8/quickstyle/3d1" qsCatId="3D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0BD13EC7-E392-4F00-9474-2AC43A2A25CA}">
      <dgm:prSet phldrT="[Text]"/>
      <dgm:spPr/>
      <dgm:t>
        <a:bodyPr/>
        <a:lstStyle/>
        <a:p>
          <a:r>
            <a:rPr lang="en-US" dirty="0"/>
            <a:t>Citizen complaints</a:t>
          </a:r>
        </a:p>
      </dgm:t>
    </dgm:pt>
    <dgm:pt modelId="{D4712E2F-67FF-4251-B770-FD21CE9F52E8}" type="parTrans" cxnId="{A293F745-D7FB-4093-8A81-A07C60CA4FFE}">
      <dgm:prSet/>
      <dgm:spPr/>
      <dgm:t>
        <a:bodyPr/>
        <a:lstStyle/>
        <a:p>
          <a:endParaRPr lang="en-US"/>
        </a:p>
      </dgm:t>
    </dgm:pt>
    <dgm:pt modelId="{01B0EE73-A1EE-40C5-B5AE-1858644F7230}" type="sibTrans" cxnId="{A293F745-D7FB-4093-8A81-A07C60CA4FFE}">
      <dgm:prSet/>
      <dgm:spPr/>
      <dgm:t>
        <a:bodyPr/>
        <a:lstStyle/>
        <a:p>
          <a:endParaRPr lang="en-US"/>
        </a:p>
      </dgm:t>
    </dgm:pt>
    <dgm:pt modelId="{B815F1C9-5CEA-413B-9E40-35FA3BD79F7D}">
      <dgm:prSet phldrT="[Text]"/>
      <dgm:spPr/>
      <dgm:t>
        <a:bodyPr/>
        <a:lstStyle/>
        <a:p>
          <a:r>
            <a:rPr lang="en-US" dirty="0"/>
            <a:t>Interpret codes/standards</a:t>
          </a:r>
        </a:p>
      </dgm:t>
    </dgm:pt>
    <dgm:pt modelId="{5339C946-177E-40B2-94B3-1B17C5AC4322}" type="parTrans" cxnId="{E510C019-8FEA-467E-A228-E0FD78796519}">
      <dgm:prSet/>
      <dgm:spPr/>
      <dgm:t>
        <a:bodyPr/>
        <a:lstStyle/>
        <a:p>
          <a:endParaRPr lang="en-US"/>
        </a:p>
      </dgm:t>
    </dgm:pt>
    <dgm:pt modelId="{8BF52DF5-AA4B-4596-A572-62F4B401B437}" type="sibTrans" cxnId="{E510C019-8FEA-467E-A228-E0FD78796519}">
      <dgm:prSet/>
      <dgm:spPr/>
      <dgm:t>
        <a:bodyPr/>
        <a:lstStyle/>
        <a:p>
          <a:endParaRPr lang="en-US"/>
        </a:p>
      </dgm:t>
    </dgm:pt>
    <dgm:pt modelId="{962FDA5C-E370-4179-8B56-E6C53DEFE2E3}">
      <dgm:prSet phldrT="[Text]"/>
      <dgm:spPr/>
      <dgm:t>
        <a:bodyPr/>
        <a:lstStyle/>
        <a:p>
          <a:r>
            <a:rPr lang="en-US" dirty="0"/>
            <a:t>Apply codes/standards</a:t>
          </a:r>
        </a:p>
      </dgm:t>
    </dgm:pt>
    <dgm:pt modelId="{8A6EA612-C8BF-4BAC-AED9-9C0BE589983E}" type="parTrans" cxnId="{38BEB225-6B76-433F-ADA4-D28559F35E60}">
      <dgm:prSet/>
      <dgm:spPr/>
      <dgm:t>
        <a:bodyPr/>
        <a:lstStyle/>
        <a:p>
          <a:endParaRPr lang="en-US"/>
        </a:p>
      </dgm:t>
    </dgm:pt>
    <dgm:pt modelId="{40BF0E29-59D4-4D4E-9FF5-EABF482BD23C}" type="sibTrans" cxnId="{38BEB225-6B76-433F-ADA4-D28559F35E60}">
      <dgm:prSet/>
      <dgm:spPr/>
      <dgm:t>
        <a:bodyPr/>
        <a:lstStyle/>
        <a:p>
          <a:endParaRPr lang="en-US"/>
        </a:p>
      </dgm:t>
    </dgm:pt>
    <dgm:pt modelId="{EDC26631-AE64-435A-8E8B-53F48125B854}">
      <dgm:prSet phldrT="[Text]"/>
      <dgm:spPr/>
      <dgm:t>
        <a:bodyPr/>
        <a:lstStyle/>
        <a:p>
          <a:r>
            <a:rPr lang="en-US" dirty="0"/>
            <a:t>Perform fire and life safety inspections</a:t>
          </a:r>
        </a:p>
      </dgm:t>
    </dgm:pt>
    <dgm:pt modelId="{97F8BE86-EDCE-4B11-A1B6-BC4A0534573A}" type="parTrans" cxnId="{61260CAF-F77A-40E5-AC75-5CC3998797E8}">
      <dgm:prSet/>
      <dgm:spPr/>
      <dgm:t>
        <a:bodyPr/>
        <a:lstStyle/>
        <a:p>
          <a:endParaRPr lang="en-US"/>
        </a:p>
      </dgm:t>
    </dgm:pt>
    <dgm:pt modelId="{323734EF-FC1D-448C-B2BA-161E4DB23FBC}" type="sibTrans" cxnId="{61260CAF-F77A-40E5-AC75-5CC3998797E8}">
      <dgm:prSet/>
      <dgm:spPr/>
      <dgm:t>
        <a:bodyPr/>
        <a:lstStyle/>
        <a:p>
          <a:endParaRPr lang="en-US"/>
        </a:p>
      </dgm:t>
    </dgm:pt>
    <dgm:pt modelId="{98EB0C28-0524-492A-AC0D-9D52A74DB913}">
      <dgm:prSet phldrT="[Text]"/>
      <dgm:spPr/>
      <dgm:t>
        <a:bodyPr/>
        <a:lstStyle/>
        <a:p>
          <a:r>
            <a:rPr lang="en-US" dirty="0"/>
            <a:t>Determine occupancy loads for single-use buildings</a:t>
          </a:r>
        </a:p>
      </dgm:t>
    </dgm:pt>
    <dgm:pt modelId="{0916C35F-EC58-43B0-91A3-70E028A2D22F}" type="parTrans" cxnId="{50B3EBBC-3AFE-4337-98D2-41BF7F00BF25}">
      <dgm:prSet/>
      <dgm:spPr/>
      <dgm:t>
        <a:bodyPr/>
        <a:lstStyle/>
        <a:p>
          <a:endParaRPr lang="en-US"/>
        </a:p>
      </dgm:t>
    </dgm:pt>
    <dgm:pt modelId="{55415E7A-9F64-455D-BD6D-2592FA1819E6}" type="sibTrans" cxnId="{50B3EBBC-3AFE-4337-98D2-41BF7F00BF25}">
      <dgm:prSet/>
      <dgm:spPr/>
      <dgm:t>
        <a:bodyPr/>
        <a:lstStyle/>
        <a:p>
          <a:endParaRPr lang="en-US"/>
        </a:p>
      </dgm:t>
    </dgm:pt>
    <dgm:pt modelId="{F5B3D846-3A84-402D-9682-ECAE5A8563B1}">
      <dgm:prSet phldrT="[Text]"/>
      <dgm:spPr/>
      <dgm:t>
        <a:bodyPr/>
        <a:lstStyle/>
        <a:p>
          <a:r>
            <a:rPr lang="en-US" dirty="0"/>
            <a:t>Participate in legal proceedings</a:t>
          </a:r>
        </a:p>
      </dgm:t>
    </dgm:pt>
    <dgm:pt modelId="{9A00B5B5-18C1-43C5-9414-5A8744662C8D}" type="parTrans" cxnId="{83319FA8-5235-4D7C-BE57-3DEEDA3DE9C0}">
      <dgm:prSet/>
      <dgm:spPr/>
      <dgm:t>
        <a:bodyPr/>
        <a:lstStyle/>
        <a:p>
          <a:endParaRPr lang="en-US"/>
        </a:p>
      </dgm:t>
    </dgm:pt>
    <dgm:pt modelId="{8EB3089C-ABAF-4B05-B003-6FA40F1CEDB3}" type="sibTrans" cxnId="{83319FA8-5235-4D7C-BE57-3DEEDA3DE9C0}">
      <dgm:prSet/>
      <dgm:spPr/>
      <dgm:t>
        <a:bodyPr/>
        <a:lstStyle/>
        <a:p>
          <a:endParaRPr lang="en-US"/>
        </a:p>
      </dgm:t>
    </dgm:pt>
    <dgm:pt modelId="{187AFB9F-AB77-4077-B842-2BDBD6F060CA}">
      <dgm:prSet phldrT="[Text]"/>
      <dgm:spPr/>
      <dgm:t>
        <a:bodyPr/>
        <a:lstStyle/>
        <a:p>
          <a:r>
            <a:rPr lang="en-US" dirty="0"/>
            <a:t>Verify water supply flow capacity</a:t>
          </a:r>
        </a:p>
      </dgm:t>
    </dgm:pt>
    <dgm:pt modelId="{2B15EC4A-AF75-4E2C-8144-EFD7571983B0}" type="parTrans" cxnId="{DF057821-54D7-4710-BE85-3406AD1E020B}">
      <dgm:prSet/>
      <dgm:spPr/>
      <dgm:t>
        <a:bodyPr/>
        <a:lstStyle/>
        <a:p>
          <a:endParaRPr lang="en-US"/>
        </a:p>
      </dgm:t>
    </dgm:pt>
    <dgm:pt modelId="{79123A0B-F01B-4D1F-83C3-244F6BBD3E8A}" type="sibTrans" cxnId="{DF057821-54D7-4710-BE85-3406AD1E020B}">
      <dgm:prSet/>
      <dgm:spPr/>
      <dgm:t>
        <a:bodyPr/>
        <a:lstStyle/>
        <a:p>
          <a:endParaRPr lang="en-US"/>
        </a:p>
      </dgm:t>
    </dgm:pt>
    <dgm:pt modelId="{A62EFE2A-2952-4A38-BC14-A00030521BAA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dirty="0"/>
            <a:t>Duties can vary</a:t>
          </a:r>
        </a:p>
      </dgm:t>
    </dgm:pt>
    <dgm:pt modelId="{02992E78-14BC-4DF0-A96D-8403B0CD6E43}" type="parTrans" cxnId="{DD591246-5A65-4160-A4A0-C95F10529F0F}">
      <dgm:prSet/>
      <dgm:spPr/>
      <dgm:t>
        <a:bodyPr/>
        <a:lstStyle/>
        <a:p>
          <a:endParaRPr lang="en-US"/>
        </a:p>
      </dgm:t>
    </dgm:pt>
    <dgm:pt modelId="{0BCE9A9B-B02C-4336-9B72-18A0074696DB}" type="sibTrans" cxnId="{DD591246-5A65-4160-A4A0-C95F10529F0F}">
      <dgm:prSet/>
      <dgm:spPr/>
      <dgm:t>
        <a:bodyPr/>
        <a:lstStyle/>
        <a:p>
          <a:endParaRPr lang="en-US"/>
        </a:p>
      </dgm:t>
    </dgm:pt>
    <dgm:pt modelId="{72271339-9C4E-4355-909C-507E84FDFD01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dirty="0"/>
            <a:t>May be an employee of a public or private entity</a:t>
          </a:r>
        </a:p>
      </dgm:t>
    </dgm:pt>
    <dgm:pt modelId="{D3199991-EC19-4F3D-8B3C-9689CC7E3C26}" type="parTrans" cxnId="{CBED9BB9-30F0-4172-B9DD-8A0AB6EC8BA1}">
      <dgm:prSet/>
      <dgm:spPr/>
      <dgm:t>
        <a:bodyPr/>
        <a:lstStyle/>
        <a:p>
          <a:endParaRPr lang="en-US"/>
        </a:p>
      </dgm:t>
    </dgm:pt>
    <dgm:pt modelId="{B89A0330-69FD-4B12-8B95-4A7255B55087}" type="sibTrans" cxnId="{CBED9BB9-30F0-4172-B9DD-8A0AB6EC8BA1}">
      <dgm:prSet/>
      <dgm:spPr/>
      <dgm:t>
        <a:bodyPr/>
        <a:lstStyle/>
        <a:p>
          <a:endParaRPr lang="en-US"/>
        </a:p>
      </dgm:t>
    </dgm:pt>
    <dgm:pt modelId="{DEB81F68-4D8F-4FC6-989C-2EDDB7DB4C74}" type="pres">
      <dgm:prSet presAssocID="{FCEDC309-98AC-4C33-9AD8-60B13298314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FE7C77-9630-4647-8F52-F7A079A85689}" type="pres">
      <dgm:prSet presAssocID="{0BD13EC7-E392-4F00-9474-2AC43A2A25CA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647776-3CF2-43AF-AB3F-9799AA8ECD0F}" type="pres">
      <dgm:prSet presAssocID="{01B0EE73-A1EE-40C5-B5AE-1858644F7230}" presName="sibTrans" presStyleCnt="0"/>
      <dgm:spPr/>
    </dgm:pt>
    <dgm:pt modelId="{0D670B16-1C48-45B1-BC42-4BEBD4C81C2C}" type="pres">
      <dgm:prSet presAssocID="{B815F1C9-5CEA-413B-9E40-35FA3BD79F7D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963D75-E16C-4C76-810B-56E0816896B0}" type="pres">
      <dgm:prSet presAssocID="{8BF52DF5-AA4B-4596-A572-62F4B401B437}" presName="sibTrans" presStyleCnt="0"/>
      <dgm:spPr/>
    </dgm:pt>
    <dgm:pt modelId="{FF30058E-9FBE-403D-BF7E-60B3CF4D794D}" type="pres">
      <dgm:prSet presAssocID="{962FDA5C-E370-4179-8B56-E6C53DEFE2E3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195672-6C87-4865-9932-89D8E13E5C5F}" type="pres">
      <dgm:prSet presAssocID="{40BF0E29-59D4-4D4E-9FF5-EABF482BD23C}" presName="sibTrans" presStyleCnt="0"/>
      <dgm:spPr/>
    </dgm:pt>
    <dgm:pt modelId="{96CE49DE-DB6D-4C5F-A0CA-726E265D886A}" type="pres">
      <dgm:prSet presAssocID="{EDC26631-AE64-435A-8E8B-53F48125B854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742DD8-0A9A-4BEE-B692-8F7BBE3BC580}" type="pres">
      <dgm:prSet presAssocID="{323734EF-FC1D-448C-B2BA-161E4DB23FBC}" presName="sibTrans" presStyleCnt="0"/>
      <dgm:spPr/>
    </dgm:pt>
    <dgm:pt modelId="{81B6007D-2FE3-48F7-A53B-DEA9233D518D}" type="pres">
      <dgm:prSet presAssocID="{98EB0C28-0524-492A-AC0D-9D52A74DB913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87028-434C-4542-AE43-30EA0693E48A}" type="pres">
      <dgm:prSet presAssocID="{55415E7A-9F64-455D-BD6D-2592FA1819E6}" presName="sibTrans" presStyleCnt="0"/>
      <dgm:spPr/>
    </dgm:pt>
    <dgm:pt modelId="{55B80B6A-E470-4803-8997-3F0E4CA5672C}" type="pres">
      <dgm:prSet presAssocID="{F5B3D846-3A84-402D-9682-ECAE5A8563B1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D6D04F-EA90-45E5-B8AF-20164856A608}" type="pres">
      <dgm:prSet presAssocID="{8EB3089C-ABAF-4B05-B003-6FA40F1CEDB3}" presName="sibTrans" presStyleCnt="0"/>
      <dgm:spPr/>
    </dgm:pt>
    <dgm:pt modelId="{77C0EB41-6AA0-457B-A0F8-D76D5EA28B2E}" type="pres">
      <dgm:prSet presAssocID="{187AFB9F-AB77-4077-B842-2BDBD6F060CA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6607E3-E7F5-48D7-87E2-36B2C823B696}" type="pres">
      <dgm:prSet presAssocID="{79123A0B-F01B-4D1F-83C3-244F6BBD3E8A}" presName="sibTrans" presStyleCnt="0"/>
      <dgm:spPr/>
    </dgm:pt>
    <dgm:pt modelId="{5241383E-77EF-4226-AEC5-E33BA2B8BDFC}" type="pres">
      <dgm:prSet presAssocID="{A62EFE2A-2952-4A38-BC14-A00030521BAA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D518E8-F9A3-413C-B8FD-956A5FEB1959}" type="pres">
      <dgm:prSet presAssocID="{0BCE9A9B-B02C-4336-9B72-18A0074696DB}" presName="sibTrans" presStyleCnt="0"/>
      <dgm:spPr/>
    </dgm:pt>
    <dgm:pt modelId="{6F54C3E6-D59F-4346-A9EF-22FA0E92211C}" type="pres">
      <dgm:prSet presAssocID="{72271339-9C4E-4355-909C-507E84FDFD01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260CAF-F77A-40E5-AC75-5CC3998797E8}" srcId="{FCEDC309-98AC-4C33-9AD8-60B132983146}" destId="{EDC26631-AE64-435A-8E8B-53F48125B854}" srcOrd="3" destOrd="0" parTransId="{97F8BE86-EDCE-4B11-A1B6-BC4A0534573A}" sibTransId="{323734EF-FC1D-448C-B2BA-161E4DB23FBC}"/>
    <dgm:cxn modelId="{58316B78-BCE8-48B6-AC74-64682C11A7AF}" type="presOf" srcId="{B815F1C9-5CEA-413B-9E40-35FA3BD79F7D}" destId="{0D670B16-1C48-45B1-BC42-4BEBD4C81C2C}" srcOrd="0" destOrd="0" presId="urn:microsoft.com/office/officeart/2005/8/layout/default"/>
    <dgm:cxn modelId="{E33EEF47-4C7F-4B6A-9724-AEF7DA359FE4}" type="presOf" srcId="{FCEDC309-98AC-4C33-9AD8-60B132983146}" destId="{DEB81F68-4D8F-4FC6-989C-2EDDB7DB4C74}" srcOrd="0" destOrd="0" presId="urn:microsoft.com/office/officeart/2005/8/layout/default"/>
    <dgm:cxn modelId="{592241C5-8B59-4B21-A26C-9564DCC33A08}" type="presOf" srcId="{EDC26631-AE64-435A-8E8B-53F48125B854}" destId="{96CE49DE-DB6D-4C5F-A0CA-726E265D886A}" srcOrd="0" destOrd="0" presId="urn:microsoft.com/office/officeart/2005/8/layout/default"/>
    <dgm:cxn modelId="{DF057821-54D7-4710-BE85-3406AD1E020B}" srcId="{FCEDC309-98AC-4C33-9AD8-60B132983146}" destId="{187AFB9F-AB77-4077-B842-2BDBD6F060CA}" srcOrd="6" destOrd="0" parTransId="{2B15EC4A-AF75-4E2C-8144-EFD7571983B0}" sibTransId="{79123A0B-F01B-4D1F-83C3-244F6BBD3E8A}"/>
    <dgm:cxn modelId="{50B3EBBC-3AFE-4337-98D2-41BF7F00BF25}" srcId="{FCEDC309-98AC-4C33-9AD8-60B132983146}" destId="{98EB0C28-0524-492A-AC0D-9D52A74DB913}" srcOrd="4" destOrd="0" parTransId="{0916C35F-EC58-43B0-91A3-70E028A2D22F}" sibTransId="{55415E7A-9F64-455D-BD6D-2592FA1819E6}"/>
    <dgm:cxn modelId="{CBED9BB9-30F0-4172-B9DD-8A0AB6EC8BA1}" srcId="{FCEDC309-98AC-4C33-9AD8-60B132983146}" destId="{72271339-9C4E-4355-909C-507E84FDFD01}" srcOrd="8" destOrd="0" parTransId="{D3199991-EC19-4F3D-8B3C-9689CC7E3C26}" sibTransId="{B89A0330-69FD-4B12-8B95-4A7255B55087}"/>
    <dgm:cxn modelId="{5C60A3E1-1D21-4613-BC06-765E9EBC23DD}" type="presOf" srcId="{F5B3D846-3A84-402D-9682-ECAE5A8563B1}" destId="{55B80B6A-E470-4803-8997-3F0E4CA5672C}" srcOrd="0" destOrd="0" presId="urn:microsoft.com/office/officeart/2005/8/layout/default"/>
    <dgm:cxn modelId="{F94C11EF-3AD2-4288-AB72-26F46901346E}" type="presOf" srcId="{98EB0C28-0524-492A-AC0D-9D52A74DB913}" destId="{81B6007D-2FE3-48F7-A53B-DEA9233D518D}" srcOrd="0" destOrd="0" presId="urn:microsoft.com/office/officeart/2005/8/layout/default"/>
    <dgm:cxn modelId="{E510C019-8FEA-467E-A228-E0FD78796519}" srcId="{FCEDC309-98AC-4C33-9AD8-60B132983146}" destId="{B815F1C9-5CEA-413B-9E40-35FA3BD79F7D}" srcOrd="1" destOrd="0" parTransId="{5339C946-177E-40B2-94B3-1B17C5AC4322}" sibTransId="{8BF52DF5-AA4B-4596-A572-62F4B401B437}"/>
    <dgm:cxn modelId="{9C188D80-13FD-4043-8B49-A7CEB933E769}" type="presOf" srcId="{0BD13EC7-E392-4F00-9474-2AC43A2A25CA}" destId="{5FFE7C77-9630-4647-8F52-F7A079A85689}" srcOrd="0" destOrd="0" presId="urn:microsoft.com/office/officeart/2005/8/layout/default"/>
    <dgm:cxn modelId="{A293F745-D7FB-4093-8A81-A07C60CA4FFE}" srcId="{FCEDC309-98AC-4C33-9AD8-60B132983146}" destId="{0BD13EC7-E392-4F00-9474-2AC43A2A25CA}" srcOrd="0" destOrd="0" parTransId="{D4712E2F-67FF-4251-B770-FD21CE9F52E8}" sibTransId="{01B0EE73-A1EE-40C5-B5AE-1858644F7230}"/>
    <dgm:cxn modelId="{83319FA8-5235-4D7C-BE57-3DEEDA3DE9C0}" srcId="{FCEDC309-98AC-4C33-9AD8-60B132983146}" destId="{F5B3D846-3A84-402D-9682-ECAE5A8563B1}" srcOrd="5" destOrd="0" parTransId="{9A00B5B5-18C1-43C5-9414-5A8744662C8D}" sibTransId="{8EB3089C-ABAF-4B05-B003-6FA40F1CEDB3}"/>
    <dgm:cxn modelId="{DE310FB3-00F6-4504-A70A-2CC5763275D3}" type="presOf" srcId="{A62EFE2A-2952-4A38-BC14-A00030521BAA}" destId="{5241383E-77EF-4226-AEC5-E33BA2B8BDFC}" srcOrd="0" destOrd="0" presId="urn:microsoft.com/office/officeart/2005/8/layout/default"/>
    <dgm:cxn modelId="{955AFF2B-81D6-4359-A90A-AA3B19219D14}" type="presOf" srcId="{72271339-9C4E-4355-909C-507E84FDFD01}" destId="{6F54C3E6-D59F-4346-A9EF-22FA0E92211C}" srcOrd="0" destOrd="0" presId="urn:microsoft.com/office/officeart/2005/8/layout/default"/>
    <dgm:cxn modelId="{38BEB225-6B76-433F-ADA4-D28559F35E60}" srcId="{FCEDC309-98AC-4C33-9AD8-60B132983146}" destId="{962FDA5C-E370-4179-8B56-E6C53DEFE2E3}" srcOrd="2" destOrd="0" parTransId="{8A6EA612-C8BF-4BAC-AED9-9C0BE589983E}" sibTransId="{40BF0E29-59D4-4D4E-9FF5-EABF482BD23C}"/>
    <dgm:cxn modelId="{DD591246-5A65-4160-A4A0-C95F10529F0F}" srcId="{FCEDC309-98AC-4C33-9AD8-60B132983146}" destId="{A62EFE2A-2952-4A38-BC14-A00030521BAA}" srcOrd="7" destOrd="0" parTransId="{02992E78-14BC-4DF0-A96D-8403B0CD6E43}" sibTransId="{0BCE9A9B-B02C-4336-9B72-18A0074696DB}"/>
    <dgm:cxn modelId="{C8DF4D82-C76D-4AE7-B1F8-3387FA7DB149}" type="presOf" srcId="{187AFB9F-AB77-4077-B842-2BDBD6F060CA}" destId="{77C0EB41-6AA0-457B-A0F8-D76D5EA28B2E}" srcOrd="0" destOrd="0" presId="urn:microsoft.com/office/officeart/2005/8/layout/default"/>
    <dgm:cxn modelId="{A54D5BF7-33D6-430F-9D09-862B2DD7E85F}" type="presOf" srcId="{962FDA5C-E370-4179-8B56-E6C53DEFE2E3}" destId="{FF30058E-9FBE-403D-BF7E-60B3CF4D794D}" srcOrd="0" destOrd="0" presId="urn:microsoft.com/office/officeart/2005/8/layout/default"/>
    <dgm:cxn modelId="{957C3BCA-29D8-4908-8BB2-58B23A5F917C}" type="presParOf" srcId="{DEB81F68-4D8F-4FC6-989C-2EDDB7DB4C74}" destId="{5FFE7C77-9630-4647-8F52-F7A079A85689}" srcOrd="0" destOrd="0" presId="urn:microsoft.com/office/officeart/2005/8/layout/default"/>
    <dgm:cxn modelId="{8E158A10-4736-4DD5-8CA2-51EDDF0765A6}" type="presParOf" srcId="{DEB81F68-4D8F-4FC6-989C-2EDDB7DB4C74}" destId="{9E647776-3CF2-43AF-AB3F-9799AA8ECD0F}" srcOrd="1" destOrd="0" presId="urn:microsoft.com/office/officeart/2005/8/layout/default"/>
    <dgm:cxn modelId="{75E1AA98-0AA2-4A88-A7EF-106D0A322A48}" type="presParOf" srcId="{DEB81F68-4D8F-4FC6-989C-2EDDB7DB4C74}" destId="{0D670B16-1C48-45B1-BC42-4BEBD4C81C2C}" srcOrd="2" destOrd="0" presId="urn:microsoft.com/office/officeart/2005/8/layout/default"/>
    <dgm:cxn modelId="{5B104376-7B55-4397-B466-093BE1D8FFB3}" type="presParOf" srcId="{DEB81F68-4D8F-4FC6-989C-2EDDB7DB4C74}" destId="{81963D75-E16C-4C76-810B-56E0816896B0}" srcOrd="3" destOrd="0" presId="urn:microsoft.com/office/officeart/2005/8/layout/default"/>
    <dgm:cxn modelId="{1BD9FB6D-A221-4D81-91A8-4F61B041CDCF}" type="presParOf" srcId="{DEB81F68-4D8F-4FC6-989C-2EDDB7DB4C74}" destId="{FF30058E-9FBE-403D-BF7E-60B3CF4D794D}" srcOrd="4" destOrd="0" presId="urn:microsoft.com/office/officeart/2005/8/layout/default"/>
    <dgm:cxn modelId="{5130075D-C055-4BBC-8E7E-46DA2186714D}" type="presParOf" srcId="{DEB81F68-4D8F-4FC6-989C-2EDDB7DB4C74}" destId="{22195672-6C87-4865-9932-89D8E13E5C5F}" srcOrd="5" destOrd="0" presId="urn:microsoft.com/office/officeart/2005/8/layout/default"/>
    <dgm:cxn modelId="{6060C7E4-A7B9-435D-A228-1BDB356A2C91}" type="presParOf" srcId="{DEB81F68-4D8F-4FC6-989C-2EDDB7DB4C74}" destId="{96CE49DE-DB6D-4C5F-A0CA-726E265D886A}" srcOrd="6" destOrd="0" presId="urn:microsoft.com/office/officeart/2005/8/layout/default"/>
    <dgm:cxn modelId="{B3828FC9-96E3-47C8-99C9-79B59CB221DA}" type="presParOf" srcId="{DEB81F68-4D8F-4FC6-989C-2EDDB7DB4C74}" destId="{01742DD8-0A9A-4BEE-B692-8F7BBE3BC580}" srcOrd="7" destOrd="0" presId="urn:microsoft.com/office/officeart/2005/8/layout/default"/>
    <dgm:cxn modelId="{FCA6C3FA-9EEE-4B5C-B6A6-A83748DF399E}" type="presParOf" srcId="{DEB81F68-4D8F-4FC6-989C-2EDDB7DB4C74}" destId="{81B6007D-2FE3-48F7-A53B-DEA9233D518D}" srcOrd="8" destOrd="0" presId="urn:microsoft.com/office/officeart/2005/8/layout/default"/>
    <dgm:cxn modelId="{F305E6E6-CCEA-497C-AC37-80BF8BDC6084}" type="presParOf" srcId="{DEB81F68-4D8F-4FC6-989C-2EDDB7DB4C74}" destId="{4A387028-434C-4542-AE43-30EA0693E48A}" srcOrd="9" destOrd="0" presId="urn:microsoft.com/office/officeart/2005/8/layout/default"/>
    <dgm:cxn modelId="{F7A3D060-5EC5-42B9-8C67-EEA512686B94}" type="presParOf" srcId="{DEB81F68-4D8F-4FC6-989C-2EDDB7DB4C74}" destId="{55B80B6A-E470-4803-8997-3F0E4CA5672C}" srcOrd="10" destOrd="0" presId="urn:microsoft.com/office/officeart/2005/8/layout/default"/>
    <dgm:cxn modelId="{A0440750-38C8-4328-BA47-E595D3024D93}" type="presParOf" srcId="{DEB81F68-4D8F-4FC6-989C-2EDDB7DB4C74}" destId="{5AD6D04F-EA90-45E5-B8AF-20164856A608}" srcOrd="11" destOrd="0" presId="urn:microsoft.com/office/officeart/2005/8/layout/default"/>
    <dgm:cxn modelId="{440D423A-7958-4D41-B762-F72EF2FA9FB9}" type="presParOf" srcId="{DEB81F68-4D8F-4FC6-989C-2EDDB7DB4C74}" destId="{77C0EB41-6AA0-457B-A0F8-D76D5EA28B2E}" srcOrd="12" destOrd="0" presId="urn:microsoft.com/office/officeart/2005/8/layout/default"/>
    <dgm:cxn modelId="{DBB8455B-174F-402C-B579-F190FF9751BA}" type="presParOf" srcId="{DEB81F68-4D8F-4FC6-989C-2EDDB7DB4C74}" destId="{6A6607E3-E7F5-48D7-87E2-36B2C823B696}" srcOrd="13" destOrd="0" presId="urn:microsoft.com/office/officeart/2005/8/layout/default"/>
    <dgm:cxn modelId="{FCD25C9E-109D-4986-8731-A2E99DC024AE}" type="presParOf" srcId="{DEB81F68-4D8F-4FC6-989C-2EDDB7DB4C74}" destId="{5241383E-77EF-4226-AEC5-E33BA2B8BDFC}" srcOrd="14" destOrd="0" presId="urn:microsoft.com/office/officeart/2005/8/layout/default"/>
    <dgm:cxn modelId="{CEE710A6-380B-4959-91BC-565A2564642F}" type="presParOf" srcId="{DEB81F68-4D8F-4FC6-989C-2EDDB7DB4C74}" destId="{A1D518E8-F9A3-413C-B8FD-956A5FEB1959}" srcOrd="15" destOrd="0" presId="urn:microsoft.com/office/officeart/2005/8/layout/default"/>
    <dgm:cxn modelId="{E83A21A0-F37B-4428-AE89-F4629BC53009}" type="presParOf" srcId="{DEB81F68-4D8F-4FC6-989C-2EDDB7DB4C74}" destId="{6F54C3E6-D59F-4346-A9EF-22FA0E92211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diagrams.loki3.com/VaryingWidthList+Icon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4000" dirty="0"/>
            <a:t>Fire Department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8ED99CEC-B11E-4A6F-9302-9879C55A5C23}">
      <dgm:prSet phldrT="[Text]" custT="1"/>
      <dgm:spPr/>
      <dgm:t>
        <a:bodyPr/>
        <a:lstStyle/>
        <a:p>
          <a:r>
            <a:rPr lang="en-US" sz="4000" dirty="0"/>
            <a:t>Building Department</a:t>
          </a:r>
        </a:p>
      </dgm:t>
    </dgm:pt>
    <dgm:pt modelId="{498FA550-3430-487A-B89B-136AD05FD189}" type="parTrans" cxnId="{85CFCBB9-0FCE-4CB5-B366-9D0090AFD179}">
      <dgm:prSet/>
      <dgm:spPr/>
      <dgm:t>
        <a:bodyPr/>
        <a:lstStyle/>
        <a:p>
          <a:endParaRPr lang="en-US"/>
        </a:p>
      </dgm:t>
    </dgm:pt>
    <dgm:pt modelId="{258B4053-2E98-4745-9EB7-2B25CF3BBF05}" type="sibTrans" cxnId="{85CFCBB9-0FCE-4CB5-B366-9D0090AFD179}">
      <dgm:prSet/>
      <dgm:spPr/>
      <dgm:t>
        <a:bodyPr/>
        <a:lstStyle/>
        <a:p>
          <a:endParaRPr lang="en-US"/>
        </a:p>
      </dgm:t>
    </dgm:pt>
    <dgm:pt modelId="{194A4754-7621-408A-A2DC-8B96B06F4EE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4000" dirty="0"/>
            <a:t>Code Enforcement Department</a:t>
          </a:r>
        </a:p>
      </dgm:t>
    </dgm:pt>
    <dgm:pt modelId="{430CE723-898A-4CE0-B5D1-BEF66251BCCD}" type="parTrans" cxnId="{283AB8F0-37CD-4F0C-83B6-C78A5BE5DCB9}">
      <dgm:prSet/>
      <dgm:spPr/>
      <dgm:t>
        <a:bodyPr/>
        <a:lstStyle/>
        <a:p>
          <a:endParaRPr lang="en-US"/>
        </a:p>
      </dgm:t>
    </dgm:pt>
    <dgm:pt modelId="{62290AE0-2EA3-400C-89B4-44684A37CDBF}" type="sibTrans" cxnId="{283AB8F0-37CD-4F0C-83B6-C78A5BE5DCB9}">
      <dgm:prSet/>
      <dgm:spPr/>
      <dgm:t>
        <a:bodyPr/>
        <a:lstStyle/>
        <a:p>
          <a:endParaRPr lang="en-US"/>
        </a:p>
      </dgm:t>
    </dgm:pt>
    <dgm:pt modelId="{BE009DC7-AFB8-42FE-A94B-A7AECB5B231A}" type="pres">
      <dgm:prSet presAssocID="{26D68B12-85C6-4260-8890-EEC9552C9858}" presName="Name0" presStyleCnt="0">
        <dgm:presLayoutVars>
          <dgm:resizeHandles/>
        </dgm:presLayoutVars>
      </dgm:prSet>
      <dgm:spPr/>
    </dgm:pt>
    <dgm:pt modelId="{48C50174-A387-4E6B-93DD-89B499CF7A2C}" type="pres">
      <dgm:prSet presAssocID="{7B9634C8-8E62-43F3-A3E1-FDA820A87C9B}" presName="text" presStyleLbl="node1" presStyleIdx="0" presStyleCnt="3" custScaleX="195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51995-4EC8-4481-879D-31D4C9D03EBA}" type="pres">
      <dgm:prSet presAssocID="{2E981298-E4FB-48CC-9F97-45C4ECE4C31C}" presName="space" presStyleCnt="0"/>
      <dgm:spPr/>
    </dgm:pt>
    <dgm:pt modelId="{39560325-B996-4FDB-BC99-5411E8785183}" type="pres">
      <dgm:prSet presAssocID="{8ED99CEC-B11E-4A6F-9302-9879C55A5C23}" presName="text" presStyleLbl="node1" presStyleIdx="1" presStyleCnt="3" custScaleX="1957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52256-C136-4690-9EED-A5FEDC05786E}" type="pres">
      <dgm:prSet presAssocID="{258B4053-2E98-4745-9EB7-2B25CF3BBF05}" presName="space" presStyleCnt="0"/>
      <dgm:spPr/>
    </dgm:pt>
    <dgm:pt modelId="{D3330A25-3C67-4563-94AE-7123D335444D}" type="pres">
      <dgm:prSet presAssocID="{194A4754-7621-408A-A2DC-8B96B06F4EE0}" presName="text" presStyleLbl="node1" presStyleIdx="2" presStyleCnt="3" custScaleX="1772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3AB8F0-37CD-4F0C-83B6-C78A5BE5DCB9}" srcId="{26D68B12-85C6-4260-8890-EEC9552C9858}" destId="{194A4754-7621-408A-A2DC-8B96B06F4EE0}" srcOrd="2" destOrd="0" parTransId="{430CE723-898A-4CE0-B5D1-BEF66251BCCD}" sibTransId="{62290AE0-2EA3-400C-89B4-44684A37CDBF}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32A6322B-07C2-48D8-8267-138AAE89199A}" type="presOf" srcId="{7B9634C8-8E62-43F3-A3E1-FDA820A87C9B}" destId="{48C50174-A387-4E6B-93DD-89B499CF7A2C}" srcOrd="0" destOrd="0" presId="urn:diagrams.loki3.com/VaryingWidthList+Icon"/>
    <dgm:cxn modelId="{F5363D83-37A5-4B5F-B448-781F7BC5AE5D}" type="presOf" srcId="{194A4754-7621-408A-A2DC-8B96B06F4EE0}" destId="{D3330A25-3C67-4563-94AE-7123D335444D}" srcOrd="0" destOrd="0" presId="urn:diagrams.loki3.com/VaryingWidthList+Icon"/>
    <dgm:cxn modelId="{85CFCBB9-0FCE-4CB5-B366-9D0090AFD179}" srcId="{26D68B12-85C6-4260-8890-EEC9552C9858}" destId="{8ED99CEC-B11E-4A6F-9302-9879C55A5C23}" srcOrd="1" destOrd="0" parTransId="{498FA550-3430-487A-B89B-136AD05FD189}" sibTransId="{258B4053-2E98-4745-9EB7-2B25CF3BBF05}"/>
    <dgm:cxn modelId="{15D5C95B-7CB0-4CC3-A591-39EEEAFC44E3}" type="presOf" srcId="{26D68B12-85C6-4260-8890-EEC9552C9858}" destId="{BE009DC7-AFB8-42FE-A94B-A7AECB5B231A}" srcOrd="0" destOrd="0" presId="urn:diagrams.loki3.com/VaryingWidthList+Icon"/>
    <dgm:cxn modelId="{AE563488-159D-4A25-AD63-7E9BC8819803}" type="presOf" srcId="{8ED99CEC-B11E-4A6F-9302-9879C55A5C23}" destId="{39560325-B996-4FDB-BC99-5411E8785183}" srcOrd="0" destOrd="0" presId="urn:diagrams.loki3.com/VaryingWidthList+Icon"/>
    <dgm:cxn modelId="{662BEF70-C3F0-44A8-87D6-8AE16E498284}" type="presParOf" srcId="{BE009DC7-AFB8-42FE-A94B-A7AECB5B231A}" destId="{48C50174-A387-4E6B-93DD-89B499CF7A2C}" srcOrd="0" destOrd="0" presId="urn:diagrams.loki3.com/VaryingWidthList+Icon"/>
    <dgm:cxn modelId="{17CA9FB0-7E97-486B-A7C2-8F2A3DEC4AD9}" type="presParOf" srcId="{BE009DC7-AFB8-42FE-A94B-A7AECB5B231A}" destId="{1FF51995-4EC8-4481-879D-31D4C9D03EBA}" srcOrd="1" destOrd="0" presId="urn:diagrams.loki3.com/VaryingWidthList+Icon"/>
    <dgm:cxn modelId="{F8A627BF-AE8A-4740-99E3-8B881BB83F32}" type="presParOf" srcId="{BE009DC7-AFB8-42FE-A94B-A7AECB5B231A}" destId="{39560325-B996-4FDB-BC99-5411E8785183}" srcOrd="2" destOrd="0" presId="urn:diagrams.loki3.com/VaryingWidthList+Icon"/>
    <dgm:cxn modelId="{477C3A73-C48C-4F6F-828D-F52557AACDF4}" type="presParOf" srcId="{BE009DC7-AFB8-42FE-A94B-A7AECB5B231A}" destId="{51152256-C136-4690-9EED-A5FEDC05786E}" srcOrd="3" destOrd="0" presId="urn:diagrams.loki3.com/VaryingWidthList+Icon"/>
    <dgm:cxn modelId="{E9FB8193-B2C1-4F02-A75A-D44F2B66769E}" type="presParOf" srcId="{BE009DC7-AFB8-42FE-A94B-A7AECB5B231A}" destId="{D3330A25-3C67-4563-94AE-7123D335444D}" srcOrd="4" destOrd="0" presId="urn:diagrams.loki3.com/VaryingWidth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</dgm:pt>
    <dgm:pt modelId="{F7B01A9A-EA3B-4AC7-A591-7955E2F92F15}">
      <dgm:prSet phldrT="[Text]" custT="1"/>
      <dgm:spPr/>
      <dgm:t>
        <a:bodyPr/>
        <a:lstStyle/>
        <a:p>
          <a:r>
            <a:rPr lang="en-US" sz="3200" dirty="0"/>
            <a:t>Non-sworn personnel</a:t>
          </a:r>
        </a:p>
      </dgm:t>
    </dgm:pt>
    <dgm:pt modelId="{C285722D-D902-4805-95A0-E25CFDBB405F}" type="parTrans" cxnId="{CF058823-F2BA-463D-811A-A1C9EC84C4B7}">
      <dgm:prSet/>
      <dgm:spPr/>
      <dgm:t>
        <a:bodyPr/>
        <a:lstStyle/>
        <a:p>
          <a:endParaRPr lang="en-US"/>
        </a:p>
      </dgm:t>
    </dgm:pt>
    <dgm:pt modelId="{FB21D49F-FAAC-49F7-A301-B71C8D362CB5}" type="sibTrans" cxnId="{CF058823-F2BA-463D-811A-A1C9EC84C4B7}">
      <dgm:prSet/>
      <dgm:spPr/>
      <dgm:t>
        <a:bodyPr/>
        <a:lstStyle/>
        <a:p>
          <a:endParaRPr lang="en-US"/>
        </a:p>
      </dgm:t>
    </dgm:pt>
    <dgm:pt modelId="{58C7989D-EA94-43F7-AD34-4F0D7C3A2D0F}">
      <dgm:prSet phldrT="[Text]" custT="1"/>
      <dgm:spPr/>
      <dgm:t>
        <a:bodyPr/>
        <a:lstStyle/>
        <a:p>
          <a:r>
            <a:rPr lang="en-US" sz="3200" dirty="0"/>
            <a:t>Sworn personnel</a:t>
          </a:r>
        </a:p>
      </dgm:t>
    </dgm:pt>
    <dgm:pt modelId="{3179E20B-58AB-4C4F-888C-3B326E946165}" type="parTrans" cxnId="{81ED47B9-E65E-4136-99A1-20D47A5CB4F9}">
      <dgm:prSet/>
      <dgm:spPr/>
      <dgm:t>
        <a:bodyPr/>
        <a:lstStyle/>
        <a:p>
          <a:endParaRPr lang="en-US"/>
        </a:p>
      </dgm:t>
    </dgm:pt>
    <dgm:pt modelId="{4FB6D2A4-E5C0-4561-9024-C8E39648ED51}" type="sibTrans" cxnId="{81ED47B9-E65E-4136-99A1-20D47A5CB4F9}">
      <dgm:prSet/>
      <dgm:spPr/>
      <dgm:t>
        <a:bodyPr/>
        <a:lstStyle/>
        <a:p>
          <a:endParaRPr lang="en-US"/>
        </a:p>
      </dgm:t>
    </dgm:pt>
    <dgm:pt modelId="{6B0A378A-80BF-4786-A7D5-7AEA6EFAFAB3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200" dirty="0"/>
            <a:t>Combination of both</a:t>
          </a:r>
        </a:p>
      </dgm:t>
    </dgm:pt>
    <dgm:pt modelId="{6E0ADADD-8AC8-4B52-9962-47F677E14BB7}" type="parTrans" cxnId="{46F202C5-92E0-4F0A-8CAE-BE959379D1F2}">
      <dgm:prSet/>
      <dgm:spPr/>
      <dgm:t>
        <a:bodyPr/>
        <a:lstStyle/>
        <a:p>
          <a:endParaRPr lang="en-US"/>
        </a:p>
      </dgm:t>
    </dgm:pt>
    <dgm:pt modelId="{7A0F3889-444C-4DF7-BDB0-B67A089428B3}" type="sibTrans" cxnId="{46F202C5-92E0-4F0A-8CAE-BE959379D1F2}">
      <dgm:prSet/>
      <dgm:spPr/>
      <dgm:t>
        <a:bodyPr/>
        <a:lstStyle/>
        <a:p>
          <a:endParaRPr lang="en-US"/>
        </a:p>
      </dgm:t>
    </dgm:pt>
    <dgm:pt modelId="{575F5130-977A-4114-A07D-77D994C20056}" type="pres">
      <dgm:prSet presAssocID="{26D68B12-85C6-4260-8890-EEC9552C9858}" presName="linear" presStyleCnt="0">
        <dgm:presLayoutVars>
          <dgm:animLvl val="lvl"/>
          <dgm:resizeHandles val="exact"/>
        </dgm:presLayoutVars>
      </dgm:prSet>
      <dgm:spPr/>
    </dgm:pt>
    <dgm:pt modelId="{5AFA42F8-3FB2-40C1-A6E1-FE5FE787EB82}" type="pres">
      <dgm:prSet presAssocID="{F7B01A9A-EA3B-4AC7-A591-7955E2F92F15}" presName="parentText" presStyleLbl="node1" presStyleIdx="0" presStyleCnt="3" custLinFactNeighborY="224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320AA8-583B-4416-85DE-B6D0C458CC22}" type="pres">
      <dgm:prSet presAssocID="{FB21D49F-FAAC-49F7-A301-B71C8D362CB5}" presName="spacer" presStyleCnt="0"/>
      <dgm:spPr/>
    </dgm:pt>
    <dgm:pt modelId="{EBBB74A3-EE98-40AE-9050-F6FBD9DB15E7}" type="pres">
      <dgm:prSet presAssocID="{58C7989D-EA94-43F7-AD34-4F0D7C3A2D0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9CF849-0ACD-42FD-A632-7F6A06F69D4E}" type="pres">
      <dgm:prSet presAssocID="{4FB6D2A4-E5C0-4561-9024-C8E39648ED51}" presName="spacer" presStyleCnt="0"/>
      <dgm:spPr/>
    </dgm:pt>
    <dgm:pt modelId="{5D405BEE-F06B-4781-80D0-89EBABD34D22}" type="pres">
      <dgm:prSet presAssocID="{6B0A378A-80BF-4786-A7D5-7AEA6EFAFAB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ED47B9-E65E-4136-99A1-20D47A5CB4F9}" srcId="{26D68B12-85C6-4260-8890-EEC9552C9858}" destId="{58C7989D-EA94-43F7-AD34-4F0D7C3A2D0F}" srcOrd="1" destOrd="0" parTransId="{3179E20B-58AB-4C4F-888C-3B326E946165}" sibTransId="{4FB6D2A4-E5C0-4561-9024-C8E39648ED51}"/>
    <dgm:cxn modelId="{56CBDFF8-A8BF-4936-8BCD-30DC3F3BC2A0}" type="presOf" srcId="{58C7989D-EA94-43F7-AD34-4F0D7C3A2D0F}" destId="{EBBB74A3-EE98-40AE-9050-F6FBD9DB15E7}" srcOrd="0" destOrd="0" presId="urn:microsoft.com/office/officeart/2005/8/layout/vList2"/>
    <dgm:cxn modelId="{1B7446A3-9460-472B-B685-6B707BE8AE41}" type="presOf" srcId="{6B0A378A-80BF-4786-A7D5-7AEA6EFAFAB3}" destId="{5D405BEE-F06B-4781-80D0-89EBABD34D22}" srcOrd="0" destOrd="0" presId="urn:microsoft.com/office/officeart/2005/8/layout/vList2"/>
    <dgm:cxn modelId="{46F202C5-92E0-4F0A-8CAE-BE959379D1F2}" srcId="{26D68B12-85C6-4260-8890-EEC9552C9858}" destId="{6B0A378A-80BF-4786-A7D5-7AEA6EFAFAB3}" srcOrd="2" destOrd="0" parTransId="{6E0ADADD-8AC8-4B52-9962-47F677E14BB7}" sibTransId="{7A0F3889-444C-4DF7-BDB0-B67A089428B3}"/>
    <dgm:cxn modelId="{CF058823-F2BA-463D-811A-A1C9EC84C4B7}" srcId="{26D68B12-85C6-4260-8890-EEC9552C9858}" destId="{F7B01A9A-EA3B-4AC7-A591-7955E2F92F15}" srcOrd="0" destOrd="0" parTransId="{C285722D-D902-4805-95A0-E25CFDBB405F}" sibTransId="{FB21D49F-FAAC-49F7-A301-B71C8D362CB5}"/>
    <dgm:cxn modelId="{8A41DCDE-89CD-46A7-B867-DE80ADD26A23}" type="presOf" srcId="{26D68B12-85C6-4260-8890-EEC9552C9858}" destId="{575F5130-977A-4114-A07D-77D994C20056}" srcOrd="0" destOrd="0" presId="urn:microsoft.com/office/officeart/2005/8/layout/vList2"/>
    <dgm:cxn modelId="{4D25A053-F57F-42B2-A8E3-18F8FE29D375}" type="presOf" srcId="{F7B01A9A-EA3B-4AC7-A591-7955E2F92F15}" destId="{5AFA42F8-3FB2-40C1-A6E1-FE5FE787EB82}" srcOrd="0" destOrd="0" presId="urn:microsoft.com/office/officeart/2005/8/layout/vList2"/>
    <dgm:cxn modelId="{976AEEB0-3E4F-43DA-A207-DB7EECD13257}" type="presParOf" srcId="{575F5130-977A-4114-A07D-77D994C20056}" destId="{5AFA42F8-3FB2-40C1-A6E1-FE5FE787EB82}" srcOrd="0" destOrd="0" presId="urn:microsoft.com/office/officeart/2005/8/layout/vList2"/>
    <dgm:cxn modelId="{D742B428-A825-4F27-983D-198C10BAEEEE}" type="presParOf" srcId="{575F5130-977A-4114-A07D-77D994C20056}" destId="{19320AA8-583B-4416-85DE-B6D0C458CC22}" srcOrd="1" destOrd="0" presId="urn:microsoft.com/office/officeart/2005/8/layout/vList2"/>
    <dgm:cxn modelId="{54BCC484-1099-4AAC-ACE9-3640AD9785EB}" type="presParOf" srcId="{575F5130-977A-4114-A07D-77D994C20056}" destId="{EBBB74A3-EE98-40AE-9050-F6FBD9DB15E7}" srcOrd="2" destOrd="0" presId="urn:microsoft.com/office/officeart/2005/8/layout/vList2"/>
    <dgm:cxn modelId="{C0290AB2-3F21-4373-B547-A68B7C12A5B9}" type="presParOf" srcId="{575F5130-977A-4114-A07D-77D994C20056}" destId="{A29CF849-0ACD-42FD-A632-7F6A06F69D4E}" srcOrd="3" destOrd="0" presId="urn:microsoft.com/office/officeart/2005/8/layout/vList2"/>
    <dgm:cxn modelId="{03EE48E3-9769-414A-842B-CB32FA520E9A}" type="presParOf" srcId="{575F5130-977A-4114-A07D-77D994C20056}" destId="{5D405BEE-F06B-4781-80D0-89EBABD34D2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Usually civilian employees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F7B01A9A-EA3B-4AC7-A591-7955E2F92F15}">
      <dgm:prSet phldrT="[Text]" custT="1"/>
      <dgm:spPr/>
      <dgm:t>
        <a:bodyPr/>
        <a:lstStyle/>
        <a:p>
          <a:r>
            <a:rPr lang="en-US" sz="2400" dirty="0"/>
            <a:t>Review/approve all new construction</a:t>
          </a:r>
        </a:p>
      </dgm:t>
    </dgm:pt>
    <dgm:pt modelId="{C285722D-D902-4805-95A0-E25CFDBB405F}" type="parTrans" cxnId="{CF058823-F2BA-463D-811A-A1C9EC84C4B7}">
      <dgm:prSet/>
      <dgm:spPr/>
      <dgm:t>
        <a:bodyPr/>
        <a:lstStyle/>
        <a:p>
          <a:endParaRPr lang="en-US"/>
        </a:p>
      </dgm:t>
    </dgm:pt>
    <dgm:pt modelId="{FB21D49F-FAAC-49F7-A301-B71C8D362CB5}" type="sibTrans" cxnId="{CF058823-F2BA-463D-811A-A1C9EC84C4B7}">
      <dgm:prSet/>
      <dgm:spPr/>
      <dgm:t>
        <a:bodyPr/>
        <a:lstStyle/>
        <a:p>
          <a:endParaRPr lang="en-US"/>
        </a:p>
      </dgm:t>
    </dgm:pt>
    <dgm:pt modelId="{58C7989D-EA94-43F7-AD34-4F0D7C3A2D0F}">
      <dgm:prSet phldrT="[Text]" custT="1"/>
      <dgm:spPr/>
      <dgm:t>
        <a:bodyPr/>
        <a:lstStyle/>
        <a:p>
          <a:r>
            <a:rPr lang="en-US" sz="2400" dirty="0"/>
            <a:t>Review/approve all alterations to existing structures</a:t>
          </a:r>
        </a:p>
      </dgm:t>
    </dgm:pt>
    <dgm:pt modelId="{3179E20B-58AB-4C4F-888C-3B326E946165}" type="parTrans" cxnId="{81ED47B9-E65E-4136-99A1-20D47A5CB4F9}">
      <dgm:prSet/>
      <dgm:spPr/>
      <dgm:t>
        <a:bodyPr/>
        <a:lstStyle/>
        <a:p>
          <a:endParaRPr lang="en-US"/>
        </a:p>
      </dgm:t>
    </dgm:pt>
    <dgm:pt modelId="{4FB6D2A4-E5C0-4561-9024-C8E39648ED51}" type="sibTrans" cxnId="{81ED47B9-E65E-4136-99A1-20D47A5CB4F9}">
      <dgm:prSet/>
      <dgm:spPr/>
      <dgm:t>
        <a:bodyPr/>
        <a:lstStyle/>
        <a:p>
          <a:endParaRPr lang="en-US"/>
        </a:p>
      </dgm:t>
    </dgm:pt>
    <dgm:pt modelId="{6B0A378A-80BF-4786-A7D5-7AEA6EFAFAB3}">
      <dgm:prSet phldrT="[Text]" custT="1"/>
      <dgm:spPr/>
      <dgm:t>
        <a:bodyPr/>
        <a:lstStyle/>
        <a:p>
          <a:r>
            <a:rPr lang="en-US" sz="2400" dirty="0"/>
            <a:t>Conduct plans reviews</a:t>
          </a:r>
        </a:p>
      </dgm:t>
    </dgm:pt>
    <dgm:pt modelId="{6E0ADADD-8AC8-4B52-9962-47F677E14BB7}" type="parTrans" cxnId="{46F202C5-92E0-4F0A-8CAE-BE959379D1F2}">
      <dgm:prSet/>
      <dgm:spPr/>
      <dgm:t>
        <a:bodyPr/>
        <a:lstStyle/>
        <a:p>
          <a:endParaRPr lang="en-US"/>
        </a:p>
      </dgm:t>
    </dgm:pt>
    <dgm:pt modelId="{7A0F3889-444C-4DF7-BDB0-B67A089428B3}" type="sibTrans" cxnId="{46F202C5-92E0-4F0A-8CAE-BE959379D1F2}">
      <dgm:prSet/>
      <dgm:spPr/>
      <dgm:t>
        <a:bodyPr/>
        <a:lstStyle/>
        <a:p>
          <a:endParaRPr lang="en-US"/>
        </a:p>
      </dgm:t>
    </dgm:pt>
    <dgm:pt modelId="{EB90D706-1E54-48F2-8FE2-06CF2721D83A}">
      <dgm:prSet phldrT="[Text]" custT="1"/>
      <dgm:spPr/>
      <dgm:t>
        <a:bodyPr/>
        <a:lstStyle/>
        <a:p>
          <a:r>
            <a:rPr lang="en-US" sz="2400" dirty="0"/>
            <a:t>Issue permits</a:t>
          </a:r>
        </a:p>
      </dgm:t>
    </dgm:pt>
    <dgm:pt modelId="{4C144155-F3EC-413C-8778-26DF8AAE6DC5}" type="parTrans" cxnId="{5C084E85-2B5D-4E78-97C9-E1F9AAD2122B}">
      <dgm:prSet/>
      <dgm:spPr/>
      <dgm:t>
        <a:bodyPr/>
        <a:lstStyle/>
        <a:p>
          <a:endParaRPr lang="en-US"/>
        </a:p>
      </dgm:t>
    </dgm:pt>
    <dgm:pt modelId="{A16A1657-372B-4CCF-81DB-D28FAE81AF57}" type="sibTrans" cxnId="{5C084E85-2B5D-4E78-97C9-E1F9AAD2122B}">
      <dgm:prSet/>
      <dgm:spPr/>
      <dgm:t>
        <a:bodyPr/>
        <a:lstStyle/>
        <a:p>
          <a:endParaRPr lang="en-US"/>
        </a:p>
      </dgm:t>
    </dgm:pt>
    <dgm:pt modelId="{4AE88A67-BC6D-4B69-8F07-6D7CEB3385E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Perform field inspections</a:t>
          </a:r>
        </a:p>
      </dgm:t>
    </dgm:pt>
    <dgm:pt modelId="{9B6A0B8F-7465-43BC-9CE4-6CEBCD7C6C4E}" type="parTrans" cxnId="{6462F4F1-CF50-44AA-B901-BD6649FCD932}">
      <dgm:prSet/>
      <dgm:spPr/>
      <dgm:t>
        <a:bodyPr/>
        <a:lstStyle/>
        <a:p>
          <a:endParaRPr lang="en-US"/>
        </a:p>
      </dgm:t>
    </dgm:pt>
    <dgm:pt modelId="{E3991F21-156C-49DA-BAEC-A02F35566A73}" type="sibTrans" cxnId="{6462F4F1-CF50-44AA-B901-BD6649FCD932}">
      <dgm:prSet/>
      <dgm:spPr/>
      <dgm:t>
        <a:bodyPr/>
        <a:lstStyle/>
        <a:p>
          <a:endParaRPr lang="en-US"/>
        </a:p>
      </dgm:t>
    </dgm:pt>
    <dgm:pt modelId="{A534199E-1CD7-4CE5-BD42-9CCEF40148C1}" type="pres">
      <dgm:prSet presAssocID="{26D68B12-85C6-4260-8890-EEC9552C9858}" presName="linear" presStyleCnt="0">
        <dgm:presLayoutVars>
          <dgm:animLvl val="lvl"/>
          <dgm:resizeHandles val="exact"/>
        </dgm:presLayoutVars>
      </dgm:prSet>
      <dgm:spPr/>
    </dgm:pt>
    <dgm:pt modelId="{F57A1BCE-9D27-403E-898D-6E950C54FAE0}" type="pres">
      <dgm:prSet presAssocID="{7B9634C8-8E62-43F3-A3E1-FDA820A87C9B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36F3-732E-4936-A62C-4739F7CDCBA6}" type="pres">
      <dgm:prSet presAssocID="{2E981298-E4FB-48CC-9F97-45C4ECE4C31C}" presName="spacer" presStyleCnt="0"/>
      <dgm:spPr/>
    </dgm:pt>
    <dgm:pt modelId="{02E111C7-D5EE-4D21-9AB3-BFD17179559C}" type="pres">
      <dgm:prSet presAssocID="{F7B01A9A-EA3B-4AC7-A591-7955E2F92F15}" presName="parentText" presStyleLbl="node1" presStyleIdx="1" presStyleCnt="6" custLinFactNeighborY="131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C027B-AFC7-4E57-95E3-794E62EF7452}" type="pres">
      <dgm:prSet presAssocID="{FB21D49F-FAAC-49F7-A301-B71C8D362CB5}" presName="spacer" presStyleCnt="0"/>
      <dgm:spPr/>
    </dgm:pt>
    <dgm:pt modelId="{7A58A251-54C5-4A0E-BB43-12E4A4FF3D53}" type="pres">
      <dgm:prSet presAssocID="{58C7989D-EA94-43F7-AD34-4F0D7C3A2D0F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E4661-4BFC-4FC7-A60E-7FB37AD66EF6}" type="pres">
      <dgm:prSet presAssocID="{4FB6D2A4-E5C0-4561-9024-C8E39648ED51}" presName="spacer" presStyleCnt="0"/>
      <dgm:spPr/>
    </dgm:pt>
    <dgm:pt modelId="{CE18595A-B6E4-428B-8239-D7DAD3F2E3EF}" type="pres">
      <dgm:prSet presAssocID="{6B0A378A-80BF-4786-A7D5-7AEA6EFAFAB3}" presName="parentText" presStyleLbl="node1" presStyleIdx="3" presStyleCnt="6" custScaleX="47060" custLinFactNeighborX="-28431" custLinFactNeighborY="101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7770B-3312-4082-AC6A-246405C53CBF}" type="pres">
      <dgm:prSet presAssocID="{7A0F3889-444C-4DF7-BDB0-B67A089428B3}" presName="spacer" presStyleCnt="0"/>
      <dgm:spPr/>
    </dgm:pt>
    <dgm:pt modelId="{BF02DB83-1BA9-4931-831F-C8E98AEC8876}" type="pres">
      <dgm:prSet presAssocID="{EB90D706-1E54-48F2-8FE2-06CF2721D83A}" presName="parentText" presStyleLbl="node1" presStyleIdx="4" presStyleCnt="6" custScaleX="47060" custLinFactNeighborX="-41176" custLinFactNeighborY="1709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0E1EC-3AD1-45BB-AFA7-C3CAA3BF7E5D}" type="pres">
      <dgm:prSet presAssocID="{A16A1657-372B-4CCF-81DB-D28FAE81AF57}" presName="spacer" presStyleCnt="0"/>
      <dgm:spPr/>
    </dgm:pt>
    <dgm:pt modelId="{1D528362-0B94-4CC8-AA9B-5FFE2259EF0F}" type="pres">
      <dgm:prSet presAssocID="{4AE88A67-BC6D-4B69-8F07-6D7CEB3385E0}" presName="parentText" presStyleLbl="node1" presStyleIdx="5" presStyleCnt="6" custScaleX="47058" custLinFactNeighborX="-26470" custLinFactNeighborY="452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ED47B9-E65E-4136-99A1-20D47A5CB4F9}" srcId="{26D68B12-85C6-4260-8890-EEC9552C9858}" destId="{58C7989D-EA94-43F7-AD34-4F0D7C3A2D0F}" srcOrd="2" destOrd="0" parTransId="{3179E20B-58AB-4C4F-888C-3B326E946165}" sibTransId="{4FB6D2A4-E5C0-4561-9024-C8E39648ED51}"/>
    <dgm:cxn modelId="{70848B85-31AB-484F-95E3-19323339185C}" type="presOf" srcId="{7B9634C8-8E62-43F3-A3E1-FDA820A87C9B}" destId="{F57A1BCE-9D27-403E-898D-6E950C54FAE0}" srcOrd="0" destOrd="0" presId="urn:microsoft.com/office/officeart/2005/8/layout/vList2"/>
    <dgm:cxn modelId="{5C084E85-2B5D-4E78-97C9-E1F9AAD2122B}" srcId="{26D68B12-85C6-4260-8890-EEC9552C9858}" destId="{EB90D706-1E54-48F2-8FE2-06CF2721D83A}" srcOrd="4" destOrd="0" parTransId="{4C144155-F3EC-413C-8778-26DF8AAE6DC5}" sibTransId="{A16A1657-372B-4CCF-81DB-D28FAE81AF57}"/>
    <dgm:cxn modelId="{FF5CE217-BEA5-4A22-92D5-34FFE0D95BB9}" type="presOf" srcId="{EB90D706-1E54-48F2-8FE2-06CF2721D83A}" destId="{BF02DB83-1BA9-4931-831F-C8E98AEC8876}" srcOrd="0" destOrd="0" presId="urn:microsoft.com/office/officeart/2005/8/layout/vList2"/>
    <dgm:cxn modelId="{B99CAF5E-6CA4-4BA5-97EF-0AD65CC6CBEC}" type="presOf" srcId="{6B0A378A-80BF-4786-A7D5-7AEA6EFAFAB3}" destId="{CE18595A-B6E4-428B-8239-D7DAD3F2E3EF}" srcOrd="0" destOrd="0" presId="urn:microsoft.com/office/officeart/2005/8/layout/vList2"/>
    <dgm:cxn modelId="{20D020E7-F353-4933-A362-E7B180AAD906}" type="presOf" srcId="{F7B01A9A-EA3B-4AC7-A591-7955E2F92F15}" destId="{02E111C7-D5EE-4D21-9AB3-BFD17179559C}" srcOrd="0" destOrd="0" presId="urn:microsoft.com/office/officeart/2005/8/layout/vList2"/>
    <dgm:cxn modelId="{CF058823-F2BA-463D-811A-A1C9EC84C4B7}" srcId="{26D68B12-85C6-4260-8890-EEC9552C9858}" destId="{F7B01A9A-EA3B-4AC7-A591-7955E2F92F15}" srcOrd="1" destOrd="0" parTransId="{C285722D-D902-4805-95A0-E25CFDBB405F}" sibTransId="{FB21D49F-FAAC-49F7-A301-B71C8D362CB5}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14BB8CE5-B501-4C78-822A-977F1625543E}" type="presOf" srcId="{26D68B12-85C6-4260-8890-EEC9552C9858}" destId="{A534199E-1CD7-4CE5-BD42-9CCEF40148C1}" srcOrd="0" destOrd="0" presId="urn:microsoft.com/office/officeart/2005/8/layout/vList2"/>
    <dgm:cxn modelId="{97E5856F-181F-4D3E-9E26-DFF5A3AC8646}" type="presOf" srcId="{58C7989D-EA94-43F7-AD34-4F0D7C3A2D0F}" destId="{7A58A251-54C5-4A0E-BB43-12E4A4FF3D53}" srcOrd="0" destOrd="0" presId="urn:microsoft.com/office/officeart/2005/8/layout/vList2"/>
    <dgm:cxn modelId="{6462F4F1-CF50-44AA-B901-BD6649FCD932}" srcId="{26D68B12-85C6-4260-8890-EEC9552C9858}" destId="{4AE88A67-BC6D-4B69-8F07-6D7CEB3385E0}" srcOrd="5" destOrd="0" parTransId="{9B6A0B8F-7465-43BC-9CE4-6CEBCD7C6C4E}" sibTransId="{E3991F21-156C-49DA-BAEC-A02F35566A73}"/>
    <dgm:cxn modelId="{99765669-E66B-49B6-BE02-51B4501EB439}" type="presOf" srcId="{4AE88A67-BC6D-4B69-8F07-6D7CEB3385E0}" destId="{1D528362-0B94-4CC8-AA9B-5FFE2259EF0F}" srcOrd="0" destOrd="0" presId="urn:microsoft.com/office/officeart/2005/8/layout/vList2"/>
    <dgm:cxn modelId="{46F202C5-92E0-4F0A-8CAE-BE959379D1F2}" srcId="{26D68B12-85C6-4260-8890-EEC9552C9858}" destId="{6B0A378A-80BF-4786-A7D5-7AEA6EFAFAB3}" srcOrd="3" destOrd="0" parTransId="{6E0ADADD-8AC8-4B52-9962-47F677E14BB7}" sibTransId="{7A0F3889-444C-4DF7-BDB0-B67A089428B3}"/>
    <dgm:cxn modelId="{7852F662-742F-4B6D-AE38-13DCBFF9CAA8}" type="presParOf" srcId="{A534199E-1CD7-4CE5-BD42-9CCEF40148C1}" destId="{F57A1BCE-9D27-403E-898D-6E950C54FAE0}" srcOrd="0" destOrd="0" presId="urn:microsoft.com/office/officeart/2005/8/layout/vList2"/>
    <dgm:cxn modelId="{6B2435EB-0774-473E-A4D6-96BAB2B804EC}" type="presParOf" srcId="{A534199E-1CD7-4CE5-BD42-9CCEF40148C1}" destId="{E8B236F3-732E-4936-A62C-4739F7CDCBA6}" srcOrd="1" destOrd="0" presId="urn:microsoft.com/office/officeart/2005/8/layout/vList2"/>
    <dgm:cxn modelId="{D6557B5B-25DD-4F39-BAC2-1446074F5475}" type="presParOf" srcId="{A534199E-1CD7-4CE5-BD42-9CCEF40148C1}" destId="{02E111C7-D5EE-4D21-9AB3-BFD17179559C}" srcOrd="2" destOrd="0" presId="urn:microsoft.com/office/officeart/2005/8/layout/vList2"/>
    <dgm:cxn modelId="{1826FDDA-FAAB-4D73-A55C-72ADD6FFB2F4}" type="presParOf" srcId="{A534199E-1CD7-4CE5-BD42-9CCEF40148C1}" destId="{6DEC027B-AFC7-4E57-95E3-794E62EF7452}" srcOrd="3" destOrd="0" presId="urn:microsoft.com/office/officeart/2005/8/layout/vList2"/>
    <dgm:cxn modelId="{6DBB9361-77FF-40A4-B351-6A2ABDA32B10}" type="presParOf" srcId="{A534199E-1CD7-4CE5-BD42-9CCEF40148C1}" destId="{7A58A251-54C5-4A0E-BB43-12E4A4FF3D53}" srcOrd="4" destOrd="0" presId="urn:microsoft.com/office/officeart/2005/8/layout/vList2"/>
    <dgm:cxn modelId="{192C7B9E-C3FF-4B65-9FB8-0E165DA0C65C}" type="presParOf" srcId="{A534199E-1CD7-4CE5-BD42-9CCEF40148C1}" destId="{837E4661-4BFC-4FC7-A60E-7FB37AD66EF6}" srcOrd="5" destOrd="0" presId="urn:microsoft.com/office/officeart/2005/8/layout/vList2"/>
    <dgm:cxn modelId="{14BC6E13-97B7-4FB8-9524-8AF6265EE416}" type="presParOf" srcId="{A534199E-1CD7-4CE5-BD42-9CCEF40148C1}" destId="{CE18595A-B6E4-428B-8239-D7DAD3F2E3EF}" srcOrd="6" destOrd="0" presId="urn:microsoft.com/office/officeart/2005/8/layout/vList2"/>
    <dgm:cxn modelId="{8EAC553F-7EA8-4C8B-8AA7-17E90E04F98A}" type="presParOf" srcId="{A534199E-1CD7-4CE5-BD42-9CCEF40148C1}" destId="{2977770B-3312-4082-AC6A-246405C53CBF}" srcOrd="7" destOrd="0" presId="urn:microsoft.com/office/officeart/2005/8/layout/vList2"/>
    <dgm:cxn modelId="{C37AADCD-6631-4C92-AA86-A4EFA15C88F8}" type="presParOf" srcId="{A534199E-1CD7-4CE5-BD42-9CCEF40148C1}" destId="{BF02DB83-1BA9-4931-831F-C8E98AEC8876}" srcOrd="8" destOrd="0" presId="urn:microsoft.com/office/officeart/2005/8/layout/vList2"/>
    <dgm:cxn modelId="{0A9ABA13-CA1B-4FB8-95A4-789EA6ECEA7B}" type="presParOf" srcId="{A534199E-1CD7-4CE5-BD42-9CCEF40148C1}" destId="{7C10E1EC-3AD1-45BB-AFA7-C3CAA3BF7E5D}" srcOrd="9" destOrd="0" presId="urn:microsoft.com/office/officeart/2005/8/layout/vList2"/>
    <dgm:cxn modelId="{BC6C0876-D14F-4EB7-AC81-DA9FFD587563}" type="presParOf" srcId="{A534199E-1CD7-4CE5-BD42-9CCEF40148C1}" destId="{1D528362-0B94-4CC8-AA9B-5FFE2259EF0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6D68B12-85C6-4260-8890-EEC9552C9858}" type="doc">
      <dgm:prSet loTypeId="urn:microsoft.com/office/officeart/2005/8/layout/vList2" loCatId="list" qsTypeId="urn:microsoft.com/office/officeart/2005/8/quickstyle/simple5" qsCatId="simple" csTypeId="urn:microsoft.com/office/officeart/2005/8/colors/accent2_3" csCatId="accent2" phldr="1"/>
      <dgm:spPr/>
    </dgm:pt>
    <dgm:pt modelId="{7B9634C8-8E62-43F3-A3E1-FDA820A87C9B}">
      <dgm:prSet phldrT="[Text]" custT="1"/>
      <dgm:spPr/>
      <dgm:t>
        <a:bodyPr/>
        <a:lstStyle/>
        <a:p>
          <a:r>
            <a:rPr lang="en-US" sz="2400" dirty="0"/>
            <a:t>Conducting fire inspections</a:t>
          </a:r>
        </a:p>
      </dgm:t>
    </dgm:pt>
    <dgm:pt modelId="{DC7ECD74-C2F5-4F9B-BCB9-80A062A7264B}" type="parTrans" cxnId="{50695A78-A347-436B-A1F6-4145A374DA4C}">
      <dgm:prSet/>
      <dgm:spPr/>
      <dgm:t>
        <a:bodyPr/>
        <a:lstStyle/>
        <a:p>
          <a:endParaRPr lang="en-US"/>
        </a:p>
      </dgm:t>
    </dgm:pt>
    <dgm:pt modelId="{2E981298-E4FB-48CC-9F97-45C4ECE4C31C}" type="sibTrans" cxnId="{50695A78-A347-436B-A1F6-4145A374DA4C}">
      <dgm:prSet/>
      <dgm:spPr/>
      <dgm:t>
        <a:bodyPr/>
        <a:lstStyle/>
        <a:p>
          <a:endParaRPr lang="en-US"/>
        </a:p>
      </dgm:t>
    </dgm:pt>
    <dgm:pt modelId="{F7B01A9A-EA3B-4AC7-A591-7955E2F92F15}">
      <dgm:prSet phldrT="[Text]" custT="1"/>
      <dgm:spPr/>
      <dgm:t>
        <a:bodyPr/>
        <a:lstStyle/>
        <a:p>
          <a:r>
            <a:rPr lang="en-US" sz="2400" dirty="0"/>
            <a:t>Responding to complaints</a:t>
          </a:r>
        </a:p>
      </dgm:t>
    </dgm:pt>
    <dgm:pt modelId="{C285722D-D902-4805-95A0-E25CFDBB405F}" type="parTrans" cxnId="{CF058823-F2BA-463D-811A-A1C9EC84C4B7}">
      <dgm:prSet/>
      <dgm:spPr/>
      <dgm:t>
        <a:bodyPr/>
        <a:lstStyle/>
        <a:p>
          <a:endParaRPr lang="en-US"/>
        </a:p>
      </dgm:t>
    </dgm:pt>
    <dgm:pt modelId="{FB21D49F-FAAC-49F7-A301-B71C8D362CB5}" type="sibTrans" cxnId="{CF058823-F2BA-463D-811A-A1C9EC84C4B7}">
      <dgm:prSet/>
      <dgm:spPr/>
      <dgm:t>
        <a:bodyPr/>
        <a:lstStyle/>
        <a:p>
          <a:endParaRPr lang="en-US"/>
        </a:p>
      </dgm:t>
    </dgm:pt>
    <dgm:pt modelId="{58C7989D-EA94-43F7-AD34-4F0D7C3A2D0F}">
      <dgm:prSet phldrT="[Text]" custT="1"/>
      <dgm:spPr/>
      <dgm:t>
        <a:bodyPr/>
        <a:lstStyle/>
        <a:p>
          <a:r>
            <a:rPr lang="en-US" sz="2400" dirty="0"/>
            <a:t>Parking</a:t>
          </a:r>
        </a:p>
      </dgm:t>
    </dgm:pt>
    <dgm:pt modelId="{3179E20B-58AB-4C4F-888C-3B326E946165}" type="parTrans" cxnId="{81ED47B9-E65E-4136-99A1-20D47A5CB4F9}">
      <dgm:prSet/>
      <dgm:spPr/>
      <dgm:t>
        <a:bodyPr/>
        <a:lstStyle/>
        <a:p>
          <a:endParaRPr lang="en-US"/>
        </a:p>
      </dgm:t>
    </dgm:pt>
    <dgm:pt modelId="{4FB6D2A4-E5C0-4561-9024-C8E39648ED51}" type="sibTrans" cxnId="{81ED47B9-E65E-4136-99A1-20D47A5CB4F9}">
      <dgm:prSet/>
      <dgm:spPr/>
      <dgm:t>
        <a:bodyPr/>
        <a:lstStyle/>
        <a:p>
          <a:endParaRPr lang="en-US"/>
        </a:p>
      </dgm:t>
    </dgm:pt>
    <dgm:pt modelId="{6B0A378A-80BF-4786-A7D5-7AEA6EFAFAB3}">
      <dgm:prSet phldrT="[Text]" custT="1"/>
      <dgm:spPr/>
      <dgm:t>
        <a:bodyPr/>
        <a:lstStyle/>
        <a:p>
          <a:r>
            <a:rPr lang="en-US" sz="2400" dirty="0"/>
            <a:t>Weed abatement</a:t>
          </a:r>
        </a:p>
      </dgm:t>
    </dgm:pt>
    <dgm:pt modelId="{6E0ADADD-8AC8-4B52-9962-47F677E14BB7}" type="parTrans" cxnId="{46F202C5-92E0-4F0A-8CAE-BE959379D1F2}">
      <dgm:prSet/>
      <dgm:spPr/>
      <dgm:t>
        <a:bodyPr/>
        <a:lstStyle/>
        <a:p>
          <a:endParaRPr lang="en-US"/>
        </a:p>
      </dgm:t>
    </dgm:pt>
    <dgm:pt modelId="{7A0F3889-444C-4DF7-BDB0-B67A089428B3}" type="sibTrans" cxnId="{46F202C5-92E0-4F0A-8CAE-BE959379D1F2}">
      <dgm:prSet/>
      <dgm:spPr/>
      <dgm:t>
        <a:bodyPr/>
        <a:lstStyle/>
        <a:p>
          <a:endParaRPr lang="en-US"/>
        </a:p>
      </dgm:t>
    </dgm:pt>
    <dgm:pt modelId="{EB90D706-1E54-48F2-8FE2-06CF2721D83A}">
      <dgm:prSet phldrT="[Text]" custT="1"/>
      <dgm:spPr/>
      <dgm:t>
        <a:bodyPr/>
        <a:lstStyle/>
        <a:p>
          <a:r>
            <a:rPr lang="en-US" sz="2400" dirty="0"/>
            <a:t>Vacant structures</a:t>
          </a:r>
        </a:p>
      </dgm:t>
    </dgm:pt>
    <dgm:pt modelId="{4C144155-F3EC-413C-8778-26DF8AAE6DC5}" type="parTrans" cxnId="{5C084E85-2B5D-4E78-97C9-E1F9AAD2122B}">
      <dgm:prSet/>
      <dgm:spPr/>
      <dgm:t>
        <a:bodyPr/>
        <a:lstStyle/>
        <a:p>
          <a:endParaRPr lang="en-US"/>
        </a:p>
      </dgm:t>
    </dgm:pt>
    <dgm:pt modelId="{A16A1657-372B-4CCF-81DB-D28FAE81AF57}" type="sibTrans" cxnId="{5C084E85-2B5D-4E78-97C9-E1F9AAD2122B}">
      <dgm:prSet/>
      <dgm:spPr/>
      <dgm:t>
        <a:bodyPr/>
        <a:lstStyle/>
        <a:p>
          <a:endParaRPr lang="en-US"/>
        </a:p>
      </dgm:t>
    </dgm:pt>
    <dgm:pt modelId="{4AE88A67-BC6D-4B69-8F07-6D7CEB3385E0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Water Usage</a:t>
          </a:r>
        </a:p>
      </dgm:t>
    </dgm:pt>
    <dgm:pt modelId="{9B6A0B8F-7465-43BC-9CE4-6CEBCD7C6C4E}" type="parTrans" cxnId="{6462F4F1-CF50-44AA-B901-BD6649FCD932}">
      <dgm:prSet/>
      <dgm:spPr/>
      <dgm:t>
        <a:bodyPr/>
        <a:lstStyle/>
        <a:p>
          <a:endParaRPr lang="en-US"/>
        </a:p>
      </dgm:t>
    </dgm:pt>
    <dgm:pt modelId="{E3991F21-156C-49DA-BAEC-A02F35566A73}" type="sibTrans" cxnId="{6462F4F1-CF50-44AA-B901-BD6649FCD932}">
      <dgm:prSet/>
      <dgm:spPr/>
      <dgm:t>
        <a:bodyPr/>
        <a:lstStyle/>
        <a:p>
          <a:endParaRPr lang="en-US"/>
        </a:p>
      </dgm:t>
    </dgm:pt>
    <dgm:pt modelId="{F837951D-24B8-41AB-849A-2166A26F3C0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2400" dirty="0"/>
            <a:t>Pyrotechnics displays</a:t>
          </a:r>
        </a:p>
      </dgm:t>
    </dgm:pt>
    <dgm:pt modelId="{6B89A7C4-5D7B-47B8-9C3D-A4DEC527F98D}" type="parTrans" cxnId="{BA20B752-C10C-444F-815A-58C8E9FEDE59}">
      <dgm:prSet/>
      <dgm:spPr/>
      <dgm:t>
        <a:bodyPr/>
        <a:lstStyle/>
        <a:p>
          <a:endParaRPr lang="en-US"/>
        </a:p>
      </dgm:t>
    </dgm:pt>
    <dgm:pt modelId="{CD16387C-8D48-4A09-93F6-C70A4EDA0C66}" type="sibTrans" cxnId="{BA20B752-C10C-444F-815A-58C8E9FEDE59}">
      <dgm:prSet/>
      <dgm:spPr/>
      <dgm:t>
        <a:bodyPr/>
        <a:lstStyle/>
        <a:p>
          <a:endParaRPr lang="en-US"/>
        </a:p>
      </dgm:t>
    </dgm:pt>
    <dgm:pt modelId="{06FDA044-3F4E-4122-A438-4960B8C13EE8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en-US" sz="2400" dirty="0"/>
            <a:t>Tents</a:t>
          </a:r>
        </a:p>
      </dgm:t>
    </dgm:pt>
    <dgm:pt modelId="{57B4EA75-1FF0-4A03-95A8-377A38218087}" type="parTrans" cxnId="{3A3D64BE-F0BE-4EE2-92F0-E8E7D73E06B0}">
      <dgm:prSet/>
      <dgm:spPr/>
      <dgm:t>
        <a:bodyPr/>
        <a:lstStyle/>
        <a:p>
          <a:endParaRPr lang="en-US"/>
        </a:p>
      </dgm:t>
    </dgm:pt>
    <dgm:pt modelId="{C21BDFAC-00ED-44F1-9D7A-1E7CA30BA3AA}" type="sibTrans" cxnId="{3A3D64BE-F0BE-4EE2-92F0-E8E7D73E06B0}">
      <dgm:prSet/>
      <dgm:spPr/>
      <dgm:t>
        <a:bodyPr/>
        <a:lstStyle/>
        <a:p>
          <a:endParaRPr lang="en-US"/>
        </a:p>
      </dgm:t>
    </dgm:pt>
    <dgm:pt modelId="{A534199E-1CD7-4CE5-BD42-9CCEF40148C1}" type="pres">
      <dgm:prSet presAssocID="{26D68B12-85C6-4260-8890-EEC9552C9858}" presName="linear" presStyleCnt="0">
        <dgm:presLayoutVars>
          <dgm:animLvl val="lvl"/>
          <dgm:resizeHandles val="exact"/>
        </dgm:presLayoutVars>
      </dgm:prSet>
      <dgm:spPr/>
    </dgm:pt>
    <dgm:pt modelId="{F57A1BCE-9D27-403E-898D-6E950C54FAE0}" type="pres">
      <dgm:prSet presAssocID="{7B9634C8-8E62-43F3-A3E1-FDA820A87C9B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B236F3-732E-4936-A62C-4739F7CDCBA6}" type="pres">
      <dgm:prSet presAssocID="{2E981298-E4FB-48CC-9F97-45C4ECE4C31C}" presName="spacer" presStyleCnt="0"/>
      <dgm:spPr/>
    </dgm:pt>
    <dgm:pt modelId="{02E111C7-D5EE-4D21-9AB3-BFD17179559C}" type="pres">
      <dgm:prSet presAssocID="{F7B01A9A-EA3B-4AC7-A591-7955E2F92F15}" presName="parentText" presStyleLbl="node1" presStyleIdx="1" presStyleCnt="8" custLinFactNeighborY="131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EC027B-AFC7-4E57-95E3-794E62EF7452}" type="pres">
      <dgm:prSet presAssocID="{FB21D49F-FAAC-49F7-A301-B71C8D362CB5}" presName="spacer" presStyleCnt="0"/>
      <dgm:spPr/>
    </dgm:pt>
    <dgm:pt modelId="{7A58A251-54C5-4A0E-BB43-12E4A4FF3D53}" type="pres">
      <dgm:prSet presAssocID="{58C7989D-EA94-43F7-AD34-4F0D7C3A2D0F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7E4661-4BFC-4FC7-A60E-7FB37AD66EF6}" type="pres">
      <dgm:prSet presAssocID="{4FB6D2A4-E5C0-4561-9024-C8E39648ED51}" presName="spacer" presStyleCnt="0"/>
      <dgm:spPr/>
    </dgm:pt>
    <dgm:pt modelId="{CE18595A-B6E4-428B-8239-D7DAD3F2E3EF}" type="pres">
      <dgm:prSet presAssocID="{6B0A378A-80BF-4786-A7D5-7AEA6EFAFAB3}" presName="parentText" presStyleLbl="node1" presStyleIdx="3" presStyleCnt="8" custLinFactNeighborY="1013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77770B-3312-4082-AC6A-246405C53CBF}" type="pres">
      <dgm:prSet presAssocID="{7A0F3889-444C-4DF7-BDB0-B67A089428B3}" presName="spacer" presStyleCnt="0"/>
      <dgm:spPr/>
    </dgm:pt>
    <dgm:pt modelId="{BF02DB83-1BA9-4931-831F-C8E98AEC8876}" type="pres">
      <dgm:prSet presAssocID="{EB90D706-1E54-48F2-8FE2-06CF2721D83A}" presName="parentText" presStyleLbl="node1" presStyleIdx="4" presStyleCnt="8" custScaleX="164927" custLinFactY="1212" custLinFactNeighborX="-5214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10E1EC-3AD1-45BB-AFA7-C3CAA3BF7E5D}" type="pres">
      <dgm:prSet presAssocID="{A16A1657-372B-4CCF-81DB-D28FAE81AF57}" presName="spacer" presStyleCnt="0"/>
      <dgm:spPr/>
    </dgm:pt>
    <dgm:pt modelId="{1D528362-0B94-4CC8-AA9B-5FFE2259EF0F}" type="pres">
      <dgm:prSet presAssocID="{4AE88A67-BC6D-4B69-8F07-6D7CEB3385E0}" presName="parentText" presStyleLbl="node1" presStyleIdx="5" presStyleCnt="8" custScaleX="151414" custLinFactNeighborX="-62223" custLinFactNeighborY="670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C2500E-744A-44FE-89C5-684CA94E38CD}" type="pres">
      <dgm:prSet presAssocID="{E3991F21-156C-49DA-BAEC-A02F35566A73}" presName="spacer" presStyleCnt="0"/>
      <dgm:spPr/>
    </dgm:pt>
    <dgm:pt modelId="{2EB873C0-8DC0-431E-8F36-95F80CFEA33C}" type="pres">
      <dgm:prSet presAssocID="{F837951D-24B8-41AB-849A-2166A26F3C0F}" presName="parentText" presStyleLbl="node1" presStyleIdx="6" presStyleCnt="8" custScaleX="152940" custLinFactNeighborX="-46340" custLinFactNeighborY="6198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E29F6F-662D-415A-9F98-3AEF1B8E5053}" type="pres">
      <dgm:prSet presAssocID="{CD16387C-8D48-4A09-93F6-C70A4EDA0C66}" presName="spacer" presStyleCnt="0"/>
      <dgm:spPr/>
    </dgm:pt>
    <dgm:pt modelId="{F9083214-D634-4371-865D-520CA1DA5356}" type="pres">
      <dgm:prSet presAssocID="{06FDA044-3F4E-4122-A438-4960B8C13EE8}" presName="parentText" presStyleLbl="node1" presStyleIdx="7" presStyleCnt="8" custScaleX="151770" custLinFactNeighborX="-57028" custLinFactNeighborY="-162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ED47B9-E65E-4136-99A1-20D47A5CB4F9}" srcId="{26D68B12-85C6-4260-8890-EEC9552C9858}" destId="{58C7989D-EA94-43F7-AD34-4F0D7C3A2D0F}" srcOrd="2" destOrd="0" parTransId="{3179E20B-58AB-4C4F-888C-3B326E946165}" sibTransId="{4FB6D2A4-E5C0-4561-9024-C8E39648ED51}"/>
    <dgm:cxn modelId="{5C084E85-2B5D-4E78-97C9-E1F9AAD2122B}" srcId="{26D68B12-85C6-4260-8890-EEC9552C9858}" destId="{EB90D706-1E54-48F2-8FE2-06CF2721D83A}" srcOrd="4" destOrd="0" parTransId="{4C144155-F3EC-413C-8778-26DF8AAE6DC5}" sibTransId="{A16A1657-372B-4CCF-81DB-D28FAE81AF57}"/>
    <dgm:cxn modelId="{AA6746EE-593B-4E5C-9E5F-B8BDE26207B8}" type="presOf" srcId="{06FDA044-3F4E-4122-A438-4960B8C13EE8}" destId="{F9083214-D634-4371-865D-520CA1DA5356}" srcOrd="0" destOrd="0" presId="urn:microsoft.com/office/officeart/2005/8/layout/vList2"/>
    <dgm:cxn modelId="{25D0BD1E-26A5-4CBA-ABDB-6C38682DEA16}" type="presOf" srcId="{4AE88A67-BC6D-4B69-8F07-6D7CEB3385E0}" destId="{1D528362-0B94-4CC8-AA9B-5FFE2259EF0F}" srcOrd="0" destOrd="0" presId="urn:microsoft.com/office/officeart/2005/8/layout/vList2"/>
    <dgm:cxn modelId="{8A421B5F-BCA1-4F7B-8C22-9F3C4090CC60}" type="presOf" srcId="{58C7989D-EA94-43F7-AD34-4F0D7C3A2D0F}" destId="{7A58A251-54C5-4A0E-BB43-12E4A4FF3D53}" srcOrd="0" destOrd="0" presId="urn:microsoft.com/office/officeart/2005/8/layout/vList2"/>
    <dgm:cxn modelId="{CF058823-F2BA-463D-811A-A1C9EC84C4B7}" srcId="{26D68B12-85C6-4260-8890-EEC9552C9858}" destId="{F7B01A9A-EA3B-4AC7-A591-7955E2F92F15}" srcOrd="1" destOrd="0" parTransId="{C285722D-D902-4805-95A0-E25CFDBB405F}" sibTransId="{FB21D49F-FAAC-49F7-A301-B71C8D362CB5}"/>
    <dgm:cxn modelId="{912824E8-EF59-498D-A7F5-89A41ABDA6E7}" type="presOf" srcId="{6B0A378A-80BF-4786-A7D5-7AEA6EFAFAB3}" destId="{CE18595A-B6E4-428B-8239-D7DAD3F2E3EF}" srcOrd="0" destOrd="0" presId="urn:microsoft.com/office/officeart/2005/8/layout/vList2"/>
    <dgm:cxn modelId="{50695A78-A347-436B-A1F6-4145A374DA4C}" srcId="{26D68B12-85C6-4260-8890-EEC9552C9858}" destId="{7B9634C8-8E62-43F3-A3E1-FDA820A87C9B}" srcOrd="0" destOrd="0" parTransId="{DC7ECD74-C2F5-4F9B-BCB9-80A062A7264B}" sibTransId="{2E981298-E4FB-48CC-9F97-45C4ECE4C31C}"/>
    <dgm:cxn modelId="{A92A8993-CDB2-4397-A78E-C786AAF0ADEB}" type="presOf" srcId="{F7B01A9A-EA3B-4AC7-A591-7955E2F92F15}" destId="{02E111C7-D5EE-4D21-9AB3-BFD17179559C}" srcOrd="0" destOrd="0" presId="urn:microsoft.com/office/officeart/2005/8/layout/vList2"/>
    <dgm:cxn modelId="{BC60FD0E-811B-4BD7-8338-799A8D5ECB3C}" type="presOf" srcId="{EB90D706-1E54-48F2-8FE2-06CF2721D83A}" destId="{BF02DB83-1BA9-4931-831F-C8E98AEC8876}" srcOrd="0" destOrd="0" presId="urn:microsoft.com/office/officeart/2005/8/layout/vList2"/>
    <dgm:cxn modelId="{3A3D64BE-F0BE-4EE2-92F0-E8E7D73E06B0}" srcId="{26D68B12-85C6-4260-8890-EEC9552C9858}" destId="{06FDA044-3F4E-4122-A438-4960B8C13EE8}" srcOrd="7" destOrd="0" parTransId="{57B4EA75-1FF0-4A03-95A8-377A38218087}" sibTransId="{C21BDFAC-00ED-44F1-9D7A-1E7CA30BA3AA}"/>
    <dgm:cxn modelId="{5FF49BFC-ACE7-4014-B4C4-F659AE1CB203}" type="presOf" srcId="{F837951D-24B8-41AB-849A-2166A26F3C0F}" destId="{2EB873C0-8DC0-431E-8F36-95F80CFEA33C}" srcOrd="0" destOrd="0" presId="urn:microsoft.com/office/officeart/2005/8/layout/vList2"/>
    <dgm:cxn modelId="{BA20B752-C10C-444F-815A-58C8E9FEDE59}" srcId="{26D68B12-85C6-4260-8890-EEC9552C9858}" destId="{F837951D-24B8-41AB-849A-2166A26F3C0F}" srcOrd="6" destOrd="0" parTransId="{6B89A7C4-5D7B-47B8-9C3D-A4DEC527F98D}" sibTransId="{CD16387C-8D48-4A09-93F6-C70A4EDA0C66}"/>
    <dgm:cxn modelId="{6462F4F1-CF50-44AA-B901-BD6649FCD932}" srcId="{26D68B12-85C6-4260-8890-EEC9552C9858}" destId="{4AE88A67-BC6D-4B69-8F07-6D7CEB3385E0}" srcOrd="5" destOrd="0" parTransId="{9B6A0B8F-7465-43BC-9CE4-6CEBCD7C6C4E}" sibTransId="{E3991F21-156C-49DA-BAEC-A02F35566A73}"/>
    <dgm:cxn modelId="{C1B72FD3-2646-4282-9FC8-B6E3744D9916}" type="presOf" srcId="{7B9634C8-8E62-43F3-A3E1-FDA820A87C9B}" destId="{F57A1BCE-9D27-403E-898D-6E950C54FAE0}" srcOrd="0" destOrd="0" presId="urn:microsoft.com/office/officeart/2005/8/layout/vList2"/>
    <dgm:cxn modelId="{63B487CF-6F4C-47D3-BAFD-0A347F688467}" type="presOf" srcId="{26D68B12-85C6-4260-8890-EEC9552C9858}" destId="{A534199E-1CD7-4CE5-BD42-9CCEF40148C1}" srcOrd="0" destOrd="0" presId="urn:microsoft.com/office/officeart/2005/8/layout/vList2"/>
    <dgm:cxn modelId="{46F202C5-92E0-4F0A-8CAE-BE959379D1F2}" srcId="{26D68B12-85C6-4260-8890-EEC9552C9858}" destId="{6B0A378A-80BF-4786-A7D5-7AEA6EFAFAB3}" srcOrd="3" destOrd="0" parTransId="{6E0ADADD-8AC8-4B52-9962-47F677E14BB7}" sibTransId="{7A0F3889-444C-4DF7-BDB0-B67A089428B3}"/>
    <dgm:cxn modelId="{F8B79CE6-2D94-4F4F-BF3A-20DF2DEC8C11}" type="presParOf" srcId="{A534199E-1CD7-4CE5-BD42-9CCEF40148C1}" destId="{F57A1BCE-9D27-403E-898D-6E950C54FAE0}" srcOrd="0" destOrd="0" presId="urn:microsoft.com/office/officeart/2005/8/layout/vList2"/>
    <dgm:cxn modelId="{A2F7FE60-3DBE-4A18-80AB-899ED80BB418}" type="presParOf" srcId="{A534199E-1CD7-4CE5-BD42-9CCEF40148C1}" destId="{E8B236F3-732E-4936-A62C-4739F7CDCBA6}" srcOrd="1" destOrd="0" presId="urn:microsoft.com/office/officeart/2005/8/layout/vList2"/>
    <dgm:cxn modelId="{85D6B237-5402-45B0-A3EC-79B5823F9BCF}" type="presParOf" srcId="{A534199E-1CD7-4CE5-BD42-9CCEF40148C1}" destId="{02E111C7-D5EE-4D21-9AB3-BFD17179559C}" srcOrd="2" destOrd="0" presId="urn:microsoft.com/office/officeart/2005/8/layout/vList2"/>
    <dgm:cxn modelId="{65534148-901F-4976-B424-F0E3BEFB0FE8}" type="presParOf" srcId="{A534199E-1CD7-4CE5-BD42-9CCEF40148C1}" destId="{6DEC027B-AFC7-4E57-95E3-794E62EF7452}" srcOrd="3" destOrd="0" presId="urn:microsoft.com/office/officeart/2005/8/layout/vList2"/>
    <dgm:cxn modelId="{03891AA2-A81D-4314-A3F6-92CB01F4003B}" type="presParOf" srcId="{A534199E-1CD7-4CE5-BD42-9CCEF40148C1}" destId="{7A58A251-54C5-4A0E-BB43-12E4A4FF3D53}" srcOrd="4" destOrd="0" presId="urn:microsoft.com/office/officeart/2005/8/layout/vList2"/>
    <dgm:cxn modelId="{035D3304-3CD7-4414-AD75-72581A0DDB24}" type="presParOf" srcId="{A534199E-1CD7-4CE5-BD42-9CCEF40148C1}" destId="{837E4661-4BFC-4FC7-A60E-7FB37AD66EF6}" srcOrd="5" destOrd="0" presId="urn:microsoft.com/office/officeart/2005/8/layout/vList2"/>
    <dgm:cxn modelId="{C946B860-EB3C-4DF9-A20E-0322BB67351E}" type="presParOf" srcId="{A534199E-1CD7-4CE5-BD42-9CCEF40148C1}" destId="{CE18595A-B6E4-428B-8239-D7DAD3F2E3EF}" srcOrd="6" destOrd="0" presId="urn:microsoft.com/office/officeart/2005/8/layout/vList2"/>
    <dgm:cxn modelId="{54007A54-AD50-4486-AF30-CBD772EB07FF}" type="presParOf" srcId="{A534199E-1CD7-4CE5-BD42-9CCEF40148C1}" destId="{2977770B-3312-4082-AC6A-246405C53CBF}" srcOrd="7" destOrd="0" presId="urn:microsoft.com/office/officeart/2005/8/layout/vList2"/>
    <dgm:cxn modelId="{5035B425-2DDC-4318-8C1F-8973D1B941BD}" type="presParOf" srcId="{A534199E-1CD7-4CE5-BD42-9CCEF40148C1}" destId="{BF02DB83-1BA9-4931-831F-C8E98AEC8876}" srcOrd="8" destOrd="0" presId="urn:microsoft.com/office/officeart/2005/8/layout/vList2"/>
    <dgm:cxn modelId="{A6BFE4ED-97FB-4849-AA07-52EE4D3ED0FD}" type="presParOf" srcId="{A534199E-1CD7-4CE5-BD42-9CCEF40148C1}" destId="{7C10E1EC-3AD1-45BB-AFA7-C3CAA3BF7E5D}" srcOrd="9" destOrd="0" presId="urn:microsoft.com/office/officeart/2005/8/layout/vList2"/>
    <dgm:cxn modelId="{328B8D1B-4111-4B86-B50E-45F62ED8DF5C}" type="presParOf" srcId="{A534199E-1CD7-4CE5-BD42-9CCEF40148C1}" destId="{1D528362-0B94-4CC8-AA9B-5FFE2259EF0F}" srcOrd="10" destOrd="0" presId="urn:microsoft.com/office/officeart/2005/8/layout/vList2"/>
    <dgm:cxn modelId="{77F4B367-B48A-47A0-A7E9-3461A87255D4}" type="presParOf" srcId="{A534199E-1CD7-4CE5-BD42-9CCEF40148C1}" destId="{23C2500E-744A-44FE-89C5-684CA94E38CD}" srcOrd="11" destOrd="0" presId="urn:microsoft.com/office/officeart/2005/8/layout/vList2"/>
    <dgm:cxn modelId="{B0BCC959-A108-423F-BBE5-08AFEF183CC4}" type="presParOf" srcId="{A534199E-1CD7-4CE5-BD42-9CCEF40148C1}" destId="{2EB873C0-8DC0-431E-8F36-95F80CFEA33C}" srcOrd="12" destOrd="0" presId="urn:microsoft.com/office/officeart/2005/8/layout/vList2"/>
    <dgm:cxn modelId="{636D66F9-6E55-4815-87EA-C1C77B3C05FA}" type="presParOf" srcId="{A534199E-1CD7-4CE5-BD42-9CCEF40148C1}" destId="{35E29F6F-662D-415A-9F98-3AEF1B8E5053}" srcOrd="13" destOrd="0" presId="urn:microsoft.com/office/officeart/2005/8/layout/vList2"/>
    <dgm:cxn modelId="{DF95A8A5-056A-4A7B-8064-C45BE1804D2F}" type="presParOf" srcId="{A534199E-1CD7-4CE5-BD42-9CCEF40148C1}" destId="{F9083214-D634-4371-865D-520CA1DA535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54205E-8590-4397-9C11-3D1A48FE597D}">
      <dsp:nvSpPr>
        <dsp:cNvPr id="0" name=""/>
        <dsp:cNvSpPr/>
      </dsp:nvSpPr>
      <dsp:spPr>
        <a:xfrm>
          <a:off x="0" y="459591"/>
          <a:ext cx="7772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To protect lives and property from:</a:t>
          </a:r>
        </a:p>
      </dsp:txBody>
      <dsp:txXfrm>
        <a:off x="59399" y="518990"/>
        <a:ext cx="7653602" cy="1098002"/>
      </dsp:txXfrm>
    </dsp:sp>
    <dsp:sp modelId="{BB3EFB9D-5489-4C8A-9920-DF4DA15A948E}">
      <dsp:nvSpPr>
        <dsp:cNvPr id="0" name=""/>
        <dsp:cNvSpPr/>
      </dsp:nvSpPr>
      <dsp:spPr>
        <a:xfrm>
          <a:off x="0" y="1752602"/>
          <a:ext cx="7772400" cy="1210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774" tIns="45720" rIns="256032" bIns="4572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Uncontrolled fires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600" kern="1200" dirty="0"/>
            <a:t>Other hazards</a:t>
          </a:r>
        </a:p>
      </dsp:txBody>
      <dsp:txXfrm>
        <a:off x="0" y="1752602"/>
        <a:ext cx="7772400" cy="121095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A1BCE-9D27-403E-898D-6E950C54FAE0}">
      <dsp:nvSpPr>
        <dsp:cNvPr id="0" name=""/>
        <dsp:cNvSpPr/>
      </dsp:nvSpPr>
      <dsp:spPr>
        <a:xfrm>
          <a:off x="0" y="180"/>
          <a:ext cx="7772400" cy="973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Not limited to public sector</a:t>
          </a:r>
        </a:p>
      </dsp:txBody>
      <dsp:txXfrm>
        <a:off x="47519" y="47699"/>
        <a:ext cx="7677362" cy="878402"/>
      </dsp:txXfrm>
    </dsp:sp>
    <dsp:sp modelId="{02E111C7-D5EE-4D21-9AB3-BFD17179559C}">
      <dsp:nvSpPr>
        <dsp:cNvPr id="0" name=""/>
        <dsp:cNvSpPr/>
      </dsp:nvSpPr>
      <dsp:spPr>
        <a:xfrm>
          <a:off x="0" y="1143000"/>
          <a:ext cx="7772400" cy="9734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Perform plan reviews</a:t>
          </a:r>
        </a:p>
      </dsp:txBody>
      <dsp:txXfrm>
        <a:off x="47519" y="1190519"/>
        <a:ext cx="7677362" cy="878402"/>
      </dsp:txXfrm>
    </dsp:sp>
    <dsp:sp modelId="{7A58A251-54C5-4A0E-BB43-12E4A4FF3D53}">
      <dsp:nvSpPr>
        <dsp:cNvPr id="0" name=""/>
        <dsp:cNvSpPr/>
      </dsp:nvSpPr>
      <dsp:spPr>
        <a:xfrm>
          <a:off x="0" y="2246580"/>
          <a:ext cx="7772400" cy="97344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Conduct inspections</a:t>
          </a:r>
        </a:p>
      </dsp:txBody>
      <dsp:txXfrm>
        <a:off x="47519" y="2294099"/>
        <a:ext cx="7677362" cy="878402"/>
      </dsp:txXfrm>
    </dsp:sp>
    <dsp:sp modelId="{CE18595A-B6E4-428B-8239-D7DAD3F2E3EF}">
      <dsp:nvSpPr>
        <dsp:cNvPr id="0" name=""/>
        <dsp:cNvSpPr/>
      </dsp:nvSpPr>
      <dsp:spPr>
        <a:xfrm>
          <a:off x="0" y="3369960"/>
          <a:ext cx="7772400" cy="973440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Employed by third-party inspection services</a:t>
          </a:r>
        </a:p>
      </dsp:txBody>
      <dsp:txXfrm>
        <a:off x="47519" y="3417479"/>
        <a:ext cx="7677362" cy="8784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A1BCE-9D27-403E-898D-6E950C54FAE0}">
      <dsp:nvSpPr>
        <dsp:cNvPr id="0" name=""/>
        <dsp:cNvSpPr/>
      </dsp:nvSpPr>
      <dsp:spPr>
        <a:xfrm>
          <a:off x="0" y="16740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Function as risk assessors for insurance companies</a:t>
          </a:r>
        </a:p>
      </dsp:txBody>
      <dsp:txXfrm>
        <a:off x="37467" y="54207"/>
        <a:ext cx="7697466" cy="692586"/>
      </dsp:txXfrm>
    </dsp:sp>
    <dsp:sp modelId="{9DB7FCC0-C7EB-4D68-BA1B-C426DB12BEFA}">
      <dsp:nvSpPr>
        <dsp:cNvPr id="0" name=""/>
        <dsp:cNvSpPr/>
      </dsp:nvSpPr>
      <dsp:spPr>
        <a:xfrm>
          <a:off x="0" y="902340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Scope and power varies widely</a:t>
          </a:r>
        </a:p>
      </dsp:txBody>
      <dsp:txXfrm>
        <a:off x="37467" y="939807"/>
        <a:ext cx="7697466" cy="692586"/>
      </dsp:txXfrm>
    </dsp:sp>
    <dsp:sp modelId="{4EF5AC1C-BAA3-4667-B2D5-D9F749657DE3}">
      <dsp:nvSpPr>
        <dsp:cNvPr id="0" name=""/>
        <dsp:cNvSpPr/>
      </dsp:nvSpPr>
      <dsp:spPr>
        <a:xfrm>
          <a:off x="0" y="1787940"/>
          <a:ext cx="7772400" cy="76752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Insurance company dictates relationships</a:t>
          </a:r>
        </a:p>
      </dsp:txBody>
      <dsp:txXfrm>
        <a:off x="37467" y="1825407"/>
        <a:ext cx="7697466" cy="692586"/>
      </dsp:txXfrm>
    </dsp:sp>
    <dsp:sp modelId="{C617C65E-F539-422C-8C65-8A0191722B20}">
      <dsp:nvSpPr>
        <dsp:cNvPr id="0" name=""/>
        <dsp:cNvSpPr/>
      </dsp:nvSpPr>
      <dsp:spPr>
        <a:xfrm>
          <a:off x="0" y="2673540"/>
          <a:ext cx="7772400" cy="76752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Insurance company dictates policies/procedures</a:t>
          </a:r>
        </a:p>
      </dsp:txBody>
      <dsp:txXfrm>
        <a:off x="37467" y="2711007"/>
        <a:ext cx="7697466" cy="692586"/>
      </dsp:txXfrm>
    </dsp:sp>
    <dsp:sp modelId="{89BFF84A-208E-4F98-9D43-6681B81079E0}">
      <dsp:nvSpPr>
        <dsp:cNvPr id="0" name=""/>
        <dsp:cNvSpPr/>
      </dsp:nvSpPr>
      <dsp:spPr>
        <a:xfrm>
          <a:off x="0" y="3559140"/>
          <a:ext cx="7772400" cy="767520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Need good relationships with public sector inspectors</a:t>
          </a:r>
        </a:p>
      </dsp:txBody>
      <dsp:txXfrm>
        <a:off x="37467" y="3596607"/>
        <a:ext cx="7697466" cy="69258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7916BC-4590-4886-8E3C-535E14043E53}">
      <dsp:nvSpPr>
        <dsp:cNvPr id="0" name=""/>
        <dsp:cNvSpPr/>
      </dsp:nvSpPr>
      <dsp:spPr>
        <a:xfrm>
          <a:off x="0" y="3562529"/>
          <a:ext cx="7772400" cy="77939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Inspector I</a:t>
          </a:r>
        </a:p>
      </dsp:txBody>
      <dsp:txXfrm>
        <a:off x="0" y="3562529"/>
        <a:ext cx="7772400" cy="779394"/>
      </dsp:txXfrm>
    </dsp:sp>
    <dsp:sp modelId="{47F000D6-BE05-4227-89DC-1EE05916B7DA}">
      <dsp:nvSpPr>
        <dsp:cNvPr id="0" name=""/>
        <dsp:cNvSpPr/>
      </dsp:nvSpPr>
      <dsp:spPr>
        <a:xfrm rot="10800000">
          <a:off x="0" y="2375511"/>
          <a:ext cx="7772400" cy="1198708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Provide courses/training materials</a:t>
          </a:r>
        </a:p>
      </dsp:txBody>
      <dsp:txXfrm rot="-10800000">
        <a:off x="0" y="2375511"/>
        <a:ext cx="7772400" cy="420746"/>
      </dsp:txXfrm>
    </dsp:sp>
    <dsp:sp modelId="{0B764621-ACAF-4A3E-A734-E06CA57FEF95}">
      <dsp:nvSpPr>
        <dsp:cNvPr id="0" name=""/>
        <dsp:cNvSpPr/>
      </dsp:nvSpPr>
      <dsp:spPr>
        <a:xfrm>
          <a:off x="0" y="2796258"/>
          <a:ext cx="7772400" cy="35841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ICC; NFPA; NFA</a:t>
          </a:r>
        </a:p>
      </dsp:txBody>
      <dsp:txXfrm>
        <a:off x="0" y="2796258"/>
        <a:ext cx="7772400" cy="358413"/>
      </dsp:txXfrm>
    </dsp:sp>
    <dsp:sp modelId="{03ED22BD-9F03-4F2F-9C03-E13701083C74}">
      <dsp:nvSpPr>
        <dsp:cNvPr id="0" name=""/>
        <dsp:cNvSpPr/>
      </dsp:nvSpPr>
      <dsp:spPr>
        <a:xfrm rot="10800000">
          <a:off x="0" y="1188494"/>
          <a:ext cx="7772400" cy="1198708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Professional Qualifications</a:t>
          </a:r>
        </a:p>
      </dsp:txBody>
      <dsp:txXfrm rot="-10800000">
        <a:off x="0" y="1188494"/>
        <a:ext cx="7772400" cy="420746"/>
      </dsp:txXfrm>
    </dsp:sp>
    <dsp:sp modelId="{D91826DA-ABC9-4C90-A2B0-1DFA82F34824}">
      <dsp:nvSpPr>
        <dsp:cNvPr id="0" name=""/>
        <dsp:cNvSpPr/>
      </dsp:nvSpPr>
      <dsp:spPr>
        <a:xfrm>
          <a:off x="0" y="1609240"/>
          <a:ext cx="7772400" cy="35841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NFPA 1031; individually developed standards</a:t>
          </a:r>
        </a:p>
      </dsp:txBody>
      <dsp:txXfrm>
        <a:off x="0" y="1609240"/>
        <a:ext cx="7772400" cy="358413"/>
      </dsp:txXfrm>
    </dsp:sp>
    <dsp:sp modelId="{76CBF672-6B15-476A-B34A-7C7258F19B11}">
      <dsp:nvSpPr>
        <dsp:cNvPr id="0" name=""/>
        <dsp:cNvSpPr/>
      </dsp:nvSpPr>
      <dsp:spPr>
        <a:xfrm rot="10800000">
          <a:off x="0" y="1476"/>
          <a:ext cx="7772400" cy="1198708"/>
        </a:xfrm>
        <a:prstGeom prst="upArrowCallou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Minimum level of training</a:t>
          </a:r>
        </a:p>
      </dsp:txBody>
      <dsp:txXfrm rot="-10800000">
        <a:off x="0" y="1476"/>
        <a:ext cx="7772400" cy="420746"/>
      </dsp:txXfrm>
    </dsp:sp>
    <dsp:sp modelId="{3101A8E3-6050-4BFC-9E17-CA221794C20B}">
      <dsp:nvSpPr>
        <dsp:cNvPr id="0" name=""/>
        <dsp:cNvSpPr/>
      </dsp:nvSpPr>
      <dsp:spPr>
        <a:xfrm>
          <a:off x="0" y="422223"/>
          <a:ext cx="7772400" cy="358413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AHJ: National agency, state/province, county, municipality</a:t>
          </a:r>
        </a:p>
      </dsp:txBody>
      <dsp:txXfrm>
        <a:off x="0" y="422223"/>
        <a:ext cx="7772400" cy="3584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3F38B-2B79-4B99-9029-A1C856237F1B}">
      <dsp:nvSpPr>
        <dsp:cNvPr id="0" name=""/>
        <dsp:cNvSpPr/>
      </dsp:nvSpPr>
      <dsp:spPr>
        <a:xfrm>
          <a:off x="3262944" y="891428"/>
          <a:ext cx="4890443" cy="33225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Residential inspection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Commercial inspection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Code enforcement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Special inspector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General inspection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Code official or building official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Master code professional</a:t>
          </a:r>
        </a:p>
      </dsp:txBody>
      <dsp:txXfrm>
        <a:off x="3262944" y="1306746"/>
        <a:ext cx="3644489" cy="2491907"/>
      </dsp:txXfrm>
    </dsp:sp>
    <dsp:sp modelId="{36B48A86-E897-49F6-A174-C601121D96A3}">
      <dsp:nvSpPr>
        <dsp:cNvPr id="0" name=""/>
        <dsp:cNvSpPr/>
      </dsp:nvSpPr>
      <dsp:spPr>
        <a:xfrm>
          <a:off x="3983" y="1053499"/>
          <a:ext cx="3254990" cy="2998401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Certifications/</a:t>
          </a:r>
          <a:br>
            <a:rPr lang="en-US" sz="2400" kern="1200" dirty="0"/>
          </a:br>
          <a:r>
            <a:rPr lang="en-US" sz="2400" kern="1200" dirty="0"/>
            <a:t>Advancement</a:t>
          </a:r>
        </a:p>
      </dsp:txBody>
      <dsp:txXfrm>
        <a:off x="150353" y="1199869"/>
        <a:ext cx="2962250" cy="270566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90121-FD79-47DB-83E2-861FC7E69F48}">
      <dsp:nvSpPr>
        <dsp:cNvPr id="0" name=""/>
        <dsp:cNvSpPr/>
      </dsp:nvSpPr>
      <dsp:spPr>
        <a:xfrm>
          <a:off x="3261359" y="535260"/>
          <a:ext cx="4892040" cy="38062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Report writing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Verbal communication skills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Ethics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Principles of code enforcement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Personnel issues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Public speaking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Stress management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Case development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Evidentiary procedures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Courtroom presentations</a:t>
          </a:r>
        </a:p>
      </dsp:txBody>
      <dsp:txXfrm>
        <a:off x="3261359" y="1011045"/>
        <a:ext cx="3464685" cy="2854709"/>
      </dsp:txXfrm>
    </dsp:sp>
    <dsp:sp modelId="{9FD5A203-60D2-42EF-8768-90EB9008D9BA}">
      <dsp:nvSpPr>
        <dsp:cNvPr id="0" name=""/>
        <dsp:cNvSpPr/>
      </dsp:nvSpPr>
      <dsp:spPr>
        <a:xfrm>
          <a:off x="0" y="914402"/>
          <a:ext cx="3261360" cy="304799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Topics</a:t>
          </a:r>
        </a:p>
      </dsp:txBody>
      <dsp:txXfrm>
        <a:off x="148791" y="1063193"/>
        <a:ext cx="2963778" cy="275041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01220-A5E5-4268-9C69-0D9BB6F291A4}">
      <dsp:nvSpPr>
        <dsp:cNvPr id="0" name=""/>
        <dsp:cNvSpPr/>
      </dsp:nvSpPr>
      <dsp:spPr>
        <a:xfrm rot="5400000">
          <a:off x="4837661" y="-1925378"/>
          <a:ext cx="895141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Performed on a set basis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Occupancy classifications</a:t>
          </a:r>
        </a:p>
      </dsp:txBody>
      <dsp:txXfrm rot="-5400000">
        <a:off x="2798064" y="157916"/>
        <a:ext cx="4930639" cy="807747"/>
      </dsp:txXfrm>
    </dsp:sp>
    <dsp:sp modelId="{BB0FCFB2-47F2-4A6F-A509-09A19EA14D76}">
      <dsp:nvSpPr>
        <dsp:cNvPr id="0" name=""/>
        <dsp:cNvSpPr/>
      </dsp:nvSpPr>
      <dsp:spPr>
        <a:xfrm>
          <a:off x="0" y="2326"/>
          <a:ext cx="2798064" cy="111892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Routine</a:t>
          </a:r>
        </a:p>
      </dsp:txBody>
      <dsp:txXfrm>
        <a:off x="54622" y="56948"/>
        <a:ext cx="2688820" cy="1009683"/>
      </dsp:txXfrm>
    </dsp:sp>
    <dsp:sp modelId="{FD4B05D7-F952-4130-8C4C-CA135EB47C8B}">
      <dsp:nvSpPr>
        <dsp:cNvPr id="0" name=""/>
        <dsp:cNvSpPr/>
      </dsp:nvSpPr>
      <dsp:spPr>
        <a:xfrm rot="5400000">
          <a:off x="4837661" y="-750504"/>
          <a:ext cx="895141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Conducted when owner/occupant is required to obtain permits for special events or occupancy uses</a:t>
          </a:r>
        </a:p>
      </dsp:txBody>
      <dsp:txXfrm rot="-5400000">
        <a:off x="2798064" y="1332790"/>
        <a:ext cx="4930639" cy="807747"/>
      </dsp:txXfrm>
    </dsp:sp>
    <dsp:sp modelId="{0480B704-8383-4228-ADBB-5FFFC59F38DE}">
      <dsp:nvSpPr>
        <dsp:cNvPr id="0" name=""/>
        <dsp:cNvSpPr/>
      </dsp:nvSpPr>
      <dsp:spPr>
        <a:xfrm>
          <a:off x="0" y="1177199"/>
          <a:ext cx="2798064" cy="111892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Permits</a:t>
          </a:r>
        </a:p>
      </dsp:txBody>
      <dsp:txXfrm>
        <a:off x="54622" y="1231821"/>
        <a:ext cx="2688820" cy="1009683"/>
      </dsp:txXfrm>
    </dsp:sp>
    <dsp:sp modelId="{A089EB56-F63D-48E3-9C86-A39BF035CE55}">
      <dsp:nvSpPr>
        <dsp:cNvPr id="0" name=""/>
        <dsp:cNvSpPr/>
      </dsp:nvSpPr>
      <dsp:spPr>
        <a:xfrm rot="5400000">
          <a:off x="4837661" y="424368"/>
          <a:ext cx="895141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Performed when complaints are filed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Occupancy issues</a:t>
          </a:r>
        </a:p>
      </dsp:txBody>
      <dsp:txXfrm rot="-5400000">
        <a:off x="2798064" y="2507663"/>
        <a:ext cx="4930639" cy="807747"/>
      </dsp:txXfrm>
    </dsp:sp>
    <dsp:sp modelId="{28C6BAAB-72A1-45B7-9D50-29E5DB2664CB}">
      <dsp:nvSpPr>
        <dsp:cNvPr id="0" name=""/>
        <dsp:cNvSpPr/>
      </dsp:nvSpPr>
      <dsp:spPr>
        <a:xfrm>
          <a:off x="0" y="2352073"/>
          <a:ext cx="2798064" cy="111892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Complaint Response</a:t>
          </a:r>
        </a:p>
      </dsp:txBody>
      <dsp:txXfrm>
        <a:off x="54622" y="2406695"/>
        <a:ext cx="2688820" cy="1009683"/>
      </dsp:txXfrm>
    </dsp:sp>
    <dsp:sp modelId="{1EE2AB09-B20A-422A-8601-F925747DB4AF}">
      <dsp:nvSpPr>
        <dsp:cNvPr id="0" name=""/>
        <dsp:cNvSpPr/>
      </dsp:nvSpPr>
      <dsp:spPr>
        <a:xfrm rot="5400000">
          <a:off x="4837661" y="1599242"/>
          <a:ext cx="895141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Performed when hazards become obvious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Blocked or inaccessible egress</a:t>
          </a:r>
        </a:p>
      </dsp:txBody>
      <dsp:txXfrm rot="-5400000">
        <a:off x="2798064" y="3682537"/>
        <a:ext cx="4930639" cy="807747"/>
      </dsp:txXfrm>
    </dsp:sp>
    <dsp:sp modelId="{8223BC54-D708-4718-86F5-FC90A461EE50}">
      <dsp:nvSpPr>
        <dsp:cNvPr id="0" name=""/>
        <dsp:cNvSpPr/>
      </dsp:nvSpPr>
      <dsp:spPr>
        <a:xfrm>
          <a:off x="0" y="3526946"/>
          <a:ext cx="2798064" cy="1118927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Imminent Hazard</a:t>
          </a:r>
        </a:p>
      </dsp:txBody>
      <dsp:txXfrm>
        <a:off x="54622" y="3581568"/>
        <a:ext cx="2688820" cy="100968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D01220-A5E5-4268-9C69-0D9BB6F291A4}">
      <dsp:nvSpPr>
        <dsp:cNvPr id="0" name=""/>
        <dsp:cNvSpPr/>
      </dsp:nvSpPr>
      <dsp:spPr>
        <a:xfrm rot="5400000">
          <a:off x="4686049" y="-1735920"/>
          <a:ext cx="1198364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Conducted when a structure is built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Conducted when changes are made to existing structures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Includes demolitions</a:t>
          </a:r>
        </a:p>
      </dsp:txBody>
      <dsp:txXfrm rot="-5400000">
        <a:off x="2798064" y="210564"/>
        <a:ext cx="4915837" cy="1081366"/>
      </dsp:txXfrm>
    </dsp:sp>
    <dsp:sp modelId="{BB0FCFB2-47F2-4A6F-A509-09A19EA14D76}">
      <dsp:nvSpPr>
        <dsp:cNvPr id="0" name=""/>
        <dsp:cNvSpPr/>
      </dsp:nvSpPr>
      <dsp:spPr>
        <a:xfrm>
          <a:off x="0" y="2269"/>
          <a:ext cx="2798064" cy="149795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New Constructions</a:t>
          </a:r>
        </a:p>
      </dsp:txBody>
      <dsp:txXfrm>
        <a:off x="73124" y="75393"/>
        <a:ext cx="2651816" cy="1351707"/>
      </dsp:txXfrm>
    </dsp:sp>
    <dsp:sp modelId="{7CA025FF-55CE-4380-836D-4F92F5423BDA}">
      <dsp:nvSpPr>
        <dsp:cNvPr id="0" name=""/>
        <dsp:cNvSpPr/>
      </dsp:nvSpPr>
      <dsp:spPr>
        <a:xfrm rot="5400000">
          <a:off x="4686049" y="-163068"/>
          <a:ext cx="1198364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Performed when occupancy classification changes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Required for code compliance</a:t>
          </a:r>
        </a:p>
      </dsp:txBody>
      <dsp:txXfrm rot="-5400000">
        <a:off x="2798064" y="1783416"/>
        <a:ext cx="4915837" cy="1081366"/>
      </dsp:txXfrm>
    </dsp:sp>
    <dsp:sp modelId="{95DE80BA-9F59-4D55-BA73-0E887BBEA435}">
      <dsp:nvSpPr>
        <dsp:cNvPr id="0" name=""/>
        <dsp:cNvSpPr/>
      </dsp:nvSpPr>
      <dsp:spPr>
        <a:xfrm>
          <a:off x="0" y="1575122"/>
          <a:ext cx="2798064" cy="149795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Change in Occupancy </a:t>
          </a:r>
        </a:p>
      </dsp:txBody>
      <dsp:txXfrm>
        <a:off x="73124" y="1648246"/>
        <a:ext cx="2651816" cy="1351707"/>
      </dsp:txXfrm>
    </dsp:sp>
    <dsp:sp modelId="{4170DC51-894F-49BC-AC88-CCB9A6C34A3B}">
      <dsp:nvSpPr>
        <dsp:cNvPr id="0" name=""/>
        <dsp:cNvSpPr/>
      </dsp:nvSpPr>
      <dsp:spPr>
        <a:xfrm rot="5400000">
          <a:off x="4686049" y="1409784"/>
          <a:ext cx="1198364" cy="497433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Happens occasionally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May be required by government/insurance agency</a:t>
          </a:r>
        </a:p>
      </dsp:txBody>
      <dsp:txXfrm rot="-5400000">
        <a:off x="2798064" y="3356269"/>
        <a:ext cx="4915837" cy="1081366"/>
      </dsp:txXfrm>
    </dsp:sp>
    <dsp:sp modelId="{6AEF630E-DFCA-4F1D-838E-11118E219A72}">
      <dsp:nvSpPr>
        <dsp:cNvPr id="0" name=""/>
        <dsp:cNvSpPr/>
      </dsp:nvSpPr>
      <dsp:spPr>
        <a:xfrm>
          <a:off x="0" y="3147975"/>
          <a:ext cx="2798064" cy="1497955"/>
        </a:xfrm>
        <a:prstGeom prst="round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Owner/Occupant Request</a:t>
          </a:r>
        </a:p>
      </dsp:txBody>
      <dsp:txXfrm>
        <a:off x="73124" y="3221099"/>
        <a:ext cx="2651816" cy="135170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BD680-6DE0-48D6-BD70-E7D360DCC2F7}">
      <dsp:nvSpPr>
        <dsp:cNvPr id="0" name=""/>
        <dsp:cNvSpPr/>
      </dsp:nvSpPr>
      <dsp:spPr>
        <a:xfrm>
          <a:off x="-5215394" y="-804890"/>
          <a:ext cx="6257980" cy="6257980"/>
        </a:xfrm>
        <a:prstGeom prst="blockArc">
          <a:avLst>
            <a:gd name="adj1" fmla="val 18900000"/>
            <a:gd name="adj2" fmla="val 2700000"/>
            <a:gd name="adj3" fmla="val 345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897E85-3F6D-4FB4-85ED-DC28D276096C}">
      <dsp:nvSpPr>
        <dsp:cNvPr id="0" name=""/>
        <dsp:cNvSpPr/>
      </dsp:nvSpPr>
      <dsp:spPr>
        <a:xfrm>
          <a:off x="854455" y="664041"/>
          <a:ext cx="6893425" cy="132789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540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Used when sharing inspection responsibilities</a:t>
          </a:r>
        </a:p>
      </dsp:txBody>
      <dsp:txXfrm>
        <a:off x="854455" y="664041"/>
        <a:ext cx="6893425" cy="1327897"/>
      </dsp:txXfrm>
    </dsp:sp>
    <dsp:sp modelId="{DF425DD0-EFE3-4A99-9B43-6AF5970EB226}">
      <dsp:nvSpPr>
        <dsp:cNvPr id="0" name=""/>
        <dsp:cNvSpPr/>
      </dsp:nvSpPr>
      <dsp:spPr>
        <a:xfrm>
          <a:off x="24519" y="498054"/>
          <a:ext cx="1659872" cy="16598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C8143EA-5A42-442D-916B-C9A62F950A57}">
      <dsp:nvSpPr>
        <dsp:cNvPr id="0" name=""/>
        <dsp:cNvSpPr/>
      </dsp:nvSpPr>
      <dsp:spPr>
        <a:xfrm>
          <a:off x="854455" y="2656260"/>
          <a:ext cx="6893425" cy="1327897"/>
        </a:xfrm>
        <a:prstGeom prst="rect">
          <a:avLst/>
        </a:prstGeom>
        <a:solidFill>
          <a:srgbClr val="00206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54019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Establish clear guidelines regarding procedures</a:t>
          </a:r>
        </a:p>
      </dsp:txBody>
      <dsp:txXfrm>
        <a:off x="854455" y="2656260"/>
        <a:ext cx="6893425" cy="1327897"/>
      </dsp:txXfrm>
    </dsp:sp>
    <dsp:sp modelId="{B441B287-C614-482C-9FF6-8377A45967A8}">
      <dsp:nvSpPr>
        <dsp:cNvPr id="0" name=""/>
        <dsp:cNvSpPr/>
      </dsp:nvSpPr>
      <dsp:spPr>
        <a:xfrm>
          <a:off x="24519" y="2490273"/>
          <a:ext cx="1659872" cy="165987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BA028-3387-4F59-9255-37F978156FC0}">
      <dsp:nvSpPr>
        <dsp:cNvPr id="0" name=""/>
        <dsp:cNvSpPr/>
      </dsp:nvSpPr>
      <dsp:spPr>
        <a:xfrm>
          <a:off x="-5513922" y="-844209"/>
          <a:ext cx="6565219" cy="6565219"/>
        </a:xfrm>
        <a:prstGeom prst="blockArc">
          <a:avLst>
            <a:gd name="adj1" fmla="val 18900000"/>
            <a:gd name="adj2" fmla="val 2700000"/>
            <a:gd name="adj3" fmla="val 329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7D852-A1E6-4E18-9E9D-6A26152DC16E}">
      <dsp:nvSpPr>
        <dsp:cNvPr id="0" name=""/>
        <dsp:cNvSpPr/>
      </dsp:nvSpPr>
      <dsp:spPr>
        <a:xfrm>
          <a:off x="550354" y="374928"/>
          <a:ext cx="7077821" cy="75024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550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Is noncompliance with the code a violation of criminal or civil law?</a:t>
          </a:r>
        </a:p>
      </dsp:txBody>
      <dsp:txXfrm>
        <a:off x="550354" y="374928"/>
        <a:ext cx="7077821" cy="750246"/>
      </dsp:txXfrm>
    </dsp:sp>
    <dsp:sp modelId="{8AB962A1-D047-4D46-9AE7-4264615365EE}">
      <dsp:nvSpPr>
        <dsp:cNvPr id="0" name=""/>
        <dsp:cNvSpPr/>
      </dsp:nvSpPr>
      <dsp:spPr>
        <a:xfrm>
          <a:off x="81450" y="281147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25339CE-E36E-433E-9D2A-48459FE08C98}">
      <dsp:nvSpPr>
        <dsp:cNvPr id="0" name=""/>
        <dsp:cNvSpPr/>
      </dsp:nvSpPr>
      <dsp:spPr>
        <a:xfrm>
          <a:off x="980488" y="1500493"/>
          <a:ext cx="6647687" cy="750246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550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What process has been employed to attempt to achieve compliance?</a:t>
          </a:r>
        </a:p>
      </dsp:txBody>
      <dsp:txXfrm>
        <a:off x="980488" y="1500493"/>
        <a:ext cx="6647687" cy="750246"/>
      </dsp:txXfrm>
    </dsp:sp>
    <dsp:sp modelId="{065A940F-5FE7-4EFF-B853-27460C544640}">
      <dsp:nvSpPr>
        <dsp:cNvPr id="0" name=""/>
        <dsp:cNvSpPr/>
      </dsp:nvSpPr>
      <dsp:spPr>
        <a:xfrm>
          <a:off x="511583" y="1406712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B131E7-D013-4A6A-B05B-CB11B1CF45FA}">
      <dsp:nvSpPr>
        <dsp:cNvPr id="0" name=""/>
        <dsp:cNvSpPr/>
      </dsp:nvSpPr>
      <dsp:spPr>
        <a:xfrm>
          <a:off x="980488" y="2545730"/>
          <a:ext cx="6647687" cy="91090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550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Have accurate records of all correspondence, communications, and personal contact been kept in accordance with local policy and law?</a:t>
          </a:r>
        </a:p>
      </dsp:txBody>
      <dsp:txXfrm>
        <a:off x="980488" y="2545730"/>
        <a:ext cx="6647687" cy="910904"/>
      </dsp:txXfrm>
    </dsp:sp>
    <dsp:sp modelId="{889767E1-BB92-4599-8590-77996BB59B6A}">
      <dsp:nvSpPr>
        <dsp:cNvPr id="0" name=""/>
        <dsp:cNvSpPr/>
      </dsp:nvSpPr>
      <dsp:spPr>
        <a:xfrm>
          <a:off x="511583" y="2532278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93A7194-696D-4551-A320-038EB9DA09A1}">
      <dsp:nvSpPr>
        <dsp:cNvPr id="0" name=""/>
        <dsp:cNvSpPr/>
      </dsp:nvSpPr>
      <dsp:spPr>
        <a:xfrm>
          <a:off x="550354" y="3751624"/>
          <a:ext cx="7077821" cy="750246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5508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Will the possible penalties induce compliance?</a:t>
          </a:r>
        </a:p>
      </dsp:txBody>
      <dsp:txXfrm>
        <a:off x="550354" y="3751624"/>
        <a:ext cx="7077821" cy="750246"/>
      </dsp:txXfrm>
    </dsp:sp>
    <dsp:sp modelId="{1E1CC95B-0551-4E42-86EF-4029DD54672D}">
      <dsp:nvSpPr>
        <dsp:cNvPr id="0" name=""/>
        <dsp:cNvSpPr/>
      </dsp:nvSpPr>
      <dsp:spPr>
        <a:xfrm>
          <a:off x="81450" y="3657843"/>
          <a:ext cx="937808" cy="93780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ADF8D-766B-4203-9629-F4C7001209A8}">
      <dsp:nvSpPr>
        <dsp:cNvPr id="0" name=""/>
        <dsp:cNvSpPr/>
      </dsp:nvSpPr>
      <dsp:spPr>
        <a:xfrm>
          <a:off x="0" y="1001074"/>
          <a:ext cx="7162800" cy="1254825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Compliance is the primary goal</a:t>
          </a:r>
        </a:p>
      </dsp:txBody>
      <dsp:txXfrm>
        <a:off x="61256" y="1062330"/>
        <a:ext cx="7040288" cy="1132313"/>
      </dsp:txXfrm>
    </dsp:sp>
    <dsp:sp modelId="{F62038CD-3C81-424B-95D4-A2A40850F135}">
      <dsp:nvSpPr>
        <dsp:cNvPr id="0" name=""/>
        <dsp:cNvSpPr/>
      </dsp:nvSpPr>
      <dsp:spPr>
        <a:xfrm>
          <a:off x="0" y="2443099"/>
          <a:ext cx="7162800" cy="1254825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Stronger measures </a:t>
          </a:r>
          <a:r>
            <a:rPr lang="en-US" sz="3200" kern="1200" dirty="0"/>
            <a:t>sometimes needed</a:t>
          </a:r>
        </a:p>
      </dsp:txBody>
      <dsp:txXfrm>
        <a:off x="61256" y="2504355"/>
        <a:ext cx="7040288" cy="1132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4FB6B-A814-4167-A0FC-27A7CD72B5A2}">
      <dsp:nvSpPr>
        <dsp:cNvPr id="0" name=""/>
        <dsp:cNvSpPr/>
      </dsp:nvSpPr>
      <dsp:spPr>
        <a:xfrm>
          <a:off x="37" y="26735"/>
          <a:ext cx="3631927" cy="79279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Agencies</a:t>
          </a:r>
        </a:p>
      </dsp:txBody>
      <dsp:txXfrm>
        <a:off x="37" y="26735"/>
        <a:ext cx="3631927" cy="792798"/>
      </dsp:txXfrm>
    </dsp:sp>
    <dsp:sp modelId="{35859F3E-027F-45B3-821D-899AC1E7CDC2}">
      <dsp:nvSpPr>
        <dsp:cNvPr id="0" name=""/>
        <dsp:cNvSpPr/>
      </dsp:nvSpPr>
      <dsp:spPr>
        <a:xfrm>
          <a:off x="37" y="819534"/>
          <a:ext cx="3631927" cy="3497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Fire department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Building department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Code enforcement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Insurance underwriters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Third-party compliance certification</a:t>
          </a:r>
        </a:p>
      </dsp:txBody>
      <dsp:txXfrm>
        <a:off x="37" y="819534"/>
        <a:ext cx="3631927" cy="3497130"/>
      </dsp:txXfrm>
    </dsp:sp>
    <dsp:sp modelId="{8A7D47BC-5888-4563-B6B5-C4A513F110C3}">
      <dsp:nvSpPr>
        <dsp:cNvPr id="0" name=""/>
        <dsp:cNvSpPr/>
      </dsp:nvSpPr>
      <dsp:spPr>
        <a:xfrm>
          <a:off x="4140434" y="26735"/>
          <a:ext cx="3631927" cy="792798"/>
        </a:xfrm>
        <a:prstGeom prst="rect">
          <a:avLst/>
        </a:prstGeom>
        <a:solidFill>
          <a:schemeClr val="accent2"/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/>
            <a:t>Titles</a:t>
          </a:r>
        </a:p>
      </dsp:txBody>
      <dsp:txXfrm>
        <a:off x="4140434" y="26735"/>
        <a:ext cx="3631927" cy="792798"/>
      </dsp:txXfrm>
    </dsp:sp>
    <dsp:sp modelId="{2A125272-59D7-48A9-8E22-4F8AAB630E72}">
      <dsp:nvSpPr>
        <dsp:cNvPr id="0" name=""/>
        <dsp:cNvSpPr/>
      </dsp:nvSpPr>
      <dsp:spPr>
        <a:xfrm>
          <a:off x="4140434" y="819534"/>
          <a:ext cx="3631927" cy="34971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Fire and life safety inspectors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Code enforcement officers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/>
            <a:t>Inspectors</a:t>
          </a:r>
        </a:p>
      </dsp:txBody>
      <dsp:txXfrm>
        <a:off x="4140434" y="819534"/>
        <a:ext cx="3631927" cy="349713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ADF8D-766B-4203-9629-F4C7001209A8}">
      <dsp:nvSpPr>
        <dsp:cNvPr id="0" name=""/>
        <dsp:cNvSpPr/>
      </dsp:nvSpPr>
      <dsp:spPr>
        <a:xfrm>
          <a:off x="0" y="962900"/>
          <a:ext cx="7772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When enforcing compliance, accused’s rights must be protected</a:t>
          </a:r>
        </a:p>
      </dsp:txBody>
      <dsp:txXfrm>
        <a:off x="59399" y="1022299"/>
        <a:ext cx="7653602" cy="1098002"/>
      </dsp:txXfrm>
    </dsp:sp>
    <dsp:sp modelId="{F62038CD-3C81-424B-95D4-A2A40850F135}">
      <dsp:nvSpPr>
        <dsp:cNvPr id="0" name=""/>
        <dsp:cNvSpPr/>
      </dsp:nvSpPr>
      <dsp:spPr>
        <a:xfrm>
          <a:off x="0" y="2366900"/>
          <a:ext cx="7772400" cy="121680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Two due process clauses in the U.S. Constitution: </a:t>
          </a:r>
          <a:r>
            <a:rPr lang="en-US" sz="2000" kern="1200" dirty="0"/>
            <a:t>5</a:t>
          </a:r>
          <a:r>
            <a:rPr lang="en-US" sz="2000" kern="1200" baseline="30000" dirty="0"/>
            <a:t>th</a:t>
          </a:r>
          <a:r>
            <a:rPr lang="en-US" sz="2000" kern="1200" dirty="0"/>
            <a:t> Amendment and 14</a:t>
          </a:r>
          <a:r>
            <a:rPr lang="en-US" sz="2000" kern="1200" baseline="30000" dirty="0"/>
            <a:t>th</a:t>
          </a:r>
          <a:r>
            <a:rPr lang="en-US" sz="2000" kern="1200" dirty="0"/>
            <a:t> Amendment</a:t>
          </a:r>
          <a:endParaRPr lang="en-US" sz="2800" kern="1200" dirty="0"/>
        </a:p>
      </dsp:txBody>
      <dsp:txXfrm>
        <a:off x="59399" y="2426299"/>
        <a:ext cx="7653602" cy="109800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48DFC-8B26-4BD8-9D50-91799256D482}">
      <dsp:nvSpPr>
        <dsp:cNvPr id="0" name=""/>
        <dsp:cNvSpPr/>
      </dsp:nvSpPr>
      <dsp:spPr>
        <a:xfrm rot="5400000">
          <a:off x="380414" y="1969620"/>
          <a:ext cx="1133748" cy="1886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FC98F9F-0616-421B-8692-84E23F9BF43A}">
      <dsp:nvSpPr>
        <dsp:cNvPr id="0" name=""/>
        <dsp:cNvSpPr/>
      </dsp:nvSpPr>
      <dsp:spPr>
        <a:xfrm>
          <a:off x="191163" y="2533286"/>
          <a:ext cx="1703171" cy="149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kern="1200" dirty="0"/>
            <a:t>Notification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Form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Describes infraction</a:t>
          </a:r>
        </a:p>
      </dsp:txBody>
      <dsp:txXfrm>
        <a:off x="191163" y="2533286"/>
        <a:ext cx="1703171" cy="1492929"/>
      </dsp:txXfrm>
    </dsp:sp>
    <dsp:sp modelId="{9D9888D9-BDF6-4BFE-88BA-8C38EA11ADD3}">
      <dsp:nvSpPr>
        <dsp:cNvPr id="0" name=""/>
        <dsp:cNvSpPr/>
      </dsp:nvSpPr>
      <dsp:spPr>
        <a:xfrm>
          <a:off x="1572981" y="1830731"/>
          <a:ext cx="321353" cy="32135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847"/>
                <a:lumOff val="474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847"/>
                <a:lumOff val="474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847"/>
                <a:lumOff val="474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1847"/>
              <a:lumOff val="47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839C8FE-2AD8-499B-B05F-F97AB10201BC}">
      <dsp:nvSpPr>
        <dsp:cNvPr id="0" name=""/>
        <dsp:cNvSpPr/>
      </dsp:nvSpPr>
      <dsp:spPr>
        <a:xfrm rot="5400000">
          <a:off x="2465428" y="1453681"/>
          <a:ext cx="1133748" cy="1886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F01924-285B-4A4F-932F-5D4C0F94F33E}">
      <dsp:nvSpPr>
        <dsp:cNvPr id="0" name=""/>
        <dsp:cNvSpPr/>
      </dsp:nvSpPr>
      <dsp:spPr>
        <a:xfrm>
          <a:off x="2217614" y="2017348"/>
          <a:ext cx="1820298" cy="149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Follow-up inspection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Predetermined</a:t>
          </a:r>
        </a:p>
      </dsp:txBody>
      <dsp:txXfrm>
        <a:off x="2217614" y="2017348"/>
        <a:ext cx="1820298" cy="1492929"/>
      </dsp:txXfrm>
    </dsp:sp>
    <dsp:sp modelId="{CB9A5A59-70BC-45EC-85C8-0B944C8F0AFC}">
      <dsp:nvSpPr>
        <dsp:cNvPr id="0" name=""/>
        <dsp:cNvSpPr/>
      </dsp:nvSpPr>
      <dsp:spPr>
        <a:xfrm>
          <a:off x="3657995" y="1314793"/>
          <a:ext cx="321353" cy="32135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ACECB6-7B79-4B53-83EA-2F452CCA3BBE}">
      <dsp:nvSpPr>
        <dsp:cNvPr id="0" name=""/>
        <dsp:cNvSpPr/>
      </dsp:nvSpPr>
      <dsp:spPr>
        <a:xfrm rot="5400000">
          <a:off x="4550442" y="937742"/>
          <a:ext cx="1133748" cy="1886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CA113FB-A1FE-4157-8AAC-928856CE8393}">
      <dsp:nvSpPr>
        <dsp:cNvPr id="0" name=""/>
        <dsp:cNvSpPr/>
      </dsp:nvSpPr>
      <dsp:spPr>
        <a:xfrm>
          <a:off x="4361191" y="1501409"/>
          <a:ext cx="1703171" cy="149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Sanctions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Citations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Complaints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Fines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Stop work orders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Summonses</a:t>
          </a:r>
        </a:p>
      </dsp:txBody>
      <dsp:txXfrm>
        <a:off x="4361191" y="1501409"/>
        <a:ext cx="1703171" cy="1492929"/>
      </dsp:txXfrm>
    </dsp:sp>
    <dsp:sp modelId="{86795518-6058-4F45-9167-48BD33412548}">
      <dsp:nvSpPr>
        <dsp:cNvPr id="0" name=""/>
        <dsp:cNvSpPr/>
      </dsp:nvSpPr>
      <dsp:spPr>
        <a:xfrm>
          <a:off x="5743010" y="798854"/>
          <a:ext cx="321353" cy="321353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9234"/>
                <a:lumOff val="2370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9234"/>
                <a:lumOff val="2370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9234"/>
                <a:lumOff val="23707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9234"/>
              <a:lumOff val="23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047848E-6C04-422D-8458-57324FE63444}">
      <dsp:nvSpPr>
        <dsp:cNvPr id="0" name=""/>
        <dsp:cNvSpPr/>
      </dsp:nvSpPr>
      <dsp:spPr>
        <a:xfrm rot="5400000">
          <a:off x="6635456" y="421804"/>
          <a:ext cx="1133748" cy="1886531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EE8AA0E-1F1F-4A05-8EFF-F959D8E1C161}">
      <dsp:nvSpPr>
        <dsp:cNvPr id="0" name=""/>
        <dsp:cNvSpPr/>
      </dsp:nvSpPr>
      <dsp:spPr>
        <a:xfrm>
          <a:off x="6446206" y="985470"/>
          <a:ext cx="1703171" cy="14929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Prosecution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Failure to correct issue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Witnesses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Courtroom advisors</a:t>
          </a:r>
        </a:p>
      </dsp:txBody>
      <dsp:txXfrm>
        <a:off x="6446206" y="985470"/>
        <a:ext cx="1703171" cy="1492929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87DA0-8C5C-454D-8DDF-F5BBFC66BC80}">
      <dsp:nvSpPr>
        <dsp:cNvPr id="0" name=""/>
        <dsp:cNvSpPr/>
      </dsp:nvSpPr>
      <dsp:spPr>
        <a:xfrm>
          <a:off x="3799" y="426466"/>
          <a:ext cx="2111593" cy="115686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Evidence presented</a:t>
          </a:r>
        </a:p>
      </dsp:txBody>
      <dsp:txXfrm>
        <a:off x="37682" y="460349"/>
        <a:ext cx="2043827" cy="1089098"/>
      </dsp:txXfrm>
    </dsp:sp>
    <dsp:sp modelId="{D1986655-852B-41CF-A2EF-310755D1FBA5}">
      <dsp:nvSpPr>
        <dsp:cNvPr id="0" name=""/>
        <dsp:cNvSpPr/>
      </dsp:nvSpPr>
      <dsp:spPr>
        <a:xfrm rot="59872">
          <a:off x="2649987" y="1088798"/>
          <a:ext cx="594470" cy="50168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649998" y="1187824"/>
        <a:ext cx="443965" cy="301009"/>
      </dsp:txXfrm>
    </dsp:sp>
    <dsp:sp modelId="{C1BC3061-A81D-498F-825F-0E05A32C0F9A}">
      <dsp:nvSpPr>
        <dsp:cNvPr id="0" name=""/>
        <dsp:cNvSpPr/>
      </dsp:nvSpPr>
      <dsp:spPr>
        <a:xfrm>
          <a:off x="3730595" y="625197"/>
          <a:ext cx="4038004" cy="24228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-16414"/>
                <a:lumOff val="48608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-16414"/>
                <a:lumOff val="48608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-16414"/>
                <a:lumOff val="486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>
              <a:solidFill>
                <a:schemeClr val="tx1"/>
              </a:solidFill>
            </a:rPr>
            <a:t>Magistrate weighs evidence/arguments and renders decision</a:t>
          </a:r>
        </a:p>
      </dsp:txBody>
      <dsp:txXfrm>
        <a:off x="3801556" y="696158"/>
        <a:ext cx="3896082" cy="2280880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C0860-EFB0-4858-9394-B6EFFA50AE8E}">
      <dsp:nvSpPr>
        <dsp:cNvPr id="0" name=""/>
        <dsp:cNvSpPr/>
      </dsp:nvSpPr>
      <dsp:spPr>
        <a:xfrm>
          <a:off x="1828816" y="0"/>
          <a:ext cx="4800600" cy="48006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E21733-62A4-436B-9309-684C78CC196B}">
      <dsp:nvSpPr>
        <dsp:cNvPr id="0" name=""/>
        <dsp:cNvSpPr/>
      </dsp:nvSpPr>
      <dsp:spPr>
        <a:xfrm>
          <a:off x="2102426" y="228599"/>
          <a:ext cx="1872234" cy="187223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May be the result of a noncriminal action</a:t>
          </a:r>
        </a:p>
      </dsp:txBody>
      <dsp:txXfrm>
        <a:off x="2193821" y="319994"/>
        <a:ext cx="1689444" cy="1689444"/>
      </dsp:txXfrm>
    </dsp:sp>
    <dsp:sp modelId="{A69F2791-46EE-4419-A7AF-E2A92D895366}">
      <dsp:nvSpPr>
        <dsp:cNvPr id="0" name=""/>
        <dsp:cNvSpPr/>
      </dsp:nvSpPr>
      <dsp:spPr>
        <a:xfrm>
          <a:off x="4617029" y="228599"/>
          <a:ext cx="1872234" cy="187223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Example: Breach of contract</a:t>
          </a:r>
        </a:p>
      </dsp:txBody>
      <dsp:txXfrm>
        <a:off x="4708424" y="319994"/>
        <a:ext cx="1689444" cy="1689444"/>
      </dsp:txXfrm>
    </dsp:sp>
    <dsp:sp modelId="{DE3EEAA6-B433-41C2-8ACA-DFAA876F4FAA}">
      <dsp:nvSpPr>
        <dsp:cNvPr id="0" name=""/>
        <dsp:cNvSpPr/>
      </dsp:nvSpPr>
      <dsp:spPr>
        <a:xfrm>
          <a:off x="2026226" y="2819402"/>
          <a:ext cx="1872234" cy="187223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Bench trial: judge determines the outcome</a:t>
          </a:r>
        </a:p>
      </dsp:txBody>
      <dsp:txXfrm>
        <a:off x="2117621" y="2910797"/>
        <a:ext cx="1689444" cy="1689444"/>
      </dsp:txXfrm>
    </dsp:sp>
    <dsp:sp modelId="{A15E1E1B-2E45-4ABF-8FE2-9F10059C991D}">
      <dsp:nvSpPr>
        <dsp:cNvPr id="0" name=""/>
        <dsp:cNvSpPr/>
      </dsp:nvSpPr>
      <dsp:spPr>
        <a:xfrm>
          <a:off x="4540829" y="2819402"/>
          <a:ext cx="1872234" cy="187223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Jury trial</a:t>
          </a:r>
        </a:p>
      </dsp:txBody>
      <dsp:txXfrm>
        <a:off x="4632224" y="2910797"/>
        <a:ext cx="1689444" cy="168944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A5CE8-F5AE-4E39-9756-DA42AF6D79A5}">
      <dsp:nvSpPr>
        <dsp:cNvPr id="0" name=""/>
        <dsp:cNvSpPr/>
      </dsp:nvSpPr>
      <dsp:spPr>
        <a:xfrm>
          <a:off x="578492" y="0"/>
          <a:ext cx="7124700" cy="48006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715717F-A7B8-47A5-B374-1DCF9EC41592}">
      <dsp:nvSpPr>
        <dsp:cNvPr id="0" name=""/>
        <dsp:cNvSpPr/>
      </dsp:nvSpPr>
      <dsp:spPr>
        <a:xfrm>
          <a:off x="0" y="1440179"/>
          <a:ext cx="1598824" cy="19202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Alleged crime occurs</a:t>
          </a:r>
        </a:p>
      </dsp:txBody>
      <dsp:txXfrm>
        <a:off x="78048" y="1518227"/>
        <a:ext cx="1442728" cy="1764144"/>
      </dsp:txXfrm>
    </dsp:sp>
    <dsp:sp modelId="{6D6CBCF2-DDCA-44A2-862B-B6E5C31C404A}">
      <dsp:nvSpPr>
        <dsp:cNvPr id="0" name=""/>
        <dsp:cNvSpPr/>
      </dsp:nvSpPr>
      <dsp:spPr>
        <a:xfrm>
          <a:off x="1865344" y="1440179"/>
          <a:ext cx="2440495" cy="192024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Investigation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Probable cause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Arrest warrant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Indictment</a:t>
          </a:r>
        </a:p>
      </dsp:txBody>
      <dsp:txXfrm>
        <a:off x="1959082" y="1533917"/>
        <a:ext cx="2253019" cy="1732764"/>
      </dsp:txXfrm>
    </dsp:sp>
    <dsp:sp modelId="{0CA1D262-5852-4A86-A445-81A9E8AC4208}">
      <dsp:nvSpPr>
        <dsp:cNvPr id="0" name=""/>
        <dsp:cNvSpPr/>
      </dsp:nvSpPr>
      <dsp:spPr>
        <a:xfrm>
          <a:off x="4550108" y="1440179"/>
          <a:ext cx="2003092" cy="192024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Criminal proceedings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Bench trial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Jury trial</a:t>
          </a:r>
        </a:p>
      </dsp:txBody>
      <dsp:txXfrm>
        <a:off x="4643846" y="1533917"/>
        <a:ext cx="1815616" cy="1732764"/>
      </dsp:txXfrm>
    </dsp:sp>
    <dsp:sp modelId="{E5BAFFD5-FEA8-4097-B499-C67A68CB493F}">
      <dsp:nvSpPr>
        <dsp:cNvPr id="0" name=""/>
        <dsp:cNvSpPr/>
      </dsp:nvSpPr>
      <dsp:spPr>
        <a:xfrm>
          <a:off x="6787961" y="1440179"/>
          <a:ext cx="1461201" cy="192024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Punishment</a:t>
          </a:r>
        </a:p>
      </dsp:txBody>
      <dsp:txXfrm>
        <a:off x="6859291" y="1511509"/>
        <a:ext cx="1318541" cy="177758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E3025-815C-488F-8FC5-666C936FF72B}">
      <dsp:nvSpPr>
        <dsp:cNvPr id="0" name=""/>
        <dsp:cNvSpPr/>
      </dsp:nvSpPr>
      <dsp:spPr>
        <a:xfrm>
          <a:off x="656378" y="1806"/>
          <a:ext cx="2019783" cy="1009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Summary offenses</a:t>
          </a:r>
        </a:p>
      </dsp:txBody>
      <dsp:txXfrm>
        <a:off x="685957" y="31385"/>
        <a:ext cx="1960625" cy="950733"/>
      </dsp:txXfrm>
    </dsp:sp>
    <dsp:sp modelId="{1FBFBF1C-3E07-4ABE-80BD-08977A9CFF5C}">
      <dsp:nvSpPr>
        <dsp:cNvPr id="0" name=""/>
        <dsp:cNvSpPr/>
      </dsp:nvSpPr>
      <dsp:spPr>
        <a:xfrm>
          <a:off x="858356" y="1011698"/>
          <a:ext cx="201978" cy="757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418"/>
              </a:lnTo>
              <a:lnTo>
                <a:pt x="201978" y="75741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9DBDB-50C5-48A4-A865-A00064D80377}">
      <dsp:nvSpPr>
        <dsp:cNvPr id="0" name=""/>
        <dsp:cNvSpPr/>
      </dsp:nvSpPr>
      <dsp:spPr>
        <a:xfrm>
          <a:off x="1060335" y="1264171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Minor infractions</a:t>
          </a:r>
        </a:p>
      </dsp:txBody>
      <dsp:txXfrm>
        <a:off x="1089914" y="1293750"/>
        <a:ext cx="1556668" cy="950733"/>
      </dsp:txXfrm>
    </dsp:sp>
    <dsp:sp modelId="{ECF66346-20E3-4695-99EE-A4014A388FF8}">
      <dsp:nvSpPr>
        <dsp:cNvPr id="0" name=""/>
        <dsp:cNvSpPr/>
      </dsp:nvSpPr>
      <dsp:spPr>
        <a:xfrm>
          <a:off x="858356" y="1011698"/>
          <a:ext cx="201978" cy="2019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783"/>
              </a:lnTo>
              <a:lnTo>
                <a:pt x="201978" y="2019783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958C4-C512-45E2-ACE4-922DF8146152}">
      <dsp:nvSpPr>
        <dsp:cNvPr id="0" name=""/>
        <dsp:cNvSpPr/>
      </dsp:nvSpPr>
      <dsp:spPr>
        <a:xfrm>
          <a:off x="1060335" y="2526536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583"/>
              <a:lumOff val="406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Written citation and fines</a:t>
          </a:r>
        </a:p>
      </dsp:txBody>
      <dsp:txXfrm>
        <a:off x="1089914" y="2556115"/>
        <a:ext cx="1556668" cy="950733"/>
      </dsp:txXfrm>
    </dsp:sp>
    <dsp:sp modelId="{58CF87AF-A645-4E48-B322-886F42F7F648}">
      <dsp:nvSpPr>
        <dsp:cNvPr id="0" name=""/>
        <dsp:cNvSpPr/>
      </dsp:nvSpPr>
      <dsp:spPr>
        <a:xfrm>
          <a:off x="3181108" y="1806"/>
          <a:ext cx="2019783" cy="1009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Misdemeanors</a:t>
          </a:r>
        </a:p>
      </dsp:txBody>
      <dsp:txXfrm>
        <a:off x="3210687" y="31385"/>
        <a:ext cx="1960625" cy="950733"/>
      </dsp:txXfrm>
    </dsp:sp>
    <dsp:sp modelId="{F67489A0-F4C0-4DF8-8295-93D7E873D0A3}">
      <dsp:nvSpPr>
        <dsp:cNvPr id="0" name=""/>
        <dsp:cNvSpPr/>
      </dsp:nvSpPr>
      <dsp:spPr>
        <a:xfrm>
          <a:off x="3383086" y="1011698"/>
          <a:ext cx="201978" cy="757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418"/>
              </a:lnTo>
              <a:lnTo>
                <a:pt x="201978" y="75741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D6E2B-4108-4AD6-93D7-45BAAD854E0A}">
      <dsp:nvSpPr>
        <dsp:cNvPr id="0" name=""/>
        <dsp:cNvSpPr/>
      </dsp:nvSpPr>
      <dsp:spPr>
        <a:xfrm>
          <a:off x="3585064" y="1264171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166"/>
              <a:lumOff val="81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“Lesser” crime</a:t>
          </a:r>
        </a:p>
      </dsp:txBody>
      <dsp:txXfrm>
        <a:off x="3614643" y="1293750"/>
        <a:ext cx="1556668" cy="950733"/>
      </dsp:txXfrm>
    </dsp:sp>
    <dsp:sp modelId="{BDDBB458-9052-47CD-B207-47D8DE5E5410}">
      <dsp:nvSpPr>
        <dsp:cNvPr id="0" name=""/>
        <dsp:cNvSpPr/>
      </dsp:nvSpPr>
      <dsp:spPr>
        <a:xfrm>
          <a:off x="3383086" y="1011698"/>
          <a:ext cx="201978" cy="2019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783"/>
              </a:lnTo>
              <a:lnTo>
                <a:pt x="201978" y="2019783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448F4B-1318-4C17-BE94-48045FE8A6F1}">
      <dsp:nvSpPr>
        <dsp:cNvPr id="0" name=""/>
        <dsp:cNvSpPr/>
      </dsp:nvSpPr>
      <dsp:spPr>
        <a:xfrm>
          <a:off x="3585064" y="2526536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4749"/>
              <a:lumOff val="1219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Fine or less than 2 years in jail</a:t>
          </a:r>
        </a:p>
      </dsp:txBody>
      <dsp:txXfrm>
        <a:off x="3614643" y="2556115"/>
        <a:ext cx="1556668" cy="950733"/>
      </dsp:txXfrm>
    </dsp:sp>
    <dsp:sp modelId="{E3A6BCA3-10B6-452C-A808-5E6A5E1E25ED}">
      <dsp:nvSpPr>
        <dsp:cNvPr id="0" name=""/>
        <dsp:cNvSpPr/>
      </dsp:nvSpPr>
      <dsp:spPr>
        <a:xfrm>
          <a:off x="3383086" y="1011698"/>
          <a:ext cx="201978" cy="328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2148"/>
              </a:lnTo>
              <a:lnTo>
                <a:pt x="201978" y="328214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393340-F354-4DA5-ADC3-91C7F28ECFD2}">
      <dsp:nvSpPr>
        <dsp:cNvPr id="0" name=""/>
        <dsp:cNvSpPr/>
      </dsp:nvSpPr>
      <dsp:spPr>
        <a:xfrm>
          <a:off x="3585064" y="3788901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6332"/>
              <a:lumOff val="1625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Can result in a trial</a:t>
          </a:r>
        </a:p>
      </dsp:txBody>
      <dsp:txXfrm>
        <a:off x="3614643" y="3818480"/>
        <a:ext cx="1556668" cy="950733"/>
      </dsp:txXfrm>
    </dsp:sp>
    <dsp:sp modelId="{0A57819D-EAA3-4C1D-B35A-C6616F4A6C01}">
      <dsp:nvSpPr>
        <dsp:cNvPr id="0" name=""/>
        <dsp:cNvSpPr/>
      </dsp:nvSpPr>
      <dsp:spPr>
        <a:xfrm>
          <a:off x="5705837" y="1806"/>
          <a:ext cx="2019783" cy="10098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Felonies</a:t>
          </a:r>
        </a:p>
      </dsp:txBody>
      <dsp:txXfrm>
        <a:off x="5735416" y="31385"/>
        <a:ext cx="1960625" cy="950733"/>
      </dsp:txXfrm>
    </dsp:sp>
    <dsp:sp modelId="{CC788C2D-3840-43C7-A27D-0C93FD5A2221}">
      <dsp:nvSpPr>
        <dsp:cNvPr id="0" name=""/>
        <dsp:cNvSpPr/>
      </dsp:nvSpPr>
      <dsp:spPr>
        <a:xfrm>
          <a:off x="5907816" y="1011698"/>
          <a:ext cx="201978" cy="757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7418"/>
              </a:lnTo>
              <a:lnTo>
                <a:pt x="201978" y="75741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1532D-E012-48DA-B319-B6F916F27D54}">
      <dsp:nvSpPr>
        <dsp:cNvPr id="0" name=""/>
        <dsp:cNvSpPr/>
      </dsp:nvSpPr>
      <dsp:spPr>
        <a:xfrm>
          <a:off x="6109794" y="1264171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915"/>
              <a:lumOff val="2032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“Serious” crime</a:t>
          </a:r>
        </a:p>
      </dsp:txBody>
      <dsp:txXfrm>
        <a:off x="6139373" y="1293750"/>
        <a:ext cx="1556668" cy="950733"/>
      </dsp:txXfrm>
    </dsp:sp>
    <dsp:sp modelId="{C8191B6A-96ED-4937-92D4-DAF4371BC060}">
      <dsp:nvSpPr>
        <dsp:cNvPr id="0" name=""/>
        <dsp:cNvSpPr/>
      </dsp:nvSpPr>
      <dsp:spPr>
        <a:xfrm>
          <a:off x="5907816" y="1011698"/>
          <a:ext cx="201978" cy="2019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9783"/>
              </a:lnTo>
              <a:lnTo>
                <a:pt x="201978" y="2019783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A92C9-C15C-4C5D-9F21-5DEF3B748AA1}">
      <dsp:nvSpPr>
        <dsp:cNvPr id="0" name=""/>
        <dsp:cNvSpPr/>
      </dsp:nvSpPr>
      <dsp:spPr>
        <a:xfrm>
          <a:off x="6109794" y="2526536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9498"/>
              <a:lumOff val="24385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Fines, prison, even death</a:t>
          </a:r>
        </a:p>
      </dsp:txBody>
      <dsp:txXfrm>
        <a:off x="6139373" y="2556115"/>
        <a:ext cx="1556668" cy="950733"/>
      </dsp:txXfrm>
    </dsp:sp>
    <dsp:sp modelId="{569EE4AA-5157-4EBB-97CE-2403E9BBEB5E}">
      <dsp:nvSpPr>
        <dsp:cNvPr id="0" name=""/>
        <dsp:cNvSpPr/>
      </dsp:nvSpPr>
      <dsp:spPr>
        <a:xfrm>
          <a:off x="5907816" y="1011698"/>
          <a:ext cx="201978" cy="328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82148"/>
              </a:lnTo>
              <a:lnTo>
                <a:pt x="201978" y="3282148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013F0-0E5E-4F67-857F-FF4B5BF09DCF}">
      <dsp:nvSpPr>
        <dsp:cNvPr id="0" name=""/>
        <dsp:cNvSpPr/>
      </dsp:nvSpPr>
      <dsp:spPr>
        <a:xfrm>
          <a:off x="6109794" y="3788901"/>
          <a:ext cx="1615826" cy="10098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Can result in trial</a:t>
          </a:r>
        </a:p>
      </dsp:txBody>
      <dsp:txXfrm>
        <a:off x="6139373" y="3818480"/>
        <a:ext cx="1556668" cy="95073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312892-F38E-4385-AB00-FEF78134A7CD}">
      <dsp:nvSpPr>
        <dsp:cNvPr id="0" name=""/>
        <dsp:cNvSpPr/>
      </dsp:nvSpPr>
      <dsp:spPr>
        <a:xfrm>
          <a:off x="0" y="19500"/>
          <a:ext cx="7360227" cy="1584000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Records gathered during an inspection</a:t>
          </a:r>
        </a:p>
      </dsp:txBody>
      <dsp:txXfrm>
        <a:off x="0" y="19500"/>
        <a:ext cx="7360227" cy="1584000"/>
      </dsp:txXfrm>
    </dsp:sp>
    <dsp:sp modelId="{9ED5D4C3-CA9E-4DF9-B1F4-7F3C7ABA9DA3}">
      <dsp:nvSpPr>
        <dsp:cNvPr id="0" name=""/>
        <dsp:cNvSpPr/>
      </dsp:nvSpPr>
      <dsp:spPr>
        <a:xfrm>
          <a:off x="0" y="1603500"/>
          <a:ext cx="7360227" cy="24155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Digital recordings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Paper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Notes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Photographs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dirty="0"/>
            <a:t>Inspection forms</a:t>
          </a:r>
        </a:p>
      </dsp:txBody>
      <dsp:txXfrm>
        <a:off x="0" y="1603500"/>
        <a:ext cx="7360227" cy="2415599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DF9E6F-EC0E-44DF-9AB9-143D5B0690FF}">
      <dsp:nvSpPr>
        <dsp:cNvPr id="0" name=""/>
        <dsp:cNvSpPr/>
      </dsp:nvSpPr>
      <dsp:spPr>
        <a:xfrm>
          <a:off x="419762" y="987"/>
          <a:ext cx="3105095" cy="186305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30 days</a:t>
          </a:r>
        </a:p>
      </dsp:txBody>
      <dsp:txXfrm>
        <a:off x="419762" y="987"/>
        <a:ext cx="3105095" cy="1863057"/>
      </dsp:txXfrm>
    </dsp:sp>
    <dsp:sp modelId="{993B62C4-ED63-4266-A36B-B46E769EB509}">
      <dsp:nvSpPr>
        <dsp:cNvPr id="0" name=""/>
        <dsp:cNvSpPr/>
      </dsp:nvSpPr>
      <dsp:spPr>
        <a:xfrm>
          <a:off x="3835368" y="987"/>
          <a:ext cx="3105095" cy="1863057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60 days</a:t>
          </a:r>
        </a:p>
      </dsp:txBody>
      <dsp:txXfrm>
        <a:off x="3835368" y="987"/>
        <a:ext cx="3105095" cy="1863057"/>
      </dsp:txXfrm>
    </dsp:sp>
    <dsp:sp modelId="{1D901CCC-8C6D-4F64-A1CE-0F7E90F11CC4}">
      <dsp:nvSpPr>
        <dsp:cNvPr id="0" name=""/>
        <dsp:cNvSpPr/>
      </dsp:nvSpPr>
      <dsp:spPr>
        <a:xfrm>
          <a:off x="2127565" y="2174554"/>
          <a:ext cx="3105095" cy="1863057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Immediately for severe hazards</a:t>
          </a:r>
        </a:p>
      </dsp:txBody>
      <dsp:txXfrm>
        <a:off x="2127565" y="2174554"/>
        <a:ext cx="3105095" cy="1863057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A5B843-AEA9-4073-8FB0-B3EB18CA25D2}">
      <dsp:nvSpPr>
        <dsp:cNvPr id="0" name=""/>
        <dsp:cNvSpPr/>
      </dsp:nvSpPr>
      <dsp:spPr>
        <a:xfrm>
          <a:off x="152402" y="1174706"/>
          <a:ext cx="2456641" cy="1689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kern="1200" dirty="0"/>
            <a:t>Hazards in plain site may be recorded</a:t>
          </a:r>
        </a:p>
      </dsp:txBody>
      <dsp:txXfrm>
        <a:off x="152402" y="1174706"/>
        <a:ext cx="2456641" cy="1689187"/>
      </dsp:txXfrm>
    </dsp:sp>
    <dsp:sp modelId="{125687BD-8999-4969-882F-CB22B89FEE9C}">
      <dsp:nvSpPr>
        <dsp:cNvPr id="0" name=""/>
        <dsp:cNvSpPr/>
      </dsp:nvSpPr>
      <dsp:spPr>
        <a:xfrm>
          <a:off x="2609021" y="1174706"/>
          <a:ext cx="368011" cy="1689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B62C4-ED63-4266-A36B-B46E769EB509}">
      <dsp:nvSpPr>
        <dsp:cNvPr id="0" name=""/>
        <dsp:cNvSpPr/>
      </dsp:nvSpPr>
      <dsp:spPr>
        <a:xfrm>
          <a:off x="0" y="276226"/>
          <a:ext cx="2476500" cy="18859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On the side of the state/AHJ</a:t>
          </a:r>
        </a:p>
      </dsp:txBody>
      <dsp:txXfrm>
        <a:off x="0" y="276226"/>
        <a:ext cx="2476500" cy="1885948"/>
      </dsp:txXfrm>
    </dsp:sp>
    <dsp:sp modelId="{EF56DBE4-B67A-48C7-8E9A-123DD9BE553A}">
      <dsp:nvSpPr>
        <dsp:cNvPr id="0" name=""/>
        <dsp:cNvSpPr/>
      </dsp:nvSpPr>
      <dsp:spPr>
        <a:xfrm>
          <a:off x="2724149" y="276226"/>
          <a:ext cx="2476500" cy="18859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Presenting fire code as it is applied locally</a:t>
          </a:r>
        </a:p>
      </dsp:txBody>
      <dsp:txXfrm>
        <a:off x="2724149" y="276226"/>
        <a:ext cx="2476500" cy="1885948"/>
      </dsp:txXfrm>
    </dsp:sp>
    <dsp:sp modelId="{F67F4B1E-CF35-41F6-BFCB-A97B427C83E4}">
      <dsp:nvSpPr>
        <dsp:cNvPr id="0" name=""/>
        <dsp:cNvSpPr/>
      </dsp:nvSpPr>
      <dsp:spPr>
        <a:xfrm>
          <a:off x="5448300" y="276226"/>
          <a:ext cx="2476500" cy="188594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Assists the prosecuting attorney</a:t>
          </a:r>
        </a:p>
      </dsp:txBody>
      <dsp:txXfrm>
        <a:off x="5448300" y="276226"/>
        <a:ext cx="2476500" cy="1885948"/>
      </dsp:txXfrm>
    </dsp:sp>
    <dsp:sp modelId="{580E172C-AA74-4AC6-AD16-3716B152243D}">
      <dsp:nvSpPr>
        <dsp:cNvPr id="0" name=""/>
        <dsp:cNvSpPr/>
      </dsp:nvSpPr>
      <dsp:spPr>
        <a:xfrm>
          <a:off x="1362074" y="2409824"/>
          <a:ext cx="2476500" cy="1885948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Provides information on fire ordinances, technical terms, and facts</a:t>
          </a:r>
        </a:p>
      </dsp:txBody>
      <dsp:txXfrm>
        <a:off x="1362074" y="2409824"/>
        <a:ext cx="2476500" cy="1885948"/>
      </dsp:txXfrm>
    </dsp:sp>
    <dsp:sp modelId="{29DC63EE-805A-4DBF-8C4F-B044A44F41C1}">
      <dsp:nvSpPr>
        <dsp:cNvPr id="0" name=""/>
        <dsp:cNvSpPr/>
      </dsp:nvSpPr>
      <dsp:spPr>
        <a:xfrm>
          <a:off x="4086225" y="2409825"/>
          <a:ext cx="2476500" cy="1885948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Present unbiased testimony</a:t>
          </a:r>
        </a:p>
      </dsp:txBody>
      <dsp:txXfrm>
        <a:off x="4086225" y="2409825"/>
        <a:ext cx="2476500" cy="18859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AAEBA-9A4C-4A6E-8EF3-A469979489A9}">
      <dsp:nvSpPr>
        <dsp:cNvPr id="0" name=""/>
        <dsp:cNvSpPr/>
      </dsp:nvSpPr>
      <dsp:spPr>
        <a:xfrm>
          <a:off x="0" y="311"/>
          <a:ext cx="7772400" cy="10758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Understand assigned duties</a:t>
          </a:r>
        </a:p>
      </dsp:txBody>
      <dsp:txXfrm>
        <a:off x="52519" y="52830"/>
        <a:ext cx="7667362" cy="970826"/>
      </dsp:txXfrm>
    </dsp:sp>
    <dsp:sp modelId="{2B2899FD-2AD4-48A2-AED4-3147EC765B53}">
      <dsp:nvSpPr>
        <dsp:cNvPr id="0" name=""/>
        <dsp:cNvSpPr/>
      </dsp:nvSpPr>
      <dsp:spPr>
        <a:xfrm>
          <a:off x="0" y="1089282"/>
          <a:ext cx="7772400" cy="1075864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Know the applicable building code provisions</a:t>
          </a:r>
        </a:p>
      </dsp:txBody>
      <dsp:txXfrm>
        <a:off x="52519" y="1141801"/>
        <a:ext cx="7667362" cy="970826"/>
      </dsp:txXfrm>
    </dsp:sp>
    <dsp:sp modelId="{5FFDD989-0382-4711-A11E-A50551D2FE2B}">
      <dsp:nvSpPr>
        <dsp:cNvPr id="0" name=""/>
        <dsp:cNvSpPr/>
      </dsp:nvSpPr>
      <dsp:spPr>
        <a:xfrm>
          <a:off x="0" y="2178253"/>
          <a:ext cx="7772400" cy="1075864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7387"/>
                <a:lumOff val="1896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7387"/>
                <a:lumOff val="1896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7387"/>
                <a:lumOff val="1896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Know how building code provisions relate to one another</a:t>
          </a:r>
        </a:p>
      </dsp:txBody>
      <dsp:txXfrm>
        <a:off x="52519" y="2230772"/>
        <a:ext cx="7667362" cy="970826"/>
      </dsp:txXfrm>
    </dsp:sp>
    <dsp:sp modelId="{29864818-C265-4FCC-8BED-3DAC053121DD}">
      <dsp:nvSpPr>
        <dsp:cNvPr id="0" name=""/>
        <dsp:cNvSpPr/>
      </dsp:nvSpPr>
      <dsp:spPr>
        <a:xfrm>
          <a:off x="0" y="3267223"/>
          <a:ext cx="7772400" cy="107586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/>
            <a:t>Be aware of their authority</a:t>
          </a:r>
        </a:p>
      </dsp:txBody>
      <dsp:txXfrm>
        <a:off x="52519" y="3319742"/>
        <a:ext cx="7667362" cy="970826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896C41-FDA2-43D0-B659-A2CD8BCD30D7}">
      <dsp:nvSpPr>
        <dsp:cNvPr id="0" name=""/>
        <dsp:cNvSpPr/>
      </dsp:nvSpPr>
      <dsp:spPr>
        <a:xfrm rot="5400000">
          <a:off x="4496788" y="-1420785"/>
          <a:ext cx="1784151" cy="507187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Takes place before a judge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Prosecutors establish a crime has been committed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If successful, the accused is bound over for trial</a:t>
          </a:r>
        </a:p>
      </dsp:txBody>
      <dsp:txXfrm rot="-5400000">
        <a:off x="2852928" y="310170"/>
        <a:ext cx="4984777" cy="1609961"/>
      </dsp:txXfrm>
    </dsp:sp>
    <dsp:sp modelId="{B8E10C78-75AE-4D02-8FE1-BB30152AD48B}">
      <dsp:nvSpPr>
        <dsp:cNvPr id="0" name=""/>
        <dsp:cNvSpPr/>
      </dsp:nvSpPr>
      <dsp:spPr>
        <a:xfrm>
          <a:off x="0" y="55"/>
          <a:ext cx="2852928" cy="2230189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Preliminary hearing</a:t>
          </a:r>
        </a:p>
      </dsp:txBody>
      <dsp:txXfrm>
        <a:off x="108869" y="108924"/>
        <a:ext cx="2635190" cy="2012451"/>
      </dsp:txXfrm>
    </dsp:sp>
    <dsp:sp modelId="{A9CED543-BC55-4068-A4B6-FE09E03C0AAC}">
      <dsp:nvSpPr>
        <dsp:cNvPr id="0" name=""/>
        <dsp:cNvSpPr/>
      </dsp:nvSpPr>
      <dsp:spPr>
        <a:xfrm rot="5400000">
          <a:off x="4496788" y="920913"/>
          <a:ext cx="1784151" cy="5071872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Takes place before a judge or a jury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Higher burden of proof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Prosecution presents case first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/>
            <a:t>Inspector may be called as a witness</a:t>
          </a:r>
        </a:p>
      </dsp:txBody>
      <dsp:txXfrm rot="-5400000">
        <a:off x="2852928" y="2651869"/>
        <a:ext cx="4984777" cy="1609961"/>
      </dsp:txXfrm>
    </dsp:sp>
    <dsp:sp modelId="{052FD80C-ECA8-4771-A55B-1CC810A53FDD}">
      <dsp:nvSpPr>
        <dsp:cNvPr id="0" name=""/>
        <dsp:cNvSpPr/>
      </dsp:nvSpPr>
      <dsp:spPr>
        <a:xfrm>
          <a:off x="0" y="2341754"/>
          <a:ext cx="2852928" cy="2230189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Felony trial</a:t>
          </a:r>
        </a:p>
      </dsp:txBody>
      <dsp:txXfrm>
        <a:off x="108869" y="2450623"/>
        <a:ext cx="2635190" cy="2012451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D5FED4-7369-4EBB-869C-A535BDF931CD}">
      <dsp:nvSpPr>
        <dsp:cNvPr id="0" name=""/>
        <dsp:cNvSpPr/>
      </dsp:nvSpPr>
      <dsp:spPr>
        <a:xfrm>
          <a:off x="-5166903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A4DC7-6DBA-4320-A72D-0137925CA6C2}">
      <dsp:nvSpPr>
        <dsp:cNvPr id="0" name=""/>
        <dsp:cNvSpPr/>
      </dsp:nvSpPr>
      <dsp:spPr>
        <a:xfrm>
          <a:off x="320725" y="207843"/>
          <a:ext cx="7543038" cy="41550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Review/provide all files and notes before court</a:t>
          </a:r>
        </a:p>
      </dsp:txBody>
      <dsp:txXfrm>
        <a:off x="320725" y="207843"/>
        <a:ext cx="7543038" cy="415503"/>
      </dsp:txXfrm>
    </dsp:sp>
    <dsp:sp modelId="{CE28DE0A-63CB-4E2F-AD57-DD968CD0BDCE}">
      <dsp:nvSpPr>
        <dsp:cNvPr id="0" name=""/>
        <dsp:cNvSpPr/>
      </dsp:nvSpPr>
      <dsp:spPr>
        <a:xfrm>
          <a:off x="61036" y="155905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F7AAF12-5854-435D-999B-D28A72C92FD0}">
      <dsp:nvSpPr>
        <dsp:cNvPr id="0" name=""/>
        <dsp:cNvSpPr/>
      </dsp:nvSpPr>
      <dsp:spPr>
        <a:xfrm>
          <a:off x="697001" y="831463"/>
          <a:ext cx="7166762" cy="41550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847"/>
                <a:lumOff val="474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847"/>
                <a:lumOff val="474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847"/>
                <a:lumOff val="474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Stick to the facts</a:t>
          </a:r>
        </a:p>
      </dsp:txBody>
      <dsp:txXfrm>
        <a:off x="697001" y="831463"/>
        <a:ext cx="7166762" cy="415503"/>
      </dsp:txXfrm>
    </dsp:sp>
    <dsp:sp modelId="{F29403BA-D37A-4150-896A-799DE07CAA95}">
      <dsp:nvSpPr>
        <dsp:cNvPr id="0" name=""/>
        <dsp:cNvSpPr/>
      </dsp:nvSpPr>
      <dsp:spPr>
        <a:xfrm>
          <a:off x="437311" y="779526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847"/>
              <a:lumOff val="474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57FEAC1-993E-4323-846A-E04129A82705}">
      <dsp:nvSpPr>
        <dsp:cNvPr id="0" name=""/>
        <dsp:cNvSpPr/>
      </dsp:nvSpPr>
      <dsp:spPr>
        <a:xfrm>
          <a:off x="903198" y="1454627"/>
          <a:ext cx="6960565" cy="41550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694"/>
                <a:lumOff val="9483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694"/>
                <a:lumOff val="9483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694"/>
                <a:lumOff val="948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Remain impartial</a:t>
          </a:r>
        </a:p>
      </dsp:txBody>
      <dsp:txXfrm>
        <a:off x="903198" y="1454627"/>
        <a:ext cx="6960565" cy="415503"/>
      </dsp:txXfrm>
    </dsp:sp>
    <dsp:sp modelId="{A0704322-510F-4E24-88AF-F0397A72C553}">
      <dsp:nvSpPr>
        <dsp:cNvPr id="0" name=""/>
        <dsp:cNvSpPr/>
      </dsp:nvSpPr>
      <dsp:spPr>
        <a:xfrm>
          <a:off x="643508" y="1402689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3694"/>
              <a:lumOff val="948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F224BEF-0FFC-4F21-B83B-1E05B4330132}">
      <dsp:nvSpPr>
        <dsp:cNvPr id="0" name=""/>
        <dsp:cNvSpPr/>
      </dsp:nvSpPr>
      <dsp:spPr>
        <a:xfrm>
          <a:off x="969035" y="2078248"/>
          <a:ext cx="6894728" cy="415503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Never volunteer information</a:t>
          </a:r>
        </a:p>
      </dsp:txBody>
      <dsp:txXfrm>
        <a:off x="969035" y="2078248"/>
        <a:ext cx="6894728" cy="415503"/>
      </dsp:txXfrm>
    </dsp:sp>
    <dsp:sp modelId="{9219E6F5-1AE4-4F96-9168-F503F2342AFD}">
      <dsp:nvSpPr>
        <dsp:cNvPr id="0" name=""/>
        <dsp:cNvSpPr/>
      </dsp:nvSpPr>
      <dsp:spPr>
        <a:xfrm>
          <a:off x="709345" y="2026310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5CEF86-A677-4208-85AE-310F72D9BAB8}">
      <dsp:nvSpPr>
        <dsp:cNvPr id="0" name=""/>
        <dsp:cNvSpPr/>
      </dsp:nvSpPr>
      <dsp:spPr>
        <a:xfrm>
          <a:off x="903198" y="2701869"/>
          <a:ext cx="6960565" cy="415503"/>
        </a:xfrm>
        <a:prstGeom prst="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Be brief, factual, and truthful</a:t>
          </a:r>
        </a:p>
      </dsp:txBody>
      <dsp:txXfrm>
        <a:off x="903198" y="2701869"/>
        <a:ext cx="6960565" cy="415503"/>
      </dsp:txXfrm>
    </dsp:sp>
    <dsp:sp modelId="{2E834018-FCA8-412E-9E56-EDCA3105DCC7}">
      <dsp:nvSpPr>
        <dsp:cNvPr id="0" name=""/>
        <dsp:cNvSpPr/>
      </dsp:nvSpPr>
      <dsp:spPr>
        <a:xfrm>
          <a:off x="643508" y="2649931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7387"/>
              <a:lumOff val="1896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D17381E-F7AC-4F9F-A1B0-7044B3CD992E}">
      <dsp:nvSpPr>
        <dsp:cNvPr id="0" name=""/>
        <dsp:cNvSpPr/>
      </dsp:nvSpPr>
      <dsp:spPr>
        <a:xfrm>
          <a:off x="697001" y="3325032"/>
          <a:ext cx="7166762" cy="415503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If you don’t know the answer, say “I don’t know”</a:t>
          </a:r>
        </a:p>
      </dsp:txBody>
      <dsp:txXfrm>
        <a:off x="697001" y="3325032"/>
        <a:ext cx="7166762" cy="415503"/>
      </dsp:txXfrm>
    </dsp:sp>
    <dsp:sp modelId="{BF19320C-DE3A-4E1B-9E06-1D822DAD3528}">
      <dsp:nvSpPr>
        <dsp:cNvPr id="0" name=""/>
        <dsp:cNvSpPr/>
      </dsp:nvSpPr>
      <dsp:spPr>
        <a:xfrm>
          <a:off x="437311" y="3273094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9234"/>
              <a:lumOff val="237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3C510DC-CCFA-4F4C-ABCC-5CF8F1A54448}">
      <dsp:nvSpPr>
        <dsp:cNvPr id="0" name=""/>
        <dsp:cNvSpPr/>
      </dsp:nvSpPr>
      <dsp:spPr>
        <a:xfrm>
          <a:off x="320725" y="3948653"/>
          <a:ext cx="7543038" cy="415503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29806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Anticipate personal attacks, challenges</a:t>
          </a:r>
        </a:p>
      </dsp:txBody>
      <dsp:txXfrm>
        <a:off x="320725" y="3948653"/>
        <a:ext cx="7543038" cy="415503"/>
      </dsp:txXfrm>
    </dsp:sp>
    <dsp:sp modelId="{E1A37D98-2ADF-44CB-BE9A-29684B235332}">
      <dsp:nvSpPr>
        <dsp:cNvPr id="0" name=""/>
        <dsp:cNvSpPr/>
      </dsp:nvSpPr>
      <dsp:spPr>
        <a:xfrm>
          <a:off x="61036" y="3896715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BD2DC-F7FE-43BB-AB0C-F7EBD0407C6D}">
      <dsp:nvSpPr>
        <dsp:cNvPr id="0" name=""/>
        <dsp:cNvSpPr/>
      </dsp:nvSpPr>
      <dsp:spPr>
        <a:xfrm>
          <a:off x="652200" y="2251"/>
          <a:ext cx="1923157" cy="961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Fact witness</a:t>
          </a:r>
        </a:p>
      </dsp:txBody>
      <dsp:txXfrm>
        <a:off x="680364" y="30415"/>
        <a:ext cx="1866829" cy="905250"/>
      </dsp:txXfrm>
    </dsp:sp>
    <dsp:sp modelId="{17C6BF6E-31A6-4AC9-8AC9-3CCDCFD4301C}">
      <dsp:nvSpPr>
        <dsp:cNvPr id="0" name=""/>
        <dsp:cNvSpPr/>
      </dsp:nvSpPr>
      <dsp:spPr>
        <a:xfrm>
          <a:off x="844516" y="963829"/>
          <a:ext cx="192315" cy="721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183"/>
              </a:lnTo>
              <a:lnTo>
                <a:pt x="192315" y="721183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3790-7B5A-4736-9545-B3EF2BC09400}">
      <dsp:nvSpPr>
        <dsp:cNvPr id="0" name=""/>
        <dsp:cNvSpPr/>
      </dsp:nvSpPr>
      <dsp:spPr>
        <a:xfrm>
          <a:off x="1036831" y="1204224"/>
          <a:ext cx="2877489" cy="961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Facts without interpretation</a:t>
          </a:r>
        </a:p>
      </dsp:txBody>
      <dsp:txXfrm>
        <a:off x="1064995" y="1232388"/>
        <a:ext cx="2821161" cy="905250"/>
      </dsp:txXfrm>
    </dsp:sp>
    <dsp:sp modelId="{0B9AAD80-6058-4113-AD79-1092A6D2E902}">
      <dsp:nvSpPr>
        <dsp:cNvPr id="0" name=""/>
        <dsp:cNvSpPr/>
      </dsp:nvSpPr>
      <dsp:spPr>
        <a:xfrm>
          <a:off x="844516" y="963829"/>
          <a:ext cx="192315" cy="2212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981"/>
              </a:lnTo>
              <a:lnTo>
                <a:pt x="192315" y="2212981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A3082E-22EF-4279-8680-E436F1FA5F49}">
      <dsp:nvSpPr>
        <dsp:cNvPr id="0" name=""/>
        <dsp:cNvSpPr/>
      </dsp:nvSpPr>
      <dsp:spPr>
        <a:xfrm>
          <a:off x="1036831" y="2406197"/>
          <a:ext cx="2877489" cy="15412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2770"/>
              <a:lumOff val="7112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Limited to what was seen, touched, smelled, tasted, heard</a:t>
          </a:r>
        </a:p>
      </dsp:txBody>
      <dsp:txXfrm>
        <a:off x="1081972" y="2451338"/>
        <a:ext cx="2787207" cy="1450945"/>
      </dsp:txXfrm>
    </dsp:sp>
    <dsp:sp modelId="{D7CEBB50-3BAA-4483-9CE3-711A218A4BF4}">
      <dsp:nvSpPr>
        <dsp:cNvPr id="0" name=""/>
        <dsp:cNvSpPr/>
      </dsp:nvSpPr>
      <dsp:spPr>
        <a:xfrm>
          <a:off x="4010478" y="2251"/>
          <a:ext cx="1923157" cy="9615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1081"/>
                <a:lumOff val="2844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081"/>
                <a:lumOff val="2844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081"/>
                <a:lumOff val="284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Expert testimony</a:t>
          </a:r>
        </a:p>
      </dsp:txBody>
      <dsp:txXfrm>
        <a:off x="4038642" y="30415"/>
        <a:ext cx="1866829" cy="905250"/>
      </dsp:txXfrm>
    </dsp:sp>
    <dsp:sp modelId="{73E2D8B3-3ACC-4AFF-B383-5C917FB3E5FA}">
      <dsp:nvSpPr>
        <dsp:cNvPr id="0" name=""/>
        <dsp:cNvSpPr/>
      </dsp:nvSpPr>
      <dsp:spPr>
        <a:xfrm>
          <a:off x="4202794" y="963829"/>
          <a:ext cx="192315" cy="721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183"/>
              </a:lnTo>
              <a:lnTo>
                <a:pt x="192315" y="721183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893BF-3413-4CD5-8E13-359E63C94A97}">
      <dsp:nvSpPr>
        <dsp:cNvPr id="0" name=""/>
        <dsp:cNvSpPr/>
      </dsp:nvSpPr>
      <dsp:spPr>
        <a:xfrm>
          <a:off x="4395110" y="1204224"/>
          <a:ext cx="2877489" cy="961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5541"/>
              <a:lumOff val="1422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Provides opinions</a:t>
          </a:r>
        </a:p>
      </dsp:txBody>
      <dsp:txXfrm>
        <a:off x="4423274" y="1232388"/>
        <a:ext cx="2821161" cy="905250"/>
      </dsp:txXfrm>
    </dsp:sp>
    <dsp:sp modelId="{ED8EF47A-01D5-43A6-851A-7C514AA9F1AA}">
      <dsp:nvSpPr>
        <dsp:cNvPr id="0" name=""/>
        <dsp:cNvSpPr/>
      </dsp:nvSpPr>
      <dsp:spPr>
        <a:xfrm>
          <a:off x="4202794" y="963829"/>
          <a:ext cx="192315" cy="1923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3157"/>
              </a:lnTo>
              <a:lnTo>
                <a:pt x="192315" y="1923157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F6F4C-1CAD-4997-B094-E87297A66AC6}">
      <dsp:nvSpPr>
        <dsp:cNvPr id="0" name=""/>
        <dsp:cNvSpPr/>
      </dsp:nvSpPr>
      <dsp:spPr>
        <a:xfrm>
          <a:off x="4395110" y="2406197"/>
          <a:ext cx="2877489" cy="961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8311"/>
              <a:lumOff val="213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Sufficient skill, expertise</a:t>
          </a:r>
        </a:p>
      </dsp:txBody>
      <dsp:txXfrm>
        <a:off x="4423274" y="2434361"/>
        <a:ext cx="2821161" cy="905250"/>
      </dsp:txXfrm>
    </dsp:sp>
    <dsp:sp modelId="{AE9DEF09-DB72-430B-9128-7DAD83F5CE7B}">
      <dsp:nvSpPr>
        <dsp:cNvPr id="0" name=""/>
        <dsp:cNvSpPr/>
      </dsp:nvSpPr>
      <dsp:spPr>
        <a:xfrm>
          <a:off x="4202794" y="963829"/>
          <a:ext cx="192315" cy="31251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130"/>
              </a:lnTo>
              <a:lnTo>
                <a:pt x="192315" y="312513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A2DF1-D8A6-4D4C-BA36-A353787B09AF}">
      <dsp:nvSpPr>
        <dsp:cNvPr id="0" name=""/>
        <dsp:cNvSpPr/>
      </dsp:nvSpPr>
      <dsp:spPr>
        <a:xfrm>
          <a:off x="4395110" y="3608170"/>
          <a:ext cx="2877489" cy="9615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-11081"/>
              <a:lumOff val="2844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Designated by the court</a:t>
          </a:r>
        </a:p>
      </dsp:txBody>
      <dsp:txXfrm>
        <a:off x="4423274" y="3636334"/>
        <a:ext cx="2821161" cy="9052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86D07-C40F-497D-BB39-5C676C641970}">
      <dsp:nvSpPr>
        <dsp:cNvPr id="0" name=""/>
        <dsp:cNvSpPr/>
      </dsp:nvSpPr>
      <dsp:spPr>
        <a:xfrm>
          <a:off x="3906" y="1322775"/>
          <a:ext cx="1998296" cy="16978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71120" rIns="199136" bIns="7112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Includes state, provincial, and </a:t>
          </a:r>
          <a:r>
            <a:rPr lang="en-US" sz="2800" kern="1200" dirty="0" smtClean="0"/>
            <a:t>local</a:t>
          </a:r>
          <a:endParaRPr lang="en-US" sz="2800" kern="1200" dirty="0"/>
        </a:p>
      </dsp:txBody>
      <dsp:txXfrm>
        <a:off x="3906" y="1322775"/>
        <a:ext cx="1998296" cy="1697850"/>
      </dsp:txXfrm>
    </dsp:sp>
    <dsp:sp modelId="{AC1FB15B-8737-48E7-B2AD-068FDCAC057D}">
      <dsp:nvSpPr>
        <dsp:cNvPr id="0" name=""/>
        <dsp:cNvSpPr/>
      </dsp:nvSpPr>
      <dsp:spPr>
        <a:xfrm>
          <a:off x="2002203" y="420792"/>
          <a:ext cx="399659" cy="3501815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8ADD37-4534-46FF-A00A-3F7CC4AD8EDB}">
      <dsp:nvSpPr>
        <dsp:cNvPr id="0" name=""/>
        <dsp:cNvSpPr/>
      </dsp:nvSpPr>
      <dsp:spPr>
        <a:xfrm>
          <a:off x="2561726" y="12165"/>
          <a:ext cx="5435366" cy="431906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Statutes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Legal basis for inspection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Establish minimum requirements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Set limits of authority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Codes and Regulations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Detail fire/life safety requirements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Establish Inspector duties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Permitting processes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dirty="0"/>
            <a:t>Ordinances</a:t>
          </a:r>
        </a:p>
      </dsp:txBody>
      <dsp:txXfrm>
        <a:off x="2561726" y="12165"/>
        <a:ext cx="5435366" cy="43190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E7C77-9630-4647-8F52-F7A079A85689}">
      <dsp:nvSpPr>
        <dsp:cNvPr id="0" name=""/>
        <dsp:cNvSpPr/>
      </dsp:nvSpPr>
      <dsp:spPr>
        <a:xfrm>
          <a:off x="412908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Citizen complaints</a:t>
          </a:r>
        </a:p>
      </dsp:txBody>
      <dsp:txXfrm>
        <a:off x="412908" y="892"/>
        <a:ext cx="2170807" cy="1302484"/>
      </dsp:txXfrm>
    </dsp:sp>
    <dsp:sp modelId="{0D670B16-1C48-45B1-BC42-4BEBD4C81C2C}">
      <dsp:nvSpPr>
        <dsp:cNvPr id="0" name=""/>
        <dsp:cNvSpPr/>
      </dsp:nvSpPr>
      <dsp:spPr>
        <a:xfrm>
          <a:off x="2800796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385"/>
                <a:lumOff val="355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385"/>
                <a:lumOff val="355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385"/>
                <a:lumOff val="35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Interpret codes/standards</a:t>
          </a:r>
        </a:p>
      </dsp:txBody>
      <dsp:txXfrm>
        <a:off x="2800796" y="892"/>
        <a:ext cx="2170807" cy="1302484"/>
      </dsp:txXfrm>
    </dsp:sp>
    <dsp:sp modelId="{FF30058E-9FBE-403D-BF7E-60B3CF4D794D}">
      <dsp:nvSpPr>
        <dsp:cNvPr id="0" name=""/>
        <dsp:cNvSpPr/>
      </dsp:nvSpPr>
      <dsp:spPr>
        <a:xfrm>
          <a:off x="5188684" y="89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770"/>
                <a:lumOff val="711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770"/>
                <a:lumOff val="711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770"/>
                <a:lumOff val="71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Apply codes/standards</a:t>
          </a:r>
        </a:p>
      </dsp:txBody>
      <dsp:txXfrm>
        <a:off x="5188684" y="892"/>
        <a:ext cx="2170807" cy="1302484"/>
      </dsp:txXfrm>
    </dsp:sp>
    <dsp:sp modelId="{96CE49DE-DB6D-4C5F-A0CA-726E265D886A}">
      <dsp:nvSpPr>
        <dsp:cNvPr id="0" name=""/>
        <dsp:cNvSpPr/>
      </dsp:nvSpPr>
      <dsp:spPr>
        <a:xfrm>
          <a:off x="412908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155"/>
                <a:lumOff val="1066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155"/>
                <a:lumOff val="1066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155"/>
                <a:lumOff val="106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Perform fire and life safety inspections</a:t>
          </a:r>
        </a:p>
      </dsp:txBody>
      <dsp:txXfrm>
        <a:off x="412908" y="1520457"/>
        <a:ext cx="2170807" cy="1302484"/>
      </dsp:txXfrm>
    </dsp:sp>
    <dsp:sp modelId="{81B6007D-2FE3-48F7-A53B-DEA9233D518D}">
      <dsp:nvSpPr>
        <dsp:cNvPr id="0" name=""/>
        <dsp:cNvSpPr/>
      </dsp:nvSpPr>
      <dsp:spPr>
        <a:xfrm>
          <a:off x="2800796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Determine occupancy loads for single-use buildings</a:t>
          </a:r>
        </a:p>
      </dsp:txBody>
      <dsp:txXfrm>
        <a:off x="2800796" y="1520457"/>
        <a:ext cx="2170807" cy="1302484"/>
      </dsp:txXfrm>
    </dsp:sp>
    <dsp:sp modelId="{55B80B6A-E470-4803-8997-3F0E4CA5672C}">
      <dsp:nvSpPr>
        <dsp:cNvPr id="0" name=""/>
        <dsp:cNvSpPr/>
      </dsp:nvSpPr>
      <dsp:spPr>
        <a:xfrm>
          <a:off x="5188684" y="1520457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926"/>
                <a:lumOff val="1778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926"/>
                <a:lumOff val="1778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926"/>
                <a:lumOff val="177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Participate in legal proceedings</a:t>
          </a:r>
        </a:p>
      </dsp:txBody>
      <dsp:txXfrm>
        <a:off x="5188684" y="1520457"/>
        <a:ext cx="2170807" cy="1302484"/>
      </dsp:txXfrm>
    </dsp:sp>
    <dsp:sp modelId="{77C0EB41-6AA0-457B-A0F8-D76D5EA28B2E}">
      <dsp:nvSpPr>
        <dsp:cNvPr id="0" name=""/>
        <dsp:cNvSpPr/>
      </dsp:nvSpPr>
      <dsp:spPr>
        <a:xfrm>
          <a:off x="412908" y="3040022"/>
          <a:ext cx="2170807" cy="1302484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311"/>
                <a:lumOff val="2133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311"/>
                <a:lumOff val="2133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311"/>
                <a:lumOff val="213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Verify water supply flow capacity</a:t>
          </a:r>
        </a:p>
      </dsp:txBody>
      <dsp:txXfrm>
        <a:off x="412908" y="3040022"/>
        <a:ext cx="2170807" cy="1302484"/>
      </dsp:txXfrm>
    </dsp:sp>
    <dsp:sp modelId="{5241383E-77EF-4226-AEC5-E33BA2B8BDFC}">
      <dsp:nvSpPr>
        <dsp:cNvPr id="0" name=""/>
        <dsp:cNvSpPr/>
      </dsp:nvSpPr>
      <dsp:spPr>
        <a:xfrm>
          <a:off x="2800796" y="3040022"/>
          <a:ext cx="2170807" cy="1302484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Duties can vary</a:t>
          </a:r>
        </a:p>
      </dsp:txBody>
      <dsp:txXfrm>
        <a:off x="2800796" y="3040022"/>
        <a:ext cx="2170807" cy="1302484"/>
      </dsp:txXfrm>
    </dsp:sp>
    <dsp:sp modelId="{6F54C3E6-D59F-4346-A9EF-22FA0E92211C}">
      <dsp:nvSpPr>
        <dsp:cNvPr id="0" name=""/>
        <dsp:cNvSpPr/>
      </dsp:nvSpPr>
      <dsp:spPr>
        <a:xfrm>
          <a:off x="5188684" y="3040022"/>
          <a:ext cx="2170807" cy="1302484"/>
        </a:xfrm>
        <a:prstGeom prst="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May be an employee of a public or private entity</a:t>
          </a:r>
        </a:p>
      </dsp:txBody>
      <dsp:txXfrm>
        <a:off x="5188684" y="3040022"/>
        <a:ext cx="2170807" cy="13024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C50174-A387-4E6B-93DD-89B499CF7A2C}">
      <dsp:nvSpPr>
        <dsp:cNvPr id="0" name=""/>
        <dsp:cNvSpPr/>
      </dsp:nvSpPr>
      <dsp:spPr>
        <a:xfrm>
          <a:off x="38095" y="2120"/>
          <a:ext cx="5638809" cy="1399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Fire Department</a:t>
          </a:r>
        </a:p>
      </dsp:txBody>
      <dsp:txXfrm>
        <a:off x="38095" y="2120"/>
        <a:ext cx="5638809" cy="1399728"/>
      </dsp:txXfrm>
    </dsp:sp>
    <dsp:sp modelId="{39560325-B996-4FDB-BC99-5411E8785183}">
      <dsp:nvSpPr>
        <dsp:cNvPr id="0" name=""/>
        <dsp:cNvSpPr/>
      </dsp:nvSpPr>
      <dsp:spPr>
        <a:xfrm>
          <a:off x="38095" y="1471835"/>
          <a:ext cx="5638809" cy="13997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Building Department</a:t>
          </a:r>
        </a:p>
      </dsp:txBody>
      <dsp:txXfrm>
        <a:off x="38095" y="1471835"/>
        <a:ext cx="5638809" cy="1399728"/>
      </dsp:txXfrm>
    </dsp:sp>
    <dsp:sp modelId="{D3330A25-3C67-4563-94AE-7123D335444D}">
      <dsp:nvSpPr>
        <dsp:cNvPr id="0" name=""/>
        <dsp:cNvSpPr/>
      </dsp:nvSpPr>
      <dsp:spPr>
        <a:xfrm>
          <a:off x="0" y="2941550"/>
          <a:ext cx="5715000" cy="1399728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/>
            <a:t>Code Enforcement Department</a:t>
          </a:r>
        </a:p>
      </dsp:txBody>
      <dsp:txXfrm>
        <a:off x="0" y="2941550"/>
        <a:ext cx="5715000" cy="13997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FA42F8-3FB2-40C1-A6E1-FE5FE787EB82}">
      <dsp:nvSpPr>
        <dsp:cNvPr id="0" name=""/>
        <dsp:cNvSpPr/>
      </dsp:nvSpPr>
      <dsp:spPr>
        <a:xfrm>
          <a:off x="0" y="48907"/>
          <a:ext cx="7391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Non-sworn personnel</a:t>
          </a:r>
        </a:p>
      </dsp:txBody>
      <dsp:txXfrm>
        <a:off x="59399" y="108306"/>
        <a:ext cx="7272602" cy="1098002"/>
      </dsp:txXfrm>
    </dsp:sp>
    <dsp:sp modelId="{EBBB74A3-EE98-40AE-9050-F6FBD9DB15E7}">
      <dsp:nvSpPr>
        <dsp:cNvPr id="0" name=""/>
        <dsp:cNvSpPr/>
      </dsp:nvSpPr>
      <dsp:spPr>
        <a:xfrm>
          <a:off x="0" y="1410900"/>
          <a:ext cx="7391400" cy="121680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5541"/>
                <a:lumOff val="1422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541"/>
                <a:lumOff val="1422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541"/>
                <a:lumOff val="1422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Sworn personnel</a:t>
          </a:r>
        </a:p>
      </dsp:txBody>
      <dsp:txXfrm>
        <a:off x="59399" y="1470299"/>
        <a:ext cx="7272602" cy="1098002"/>
      </dsp:txXfrm>
    </dsp:sp>
    <dsp:sp modelId="{5D405BEE-F06B-4781-80D0-89EBABD34D22}">
      <dsp:nvSpPr>
        <dsp:cNvPr id="0" name=""/>
        <dsp:cNvSpPr/>
      </dsp:nvSpPr>
      <dsp:spPr>
        <a:xfrm>
          <a:off x="0" y="2814900"/>
          <a:ext cx="7391400" cy="121680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Combination of both</a:t>
          </a:r>
        </a:p>
      </dsp:txBody>
      <dsp:txXfrm>
        <a:off x="59399" y="2874299"/>
        <a:ext cx="7272602" cy="109800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A1BCE-9D27-403E-898D-6E950C54FAE0}">
      <dsp:nvSpPr>
        <dsp:cNvPr id="0" name=""/>
        <dsp:cNvSpPr/>
      </dsp:nvSpPr>
      <dsp:spPr>
        <a:xfrm>
          <a:off x="0" y="17459"/>
          <a:ext cx="7772400" cy="636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Usually civilian employees</a:t>
          </a:r>
        </a:p>
      </dsp:txBody>
      <dsp:txXfrm>
        <a:off x="31070" y="48529"/>
        <a:ext cx="7710260" cy="574340"/>
      </dsp:txXfrm>
    </dsp:sp>
    <dsp:sp modelId="{02E111C7-D5EE-4D21-9AB3-BFD17179559C}">
      <dsp:nvSpPr>
        <dsp:cNvPr id="0" name=""/>
        <dsp:cNvSpPr/>
      </dsp:nvSpPr>
      <dsp:spPr>
        <a:xfrm>
          <a:off x="0" y="764688"/>
          <a:ext cx="7772400" cy="636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2216"/>
                <a:lumOff val="569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16"/>
                <a:lumOff val="569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16"/>
                <a:lumOff val="56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Review/approve all new construction</a:t>
          </a:r>
        </a:p>
      </dsp:txBody>
      <dsp:txXfrm>
        <a:off x="31070" y="795758"/>
        <a:ext cx="7710260" cy="574340"/>
      </dsp:txXfrm>
    </dsp:sp>
    <dsp:sp modelId="{7A58A251-54C5-4A0E-BB43-12E4A4FF3D53}">
      <dsp:nvSpPr>
        <dsp:cNvPr id="0" name=""/>
        <dsp:cNvSpPr/>
      </dsp:nvSpPr>
      <dsp:spPr>
        <a:xfrm>
          <a:off x="0" y="1486259"/>
          <a:ext cx="7772400" cy="636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432"/>
                <a:lumOff val="1138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432"/>
                <a:lumOff val="1138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432"/>
                <a:lumOff val="1138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Review/approve all alterations to existing structures</a:t>
          </a:r>
        </a:p>
      </dsp:txBody>
      <dsp:txXfrm>
        <a:off x="31070" y="1517329"/>
        <a:ext cx="7710260" cy="574340"/>
      </dsp:txXfrm>
    </dsp:sp>
    <dsp:sp modelId="{CE18595A-B6E4-428B-8239-D7DAD3F2E3EF}">
      <dsp:nvSpPr>
        <dsp:cNvPr id="0" name=""/>
        <dsp:cNvSpPr/>
      </dsp:nvSpPr>
      <dsp:spPr>
        <a:xfrm>
          <a:off x="0" y="2230582"/>
          <a:ext cx="3657691" cy="636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649"/>
                <a:lumOff val="1706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649"/>
                <a:lumOff val="1706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649"/>
                <a:lumOff val="170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Conduct plans reviews</a:t>
          </a:r>
        </a:p>
      </dsp:txBody>
      <dsp:txXfrm>
        <a:off x="31070" y="2261652"/>
        <a:ext cx="3595551" cy="574340"/>
      </dsp:txXfrm>
    </dsp:sp>
    <dsp:sp modelId="{BF02DB83-1BA9-4931-831F-C8E98AEC8876}">
      <dsp:nvSpPr>
        <dsp:cNvPr id="0" name=""/>
        <dsp:cNvSpPr/>
      </dsp:nvSpPr>
      <dsp:spPr>
        <a:xfrm>
          <a:off x="0" y="2971801"/>
          <a:ext cx="3657691" cy="6364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8865"/>
                <a:lumOff val="2275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865"/>
                <a:lumOff val="2275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865"/>
                <a:lumOff val="227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Issue permits</a:t>
          </a:r>
        </a:p>
      </dsp:txBody>
      <dsp:txXfrm>
        <a:off x="31070" y="3002871"/>
        <a:ext cx="3595551" cy="574340"/>
      </dsp:txXfrm>
    </dsp:sp>
    <dsp:sp modelId="{1D528362-0B94-4CC8-AA9B-5FFE2259EF0F}">
      <dsp:nvSpPr>
        <dsp:cNvPr id="0" name=""/>
        <dsp:cNvSpPr/>
      </dsp:nvSpPr>
      <dsp:spPr>
        <a:xfrm>
          <a:off x="77" y="3706920"/>
          <a:ext cx="3657535" cy="63648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Perform field inspections</a:t>
          </a:r>
        </a:p>
      </dsp:txBody>
      <dsp:txXfrm>
        <a:off x="31147" y="3737990"/>
        <a:ext cx="3595395" cy="5743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7A1BCE-9D27-403E-898D-6E950C54FAE0}">
      <dsp:nvSpPr>
        <dsp:cNvPr id="0" name=""/>
        <dsp:cNvSpPr/>
      </dsp:nvSpPr>
      <dsp:spPr>
        <a:xfrm>
          <a:off x="0" y="4157"/>
          <a:ext cx="7772400" cy="5302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Conducting fire inspections</a:t>
          </a:r>
        </a:p>
      </dsp:txBody>
      <dsp:txXfrm>
        <a:off x="25884" y="30041"/>
        <a:ext cx="7720632" cy="478464"/>
      </dsp:txXfrm>
    </dsp:sp>
    <dsp:sp modelId="{02E111C7-D5EE-4D21-9AB3-BFD17179559C}">
      <dsp:nvSpPr>
        <dsp:cNvPr id="0" name=""/>
        <dsp:cNvSpPr/>
      </dsp:nvSpPr>
      <dsp:spPr>
        <a:xfrm>
          <a:off x="0" y="549453"/>
          <a:ext cx="7772400" cy="5302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1583"/>
                <a:lumOff val="406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583"/>
                <a:lumOff val="406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583"/>
                <a:lumOff val="406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Responding to complaints</a:t>
          </a:r>
        </a:p>
      </dsp:txBody>
      <dsp:txXfrm>
        <a:off x="25884" y="575337"/>
        <a:ext cx="7720632" cy="478464"/>
      </dsp:txXfrm>
    </dsp:sp>
    <dsp:sp modelId="{7A58A251-54C5-4A0E-BB43-12E4A4FF3D53}">
      <dsp:nvSpPr>
        <dsp:cNvPr id="0" name=""/>
        <dsp:cNvSpPr/>
      </dsp:nvSpPr>
      <dsp:spPr>
        <a:xfrm>
          <a:off x="0" y="1091258"/>
          <a:ext cx="7772400" cy="5302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3166"/>
                <a:lumOff val="8128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3166"/>
                <a:lumOff val="8128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3166"/>
                <a:lumOff val="81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Parking</a:t>
          </a:r>
        </a:p>
      </dsp:txBody>
      <dsp:txXfrm>
        <a:off x="25884" y="1117142"/>
        <a:ext cx="7720632" cy="478464"/>
      </dsp:txXfrm>
    </dsp:sp>
    <dsp:sp modelId="{CE18595A-B6E4-428B-8239-D7DAD3F2E3EF}">
      <dsp:nvSpPr>
        <dsp:cNvPr id="0" name=""/>
        <dsp:cNvSpPr/>
      </dsp:nvSpPr>
      <dsp:spPr>
        <a:xfrm>
          <a:off x="0" y="1636158"/>
          <a:ext cx="7772400" cy="5302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4749"/>
                <a:lumOff val="1219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4749"/>
                <a:lumOff val="1219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4749"/>
                <a:lumOff val="121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Weed abatement</a:t>
          </a:r>
        </a:p>
      </dsp:txBody>
      <dsp:txXfrm>
        <a:off x="25884" y="1662042"/>
        <a:ext cx="7720632" cy="478464"/>
      </dsp:txXfrm>
    </dsp:sp>
    <dsp:sp modelId="{BF02DB83-1BA9-4931-831F-C8E98AEC8876}">
      <dsp:nvSpPr>
        <dsp:cNvPr id="0" name=""/>
        <dsp:cNvSpPr/>
      </dsp:nvSpPr>
      <dsp:spPr>
        <a:xfrm>
          <a:off x="0" y="2198103"/>
          <a:ext cx="7772400" cy="53023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-6332"/>
                <a:lumOff val="1625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6332"/>
                <a:lumOff val="1625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6332"/>
                <a:lumOff val="162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Vacant structures</a:t>
          </a:r>
        </a:p>
      </dsp:txBody>
      <dsp:txXfrm>
        <a:off x="25884" y="2223987"/>
        <a:ext cx="7720632" cy="478464"/>
      </dsp:txXfrm>
    </dsp:sp>
    <dsp:sp modelId="{1D528362-0B94-4CC8-AA9B-5FFE2259EF0F}">
      <dsp:nvSpPr>
        <dsp:cNvPr id="0" name=""/>
        <dsp:cNvSpPr/>
      </dsp:nvSpPr>
      <dsp:spPr>
        <a:xfrm>
          <a:off x="0" y="2730835"/>
          <a:ext cx="7772400" cy="530232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Water Usage</a:t>
          </a:r>
        </a:p>
      </dsp:txBody>
      <dsp:txXfrm>
        <a:off x="25884" y="2756719"/>
        <a:ext cx="7720632" cy="478464"/>
      </dsp:txXfrm>
    </dsp:sp>
    <dsp:sp modelId="{2EB873C0-8DC0-431E-8F36-95F80CFEA33C}">
      <dsp:nvSpPr>
        <dsp:cNvPr id="0" name=""/>
        <dsp:cNvSpPr/>
      </dsp:nvSpPr>
      <dsp:spPr>
        <a:xfrm>
          <a:off x="0" y="3273714"/>
          <a:ext cx="7772400" cy="530232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Pyrotechnics displays</a:t>
          </a:r>
        </a:p>
      </dsp:txBody>
      <dsp:txXfrm>
        <a:off x="25884" y="3299598"/>
        <a:ext cx="7720632" cy="478464"/>
      </dsp:txXfrm>
    </dsp:sp>
    <dsp:sp modelId="{F9083214-D634-4371-865D-520CA1DA5356}">
      <dsp:nvSpPr>
        <dsp:cNvPr id="0" name=""/>
        <dsp:cNvSpPr/>
      </dsp:nvSpPr>
      <dsp:spPr>
        <a:xfrm>
          <a:off x="0" y="3806841"/>
          <a:ext cx="7772400" cy="530232"/>
        </a:xfrm>
        <a:prstGeom prst="roundRect">
          <a:avLst/>
        </a:prstGeom>
        <a:solidFill>
          <a:schemeClr val="accent2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Tents</a:t>
          </a:r>
        </a:p>
      </dsp:txBody>
      <dsp:txXfrm>
        <a:off x="25884" y="3832725"/>
        <a:ext cx="7720632" cy="478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VaryingWidthList+Icon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355B91E7-2655-284C-B3D1-9EC43996DC8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2C94DCB-DA80-8447-9648-54CDA88A6B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>
            <a:extLst>
              <a:ext uri="{FF2B5EF4-FFF2-40B4-BE49-F238E27FC236}">
                <a16:creationId xmlns:a16="http://schemas.microsoft.com/office/drawing/2014/main" id="{EA896160-9304-8049-AC4A-05298BF949F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3A4E33CC-6987-E84C-9198-E5140A53B2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B9312229-FB99-2942-A2FE-8EB7E94445F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4BD55AC-1B7A-D54D-BD3C-038B54F52FC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088561-CD59-2047-B001-B08A1FBF7B7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6ABE65F9-7C06-FA4C-9B94-22B55FDDAB1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3D13A46-F9E0-8541-A038-8FC58D0997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7783322C-04E3-8D4F-8675-5E8ACC199D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1548BE77-58E0-CB4B-88C4-C651A874C4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anose="02020603050405020304" pitchFamily="18" charset="0"/>
              </a:defRPr>
            </a:lvl1pPr>
          </a:lstStyle>
          <a:p>
            <a:fld id="{B4E8E45D-C06A-9041-A209-B02ABC85A9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>
            <a:extLst>
              <a:ext uri="{FF2B5EF4-FFF2-40B4-BE49-F238E27FC236}">
                <a16:creationId xmlns:a16="http://schemas.microsoft.com/office/drawing/2014/main" id="{3C82F3AA-C4F0-A343-9C30-272B43CFC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636963"/>
            <a:ext cx="7391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Tx/>
              <a:buNone/>
              <a:defRPr/>
            </a:pPr>
            <a:endParaRPr lang="en-US" altLang="en-US" i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4" name="Line 14">
            <a:extLst>
              <a:ext uri="{FF2B5EF4-FFF2-40B4-BE49-F238E27FC236}">
                <a16:creationId xmlns:a16="http://schemas.microsoft.com/office/drawing/2014/main" id="{8E317D87-AF09-5F45-95FD-386F63699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685800"/>
            <a:ext cx="0" cy="16002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15">
            <a:extLst>
              <a:ext uri="{FF2B5EF4-FFF2-40B4-BE49-F238E27FC236}">
                <a16:creationId xmlns:a16="http://schemas.microsoft.com/office/drawing/2014/main" id="{EB0754C6-2D08-304A-A73D-3CCA49939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" y="990600"/>
            <a:ext cx="78486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D8AA0A57-D03B-024F-B58F-8F0BBB36C9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7543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295400"/>
            <a:ext cx="7010400" cy="15240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3600" b="1" i="1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2250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0668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D4894C-9395-4C41-9949-26FBF284B34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1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CED6251D-D34F-5248-8E14-BC3435BFC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55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view Question">
    <p:bg>
      <p:bgPr>
        <a:solidFill>
          <a:srgbClr val="0033CC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MCj04348590000[1]">
            <a:extLst>
              <a:ext uri="{FF2B5EF4-FFF2-40B4-BE49-F238E27FC236}">
                <a16:creationId xmlns:a16="http://schemas.microsoft.com/office/drawing/2014/main" id="{FCAD8C8B-EFF7-C449-8D96-11754E6FD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25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85800" y="1752600"/>
            <a:ext cx="7772400" cy="419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D2432DE5-8100-304B-9412-5288B5671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1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0B5C9BEA-8FE7-DB4D-9073-FF382009D358}" type="slidenum">
              <a:rPr lang="en-US" altLang="en-US"/>
              <a:pPr/>
              <a:t>‹#›</a:t>
            </a:fld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88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ussion Ques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4348590000[1]">
            <a:extLst>
              <a:ext uri="{FF2B5EF4-FFF2-40B4-BE49-F238E27FC236}">
                <a16:creationId xmlns:a16="http://schemas.microsoft.com/office/drawing/2014/main" id="{628D3BBA-0A59-6D45-B5A6-9200B4ADC0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6934200" cy="6858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1600200"/>
            <a:ext cx="7315200" cy="41148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C4F551C0-5B03-0846-B2C1-6F38F9700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1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EFC028F0-698F-1543-9DA1-379FE896AC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25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rning or Cau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086600" cy="731838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lang="en-US" sz="3200" b="1" dirty="0">
                <a:solidFill>
                  <a:srgbClr val="A5002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1676400"/>
            <a:ext cx="7467600" cy="403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0951D02-F5B9-294F-96F8-C2BB3FFB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81400" y="64008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1</a:t>
            </a:r>
            <a:r>
              <a:rPr lang="en-US" altLang="en-US">
                <a:cs typeface="Arial" panose="020B0604020202020204" pitchFamily="34" charset="0"/>
              </a:rPr>
              <a:t>–</a:t>
            </a:r>
            <a:fld id="{BD58126D-4F85-FF44-B6FC-D6453530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45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39727E86-9787-0447-A5A4-F5CBFD10BD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6280150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19">
            <a:extLst>
              <a:ext uri="{FF2B5EF4-FFF2-40B4-BE49-F238E27FC236}">
                <a16:creationId xmlns:a16="http://schemas.microsoft.com/office/drawing/2014/main" id="{C802666D-860C-5E40-B558-3FA2397C0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04800"/>
            <a:ext cx="0" cy="137160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8" name="Line 20">
            <a:extLst>
              <a:ext uri="{FF2B5EF4-FFF2-40B4-BE49-F238E27FC236}">
                <a16:creationId xmlns:a16="http://schemas.microsoft.com/office/drawing/2014/main" id="{FD5B53EF-8C8D-CF4F-82E2-37261D8E6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371600"/>
            <a:ext cx="8077200" cy="0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5" r:id="rId1"/>
    <p:sldLayoutId id="2147485206" r:id="rId2"/>
    <p:sldLayoutId id="2147485207" r:id="rId3"/>
    <p:sldLayoutId id="2147485208" r:id="rId4"/>
    <p:sldLayoutId id="2147485209" r:id="rId5"/>
  </p:sldLayoutIdLst>
  <p:hf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rgbClr val="0033CC"/>
          </a:solidFill>
          <a:latin typeface="Tahom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033CC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11000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50021"/>
        </a:buClr>
        <a:buChar char="–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7">
            <a:extLst>
              <a:ext uri="{FF2B5EF4-FFF2-40B4-BE49-F238E27FC236}">
                <a16:creationId xmlns:a16="http://schemas.microsoft.com/office/drawing/2014/main" id="{C9161EC9-FB31-4F44-8358-9482E7418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95400"/>
            <a:ext cx="701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 dirty="0">
                <a:latin typeface="Tahoma" panose="020B0604030504040204" pitchFamily="34" charset="0"/>
              </a:rPr>
              <a:t>Fire Inspection and </a:t>
            </a:r>
            <a:br>
              <a:rPr lang="en-US" altLang="en-US" sz="3600" i="1" dirty="0">
                <a:latin typeface="Tahoma" panose="020B0604030504040204" pitchFamily="34" charset="0"/>
              </a:rPr>
            </a:br>
            <a:r>
              <a:rPr lang="en-US" altLang="en-US" sz="3600" i="1" dirty="0">
                <a:latin typeface="Tahoma" panose="020B0604030504040204" pitchFamily="34" charset="0"/>
              </a:rPr>
              <a:t>Code Enforcement</a:t>
            </a:r>
          </a:p>
          <a:p>
            <a:pPr algn="ctr" eaLnBrk="1" hangingPunct="1">
              <a:buClr>
                <a:srgbClr val="A50021"/>
              </a:buClr>
              <a:buFontTx/>
              <a:buNone/>
            </a:pPr>
            <a:r>
              <a:rPr lang="en-US" altLang="en-US" sz="3600" i="1" dirty="0">
                <a:latin typeface="Tahoma" panose="020B0604030504040204" pitchFamily="34" charset="0"/>
              </a:rPr>
              <a:t>8</a:t>
            </a:r>
            <a:r>
              <a:rPr lang="en-US" altLang="en-US" sz="3600" i="1" baseline="30000" dirty="0">
                <a:latin typeface="Tahoma" panose="020B0604030504040204" pitchFamily="34" charset="0"/>
              </a:rPr>
              <a:t>th</a:t>
            </a:r>
            <a:r>
              <a:rPr lang="en-US" altLang="en-US" sz="3600" i="1" dirty="0">
                <a:latin typeface="Tahoma" panose="020B0604030504040204" pitchFamily="34" charset="0"/>
              </a:rPr>
              <a:t> Edition</a:t>
            </a:r>
            <a:br>
              <a:rPr lang="en-US" altLang="en-US" sz="3600" i="1" dirty="0">
                <a:latin typeface="Tahoma" panose="020B0604030504040204" pitchFamily="34" charset="0"/>
              </a:rPr>
            </a:br>
            <a:r>
              <a:rPr lang="en-US" altLang="en-US" sz="2400" i="1" dirty="0">
                <a:latin typeface="Tahoma" panose="020B0604030504040204" pitchFamily="34" charset="0"/>
              </a:rPr>
              <a:t>Inspector I</a:t>
            </a: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  <a:p>
            <a:pPr eaLnBrk="1" hangingPunct="1">
              <a:buClr>
                <a:srgbClr val="A50021"/>
              </a:buClr>
            </a:pPr>
            <a:endParaRPr lang="en-US" altLang="en-US" dirty="0">
              <a:latin typeface="Tahoma" panose="020B0604030504040204" pitchFamily="34" charset="0"/>
            </a:endParaRPr>
          </a:p>
        </p:txBody>
      </p:sp>
      <p:sp>
        <p:nvSpPr>
          <p:cNvPr id="7171" name="Rectangle 1030">
            <a:extLst>
              <a:ext uri="{FF2B5EF4-FFF2-40B4-BE49-F238E27FC236}">
                <a16:creationId xmlns:a16="http://schemas.microsoft.com/office/drawing/2014/main" id="{C1D32FED-B799-8349-A950-4C2B074F5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86200"/>
            <a:ext cx="73914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n-US" i="1" dirty="0">
                <a:latin typeface="Tahoma" panose="020B0604030504040204" pitchFamily="34" charset="0"/>
              </a:rPr>
              <a:t>Chapter 1 — Duties and Authority</a:t>
            </a:r>
          </a:p>
          <a:p>
            <a:pPr algn="ctr" eaLnBrk="1" hangingPunct="1">
              <a:buFontTx/>
              <a:buNone/>
            </a:pPr>
            <a:endParaRPr lang="en-US" altLang="en-US" sz="1200" i="1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9EE0F-749A-8A44-BFE7-BE29F3C0E5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BC6B3AC2-3FA5-C34E-81E3-5F234FBEE7D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6387" name="Title 2">
            <a:extLst>
              <a:ext uri="{FF2B5EF4-FFF2-40B4-BE49-F238E27FC236}">
                <a16:creationId xmlns:a16="http://schemas.microsoft.com/office/drawing/2014/main" id="{A497FB68-E384-6B4A-93EA-0BA4960F53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duties of inspectors staffed in building departments.</a:t>
            </a:r>
          </a:p>
        </p:txBody>
      </p:sp>
      <p:pic>
        <p:nvPicPr>
          <p:cNvPr id="16389" name="Picture 2" descr="Three firefighters looking over blueprints for a building">
            <a:extLst>
              <a:ext uri="{FF2B5EF4-FFF2-40B4-BE49-F238E27FC236}">
                <a16:creationId xmlns:a16="http://schemas.microsoft.com/office/drawing/2014/main" id="{1A15513F-97C7-BF4F-A170-4457EC43F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3" y="3946525"/>
            <a:ext cx="3138487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Content Placeholder 1" descr="Usually civilian employees&#10;Review/approve all new construction&#10;Review/approve all alterations to existing structures&#10;Conduct plans reviews&#10;Issue permits&#10;Perform field inspections&#10;">
            <a:extLst>
              <a:ext uri="{FF2B5EF4-FFF2-40B4-BE49-F238E27FC236}">
                <a16:creationId xmlns:a16="http://schemas.microsoft.com/office/drawing/2014/main" id="{B1AF9836-06AB-5C44-81B7-52CFE44ADD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622288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B4516A-4634-E743-AB3C-B0659A8AEE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93191A35-BFEC-5D42-AC6E-CCF35E73569A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7411" name="Title 2">
            <a:extLst>
              <a:ext uri="{FF2B5EF4-FFF2-40B4-BE49-F238E27FC236}">
                <a16:creationId xmlns:a16="http://schemas.microsoft.com/office/drawing/2014/main" id="{ECB960BF-5944-4640-B710-A7CBDA91479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Know the responsibilities of inspectors in code enforcement departments.</a:t>
            </a:r>
          </a:p>
        </p:txBody>
      </p:sp>
      <p:graphicFrame>
        <p:nvGraphicFramePr>
          <p:cNvPr id="2" name="Content Placeholder 1" descr="Conducting fire inspections&#10;Responding to complaints&#10;Parking&#10;Weed abatement&#10;Vacant structures&#10;Water Usage&#10;Pyrotechnics displays&#10;Tents&#10;">
            <a:extLst>
              <a:ext uri="{FF2B5EF4-FFF2-40B4-BE49-F238E27FC236}">
                <a16:creationId xmlns:a16="http://schemas.microsoft.com/office/drawing/2014/main" id="{64A18988-DDE6-7A48-A2B2-02A4ACA42C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4645237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DD7BBB-2A1B-9C4F-81AC-F23C1252F1E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87065DB6-F990-5945-9CC5-74AEA44CD2B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8435" name="Title 2">
            <a:extLst>
              <a:ext uri="{FF2B5EF4-FFF2-40B4-BE49-F238E27FC236}">
                <a16:creationId xmlns:a16="http://schemas.microsoft.com/office/drawing/2014/main" id="{66C2E436-227B-2B46-BDDD-7D5467DBCCD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4175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Duties of third-party inspectors are similar to those of public inspectors.</a:t>
            </a:r>
          </a:p>
        </p:txBody>
      </p:sp>
      <p:graphicFrame>
        <p:nvGraphicFramePr>
          <p:cNvPr id="2" name="Content Placeholder 1" descr="Not limited to public sector&#10;Perform plan reviews&#10;Conduct inspections&#10;Employed by third-party inspection services&#10;">
            <a:extLst>
              <a:ext uri="{FF2B5EF4-FFF2-40B4-BE49-F238E27FC236}">
                <a16:creationId xmlns:a16="http://schemas.microsoft.com/office/drawing/2014/main" id="{2FEB476C-B82D-5549-9CC9-D94C05131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1381662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96229-32DE-644D-ADC4-D2CB913A05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E92384EE-0F87-F64A-8260-2A50C250EBE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9459" name="Title 2">
            <a:extLst>
              <a:ext uri="{FF2B5EF4-FFF2-40B4-BE49-F238E27FC236}">
                <a16:creationId xmlns:a16="http://schemas.microsoft.com/office/drawing/2014/main" id="{D9F71B60-3515-844E-9532-05B02B1DE8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4175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Private fire safety inspectors usually work for insurance companies.</a:t>
            </a:r>
          </a:p>
        </p:txBody>
      </p:sp>
      <p:graphicFrame>
        <p:nvGraphicFramePr>
          <p:cNvPr id="2" name="Content Placeholder 1" descr="Function as risk assessors for insurance companies&#10;Scope and power varies widely&#10;Insurance company dictates relationships&#10;Insurance company dictates policies/procedures&#10;Need good relationships with public sector inspectors&#10;">
            <a:extLst>
              <a:ext uri="{FF2B5EF4-FFF2-40B4-BE49-F238E27FC236}">
                <a16:creationId xmlns:a16="http://schemas.microsoft.com/office/drawing/2014/main" id="{BAB08099-5773-0147-A707-484DFA8EF2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885994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E5837C-E370-2743-A6C3-3811403203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FEA38679-B2BC-6B4F-95AF-369872A9D14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0483" name="Title 2">
            <a:extLst>
              <a:ext uri="{FF2B5EF4-FFF2-40B4-BE49-F238E27FC236}">
                <a16:creationId xmlns:a16="http://schemas.microsoft.com/office/drawing/2014/main" id="{AADAE5D1-AB4E-D745-917B-9AA5758F0DF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be aware of training and certification options.</a:t>
            </a:r>
          </a:p>
        </p:txBody>
      </p:sp>
      <p:graphicFrame>
        <p:nvGraphicFramePr>
          <p:cNvPr id="2" name="Content Placeholder 1" descr="Minimum level of training&#10; AHJ: National agency, state/province, county, municipality&#10;Professional Qualifications&#10; NFPA 1031; individually developed standards&#10;Provide courses/training materials&#10; ICC; NFPA; NFA&#10;Inspector I&#10;">
            <a:extLst>
              <a:ext uri="{FF2B5EF4-FFF2-40B4-BE49-F238E27FC236}">
                <a16:creationId xmlns:a16="http://schemas.microsoft.com/office/drawing/2014/main" id="{07665855-4568-E040-A362-A59030A50E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869866"/>
              </p:ext>
            </p:extLst>
          </p:nvPr>
        </p:nvGraphicFramePr>
        <p:xfrm>
          <a:off x="7620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38E246-6E54-8E4B-8103-15E08A4498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2F178326-DD98-DF4D-9EE1-3CABE803AE2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1507" name="Title 2">
            <a:extLst>
              <a:ext uri="{FF2B5EF4-FFF2-40B4-BE49-F238E27FC236}">
                <a16:creationId xmlns:a16="http://schemas.microsoft.com/office/drawing/2014/main" id="{4331C9E6-572E-4A4F-A645-8F8CD541AE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Several levels of certification are available to inspectors.</a:t>
            </a:r>
          </a:p>
        </p:txBody>
      </p:sp>
      <p:graphicFrame>
        <p:nvGraphicFramePr>
          <p:cNvPr id="2" name="Content Placeholder 1" descr="Certifications/&#10;Advancement&#10; Residential inspection&#10; Commercial inspection&#10; Code enforcement&#10; Special inspector&#10; General inspection&#10; Code official or building official&#10; Master code professional&#10;">
            <a:extLst>
              <a:ext uri="{FF2B5EF4-FFF2-40B4-BE49-F238E27FC236}">
                <a16:creationId xmlns:a16="http://schemas.microsoft.com/office/drawing/2014/main" id="{09D9B7D2-6E20-2A41-9795-D2576EF78C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423407"/>
              </p:ext>
            </p:extLst>
          </p:nvPr>
        </p:nvGraphicFramePr>
        <p:xfrm>
          <a:off x="381000" y="1371600"/>
          <a:ext cx="81534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C55F87-992E-6E48-A85A-B5F5F88C4C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90FEF742-ECC6-3F45-A9DF-20DF94BBE90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2531" name="Title 2">
            <a:extLst>
              <a:ext uri="{FF2B5EF4-FFF2-40B4-BE49-F238E27FC236}">
                <a16:creationId xmlns:a16="http://schemas.microsoft.com/office/drawing/2014/main" id="{ACB007C7-5B50-B549-B5A5-88EF27EAA7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Several types of courses are available to inspectors.</a:t>
            </a:r>
          </a:p>
        </p:txBody>
      </p:sp>
      <p:graphicFrame>
        <p:nvGraphicFramePr>
          <p:cNvPr id="2" name="Content Placeholder 1" descr="Topics&#10; Report writing&#10; Verbal communication skills&#10; Ethics&#10; Principles of code enforcement&#10; Personnel issues&#10; Public speaking&#10; Stress management&#10; Case development&#10; Evidentiary procedures&#10; Courtroom presentations&#10;">
            <a:extLst>
              <a:ext uri="{FF2B5EF4-FFF2-40B4-BE49-F238E27FC236}">
                <a16:creationId xmlns:a16="http://schemas.microsoft.com/office/drawing/2014/main" id="{061D2DD8-D79C-AF4C-92CD-DE42A2B089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47433"/>
              </p:ext>
            </p:extLst>
          </p:nvPr>
        </p:nvGraphicFramePr>
        <p:xfrm>
          <a:off x="381000" y="1371600"/>
          <a:ext cx="8153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60FD70-5716-B848-8E66-CEBB4A125E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DDACD882-DE90-F44A-90F0-27D1844AD09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3555" name="Title 2">
            <a:extLst>
              <a:ext uri="{FF2B5EF4-FFF2-40B4-BE49-F238E27FC236}">
                <a16:creationId xmlns:a16="http://schemas.microsoft.com/office/drawing/2014/main" id="{D3A7C6FE-9913-F442-85A3-2A75A32BC5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165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categories of fire and life safety inspections.</a:t>
            </a:r>
          </a:p>
        </p:txBody>
      </p:sp>
      <p:graphicFrame>
        <p:nvGraphicFramePr>
          <p:cNvPr id="2" name="Content Placeholder 1" descr="Routine&#10; Performed on a set basis&#10; Occupancy classifications&#10;Permits&#10; Conducted when owner/occupant is required to obtain permits for special events or occupancy uses&#10;Complaint Response&#10; Performed when complaints are filed&#10; Occupancy issues&#10;Imminent Hazard&#10; Performed when hazards become obvious&#10; Blocked or inaccessible egress&#10;">
            <a:extLst>
              <a:ext uri="{FF2B5EF4-FFF2-40B4-BE49-F238E27FC236}">
                <a16:creationId xmlns:a16="http://schemas.microsoft.com/office/drawing/2014/main" id="{F494D18C-2609-FF4F-8402-F647793D0C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584875"/>
              </p:ext>
            </p:extLst>
          </p:nvPr>
        </p:nvGraphicFramePr>
        <p:xfrm>
          <a:off x="762000" y="14478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7" name="Text Box 7">
            <a:extLst>
              <a:ext uri="{FF2B5EF4-FFF2-40B4-BE49-F238E27FC236}">
                <a16:creationId xmlns:a16="http://schemas.microsoft.com/office/drawing/2014/main" id="{9FEF6028-663E-3B48-B1DD-979B28555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6307293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4706A-4950-624B-AC36-33F0F6438E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B94EE2C4-BB62-5B4E-9F3B-9AFD1F2E9EB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4579" name="Title 2">
            <a:extLst>
              <a:ext uri="{FF2B5EF4-FFF2-40B4-BE49-F238E27FC236}">
                <a16:creationId xmlns:a16="http://schemas.microsoft.com/office/drawing/2014/main" id="{9ADF4346-FBD3-544E-91AC-A2435352062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9588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the categories of fire and life safety inspections.</a:t>
            </a:r>
          </a:p>
        </p:txBody>
      </p:sp>
      <p:graphicFrame>
        <p:nvGraphicFramePr>
          <p:cNvPr id="2" name="Content Placeholder 1" descr="New Constructions&#10; Conducted when a structure is built&#10; Conducted when changes are made to existing structures&#10; Includes demolitions&#10;Change in Occupancy &#10; Performed when occupancy classification changes&#10; Required for code compliance&#10;Owner/Occupant Request&#10; Happens occasionally&#10; May be required by government/insurance agency&#10;">
            <a:extLst>
              <a:ext uri="{FF2B5EF4-FFF2-40B4-BE49-F238E27FC236}">
                <a16:creationId xmlns:a16="http://schemas.microsoft.com/office/drawing/2014/main" id="{DDBF7C34-2950-144A-A6A0-15A1E4202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800884"/>
              </p:ext>
            </p:extLst>
          </p:nvPr>
        </p:nvGraphicFramePr>
        <p:xfrm>
          <a:off x="762000" y="15240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1CD3B5-A968-9444-98D6-9658952876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5D48CB10-4731-4F47-8186-AF8B1B678AD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5603" name="Title 2">
            <a:extLst>
              <a:ext uri="{FF2B5EF4-FFF2-40B4-BE49-F238E27FC236}">
                <a16:creationId xmlns:a16="http://schemas.microsoft.com/office/drawing/2014/main" id="{69A9529F-25F4-E642-A6D3-7E6FAF37116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84175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how to use Memorandums of Understanding.</a:t>
            </a:r>
          </a:p>
        </p:txBody>
      </p:sp>
      <p:graphicFrame>
        <p:nvGraphicFramePr>
          <p:cNvPr id="2" name="Content Placeholder 1" descr="Used when sharing inspection responsibilities&#10;Establish clear guidelines regarding procedures&#10;">
            <a:extLst>
              <a:ext uri="{FF2B5EF4-FFF2-40B4-BE49-F238E27FC236}">
                <a16:creationId xmlns:a16="http://schemas.microsoft.com/office/drawing/2014/main" id="{4128984A-7DBF-3F47-BBA9-0C418167C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11641"/>
              </p:ext>
            </p:extLst>
          </p:nvPr>
        </p:nvGraphicFramePr>
        <p:xfrm>
          <a:off x="762000" y="1447800"/>
          <a:ext cx="77724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E8175A-CE43-9741-B397-DD7E727999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1F879A5C-C2D7-264A-89C4-70F74A9B4E71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8195" name="Title 2">
            <a:extLst>
              <a:ext uri="{FF2B5EF4-FFF2-40B4-BE49-F238E27FC236}">
                <a16:creationId xmlns:a16="http://schemas.microsoft.com/office/drawing/2014/main" id="{A41C3244-8999-4540-A84A-867A902C75B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1</a:t>
            </a:r>
          </a:p>
        </p:txBody>
      </p:sp>
      <p:sp>
        <p:nvSpPr>
          <p:cNvPr id="8194" name="Content Placeholder 1">
            <a:extLst>
              <a:ext uri="{FF2B5EF4-FFF2-40B4-BE49-F238E27FC236}">
                <a16:creationId xmlns:a16="http://schemas.microsoft.com/office/drawing/2014/main" id="{C54AD976-8F14-F743-A41D-74FEE3F2BE3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Describe the duties of an inspector.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22698D-BA17-9F41-99E8-116B38A8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E37DE8E5-6521-C841-8091-1DB9C78276E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19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6626" name="Title 1">
            <a:extLst>
              <a:ext uri="{FF2B5EF4-FFF2-40B4-BE49-F238E27FC236}">
                <a16:creationId xmlns:a16="http://schemas.microsoft.com/office/drawing/2014/main" id="{15CC2183-7166-9744-B981-6F60FD6DC5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26627" name="Text Placeholder 2">
            <a:extLst>
              <a:ext uri="{FF2B5EF4-FFF2-40B4-BE49-F238E27FC236}">
                <a16:creationId xmlns:a16="http://schemas.microsoft.com/office/drawing/2014/main" id="{7F0CE9C6-C8BA-0040-92BE-64EE268ECC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are the categories of fire and life safety inspections that inspectors may be authorized to perform?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E0087-F84A-AB4B-8326-661E69075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10468B7D-FDD2-BB46-9439-AD71E9D883A3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7651" name="Title 2">
            <a:extLst>
              <a:ext uri="{FF2B5EF4-FFF2-40B4-BE49-F238E27FC236}">
                <a16:creationId xmlns:a16="http://schemas.microsoft.com/office/drawing/2014/main" id="{4C1E6CDA-50D6-C04D-8D30-3B79D4E67E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Learning Objective 2</a:t>
            </a:r>
          </a:p>
        </p:txBody>
      </p:sp>
      <p:sp>
        <p:nvSpPr>
          <p:cNvPr id="27650" name="Content Placeholder 1">
            <a:extLst>
              <a:ext uri="{FF2B5EF4-FFF2-40B4-BE49-F238E27FC236}">
                <a16:creationId xmlns:a16="http://schemas.microsoft.com/office/drawing/2014/main" id="{8D7F4686-7B3C-D34E-BF07-04A2000397F4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Describe the legal guidelines for inspections.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BC7AA7-DFFF-4342-9201-1D268EDB9D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F20BF737-776E-0C44-815E-647FD81EE3A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8674" name="Title 2">
            <a:extLst>
              <a:ext uri="{FF2B5EF4-FFF2-40B4-BE49-F238E27FC236}">
                <a16:creationId xmlns:a16="http://schemas.microsoft.com/office/drawing/2014/main" id="{116FD20E-3319-4443-B60D-9FEF177EC12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know the answers to certain questions.</a:t>
            </a:r>
          </a:p>
        </p:txBody>
      </p:sp>
      <p:graphicFrame>
        <p:nvGraphicFramePr>
          <p:cNvPr id="2" name="Diagram 1" descr="Is noncompliance with the code a violation of criminal or civil law?&#10;What process has been employed to attempt to achieve compliance?&#10;Have accurate records of all correspondence, communications, and personal contact been kept in accordance with local policy and law?&#10;Will the possible penalties induce compliance?&#10;">
            <a:extLst>
              <a:ext uri="{FF2B5EF4-FFF2-40B4-BE49-F238E27FC236}">
                <a16:creationId xmlns:a16="http://schemas.microsoft.com/office/drawing/2014/main" id="{8F92EA40-B683-1041-8D47-A7FB6E500D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4375552"/>
              </p:ext>
            </p:extLst>
          </p:nvPr>
        </p:nvGraphicFramePr>
        <p:xfrm>
          <a:off x="762000" y="1524000"/>
          <a:ext cx="7696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EBD6A1-4968-CB49-B24C-F8E81B407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EA13A1E8-D2F4-3F40-8805-D13DA34EF1B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29698" name="Title 2">
            <a:extLst>
              <a:ext uri="{FF2B5EF4-FFF2-40B4-BE49-F238E27FC236}">
                <a16:creationId xmlns:a16="http://schemas.microsoft.com/office/drawing/2014/main" id="{63209F80-0F26-A848-BF35-6AC0A12659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Understand the primary goal of fire inspections.</a:t>
            </a:r>
          </a:p>
        </p:txBody>
      </p:sp>
      <p:graphicFrame>
        <p:nvGraphicFramePr>
          <p:cNvPr id="2" name="Diagram 1" descr="Compliance is the primary goal&#10;However, stronger measures sometimes needed&#10;">
            <a:extLst>
              <a:ext uri="{FF2B5EF4-FFF2-40B4-BE49-F238E27FC236}">
                <a16:creationId xmlns:a16="http://schemas.microsoft.com/office/drawing/2014/main" id="{CCFD9802-1F70-DF4F-A7BF-2856C6D599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3420620"/>
              </p:ext>
            </p:extLst>
          </p:nvPr>
        </p:nvGraphicFramePr>
        <p:xfrm>
          <a:off x="1066800" y="1447800"/>
          <a:ext cx="71628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E63AE6-B6E4-0E4D-AF34-2CF6A0CD1F2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79094006-7774-4D46-A8F5-C1C4518300E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0722" name="Title 2">
            <a:extLst>
              <a:ext uri="{FF2B5EF4-FFF2-40B4-BE49-F238E27FC236}">
                <a16:creationId xmlns:a16="http://schemas.microsoft.com/office/drawing/2014/main" id="{77F6F264-4509-E348-BCBF-72C6A92FCF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Become familiar with the concept of due process.</a:t>
            </a:r>
          </a:p>
        </p:txBody>
      </p:sp>
      <p:graphicFrame>
        <p:nvGraphicFramePr>
          <p:cNvPr id="2" name="Diagram 1" descr="•When enforcing compliance, accused’s rights must be protected&#10;•Two due process clauses in the U.S. Constitution: 5th Amendment and 14th Amendment&#10;">
            <a:extLst>
              <a:ext uri="{FF2B5EF4-FFF2-40B4-BE49-F238E27FC236}">
                <a16:creationId xmlns:a16="http://schemas.microsoft.com/office/drawing/2014/main" id="{05D7A342-8095-DB4E-BE8B-E884080308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6215227"/>
              </p:ext>
            </p:extLst>
          </p:nvPr>
        </p:nvGraphicFramePr>
        <p:xfrm>
          <a:off x="685800" y="1600200"/>
          <a:ext cx="7772400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17DDCF-F68F-2149-870E-483388380C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60FBA845-7961-FC49-A62F-C52CB2CA26E9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1746" name="Title 2">
            <a:extLst>
              <a:ext uri="{FF2B5EF4-FFF2-40B4-BE49-F238E27FC236}">
                <a16:creationId xmlns:a16="http://schemas.microsoft.com/office/drawing/2014/main" id="{6A436580-33E5-4A43-A3C1-CA58764DBA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09588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Compliance infractions can be handled in several different ways.</a:t>
            </a:r>
          </a:p>
        </p:txBody>
      </p:sp>
      <p:graphicFrame>
        <p:nvGraphicFramePr>
          <p:cNvPr id="2" name="Diagram 1" descr="Notification&#10; Form&#10; Describes infraction&#10;Follow-up inspection&#10; Predetermined&#10;Sanctions&#10; Citations&#10; Complaints&#10; Fines&#10; Stop work orders&#10; Summonses&#10;Prosecution&#10; Failure to correct issue&#10; Witnesses&#10; Courtroom advisors&#10;">
            <a:extLst>
              <a:ext uri="{FF2B5EF4-FFF2-40B4-BE49-F238E27FC236}">
                <a16:creationId xmlns:a16="http://schemas.microsoft.com/office/drawing/2014/main" id="{EBEEFB19-4809-6E4E-94DC-9A9EFDAEF9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0077374"/>
              </p:ext>
            </p:extLst>
          </p:nvPr>
        </p:nvGraphicFramePr>
        <p:xfrm>
          <a:off x="533400" y="1487527"/>
          <a:ext cx="8153400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2">
            <a:extLst>
              <a:ext uri="{FF2B5EF4-FFF2-40B4-BE49-F238E27FC236}">
                <a16:creationId xmlns:a16="http://schemas.microsoft.com/office/drawing/2014/main" id="{EC23DB51-3141-D341-9BD1-9C52D2BAFB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An Inspector I should understand the prosecution process.</a:t>
            </a:r>
          </a:p>
        </p:txBody>
      </p:sp>
      <p:graphicFrame>
        <p:nvGraphicFramePr>
          <p:cNvPr id="2" name="Content Placeholder 1" descr="Evidence presented&#10;Defense arguments made&#10;Magistrate weighs evidence/arguments and renders decision&#10;">
            <a:extLst>
              <a:ext uri="{FF2B5EF4-FFF2-40B4-BE49-F238E27FC236}">
                <a16:creationId xmlns:a16="http://schemas.microsoft.com/office/drawing/2014/main" id="{108BCA9C-363A-BE4F-B046-A56C396559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296305"/>
              </p:ext>
            </p:extLst>
          </p:nvPr>
        </p:nvGraphicFramePr>
        <p:xfrm>
          <a:off x="762000" y="1981200"/>
          <a:ext cx="77724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2774" name="Group 8">
            <a:extLst>
              <a:ext uri="{FF2B5EF4-FFF2-40B4-BE49-F238E27FC236}">
                <a16:creationId xmlns:a16="http://schemas.microsoft.com/office/drawing/2014/main" id="{FE8F8B11-94B9-A745-9B6B-DC9F678E270A}"/>
              </a:ext>
            </a:extLst>
          </p:cNvPr>
          <p:cNvGrpSpPr>
            <a:grpSpLocks/>
          </p:cNvGrpSpPr>
          <p:nvPr/>
        </p:nvGrpSpPr>
        <p:grpSpPr bwMode="auto">
          <a:xfrm rot="-587363">
            <a:off x="3360738" y="4260850"/>
            <a:ext cx="593725" cy="506413"/>
            <a:chOff x="2250896" y="1312006"/>
            <a:chExt cx="436625" cy="506359"/>
          </a:xfrm>
        </p:grpSpPr>
        <p:sp>
          <p:nvSpPr>
            <p:cNvPr id="10" name="Right Arrow 9">
              <a:extLst>
                <a:ext uri="{FF2B5EF4-FFF2-40B4-BE49-F238E27FC236}">
                  <a16:creationId xmlns:a16="http://schemas.microsoft.com/office/drawing/2014/main" id="{B7E7E548-B4C9-E340-9040-0B72D442B8B5}"/>
                </a:ext>
              </a:extLst>
            </p:cNvPr>
            <p:cNvSpPr/>
            <p:nvPr/>
          </p:nvSpPr>
          <p:spPr>
            <a:xfrm rot="452058">
              <a:off x="2250896" y="1312006"/>
              <a:ext cx="436625" cy="506359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2">
                <a:shade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ight Arrow 4">
              <a:extLst>
                <a:ext uri="{FF2B5EF4-FFF2-40B4-BE49-F238E27FC236}">
                  <a16:creationId xmlns:a16="http://schemas.microsoft.com/office/drawing/2014/main" id="{A424ED65-67F1-B742-B8AD-270219F5F7F5}"/>
                </a:ext>
              </a:extLst>
            </p:cNvPr>
            <p:cNvSpPr/>
            <p:nvPr/>
          </p:nvSpPr>
          <p:spPr>
            <a:xfrm rot="452058">
              <a:off x="2248297" y="1397660"/>
              <a:ext cx="305871" cy="304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en-US" sz="1800" dirty="0"/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F59B6-D873-3F4F-9104-40C97CF89F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0F99A026-7D7C-0C48-97DB-DB79B3815642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grpSp>
        <p:nvGrpSpPr>
          <p:cNvPr id="32773" name="Group 5">
            <a:extLst>
              <a:ext uri="{FF2B5EF4-FFF2-40B4-BE49-F238E27FC236}">
                <a16:creationId xmlns:a16="http://schemas.microsoft.com/office/drawing/2014/main" id="{B8E6E312-76EC-904E-8B1D-EA4A2AA90029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038600"/>
            <a:ext cx="2041525" cy="1225550"/>
            <a:chOff x="6831" y="1140068"/>
            <a:chExt cx="2041773" cy="1225063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88FE55CD-591C-094A-87F9-2C3B5A54219D}"/>
                </a:ext>
              </a:extLst>
            </p:cNvPr>
            <p:cNvSpPr/>
            <p:nvPr/>
          </p:nvSpPr>
          <p:spPr>
            <a:xfrm>
              <a:off x="6831" y="1140068"/>
              <a:ext cx="2041773" cy="122506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>
              <a:extLst>
                <a:ext uri="{FF2B5EF4-FFF2-40B4-BE49-F238E27FC236}">
                  <a16:creationId xmlns:a16="http://schemas.microsoft.com/office/drawing/2014/main" id="{7B97F409-0FBA-E44D-BB69-1D6AB2547190}"/>
                </a:ext>
              </a:extLst>
            </p:cNvPr>
            <p:cNvSpPr/>
            <p:nvPr/>
          </p:nvSpPr>
          <p:spPr>
            <a:xfrm>
              <a:off x="42712" y="1175949"/>
              <a:ext cx="1970011" cy="1153301"/>
            </a:xfrm>
            <a:prstGeom prst="rect">
              <a:avLst/>
            </a:prstGeom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7630" tIns="87630" rIns="87630" bIns="87630" spcCol="1270" anchor="ctr"/>
            <a:lstStyle/>
            <a:p>
              <a:pPr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Tx/>
                <a:buNone/>
                <a:defRPr/>
              </a:pPr>
              <a:r>
                <a:rPr lang="en-US" sz="2300" b="0" dirty="0"/>
                <a:t>Defense arguments made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23BD15-D8BB-BC4C-A274-48A0EACE7A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70BAB9C1-4D7E-B946-B3E9-BB82073D9458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3795" name="Title 2">
            <a:extLst>
              <a:ext uri="{FF2B5EF4-FFF2-40B4-BE49-F238E27FC236}">
                <a16:creationId xmlns:a16="http://schemas.microsoft.com/office/drawing/2014/main" id="{BE696EEB-9503-5249-A3BA-21111778709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Civil proceedings involve one party filing suit against another party.</a:t>
            </a:r>
          </a:p>
        </p:txBody>
      </p:sp>
      <p:graphicFrame>
        <p:nvGraphicFramePr>
          <p:cNvPr id="2" name="Content Placeholder 1" descr="May be the result of a noncriminal action&#10;Example: Breach of contract&#10;Bench trial: judge determines the outcome&#10;Jury trial&#10;">
            <a:extLst>
              <a:ext uri="{FF2B5EF4-FFF2-40B4-BE49-F238E27FC236}">
                <a16:creationId xmlns:a16="http://schemas.microsoft.com/office/drawing/2014/main" id="{B47443BB-A73B-A845-B102-F272DDC89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532045"/>
              </p:ext>
            </p:extLst>
          </p:nvPr>
        </p:nvGraphicFramePr>
        <p:xfrm>
          <a:off x="259773" y="14478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58036-EC6E-3444-AE39-618E33279B3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73AAB47D-1392-C74C-9089-CBB8518BBAB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4819" name="Title 2">
            <a:extLst>
              <a:ext uri="{FF2B5EF4-FFF2-40B4-BE49-F238E27FC236}">
                <a16:creationId xmlns:a16="http://schemas.microsoft.com/office/drawing/2014/main" id="{DDA32857-46CD-FC43-9092-C578CAB10BB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Criminal proceedings can involve various steps according to jurisdiction.</a:t>
            </a:r>
          </a:p>
        </p:txBody>
      </p:sp>
      <p:graphicFrame>
        <p:nvGraphicFramePr>
          <p:cNvPr id="2" name="Content Placeholder 1" descr="Alleged crime occurs&#10;Investigation&#10; Probable cause&#10; Arrest warrant&#10; Indictment&#10;Criminal proceedings&#10; Bench trial&#10; Jury trial&#10;Punishment&#10;">
            <a:extLst>
              <a:ext uri="{FF2B5EF4-FFF2-40B4-BE49-F238E27FC236}">
                <a16:creationId xmlns:a16="http://schemas.microsoft.com/office/drawing/2014/main" id="{5FEC2264-33CF-0C46-B4EB-B5ED96C137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218243"/>
              </p:ext>
            </p:extLst>
          </p:nvPr>
        </p:nvGraphicFramePr>
        <p:xfrm>
          <a:off x="457200" y="14478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5D0F1-B7D7-FD40-A9DC-0D280470E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DD1C6F70-293B-284A-A90C-AC603417895D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5843" name="Title 2">
            <a:extLst>
              <a:ext uri="{FF2B5EF4-FFF2-40B4-BE49-F238E27FC236}">
                <a16:creationId xmlns:a16="http://schemas.microsoft.com/office/drawing/2014/main" id="{ABB82A04-F245-9B40-B65B-0AE1B5B36E4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There are generally three types of criminal violations.</a:t>
            </a:r>
          </a:p>
        </p:txBody>
      </p:sp>
      <p:graphicFrame>
        <p:nvGraphicFramePr>
          <p:cNvPr id="2" name="Content Placeholder 1" descr="•Summary offenses&#10;•Minor infractions&#10;•Written citation and fines&#10;•Misdemeanors&#10;•“Lesser” crime&#10;•Fine or less than 2 years in jail&#10;•Can result in a trial&#10;•Felonies&#10;•“Serious” crime&#10;•Fines, prison, even death&#10;•Can result in trial&#10;">
            <a:extLst>
              <a:ext uri="{FF2B5EF4-FFF2-40B4-BE49-F238E27FC236}">
                <a16:creationId xmlns:a16="http://schemas.microsoft.com/office/drawing/2014/main" id="{F0B64460-0EDF-2747-9A04-C82D42B14A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051082"/>
              </p:ext>
            </p:extLst>
          </p:nvPr>
        </p:nvGraphicFramePr>
        <p:xfrm>
          <a:off x="259773" y="1447800"/>
          <a:ext cx="83820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52E62-F3BD-1A4D-AD41-B2B8514606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09C366F3-8C23-7840-9F00-51EC63CA69B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9219" name="Title 2">
            <a:extLst>
              <a:ext uri="{FF2B5EF4-FFF2-40B4-BE49-F238E27FC236}">
                <a16:creationId xmlns:a16="http://schemas.microsoft.com/office/drawing/2014/main" id="{E348B23A-9F8F-844D-B8AB-7EDD00DE5EE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why governments have fire inspection and code enforcement.</a:t>
            </a:r>
          </a:p>
        </p:txBody>
      </p:sp>
      <p:graphicFrame>
        <p:nvGraphicFramePr>
          <p:cNvPr id="2" name="Content Placeholder 1" descr="To protect lives and property from:&#10; Uncontrolled fires&#10; Other hazards&#10;">
            <a:extLst>
              <a:ext uri="{FF2B5EF4-FFF2-40B4-BE49-F238E27FC236}">
                <a16:creationId xmlns:a16="http://schemas.microsoft.com/office/drawing/2014/main" id="{930D2863-C6C3-D145-B8F1-48A047B151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600515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0760ED-D198-B64C-9A0C-54FBA57EEA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27A2F861-79A1-C240-B365-062C7CCD46C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29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6867" name="Title 2">
            <a:extLst>
              <a:ext uri="{FF2B5EF4-FFF2-40B4-BE49-F238E27FC236}">
                <a16:creationId xmlns:a16="http://schemas.microsoft.com/office/drawing/2014/main" id="{02521948-4886-A049-97EC-7575BE088A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Inspection records may be needed as evidence in court proceedings.</a:t>
            </a:r>
          </a:p>
        </p:txBody>
      </p:sp>
      <p:graphicFrame>
        <p:nvGraphicFramePr>
          <p:cNvPr id="2" name="Content Placeholder 1" descr="Records gathered during an inspection&#10; Digital recordings&#10; Paper&#10; Notes&#10; Photographs&#10; Inspection forms&#10;">
            <a:extLst>
              <a:ext uri="{FF2B5EF4-FFF2-40B4-BE49-F238E27FC236}">
                <a16:creationId xmlns:a16="http://schemas.microsoft.com/office/drawing/2014/main" id="{571F4BE0-6FD2-A347-9420-95A7845B93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019087"/>
              </p:ext>
            </p:extLst>
          </p:nvPr>
        </p:nvGraphicFramePr>
        <p:xfrm>
          <a:off x="1021773" y="1676400"/>
          <a:ext cx="736022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C8CBA7-34A0-9746-A451-62B6455B64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1149E55A-BB69-5D40-ACFA-A2AA9731208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30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7891" name="Title 2">
            <a:extLst>
              <a:ext uri="{FF2B5EF4-FFF2-40B4-BE49-F238E27FC236}">
                <a16:creationId xmlns:a16="http://schemas.microsoft.com/office/drawing/2014/main" id="{C74FB0EA-338E-A74F-8630-7F23E9D40B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Violations are given several time frames for abatement.</a:t>
            </a:r>
          </a:p>
        </p:txBody>
      </p:sp>
      <p:graphicFrame>
        <p:nvGraphicFramePr>
          <p:cNvPr id="2" name="Content Placeholder 1" descr="30 days&#10;60 days&#10;Immediately for severe hazards&#10;">
            <a:extLst>
              <a:ext uri="{FF2B5EF4-FFF2-40B4-BE49-F238E27FC236}">
                <a16:creationId xmlns:a16="http://schemas.microsoft.com/office/drawing/2014/main" id="{DB428982-1215-9947-A382-B10618935C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824578"/>
              </p:ext>
            </p:extLst>
          </p:nvPr>
        </p:nvGraphicFramePr>
        <p:xfrm>
          <a:off x="1021773" y="1676400"/>
          <a:ext cx="736022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8CF6B4-2E65-794F-BC86-BD195C33DC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46AD9466-E3E3-9145-BE3A-7E097ED3589E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31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8915" name="Title 2">
            <a:extLst>
              <a:ext uri="{FF2B5EF4-FFF2-40B4-BE49-F238E27FC236}">
                <a16:creationId xmlns:a16="http://schemas.microsoft.com/office/drawing/2014/main" id="{48FE91E8-68FE-AB4A-8F3B-113162DD54C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know the legal requirements for entering premises.</a:t>
            </a:r>
          </a:p>
        </p:txBody>
      </p:sp>
      <p:graphicFrame>
        <p:nvGraphicFramePr>
          <p:cNvPr id="2" name="Content Placeholder 1" descr="Hazards in plain site may be recorded&#10;May not be admissible in court if obtained without&#10;Warrant&#10;Scheduled visit&#10;">
            <a:extLst>
              <a:ext uri="{FF2B5EF4-FFF2-40B4-BE49-F238E27FC236}">
                <a16:creationId xmlns:a16="http://schemas.microsoft.com/office/drawing/2014/main" id="{A96C1BA4-4B5F-1A4B-BBA2-BC52FA3E2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4875366"/>
              </p:ext>
            </p:extLst>
          </p:nvPr>
        </p:nvGraphicFramePr>
        <p:xfrm>
          <a:off x="762000" y="1371600"/>
          <a:ext cx="7360227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8917" name="TextBox 4">
            <a:extLst>
              <a:ext uri="{FF2B5EF4-FFF2-40B4-BE49-F238E27FC236}">
                <a16:creationId xmlns:a16="http://schemas.microsoft.com/office/drawing/2014/main" id="{0A1307DD-69EE-D84E-AF15-E67F1C9DB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362200"/>
            <a:ext cx="4267200" cy="2124075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33CC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457200" indent="-4572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bg1"/>
              </a:buClr>
            </a:pPr>
            <a:r>
              <a:rPr lang="en-US" altLang="en-US" sz="2800" b="0" dirty="0">
                <a:solidFill>
                  <a:schemeClr val="bg1"/>
                </a:solidFill>
                <a:latin typeface="+mn-lt"/>
              </a:rPr>
              <a:t>May not be admissible in court if obtained without</a:t>
            </a: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Ø"/>
            </a:pPr>
            <a:r>
              <a:rPr lang="en-US" altLang="en-US" sz="2000" b="0" dirty="0">
                <a:solidFill>
                  <a:schemeClr val="bg1"/>
                </a:solidFill>
                <a:latin typeface="+mn-lt"/>
              </a:rPr>
              <a:t>Warrant</a:t>
            </a:r>
          </a:p>
          <a:p>
            <a:pPr lvl="1" eaLnBrk="1" hangingPunct="1">
              <a:buClr>
                <a:schemeClr val="bg1"/>
              </a:buClr>
              <a:buFont typeface="Wingdings" pitchFamily="2" charset="2"/>
              <a:buChar char="Ø"/>
            </a:pPr>
            <a:r>
              <a:rPr lang="en-US" altLang="en-US" sz="2000" b="0" dirty="0">
                <a:solidFill>
                  <a:schemeClr val="bg1"/>
                </a:solidFill>
                <a:latin typeface="+mn-lt"/>
              </a:rPr>
              <a:t>Scheduled visit</a:t>
            </a:r>
            <a:endParaRPr lang="en-US" altLang="en-US" b="0" dirty="0"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EB25E-DA90-BF48-B845-D57B7CFF16D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C595469C-A1EB-C441-B932-C2A562AD90B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32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9939" name="Title 2">
            <a:extLst>
              <a:ext uri="{FF2B5EF4-FFF2-40B4-BE49-F238E27FC236}">
                <a16:creationId xmlns:a16="http://schemas.microsoft.com/office/drawing/2014/main" id="{2F088446-781F-A34A-A19B-DA386F206D2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are always considered to be part of the prosecution.</a:t>
            </a:r>
          </a:p>
        </p:txBody>
      </p:sp>
      <p:graphicFrame>
        <p:nvGraphicFramePr>
          <p:cNvPr id="2" name="Content Placeholder 1" descr="On the side of the state/AHJ&#10;Presenting fire code as it is applied locally&#10;Assists the prosecuting attorney&#10;Provides information on fire ordinances, technical terms, and facts&#10;Present unbiased testimony&#10;">
            <a:extLst>
              <a:ext uri="{FF2B5EF4-FFF2-40B4-BE49-F238E27FC236}">
                <a16:creationId xmlns:a16="http://schemas.microsoft.com/office/drawing/2014/main" id="{4DCFC8C7-6BE6-4549-8FDF-8865FB0417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582300"/>
              </p:ext>
            </p:extLst>
          </p:nvPr>
        </p:nvGraphicFramePr>
        <p:xfrm>
          <a:off x="609600" y="1676400"/>
          <a:ext cx="7924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75AF36-ECF8-6543-A430-CE5CB25A7B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7B2F302E-C5C3-804E-A491-545F9446BE6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0963" name="Title 2">
            <a:extLst>
              <a:ext uri="{FF2B5EF4-FFF2-40B4-BE49-F238E27FC236}">
                <a16:creationId xmlns:a16="http://schemas.microsoft.com/office/drawing/2014/main" id="{A47A392A-5787-F441-97CF-A7A1A08837B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need to be familiar with common types of court proceedings.</a:t>
            </a:r>
          </a:p>
        </p:txBody>
      </p:sp>
      <p:graphicFrame>
        <p:nvGraphicFramePr>
          <p:cNvPr id="2" name="Content Placeholder 1" descr="Preliminary hearing&#10; Takes place before a judge&#10; Prosecutors establish a crime has been committed&#10; If successful, the accused is bound over for trial&#10;Felony trial&#10; Takes place before a judge or a jury&#10; Higher burden of proof&#10; Prosecution presents case first&#10; Inspector may be called as a witness&#10;">
            <a:extLst>
              <a:ext uri="{FF2B5EF4-FFF2-40B4-BE49-F238E27FC236}">
                <a16:creationId xmlns:a16="http://schemas.microsoft.com/office/drawing/2014/main" id="{D772EB88-D604-344F-A050-5C25E64959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0810270"/>
              </p:ext>
            </p:extLst>
          </p:nvPr>
        </p:nvGraphicFramePr>
        <p:xfrm>
          <a:off x="609600" y="1676400"/>
          <a:ext cx="7924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325D1-EF36-C448-80AE-26A299DD92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B99100F7-E4E2-EE42-A44A-F2F7E1AE4817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1987" name="Title 2">
            <a:extLst>
              <a:ext uri="{FF2B5EF4-FFF2-40B4-BE49-F238E27FC236}">
                <a16:creationId xmlns:a16="http://schemas.microsoft.com/office/drawing/2014/main" id="{84F9142C-BF7D-4B45-A47C-2F9272070B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Inspectors should be familiar with courtroom procedure and behavior.</a:t>
            </a:r>
          </a:p>
        </p:txBody>
      </p:sp>
      <p:graphicFrame>
        <p:nvGraphicFramePr>
          <p:cNvPr id="2" name="Content Placeholder 1" descr="•Review/provide all files and notes before court&#10;•Stick to the facts&#10;•Remain impartial&#10;•Never volunteer information&#10;•Be brief, factual, and truthful&#10;•If you don’t know the answer, say “I don’t know”&#10;•Anticipate personal attacks, challenges&#10;">
            <a:extLst>
              <a:ext uri="{FF2B5EF4-FFF2-40B4-BE49-F238E27FC236}">
                <a16:creationId xmlns:a16="http://schemas.microsoft.com/office/drawing/2014/main" id="{AAE689D4-D6F3-A443-B850-538B9E6800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176955"/>
              </p:ext>
            </p:extLst>
          </p:nvPr>
        </p:nvGraphicFramePr>
        <p:xfrm>
          <a:off x="609600" y="1676400"/>
          <a:ext cx="7924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FF580D-21E7-6348-AF9D-C2D71D388A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805CBDA5-B68B-484E-8448-F46B01C21D4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3011" name="Title 2">
            <a:extLst>
              <a:ext uri="{FF2B5EF4-FFF2-40B4-BE49-F238E27FC236}">
                <a16:creationId xmlns:a16="http://schemas.microsoft.com/office/drawing/2014/main" id="{5D9C09E3-1592-694C-BAE7-91B0A6710A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5334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000"/>
              <a:t>Testimony is generally divided into two categories.</a:t>
            </a:r>
          </a:p>
        </p:txBody>
      </p:sp>
      <p:graphicFrame>
        <p:nvGraphicFramePr>
          <p:cNvPr id="2" name="Content Placeholder 1" descr="Fact witness&#10; Facts without interpretation&#10; Limited to what was seen, touched, smelled, tasted, heard&#10;Expert testimony&#10; Provides opinions&#10; Sufficient skill, expertise&#10; Designated by the court&#10;">
            <a:extLst>
              <a:ext uri="{FF2B5EF4-FFF2-40B4-BE49-F238E27FC236}">
                <a16:creationId xmlns:a16="http://schemas.microsoft.com/office/drawing/2014/main" id="{8BE44260-FF3E-A34D-A930-90CBAC6DDB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442866"/>
              </p:ext>
            </p:extLst>
          </p:nvPr>
        </p:nvGraphicFramePr>
        <p:xfrm>
          <a:off x="685800" y="1600200"/>
          <a:ext cx="7924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C52E4-D2DF-4740-952E-EFF2D7BA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9AB528EB-7530-FE48-83AF-BA17DF4ECE9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36</a:t>
            </a:fld>
            <a:endParaRPr lang="en-US" altLang="en-US" sz="1200">
              <a:latin typeface="Tahoma" panose="020B0604030504040204" pitchFamily="34" charset="0"/>
            </a:endParaRPr>
          </a:p>
          <a:p>
            <a:pPr eaLnBrk="1" hangingPunct="1"/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4034" name="Title 1">
            <a:extLst>
              <a:ext uri="{FF2B5EF4-FFF2-40B4-BE49-F238E27FC236}">
                <a16:creationId xmlns:a16="http://schemas.microsoft.com/office/drawing/2014/main" id="{B396656E-E1FF-E14F-8257-6BA2341050D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6096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REVIEW QUESTION</a:t>
            </a:r>
          </a:p>
        </p:txBody>
      </p:sp>
      <p:sp>
        <p:nvSpPr>
          <p:cNvPr id="44035" name="Text Placeholder 2">
            <a:extLst>
              <a:ext uri="{FF2B5EF4-FFF2-40B4-BE49-F238E27FC236}">
                <a16:creationId xmlns:a16="http://schemas.microsoft.com/office/drawing/2014/main" id="{A6481F70-01D2-F84B-8F66-902C5A7001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en-US" altLang="en-US"/>
          </a:p>
          <a:p>
            <a:pPr marL="0" indent="0" eaLnBrk="1" hangingPunct="1"/>
            <a:endParaRPr lang="en-US" altLang="en-US"/>
          </a:p>
          <a:p>
            <a:pPr marL="0" indent="0" eaLnBrk="1" hangingPunct="1"/>
            <a:r>
              <a:rPr lang="en-US" altLang="en-US"/>
              <a:t>What are the possible actions to ensure code compliance?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0564C-9260-974C-8130-8E0F8BD842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D25AE3ED-B355-D145-AD31-B4890995DF2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5059" name="Title 2">
            <a:extLst>
              <a:ext uri="{FF2B5EF4-FFF2-40B4-BE49-F238E27FC236}">
                <a16:creationId xmlns:a16="http://schemas.microsoft.com/office/drawing/2014/main" id="{ED7CE8E7-73DE-2F42-9685-496F71C4A5A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45058" name="Content Placeholder 1">
            <a:extLst>
              <a:ext uri="{FF2B5EF4-FFF2-40B4-BE49-F238E27FC236}">
                <a16:creationId xmlns:a16="http://schemas.microsoft.com/office/drawing/2014/main" id="{2AFC7961-0CAD-5C44-BD02-E0468C999C3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Inspectors are responsible for ensuring that the jurisdiction's fire and life safety program is successful.</a:t>
            </a:r>
          </a:p>
          <a:p>
            <a:pPr marL="457200" indent="-457200" eaLnBrk="1" hangingPunct="1">
              <a:buFontTx/>
              <a:buChar char="•"/>
            </a:pPr>
            <a:r>
              <a:rPr lang="en-US" altLang="en-US"/>
              <a:t>By performing their assigned duties, inspectors review plans, issue permits, inspect new and existing facilities, and respond to complaints.</a:t>
            </a:r>
          </a:p>
        </p:txBody>
      </p:sp>
      <p:sp>
        <p:nvSpPr>
          <p:cNvPr id="45061" name="Text Box 7">
            <a:extLst>
              <a:ext uri="{FF2B5EF4-FFF2-40B4-BE49-F238E27FC236}">
                <a16:creationId xmlns:a16="http://schemas.microsoft.com/office/drawing/2014/main" id="{99C8D83C-34A6-EF41-8B7A-7FF4B2D3D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75" y="5954713"/>
            <a:ext cx="1524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0" i="1"/>
              <a:t>(Cont.)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E5388-3395-AA48-880F-BD63E4BC45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0D8AC339-0E1E-8349-BCF5-915473E65C4F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46083" name="Title 2">
            <a:extLst>
              <a:ext uri="{FF2B5EF4-FFF2-40B4-BE49-F238E27FC236}">
                <a16:creationId xmlns:a16="http://schemas.microsoft.com/office/drawing/2014/main" id="{BF89843D-665E-A74A-B7BE-5729E44DC76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Summary</a:t>
            </a:r>
          </a:p>
        </p:txBody>
      </p:sp>
      <p:sp>
        <p:nvSpPr>
          <p:cNvPr id="46082" name="Content Placeholder 1">
            <a:extLst>
              <a:ext uri="{FF2B5EF4-FFF2-40B4-BE49-F238E27FC236}">
                <a16:creationId xmlns:a16="http://schemas.microsoft.com/office/drawing/2014/main" id="{B264D236-E516-0E45-B4E8-E4EEDDC6440F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buFontTx/>
              <a:buChar char="•"/>
            </a:pPr>
            <a:r>
              <a:rPr lang="en-US" altLang="en-US"/>
              <a:t>Inspectors may be private or uniformed or nonuniformed public employees.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CFC9E4-702A-C346-8D6A-F353B253FA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A9500A06-FEC0-F14A-8624-F81E92C75C84}" type="slidenum">
              <a:rPr lang="en-US" altLang="en-US" sz="1200">
                <a:latin typeface="Tahoma" panose="020B0604030504040204" pitchFamily="34" charset="0"/>
              </a:rPr>
              <a:pPr eaLnBrk="1" hangingPunct="1"/>
              <a:t>3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0243" name="Title 2">
            <a:extLst>
              <a:ext uri="{FF2B5EF4-FFF2-40B4-BE49-F238E27FC236}">
                <a16:creationId xmlns:a16="http://schemas.microsoft.com/office/drawing/2014/main" id="{1CF6F7F3-D1A0-FD40-A710-5FF86AC41F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Know who may be responsible for inspection programs.</a:t>
            </a:r>
          </a:p>
        </p:txBody>
      </p:sp>
      <p:graphicFrame>
        <p:nvGraphicFramePr>
          <p:cNvPr id="2" name="Content Placeholder 1" descr="Agencies&#10; Fire department&#10; Building department&#10; Code enforcement&#10; Insurance underwriters&#10; Third-party compliance certification&#10;Titles&#10; Fire and life safety inspectors&#10; Code enforcement officers&#10; Inspectors&#10;">
            <a:extLst>
              <a:ext uri="{FF2B5EF4-FFF2-40B4-BE49-F238E27FC236}">
                <a16:creationId xmlns:a16="http://schemas.microsoft.com/office/drawing/2014/main" id="{EBB6ACD3-32FB-9241-AA08-2CD365E58B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544132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9BF6E0-0CE7-444B-B7DF-1CA582A6B0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8F500A9A-2A41-AE4F-9EC9-FF9B7189AC86}" type="slidenum">
              <a:rPr lang="en-US" altLang="en-US" sz="1200">
                <a:latin typeface="Tahoma" panose="020B0604030504040204" pitchFamily="34" charset="0"/>
              </a:rPr>
              <a:pPr eaLnBrk="1" hangingPunct="1"/>
              <a:t>4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1267" name="Title 2">
            <a:extLst>
              <a:ext uri="{FF2B5EF4-FFF2-40B4-BE49-F238E27FC236}">
                <a16:creationId xmlns:a16="http://schemas.microsoft.com/office/drawing/2014/main" id="{FBF10AD4-15A6-2B4C-802C-7D32A294D1E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An Inspector I must know what is required to perform the job properly.</a:t>
            </a:r>
          </a:p>
        </p:txBody>
      </p:sp>
      <p:graphicFrame>
        <p:nvGraphicFramePr>
          <p:cNvPr id="2" name="Content Placeholder 1" descr="Understand assigned duties&#10;Know the applicable building code provisions&#10;Know how building code provisions relate to one another&#10;Be aware of their authority&#10;">
            <a:extLst>
              <a:ext uri="{FF2B5EF4-FFF2-40B4-BE49-F238E27FC236}">
                <a16:creationId xmlns:a16="http://schemas.microsoft.com/office/drawing/2014/main" id="{D6080C2E-09FB-FE4A-8D69-F47DA9DDC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348825"/>
              </p:ext>
            </p:extLst>
          </p:nvPr>
        </p:nvGraphicFramePr>
        <p:xfrm>
          <a:off x="838200" y="16764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5C99D4-2C23-5342-87C8-AF73619769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3045240E-F274-8847-9FFD-AAB95CF865BC}" type="slidenum">
              <a:rPr lang="en-US" altLang="en-US" sz="1200">
                <a:latin typeface="Tahoma" panose="020B0604030504040204" pitchFamily="34" charset="0"/>
              </a:rPr>
              <a:pPr eaLnBrk="1" hangingPunct="1"/>
              <a:t>5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2290" name="Title 2">
            <a:extLst>
              <a:ext uri="{FF2B5EF4-FFF2-40B4-BE49-F238E27FC236}">
                <a16:creationId xmlns:a16="http://schemas.microsoft.com/office/drawing/2014/main" id="{8DA0886B-55A3-3748-A0A0-9201F1CEEAD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Familiarize yourself with all legal resources that impact your duties.</a:t>
            </a:r>
          </a:p>
        </p:txBody>
      </p:sp>
      <p:graphicFrame>
        <p:nvGraphicFramePr>
          <p:cNvPr id="5" name="Content Placeholder 4" descr="Includes state, provincial, and local:&#10; Statutes&#10;  Legal basis for inspection&#10;  Establish minimum requirements&#10;  Set limits of authority&#10; Codes and Regulations&#10;  Detail fire/life safety requirements&#10;  Establish Inspector duties&#10; Permitting processes&#10; Ordinances&#10;">
            <a:extLst>
              <a:ext uri="{FF2B5EF4-FFF2-40B4-BE49-F238E27FC236}">
                <a16:creationId xmlns:a16="http://schemas.microsoft.com/office/drawing/2014/main" id="{D4BAB3AE-9D00-734C-B9DB-CF590AB580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0190815"/>
              </p:ext>
            </p:extLst>
          </p:nvPr>
        </p:nvGraphicFramePr>
        <p:xfrm>
          <a:off x="457200" y="1676400"/>
          <a:ext cx="8001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5378B-AF5F-C24E-B677-58C99CED3D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947275CD-4E2F-4B43-82AD-7F0181878F85}" type="slidenum">
              <a:rPr lang="en-US" altLang="en-US" sz="1200">
                <a:latin typeface="Tahoma" panose="020B0604030504040204" pitchFamily="34" charset="0"/>
              </a:rPr>
              <a:pPr eaLnBrk="1" hangingPunct="1"/>
              <a:t>6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3314" name="Title 2">
            <a:extLst>
              <a:ext uri="{FF2B5EF4-FFF2-40B4-BE49-F238E27FC236}">
                <a16:creationId xmlns:a16="http://schemas.microsoft.com/office/drawing/2014/main" id="{6F2F7656-E905-444D-A040-4C93A2914A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1066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Inspectors must know what their Level I job duties include.</a:t>
            </a:r>
          </a:p>
        </p:txBody>
      </p:sp>
      <p:graphicFrame>
        <p:nvGraphicFramePr>
          <p:cNvPr id="3" name="Content Placeholder 2" descr="Citizen complaints&#10;Interpret codes/standards&#10;Apply codes/standards&#10;Perform fire and life safety inspections&#10;Determine occupancy loads for single-use buildings&#10;Participate in legal proceedings&#10;Verify water supply flow capacity&#10;Duties can vary&#10;May be an employee of a public or private entity&#10;">
            <a:extLst>
              <a:ext uri="{FF2B5EF4-FFF2-40B4-BE49-F238E27FC236}">
                <a16:creationId xmlns:a16="http://schemas.microsoft.com/office/drawing/2014/main" id="{AC7320AA-FDE8-CE4D-B7A7-AF4957AFDA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695720"/>
              </p:ext>
            </p:extLst>
          </p:nvPr>
        </p:nvGraphicFramePr>
        <p:xfrm>
          <a:off x="685800" y="1752600"/>
          <a:ext cx="77724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4F077-B52B-9746-87DD-9A964A7E24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F94FFDC4-50CF-8C4D-A3E4-132FE465FE90}" type="slidenum">
              <a:rPr lang="en-US" altLang="en-US" sz="1200">
                <a:latin typeface="Tahoma" panose="020B0604030504040204" pitchFamily="34" charset="0"/>
              </a:rPr>
              <a:pPr eaLnBrk="1" hangingPunct="1"/>
              <a:t>7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4339" name="Title 2">
            <a:extLst>
              <a:ext uri="{FF2B5EF4-FFF2-40B4-BE49-F238E27FC236}">
                <a16:creationId xmlns:a16="http://schemas.microsoft.com/office/drawing/2014/main" id="{D2647F64-F568-754D-95E5-F9BFC3678A9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Inspection programs may be found in one or more public organizations.</a:t>
            </a:r>
          </a:p>
        </p:txBody>
      </p:sp>
      <p:graphicFrame>
        <p:nvGraphicFramePr>
          <p:cNvPr id="2" name="Content Placeholder 1" descr="Fire Department&#10;Building Department&#10;Code Enforcement Department&#10;">
            <a:extLst>
              <a:ext uri="{FF2B5EF4-FFF2-40B4-BE49-F238E27FC236}">
                <a16:creationId xmlns:a16="http://schemas.microsoft.com/office/drawing/2014/main" id="{10EA0A61-A078-2842-BB3C-52E69CC64B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3403634"/>
              </p:ext>
            </p:extLst>
          </p:nvPr>
        </p:nvGraphicFramePr>
        <p:xfrm>
          <a:off x="1447800" y="1752600"/>
          <a:ext cx="5715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A725A-8B99-604B-848C-C953BEB9A3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10000"/>
              <a:buChar char="•"/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200">
                <a:latin typeface="Tahoma" panose="020B0604030504040204" pitchFamily="34" charset="0"/>
              </a:rPr>
              <a:t>1</a:t>
            </a:r>
            <a:r>
              <a:rPr lang="en-US" altLang="en-US" sz="1200">
                <a:latin typeface="Tahoma" panose="020B0604030504040204" pitchFamily="34" charset="0"/>
                <a:cs typeface="Arial" panose="020B0604020202020204" pitchFamily="34" charset="0"/>
              </a:rPr>
              <a:t>–</a:t>
            </a:r>
            <a:fld id="{F932F6CC-C310-0B48-BCD7-CE4E9681CF0B}" type="slidenum">
              <a:rPr lang="en-US" altLang="en-US" sz="1200">
                <a:latin typeface="Tahoma" panose="020B0604030504040204" pitchFamily="34" charset="0"/>
              </a:rPr>
              <a:pPr eaLnBrk="1" hangingPunct="1"/>
              <a:t>8</a:t>
            </a:fld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15363" name="Title 2">
            <a:extLst>
              <a:ext uri="{FF2B5EF4-FFF2-40B4-BE49-F238E27FC236}">
                <a16:creationId xmlns:a16="http://schemas.microsoft.com/office/drawing/2014/main" id="{DE30BD5B-64E8-544C-9515-5FA75C44B4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457200"/>
            <a:ext cx="7772400" cy="914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/>
              <a:t>Fire prevention divisions can be staffed in different ways.</a:t>
            </a:r>
          </a:p>
        </p:txBody>
      </p:sp>
      <p:graphicFrame>
        <p:nvGraphicFramePr>
          <p:cNvPr id="2" name="Content Placeholder 1" descr="Non-sworn personnel&#10;Sworn personnel&#10;Combination of both&#10;">
            <a:extLst>
              <a:ext uri="{FF2B5EF4-FFF2-40B4-BE49-F238E27FC236}">
                <a16:creationId xmlns:a16="http://schemas.microsoft.com/office/drawing/2014/main" id="{921352B1-4B93-1941-B6E4-EA40CF5CA7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656845"/>
              </p:ext>
            </p:extLst>
          </p:nvPr>
        </p:nvGraphicFramePr>
        <p:xfrm>
          <a:off x="990600" y="1752600"/>
          <a:ext cx="7391400" cy="403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gital Presentation Template2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0000"/>
          </a:buClr>
          <a:buSzPct val="110000"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Presentation Template2</Template>
  <TotalTime>963</TotalTime>
  <Words>1274</Words>
  <Application>Microsoft Office PowerPoint</Application>
  <PresentationFormat>On-screen Show (4:3)</PresentationFormat>
  <Paragraphs>301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Tahoma</vt:lpstr>
      <vt:lpstr>Times New Roman</vt:lpstr>
      <vt:lpstr>Wingdings</vt:lpstr>
      <vt:lpstr>Digital Presentation Template2</vt:lpstr>
      <vt:lpstr>PowerPoint Presentation</vt:lpstr>
      <vt:lpstr> Learning Objective 1</vt:lpstr>
      <vt:lpstr>Know why governments have fire inspection and code enforcement.</vt:lpstr>
      <vt:lpstr>Know who may be responsible for inspection programs.</vt:lpstr>
      <vt:lpstr>An Inspector I must know what is required to perform the job properly.</vt:lpstr>
      <vt:lpstr>Familiarize yourself with all legal resources that impact your duties.</vt:lpstr>
      <vt:lpstr>Inspectors must know what their Level I job duties include.</vt:lpstr>
      <vt:lpstr>Inspection programs may be found in one or more public organizations.</vt:lpstr>
      <vt:lpstr>Fire prevention divisions can be staffed in different ways.</vt:lpstr>
      <vt:lpstr>Know the duties of inspectors staffed in building departments.</vt:lpstr>
      <vt:lpstr>Know the responsibilities of inspectors in code enforcement departments.</vt:lpstr>
      <vt:lpstr>Duties of third-party inspectors are similar to those of public inspectors.</vt:lpstr>
      <vt:lpstr>Private fire safety inspectors usually work for insurance companies.</vt:lpstr>
      <vt:lpstr>Inspectors need to be aware of training and certification options.</vt:lpstr>
      <vt:lpstr>Several levels of certification are available to inspectors.</vt:lpstr>
      <vt:lpstr>Several types of courses are available to inspectors.</vt:lpstr>
      <vt:lpstr>Know the categories of fire and life safety inspections.</vt:lpstr>
      <vt:lpstr>Know the categories of fire and life safety inspections.</vt:lpstr>
      <vt:lpstr>Know how to use Memorandums of Understanding.</vt:lpstr>
      <vt:lpstr>REVIEW QUESTION</vt:lpstr>
      <vt:lpstr> Learning Objective 2</vt:lpstr>
      <vt:lpstr>Inspectors need to know the answers to certain questions.</vt:lpstr>
      <vt:lpstr>Understand the primary goal of fire inspections.</vt:lpstr>
      <vt:lpstr>Become familiar with the concept of due process.</vt:lpstr>
      <vt:lpstr>Compliance infractions can be handled in several different ways.</vt:lpstr>
      <vt:lpstr>An Inspector I should understand the prosecution process.</vt:lpstr>
      <vt:lpstr>Civil proceedings involve one party filing suit against another party.</vt:lpstr>
      <vt:lpstr>Criminal proceedings can involve various steps according to jurisdiction.</vt:lpstr>
      <vt:lpstr>There are generally three types of criminal violations.</vt:lpstr>
      <vt:lpstr>Inspection records may be needed as evidence in court proceedings.</vt:lpstr>
      <vt:lpstr>Violations are given several time frames for abatement.</vt:lpstr>
      <vt:lpstr>Inspectors must know the legal requirements for entering premises.</vt:lpstr>
      <vt:lpstr>Inspectors are always considered to be part of the prosecution.</vt:lpstr>
      <vt:lpstr>Inspectors need to be familiar with common types of court proceedings.</vt:lpstr>
      <vt:lpstr>Inspectors should be familiar with courtroom procedure and behavior.</vt:lpstr>
      <vt:lpstr>Testimony is generally divided into two categories.</vt:lpstr>
      <vt:lpstr>REVIEW QUESTION</vt:lpstr>
      <vt:lpstr> Summary</vt:lpstr>
      <vt:lpstr> Summary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Schaap</dc:creator>
  <cp:lastModifiedBy>Angel Muzik</cp:lastModifiedBy>
  <cp:revision>98</cp:revision>
  <dcterms:created xsi:type="dcterms:W3CDTF">2012-10-10T16:26:14Z</dcterms:created>
  <dcterms:modified xsi:type="dcterms:W3CDTF">2021-03-23T13:21:17Z</dcterms:modified>
</cp:coreProperties>
</file>