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26"/>
  </p:notesMasterIdLst>
  <p:handoutMasterIdLst>
    <p:handoutMasterId r:id="rId127"/>
  </p:handoutMasterIdLst>
  <p:sldIdLst>
    <p:sldId id="256" r:id="rId2"/>
    <p:sldId id="257" r:id="rId3"/>
    <p:sldId id="259" r:id="rId4"/>
    <p:sldId id="272" r:id="rId5"/>
    <p:sldId id="273" r:id="rId6"/>
    <p:sldId id="274" r:id="rId7"/>
    <p:sldId id="275" r:id="rId8"/>
    <p:sldId id="276" r:id="rId9"/>
    <p:sldId id="277" r:id="rId10"/>
    <p:sldId id="278" r:id="rId11"/>
    <p:sldId id="265" r:id="rId12"/>
    <p:sldId id="281" r:id="rId13"/>
    <p:sldId id="280" r:id="rId14"/>
    <p:sldId id="282" r:id="rId15"/>
    <p:sldId id="283" r:id="rId16"/>
    <p:sldId id="284" r:id="rId17"/>
    <p:sldId id="285" r:id="rId18"/>
    <p:sldId id="286" r:id="rId19"/>
    <p:sldId id="287" r:id="rId20"/>
    <p:sldId id="288" r:id="rId21"/>
    <p:sldId id="289" r:id="rId22"/>
    <p:sldId id="290" r:id="rId23"/>
    <p:sldId id="263" r:id="rId24"/>
    <p:sldId id="293" r:id="rId25"/>
    <p:sldId id="292" r:id="rId26"/>
    <p:sldId id="295" r:id="rId27"/>
    <p:sldId id="294" r:id="rId28"/>
    <p:sldId id="296" r:id="rId29"/>
    <p:sldId id="297" r:id="rId30"/>
    <p:sldId id="298" r:id="rId31"/>
    <p:sldId id="291" r:id="rId32"/>
    <p:sldId id="300" r:id="rId33"/>
    <p:sldId id="301" r:id="rId34"/>
    <p:sldId id="302" r:id="rId35"/>
    <p:sldId id="393" r:id="rId36"/>
    <p:sldId id="304" r:id="rId37"/>
    <p:sldId id="305" r:id="rId38"/>
    <p:sldId id="306" r:id="rId39"/>
    <p:sldId id="307" r:id="rId40"/>
    <p:sldId id="308" r:id="rId41"/>
    <p:sldId id="309" r:id="rId42"/>
    <p:sldId id="310" r:id="rId43"/>
    <p:sldId id="311" r:id="rId44"/>
    <p:sldId id="312" r:id="rId45"/>
    <p:sldId id="299" r:id="rId46"/>
    <p:sldId id="313" r:id="rId47"/>
    <p:sldId id="314" r:id="rId48"/>
    <p:sldId id="316" r:id="rId49"/>
    <p:sldId id="317" r:id="rId50"/>
    <p:sldId id="318" r:id="rId51"/>
    <p:sldId id="319" r:id="rId52"/>
    <p:sldId id="320" r:id="rId53"/>
    <p:sldId id="321" r:id="rId54"/>
    <p:sldId id="322" r:id="rId55"/>
    <p:sldId id="260"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279" r:id="rId72"/>
    <p:sldId id="339" r:id="rId73"/>
    <p:sldId id="340" r:id="rId74"/>
    <p:sldId id="341" r:id="rId75"/>
    <p:sldId id="342" r:id="rId76"/>
    <p:sldId id="344" r:id="rId77"/>
    <p:sldId id="343" r:id="rId78"/>
    <p:sldId id="345" r:id="rId79"/>
    <p:sldId id="347" r:id="rId80"/>
    <p:sldId id="348" r:id="rId81"/>
    <p:sldId id="349" r:id="rId82"/>
    <p:sldId id="350" r:id="rId83"/>
    <p:sldId id="351" r:id="rId84"/>
    <p:sldId id="352" r:id="rId85"/>
    <p:sldId id="338" r:id="rId86"/>
    <p:sldId id="354" r:id="rId87"/>
    <p:sldId id="355" r:id="rId88"/>
    <p:sldId id="356" r:id="rId89"/>
    <p:sldId id="357" r:id="rId90"/>
    <p:sldId id="358" r:id="rId91"/>
    <p:sldId id="359" r:id="rId92"/>
    <p:sldId id="346" r:id="rId93"/>
    <p:sldId id="361" r:id="rId94"/>
    <p:sldId id="362" r:id="rId95"/>
    <p:sldId id="363" r:id="rId96"/>
    <p:sldId id="364" r:id="rId97"/>
    <p:sldId id="365" r:id="rId98"/>
    <p:sldId id="366" r:id="rId99"/>
    <p:sldId id="368" r:id="rId100"/>
    <p:sldId id="369" r:id="rId101"/>
    <p:sldId id="370" r:id="rId102"/>
    <p:sldId id="371" r:id="rId103"/>
    <p:sldId id="372" r:id="rId104"/>
    <p:sldId id="360" r:id="rId105"/>
    <p:sldId id="374" r:id="rId106"/>
    <p:sldId id="375" r:id="rId107"/>
    <p:sldId id="376" r:id="rId108"/>
    <p:sldId id="377" r:id="rId109"/>
    <p:sldId id="378" r:id="rId110"/>
    <p:sldId id="367" r:id="rId111"/>
    <p:sldId id="380" r:id="rId112"/>
    <p:sldId id="381" r:id="rId113"/>
    <p:sldId id="382" r:id="rId114"/>
    <p:sldId id="383" r:id="rId115"/>
    <p:sldId id="384" r:id="rId116"/>
    <p:sldId id="385" r:id="rId117"/>
    <p:sldId id="386" r:id="rId118"/>
    <p:sldId id="387" r:id="rId119"/>
    <p:sldId id="388" r:id="rId120"/>
    <p:sldId id="389" r:id="rId121"/>
    <p:sldId id="390" r:id="rId122"/>
    <p:sldId id="268" r:id="rId123"/>
    <p:sldId id="391" r:id="rId124"/>
    <p:sldId id="392" r:id="rId125"/>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D4"/>
    <a:srgbClr val="5151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1" autoAdjust="0"/>
    <p:restoredTop sz="94700" autoAdjust="0"/>
  </p:normalViewPr>
  <p:slideViewPr>
    <p:cSldViewPr>
      <p:cViewPr varScale="1">
        <p:scale>
          <a:sx n="86" d="100"/>
          <a:sy n="86" d="100"/>
        </p:scale>
        <p:origin x="660" y="90"/>
      </p:cViewPr>
      <p:guideLst>
        <p:guide orient="horz" pos="2160"/>
        <p:guide pos="2880"/>
      </p:guideLst>
    </p:cSldViewPr>
  </p:slideViewPr>
  <p:notesTextViewPr>
    <p:cViewPr>
      <p:scale>
        <a:sx n="1" d="1"/>
        <a:sy n="1" d="1"/>
      </p:scale>
      <p:origin x="0" y="0"/>
    </p:cViewPr>
  </p:notesTextViewPr>
  <p:sorterViewPr>
    <p:cViewPr>
      <p:scale>
        <a:sx n="100" d="100"/>
        <a:sy n="100" d="100"/>
      </p:scale>
      <p:origin x="0" y="-4104"/>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3178F1-9BDF-4858-A002-5A1999D8990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547A386-D4E7-4213-9518-205F12A49E7B}">
      <dgm:prSet phldrT="[Text]" custT="1"/>
      <dgm:spPr/>
      <dgm:t>
        <a:bodyPr/>
        <a:lstStyle/>
        <a:p>
          <a:r>
            <a:rPr lang="en-US" sz="2800" dirty="0"/>
            <a:t>Security</a:t>
          </a:r>
        </a:p>
      </dgm:t>
      <dgm:extLst>
        <a:ext uri="{E40237B7-FDA0-4F09-8148-C483321AD2D9}">
          <dgm14:cNvPr xmlns:dgm14="http://schemas.microsoft.com/office/drawing/2010/diagram" id="0" name="" descr="Security&#10;Privacy&#10;Separation of occupancies&#10;"/>
        </a:ext>
      </dgm:extLst>
    </dgm:pt>
    <dgm:pt modelId="{31D3EFE9-2F64-49E7-ADF1-F11B15FFB199}" type="parTrans" cxnId="{BEF40CFE-B5D2-49B7-93C6-01A34D3D362E}">
      <dgm:prSet/>
      <dgm:spPr/>
      <dgm:t>
        <a:bodyPr/>
        <a:lstStyle/>
        <a:p>
          <a:endParaRPr lang="en-US"/>
        </a:p>
      </dgm:t>
    </dgm:pt>
    <dgm:pt modelId="{80948DF4-3DC0-47B5-A984-F6A4FD43773A}" type="sibTrans" cxnId="{BEF40CFE-B5D2-49B7-93C6-01A34D3D362E}">
      <dgm:prSet/>
      <dgm:spPr/>
      <dgm:t>
        <a:bodyPr/>
        <a:lstStyle/>
        <a:p>
          <a:endParaRPr lang="en-US"/>
        </a:p>
      </dgm:t>
    </dgm:pt>
    <dgm:pt modelId="{7B69A516-C88C-4D7A-9CD6-EB870F36A988}">
      <dgm:prSet phldrT="[Text]" custT="1"/>
      <dgm:spPr/>
      <dgm:t>
        <a:bodyPr/>
        <a:lstStyle/>
        <a:p>
          <a:r>
            <a:rPr lang="en-US" sz="2800" dirty="0"/>
            <a:t>Privacy</a:t>
          </a:r>
        </a:p>
      </dgm:t>
      <dgm:extLst/>
    </dgm:pt>
    <dgm:pt modelId="{9298A4BC-492C-4502-896D-8BC073CB34F2}" type="parTrans" cxnId="{46A6CC6F-73DB-42DB-B9F5-08E08BAE2464}">
      <dgm:prSet/>
      <dgm:spPr/>
      <dgm:t>
        <a:bodyPr/>
        <a:lstStyle/>
        <a:p>
          <a:endParaRPr lang="en-US"/>
        </a:p>
      </dgm:t>
    </dgm:pt>
    <dgm:pt modelId="{3BFE858A-5DEB-4105-833E-132B9219CD13}" type="sibTrans" cxnId="{46A6CC6F-73DB-42DB-B9F5-08E08BAE2464}">
      <dgm:prSet/>
      <dgm:spPr/>
      <dgm:t>
        <a:bodyPr/>
        <a:lstStyle/>
        <a:p>
          <a:endParaRPr lang="en-US"/>
        </a:p>
      </dgm:t>
    </dgm:pt>
    <dgm:pt modelId="{A5C60AD6-EE1C-4062-A487-41C8DB521028}">
      <dgm:prSet phldrT="[Text]" custT="1"/>
      <dgm:spPr>
        <a:solidFill>
          <a:schemeClr val="accent2"/>
        </a:solidFill>
      </dgm:spPr>
      <dgm:t>
        <a:bodyPr/>
        <a:lstStyle/>
        <a:p>
          <a:r>
            <a:rPr lang="en-US" sz="2800" dirty="0"/>
            <a:t>Separation of occupancies</a:t>
          </a:r>
        </a:p>
      </dgm:t>
      <dgm:extLst>
        <a:ext uri="{E40237B7-FDA0-4F09-8148-C483321AD2D9}">
          <dgm14:cNvPr xmlns:dgm14="http://schemas.microsoft.com/office/drawing/2010/diagram" id="0" name="" descr="Security&#10;Privacy&#10;Separation of occupancies&#10;"/>
        </a:ext>
      </dgm:extLst>
    </dgm:pt>
    <dgm:pt modelId="{B471C4BA-44C9-4E69-AF87-49960FA59F4B}" type="parTrans" cxnId="{6E2B00E6-00AC-4C05-ABF0-9C5EE8488437}">
      <dgm:prSet/>
      <dgm:spPr/>
      <dgm:t>
        <a:bodyPr/>
        <a:lstStyle/>
        <a:p>
          <a:endParaRPr lang="en-US"/>
        </a:p>
      </dgm:t>
    </dgm:pt>
    <dgm:pt modelId="{8A99CDF4-132F-47C9-87C4-91A7A273ECE0}" type="sibTrans" cxnId="{6E2B00E6-00AC-4C05-ABF0-9C5EE8488437}">
      <dgm:prSet/>
      <dgm:spPr/>
      <dgm:t>
        <a:bodyPr/>
        <a:lstStyle/>
        <a:p>
          <a:endParaRPr lang="en-US"/>
        </a:p>
      </dgm:t>
    </dgm:pt>
    <dgm:pt modelId="{0745CF7D-44CD-467A-8A47-79E5ACF83CA6}" type="pres">
      <dgm:prSet presAssocID="{663178F1-9BDF-4858-A002-5A1999D89903}" presName="diagram" presStyleCnt="0">
        <dgm:presLayoutVars>
          <dgm:dir/>
          <dgm:resizeHandles val="exact"/>
        </dgm:presLayoutVars>
      </dgm:prSet>
      <dgm:spPr/>
      <dgm:t>
        <a:bodyPr/>
        <a:lstStyle/>
        <a:p>
          <a:endParaRPr lang="en-US"/>
        </a:p>
      </dgm:t>
    </dgm:pt>
    <dgm:pt modelId="{ECDD8D30-BC2C-4E14-A5EE-8B55CE385373}" type="pres">
      <dgm:prSet presAssocID="{E547A386-D4E7-4213-9518-205F12A49E7B}" presName="node" presStyleLbl="node1" presStyleIdx="0" presStyleCnt="3">
        <dgm:presLayoutVars>
          <dgm:bulletEnabled val="1"/>
        </dgm:presLayoutVars>
      </dgm:prSet>
      <dgm:spPr/>
      <dgm:t>
        <a:bodyPr/>
        <a:lstStyle/>
        <a:p>
          <a:endParaRPr lang="en-US"/>
        </a:p>
      </dgm:t>
    </dgm:pt>
    <dgm:pt modelId="{587DF7B4-BCBD-462F-B393-DF9377E2D184}" type="pres">
      <dgm:prSet presAssocID="{80948DF4-3DC0-47B5-A984-F6A4FD43773A}" presName="sibTrans" presStyleCnt="0"/>
      <dgm:spPr/>
    </dgm:pt>
    <dgm:pt modelId="{1DF54551-2B43-4F14-A677-46B1356CA1B9}" type="pres">
      <dgm:prSet presAssocID="{7B69A516-C88C-4D7A-9CD6-EB870F36A988}" presName="node" presStyleLbl="node1" presStyleIdx="1" presStyleCnt="3">
        <dgm:presLayoutVars>
          <dgm:bulletEnabled val="1"/>
        </dgm:presLayoutVars>
      </dgm:prSet>
      <dgm:spPr/>
      <dgm:t>
        <a:bodyPr/>
        <a:lstStyle/>
        <a:p>
          <a:endParaRPr lang="en-US"/>
        </a:p>
      </dgm:t>
    </dgm:pt>
    <dgm:pt modelId="{354BA002-5737-49F9-9681-C767F5BF4BEA}" type="pres">
      <dgm:prSet presAssocID="{3BFE858A-5DEB-4105-833E-132B9219CD13}" presName="sibTrans" presStyleCnt="0"/>
      <dgm:spPr/>
    </dgm:pt>
    <dgm:pt modelId="{F1A72B97-605D-4B8B-94F5-56AC9069E230}" type="pres">
      <dgm:prSet presAssocID="{A5C60AD6-EE1C-4062-A487-41C8DB521028}" presName="node" presStyleLbl="node1" presStyleIdx="2" presStyleCnt="3">
        <dgm:presLayoutVars>
          <dgm:bulletEnabled val="1"/>
        </dgm:presLayoutVars>
      </dgm:prSet>
      <dgm:spPr/>
      <dgm:t>
        <a:bodyPr/>
        <a:lstStyle/>
        <a:p>
          <a:endParaRPr lang="en-US"/>
        </a:p>
      </dgm:t>
    </dgm:pt>
  </dgm:ptLst>
  <dgm:cxnLst>
    <dgm:cxn modelId="{BEF40CFE-B5D2-49B7-93C6-01A34D3D362E}" srcId="{663178F1-9BDF-4858-A002-5A1999D89903}" destId="{E547A386-D4E7-4213-9518-205F12A49E7B}" srcOrd="0" destOrd="0" parTransId="{31D3EFE9-2F64-49E7-ADF1-F11B15FFB199}" sibTransId="{80948DF4-3DC0-47B5-A984-F6A4FD43773A}"/>
    <dgm:cxn modelId="{17B34A04-B544-4666-B9BE-B2A7DEF42F22}" type="presOf" srcId="{E547A386-D4E7-4213-9518-205F12A49E7B}" destId="{ECDD8D30-BC2C-4E14-A5EE-8B55CE385373}" srcOrd="0" destOrd="0" presId="urn:microsoft.com/office/officeart/2005/8/layout/default"/>
    <dgm:cxn modelId="{5F9E2542-4820-465C-BEBD-8EA28AA92415}" type="presOf" srcId="{A5C60AD6-EE1C-4062-A487-41C8DB521028}" destId="{F1A72B97-605D-4B8B-94F5-56AC9069E230}" srcOrd="0" destOrd="0" presId="urn:microsoft.com/office/officeart/2005/8/layout/default"/>
    <dgm:cxn modelId="{3B7DCD6A-CAFC-4AA9-873A-F70E88CCFA8D}" type="presOf" srcId="{7B69A516-C88C-4D7A-9CD6-EB870F36A988}" destId="{1DF54551-2B43-4F14-A677-46B1356CA1B9}" srcOrd="0" destOrd="0" presId="urn:microsoft.com/office/officeart/2005/8/layout/default"/>
    <dgm:cxn modelId="{D97295CB-1D94-4661-8A51-F771BE3D13A8}" type="presOf" srcId="{663178F1-9BDF-4858-A002-5A1999D89903}" destId="{0745CF7D-44CD-467A-8A47-79E5ACF83CA6}" srcOrd="0" destOrd="0" presId="urn:microsoft.com/office/officeart/2005/8/layout/default"/>
    <dgm:cxn modelId="{46A6CC6F-73DB-42DB-B9F5-08E08BAE2464}" srcId="{663178F1-9BDF-4858-A002-5A1999D89903}" destId="{7B69A516-C88C-4D7A-9CD6-EB870F36A988}" srcOrd="1" destOrd="0" parTransId="{9298A4BC-492C-4502-896D-8BC073CB34F2}" sibTransId="{3BFE858A-5DEB-4105-833E-132B9219CD13}"/>
    <dgm:cxn modelId="{6E2B00E6-00AC-4C05-ABF0-9C5EE8488437}" srcId="{663178F1-9BDF-4858-A002-5A1999D89903}" destId="{A5C60AD6-EE1C-4062-A487-41C8DB521028}" srcOrd="2" destOrd="0" parTransId="{B471C4BA-44C9-4E69-AF87-49960FA59F4B}" sibTransId="{8A99CDF4-132F-47C9-87C4-91A7A273ECE0}"/>
    <dgm:cxn modelId="{E9B8AA71-CA74-45D6-99EC-9B68AE17A458}" type="presParOf" srcId="{0745CF7D-44CD-467A-8A47-79E5ACF83CA6}" destId="{ECDD8D30-BC2C-4E14-A5EE-8B55CE385373}" srcOrd="0" destOrd="0" presId="urn:microsoft.com/office/officeart/2005/8/layout/default"/>
    <dgm:cxn modelId="{A35C9765-C8EE-471A-9751-B7A92CB0E109}" type="presParOf" srcId="{0745CF7D-44CD-467A-8A47-79E5ACF83CA6}" destId="{587DF7B4-BCBD-462F-B393-DF9377E2D184}" srcOrd="1" destOrd="0" presId="urn:microsoft.com/office/officeart/2005/8/layout/default"/>
    <dgm:cxn modelId="{624258D5-E5D8-4A12-B4BC-C4C75B691710}" type="presParOf" srcId="{0745CF7D-44CD-467A-8A47-79E5ACF83CA6}" destId="{1DF54551-2B43-4F14-A677-46B1356CA1B9}" srcOrd="2" destOrd="0" presId="urn:microsoft.com/office/officeart/2005/8/layout/default"/>
    <dgm:cxn modelId="{F8F89411-0390-44F9-AD9F-46E336DA415A}" type="presParOf" srcId="{0745CF7D-44CD-467A-8A47-79E5ACF83CA6}" destId="{354BA002-5737-49F9-9681-C767F5BF4BEA}" srcOrd="3" destOrd="0" presId="urn:microsoft.com/office/officeart/2005/8/layout/default"/>
    <dgm:cxn modelId="{B949C513-BE1F-4A7E-80FC-AA138F566BB3}" type="presParOf" srcId="{0745CF7D-44CD-467A-8A47-79E5ACF83CA6}" destId="{F1A72B97-605D-4B8B-94F5-56AC9069E23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DC0323-FD3B-4DCC-B288-020D1B462E2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78DD572-9E37-4B07-B2B1-197CD23AC0C4}">
      <dgm:prSet phldrT="[Text]" custT="1"/>
      <dgm:spPr/>
      <dgm:t>
        <a:bodyPr/>
        <a:lstStyle/>
        <a:p>
          <a:r>
            <a:rPr lang="en-US" sz="2400" dirty="0"/>
            <a:t>Fire-resistant ratings</a:t>
          </a:r>
        </a:p>
      </dgm:t>
    </dgm:pt>
    <dgm:pt modelId="{52EF7071-DFD8-4B53-BA1A-82BEFB0B2DF6}" type="parTrans" cxnId="{9FEC849B-20BF-459C-8B4B-59BF5A7AB695}">
      <dgm:prSet/>
      <dgm:spPr/>
      <dgm:t>
        <a:bodyPr/>
        <a:lstStyle/>
        <a:p>
          <a:endParaRPr lang="en-US"/>
        </a:p>
      </dgm:t>
    </dgm:pt>
    <dgm:pt modelId="{62A268C9-53E0-4279-B8D2-A46445953235}" type="sibTrans" cxnId="{9FEC849B-20BF-459C-8B4B-59BF5A7AB695}">
      <dgm:prSet/>
      <dgm:spPr/>
      <dgm:t>
        <a:bodyPr/>
        <a:lstStyle/>
        <a:p>
          <a:endParaRPr lang="en-US"/>
        </a:p>
      </dgm:t>
    </dgm:pt>
    <dgm:pt modelId="{0190AB9F-A7DB-4D2A-8BA6-2F93D8FD3974}">
      <dgm:prSet phldrT="[Text]" custT="1"/>
      <dgm:spPr>
        <a:solidFill>
          <a:schemeClr val="accent6">
            <a:lumMod val="75000"/>
          </a:schemeClr>
        </a:solidFill>
      </dgm:spPr>
      <dgm:t>
        <a:bodyPr/>
        <a:lstStyle/>
        <a:p>
          <a:r>
            <a:rPr lang="en-US" sz="2400" dirty="0"/>
            <a:t>When HVAC duct work penetrates fire walls with a 2-hour or greater fire resistance rating</a:t>
          </a:r>
        </a:p>
      </dgm:t>
    </dgm:pt>
    <dgm:pt modelId="{66C6361E-0445-4EC6-A7EA-9B2300D8F7B0}" type="parTrans" cxnId="{D93EC656-7F3D-41EB-B5E3-92F642E529A9}">
      <dgm:prSet/>
      <dgm:spPr/>
      <dgm:t>
        <a:bodyPr/>
        <a:lstStyle/>
        <a:p>
          <a:endParaRPr lang="en-US"/>
        </a:p>
      </dgm:t>
    </dgm:pt>
    <dgm:pt modelId="{BC25EEEE-B5A6-4932-A4E1-57A6FA8C3651}" type="sibTrans" cxnId="{D93EC656-7F3D-41EB-B5E3-92F642E529A9}">
      <dgm:prSet/>
      <dgm:spPr/>
      <dgm:t>
        <a:bodyPr/>
        <a:lstStyle/>
        <a:p>
          <a:endParaRPr lang="en-US"/>
        </a:p>
      </dgm:t>
    </dgm:pt>
    <dgm:pt modelId="{BCA33E99-0934-41B1-A29E-5603FA03B1E4}">
      <dgm:prSet phldrT="[Text]" custT="1"/>
      <dgm:spPr/>
      <dgm:t>
        <a:bodyPr/>
        <a:lstStyle/>
        <a:p>
          <a:r>
            <a:rPr lang="en-US" sz="2400" dirty="0"/>
            <a:t>Must have ratings consistent with the fire-resistance rating of the wall</a:t>
          </a:r>
        </a:p>
      </dgm:t>
    </dgm:pt>
    <dgm:pt modelId="{C0391499-A0BD-4CCB-849E-14DE589163A3}" type="parTrans" cxnId="{551945DF-51BE-4DFB-BA8C-1DF149768CFF}">
      <dgm:prSet/>
      <dgm:spPr/>
      <dgm:t>
        <a:bodyPr/>
        <a:lstStyle/>
        <a:p>
          <a:endParaRPr lang="en-US"/>
        </a:p>
      </dgm:t>
    </dgm:pt>
    <dgm:pt modelId="{4C6A714D-4BFF-43A1-9DB9-2BD1DFF8E28B}" type="sibTrans" cxnId="{551945DF-51BE-4DFB-BA8C-1DF149768CFF}">
      <dgm:prSet/>
      <dgm:spPr/>
      <dgm:t>
        <a:bodyPr/>
        <a:lstStyle/>
        <a:p>
          <a:endParaRPr lang="en-US"/>
        </a:p>
      </dgm:t>
    </dgm:pt>
    <dgm:pt modelId="{8DF8EE5E-B363-46E7-B998-FF5166586B9A}">
      <dgm:prSet phldrT="[Text]" custT="1"/>
      <dgm:spPr/>
      <dgm:t>
        <a:bodyPr/>
        <a:lstStyle/>
        <a:p>
          <a:r>
            <a:rPr lang="en-US" sz="2400" dirty="0"/>
            <a:t>Ducts must be equipped with fire and smoke dampers </a:t>
          </a:r>
        </a:p>
      </dgm:t>
    </dgm:pt>
    <dgm:pt modelId="{6004CAA8-5E8E-49EC-92A6-9EA995809DB5}" type="parTrans" cxnId="{77A683A2-536F-4FE6-8A15-3CB7274B54B0}">
      <dgm:prSet/>
      <dgm:spPr/>
      <dgm:t>
        <a:bodyPr/>
        <a:lstStyle/>
        <a:p>
          <a:endParaRPr lang="en-US"/>
        </a:p>
      </dgm:t>
    </dgm:pt>
    <dgm:pt modelId="{D0DF131B-06C4-4FFB-AB5D-6EB972729EFC}" type="sibTrans" cxnId="{77A683A2-536F-4FE6-8A15-3CB7274B54B0}">
      <dgm:prSet/>
      <dgm:spPr/>
      <dgm:t>
        <a:bodyPr/>
        <a:lstStyle/>
        <a:p>
          <a:endParaRPr lang="en-US"/>
        </a:p>
      </dgm:t>
    </dgm:pt>
    <dgm:pt modelId="{DCD5676C-052B-47FB-B3FC-99E4E65F8EFF}">
      <dgm:prSet phldrT="[Text]" custT="1"/>
      <dgm:spPr/>
      <dgm:t>
        <a:bodyPr/>
        <a:lstStyle/>
        <a:p>
          <a:r>
            <a:rPr lang="en-US" sz="2400" dirty="0"/>
            <a:t>Rated activating devices and smoke detectors are installed in the ducts, causing the dampers to operate</a:t>
          </a:r>
        </a:p>
      </dgm:t>
    </dgm:pt>
    <dgm:pt modelId="{C91571D7-05F1-4A4C-9C03-A79051475E1F}" type="parTrans" cxnId="{E84CD93C-210E-42B9-BF87-A9CBE553B755}">
      <dgm:prSet/>
      <dgm:spPr/>
      <dgm:t>
        <a:bodyPr/>
        <a:lstStyle/>
        <a:p>
          <a:endParaRPr lang="en-US"/>
        </a:p>
      </dgm:t>
    </dgm:pt>
    <dgm:pt modelId="{3FE208A3-424E-497B-AC3B-90D1BFE58B09}" type="sibTrans" cxnId="{E84CD93C-210E-42B9-BF87-A9CBE553B755}">
      <dgm:prSet/>
      <dgm:spPr/>
      <dgm:t>
        <a:bodyPr/>
        <a:lstStyle/>
        <a:p>
          <a:endParaRPr lang="en-US"/>
        </a:p>
      </dgm:t>
    </dgm:pt>
    <dgm:pt modelId="{8F6A49BC-0ABB-42D6-9A08-28BBDBC74988}" type="pres">
      <dgm:prSet presAssocID="{5ADC0323-FD3B-4DCC-B288-020D1B462E29}" presName="linear" presStyleCnt="0">
        <dgm:presLayoutVars>
          <dgm:dir/>
          <dgm:animLvl val="lvl"/>
          <dgm:resizeHandles val="exact"/>
        </dgm:presLayoutVars>
      </dgm:prSet>
      <dgm:spPr/>
      <dgm:t>
        <a:bodyPr/>
        <a:lstStyle/>
        <a:p>
          <a:endParaRPr lang="en-US"/>
        </a:p>
      </dgm:t>
    </dgm:pt>
    <dgm:pt modelId="{FA9D1A47-0CF7-46EB-8B44-434266F8D035}" type="pres">
      <dgm:prSet presAssocID="{878DD572-9E37-4B07-B2B1-197CD23AC0C4}" presName="parentLin" presStyleCnt="0"/>
      <dgm:spPr/>
    </dgm:pt>
    <dgm:pt modelId="{0D80D0C3-A49B-48A7-9A2F-B46AEEC29619}" type="pres">
      <dgm:prSet presAssocID="{878DD572-9E37-4B07-B2B1-197CD23AC0C4}" presName="parentLeftMargin" presStyleLbl="node1" presStyleIdx="0" presStyleCnt="2"/>
      <dgm:spPr/>
      <dgm:t>
        <a:bodyPr/>
        <a:lstStyle/>
        <a:p>
          <a:endParaRPr lang="en-US"/>
        </a:p>
      </dgm:t>
    </dgm:pt>
    <dgm:pt modelId="{47DB7C6A-8498-4A93-B9DC-0AAD862F755A}" type="pres">
      <dgm:prSet presAssocID="{878DD572-9E37-4B07-B2B1-197CD23AC0C4}" presName="parentText" presStyleLbl="node1" presStyleIdx="0" presStyleCnt="2" custScaleX="134286">
        <dgm:presLayoutVars>
          <dgm:chMax val="0"/>
          <dgm:bulletEnabled val="1"/>
        </dgm:presLayoutVars>
      </dgm:prSet>
      <dgm:spPr/>
      <dgm:t>
        <a:bodyPr/>
        <a:lstStyle/>
        <a:p>
          <a:endParaRPr lang="en-US"/>
        </a:p>
      </dgm:t>
    </dgm:pt>
    <dgm:pt modelId="{FCB4B264-B1C7-4D81-9BAB-5E1CF4076B47}" type="pres">
      <dgm:prSet presAssocID="{878DD572-9E37-4B07-B2B1-197CD23AC0C4}" presName="negativeSpace" presStyleCnt="0"/>
      <dgm:spPr/>
    </dgm:pt>
    <dgm:pt modelId="{203ABCDA-F7C3-4A8C-AB0E-A0561AFF5824}" type="pres">
      <dgm:prSet presAssocID="{878DD572-9E37-4B07-B2B1-197CD23AC0C4}" presName="childText" presStyleLbl="conFgAcc1" presStyleIdx="0" presStyleCnt="2">
        <dgm:presLayoutVars>
          <dgm:bulletEnabled val="1"/>
        </dgm:presLayoutVars>
      </dgm:prSet>
      <dgm:spPr/>
      <dgm:t>
        <a:bodyPr/>
        <a:lstStyle/>
        <a:p>
          <a:endParaRPr lang="en-US"/>
        </a:p>
      </dgm:t>
    </dgm:pt>
    <dgm:pt modelId="{C1C8880C-3871-47F7-90F5-2951FC23EA6C}" type="pres">
      <dgm:prSet presAssocID="{62A268C9-53E0-4279-B8D2-A46445953235}" presName="spaceBetweenRectangles" presStyleCnt="0"/>
      <dgm:spPr/>
    </dgm:pt>
    <dgm:pt modelId="{848B0C8C-6145-47D0-BAC0-8B8EB59AE3C5}" type="pres">
      <dgm:prSet presAssocID="{0190AB9F-A7DB-4D2A-8BA6-2F93D8FD3974}" presName="parentLin" presStyleCnt="0"/>
      <dgm:spPr/>
    </dgm:pt>
    <dgm:pt modelId="{80396497-935B-401E-B515-37F6CBF2C82F}" type="pres">
      <dgm:prSet presAssocID="{0190AB9F-A7DB-4D2A-8BA6-2F93D8FD3974}" presName="parentLeftMargin" presStyleLbl="node1" presStyleIdx="0" presStyleCnt="2"/>
      <dgm:spPr/>
      <dgm:t>
        <a:bodyPr/>
        <a:lstStyle/>
        <a:p>
          <a:endParaRPr lang="en-US"/>
        </a:p>
      </dgm:t>
    </dgm:pt>
    <dgm:pt modelId="{D0BA378B-EFE7-4E91-9529-9FB2FF2490E7}" type="pres">
      <dgm:prSet presAssocID="{0190AB9F-A7DB-4D2A-8BA6-2F93D8FD3974}" presName="parentText" presStyleLbl="node1" presStyleIdx="1" presStyleCnt="2" custScaleX="140000">
        <dgm:presLayoutVars>
          <dgm:chMax val="0"/>
          <dgm:bulletEnabled val="1"/>
        </dgm:presLayoutVars>
      </dgm:prSet>
      <dgm:spPr/>
      <dgm:t>
        <a:bodyPr/>
        <a:lstStyle/>
        <a:p>
          <a:endParaRPr lang="en-US"/>
        </a:p>
      </dgm:t>
    </dgm:pt>
    <dgm:pt modelId="{784F6437-62C2-4137-BFD5-84E9CCC522F6}" type="pres">
      <dgm:prSet presAssocID="{0190AB9F-A7DB-4D2A-8BA6-2F93D8FD3974}" presName="negativeSpace" presStyleCnt="0"/>
      <dgm:spPr/>
    </dgm:pt>
    <dgm:pt modelId="{C064F414-4A3D-49CF-8359-9D0E29A00BC2}" type="pres">
      <dgm:prSet presAssocID="{0190AB9F-A7DB-4D2A-8BA6-2F93D8FD3974}" presName="childText" presStyleLbl="conFgAcc1" presStyleIdx="1" presStyleCnt="2">
        <dgm:presLayoutVars>
          <dgm:bulletEnabled val="1"/>
        </dgm:presLayoutVars>
      </dgm:prSet>
      <dgm:spPr/>
      <dgm:t>
        <a:bodyPr/>
        <a:lstStyle/>
        <a:p>
          <a:endParaRPr lang="en-US"/>
        </a:p>
      </dgm:t>
    </dgm:pt>
  </dgm:ptLst>
  <dgm:cxnLst>
    <dgm:cxn modelId="{E0C4A130-6B06-4829-8D82-77B64C41DE2D}" type="presOf" srcId="{0190AB9F-A7DB-4D2A-8BA6-2F93D8FD3974}" destId="{80396497-935B-401E-B515-37F6CBF2C82F}" srcOrd="0" destOrd="0" presId="urn:microsoft.com/office/officeart/2005/8/layout/list1"/>
    <dgm:cxn modelId="{D93EC656-7F3D-41EB-B5E3-92F642E529A9}" srcId="{5ADC0323-FD3B-4DCC-B288-020D1B462E29}" destId="{0190AB9F-A7DB-4D2A-8BA6-2F93D8FD3974}" srcOrd="1" destOrd="0" parTransId="{66C6361E-0445-4EC6-A7EA-9B2300D8F7B0}" sibTransId="{BC25EEEE-B5A6-4932-A4E1-57A6FA8C3651}"/>
    <dgm:cxn modelId="{E84CD93C-210E-42B9-BF87-A9CBE553B755}" srcId="{0190AB9F-A7DB-4D2A-8BA6-2F93D8FD3974}" destId="{DCD5676C-052B-47FB-B3FC-99E4E65F8EFF}" srcOrd="1" destOrd="0" parTransId="{C91571D7-05F1-4A4C-9C03-A79051475E1F}" sibTransId="{3FE208A3-424E-497B-AC3B-90D1BFE58B09}"/>
    <dgm:cxn modelId="{BD35C46F-123C-4B42-B56E-9E90A2668375}" type="presOf" srcId="{5ADC0323-FD3B-4DCC-B288-020D1B462E29}" destId="{8F6A49BC-0ABB-42D6-9A08-28BBDBC74988}" srcOrd="0" destOrd="0" presId="urn:microsoft.com/office/officeart/2005/8/layout/list1"/>
    <dgm:cxn modelId="{3A9CA25C-D442-411F-AC0E-98E93342B080}" type="presOf" srcId="{BCA33E99-0934-41B1-A29E-5603FA03B1E4}" destId="{203ABCDA-F7C3-4A8C-AB0E-A0561AFF5824}" srcOrd="0" destOrd="0" presId="urn:microsoft.com/office/officeart/2005/8/layout/list1"/>
    <dgm:cxn modelId="{1D73073D-F122-4FA5-B144-1B9A2086D85D}" type="presOf" srcId="{0190AB9F-A7DB-4D2A-8BA6-2F93D8FD3974}" destId="{D0BA378B-EFE7-4E91-9529-9FB2FF2490E7}" srcOrd="1" destOrd="0" presId="urn:microsoft.com/office/officeart/2005/8/layout/list1"/>
    <dgm:cxn modelId="{551945DF-51BE-4DFB-BA8C-1DF149768CFF}" srcId="{878DD572-9E37-4B07-B2B1-197CD23AC0C4}" destId="{BCA33E99-0934-41B1-A29E-5603FA03B1E4}" srcOrd="0" destOrd="0" parTransId="{C0391499-A0BD-4CCB-849E-14DE589163A3}" sibTransId="{4C6A714D-4BFF-43A1-9DB9-2BD1DFF8E28B}"/>
    <dgm:cxn modelId="{36FB711B-F281-4767-9C09-425B8DED354E}" type="presOf" srcId="{878DD572-9E37-4B07-B2B1-197CD23AC0C4}" destId="{47DB7C6A-8498-4A93-B9DC-0AAD862F755A}" srcOrd="1" destOrd="0" presId="urn:microsoft.com/office/officeart/2005/8/layout/list1"/>
    <dgm:cxn modelId="{3FD100AC-AF66-4BBF-A347-74A40164BDA6}" type="presOf" srcId="{8DF8EE5E-B363-46E7-B998-FF5166586B9A}" destId="{C064F414-4A3D-49CF-8359-9D0E29A00BC2}" srcOrd="0" destOrd="0" presId="urn:microsoft.com/office/officeart/2005/8/layout/list1"/>
    <dgm:cxn modelId="{0B842B99-65A9-4EC4-9AA8-591E582A7781}" type="presOf" srcId="{878DD572-9E37-4B07-B2B1-197CD23AC0C4}" destId="{0D80D0C3-A49B-48A7-9A2F-B46AEEC29619}" srcOrd="0" destOrd="0" presId="urn:microsoft.com/office/officeart/2005/8/layout/list1"/>
    <dgm:cxn modelId="{9FEC849B-20BF-459C-8B4B-59BF5A7AB695}" srcId="{5ADC0323-FD3B-4DCC-B288-020D1B462E29}" destId="{878DD572-9E37-4B07-B2B1-197CD23AC0C4}" srcOrd="0" destOrd="0" parTransId="{52EF7071-DFD8-4B53-BA1A-82BEFB0B2DF6}" sibTransId="{62A268C9-53E0-4279-B8D2-A46445953235}"/>
    <dgm:cxn modelId="{E1235948-A4CF-4E9A-A513-8C04EEC0BD02}" type="presOf" srcId="{DCD5676C-052B-47FB-B3FC-99E4E65F8EFF}" destId="{C064F414-4A3D-49CF-8359-9D0E29A00BC2}" srcOrd="0" destOrd="1" presId="urn:microsoft.com/office/officeart/2005/8/layout/list1"/>
    <dgm:cxn modelId="{77A683A2-536F-4FE6-8A15-3CB7274B54B0}" srcId="{0190AB9F-A7DB-4D2A-8BA6-2F93D8FD3974}" destId="{8DF8EE5E-B363-46E7-B998-FF5166586B9A}" srcOrd="0" destOrd="0" parTransId="{6004CAA8-5E8E-49EC-92A6-9EA995809DB5}" sibTransId="{D0DF131B-06C4-4FFB-AB5D-6EB972729EFC}"/>
    <dgm:cxn modelId="{E77943EE-EFCE-4119-83FA-AC4146B25EA2}" type="presParOf" srcId="{8F6A49BC-0ABB-42D6-9A08-28BBDBC74988}" destId="{FA9D1A47-0CF7-46EB-8B44-434266F8D035}" srcOrd="0" destOrd="0" presId="urn:microsoft.com/office/officeart/2005/8/layout/list1"/>
    <dgm:cxn modelId="{3D6EC389-8DBC-4B25-87D2-97C570B2C790}" type="presParOf" srcId="{FA9D1A47-0CF7-46EB-8B44-434266F8D035}" destId="{0D80D0C3-A49B-48A7-9A2F-B46AEEC29619}" srcOrd="0" destOrd="0" presId="urn:microsoft.com/office/officeart/2005/8/layout/list1"/>
    <dgm:cxn modelId="{FFCD329D-565E-4711-B8D2-562DD65C9D15}" type="presParOf" srcId="{FA9D1A47-0CF7-46EB-8B44-434266F8D035}" destId="{47DB7C6A-8498-4A93-B9DC-0AAD862F755A}" srcOrd="1" destOrd="0" presId="urn:microsoft.com/office/officeart/2005/8/layout/list1"/>
    <dgm:cxn modelId="{892832F2-F1AE-4E6A-A6F7-3AFF1E27D9A6}" type="presParOf" srcId="{8F6A49BC-0ABB-42D6-9A08-28BBDBC74988}" destId="{FCB4B264-B1C7-4D81-9BAB-5E1CF4076B47}" srcOrd="1" destOrd="0" presId="urn:microsoft.com/office/officeart/2005/8/layout/list1"/>
    <dgm:cxn modelId="{13FC5EF4-90AC-4F3A-A434-99204F9C59F9}" type="presParOf" srcId="{8F6A49BC-0ABB-42D6-9A08-28BBDBC74988}" destId="{203ABCDA-F7C3-4A8C-AB0E-A0561AFF5824}" srcOrd="2" destOrd="0" presId="urn:microsoft.com/office/officeart/2005/8/layout/list1"/>
    <dgm:cxn modelId="{0020B289-C5B9-4531-A112-BAEA7D0EB98C}" type="presParOf" srcId="{8F6A49BC-0ABB-42D6-9A08-28BBDBC74988}" destId="{C1C8880C-3871-47F7-90F5-2951FC23EA6C}" srcOrd="3" destOrd="0" presId="urn:microsoft.com/office/officeart/2005/8/layout/list1"/>
    <dgm:cxn modelId="{C6485C63-EA1B-4C71-8C49-0736416DE04A}" type="presParOf" srcId="{8F6A49BC-0ABB-42D6-9A08-28BBDBC74988}" destId="{848B0C8C-6145-47D0-BAC0-8B8EB59AE3C5}" srcOrd="4" destOrd="0" presId="urn:microsoft.com/office/officeart/2005/8/layout/list1"/>
    <dgm:cxn modelId="{A5489028-E6B7-49BD-A3C7-BFA2C8CBD978}" type="presParOf" srcId="{848B0C8C-6145-47D0-BAC0-8B8EB59AE3C5}" destId="{80396497-935B-401E-B515-37F6CBF2C82F}" srcOrd="0" destOrd="0" presId="urn:microsoft.com/office/officeart/2005/8/layout/list1"/>
    <dgm:cxn modelId="{3B806714-8FA0-4913-88B0-E81B7DB299AB}" type="presParOf" srcId="{848B0C8C-6145-47D0-BAC0-8B8EB59AE3C5}" destId="{D0BA378B-EFE7-4E91-9529-9FB2FF2490E7}" srcOrd="1" destOrd="0" presId="urn:microsoft.com/office/officeart/2005/8/layout/list1"/>
    <dgm:cxn modelId="{D303528D-92D6-439A-A297-537EF5817A32}" type="presParOf" srcId="{8F6A49BC-0ABB-42D6-9A08-28BBDBC74988}" destId="{784F6437-62C2-4137-BFD5-84E9CCC522F6}" srcOrd="5" destOrd="0" presId="urn:microsoft.com/office/officeart/2005/8/layout/list1"/>
    <dgm:cxn modelId="{72EE3499-1E3F-4C36-872F-807705FFC1C6}" type="presParOf" srcId="{8F6A49BC-0ABB-42D6-9A08-28BBDBC74988}" destId="{C064F414-4A3D-49CF-8359-9D0E29A00BC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7307B1-4E6E-4E33-824D-A938A1D7605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6123041-167A-4FB2-93D7-F615F8A8EB8C}">
      <dgm:prSet phldrT="[Text]" custT="1"/>
      <dgm:spPr/>
      <dgm:t>
        <a:bodyPr/>
        <a:lstStyle/>
        <a:p>
          <a:r>
            <a:rPr lang="en-US" sz="1800" dirty="0"/>
            <a:t>Located on a lot line between two buildings; common to both buildings</a:t>
          </a:r>
        </a:p>
      </dgm:t>
    </dgm:pt>
    <dgm:pt modelId="{857FBED2-80A2-4E70-8FC5-1E5A0B8FB9E4}" type="parTrans" cxnId="{9C8547FC-F320-49BA-A14A-F53BADEBCBC6}">
      <dgm:prSet/>
      <dgm:spPr/>
      <dgm:t>
        <a:bodyPr/>
        <a:lstStyle/>
        <a:p>
          <a:endParaRPr lang="en-US"/>
        </a:p>
      </dgm:t>
    </dgm:pt>
    <dgm:pt modelId="{2DA1DFA3-2B88-459C-B232-2B2618692D0A}" type="sibTrans" cxnId="{9C8547FC-F320-49BA-A14A-F53BADEBCBC6}">
      <dgm:prSet/>
      <dgm:spPr/>
      <dgm:t>
        <a:bodyPr/>
        <a:lstStyle/>
        <a:p>
          <a:endParaRPr lang="en-US"/>
        </a:p>
      </dgm:t>
    </dgm:pt>
    <dgm:pt modelId="{6D18DCF4-C74D-4BF0-B896-B52E905F23D0}">
      <dgm:prSet phldrT="[Text]" custT="1"/>
      <dgm:spPr/>
      <dgm:t>
        <a:bodyPr/>
        <a:lstStyle/>
        <a:p>
          <a:r>
            <a:rPr lang="en-US" sz="1800" dirty="0"/>
            <a:t>Almost always load-bearing</a:t>
          </a:r>
        </a:p>
      </dgm:t>
    </dgm:pt>
    <dgm:pt modelId="{4C49259D-61DA-4E21-AE36-4F6BC8001E6F}" type="parTrans" cxnId="{FC83AE1F-8B90-41C9-89F8-94576152B0BE}">
      <dgm:prSet/>
      <dgm:spPr/>
      <dgm:t>
        <a:bodyPr/>
        <a:lstStyle/>
        <a:p>
          <a:endParaRPr lang="en-US"/>
        </a:p>
      </dgm:t>
    </dgm:pt>
    <dgm:pt modelId="{9F45B0B1-5F86-4F77-971B-064EFCB9FA04}" type="sibTrans" cxnId="{FC83AE1F-8B90-41C9-89F8-94576152B0BE}">
      <dgm:prSet/>
      <dgm:spPr/>
      <dgm:t>
        <a:bodyPr/>
        <a:lstStyle/>
        <a:p>
          <a:endParaRPr lang="en-US"/>
        </a:p>
      </dgm:t>
    </dgm:pt>
    <dgm:pt modelId="{F3F56B29-EFD0-4A95-80C6-6AA48CF84857}">
      <dgm:prSet phldrT="[Text]" custT="1"/>
      <dgm:spPr/>
      <dgm:t>
        <a:bodyPr/>
        <a:lstStyle/>
        <a:p>
          <a:r>
            <a:rPr lang="en-US" sz="1800" dirty="0"/>
            <a:t>Against code to breach for any reason</a:t>
          </a:r>
        </a:p>
      </dgm:t>
    </dgm:pt>
    <dgm:pt modelId="{AD62EDFD-8456-436C-8F89-89959DB95043}" type="parTrans" cxnId="{7C82A3FD-05C4-43F9-9386-86AE11E032FA}">
      <dgm:prSet/>
      <dgm:spPr/>
      <dgm:t>
        <a:bodyPr/>
        <a:lstStyle/>
        <a:p>
          <a:endParaRPr lang="en-US"/>
        </a:p>
      </dgm:t>
    </dgm:pt>
    <dgm:pt modelId="{2BB06D2F-4A92-4CCD-8F97-B3FE7CA94637}" type="sibTrans" cxnId="{7C82A3FD-05C4-43F9-9386-86AE11E032FA}">
      <dgm:prSet/>
      <dgm:spPr/>
      <dgm:t>
        <a:bodyPr/>
        <a:lstStyle/>
        <a:p>
          <a:endParaRPr lang="en-US"/>
        </a:p>
      </dgm:t>
    </dgm:pt>
    <dgm:pt modelId="{CB46FA90-15D7-46E4-AD4D-941A2E423B83}">
      <dgm:prSet phldrT="[Text]" custT="1"/>
      <dgm:spPr>
        <a:solidFill>
          <a:schemeClr val="accent6">
            <a:lumMod val="75000"/>
          </a:schemeClr>
        </a:solidFill>
      </dgm:spPr>
      <dgm:t>
        <a:bodyPr/>
        <a:lstStyle/>
        <a:p>
          <a:r>
            <a:rPr lang="en-US" sz="1800" dirty="0"/>
            <a:t>Breaches must be corrected</a:t>
          </a:r>
        </a:p>
      </dgm:t>
    </dgm:pt>
    <dgm:pt modelId="{9DF7FBBD-227C-4856-BBBE-5824E3375016}" type="parTrans" cxnId="{E062C371-42F6-4AF9-A1CD-2583792C4C3E}">
      <dgm:prSet/>
      <dgm:spPr/>
      <dgm:t>
        <a:bodyPr/>
        <a:lstStyle/>
        <a:p>
          <a:endParaRPr lang="en-US"/>
        </a:p>
      </dgm:t>
    </dgm:pt>
    <dgm:pt modelId="{5430B635-D376-412C-8636-9244ACAA0DC7}" type="sibTrans" cxnId="{E062C371-42F6-4AF9-A1CD-2583792C4C3E}">
      <dgm:prSet/>
      <dgm:spPr/>
      <dgm:t>
        <a:bodyPr/>
        <a:lstStyle/>
        <a:p>
          <a:endParaRPr lang="en-US"/>
        </a:p>
      </dgm:t>
    </dgm:pt>
    <dgm:pt modelId="{30973872-6BB0-4C6D-859E-33CC93D07BDF}">
      <dgm:prSet phldrT="[Text]" custT="1"/>
      <dgm:spPr>
        <a:solidFill>
          <a:schemeClr val="accent6">
            <a:lumMod val="75000"/>
          </a:schemeClr>
        </a:solidFill>
      </dgm:spPr>
      <dgm:t>
        <a:bodyPr/>
        <a:lstStyle/>
        <a:p>
          <a:r>
            <a:rPr lang="en-US" sz="1800" dirty="0"/>
            <a:t>Fire department operations should be informed about breaches</a:t>
          </a:r>
        </a:p>
      </dgm:t>
    </dgm:pt>
    <dgm:pt modelId="{19DF1511-B101-41E1-9F61-BCE76FD607E6}" type="parTrans" cxnId="{209601FD-8278-4D81-B64D-7F353CC31D74}">
      <dgm:prSet/>
      <dgm:spPr/>
      <dgm:t>
        <a:bodyPr/>
        <a:lstStyle/>
        <a:p>
          <a:endParaRPr lang="en-US"/>
        </a:p>
      </dgm:t>
    </dgm:pt>
    <dgm:pt modelId="{FC52AF62-908C-4382-BF08-9655830694EA}" type="sibTrans" cxnId="{209601FD-8278-4D81-B64D-7F353CC31D74}">
      <dgm:prSet/>
      <dgm:spPr/>
      <dgm:t>
        <a:bodyPr/>
        <a:lstStyle/>
        <a:p>
          <a:endParaRPr lang="en-US"/>
        </a:p>
      </dgm:t>
    </dgm:pt>
    <dgm:pt modelId="{C0C3E16C-82FA-4FC0-85F9-8CFF8D0817FA}">
      <dgm:prSet phldrT="[Text]" custT="1"/>
      <dgm:spPr/>
      <dgm:t>
        <a:bodyPr/>
        <a:lstStyle/>
        <a:p>
          <a:r>
            <a:rPr lang="en-US" sz="1800" dirty="0"/>
            <a:t>Attic areas and cocklofts are common locations for breaches</a:t>
          </a:r>
        </a:p>
      </dgm:t>
    </dgm:pt>
    <dgm:pt modelId="{2DB86901-6918-4E75-AC54-2D8189A76111}" type="parTrans" cxnId="{E4D109FC-5F74-41E8-A1E4-92E131F47C2D}">
      <dgm:prSet/>
      <dgm:spPr/>
      <dgm:t>
        <a:bodyPr/>
        <a:lstStyle/>
        <a:p>
          <a:endParaRPr lang="en-US"/>
        </a:p>
      </dgm:t>
    </dgm:pt>
    <dgm:pt modelId="{6D5849D7-8BC2-481C-897F-65B05DDF8901}" type="sibTrans" cxnId="{E4D109FC-5F74-41E8-A1E4-92E131F47C2D}">
      <dgm:prSet/>
      <dgm:spPr/>
      <dgm:t>
        <a:bodyPr/>
        <a:lstStyle/>
        <a:p>
          <a:endParaRPr lang="en-US"/>
        </a:p>
      </dgm:t>
    </dgm:pt>
    <dgm:pt modelId="{95F2A60C-FC53-4DAD-9B9C-A34675A9E148}" type="pres">
      <dgm:prSet presAssocID="{B37307B1-4E6E-4E33-824D-A938A1D76052}" presName="linear" presStyleCnt="0">
        <dgm:presLayoutVars>
          <dgm:animLvl val="lvl"/>
          <dgm:resizeHandles val="exact"/>
        </dgm:presLayoutVars>
      </dgm:prSet>
      <dgm:spPr/>
      <dgm:t>
        <a:bodyPr/>
        <a:lstStyle/>
        <a:p>
          <a:endParaRPr lang="en-US"/>
        </a:p>
      </dgm:t>
    </dgm:pt>
    <dgm:pt modelId="{FBF8853C-8AF8-46EA-B917-AEF1310C7018}" type="pres">
      <dgm:prSet presAssocID="{46123041-167A-4FB2-93D7-F615F8A8EB8C}" presName="parentText" presStyleLbl="node1" presStyleIdx="0" presStyleCnt="6">
        <dgm:presLayoutVars>
          <dgm:chMax val="0"/>
          <dgm:bulletEnabled val="1"/>
        </dgm:presLayoutVars>
      </dgm:prSet>
      <dgm:spPr/>
      <dgm:t>
        <a:bodyPr/>
        <a:lstStyle/>
        <a:p>
          <a:endParaRPr lang="en-US"/>
        </a:p>
      </dgm:t>
    </dgm:pt>
    <dgm:pt modelId="{08271DC1-44A1-471E-A61C-001CB4500763}" type="pres">
      <dgm:prSet presAssocID="{2DA1DFA3-2B88-459C-B232-2B2618692D0A}" presName="spacer" presStyleCnt="0"/>
      <dgm:spPr/>
    </dgm:pt>
    <dgm:pt modelId="{38AD698C-A4F5-41F1-A78B-5B4AEE743D80}" type="pres">
      <dgm:prSet presAssocID="{6D18DCF4-C74D-4BF0-B896-B52E905F23D0}" presName="parentText" presStyleLbl="node1" presStyleIdx="1" presStyleCnt="6" custScaleY="61479">
        <dgm:presLayoutVars>
          <dgm:chMax val="0"/>
          <dgm:bulletEnabled val="1"/>
        </dgm:presLayoutVars>
      </dgm:prSet>
      <dgm:spPr/>
      <dgm:t>
        <a:bodyPr/>
        <a:lstStyle/>
        <a:p>
          <a:endParaRPr lang="en-US"/>
        </a:p>
      </dgm:t>
    </dgm:pt>
    <dgm:pt modelId="{86ACEFC1-FDFD-417D-B863-2556F471B0DB}" type="pres">
      <dgm:prSet presAssocID="{9F45B0B1-5F86-4F77-971B-064EFCB9FA04}" presName="spacer" presStyleCnt="0"/>
      <dgm:spPr/>
    </dgm:pt>
    <dgm:pt modelId="{3B710F98-B431-4ACF-A897-7736D44C78FB}" type="pres">
      <dgm:prSet presAssocID="{F3F56B29-EFD0-4A95-80C6-6AA48CF84857}" presName="parentText" presStyleLbl="node1" presStyleIdx="2" presStyleCnt="6" custScaleY="67768">
        <dgm:presLayoutVars>
          <dgm:chMax val="0"/>
          <dgm:bulletEnabled val="1"/>
        </dgm:presLayoutVars>
      </dgm:prSet>
      <dgm:spPr/>
      <dgm:t>
        <a:bodyPr/>
        <a:lstStyle/>
        <a:p>
          <a:endParaRPr lang="en-US"/>
        </a:p>
      </dgm:t>
    </dgm:pt>
    <dgm:pt modelId="{5353470E-D582-4AEA-9B5E-53662B9AE225}" type="pres">
      <dgm:prSet presAssocID="{2BB06D2F-4A92-4CCD-8F97-B3FE7CA94637}" presName="spacer" presStyleCnt="0"/>
      <dgm:spPr/>
    </dgm:pt>
    <dgm:pt modelId="{B6ADA60E-32C7-435E-9AB9-7ECCAD887AEE}" type="pres">
      <dgm:prSet presAssocID="{C0C3E16C-82FA-4FC0-85F9-8CFF8D0817FA}" presName="parentText" presStyleLbl="node1" presStyleIdx="3" presStyleCnt="6">
        <dgm:presLayoutVars>
          <dgm:chMax val="0"/>
          <dgm:bulletEnabled val="1"/>
        </dgm:presLayoutVars>
      </dgm:prSet>
      <dgm:spPr/>
      <dgm:t>
        <a:bodyPr/>
        <a:lstStyle/>
        <a:p>
          <a:endParaRPr lang="en-US"/>
        </a:p>
      </dgm:t>
    </dgm:pt>
    <dgm:pt modelId="{CBCDF605-E577-4D5D-9E4F-3B79915993C5}" type="pres">
      <dgm:prSet presAssocID="{6D5849D7-8BC2-481C-897F-65B05DDF8901}" presName="spacer" presStyleCnt="0"/>
      <dgm:spPr/>
    </dgm:pt>
    <dgm:pt modelId="{46E9F64B-6EAF-4A10-A1D9-614802BFA126}" type="pres">
      <dgm:prSet presAssocID="{CB46FA90-15D7-46E4-AD4D-941A2E423B83}" presName="parentText" presStyleLbl="node1" presStyleIdx="4" presStyleCnt="6" custScaleY="61523">
        <dgm:presLayoutVars>
          <dgm:chMax val="0"/>
          <dgm:bulletEnabled val="1"/>
        </dgm:presLayoutVars>
      </dgm:prSet>
      <dgm:spPr/>
      <dgm:t>
        <a:bodyPr/>
        <a:lstStyle/>
        <a:p>
          <a:endParaRPr lang="en-US"/>
        </a:p>
      </dgm:t>
    </dgm:pt>
    <dgm:pt modelId="{1D2AAA02-F871-4618-8A09-DD593E0C2FF3}" type="pres">
      <dgm:prSet presAssocID="{5430B635-D376-412C-8636-9244ACAA0DC7}" presName="spacer" presStyleCnt="0"/>
      <dgm:spPr/>
    </dgm:pt>
    <dgm:pt modelId="{8B6F8929-A09A-4F3D-A749-DEE19465FC1A}" type="pres">
      <dgm:prSet presAssocID="{30973872-6BB0-4C6D-859E-33CC93D07BDF}" presName="parentText" presStyleLbl="node1" presStyleIdx="5" presStyleCnt="6">
        <dgm:presLayoutVars>
          <dgm:chMax val="0"/>
          <dgm:bulletEnabled val="1"/>
        </dgm:presLayoutVars>
      </dgm:prSet>
      <dgm:spPr/>
      <dgm:t>
        <a:bodyPr/>
        <a:lstStyle/>
        <a:p>
          <a:endParaRPr lang="en-US"/>
        </a:p>
      </dgm:t>
    </dgm:pt>
  </dgm:ptLst>
  <dgm:cxnLst>
    <dgm:cxn modelId="{E062C371-42F6-4AF9-A1CD-2583792C4C3E}" srcId="{B37307B1-4E6E-4E33-824D-A938A1D76052}" destId="{CB46FA90-15D7-46E4-AD4D-941A2E423B83}" srcOrd="4" destOrd="0" parTransId="{9DF7FBBD-227C-4856-BBBE-5824E3375016}" sibTransId="{5430B635-D376-412C-8636-9244ACAA0DC7}"/>
    <dgm:cxn modelId="{AD12C726-AC52-4BD9-969E-FC8F15288C5C}" type="presOf" srcId="{CB46FA90-15D7-46E4-AD4D-941A2E423B83}" destId="{46E9F64B-6EAF-4A10-A1D9-614802BFA126}" srcOrd="0" destOrd="0" presId="urn:microsoft.com/office/officeart/2005/8/layout/vList2"/>
    <dgm:cxn modelId="{671964C9-6A05-4F3F-A681-A6E70979E1D7}" type="presOf" srcId="{30973872-6BB0-4C6D-859E-33CC93D07BDF}" destId="{8B6F8929-A09A-4F3D-A749-DEE19465FC1A}" srcOrd="0" destOrd="0" presId="urn:microsoft.com/office/officeart/2005/8/layout/vList2"/>
    <dgm:cxn modelId="{7C82A3FD-05C4-43F9-9386-86AE11E032FA}" srcId="{B37307B1-4E6E-4E33-824D-A938A1D76052}" destId="{F3F56B29-EFD0-4A95-80C6-6AA48CF84857}" srcOrd="2" destOrd="0" parTransId="{AD62EDFD-8456-436C-8F89-89959DB95043}" sibTransId="{2BB06D2F-4A92-4CCD-8F97-B3FE7CA94637}"/>
    <dgm:cxn modelId="{6AE644FB-03DD-4F67-B3C1-B11912E57582}" type="presOf" srcId="{B37307B1-4E6E-4E33-824D-A938A1D76052}" destId="{95F2A60C-FC53-4DAD-9B9C-A34675A9E148}" srcOrd="0" destOrd="0" presId="urn:microsoft.com/office/officeart/2005/8/layout/vList2"/>
    <dgm:cxn modelId="{E4D109FC-5F74-41E8-A1E4-92E131F47C2D}" srcId="{B37307B1-4E6E-4E33-824D-A938A1D76052}" destId="{C0C3E16C-82FA-4FC0-85F9-8CFF8D0817FA}" srcOrd="3" destOrd="0" parTransId="{2DB86901-6918-4E75-AC54-2D8189A76111}" sibTransId="{6D5849D7-8BC2-481C-897F-65B05DDF8901}"/>
    <dgm:cxn modelId="{89BE9B42-2120-4742-936A-908E689EDEAC}" type="presOf" srcId="{C0C3E16C-82FA-4FC0-85F9-8CFF8D0817FA}" destId="{B6ADA60E-32C7-435E-9AB9-7ECCAD887AEE}" srcOrd="0" destOrd="0" presId="urn:microsoft.com/office/officeart/2005/8/layout/vList2"/>
    <dgm:cxn modelId="{712FE9B3-6E52-4CC1-BC73-B4EFC8477CF3}" type="presOf" srcId="{F3F56B29-EFD0-4A95-80C6-6AA48CF84857}" destId="{3B710F98-B431-4ACF-A897-7736D44C78FB}" srcOrd="0" destOrd="0" presId="urn:microsoft.com/office/officeart/2005/8/layout/vList2"/>
    <dgm:cxn modelId="{043CD2F2-FED2-4419-9EAA-04B170A0F352}" type="presOf" srcId="{6D18DCF4-C74D-4BF0-B896-B52E905F23D0}" destId="{38AD698C-A4F5-41F1-A78B-5B4AEE743D80}" srcOrd="0" destOrd="0" presId="urn:microsoft.com/office/officeart/2005/8/layout/vList2"/>
    <dgm:cxn modelId="{209601FD-8278-4D81-B64D-7F353CC31D74}" srcId="{B37307B1-4E6E-4E33-824D-A938A1D76052}" destId="{30973872-6BB0-4C6D-859E-33CC93D07BDF}" srcOrd="5" destOrd="0" parTransId="{19DF1511-B101-41E1-9F61-BCE76FD607E6}" sibTransId="{FC52AF62-908C-4382-BF08-9655830694EA}"/>
    <dgm:cxn modelId="{498C1BF5-E390-426C-844F-21FAAA3FDF30}" type="presOf" srcId="{46123041-167A-4FB2-93D7-F615F8A8EB8C}" destId="{FBF8853C-8AF8-46EA-B917-AEF1310C7018}" srcOrd="0" destOrd="0" presId="urn:microsoft.com/office/officeart/2005/8/layout/vList2"/>
    <dgm:cxn modelId="{9C8547FC-F320-49BA-A14A-F53BADEBCBC6}" srcId="{B37307B1-4E6E-4E33-824D-A938A1D76052}" destId="{46123041-167A-4FB2-93D7-F615F8A8EB8C}" srcOrd="0" destOrd="0" parTransId="{857FBED2-80A2-4E70-8FC5-1E5A0B8FB9E4}" sibTransId="{2DA1DFA3-2B88-459C-B232-2B2618692D0A}"/>
    <dgm:cxn modelId="{FC83AE1F-8B90-41C9-89F8-94576152B0BE}" srcId="{B37307B1-4E6E-4E33-824D-A938A1D76052}" destId="{6D18DCF4-C74D-4BF0-B896-B52E905F23D0}" srcOrd="1" destOrd="0" parTransId="{4C49259D-61DA-4E21-AE36-4F6BC8001E6F}" sibTransId="{9F45B0B1-5F86-4F77-971B-064EFCB9FA04}"/>
    <dgm:cxn modelId="{B5E7102E-595F-45C0-9FE4-ADC2906960C6}" type="presParOf" srcId="{95F2A60C-FC53-4DAD-9B9C-A34675A9E148}" destId="{FBF8853C-8AF8-46EA-B917-AEF1310C7018}" srcOrd="0" destOrd="0" presId="urn:microsoft.com/office/officeart/2005/8/layout/vList2"/>
    <dgm:cxn modelId="{34FB654C-D43A-459B-B5D7-F2A449B7C0C6}" type="presParOf" srcId="{95F2A60C-FC53-4DAD-9B9C-A34675A9E148}" destId="{08271DC1-44A1-471E-A61C-001CB4500763}" srcOrd="1" destOrd="0" presId="urn:microsoft.com/office/officeart/2005/8/layout/vList2"/>
    <dgm:cxn modelId="{EED5F00F-73AC-4C39-998C-43A73053DD35}" type="presParOf" srcId="{95F2A60C-FC53-4DAD-9B9C-A34675A9E148}" destId="{38AD698C-A4F5-41F1-A78B-5B4AEE743D80}" srcOrd="2" destOrd="0" presId="urn:microsoft.com/office/officeart/2005/8/layout/vList2"/>
    <dgm:cxn modelId="{43357B3D-07EA-498A-81E3-6D4EA912BA51}" type="presParOf" srcId="{95F2A60C-FC53-4DAD-9B9C-A34675A9E148}" destId="{86ACEFC1-FDFD-417D-B863-2556F471B0DB}" srcOrd="3" destOrd="0" presId="urn:microsoft.com/office/officeart/2005/8/layout/vList2"/>
    <dgm:cxn modelId="{8E9168BD-A688-443A-876F-BC312D1DBBE2}" type="presParOf" srcId="{95F2A60C-FC53-4DAD-9B9C-A34675A9E148}" destId="{3B710F98-B431-4ACF-A897-7736D44C78FB}" srcOrd="4" destOrd="0" presId="urn:microsoft.com/office/officeart/2005/8/layout/vList2"/>
    <dgm:cxn modelId="{3B0372E2-DEB5-4793-A240-23779FBC1FFF}" type="presParOf" srcId="{95F2A60C-FC53-4DAD-9B9C-A34675A9E148}" destId="{5353470E-D582-4AEA-9B5E-53662B9AE225}" srcOrd="5" destOrd="0" presId="urn:microsoft.com/office/officeart/2005/8/layout/vList2"/>
    <dgm:cxn modelId="{0AB0A256-A196-4359-9BF3-5EFF65D6B551}" type="presParOf" srcId="{95F2A60C-FC53-4DAD-9B9C-A34675A9E148}" destId="{B6ADA60E-32C7-435E-9AB9-7ECCAD887AEE}" srcOrd="6" destOrd="0" presId="urn:microsoft.com/office/officeart/2005/8/layout/vList2"/>
    <dgm:cxn modelId="{496EA64D-DED3-45C9-A21D-813456E01A4A}" type="presParOf" srcId="{95F2A60C-FC53-4DAD-9B9C-A34675A9E148}" destId="{CBCDF605-E577-4D5D-9E4F-3B79915993C5}" srcOrd="7" destOrd="0" presId="urn:microsoft.com/office/officeart/2005/8/layout/vList2"/>
    <dgm:cxn modelId="{954F95DE-E9EB-4F18-9BD0-C5705F87A8FB}" type="presParOf" srcId="{95F2A60C-FC53-4DAD-9B9C-A34675A9E148}" destId="{46E9F64B-6EAF-4A10-A1D9-614802BFA126}" srcOrd="8" destOrd="0" presId="urn:microsoft.com/office/officeart/2005/8/layout/vList2"/>
    <dgm:cxn modelId="{89D48F78-A71B-4F92-86C1-AD5E99F774E5}" type="presParOf" srcId="{95F2A60C-FC53-4DAD-9B9C-A34675A9E148}" destId="{1D2AAA02-F871-4618-8A09-DD593E0C2FF3}" srcOrd="9" destOrd="0" presId="urn:microsoft.com/office/officeart/2005/8/layout/vList2"/>
    <dgm:cxn modelId="{F4CDBCF7-91F6-449D-B295-E81548FF32E3}" type="presParOf" srcId="{95F2A60C-FC53-4DAD-9B9C-A34675A9E148}" destId="{8B6F8929-A09A-4F3D-A749-DEE19465FC1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33F377-B541-45FE-82EC-AE4319AD574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5AEF654-F4AF-45B5-A550-CF04CB9DBE31}">
      <dgm:prSet phldrT="[Text]"/>
      <dgm:spPr/>
      <dgm:t>
        <a:bodyPr/>
        <a:lstStyle/>
        <a:p>
          <a:r>
            <a:rPr lang="en-US" dirty="0"/>
            <a:t>Do not qualify as fire walls</a:t>
          </a:r>
        </a:p>
      </dgm:t>
    </dgm:pt>
    <dgm:pt modelId="{46DAE4BF-D755-4F82-827F-501818D273C0}" type="parTrans" cxnId="{6BBEA83D-7ED5-4041-A06B-6C064BE29E55}">
      <dgm:prSet/>
      <dgm:spPr/>
      <dgm:t>
        <a:bodyPr/>
        <a:lstStyle/>
        <a:p>
          <a:endParaRPr lang="en-US"/>
        </a:p>
      </dgm:t>
    </dgm:pt>
    <dgm:pt modelId="{1639A24C-23CF-4466-A7BB-2E212B1E5975}" type="sibTrans" cxnId="{6BBEA83D-7ED5-4041-A06B-6C064BE29E55}">
      <dgm:prSet/>
      <dgm:spPr/>
      <dgm:t>
        <a:bodyPr/>
        <a:lstStyle/>
        <a:p>
          <a:endParaRPr lang="en-US"/>
        </a:p>
      </dgm:t>
    </dgm:pt>
    <dgm:pt modelId="{5CDB3321-9A86-4E50-94B3-1BD1E6632903}">
      <dgm:prSet phldrT="[Text]"/>
      <dgm:spPr/>
      <dgm:t>
        <a:bodyPr/>
        <a:lstStyle/>
        <a:p>
          <a:r>
            <a:rPr lang="en-US" dirty="0"/>
            <a:t>Frequently required for such applications as corridor walls and occupancy separations</a:t>
          </a:r>
        </a:p>
      </dgm:t>
    </dgm:pt>
    <dgm:pt modelId="{F5755330-5FA7-4AFD-9E98-8C114306113B}" type="parTrans" cxnId="{21890720-9586-487B-8415-914B8CED6651}">
      <dgm:prSet/>
      <dgm:spPr/>
      <dgm:t>
        <a:bodyPr/>
        <a:lstStyle/>
        <a:p>
          <a:endParaRPr lang="en-US"/>
        </a:p>
      </dgm:t>
    </dgm:pt>
    <dgm:pt modelId="{3A7DBA49-F7A4-4F2C-8266-86F4357E9D98}" type="sibTrans" cxnId="{21890720-9586-487B-8415-914B8CED6651}">
      <dgm:prSet/>
      <dgm:spPr/>
      <dgm:t>
        <a:bodyPr/>
        <a:lstStyle/>
        <a:p>
          <a:endParaRPr lang="en-US"/>
        </a:p>
      </dgm:t>
    </dgm:pt>
    <dgm:pt modelId="{76F38610-5578-4620-BEB4-0E02653528E7}">
      <dgm:prSet phldrT="[Text]"/>
      <dgm:spPr>
        <a:solidFill>
          <a:schemeClr val="accent6">
            <a:lumMod val="75000"/>
          </a:schemeClr>
        </a:solidFill>
      </dgm:spPr>
      <dgm:t>
        <a:bodyPr/>
        <a:lstStyle/>
        <a:p>
          <a:r>
            <a:rPr lang="en-US" dirty="0"/>
            <a:t>Materials chosen depend on the required fire resistance and the construction type of the building</a:t>
          </a:r>
        </a:p>
      </dgm:t>
    </dgm:pt>
    <dgm:pt modelId="{98B60AAB-4728-4ECC-9DE2-EAB67CE9DC5C}" type="parTrans" cxnId="{591E3916-3647-4A7E-AD5C-AC9F37698F3B}">
      <dgm:prSet/>
      <dgm:spPr/>
      <dgm:t>
        <a:bodyPr/>
        <a:lstStyle/>
        <a:p>
          <a:endParaRPr lang="en-US"/>
        </a:p>
      </dgm:t>
    </dgm:pt>
    <dgm:pt modelId="{D0846571-6458-4159-8C39-D9970921DF55}" type="sibTrans" cxnId="{591E3916-3647-4A7E-AD5C-AC9F37698F3B}">
      <dgm:prSet/>
      <dgm:spPr/>
      <dgm:t>
        <a:bodyPr/>
        <a:lstStyle/>
        <a:p>
          <a:endParaRPr lang="en-US"/>
        </a:p>
      </dgm:t>
    </dgm:pt>
    <dgm:pt modelId="{029FF9DF-2B45-4B86-A05B-A3B36F9FA03E}" type="pres">
      <dgm:prSet presAssocID="{2933F377-B541-45FE-82EC-AE4319AD574B}" presName="linear" presStyleCnt="0">
        <dgm:presLayoutVars>
          <dgm:animLvl val="lvl"/>
          <dgm:resizeHandles val="exact"/>
        </dgm:presLayoutVars>
      </dgm:prSet>
      <dgm:spPr/>
      <dgm:t>
        <a:bodyPr/>
        <a:lstStyle/>
        <a:p>
          <a:endParaRPr lang="en-US"/>
        </a:p>
      </dgm:t>
    </dgm:pt>
    <dgm:pt modelId="{82A0A924-1159-4F8F-95F4-F444755AE69E}" type="pres">
      <dgm:prSet presAssocID="{75AEF654-F4AF-45B5-A550-CF04CB9DBE31}" presName="parentText" presStyleLbl="node1" presStyleIdx="0" presStyleCnt="3">
        <dgm:presLayoutVars>
          <dgm:chMax val="0"/>
          <dgm:bulletEnabled val="1"/>
        </dgm:presLayoutVars>
      </dgm:prSet>
      <dgm:spPr/>
      <dgm:t>
        <a:bodyPr/>
        <a:lstStyle/>
        <a:p>
          <a:endParaRPr lang="en-US"/>
        </a:p>
      </dgm:t>
    </dgm:pt>
    <dgm:pt modelId="{64DB5EA8-3D71-4E57-B3E0-89C7BA9B229C}" type="pres">
      <dgm:prSet presAssocID="{1639A24C-23CF-4466-A7BB-2E212B1E5975}" presName="spacer" presStyleCnt="0"/>
      <dgm:spPr/>
    </dgm:pt>
    <dgm:pt modelId="{67192A27-52D1-42FB-9856-2F08AE2D163B}" type="pres">
      <dgm:prSet presAssocID="{5CDB3321-9A86-4E50-94B3-1BD1E6632903}" presName="parentText" presStyleLbl="node1" presStyleIdx="1" presStyleCnt="3">
        <dgm:presLayoutVars>
          <dgm:chMax val="0"/>
          <dgm:bulletEnabled val="1"/>
        </dgm:presLayoutVars>
      </dgm:prSet>
      <dgm:spPr/>
      <dgm:t>
        <a:bodyPr/>
        <a:lstStyle/>
        <a:p>
          <a:endParaRPr lang="en-US"/>
        </a:p>
      </dgm:t>
    </dgm:pt>
    <dgm:pt modelId="{EE92CB4C-2DA1-41DE-B136-3B347AFDDFC2}" type="pres">
      <dgm:prSet presAssocID="{3A7DBA49-F7A4-4F2C-8266-86F4357E9D98}" presName="spacer" presStyleCnt="0"/>
      <dgm:spPr/>
    </dgm:pt>
    <dgm:pt modelId="{067948FB-C080-41AD-9968-7308B6251094}" type="pres">
      <dgm:prSet presAssocID="{76F38610-5578-4620-BEB4-0E02653528E7}" presName="parentText" presStyleLbl="node1" presStyleIdx="2" presStyleCnt="3">
        <dgm:presLayoutVars>
          <dgm:chMax val="0"/>
          <dgm:bulletEnabled val="1"/>
        </dgm:presLayoutVars>
      </dgm:prSet>
      <dgm:spPr/>
      <dgm:t>
        <a:bodyPr/>
        <a:lstStyle/>
        <a:p>
          <a:endParaRPr lang="en-US"/>
        </a:p>
      </dgm:t>
    </dgm:pt>
  </dgm:ptLst>
  <dgm:cxnLst>
    <dgm:cxn modelId="{BC58AC0C-70DB-48EF-8868-76F0AAA6FAB8}" type="presOf" srcId="{76F38610-5578-4620-BEB4-0E02653528E7}" destId="{067948FB-C080-41AD-9968-7308B6251094}" srcOrd="0" destOrd="0" presId="urn:microsoft.com/office/officeart/2005/8/layout/vList2"/>
    <dgm:cxn modelId="{591E3916-3647-4A7E-AD5C-AC9F37698F3B}" srcId="{2933F377-B541-45FE-82EC-AE4319AD574B}" destId="{76F38610-5578-4620-BEB4-0E02653528E7}" srcOrd="2" destOrd="0" parTransId="{98B60AAB-4728-4ECC-9DE2-EAB67CE9DC5C}" sibTransId="{D0846571-6458-4159-8C39-D9970921DF55}"/>
    <dgm:cxn modelId="{320068E4-1DC9-483C-8E57-9D79145724E3}" type="presOf" srcId="{5CDB3321-9A86-4E50-94B3-1BD1E6632903}" destId="{67192A27-52D1-42FB-9856-2F08AE2D163B}" srcOrd="0" destOrd="0" presId="urn:microsoft.com/office/officeart/2005/8/layout/vList2"/>
    <dgm:cxn modelId="{6BBEA83D-7ED5-4041-A06B-6C064BE29E55}" srcId="{2933F377-B541-45FE-82EC-AE4319AD574B}" destId="{75AEF654-F4AF-45B5-A550-CF04CB9DBE31}" srcOrd="0" destOrd="0" parTransId="{46DAE4BF-D755-4F82-827F-501818D273C0}" sibTransId="{1639A24C-23CF-4466-A7BB-2E212B1E5975}"/>
    <dgm:cxn modelId="{C09732DA-51ED-41B3-BB41-92108EFD9DFC}" type="presOf" srcId="{2933F377-B541-45FE-82EC-AE4319AD574B}" destId="{029FF9DF-2B45-4B86-A05B-A3B36F9FA03E}" srcOrd="0" destOrd="0" presId="urn:microsoft.com/office/officeart/2005/8/layout/vList2"/>
    <dgm:cxn modelId="{21890720-9586-487B-8415-914B8CED6651}" srcId="{2933F377-B541-45FE-82EC-AE4319AD574B}" destId="{5CDB3321-9A86-4E50-94B3-1BD1E6632903}" srcOrd="1" destOrd="0" parTransId="{F5755330-5FA7-4AFD-9E98-8C114306113B}" sibTransId="{3A7DBA49-F7A4-4F2C-8266-86F4357E9D98}"/>
    <dgm:cxn modelId="{481F277A-908D-4BE7-93F7-19EBC2028FC5}" type="presOf" srcId="{75AEF654-F4AF-45B5-A550-CF04CB9DBE31}" destId="{82A0A924-1159-4F8F-95F4-F444755AE69E}" srcOrd="0" destOrd="0" presId="urn:microsoft.com/office/officeart/2005/8/layout/vList2"/>
    <dgm:cxn modelId="{ADF6448D-041E-4536-9439-2B145548C07E}" type="presParOf" srcId="{029FF9DF-2B45-4B86-A05B-A3B36F9FA03E}" destId="{82A0A924-1159-4F8F-95F4-F444755AE69E}" srcOrd="0" destOrd="0" presId="urn:microsoft.com/office/officeart/2005/8/layout/vList2"/>
    <dgm:cxn modelId="{FB116F7A-157E-4356-ADCB-7A2B598ECED3}" type="presParOf" srcId="{029FF9DF-2B45-4B86-A05B-A3B36F9FA03E}" destId="{64DB5EA8-3D71-4E57-B3E0-89C7BA9B229C}" srcOrd="1" destOrd="0" presId="urn:microsoft.com/office/officeart/2005/8/layout/vList2"/>
    <dgm:cxn modelId="{D6FB8660-97DE-47EF-AEE0-9623B0D4039A}" type="presParOf" srcId="{029FF9DF-2B45-4B86-A05B-A3B36F9FA03E}" destId="{67192A27-52D1-42FB-9856-2F08AE2D163B}" srcOrd="2" destOrd="0" presId="urn:microsoft.com/office/officeart/2005/8/layout/vList2"/>
    <dgm:cxn modelId="{E7660559-6B58-4C2F-B628-37629981E687}" type="presParOf" srcId="{029FF9DF-2B45-4B86-A05B-A3B36F9FA03E}" destId="{EE92CB4C-2DA1-41DE-B136-3B347AFDDFC2}" srcOrd="3" destOrd="0" presId="urn:microsoft.com/office/officeart/2005/8/layout/vList2"/>
    <dgm:cxn modelId="{89767EC6-9EB6-4B9A-A277-D6D5A0A2551E}" type="presParOf" srcId="{029FF9DF-2B45-4B86-A05B-A3B36F9FA03E}" destId="{067948FB-C080-41AD-9968-7308B625109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33F377-B541-45FE-82EC-AE4319AD574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75AEF654-F4AF-45B5-A550-CF04CB9DBE31}">
      <dgm:prSet phldrT="[Text]"/>
      <dgm:spPr/>
      <dgm:t>
        <a:bodyPr/>
        <a:lstStyle/>
        <a:p>
          <a:r>
            <a:rPr lang="en-US" dirty="0"/>
            <a:t>Gypsum wallboard</a:t>
          </a:r>
        </a:p>
      </dgm:t>
    </dgm:pt>
    <dgm:pt modelId="{46DAE4BF-D755-4F82-827F-501818D273C0}" type="parTrans" cxnId="{6BBEA83D-7ED5-4041-A06B-6C064BE29E55}">
      <dgm:prSet/>
      <dgm:spPr/>
      <dgm:t>
        <a:bodyPr/>
        <a:lstStyle/>
        <a:p>
          <a:endParaRPr lang="en-US"/>
        </a:p>
      </dgm:t>
    </dgm:pt>
    <dgm:pt modelId="{1639A24C-23CF-4466-A7BB-2E212B1E5975}" type="sibTrans" cxnId="{6BBEA83D-7ED5-4041-A06B-6C064BE29E55}">
      <dgm:prSet/>
      <dgm:spPr/>
      <dgm:t>
        <a:bodyPr/>
        <a:lstStyle/>
        <a:p>
          <a:endParaRPr lang="en-US"/>
        </a:p>
      </dgm:t>
    </dgm:pt>
    <dgm:pt modelId="{BB8B6F9F-BD8E-4050-9F7E-ADFD9ACEACE2}">
      <dgm:prSet phldrT="[Text]"/>
      <dgm:spPr/>
      <dgm:t>
        <a:bodyPr/>
        <a:lstStyle/>
        <a:p>
          <a:r>
            <a:rPr lang="en-US" dirty="0"/>
            <a:t>Concrete block</a:t>
          </a:r>
        </a:p>
      </dgm:t>
    </dgm:pt>
    <dgm:pt modelId="{44287BC7-0E8C-4B38-9ED5-78B6A67586B9}" type="parTrans" cxnId="{59FB8D57-B10F-4B82-ABF6-2D0CC51320B7}">
      <dgm:prSet/>
      <dgm:spPr/>
      <dgm:t>
        <a:bodyPr/>
        <a:lstStyle/>
        <a:p>
          <a:endParaRPr lang="en-US"/>
        </a:p>
      </dgm:t>
    </dgm:pt>
    <dgm:pt modelId="{91F0665C-AD98-4992-812B-549F9CC735B8}" type="sibTrans" cxnId="{59FB8D57-B10F-4B82-ABF6-2D0CC51320B7}">
      <dgm:prSet/>
      <dgm:spPr/>
      <dgm:t>
        <a:bodyPr/>
        <a:lstStyle/>
        <a:p>
          <a:endParaRPr lang="en-US"/>
        </a:p>
      </dgm:t>
    </dgm:pt>
    <dgm:pt modelId="{D3CCA2ED-E8B1-49B2-8ED0-712DFD94DE2E}">
      <dgm:prSet phldrT="[Text]"/>
      <dgm:spPr/>
      <dgm:t>
        <a:bodyPr/>
        <a:lstStyle/>
        <a:p>
          <a:r>
            <a:rPr lang="en-US" dirty="0"/>
            <a:t>Lath and plaster</a:t>
          </a:r>
        </a:p>
      </dgm:t>
    </dgm:pt>
    <dgm:pt modelId="{52932683-6176-48A2-800B-A985444155D0}" type="parTrans" cxnId="{982A236D-2B51-4723-8986-16986A6C6E6E}">
      <dgm:prSet/>
      <dgm:spPr/>
      <dgm:t>
        <a:bodyPr/>
        <a:lstStyle/>
        <a:p>
          <a:endParaRPr lang="en-US"/>
        </a:p>
      </dgm:t>
    </dgm:pt>
    <dgm:pt modelId="{B53034CE-E538-4AC8-BB4E-F50AB10FD3CF}" type="sibTrans" cxnId="{982A236D-2B51-4723-8986-16986A6C6E6E}">
      <dgm:prSet/>
      <dgm:spPr/>
      <dgm:t>
        <a:bodyPr/>
        <a:lstStyle/>
        <a:p>
          <a:endParaRPr lang="en-US"/>
        </a:p>
      </dgm:t>
    </dgm:pt>
    <dgm:pt modelId="{98658BE3-BCD2-4B66-8307-A544AB70218E}">
      <dgm:prSet phldrT="[Text]"/>
      <dgm:spPr>
        <a:solidFill>
          <a:schemeClr val="accent6">
            <a:lumMod val="75000"/>
          </a:schemeClr>
        </a:solidFill>
      </dgm:spPr>
      <dgm:t>
        <a:bodyPr/>
        <a:lstStyle/>
        <a:p>
          <a:r>
            <a:rPr lang="en-US" dirty="0"/>
            <a:t>Combinations of these and other materials</a:t>
          </a:r>
        </a:p>
      </dgm:t>
    </dgm:pt>
    <dgm:pt modelId="{6A48B569-3A6B-4A4C-84D3-D5673693DD3C}" type="parTrans" cxnId="{9B44F7AA-1FA0-4AEF-91B7-E80B1E23823D}">
      <dgm:prSet/>
      <dgm:spPr/>
      <dgm:t>
        <a:bodyPr/>
        <a:lstStyle/>
        <a:p>
          <a:endParaRPr lang="en-US"/>
        </a:p>
      </dgm:t>
    </dgm:pt>
    <dgm:pt modelId="{710CF969-C944-45CF-9F30-D3EF86594A25}" type="sibTrans" cxnId="{9B44F7AA-1FA0-4AEF-91B7-E80B1E23823D}">
      <dgm:prSet/>
      <dgm:spPr/>
      <dgm:t>
        <a:bodyPr/>
        <a:lstStyle/>
        <a:p>
          <a:endParaRPr lang="en-US"/>
        </a:p>
      </dgm:t>
    </dgm:pt>
    <dgm:pt modelId="{8771B125-A21C-461E-9EBA-C01D322C359E}" type="pres">
      <dgm:prSet presAssocID="{2933F377-B541-45FE-82EC-AE4319AD574B}" presName="diagram" presStyleCnt="0">
        <dgm:presLayoutVars>
          <dgm:dir/>
          <dgm:resizeHandles val="exact"/>
        </dgm:presLayoutVars>
      </dgm:prSet>
      <dgm:spPr/>
      <dgm:t>
        <a:bodyPr/>
        <a:lstStyle/>
        <a:p>
          <a:endParaRPr lang="en-US"/>
        </a:p>
      </dgm:t>
    </dgm:pt>
    <dgm:pt modelId="{0300D4EA-D5DA-4ECE-8E8C-9FF7206B9B39}" type="pres">
      <dgm:prSet presAssocID="{75AEF654-F4AF-45B5-A550-CF04CB9DBE31}" presName="node" presStyleLbl="node1" presStyleIdx="0" presStyleCnt="4">
        <dgm:presLayoutVars>
          <dgm:bulletEnabled val="1"/>
        </dgm:presLayoutVars>
      </dgm:prSet>
      <dgm:spPr/>
      <dgm:t>
        <a:bodyPr/>
        <a:lstStyle/>
        <a:p>
          <a:endParaRPr lang="en-US"/>
        </a:p>
      </dgm:t>
    </dgm:pt>
    <dgm:pt modelId="{776CBB53-3B48-4E86-BAFD-3D3B4C44174C}" type="pres">
      <dgm:prSet presAssocID="{1639A24C-23CF-4466-A7BB-2E212B1E5975}" presName="sibTrans" presStyleCnt="0"/>
      <dgm:spPr/>
    </dgm:pt>
    <dgm:pt modelId="{29BD08BA-C856-40A4-B776-781C40F0015A}" type="pres">
      <dgm:prSet presAssocID="{BB8B6F9F-BD8E-4050-9F7E-ADFD9ACEACE2}" presName="node" presStyleLbl="node1" presStyleIdx="1" presStyleCnt="4">
        <dgm:presLayoutVars>
          <dgm:bulletEnabled val="1"/>
        </dgm:presLayoutVars>
      </dgm:prSet>
      <dgm:spPr/>
      <dgm:t>
        <a:bodyPr/>
        <a:lstStyle/>
        <a:p>
          <a:endParaRPr lang="en-US"/>
        </a:p>
      </dgm:t>
    </dgm:pt>
    <dgm:pt modelId="{9F556F64-3ED1-46DD-8701-076295AE24EC}" type="pres">
      <dgm:prSet presAssocID="{91F0665C-AD98-4992-812B-549F9CC735B8}" presName="sibTrans" presStyleCnt="0"/>
      <dgm:spPr/>
    </dgm:pt>
    <dgm:pt modelId="{958928C9-A0C0-4581-A3D0-45ABA8527118}" type="pres">
      <dgm:prSet presAssocID="{D3CCA2ED-E8B1-49B2-8ED0-712DFD94DE2E}" presName="node" presStyleLbl="node1" presStyleIdx="2" presStyleCnt="4">
        <dgm:presLayoutVars>
          <dgm:bulletEnabled val="1"/>
        </dgm:presLayoutVars>
      </dgm:prSet>
      <dgm:spPr/>
      <dgm:t>
        <a:bodyPr/>
        <a:lstStyle/>
        <a:p>
          <a:endParaRPr lang="en-US"/>
        </a:p>
      </dgm:t>
    </dgm:pt>
    <dgm:pt modelId="{5E5E6900-A38C-43E4-BB40-BA907E30A0BA}" type="pres">
      <dgm:prSet presAssocID="{B53034CE-E538-4AC8-BB4E-F50AB10FD3CF}" presName="sibTrans" presStyleCnt="0"/>
      <dgm:spPr/>
    </dgm:pt>
    <dgm:pt modelId="{24D46440-B94C-4D40-B41E-B6FC3815B178}" type="pres">
      <dgm:prSet presAssocID="{98658BE3-BCD2-4B66-8307-A544AB70218E}" presName="node" presStyleLbl="node1" presStyleIdx="3" presStyleCnt="4">
        <dgm:presLayoutVars>
          <dgm:bulletEnabled val="1"/>
        </dgm:presLayoutVars>
      </dgm:prSet>
      <dgm:spPr/>
      <dgm:t>
        <a:bodyPr/>
        <a:lstStyle/>
        <a:p>
          <a:endParaRPr lang="en-US"/>
        </a:p>
      </dgm:t>
    </dgm:pt>
  </dgm:ptLst>
  <dgm:cxnLst>
    <dgm:cxn modelId="{FD769FD4-AB44-4961-BF99-1A93CF9FFD78}" type="presOf" srcId="{75AEF654-F4AF-45B5-A550-CF04CB9DBE31}" destId="{0300D4EA-D5DA-4ECE-8E8C-9FF7206B9B39}" srcOrd="0" destOrd="0" presId="urn:microsoft.com/office/officeart/2005/8/layout/default"/>
    <dgm:cxn modelId="{E9F84CFF-E04D-4AA3-AE95-BF5008B27EFB}" type="presOf" srcId="{BB8B6F9F-BD8E-4050-9F7E-ADFD9ACEACE2}" destId="{29BD08BA-C856-40A4-B776-781C40F0015A}" srcOrd="0" destOrd="0" presId="urn:microsoft.com/office/officeart/2005/8/layout/default"/>
    <dgm:cxn modelId="{92979284-E30C-4481-98A7-2F64284874DB}" type="presOf" srcId="{98658BE3-BCD2-4B66-8307-A544AB70218E}" destId="{24D46440-B94C-4D40-B41E-B6FC3815B178}" srcOrd="0" destOrd="0" presId="urn:microsoft.com/office/officeart/2005/8/layout/default"/>
    <dgm:cxn modelId="{59FB8D57-B10F-4B82-ABF6-2D0CC51320B7}" srcId="{2933F377-B541-45FE-82EC-AE4319AD574B}" destId="{BB8B6F9F-BD8E-4050-9F7E-ADFD9ACEACE2}" srcOrd="1" destOrd="0" parTransId="{44287BC7-0E8C-4B38-9ED5-78B6A67586B9}" sibTransId="{91F0665C-AD98-4992-812B-549F9CC735B8}"/>
    <dgm:cxn modelId="{D45BF7BC-1652-49E5-A1E8-81BE118C8C24}" type="presOf" srcId="{2933F377-B541-45FE-82EC-AE4319AD574B}" destId="{8771B125-A21C-461E-9EBA-C01D322C359E}" srcOrd="0" destOrd="0" presId="urn:microsoft.com/office/officeart/2005/8/layout/default"/>
    <dgm:cxn modelId="{6BBEA83D-7ED5-4041-A06B-6C064BE29E55}" srcId="{2933F377-B541-45FE-82EC-AE4319AD574B}" destId="{75AEF654-F4AF-45B5-A550-CF04CB9DBE31}" srcOrd="0" destOrd="0" parTransId="{46DAE4BF-D755-4F82-827F-501818D273C0}" sibTransId="{1639A24C-23CF-4466-A7BB-2E212B1E5975}"/>
    <dgm:cxn modelId="{982A236D-2B51-4723-8986-16986A6C6E6E}" srcId="{2933F377-B541-45FE-82EC-AE4319AD574B}" destId="{D3CCA2ED-E8B1-49B2-8ED0-712DFD94DE2E}" srcOrd="2" destOrd="0" parTransId="{52932683-6176-48A2-800B-A985444155D0}" sibTransId="{B53034CE-E538-4AC8-BB4E-F50AB10FD3CF}"/>
    <dgm:cxn modelId="{9B44F7AA-1FA0-4AEF-91B7-E80B1E23823D}" srcId="{2933F377-B541-45FE-82EC-AE4319AD574B}" destId="{98658BE3-BCD2-4B66-8307-A544AB70218E}" srcOrd="3" destOrd="0" parTransId="{6A48B569-3A6B-4A4C-84D3-D5673693DD3C}" sibTransId="{710CF969-C944-45CF-9F30-D3EF86594A25}"/>
    <dgm:cxn modelId="{F1A2AB67-67F4-4BC0-B265-08E1DF80289C}" type="presOf" srcId="{D3CCA2ED-E8B1-49B2-8ED0-712DFD94DE2E}" destId="{958928C9-A0C0-4581-A3D0-45ABA8527118}" srcOrd="0" destOrd="0" presId="urn:microsoft.com/office/officeart/2005/8/layout/default"/>
    <dgm:cxn modelId="{741C4EBB-4250-47C4-9F85-02DC2897B668}" type="presParOf" srcId="{8771B125-A21C-461E-9EBA-C01D322C359E}" destId="{0300D4EA-D5DA-4ECE-8E8C-9FF7206B9B39}" srcOrd="0" destOrd="0" presId="urn:microsoft.com/office/officeart/2005/8/layout/default"/>
    <dgm:cxn modelId="{FE6FD7A9-0083-4815-84BD-1FDA7C642660}" type="presParOf" srcId="{8771B125-A21C-461E-9EBA-C01D322C359E}" destId="{776CBB53-3B48-4E86-BAFD-3D3B4C44174C}" srcOrd="1" destOrd="0" presId="urn:microsoft.com/office/officeart/2005/8/layout/default"/>
    <dgm:cxn modelId="{12B20725-89A3-4936-9F87-88359B13472B}" type="presParOf" srcId="{8771B125-A21C-461E-9EBA-C01D322C359E}" destId="{29BD08BA-C856-40A4-B776-781C40F0015A}" srcOrd="2" destOrd="0" presId="urn:microsoft.com/office/officeart/2005/8/layout/default"/>
    <dgm:cxn modelId="{091B18D1-772C-4D1E-AFE8-B481E029D8B9}" type="presParOf" srcId="{8771B125-A21C-461E-9EBA-C01D322C359E}" destId="{9F556F64-3ED1-46DD-8701-076295AE24EC}" srcOrd="3" destOrd="0" presId="urn:microsoft.com/office/officeart/2005/8/layout/default"/>
    <dgm:cxn modelId="{776B4ACF-2F11-4F45-8336-D6B8AD83D868}" type="presParOf" srcId="{8771B125-A21C-461E-9EBA-C01D322C359E}" destId="{958928C9-A0C0-4581-A3D0-45ABA8527118}" srcOrd="4" destOrd="0" presId="urn:microsoft.com/office/officeart/2005/8/layout/default"/>
    <dgm:cxn modelId="{DDADB4A0-1A2A-41D7-9A1B-AF6A8CEDFB30}" type="presParOf" srcId="{8771B125-A21C-461E-9EBA-C01D322C359E}" destId="{5E5E6900-A38C-43E4-BB40-BA907E30A0BA}" srcOrd="5" destOrd="0" presId="urn:microsoft.com/office/officeart/2005/8/layout/default"/>
    <dgm:cxn modelId="{D8569134-1F07-4BEB-9F4C-3F9AF35CF771}" type="presParOf" srcId="{8771B125-A21C-461E-9EBA-C01D322C359E}" destId="{24D46440-B94C-4D40-B41E-B6FC3815B17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09E45D8-D943-4CD0-ACBE-2947BFC5957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87269FC-11E7-4F03-A1F1-FD1302FB24E5}">
      <dgm:prSet phldrT="[Text]"/>
      <dgm:spPr/>
      <dgm:t>
        <a:bodyPr/>
        <a:lstStyle/>
        <a:p>
          <a:r>
            <a:rPr lang="en-US" dirty="0"/>
            <a:t>May not extend continuously through a building</a:t>
          </a:r>
        </a:p>
      </dgm:t>
    </dgm:pt>
    <dgm:pt modelId="{B39A6217-9E8A-4101-A105-180390E58E67}" type="parTrans" cxnId="{CF13CA24-96B6-46B6-ABC7-6FB8EBEB83DA}">
      <dgm:prSet/>
      <dgm:spPr/>
      <dgm:t>
        <a:bodyPr/>
        <a:lstStyle/>
        <a:p>
          <a:endParaRPr lang="en-US"/>
        </a:p>
      </dgm:t>
    </dgm:pt>
    <dgm:pt modelId="{808AAE1E-0D91-4307-BE68-376A1FCB7423}" type="sibTrans" cxnId="{CF13CA24-96B6-46B6-ABC7-6FB8EBEB83DA}">
      <dgm:prSet/>
      <dgm:spPr/>
      <dgm:t>
        <a:bodyPr/>
        <a:lstStyle/>
        <a:p>
          <a:endParaRPr lang="en-US"/>
        </a:p>
      </dgm:t>
    </dgm:pt>
    <dgm:pt modelId="{0D142FFC-854B-4A74-8A7C-E5C171F5FF25}">
      <dgm:prSet phldrT="[Text]"/>
      <dgm:spPr/>
      <dgm:t>
        <a:bodyPr/>
        <a:lstStyle/>
        <a:p>
          <a:r>
            <a:rPr lang="en-US" dirty="0"/>
            <a:t>Erected from a floor to the underside of the floor or roof above or to the bottom of a fire-rated floor/ceiling assembly</a:t>
          </a:r>
        </a:p>
      </dgm:t>
    </dgm:pt>
    <dgm:pt modelId="{82A6F4F4-881D-44E2-BAA5-741146616D50}" type="parTrans" cxnId="{B5839BDB-D163-48A9-8234-3678F4B9A025}">
      <dgm:prSet/>
      <dgm:spPr/>
      <dgm:t>
        <a:bodyPr/>
        <a:lstStyle/>
        <a:p>
          <a:endParaRPr lang="en-US"/>
        </a:p>
      </dgm:t>
    </dgm:pt>
    <dgm:pt modelId="{1BF3521B-AAA2-4A1C-A853-4CB6E9E21A76}" type="sibTrans" cxnId="{B5839BDB-D163-48A9-8234-3678F4B9A025}">
      <dgm:prSet/>
      <dgm:spPr/>
      <dgm:t>
        <a:bodyPr/>
        <a:lstStyle/>
        <a:p>
          <a:endParaRPr lang="en-US"/>
        </a:p>
      </dgm:t>
    </dgm:pt>
    <dgm:pt modelId="{45DB8F2B-A15A-4C25-8513-522265C2A2D8}">
      <dgm:prSet phldrT="[Text]"/>
      <dgm:spPr/>
      <dgm:t>
        <a:bodyPr/>
        <a:lstStyle/>
        <a:p>
          <a:r>
            <a:rPr lang="en-US" dirty="0"/>
            <a:t>Typically 1-hour-rated structures</a:t>
          </a:r>
        </a:p>
      </dgm:t>
    </dgm:pt>
    <dgm:pt modelId="{0089B1A9-B8DB-4C1F-9F2F-ECAC0E60EF6C}" type="parTrans" cxnId="{28A6BA66-2AEB-40F6-B7ED-39CF31C51AED}">
      <dgm:prSet/>
      <dgm:spPr/>
      <dgm:t>
        <a:bodyPr/>
        <a:lstStyle/>
        <a:p>
          <a:endParaRPr lang="en-US"/>
        </a:p>
      </dgm:t>
    </dgm:pt>
    <dgm:pt modelId="{BD3EC920-7351-47B7-99BC-727BBF483B28}" type="sibTrans" cxnId="{28A6BA66-2AEB-40F6-B7ED-39CF31C51AED}">
      <dgm:prSet/>
      <dgm:spPr/>
      <dgm:t>
        <a:bodyPr/>
        <a:lstStyle/>
        <a:p>
          <a:endParaRPr lang="en-US"/>
        </a:p>
      </dgm:t>
    </dgm:pt>
    <dgm:pt modelId="{8D013379-ABD7-428D-9998-EF27CE2EAC08}" type="pres">
      <dgm:prSet presAssocID="{D09E45D8-D943-4CD0-ACBE-2947BFC5957E}" presName="linear" presStyleCnt="0">
        <dgm:presLayoutVars>
          <dgm:animLvl val="lvl"/>
          <dgm:resizeHandles val="exact"/>
        </dgm:presLayoutVars>
      </dgm:prSet>
      <dgm:spPr/>
      <dgm:t>
        <a:bodyPr/>
        <a:lstStyle/>
        <a:p>
          <a:endParaRPr lang="en-US"/>
        </a:p>
      </dgm:t>
    </dgm:pt>
    <dgm:pt modelId="{87AF9782-B6DE-49EA-8B2D-B7E378F08CFA}" type="pres">
      <dgm:prSet presAssocID="{A87269FC-11E7-4F03-A1F1-FD1302FB24E5}" presName="parentText" presStyleLbl="node1" presStyleIdx="0" presStyleCnt="3">
        <dgm:presLayoutVars>
          <dgm:chMax val="0"/>
          <dgm:bulletEnabled val="1"/>
        </dgm:presLayoutVars>
      </dgm:prSet>
      <dgm:spPr/>
      <dgm:t>
        <a:bodyPr/>
        <a:lstStyle/>
        <a:p>
          <a:endParaRPr lang="en-US"/>
        </a:p>
      </dgm:t>
    </dgm:pt>
    <dgm:pt modelId="{0089EB02-9DDA-43BF-BBD4-2DC5CD365137}" type="pres">
      <dgm:prSet presAssocID="{808AAE1E-0D91-4307-BE68-376A1FCB7423}" presName="spacer" presStyleCnt="0"/>
      <dgm:spPr/>
      <dgm:t>
        <a:bodyPr/>
        <a:lstStyle/>
        <a:p>
          <a:endParaRPr lang="en-US"/>
        </a:p>
      </dgm:t>
    </dgm:pt>
    <dgm:pt modelId="{48F8029D-85AB-4063-BFC6-51AED982E814}" type="pres">
      <dgm:prSet presAssocID="{0D142FFC-854B-4A74-8A7C-E5C171F5FF25}" presName="parentText" presStyleLbl="node1" presStyleIdx="1" presStyleCnt="3">
        <dgm:presLayoutVars>
          <dgm:chMax val="0"/>
          <dgm:bulletEnabled val="1"/>
        </dgm:presLayoutVars>
      </dgm:prSet>
      <dgm:spPr/>
      <dgm:t>
        <a:bodyPr/>
        <a:lstStyle/>
        <a:p>
          <a:endParaRPr lang="en-US"/>
        </a:p>
      </dgm:t>
    </dgm:pt>
    <dgm:pt modelId="{EF8A50BC-C478-4C99-A31F-7C1C8F80B032}" type="pres">
      <dgm:prSet presAssocID="{1BF3521B-AAA2-4A1C-A853-4CB6E9E21A76}" presName="spacer" presStyleCnt="0"/>
      <dgm:spPr/>
      <dgm:t>
        <a:bodyPr/>
        <a:lstStyle/>
        <a:p>
          <a:endParaRPr lang="en-US"/>
        </a:p>
      </dgm:t>
    </dgm:pt>
    <dgm:pt modelId="{823485D5-4EA9-42E4-888B-965A2446C93C}" type="pres">
      <dgm:prSet presAssocID="{45DB8F2B-A15A-4C25-8513-522265C2A2D8}" presName="parentText" presStyleLbl="node1" presStyleIdx="2" presStyleCnt="3">
        <dgm:presLayoutVars>
          <dgm:chMax val="0"/>
          <dgm:bulletEnabled val="1"/>
        </dgm:presLayoutVars>
      </dgm:prSet>
      <dgm:spPr/>
      <dgm:t>
        <a:bodyPr/>
        <a:lstStyle/>
        <a:p>
          <a:endParaRPr lang="en-US"/>
        </a:p>
      </dgm:t>
    </dgm:pt>
  </dgm:ptLst>
  <dgm:cxnLst>
    <dgm:cxn modelId="{28A6BA66-2AEB-40F6-B7ED-39CF31C51AED}" srcId="{D09E45D8-D943-4CD0-ACBE-2947BFC5957E}" destId="{45DB8F2B-A15A-4C25-8513-522265C2A2D8}" srcOrd="2" destOrd="0" parTransId="{0089B1A9-B8DB-4C1F-9F2F-ECAC0E60EF6C}" sibTransId="{BD3EC920-7351-47B7-99BC-727BBF483B28}"/>
    <dgm:cxn modelId="{EAF88334-3D97-464D-B898-830AB4CAE34B}" type="presOf" srcId="{0D142FFC-854B-4A74-8A7C-E5C171F5FF25}" destId="{48F8029D-85AB-4063-BFC6-51AED982E814}" srcOrd="0" destOrd="0" presId="urn:microsoft.com/office/officeart/2005/8/layout/vList2"/>
    <dgm:cxn modelId="{315677EC-B3E6-4A9E-A9C3-48472866F9A5}" type="presOf" srcId="{D09E45D8-D943-4CD0-ACBE-2947BFC5957E}" destId="{8D013379-ABD7-428D-9998-EF27CE2EAC08}" srcOrd="0" destOrd="0" presId="urn:microsoft.com/office/officeart/2005/8/layout/vList2"/>
    <dgm:cxn modelId="{CF13CA24-96B6-46B6-ABC7-6FB8EBEB83DA}" srcId="{D09E45D8-D943-4CD0-ACBE-2947BFC5957E}" destId="{A87269FC-11E7-4F03-A1F1-FD1302FB24E5}" srcOrd="0" destOrd="0" parTransId="{B39A6217-9E8A-4101-A105-180390E58E67}" sibTransId="{808AAE1E-0D91-4307-BE68-376A1FCB7423}"/>
    <dgm:cxn modelId="{B5839BDB-D163-48A9-8234-3678F4B9A025}" srcId="{D09E45D8-D943-4CD0-ACBE-2947BFC5957E}" destId="{0D142FFC-854B-4A74-8A7C-E5C171F5FF25}" srcOrd="1" destOrd="0" parTransId="{82A6F4F4-881D-44E2-BAA5-741146616D50}" sibTransId="{1BF3521B-AAA2-4A1C-A853-4CB6E9E21A76}"/>
    <dgm:cxn modelId="{20CD8FBE-8978-4649-8A36-E5A7D5FB3F9D}" type="presOf" srcId="{A87269FC-11E7-4F03-A1F1-FD1302FB24E5}" destId="{87AF9782-B6DE-49EA-8B2D-B7E378F08CFA}" srcOrd="0" destOrd="0" presId="urn:microsoft.com/office/officeart/2005/8/layout/vList2"/>
    <dgm:cxn modelId="{92CE0BB9-11DF-4A89-B031-7D47E185A0C9}" type="presOf" srcId="{45DB8F2B-A15A-4C25-8513-522265C2A2D8}" destId="{823485D5-4EA9-42E4-888B-965A2446C93C}" srcOrd="0" destOrd="0" presId="urn:microsoft.com/office/officeart/2005/8/layout/vList2"/>
    <dgm:cxn modelId="{DDA1AAD3-B791-4D34-A142-EEB5612A284F}" type="presParOf" srcId="{8D013379-ABD7-428D-9998-EF27CE2EAC08}" destId="{87AF9782-B6DE-49EA-8B2D-B7E378F08CFA}" srcOrd="0" destOrd="0" presId="urn:microsoft.com/office/officeart/2005/8/layout/vList2"/>
    <dgm:cxn modelId="{32C0F935-79A2-4C02-99EE-970E6C55B79B}" type="presParOf" srcId="{8D013379-ABD7-428D-9998-EF27CE2EAC08}" destId="{0089EB02-9DDA-43BF-BBD4-2DC5CD365137}" srcOrd="1" destOrd="0" presId="urn:microsoft.com/office/officeart/2005/8/layout/vList2"/>
    <dgm:cxn modelId="{262287F3-6562-4DC8-89D3-5C4B2ED73879}" type="presParOf" srcId="{8D013379-ABD7-428D-9998-EF27CE2EAC08}" destId="{48F8029D-85AB-4063-BFC6-51AED982E814}" srcOrd="2" destOrd="0" presId="urn:microsoft.com/office/officeart/2005/8/layout/vList2"/>
    <dgm:cxn modelId="{0C49BA8C-3643-4E9E-954E-0CE128B6E192}" type="presParOf" srcId="{8D013379-ABD7-428D-9998-EF27CE2EAC08}" destId="{EF8A50BC-C478-4C99-A31F-7C1C8F80B032}" srcOrd="3" destOrd="0" presId="urn:microsoft.com/office/officeart/2005/8/layout/vList2"/>
    <dgm:cxn modelId="{0894BDED-5FCD-49FF-9139-23CD247ECD00}" type="presParOf" srcId="{8D013379-ABD7-428D-9998-EF27CE2EAC08}" destId="{823485D5-4EA9-42E4-888B-965A2446C93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6A0E132-5563-4727-8E4C-6BCD54819E8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313F788-581D-4CD2-826F-053301AA65A1}">
      <dgm:prSet phldrT="[Text]" custT="1"/>
      <dgm:spPr/>
      <dgm:t>
        <a:bodyPr/>
        <a:lstStyle/>
        <a:p>
          <a:r>
            <a:rPr lang="en-US" sz="2400" dirty="0"/>
            <a:t>Construction</a:t>
          </a:r>
        </a:p>
      </dgm:t>
    </dgm:pt>
    <dgm:pt modelId="{66B0BD67-655F-4F25-8125-70FC3BC0BB7C}" type="parTrans" cxnId="{FE532028-838E-4AE5-8975-1EE0B40E8435}">
      <dgm:prSet/>
      <dgm:spPr/>
      <dgm:t>
        <a:bodyPr/>
        <a:lstStyle/>
        <a:p>
          <a:endParaRPr lang="en-US"/>
        </a:p>
      </dgm:t>
    </dgm:pt>
    <dgm:pt modelId="{D2FC4E65-FCBA-4065-AFC3-1AEA7E23B445}" type="sibTrans" cxnId="{FE532028-838E-4AE5-8975-1EE0B40E8435}">
      <dgm:prSet/>
      <dgm:spPr/>
      <dgm:t>
        <a:bodyPr/>
        <a:lstStyle/>
        <a:p>
          <a:endParaRPr lang="en-US"/>
        </a:p>
      </dgm:t>
    </dgm:pt>
    <dgm:pt modelId="{3C4A314D-5639-48B7-8E1B-279F406A365B}">
      <dgm:prSet phldrT="[Text]" custT="1"/>
      <dgm:spPr/>
      <dgm:t>
        <a:bodyPr/>
        <a:lstStyle/>
        <a:p>
          <a:r>
            <a:rPr lang="en-US" sz="2400" dirty="0"/>
            <a:t>Fire-resistance</a:t>
          </a:r>
        </a:p>
      </dgm:t>
    </dgm:pt>
    <dgm:pt modelId="{CE9BB9C7-C8CB-400C-BA4C-9F8EA473769C}" type="parTrans" cxnId="{02AA657B-50B6-4558-B59F-5067181169CC}">
      <dgm:prSet/>
      <dgm:spPr/>
      <dgm:t>
        <a:bodyPr/>
        <a:lstStyle/>
        <a:p>
          <a:endParaRPr lang="en-US"/>
        </a:p>
      </dgm:t>
    </dgm:pt>
    <dgm:pt modelId="{A6573505-A254-452B-A183-AAF9E61C7CBC}" type="sibTrans" cxnId="{02AA657B-50B6-4558-B59F-5067181169CC}">
      <dgm:prSet/>
      <dgm:spPr/>
      <dgm:t>
        <a:bodyPr/>
        <a:lstStyle/>
        <a:p>
          <a:endParaRPr lang="en-US"/>
        </a:p>
      </dgm:t>
    </dgm:pt>
    <dgm:pt modelId="{1C8C1BCA-D86D-4272-B425-9C39EA304B46}">
      <dgm:prSet phldrT="[Text]" custT="1"/>
      <dgm:spPr/>
      <dgm:t>
        <a:bodyPr/>
        <a:lstStyle/>
        <a:p>
          <a:r>
            <a:rPr lang="en-US" sz="2400" dirty="0"/>
            <a:t>Fire barrier uses</a:t>
          </a:r>
        </a:p>
      </dgm:t>
    </dgm:pt>
    <dgm:pt modelId="{0D9A5963-AF92-40B5-B157-A6687C057422}" type="parTrans" cxnId="{830EC31E-E28B-4186-8473-B702E16C24BD}">
      <dgm:prSet/>
      <dgm:spPr/>
      <dgm:t>
        <a:bodyPr/>
        <a:lstStyle/>
        <a:p>
          <a:endParaRPr lang="en-US"/>
        </a:p>
      </dgm:t>
    </dgm:pt>
    <dgm:pt modelId="{E84742C8-A448-4F71-AAD4-8874B0F89780}" type="sibTrans" cxnId="{830EC31E-E28B-4186-8473-B702E16C24BD}">
      <dgm:prSet/>
      <dgm:spPr/>
      <dgm:t>
        <a:bodyPr/>
        <a:lstStyle/>
        <a:p>
          <a:endParaRPr lang="en-US"/>
        </a:p>
      </dgm:t>
    </dgm:pt>
    <dgm:pt modelId="{7CE6D9A5-8B36-481C-B078-46DA744BC7EE}">
      <dgm:prSet phldrT="[Text]" custT="1"/>
      <dgm:spPr/>
      <dgm:t>
        <a:bodyPr/>
        <a:lstStyle/>
        <a:p>
          <a:r>
            <a:rPr lang="en-US" sz="2000" dirty="0"/>
            <a:t>Identical to fire partitions except they are required to terminate at the floor or roof deck</a:t>
          </a:r>
        </a:p>
      </dgm:t>
    </dgm:pt>
    <dgm:pt modelId="{B57B5CDA-DBCD-45F6-9232-C7387C69F5B6}" type="parTrans" cxnId="{13F113AB-EC16-4C5D-B678-BD6EFA6662E0}">
      <dgm:prSet/>
      <dgm:spPr/>
      <dgm:t>
        <a:bodyPr/>
        <a:lstStyle/>
        <a:p>
          <a:endParaRPr lang="en-US"/>
        </a:p>
      </dgm:t>
    </dgm:pt>
    <dgm:pt modelId="{8A4E5A31-B221-4292-97A8-9A65C65F5270}" type="sibTrans" cxnId="{13F113AB-EC16-4C5D-B678-BD6EFA6662E0}">
      <dgm:prSet/>
      <dgm:spPr/>
      <dgm:t>
        <a:bodyPr/>
        <a:lstStyle/>
        <a:p>
          <a:endParaRPr lang="en-US"/>
        </a:p>
      </dgm:t>
    </dgm:pt>
    <dgm:pt modelId="{29BEBE43-6417-49DA-A77A-555E51EDAAE2}">
      <dgm:prSet phldrT="[Text]" custT="1"/>
      <dgm:spPr/>
      <dgm:t>
        <a:bodyPr/>
        <a:lstStyle/>
        <a:p>
          <a:r>
            <a:rPr lang="en-US" sz="2000" dirty="0" smtClean="0"/>
            <a:t>Greater </a:t>
          </a:r>
          <a:r>
            <a:rPr lang="en-US" sz="2000" dirty="0"/>
            <a:t>fire-resistance requirements and can be</a:t>
          </a:r>
          <a:r>
            <a:rPr lang="en-US" sz="2000" b="1" dirty="0"/>
            <a:t> </a:t>
          </a:r>
          <a:br>
            <a:rPr lang="en-US" sz="2000" b="1" dirty="0"/>
          </a:br>
          <a:r>
            <a:rPr lang="en-US" sz="2000" b="0" dirty="0"/>
            <a:t>1</a:t>
          </a:r>
          <a:r>
            <a:rPr lang="en-US" sz="2000" dirty="0"/>
            <a:t>- to 4-hour-rated structures</a:t>
          </a:r>
        </a:p>
      </dgm:t>
    </dgm:pt>
    <dgm:pt modelId="{37A4224C-69F7-443F-986C-173241896BA7}" type="parTrans" cxnId="{7A702CDC-2DF3-452F-9E2C-CA3818014283}">
      <dgm:prSet/>
      <dgm:spPr/>
      <dgm:t>
        <a:bodyPr/>
        <a:lstStyle/>
        <a:p>
          <a:endParaRPr lang="en-US"/>
        </a:p>
      </dgm:t>
    </dgm:pt>
    <dgm:pt modelId="{9CB4A6C4-BBC7-4EA3-8E1B-9BD680CCB81F}" type="sibTrans" cxnId="{7A702CDC-2DF3-452F-9E2C-CA3818014283}">
      <dgm:prSet/>
      <dgm:spPr/>
      <dgm:t>
        <a:bodyPr/>
        <a:lstStyle/>
        <a:p>
          <a:endParaRPr lang="en-US"/>
        </a:p>
      </dgm:t>
    </dgm:pt>
    <dgm:pt modelId="{E0FAC17A-4BA9-4CEB-AFDA-429A87F28125}">
      <dgm:prSet phldrT="[Text]" custT="1"/>
      <dgm:spPr/>
      <dgm:t>
        <a:bodyPr/>
        <a:lstStyle/>
        <a:p>
          <a:r>
            <a:rPr lang="en-US" sz="2000" dirty="0"/>
            <a:t>Area separation</a:t>
          </a:r>
        </a:p>
      </dgm:t>
    </dgm:pt>
    <dgm:pt modelId="{4365BB5F-B302-41F6-8CB9-40C0934DB433}" type="parTrans" cxnId="{67CD7BD0-2065-47D7-89AB-B8C257D855E3}">
      <dgm:prSet/>
      <dgm:spPr/>
      <dgm:t>
        <a:bodyPr/>
        <a:lstStyle/>
        <a:p>
          <a:endParaRPr lang="en-US"/>
        </a:p>
      </dgm:t>
    </dgm:pt>
    <dgm:pt modelId="{9C3139A3-279D-49A1-BF4C-C463A3AB3CFA}" type="sibTrans" cxnId="{67CD7BD0-2065-47D7-89AB-B8C257D855E3}">
      <dgm:prSet/>
      <dgm:spPr/>
      <dgm:t>
        <a:bodyPr/>
        <a:lstStyle/>
        <a:p>
          <a:endParaRPr lang="en-US"/>
        </a:p>
      </dgm:t>
    </dgm:pt>
    <dgm:pt modelId="{9890D41E-7251-4AF1-B55D-2662C69EDD0B}">
      <dgm:prSet phldrT="[Text]" custT="1"/>
      <dgm:spPr/>
      <dgm:t>
        <a:bodyPr/>
        <a:lstStyle/>
        <a:p>
          <a:r>
            <a:rPr lang="en-US" sz="2000" dirty="0"/>
            <a:t>Hazard protection</a:t>
          </a:r>
        </a:p>
      </dgm:t>
    </dgm:pt>
    <dgm:pt modelId="{E2E4819B-CAAD-4CFB-8B70-D4D3C43E8C3C}" type="parTrans" cxnId="{6D020C8C-9DD5-4605-B8C4-530B3255767F}">
      <dgm:prSet/>
      <dgm:spPr/>
      <dgm:t>
        <a:bodyPr/>
        <a:lstStyle/>
        <a:p>
          <a:endParaRPr lang="en-US"/>
        </a:p>
      </dgm:t>
    </dgm:pt>
    <dgm:pt modelId="{47C92994-586A-4F65-922A-7F56EFDAE209}" type="sibTrans" cxnId="{6D020C8C-9DD5-4605-B8C4-530B3255767F}">
      <dgm:prSet/>
      <dgm:spPr/>
      <dgm:t>
        <a:bodyPr/>
        <a:lstStyle/>
        <a:p>
          <a:endParaRPr lang="en-US"/>
        </a:p>
      </dgm:t>
    </dgm:pt>
    <dgm:pt modelId="{F8BA95B3-0CE0-427A-B496-6AFE287D6D2D}">
      <dgm:prSet phldrT="[Text]" custT="1"/>
      <dgm:spPr/>
      <dgm:t>
        <a:bodyPr/>
        <a:lstStyle/>
        <a:p>
          <a:r>
            <a:rPr lang="en-US" sz="2000" dirty="0"/>
            <a:t>Stairwells</a:t>
          </a:r>
        </a:p>
      </dgm:t>
    </dgm:pt>
    <dgm:pt modelId="{E3D149D6-1312-4B32-91D4-DD1B492B8DA6}" type="parTrans" cxnId="{0341E24F-F38D-4EDD-A040-759062B2C364}">
      <dgm:prSet/>
      <dgm:spPr/>
      <dgm:t>
        <a:bodyPr/>
        <a:lstStyle/>
        <a:p>
          <a:endParaRPr lang="en-US"/>
        </a:p>
      </dgm:t>
    </dgm:pt>
    <dgm:pt modelId="{0223AED0-78CF-4D2E-B801-C1DA3AA7A02D}" type="sibTrans" cxnId="{0341E24F-F38D-4EDD-A040-759062B2C364}">
      <dgm:prSet/>
      <dgm:spPr/>
      <dgm:t>
        <a:bodyPr/>
        <a:lstStyle/>
        <a:p>
          <a:endParaRPr lang="en-US"/>
        </a:p>
      </dgm:t>
    </dgm:pt>
    <dgm:pt modelId="{FAC1C002-FEED-4269-A945-29330A0B4530}">
      <dgm:prSet phldrT="[Text]" custT="1"/>
      <dgm:spPr/>
      <dgm:t>
        <a:bodyPr/>
        <a:lstStyle/>
        <a:p>
          <a:r>
            <a:rPr lang="en-US" sz="2000" dirty="0"/>
            <a:t>Shafts</a:t>
          </a:r>
        </a:p>
      </dgm:t>
    </dgm:pt>
    <dgm:pt modelId="{2848336A-A908-450E-B49C-22CB6EFF904B}" type="parTrans" cxnId="{35E54A56-5426-47D3-9B06-FBB0F831BC90}">
      <dgm:prSet/>
      <dgm:spPr/>
      <dgm:t>
        <a:bodyPr/>
        <a:lstStyle/>
        <a:p>
          <a:endParaRPr lang="en-US"/>
        </a:p>
      </dgm:t>
    </dgm:pt>
    <dgm:pt modelId="{CE58B9BC-3834-4B12-A5BD-4F4CBF452A99}" type="sibTrans" cxnId="{35E54A56-5426-47D3-9B06-FBB0F831BC90}">
      <dgm:prSet/>
      <dgm:spPr/>
      <dgm:t>
        <a:bodyPr/>
        <a:lstStyle/>
        <a:p>
          <a:endParaRPr lang="en-US"/>
        </a:p>
      </dgm:t>
    </dgm:pt>
    <dgm:pt modelId="{CE28826C-196F-4AFE-A835-78D706178728}">
      <dgm:prSet phldrT="[Text]" custT="1"/>
      <dgm:spPr/>
      <dgm:t>
        <a:bodyPr/>
        <a:lstStyle/>
        <a:p>
          <a:r>
            <a:rPr lang="en-US" sz="2000" dirty="0"/>
            <a:t>Areas of refuge in health care facilities</a:t>
          </a:r>
        </a:p>
      </dgm:t>
    </dgm:pt>
    <dgm:pt modelId="{8847B726-3E75-43ED-BDD2-FD8CDECBF62A}" type="parTrans" cxnId="{F6865EFB-FB06-4DAF-A787-88136B7407D6}">
      <dgm:prSet/>
      <dgm:spPr/>
      <dgm:t>
        <a:bodyPr/>
        <a:lstStyle/>
        <a:p>
          <a:endParaRPr lang="en-US"/>
        </a:p>
      </dgm:t>
    </dgm:pt>
    <dgm:pt modelId="{279451AF-45EF-46BE-9579-9A99491D8B80}" type="sibTrans" cxnId="{F6865EFB-FB06-4DAF-A787-88136B7407D6}">
      <dgm:prSet/>
      <dgm:spPr/>
      <dgm:t>
        <a:bodyPr/>
        <a:lstStyle/>
        <a:p>
          <a:endParaRPr lang="en-US"/>
        </a:p>
      </dgm:t>
    </dgm:pt>
    <dgm:pt modelId="{7DB93FE4-B782-4624-83A3-4D2D60A0A1BB}" type="pres">
      <dgm:prSet presAssocID="{26A0E132-5563-4727-8E4C-6BCD54819E89}" presName="linear" presStyleCnt="0">
        <dgm:presLayoutVars>
          <dgm:dir/>
          <dgm:animLvl val="lvl"/>
          <dgm:resizeHandles val="exact"/>
        </dgm:presLayoutVars>
      </dgm:prSet>
      <dgm:spPr/>
      <dgm:t>
        <a:bodyPr/>
        <a:lstStyle/>
        <a:p>
          <a:endParaRPr lang="en-US"/>
        </a:p>
      </dgm:t>
    </dgm:pt>
    <dgm:pt modelId="{E8F25558-3E14-4553-BE47-4FC71367533B}" type="pres">
      <dgm:prSet presAssocID="{F313F788-581D-4CD2-826F-053301AA65A1}" presName="parentLin" presStyleCnt="0"/>
      <dgm:spPr/>
    </dgm:pt>
    <dgm:pt modelId="{7A6BF720-6195-4F72-BA1A-0051B9649D89}" type="pres">
      <dgm:prSet presAssocID="{F313F788-581D-4CD2-826F-053301AA65A1}" presName="parentLeftMargin" presStyleLbl="node1" presStyleIdx="0" presStyleCnt="3"/>
      <dgm:spPr/>
      <dgm:t>
        <a:bodyPr/>
        <a:lstStyle/>
        <a:p>
          <a:endParaRPr lang="en-US"/>
        </a:p>
      </dgm:t>
    </dgm:pt>
    <dgm:pt modelId="{B063FA69-1480-4907-9DAE-F2C64E17E605}" type="pres">
      <dgm:prSet presAssocID="{F313F788-581D-4CD2-826F-053301AA65A1}" presName="parentText" presStyleLbl="node1" presStyleIdx="0" presStyleCnt="3">
        <dgm:presLayoutVars>
          <dgm:chMax val="0"/>
          <dgm:bulletEnabled val="1"/>
        </dgm:presLayoutVars>
      </dgm:prSet>
      <dgm:spPr/>
      <dgm:t>
        <a:bodyPr/>
        <a:lstStyle/>
        <a:p>
          <a:endParaRPr lang="en-US"/>
        </a:p>
      </dgm:t>
    </dgm:pt>
    <dgm:pt modelId="{C02F0CB1-E660-4B03-BE64-10E2C8BE2B8B}" type="pres">
      <dgm:prSet presAssocID="{F313F788-581D-4CD2-826F-053301AA65A1}" presName="negativeSpace" presStyleCnt="0"/>
      <dgm:spPr/>
    </dgm:pt>
    <dgm:pt modelId="{B04E1D19-8A09-4872-BCE1-80AFA96FC1DC}" type="pres">
      <dgm:prSet presAssocID="{F313F788-581D-4CD2-826F-053301AA65A1}" presName="childText" presStyleLbl="conFgAcc1" presStyleIdx="0" presStyleCnt="3">
        <dgm:presLayoutVars>
          <dgm:bulletEnabled val="1"/>
        </dgm:presLayoutVars>
      </dgm:prSet>
      <dgm:spPr/>
      <dgm:t>
        <a:bodyPr/>
        <a:lstStyle/>
        <a:p>
          <a:endParaRPr lang="en-US"/>
        </a:p>
      </dgm:t>
    </dgm:pt>
    <dgm:pt modelId="{F4B3B0A3-4EFD-43CE-8181-4E99F51FE90A}" type="pres">
      <dgm:prSet presAssocID="{D2FC4E65-FCBA-4065-AFC3-1AEA7E23B445}" presName="spaceBetweenRectangles" presStyleCnt="0"/>
      <dgm:spPr/>
    </dgm:pt>
    <dgm:pt modelId="{5AE98DB2-1FE1-4F00-BC35-47A80FA2326E}" type="pres">
      <dgm:prSet presAssocID="{3C4A314D-5639-48B7-8E1B-279F406A365B}" presName="parentLin" presStyleCnt="0"/>
      <dgm:spPr/>
    </dgm:pt>
    <dgm:pt modelId="{7711A757-914F-40C0-B74E-FC758B57E6B5}" type="pres">
      <dgm:prSet presAssocID="{3C4A314D-5639-48B7-8E1B-279F406A365B}" presName="parentLeftMargin" presStyleLbl="node1" presStyleIdx="0" presStyleCnt="3"/>
      <dgm:spPr/>
      <dgm:t>
        <a:bodyPr/>
        <a:lstStyle/>
        <a:p>
          <a:endParaRPr lang="en-US"/>
        </a:p>
      </dgm:t>
    </dgm:pt>
    <dgm:pt modelId="{F36A1875-4FAE-4A64-B56D-3F90EA882D16}" type="pres">
      <dgm:prSet presAssocID="{3C4A314D-5639-48B7-8E1B-279F406A365B}" presName="parentText" presStyleLbl="node1" presStyleIdx="1" presStyleCnt="3">
        <dgm:presLayoutVars>
          <dgm:chMax val="0"/>
          <dgm:bulletEnabled val="1"/>
        </dgm:presLayoutVars>
      </dgm:prSet>
      <dgm:spPr/>
      <dgm:t>
        <a:bodyPr/>
        <a:lstStyle/>
        <a:p>
          <a:endParaRPr lang="en-US"/>
        </a:p>
      </dgm:t>
    </dgm:pt>
    <dgm:pt modelId="{345DF33A-FC57-46DD-A3F5-09D01D8A1BE8}" type="pres">
      <dgm:prSet presAssocID="{3C4A314D-5639-48B7-8E1B-279F406A365B}" presName="negativeSpace" presStyleCnt="0"/>
      <dgm:spPr/>
    </dgm:pt>
    <dgm:pt modelId="{E0D2B1D0-4A3E-407F-9E0E-5A16184B0F87}" type="pres">
      <dgm:prSet presAssocID="{3C4A314D-5639-48B7-8E1B-279F406A365B}" presName="childText" presStyleLbl="conFgAcc1" presStyleIdx="1" presStyleCnt="3">
        <dgm:presLayoutVars>
          <dgm:bulletEnabled val="1"/>
        </dgm:presLayoutVars>
      </dgm:prSet>
      <dgm:spPr/>
      <dgm:t>
        <a:bodyPr/>
        <a:lstStyle/>
        <a:p>
          <a:endParaRPr lang="en-US"/>
        </a:p>
      </dgm:t>
    </dgm:pt>
    <dgm:pt modelId="{2413A3C7-BC94-4FAC-85E2-8AC7BE398EE4}" type="pres">
      <dgm:prSet presAssocID="{A6573505-A254-452B-A183-AAF9E61C7CBC}" presName="spaceBetweenRectangles" presStyleCnt="0"/>
      <dgm:spPr/>
    </dgm:pt>
    <dgm:pt modelId="{6E598DCF-50BD-4601-B795-7881118B7063}" type="pres">
      <dgm:prSet presAssocID="{1C8C1BCA-D86D-4272-B425-9C39EA304B46}" presName="parentLin" presStyleCnt="0"/>
      <dgm:spPr/>
    </dgm:pt>
    <dgm:pt modelId="{93793AAE-EF3E-4A00-A4E2-5AF214A69AAF}" type="pres">
      <dgm:prSet presAssocID="{1C8C1BCA-D86D-4272-B425-9C39EA304B46}" presName="parentLeftMargin" presStyleLbl="node1" presStyleIdx="1" presStyleCnt="3"/>
      <dgm:spPr/>
      <dgm:t>
        <a:bodyPr/>
        <a:lstStyle/>
        <a:p>
          <a:endParaRPr lang="en-US"/>
        </a:p>
      </dgm:t>
    </dgm:pt>
    <dgm:pt modelId="{560BF272-375C-4705-AF2E-FB5B9A91739E}" type="pres">
      <dgm:prSet presAssocID="{1C8C1BCA-D86D-4272-B425-9C39EA304B46}" presName="parentText" presStyleLbl="node1" presStyleIdx="2" presStyleCnt="3">
        <dgm:presLayoutVars>
          <dgm:chMax val="0"/>
          <dgm:bulletEnabled val="1"/>
        </dgm:presLayoutVars>
      </dgm:prSet>
      <dgm:spPr/>
      <dgm:t>
        <a:bodyPr/>
        <a:lstStyle/>
        <a:p>
          <a:endParaRPr lang="en-US"/>
        </a:p>
      </dgm:t>
    </dgm:pt>
    <dgm:pt modelId="{15C2E5DB-5AEF-46FD-988F-1FBC4F24BC7B}" type="pres">
      <dgm:prSet presAssocID="{1C8C1BCA-D86D-4272-B425-9C39EA304B46}" presName="negativeSpace" presStyleCnt="0"/>
      <dgm:spPr/>
    </dgm:pt>
    <dgm:pt modelId="{8C971144-9A16-461C-AA23-F91218DFABA5}" type="pres">
      <dgm:prSet presAssocID="{1C8C1BCA-D86D-4272-B425-9C39EA304B46}" presName="childText" presStyleLbl="conFgAcc1" presStyleIdx="2" presStyleCnt="3">
        <dgm:presLayoutVars>
          <dgm:bulletEnabled val="1"/>
        </dgm:presLayoutVars>
      </dgm:prSet>
      <dgm:spPr/>
      <dgm:t>
        <a:bodyPr/>
        <a:lstStyle/>
        <a:p>
          <a:endParaRPr lang="en-US"/>
        </a:p>
      </dgm:t>
    </dgm:pt>
  </dgm:ptLst>
  <dgm:cxnLst>
    <dgm:cxn modelId="{35E54A56-5426-47D3-9B06-FBB0F831BC90}" srcId="{1C8C1BCA-D86D-4272-B425-9C39EA304B46}" destId="{FAC1C002-FEED-4269-A945-29330A0B4530}" srcOrd="3" destOrd="0" parTransId="{2848336A-A908-450E-B49C-22CB6EFF904B}" sibTransId="{CE58B9BC-3834-4B12-A5BD-4F4CBF452A99}"/>
    <dgm:cxn modelId="{5EE3FD21-595C-4725-8D76-4DA0B90C89A1}" type="presOf" srcId="{9890D41E-7251-4AF1-B55D-2662C69EDD0B}" destId="{8C971144-9A16-461C-AA23-F91218DFABA5}" srcOrd="0" destOrd="1" presId="urn:microsoft.com/office/officeart/2005/8/layout/list1"/>
    <dgm:cxn modelId="{F6865EFB-FB06-4DAF-A787-88136B7407D6}" srcId="{1C8C1BCA-D86D-4272-B425-9C39EA304B46}" destId="{CE28826C-196F-4AFE-A835-78D706178728}" srcOrd="4" destOrd="0" parTransId="{8847B726-3E75-43ED-BDD2-FD8CDECBF62A}" sibTransId="{279451AF-45EF-46BE-9579-9A99491D8B80}"/>
    <dgm:cxn modelId="{830EC31E-E28B-4186-8473-B702E16C24BD}" srcId="{26A0E132-5563-4727-8E4C-6BCD54819E89}" destId="{1C8C1BCA-D86D-4272-B425-9C39EA304B46}" srcOrd="2" destOrd="0" parTransId="{0D9A5963-AF92-40B5-B157-A6687C057422}" sibTransId="{E84742C8-A448-4F71-AAD4-8874B0F89780}"/>
    <dgm:cxn modelId="{7A702CDC-2DF3-452F-9E2C-CA3818014283}" srcId="{3C4A314D-5639-48B7-8E1B-279F406A365B}" destId="{29BEBE43-6417-49DA-A77A-555E51EDAAE2}" srcOrd="0" destOrd="0" parTransId="{37A4224C-69F7-443F-986C-173241896BA7}" sibTransId="{9CB4A6C4-BBC7-4EA3-8E1B-9BD680CCB81F}"/>
    <dgm:cxn modelId="{0341E24F-F38D-4EDD-A040-759062B2C364}" srcId="{1C8C1BCA-D86D-4272-B425-9C39EA304B46}" destId="{F8BA95B3-0CE0-427A-B496-6AFE287D6D2D}" srcOrd="2" destOrd="0" parTransId="{E3D149D6-1312-4B32-91D4-DD1B492B8DA6}" sibTransId="{0223AED0-78CF-4D2E-B801-C1DA3AA7A02D}"/>
    <dgm:cxn modelId="{CB775086-2289-4474-BEF6-BE460D90E542}" type="presOf" srcId="{1C8C1BCA-D86D-4272-B425-9C39EA304B46}" destId="{93793AAE-EF3E-4A00-A4E2-5AF214A69AAF}" srcOrd="0" destOrd="0" presId="urn:microsoft.com/office/officeart/2005/8/layout/list1"/>
    <dgm:cxn modelId="{F775561D-0BAF-456B-9EE8-521912FAFE15}" type="presOf" srcId="{1C8C1BCA-D86D-4272-B425-9C39EA304B46}" destId="{560BF272-375C-4705-AF2E-FB5B9A91739E}" srcOrd="1" destOrd="0" presId="urn:microsoft.com/office/officeart/2005/8/layout/list1"/>
    <dgm:cxn modelId="{67CD7BD0-2065-47D7-89AB-B8C257D855E3}" srcId="{1C8C1BCA-D86D-4272-B425-9C39EA304B46}" destId="{E0FAC17A-4BA9-4CEB-AFDA-429A87F28125}" srcOrd="0" destOrd="0" parTransId="{4365BB5F-B302-41F6-8CB9-40C0934DB433}" sibTransId="{9C3139A3-279D-49A1-BF4C-C463A3AB3CFA}"/>
    <dgm:cxn modelId="{2110153F-EA19-438F-9091-69759CB6A35C}" type="presOf" srcId="{CE28826C-196F-4AFE-A835-78D706178728}" destId="{8C971144-9A16-461C-AA23-F91218DFABA5}" srcOrd="0" destOrd="4" presId="urn:microsoft.com/office/officeart/2005/8/layout/list1"/>
    <dgm:cxn modelId="{6D020C8C-9DD5-4605-B8C4-530B3255767F}" srcId="{1C8C1BCA-D86D-4272-B425-9C39EA304B46}" destId="{9890D41E-7251-4AF1-B55D-2662C69EDD0B}" srcOrd="1" destOrd="0" parTransId="{E2E4819B-CAAD-4CFB-8B70-D4D3C43E8C3C}" sibTransId="{47C92994-586A-4F65-922A-7F56EFDAE209}"/>
    <dgm:cxn modelId="{D0676D08-9640-47BB-9A5D-E159D296F868}" type="presOf" srcId="{F8BA95B3-0CE0-427A-B496-6AFE287D6D2D}" destId="{8C971144-9A16-461C-AA23-F91218DFABA5}" srcOrd="0" destOrd="2" presId="urn:microsoft.com/office/officeart/2005/8/layout/list1"/>
    <dgm:cxn modelId="{349B6556-70E7-473B-86EA-EFCE3BE20AE3}" type="presOf" srcId="{F313F788-581D-4CD2-826F-053301AA65A1}" destId="{B063FA69-1480-4907-9DAE-F2C64E17E605}" srcOrd="1" destOrd="0" presId="urn:microsoft.com/office/officeart/2005/8/layout/list1"/>
    <dgm:cxn modelId="{E836090F-D6FA-4839-BA57-92302D994F3E}" type="presOf" srcId="{FAC1C002-FEED-4269-A945-29330A0B4530}" destId="{8C971144-9A16-461C-AA23-F91218DFABA5}" srcOrd="0" destOrd="3" presId="urn:microsoft.com/office/officeart/2005/8/layout/list1"/>
    <dgm:cxn modelId="{E242D92F-C12A-4A9A-8DF3-623C2C443311}" type="presOf" srcId="{7CE6D9A5-8B36-481C-B078-46DA744BC7EE}" destId="{B04E1D19-8A09-4872-BCE1-80AFA96FC1DC}" srcOrd="0" destOrd="0" presId="urn:microsoft.com/office/officeart/2005/8/layout/list1"/>
    <dgm:cxn modelId="{659956F4-6960-4B44-9BE8-73AFFCEE6E57}" type="presOf" srcId="{26A0E132-5563-4727-8E4C-6BCD54819E89}" destId="{7DB93FE4-B782-4624-83A3-4D2D60A0A1BB}" srcOrd="0" destOrd="0" presId="urn:microsoft.com/office/officeart/2005/8/layout/list1"/>
    <dgm:cxn modelId="{72B20922-649B-48B0-9E6C-8CFDE29469C4}" type="presOf" srcId="{3C4A314D-5639-48B7-8E1B-279F406A365B}" destId="{7711A757-914F-40C0-B74E-FC758B57E6B5}" srcOrd="0" destOrd="0" presId="urn:microsoft.com/office/officeart/2005/8/layout/list1"/>
    <dgm:cxn modelId="{9D6BF259-6B3B-4E1A-A45E-E7D34E3FB2D0}" type="presOf" srcId="{E0FAC17A-4BA9-4CEB-AFDA-429A87F28125}" destId="{8C971144-9A16-461C-AA23-F91218DFABA5}" srcOrd="0" destOrd="0" presId="urn:microsoft.com/office/officeart/2005/8/layout/list1"/>
    <dgm:cxn modelId="{13F113AB-EC16-4C5D-B678-BD6EFA6662E0}" srcId="{F313F788-581D-4CD2-826F-053301AA65A1}" destId="{7CE6D9A5-8B36-481C-B078-46DA744BC7EE}" srcOrd="0" destOrd="0" parTransId="{B57B5CDA-DBCD-45F6-9232-C7387C69F5B6}" sibTransId="{8A4E5A31-B221-4292-97A8-9A65C65F5270}"/>
    <dgm:cxn modelId="{F2830D2A-3A5A-4D0D-A557-1BC9D5D7289F}" type="presOf" srcId="{29BEBE43-6417-49DA-A77A-555E51EDAAE2}" destId="{E0D2B1D0-4A3E-407F-9E0E-5A16184B0F87}" srcOrd="0" destOrd="0" presId="urn:microsoft.com/office/officeart/2005/8/layout/list1"/>
    <dgm:cxn modelId="{36E2EB7A-F6BE-474A-AB35-16724F101000}" type="presOf" srcId="{F313F788-581D-4CD2-826F-053301AA65A1}" destId="{7A6BF720-6195-4F72-BA1A-0051B9649D89}" srcOrd="0" destOrd="0" presId="urn:microsoft.com/office/officeart/2005/8/layout/list1"/>
    <dgm:cxn modelId="{02AA657B-50B6-4558-B59F-5067181169CC}" srcId="{26A0E132-5563-4727-8E4C-6BCD54819E89}" destId="{3C4A314D-5639-48B7-8E1B-279F406A365B}" srcOrd="1" destOrd="0" parTransId="{CE9BB9C7-C8CB-400C-BA4C-9F8EA473769C}" sibTransId="{A6573505-A254-452B-A183-AAF9E61C7CBC}"/>
    <dgm:cxn modelId="{BBF8AE9F-BB16-4C8E-9CCC-715C36F9EE0C}" type="presOf" srcId="{3C4A314D-5639-48B7-8E1B-279F406A365B}" destId="{F36A1875-4FAE-4A64-B56D-3F90EA882D16}" srcOrd="1" destOrd="0" presId="urn:microsoft.com/office/officeart/2005/8/layout/list1"/>
    <dgm:cxn modelId="{FE532028-838E-4AE5-8975-1EE0B40E8435}" srcId="{26A0E132-5563-4727-8E4C-6BCD54819E89}" destId="{F313F788-581D-4CD2-826F-053301AA65A1}" srcOrd="0" destOrd="0" parTransId="{66B0BD67-655F-4F25-8125-70FC3BC0BB7C}" sibTransId="{D2FC4E65-FCBA-4065-AFC3-1AEA7E23B445}"/>
    <dgm:cxn modelId="{D0EB916C-358A-4EDC-8A7D-8125C687D31E}" type="presParOf" srcId="{7DB93FE4-B782-4624-83A3-4D2D60A0A1BB}" destId="{E8F25558-3E14-4553-BE47-4FC71367533B}" srcOrd="0" destOrd="0" presId="urn:microsoft.com/office/officeart/2005/8/layout/list1"/>
    <dgm:cxn modelId="{A73ADAC3-269C-43A5-B185-8F4A8CC838D9}" type="presParOf" srcId="{E8F25558-3E14-4553-BE47-4FC71367533B}" destId="{7A6BF720-6195-4F72-BA1A-0051B9649D89}" srcOrd="0" destOrd="0" presId="urn:microsoft.com/office/officeart/2005/8/layout/list1"/>
    <dgm:cxn modelId="{2636A8BC-6F61-4266-B751-0DF99E20B73D}" type="presParOf" srcId="{E8F25558-3E14-4553-BE47-4FC71367533B}" destId="{B063FA69-1480-4907-9DAE-F2C64E17E605}" srcOrd="1" destOrd="0" presId="urn:microsoft.com/office/officeart/2005/8/layout/list1"/>
    <dgm:cxn modelId="{277CA55E-F311-42DE-9625-3F7D0117791B}" type="presParOf" srcId="{7DB93FE4-B782-4624-83A3-4D2D60A0A1BB}" destId="{C02F0CB1-E660-4B03-BE64-10E2C8BE2B8B}" srcOrd="1" destOrd="0" presId="urn:microsoft.com/office/officeart/2005/8/layout/list1"/>
    <dgm:cxn modelId="{6F945C0E-D157-461B-B68E-207860F4BA0B}" type="presParOf" srcId="{7DB93FE4-B782-4624-83A3-4D2D60A0A1BB}" destId="{B04E1D19-8A09-4872-BCE1-80AFA96FC1DC}" srcOrd="2" destOrd="0" presId="urn:microsoft.com/office/officeart/2005/8/layout/list1"/>
    <dgm:cxn modelId="{57BAC1FB-061B-451B-9992-D1B0B91B0ABE}" type="presParOf" srcId="{7DB93FE4-B782-4624-83A3-4D2D60A0A1BB}" destId="{F4B3B0A3-4EFD-43CE-8181-4E99F51FE90A}" srcOrd="3" destOrd="0" presId="urn:microsoft.com/office/officeart/2005/8/layout/list1"/>
    <dgm:cxn modelId="{69619C52-F1CA-46B0-9BBD-8151969DB74F}" type="presParOf" srcId="{7DB93FE4-B782-4624-83A3-4D2D60A0A1BB}" destId="{5AE98DB2-1FE1-4F00-BC35-47A80FA2326E}" srcOrd="4" destOrd="0" presId="urn:microsoft.com/office/officeart/2005/8/layout/list1"/>
    <dgm:cxn modelId="{5AB5D859-EB69-4D10-842D-FBFD1FF9D9FD}" type="presParOf" srcId="{5AE98DB2-1FE1-4F00-BC35-47A80FA2326E}" destId="{7711A757-914F-40C0-B74E-FC758B57E6B5}" srcOrd="0" destOrd="0" presId="urn:microsoft.com/office/officeart/2005/8/layout/list1"/>
    <dgm:cxn modelId="{ECC1DC0A-6A65-4B68-AEA4-098A0F598A98}" type="presParOf" srcId="{5AE98DB2-1FE1-4F00-BC35-47A80FA2326E}" destId="{F36A1875-4FAE-4A64-B56D-3F90EA882D16}" srcOrd="1" destOrd="0" presId="urn:microsoft.com/office/officeart/2005/8/layout/list1"/>
    <dgm:cxn modelId="{37D5D356-BEC9-41B8-A1B9-9756F6D2407B}" type="presParOf" srcId="{7DB93FE4-B782-4624-83A3-4D2D60A0A1BB}" destId="{345DF33A-FC57-46DD-A3F5-09D01D8A1BE8}" srcOrd="5" destOrd="0" presId="urn:microsoft.com/office/officeart/2005/8/layout/list1"/>
    <dgm:cxn modelId="{5DA3D576-586A-4C9A-B937-CF27A162171B}" type="presParOf" srcId="{7DB93FE4-B782-4624-83A3-4D2D60A0A1BB}" destId="{E0D2B1D0-4A3E-407F-9E0E-5A16184B0F87}" srcOrd="6" destOrd="0" presId="urn:microsoft.com/office/officeart/2005/8/layout/list1"/>
    <dgm:cxn modelId="{5FB71533-1BF9-4234-A42A-8834ACB9944E}" type="presParOf" srcId="{7DB93FE4-B782-4624-83A3-4D2D60A0A1BB}" destId="{2413A3C7-BC94-4FAC-85E2-8AC7BE398EE4}" srcOrd="7" destOrd="0" presId="urn:microsoft.com/office/officeart/2005/8/layout/list1"/>
    <dgm:cxn modelId="{5929B9E0-1B49-470F-B7E7-27A23044F605}" type="presParOf" srcId="{7DB93FE4-B782-4624-83A3-4D2D60A0A1BB}" destId="{6E598DCF-50BD-4601-B795-7881118B7063}" srcOrd="8" destOrd="0" presId="urn:microsoft.com/office/officeart/2005/8/layout/list1"/>
    <dgm:cxn modelId="{113194BC-D139-4F79-8B2A-E735F0B39D3C}" type="presParOf" srcId="{6E598DCF-50BD-4601-B795-7881118B7063}" destId="{93793AAE-EF3E-4A00-A4E2-5AF214A69AAF}" srcOrd="0" destOrd="0" presId="urn:microsoft.com/office/officeart/2005/8/layout/list1"/>
    <dgm:cxn modelId="{5CC97720-B61B-4940-B578-54A45E4F3F03}" type="presParOf" srcId="{6E598DCF-50BD-4601-B795-7881118B7063}" destId="{560BF272-375C-4705-AF2E-FB5B9A91739E}" srcOrd="1" destOrd="0" presId="urn:microsoft.com/office/officeart/2005/8/layout/list1"/>
    <dgm:cxn modelId="{DE21992A-DB7C-4487-B67F-7817231C7658}" type="presParOf" srcId="{7DB93FE4-B782-4624-83A3-4D2D60A0A1BB}" destId="{15C2E5DB-5AEF-46FD-988F-1FBC4F24BC7B}" srcOrd="9" destOrd="0" presId="urn:microsoft.com/office/officeart/2005/8/layout/list1"/>
    <dgm:cxn modelId="{96CE7276-7704-4D2F-B17E-55181248EE10}" type="presParOf" srcId="{7DB93FE4-B782-4624-83A3-4D2D60A0A1BB}" destId="{8C971144-9A16-461C-AA23-F91218DFABA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6A0E132-5563-4727-8E4C-6BCD54819E8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313F788-581D-4CD2-826F-053301AA65A1}">
      <dgm:prSet phldrT="[Text]" custT="1"/>
      <dgm:spPr/>
      <dgm:t>
        <a:bodyPr/>
        <a:lstStyle/>
        <a:p>
          <a:r>
            <a:rPr lang="en-US" sz="2400" dirty="0"/>
            <a:t>Where they are located</a:t>
          </a:r>
        </a:p>
      </dgm:t>
    </dgm:pt>
    <dgm:pt modelId="{66B0BD67-655F-4F25-8125-70FC3BC0BB7C}" type="parTrans" cxnId="{FE532028-838E-4AE5-8975-1EE0B40E8435}">
      <dgm:prSet/>
      <dgm:spPr/>
      <dgm:t>
        <a:bodyPr/>
        <a:lstStyle/>
        <a:p>
          <a:endParaRPr lang="en-US"/>
        </a:p>
      </dgm:t>
    </dgm:pt>
    <dgm:pt modelId="{D2FC4E65-FCBA-4065-AFC3-1AEA7E23B445}" type="sibTrans" cxnId="{FE532028-838E-4AE5-8975-1EE0B40E8435}">
      <dgm:prSet/>
      <dgm:spPr/>
      <dgm:t>
        <a:bodyPr/>
        <a:lstStyle/>
        <a:p>
          <a:endParaRPr lang="en-US"/>
        </a:p>
      </dgm:t>
    </dgm:pt>
    <dgm:pt modelId="{3C4A314D-5639-48B7-8E1B-279F406A365B}">
      <dgm:prSet phldrT="[Text]" custT="1"/>
      <dgm:spPr/>
      <dgm:t>
        <a:bodyPr/>
        <a:lstStyle/>
        <a:p>
          <a:r>
            <a:rPr lang="en-US" sz="2400" dirty="0"/>
            <a:t>Fire-resistance</a:t>
          </a:r>
        </a:p>
      </dgm:t>
    </dgm:pt>
    <dgm:pt modelId="{CE9BB9C7-C8CB-400C-BA4C-9F8EA473769C}" type="parTrans" cxnId="{02AA657B-50B6-4558-B59F-5067181169CC}">
      <dgm:prSet/>
      <dgm:spPr/>
      <dgm:t>
        <a:bodyPr/>
        <a:lstStyle/>
        <a:p>
          <a:endParaRPr lang="en-US"/>
        </a:p>
      </dgm:t>
    </dgm:pt>
    <dgm:pt modelId="{A6573505-A254-452B-A183-AAF9E61C7CBC}" type="sibTrans" cxnId="{02AA657B-50B6-4558-B59F-5067181169CC}">
      <dgm:prSet/>
      <dgm:spPr/>
      <dgm:t>
        <a:bodyPr/>
        <a:lstStyle/>
        <a:p>
          <a:endParaRPr lang="en-US"/>
        </a:p>
      </dgm:t>
    </dgm:pt>
    <dgm:pt modelId="{1C8C1BCA-D86D-4272-B425-9C39EA304B46}">
      <dgm:prSet phldrT="[Text]" custT="1"/>
      <dgm:spPr>
        <a:solidFill>
          <a:schemeClr val="accent6">
            <a:lumMod val="75000"/>
          </a:schemeClr>
        </a:solidFill>
      </dgm:spPr>
      <dgm:t>
        <a:bodyPr/>
        <a:lstStyle/>
        <a:p>
          <a:r>
            <a:rPr lang="en-US" sz="2400" dirty="0"/>
            <a:t>Fire barrier uses</a:t>
          </a:r>
        </a:p>
      </dgm:t>
    </dgm:pt>
    <dgm:pt modelId="{0D9A5963-AF92-40B5-B157-A6687C057422}" type="parTrans" cxnId="{830EC31E-E28B-4186-8473-B702E16C24BD}">
      <dgm:prSet/>
      <dgm:spPr/>
      <dgm:t>
        <a:bodyPr/>
        <a:lstStyle/>
        <a:p>
          <a:endParaRPr lang="en-US"/>
        </a:p>
      </dgm:t>
    </dgm:pt>
    <dgm:pt modelId="{E84742C8-A448-4F71-AAD4-8874B0F89780}" type="sibTrans" cxnId="{830EC31E-E28B-4186-8473-B702E16C24BD}">
      <dgm:prSet/>
      <dgm:spPr/>
      <dgm:t>
        <a:bodyPr/>
        <a:lstStyle/>
        <a:p>
          <a:endParaRPr lang="en-US"/>
        </a:p>
      </dgm:t>
    </dgm:pt>
    <dgm:pt modelId="{7CE6D9A5-8B36-481C-B078-46DA744BC7EE}">
      <dgm:prSet phldrT="[Text]" custT="1"/>
      <dgm:spPr/>
      <dgm:t>
        <a:bodyPr/>
        <a:lstStyle/>
        <a:p>
          <a:r>
            <a:rPr lang="en-US" sz="2000" dirty="0"/>
            <a:t>Placed around vertical openings like stairwells, elevator shafts, pipe chases that extend from floor-to-floor in buildings</a:t>
          </a:r>
        </a:p>
      </dgm:t>
    </dgm:pt>
    <dgm:pt modelId="{B57B5CDA-DBCD-45F6-9232-C7387C69F5B6}" type="parTrans" cxnId="{13F113AB-EC16-4C5D-B678-BD6EFA6662E0}">
      <dgm:prSet/>
      <dgm:spPr/>
      <dgm:t>
        <a:bodyPr/>
        <a:lstStyle/>
        <a:p>
          <a:endParaRPr lang="en-US"/>
        </a:p>
      </dgm:t>
    </dgm:pt>
    <dgm:pt modelId="{8A4E5A31-B221-4292-97A8-9A65C65F5270}" type="sibTrans" cxnId="{13F113AB-EC16-4C5D-B678-BD6EFA6662E0}">
      <dgm:prSet/>
      <dgm:spPr/>
      <dgm:t>
        <a:bodyPr/>
        <a:lstStyle/>
        <a:p>
          <a:endParaRPr lang="en-US"/>
        </a:p>
      </dgm:t>
    </dgm:pt>
    <dgm:pt modelId="{29BEBE43-6417-49DA-A77A-555E51EDAAE2}">
      <dgm:prSet phldrT="[Text]" custT="1"/>
      <dgm:spPr/>
      <dgm:t>
        <a:bodyPr/>
        <a:lstStyle/>
        <a:p>
          <a:r>
            <a:rPr lang="en-US" sz="2000" dirty="0"/>
            <a:t>Required to have a rating</a:t>
          </a:r>
        </a:p>
      </dgm:t>
    </dgm:pt>
    <dgm:pt modelId="{37A4224C-69F7-443F-986C-173241896BA7}" type="parTrans" cxnId="{7A702CDC-2DF3-452F-9E2C-CA3818014283}">
      <dgm:prSet/>
      <dgm:spPr/>
      <dgm:t>
        <a:bodyPr/>
        <a:lstStyle/>
        <a:p>
          <a:endParaRPr lang="en-US"/>
        </a:p>
      </dgm:t>
    </dgm:pt>
    <dgm:pt modelId="{9CB4A6C4-BBC7-4EA3-8E1B-9BD680CCB81F}" type="sibTrans" cxnId="{7A702CDC-2DF3-452F-9E2C-CA3818014283}">
      <dgm:prSet/>
      <dgm:spPr/>
      <dgm:t>
        <a:bodyPr/>
        <a:lstStyle/>
        <a:p>
          <a:endParaRPr lang="en-US"/>
        </a:p>
      </dgm:t>
    </dgm:pt>
    <dgm:pt modelId="{E0FAC17A-4BA9-4CEB-AFDA-429A87F28125}">
      <dgm:prSet phldrT="[Text]" custT="1"/>
      <dgm:spPr/>
      <dgm:t>
        <a:bodyPr/>
        <a:lstStyle/>
        <a:p>
          <a:r>
            <a:rPr lang="en-US" sz="2000" dirty="0"/>
            <a:t>Designed to protect a means of egress in stairwells</a:t>
          </a:r>
        </a:p>
      </dgm:t>
    </dgm:pt>
    <dgm:pt modelId="{4365BB5F-B302-41F6-8CB9-40C0934DB433}" type="parTrans" cxnId="{67CD7BD0-2065-47D7-89AB-B8C257D855E3}">
      <dgm:prSet/>
      <dgm:spPr/>
      <dgm:t>
        <a:bodyPr/>
        <a:lstStyle/>
        <a:p>
          <a:endParaRPr lang="en-US"/>
        </a:p>
      </dgm:t>
    </dgm:pt>
    <dgm:pt modelId="{9C3139A3-279D-49A1-BF4C-C463A3AB3CFA}" type="sibTrans" cxnId="{67CD7BD0-2065-47D7-89AB-B8C257D855E3}">
      <dgm:prSet/>
      <dgm:spPr/>
      <dgm:t>
        <a:bodyPr/>
        <a:lstStyle/>
        <a:p>
          <a:endParaRPr lang="en-US"/>
        </a:p>
      </dgm:t>
    </dgm:pt>
    <dgm:pt modelId="{40667C33-E0BA-48D7-9EAB-593884642827}">
      <dgm:prSet phldrT="[Text]" custT="1"/>
      <dgm:spPr/>
      <dgm:t>
        <a:bodyPr/>
        <a:lstStyle/>
        <a:p>
          <a:r>
            <a:rPr lang="en-US" sz="2000" dirty="0"/>
            <a:t>Usually non-load-bearing</a:t>
          </a:r>
        </a:p>
      </dgm:t>
    </dgm:pt>
    <dgm:pt modelId="{22F9A2BA-298B-49E4-B81F-5C14AE7C2BBB}" type="parTrans" cxnId="{D824F69C-E817-48E6-A468-6FD587B17626}">
      <dgm:prSet/>
      <dgm:spPr/>
      <dgm:t>
        <a:bodyPr/>
        <a:lstStyle/>
        <a:p>
          <a:endParaRPr lang="en-US"/>
        </a:p>
      </dgm:t>
    </dgm:pt>
    <dgm:pt modelId="{55E73FF1-0345-42BA-9D37-08CEB8082052}" type="sibTrans" cxnId="{D824F69C-E817-48E6-A468-6FD587B17626}">
      <dgm:prSet/>
      <dgm:spPr/>
      <dgm:t>
        <a:bodyPr/>
        <a:lstStyle/>
        <a:p>
          <a:endParaRPr lang="en-US"/>
        </a:p>
      </dgm:t>
    </dgm:pt>
    <dgm:pt modelId="{7DB93FE4-B782-4624-83A3-4D2D60A0A1BB}" type="pres">
      <dgm:prSet presAssocID="{26A0E132-5563-4727-8E4C-6BCD54819E89}" presName="linear" presStyleCnt="0">
        <dgm:presLayoutVars>
          <dgm:dir/>
          <dgm:animLvl val="lvl"/>
          <dgm:resizeHandles val="exact"/>
        </dgm:presLayoutVars>
      </dgm:prSet>
      <dgm:spPr/>
      <dgm:t>
        <a:bodyPr/>
        <a:lstStyle/>
        <a:p>
          <a:endParaRPr lang="en-US"/>
        </a:p>
      </dgm:t>
    </dgm:pt>
    <dgm:pt modelId="{E8F25558-3E14-4553-BE47-4FC71367533B}" type="pres">
      <dgm:prSet presAssocID="{F313F788-581D-4CD2-826F-053301AA65A1}" presName="parentLin" presStyleCnt="0"/>
      <dgm:spPr/>
    </dgm:pt>
    <dgm:pt modelId="{7A6BF720-6195-4F72-BA1A-0051B9649D89}" type="pres">
      <dgm:prSet presAssocID="{F313F788-581D-4CD2-826F-053301AA65A1}" presName="parentLeftMargin" presStyleLbl="node1" presStyleIdx="0" presStyleCnt="3"/>
      <dgm:spPr/>
      <dgm:t>
        <a:bodyPr/>
        <a:lstStyle/>
        <a:p>
          <a:endParaRPr lang="en-US"/>
        </a:p>
      </dgm:t>
    </dgm:pt>
    <dgm:pt modelId="{B063FA69-1480-4907-9DAE-F2C64E17E605}" type="pres">
      <dgm:prSet presAssocID="{F313F788-581D-4CD2-826F-053301AA65A1}" presName="parentText" presStyleLbl="node1" presStyleIdx="0" presStyleCnt="3">
        <dgm:presLayoutVars>
          <dgm:chMax val="0"/>
          <dgm:bulletEnabled val="1"/>
        </dgm:presLayoutVars>
      </dgm:prSet>
      <dgm:spPr/>
      <dgm:t>
        <a:bodyPr/>
        <a:lstStyle/>
        <a:p>
          <a:endParaRPr lang="en-US"/>
        </a:p>
      </dgm:t>
    </dgm:pt>
    <dgm:pt modelId="{C02F0CB1-E660-4B03-BE64-10E2C8BE2B8B}" type="pres">
      <dgm:prSet presAssocID="{F313F788-581D-4CD2-826F-053301AA65A1}" presName="negativeSpace" presStyleCnt="0"/>
      <dgm:spPr/>
    </dgm:pt>
    <dgm:pt modelId="{B04E1D19-8A09-4872-BCE1-80AFA96FC1DC}" type="pres">
      <dgm:prSet presAssocID="{F313F788-581D-4CD2-826F-053301AA65A1}" presName="childText" presStyleLbl="conFgAcc1" presStyleIdx="0" presStyleCnt="3">
        <dgm:presLayoutVars>
          <dgm:bulletEnabled val="1"/>
        </dgm:presLayoutVars>
      </dgm:prSet>
      <dgm:spPr/>
      <dgm:t>
        <a:bodyPr/>
        <a:lstStyle/>
        <a:p>
          <a:endParaRPr lang="en-US"/>
        </a:p>
      </dgm:t>
    </dgm:pt>
    <dgm:pt modelId="{F4B3B0A3-4EFD-43CE-8181-4E99F51FE90A}" type="pres">
      <dgm:prSet presAssocID="{D2FC4E65-FCBA-4065-AFC3-1AEA7E23B445}" presName="spaceBetweenRectangles" presStyleCnt="0"/>
      <dgm:spPr/>
    </dgm:pt>
    <dgm:pt modelId="{5AE98DB2-1FE1-4F00-BC35-47A80FA2326E}" type="pres">
      <dgm:prSet presAssocID="{3C4A314D-5639-48B7-8E1B-279F406A365B}" presName="parentLin" presStyleCnt="0"/>
      <dgm:spPr/>
    </dgm:pt>
    <dgm:pt modelId="{7711A757-914F-40C0-B74E-FC758B57E6B5}" type="pres">
      <dgm:prSet presAssocID="{3C4A314D-5639-48B7-8E1B-279F406A365B}" presName="parentLeftMargin" presStyleLbl="node1" presStyleIdx="0" presStyleCnt="3"/>
      <dgm:spPr/>
      <dgm:t>
        <a:bodyPr/>
        <a:lstStyle/>
        <a:p>
          <a:endParaRPr lang="en-US"/>
        </a:p>
      </dgm:t>
    </dgm:pt>
    <dgm:pt modelId="{F36A1875-4FAE-4A64-B56D-3F90EA882D16}" type="pres">
      <dgm:prSet presAssocID="{3C4A314D-5639-48B7-8E1B-279F406A365B}" presName="parentText" presStyleLbl="node1" presStyleIdx="1" presStyleCnt="3">
        <dgm:presLayoutVars>
          <dgm:chMax val="0"/>
          <dgm:bulletEnabled val="1"/>
        </dgm:presLayoutVars>
      </dgm:prSet>
      <dgm:spPr/>
      <dgm:t>
        <a:bodyPr/>
        <a:lstStyle/>
        <a:p>
          <a:endParaRPr lang="en-US"/>
        </a:p>
      </dgm:t>
    </dgm:pt>
    <dgm:pt modelId="{345DF33A-FC57-46DD-A3F5-09D01D8A1BE8}" type="pres">
      <dgm:prSet presAssocID="{3C4A314D-5639-48B7-8E1B-279F406A365B}" presName="negativeSpace" presStyleCnt="0"/>
      <dgm:spPr/>
    </dgm:pt>
    <dgm:pt modelId="{E0D2B1D0-4A3E-407F-9E0E-5A16184B0F87}" type="pres">
      <dgm:prSet presAssocID="{3C4A314D-5639-48B7-8E1B-279F406A365B}" presName="childText" presStyleLbl="conFgAcc1" presStyleIdx="1" presStyleCnt="3">
        <dgm:presLayoutVars>
          <dgm:bulletEnabled val="1"/>
        </dgm:presLayoutVars>
      </dgm:prSet>
      <dgm:spPr/>
      <dgm:t>
        <a:bodyPr/>
        <a:lstStyle/>
        <a:p>
          <a:endParaRPr lang="en-US"/>
        </a:p>
      </dgm:t>
    </dgm:pt>
    <dgm:pt modelId="{2413A3C7-BC94-4FAC-85E2-8AC7BE398EE4}" type="pres">
      <dgm:prSet presAssocID="{A6573505-A254-452B-A183-AAF9E61C7CBC}" presName="spaceBetweenRectangles" presStyleCnt="0"/>
      <dgm:spPr/>
    </dgm:pt>
    <dgm:pt modelId="{6E598DCF-50BD-4601-B795-7881118B7063}" type="pres">
      <dgm:prSet presAssocID="{1C8C1BCA-D86D-4272-B425-9C39EA304B46}" presName="parentLin" presStyleCnt="0"/>
      <dgm:spPr/>
    </dgm:pt>
    <dgm:pt modelId="{93793AAE-EF3E-4A00-A4E2-5AF214A69AAF}" type="pres">
      <dgm:prSet presAssocID="{1C8C1BCA-D86D-4272-B425-9C39EA304B46}" presName="parentLeftMargin" presStyleLbl="node1" presStyleIdx="1" presStyleCnt="3"/>
      <dgm:spPr/>
      <dgm:t>
        <a:bodyPr/>
        <a:lstStyle/>
        <a:p>
          <a:endParaRPr lang="en-US"/>
        </a:p>
      </dgm:t>
    </dgm:pt>
    <dgm:pt modelId="{560BF272-375C-4705-AF2E-FB5B9A91739E}" type="pres">
      <dgm:prSet presAssocID="{1C8C1BCA-D86D-4272-B425-9C39EA304B46}" presName="parentText" presStyleLbl="node1" presStyleIdx="2" presStyleCnt="3">
        <dgm:presLayoutVars>
          <dgm:chMax val="0"/>
          <dgm:bulletEnabled val="1"/>
        </dgm:presLayoutVars>
      </dgm:prSet>
      <dgm:spPr/>
      <dgm:t>
        <a:bodyPr/>
        <a:lstStyle/>
        <a:p>
          <a:endParaRPr lang="en-US"/>
        </a:p>
      </dgm:t>
    </dgm:pt>
    <dgm:pt modelId="{15C2E5DB-5AEF-46FD-988F-1FBC4F24BC7B}" type="pres">
      <dgm:prSet presAssocID="{1C8C1BCA-D86D-4272-B425-9C39EA304B46}" presName="negativeSpace" presStyleCnt="0"/>
      <dgm:spPr/>
    </dgm:pt>
    <dgm:pt modelId="{8C971144-9A16-461C-AA23-F91218DFABA5}" type="pres">
      <dgm:prSet presAssocID="{1C8C1BCA-D86D-4272-B425-9C39EA304B46}" presName="childText" presStyleLbl="conFgAcc1" presStyleIdx="2" presStyleCnt="3">
        <dgm:presLayoutVars>
          <dgm:bulletEnabled val="1"/>
        </dgm:presLayoutVars>
      </dgm:prSet>
      <dgm:spPr/>
      <dgm:t>
        <a:bodyPr/>
        <a:lstStyle/>
        <a:p>
          <a:endParaRPr lang="en-US"/>
        </a:p>
      </dgm:t>
    </dgm:pt>
  </dgm:ptLst>
  <dgm:cxnLst>
    <dgm:cxn modelId="{67CD7BD0-2065-47D7-89AB-B8C257D855E3}" srcId="{1C8C1BCA-D86D-4272-B425-9C39EA304B46}" destId="{E0FAC17A-4BA9-4CEB-AFDA-429A87F28125}" srcOrd="0" destOrd="0" parTransId="{4365BB5F-B302-41F6-8CB9-40C0934DB433}" sibTransId="{9C3139A3-279D-49A1-BF4C-C463A3AB3CFA}"/>
    <dgm:cxn modelId="{E77DE935-1F74-4F10-A051-28BA19A30589}" type="presOf" srcId="{3C4A314D-5639-48B7-8E1B-279F406A365B}" destId="{7711A757-914F-40C0-B74E-FC758B57E6B5}" srcOrd="0" destOrd="0" presId="urn:microsoft.com/office/officeart/2005/8/layout/list1"/>
    <dgm:cxn modelId="{F04CF2FF-92CE-46C6-A9AA-F7793F29A969}" type="presOf" srcId="{40667C33-E0BA-48D7-9EAB-593884642827}" destId="{E0D2B1D0-4A3E-407F-9E0E-5A16184B0F87}" srcOrd="0" destOrd="1" presId="urn:microsoft.com/office/officeart/2005/8/layout/list1"/>
    <dgm:cxn modelId="{EABA26B2-5876-4E6E-B008-85B44DD5721C}" type="presOf" srcId="{F313F788-581D-4CD2-826F-053301AA65A1}" destId="{B063FA69-1480-4907-9DAE-F2C64E17E605}" srcOrd="1" destOrd="0" presId="urn:microsoft.com/office/officeart/2005/8/layout/list1"/>
    <dgm:cxn modelId="{A388EB4D-ADA1-405B-8312-F634CD495538}" type="presOf" srcId="{7CE6D9A5-8B36-481C-B078-46DA744BC7EE}" destId="{B04E1D19-8A09-4872-BCE1-80AFA96FC1DC}" srcOrd="0" destOrd="0" presId="urn:microsoft.com/office/officeart/2005/8/layout/list1"/>
    <dgm:cxn modelId="{0D00001A-B650-4C51-AAD6-05324678F9AA}" type="presOf" srcId="{29BEBE43-6417-49DA-A77A-555E51EDAAE2}" destId="{E0D2B1D0-4A3E-407F-9E0E-5A16184B0F87}" srcOrd="0" destOrd="0" presId="urn:microsoft.com/office/officeart/2005/8/layout/list1"/>
    <dgm:cxn modelId="{FDB90410-73A0-4F8F-9B1C-3575876F4C07}" type="presOf" srcId="{E0FAC17A-4BA9-4CEB-AFDA-429A87F28125}" destId="{8C971144-9A16-461C-AA23-F91218DFABA5}" srcOrd="0" destOrd="0" presId="urn:microsoft.com/office/officeart/2005/8/layout/list1"/>
    <dgm:cxn modelId="{3F528BFE-87EF-4B79-A08C-780E931B024C}" type="presOf" srcId="{1C8C1BCA-D86D-4272-B425-9C39EA304B46}" destId="{560BF272-375C-4705-AF2E-FB5B9A91739E}" srcOrd="1" destOrd="0" presId="urn:microsoft.com/office/officeart/2005/8/layout/list1"/>
    <dgm:cxn modelId="{D824F69C-E817-48E6-A468-6FD587B17626}" srcId="{3C4A314D-5639-48B7-8E1B-279F406A365B}" destId="{40667C33-E0BA-48D7-9EAB-593884642827}" srcOrd="1" destOrd="0" parTransId="{22F9A2BA-298B-49E4-B81F-5C14AE7C2BBB}" sibTransId="{55E73FF1-0345-42BA-9D37-08CEB8082052}"/>
    <dgm:cxn modelId="{47A90A3F-2C98-4D99-BB44-57F1B182E7AA}" type="presOf" srcId="{F313F788-581D-4CD2-826F-053301AA65A1}" destId="{7A6BF720-6195-4F72-BA1A-0051B9649D89}" srcOrd="0" destOrd="0" presId="urn:microsoft.com/office/officeart/2005/8/layout/list1"/>
    <dgm:cxn modelId="{830EC31E-E28B-4186-8473-B702E16C24BD}" srcId="{26A0E132-5563-4727-8E4C-6BCD54819E89}" destId="{1C8C1BCA-D86D-4272-B425-9C39EA304B46}" srcOrd="2" destOrd="0" parTransId="{0D9A5963-AF92-40B5-B157-A6687C057422}" sibTransId="{E84742C8-A448-4F71-AAD4-8874B0F89780}"/>
    <dgm:cxn modelId="{AA8F1D36-E419-4A8D-97E5-6592E788BC64}" type="presOf" srcId="{3C4A314D-5639-48B7-8E1B-279F406A365B}" destId="{F36A1875-4FAE-4A64-B56D-3F90EA882D16}" srcOrd="1" destOrd="0" presId="urn:microsoft.com/office/officeart/2005/8/layout/list1"/>
    <dgm:cxn modelId="{02AA657B-50B6-4558-B59F-5067181169CC}" srcId="{26A0E132-5563-4727-8E4C-6BCD54819E89}" destId="{3C4A314D-5639-48B7-8E1B-279F406A365B}" srcOrd="1" destOrd="0" parTransId="{CE9BB9C7-C8CB-400C-BA4C-9F8EA473769C}" sibTransId="{A6573505-A254-452B-A183-AAF9E61C7CBC}"/>
    <dgm:cxn modelId="{93666AE9-3119-4116-A804-89FDCAA919E4}" type="presOf" srcId="{26A0E132-5563-4727-8E4C-6BCD54819E89}" destId="{7DB93FE4-B782-4624-83A3-4D2D60A0A1BB}" srcOrd="0" destOrd="0" presId="urn:microsoft.com/office/officeart/2005/8/layout/list1"/>
    <dgm:cxn modelId="{77B66B7D-DED6-4C63-B5A2-F7AA0A394CC7}" type="presOf" srcId="{1C8C1BCA-D86D-4272-B425-9C39EA304B46}" destId="{93793AAE-EF3E-4A00-A4E2-5AF214A69AAF}" srcOrd="0" destOrd="0" presId="urn:microsoft.com/office/officeart/2005/8/layout/list1"/>
    <dgm:cxn modelId="{7A702CDC-2DF3-452F-9E2C-CA3818014283}" srcId="{3C4A314D-5639-48B7-8E1B-279F406A365B}" destId="{29BEBE43-6417-49DA-A77A-555E51EDAAE2}" srcOrd="0" destOrd="0" parTransId="{37A4224C-69F7-443F-986C-173241896BA7}" sibTransId="{9CB4A6C4-BBC7-4EA3-8E1B-9BD680CCB81F}"/>
    <dgm:cxn modelId="{FE532028-838E-4AE5-8975-1EE0B40E8435}" srcId="{26A0E132-5563-4727-8E4C-6BCD54819E89}" destId="{F313F788-581D-4CD2-826F-053301AA65A1}" srcOrd="0" destOrd="0" parTransId="{66B0BD67-655F-4F25-8125-70FC3BC0BB7C}" sibTransId="{D2FC4E65-FCBA-4065-AFC3-1AEA7E23B445}"/>
    <dgm:cxn modelId="{13F113AB-EC16-4C5D-B678-BD6EFA6662E0}" srcId="{F313F788-581D-4CD2-826F-053301AA65A1}" destId="{7CE6D9A5-8B36-481C-B078-46DA744BC7EE}" srcOrd="0" destOrd="0" parTransId="{B57B5CDA-DBCD-45F6-9232-C7387C69F5B6}" sibTransId="{8A4E5A31-B221-4292-97A8-9A65C65F5270}"/>
    <dgm:cxn modelId="{3BD969AA-2388-4A4E-99C5-533B20B3C93B}" type="presParOf" srcId="{7DB93FE4-B782-4624-83A3-4D2D60A0A1BB}" destId="{E8F25558-3E14-4553-BE47-4FC71367533B}" srcOrd="0" destOrd="0" presId="urn:microsoft.com/office/officeart/2005/8/layout/list1"/>
    <dgm:cxn modelId="{D38D3E58-58A9-4A7E-9505-897B6F4A67D4}" type="presParOf" srcId="{E8F25558-3E14-4553-BE47-4FC71367533B}" destId="{7A6BF720-6195-4F72-BA1A-0051B9649D89}" srcOrd="0" destOrd="0" presId="urn:microsoft.com/office/officeart/2005/8/layout/list1"/>
    <dgm:cxn modelId="{A75D63EA-3AE8-4356-87F0-F41497249730}" type="presParOf" srcId="{E8F25558-3E14-4553-BE47-4FC71367533B}" destId="{B063FA69-1480-4907-9DAE-F2C64E17E605}" srcOrd="1" destOrd="0" presId="urn:microsoft.com/office/officeart/2005/8/layout/list1"/>
    <dgm:cxn modelId="{2D80F27A-AA9F-46C2-833E-21C0BEFC0F53}" type="presParOf" srcId="{7DB93FE4-B782-4624-83A3-4D2D60A0A1BB}" destId="{C02F0CB1-E660-4B03-BE64-10E2C8BE2B8B}" srcOrd="1" destOrd="0" presId="urn:microsoft.com/office/officeart/2005/8/layout/list1"/>
    <dgm:cxn modelId="{10B94BED-CF82-41AE-8A20-71C77AEB83C4}" type="presParOf" srcId="{7DB93FE4-B782-4624-83A3-4D2D60A0A1BB}" destId="{B04E1D19-8A09-4872-BCE1-80AFA96FC1DC}" srcOrd="2" destOrd="0" presId="urn:microsoft.com/office/officeart/2005/8/layout/list1"/>
    <dgm:cxn modelId="{2F2F8547-A225-4E34-969A-45266324E809}" type="presParOf" srcId="{7DB93FE4-B782-4624-83A3-4D2D60A0A1BB}" destId="{F4B3B0A3-4EFD-43CE-8181-4E99F51FE90A}" srcOrd="3" destOrd="0" presId="urn:microsoft.com/office/officeart/2005/8/layout/list1"/>
    <dgm:cxn modelId="{CC5DE750-2F99-4114-84D6-E25FFA233850}" type="presParOf" srcId="{7DB93FE4-B782-4624-83A3-4D2D60A0A1BB}" destId="{5AE98DB2-1FE1-4F00-BC35-47A80FA2326E}" srcOrd="4" destOrd="0" presId="urn:microsoft.com/office/officeart/2005/8/layout/list1"/>
    <dgm:cxn modelId="{99DA564A-EA80-4B97-9A64-AE447A45E69D}" type="presParOf" srcId="{5AE98DB2-1FE1-4F00-BC35-47A80FA2326E}" destId="{7711A757-914F-40C0-B74E-FC758B57E6B5}" srcOrd="0" destOrd="0" presId="urn:microsoft.com/office/officeart/2005/8/layout/list1"/>
    <dgm:cxn modelId="{C11A2CD4-0B40-44ED-BFF6-0FEC074271B1}" type="presParOf" srcId="{5AE98DB2-1FE1-4F00-BC35-47A80FA2326E}" destId="{F36A1875-4FAE-4A64-B56D-3F90EA882D16}" srcOrd="1" destOrd="0" presId="urn:microsoft.com/office/officeart/2005/8/layout/list1"/>
    <dgm:cxn modelId="{0AF9ABE2-54BB-4B9F-8456-F0D3C0142878}" type="presParOf" srcId="{7DB93FE4-B782-4624-83A3-4D2D60A0A1BB}" destId="{345DF33A-FC57-46DD-A3F5-09D01D8A1BE8}" srcOrd="5" destOrd="0" presId="urn:microsoft.com/office/officeart/2005/8/layout/list1"/>
    <dgm:cxn modelId="{D0571409-CD14-4D27-A7F7-E92CE24D12B0}" type="presParOf" srcId="{7DB93FE4-B782-4624-83A3-4D2D60A0A1BB}" destId="{E0D2B1D0-4A3E-407F-9E0E-5A16184B0F87}" srcOrd="6" destOrd="0" presId="urn:microsoft.com/office/officeart/2005/8/layout/list1"/>
    <dgm:cxn modelId="{F5327218-4495-410C-A01B-BCC6AF9CF135}" type="presParOf" srcId="{7DB93FE4-B782-4624-83A3-4D2D60A0A1BB}" destId="{2413A3C7-BC94-4FAC-85E2-8AC7BE398EE4}" srcOrd="7" destOrd="0" presId="urn:microsoft.com/office/officeart/2005/8/layout/list1"/>
    <dgm:cxn modelId="{A0AC084C-7417-4412-B83F-947890C0F272}" type="presParOf" srcId="{7DB93FE4-B782-4624-83A3-4D2D60A0A1BB}" destId="{6E598DCF-50BD-4601-B795-7881118B7063}" srcOrd="8" destOrd="0" presId="urn:microsoft.com/office/officeart/2005/8/layout/list1"/>
    <dgm:cxn modelId="{7BF4AD55-5CEC-4194-A566-B4DC3030406C}" type="presParOf" srcId="{6E598DCF-50BD-4601-B795-7881118B7063}" destId="{93793AAE-EF3E-4A00-A4E2-5AF214A69AAF}" srcOrd="0" destOrd="0" presId="urn:microsoft.com/office/officeart/2005/8/layout/list1"/>
    <dgm:cxn modelId="{12C1B2E8-1156-4967-9015-34775D3AC696}" type="presParOf" srcId="{6E598DCF-50BD-4601-B795-7881118B7063}" destId="{560BF272-375C-4705-AF2E-FB5B9A91739E}" srcOrd="1" destOrd="0" presId="urn:microsoft.com/office/officeart/2005/8/layout/list1"/>
    <dgm:cxn modelId="{5876A20C-7D7B-4995-B06D-D385D2760F72}" type="presParOf" srcId="{7DB93FE4-B782-4624-83A3-4D2D60A0A1BB}" destId="{15C2E5DB-5AEF-46FD-988F-1FBC4F24BC7B}" srcOrd="9" destOrd="0" presId="urn:microsoft.com/office/officeart/2005/8/layout/list1"/>
    <dgm:cxn modelId="{BC0FD6BC-042E-40D4-B308-618A28B0056A}" type="presParOf" srcId="{7DB93FE4-B782-4624-83A3-4D2D60A0A1BB}" destId="{8C971144-9A16-461C-AA23-F91218DFABA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1AEFE89-9C65-4636-8574-2CCA76041D9D}">
      <dgm:prSet phldrT="[Text]" custT="1"/>
      <dgm:spPr/>
      <dgm:t>
        <a:bodyPr/>
        <a:lstStyle/>
        <a:p>
          <a:r>
            <a:rPr lang="en-US" sz="1800" dirty="0"/>
            <a:t>Commonly gypsum board with steel or wood studs, lath and plaster, or concrete block</a:t>
          </a:r>
        </a:p>
      </dgm:t>
    </dgm:pt>
    <dgm:pt modelId="{F4816B5D-DF30-44B5-9417-016C1A69C920}" type="parTrans" cxnId="{CB8B1D0E-367A-412C-B6FD-AE5F416CAD1F}">
      <dgm:prSet/>
      <dgm:spPr/>
      <dgm:t>
        <a:bodyPr/>
        <a:lstStyle/>
        <a:p>
          <a:endParaRPr lang="en-US"/>
        </a:p>
      </dgm:t>
    </dgm:pt>
    <dgm:pt modelId="{7D008938-F746-4530-A898-CB442A28F95A}" type="sibTrans" cxnId="{CB8B1D0E-367A-412C-B6FD-AE5F416CAD1F}">
      <dgm:prSet/>
      <dgm:spPr/>
      <dgm:t>
        <a:bodyPr/>
        <a:lstStyle/>
        <a:p>
          <a:endParaRPr lang="en-US"/>
        </a:p>
      </dgm:t>
    </dgm:pt>
    <dgm:pt modelId="{1DB9C6EE-B9B6-486F-8CD9-AFB987E5E02D}">
      <dgm:prSet phldrT="[Text]" custT="1"/>
      <dgm:spPr/>
      <dgm:t>
        <a:bodyPr/>
        <a:lstStyle/>
        <a:p>
          <a:r>
            <a:rPr lang="en-US" sz="1800" dirty="0"/>
            <a:t>Hollow, clay-tile enclosure walls exist in old, fire-resistive structures</a:t>
          </a:r>
        </a:p>
      </dgm:t>
    </dgm:pt>
    <dgm:pt modelId="{D846597F-97B6-41CE-8767-9FC073E6CF7C}" type="parTrans" cxnId="{6CB6FB46-9281-4F7B-B909-4A3EAD304A98}">
      <dgm:prSet/>
      <dgm:spPr/>
      <dgm:t>
        <a:bodyPr/>
        <a:lstStyle/>
        <a:p>
          <a:endParaRPr lang="en-US"/>
        </a:p>
      </dgm:t>
    </dgm:pt>
    <dgm:pt modelId="{4663F87B-1429-4036-BAD6-E01072906EBC}" type="sibTrans" cxnId="{6CB6FB46-9281-4F7B-B909-4A3EAD304A98}">
      <dgm:prSet/>
      <dgm:spPr/>
      <dgm:t>
        <a:bodyPr/>
        <a:lstStyle/>
        <a:p>
          <a:endParaRPr lang="en-US"/>
        </a:p>
      </dgm:t>
    </dgm:pt>
    <dgm:pt modelId="{71118395-B8A6-40FD-8C5A-C4E59C5A8483}">
      <dgm:prSet phldrT="[Text]" custT="1"/>
      <dgm:spPr>
        <a:solidFill>
          <a:schemeClr val="accent2">
            <a:lumMod val="75000"/>
          </a:schemeClr>
        </a:solidFill>
      </dgm:spPr>
      <dgm:t>
        <a:bodyPr/>
        <a:lstStyle/>
        <a:p>
          <a:r>
            <a:rPr lang="en-US" sz="1800" dirty="0"/>
            <a:t>Load-bearing masonry stair enclosures are found in some old buildings</a:t>
          </a:r>
        </a:p>
      </dgm:t>
    </dgm:pt>
    <dgm:pt modelId="{957A027C-4FE2-44AE-80C9-4E9E63E56B92}" type="parTrans" cxnId="{25C1F984-9BA4-4852-BB8F-C050F95C7F55}">
      <dgm:prSet/>
      <dgm:spPr/>
      <dgm:t>
        <a:bodyPr/>
        <a:lstStyle/>
        <a:p>
          <a:endParaRPr lang="en-US"/>
        </a:p>
      </dgm:t>
    </dgm:pt>
    <dgm:pt modelId="{735A8307-C3B8-40DD-8A87-6EE5764EC9EB}" type="sibTrans" cxnId="{25C1F984-9BA4-4852-BB8F-C050F95C7F55}">
      <dgm:prSet/>
      <dgm:spPr/>
      <dgm:t>
        <a:bodyPr/>
        <a:lstStyle/>
        <a:p>
          <a:endParaRPr lang="en-US"/>
        </a:p>
      </dgm:t>
    </dgm:pt>
    <dgm:pt modelId="{D8EA3E86-7792-44AB-9DD8-9D60D0693A8E}">
      <dgm:prSet phldrT="[Text]" custT="1"/>
      <dgm:spPr>
        <a:solidFill>
          <a:schemeClr val="accent6">
            <a:lumMod val="75000"/>
          </a:schemeClr>
        </a:solidFill>
      </dgm:spPr>
      <dgm:t>
        <a:bodyPr/>
        <a:lstStyle/>
        <a:p>
          <a:r>
            <a:rPr lang="en-US" sz="1800" dirty="0"/>
            <a:t>Fire-rated glazing (glass)</a:t>
          </a:r>
          <a:r>
            <a:rPr lang="en-US" sz="1800" b="1" dirty="0"/>
            <a:t> </a:t>
          </a:r>
          <a:r>
            <a:rPr lang="en-US" sz="1800" dirty="0"/>
            <a:t>can also be used in conjunction with stair enclosures</a:t>
          </a:r>
        </a:p>
      </dgm:t>
    </dgm:pt>
    <dgm:pt modelId="{EBAD9769-50BD-451E-8344-A34B05B058A9}" type="parTrans" cxnId="{B759C0BF-AFA2-4B42-8434-E6DA7ED00A99}">
      <dgm:prSet/>
      <dgm:spPr/>
      <dgm:t>
        <a:bodyPr/>
        <a:lstStyle/>
        <a:p>
          <a:endParaRPr lang="en-US"/>
        </a:p>
      </dgm:t>
    </dgm:pt>
    <dgm:pt modelId="{167D9B8B-E45E-4487-B5B4-CAC61DB4434B}" type="sibTrans" cxnId="{B759C0BF-AFA2-4B42-8434-E6DA7ED00A99}">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E5A70854-BA90-45F2-87FE-82FE7A1A2AD4}" type="pres">
      <dgm:prSet presAssocID="{01AEFE89-9C65-4636-8574-2CCA76041D9D}" presName="parentText" presStyleLbl="node1" presStyleIdx="0" presStyleCnt="4">
        <dgm:presLayoutVars>
          <dgm:chMax val="0"/>
          <dgm:bulletEnabled val="1"/>
        </dgm:presLayoutVars>
      </dgm:prSet>
      <dgm:spPr/>
      <dgm:t>
        <a:bodyPr/>
        <a:lstStyle/>
        <a:p>
          <a:endParaRPr lang="en-US"/>
        </a:p>
      </dgm:t>
    </dgm:pt>
    <dgm:pt modelId="{7D151E62-83AB-44E4-98BE-7163898B04F3}" type="pres">
      <dgm:prSet presAssocID="{7D008938-F746-4530-A898-CB442A28F95A}" presName="spacer" presStyleCnt="0"/>
      <dgm:spPr/>
    </dgm:pt>
    <dgm:pt modelId="{8D1337FF-5A9C-4EF8-AAEC-C744F538159C}" type="pres">
      <dgm:prSet presAssocID="{1DB9C6EE-B9B6-486F-8CD9-AFB987E5E02D}" presName="parentText" presStyleLbl="node1" presStyleIdx="1" presStyleCnt="4">
        <dgm:presLayoutVars>
          <dgm:chMax val="0"/>
          <dgm:bulletEnabled val="1"/>
        </dgm:presLayoutVars>
      </dgm:prSet>
      <dgm:spPr/>
      <dgm:t>
        <a:bodyPr/>
        <a:lstStyle/>
        <a:p>
          <a:endParaRPr lang="en-US"/>
        </a:p>
      </dgm:t>
    </dgm:pt>
    <dgm:pt modelId="{C5C67568-C302-47A3-A1E2-5EC7035ECFA2}" type="pres">
      <dgm:prSet presAssocID="{4663F87B-1429-4036-BAD6-E01072906EBC}" presName="spacer" presStyleCnt="0"/>
      <dgm:spPr/>
    </dgm:pt>
    <dgm:pt modelId="{76F564FB-764C-4910-AC4C-FFB37F853F7E}" type="pres">
      <dgm:prSet presAssocID="{71118395-B8A6-40FD-8C5A-C4E59C5A8483}" presName="parentText" presStyleLbl="node1" presStyleIdx="2" presStyleCnt="4">
        <dgm:presLayoutVars>
          <dgm:chMax val="0"/>
          <dgm:bulletEnabled val="1"/>
        </dgm:presLayoutVars>
      </dgm:prSet>
      <dgm:spPr/>
      <dgm:t>
        <a:bodyPr/>
        <a:lstStyle/>
        <a:p>
          <a:endParaRPr lang="en-US"/>
        </a:p>
      </dgm:t>
    </dgm:pt>
    <dgm:pt modelId="{14733673-76A5-4A37-9A4D-C6018EBE3A6A}" type="pres">
      <dgm:prSet presAssocID="{735A8307-C3B8-40DD-8A87-6EE5764EC9EB}" presName="spacer" presStyleCnt="0"/>
      <dgm:spPr/>
    </dgm:pt>
    <dgm:pt modelId="{BF3A5D8D-8D4E-4831-985E-93E60C01C483}" type="pres">
      <dgm:prSet presAssocID="{D8EA3E86-7792-44AB-9DD8-9D60D0693A8E}" presName="parentText" presStyleLbl="node1" presStyleIdx="3" presStyleCnt="4">
        <dgm:presLayoutVars>
          <dgm:chMax val="0"/>
          <dgm:bulletEnabled val="1"/>
        </dgm:presLayoutVars>
      </dgm:prSet>
      <dgm:spPr/>
      <dgm:t>
        <a:bodyPr/>
        <a:lstStyle/>
        <a:p>
          <a:endParaRPr lang="en-US"/>
        </a:p>
      </dgm:t>
    </dgm:pt>
  </dgm:ptLst>
  <dgm:cxnLst>
    <dgm:cxn modelId="{55AD7D19-D4F4-4697-A1D3-17DD8A4F4535}" type="presOf" srcId="{71118395-B8A6-40FD-8C5A-C4E59C5A8483}" destId="{76F564FB-764C-4910-AC4C-FFB37F853F7E}" srcOrd="0" destOrd="0" presId="urn:microsoft.com/office/officeart/2005/8/layout/vList2"/>
    <dgm:cxn modelId="{F267E5AF-4043-4525-BFC7-0E20DDA30E08}" type="presOf" srcId="{01AEFE89-9C65-4636-8574-2CCA76041D9D}" destId="{E5A70854-BA90-45F2-87FE-82FE7A1A2AD4}" srcOrd="0" destOrd="0" presId="urn:microsoft.com/office/officeart/2005/8/layout/vList2"/>
    <dgm:cxn modelId="{EA1B5EA9-BDFB-419E-90DF-47A72D3555E6}" type="presOf" srcId="{A5902D1B-CADD-459D-B56C-D9E003F4E328}" destId="{45CE2848-BE9C-43BE-ACA2-69D37F942939}" srcOrd="0" destOrd="0" presId="urn:microsoft.com/office/officeart/2005/8/layout/vList2"/>
    <dgm:cxn modelId="{CB8B1D0E-367A-412C-B6FD-AE5F416CAD1F}" srcId="{A5902D1B-CADD-459D-B56C-D9E003F4E328}" destId="{01AEFE89-9C65-4636-8574-2CCA76041D9D}" srcOrd="0" destOrd="0" parTransId="{F4816B5D-DF30-44B5-9417-016C1A69C920}" sibTransId="{7D008938-F746-4530-A898-CB442A28F95A}"/>
    <dgm:cxn modelId="{B759C0BF-AFA2-4B42-8434-E6DA7ED00A99}" srcId="{A5902D1B-CADD-459D-B56C-D9E003F4E328}" destId="{D8EA3E86-7792-44AB-9DD8-9D60D0693A8E}" srcOrd="3" destOrd="0" parTransId="{EBAD9769-50BD-451E-8344-A34B05B058A9}" sibTransId="{167D9B8B-E45E-4487-B5B4-CAC61DB4434B}"/>
    <dgm:cxn modelId="{F1076E5C-0E4E-4B5C-9DBF-C527954A00EC}" type="presOf" srcId="{1DB9C6EE-B9B6-486F-8CD9-AFB987E5E02D}" destId="{8D1337FF-5A9C-4EF8-AAEC-C744F538159C}" srcOrd="0" destOrd="0" presId="urn:microsoft.com/office/officeart/2005/8/layout/vList2"/>
    <dgm:cxn modelId="{671F14CF-1070-4B6C-883F-5324C5C10D99}" type="presOf" srcId="{D8EA3E86-7792-44AB-9DD8-9D60D0693A8E}" destId="{BF3A5D8D-8D4E-4831-985E-93E60C01C483}" srcOrd="0" destOrd="0" presId="urn:microsoft.com/office/officeart/2005/8/layout/vList2"/>
    <dgm:cxn modelId="{25C1F984-9BA4-4852-BB8F-C050F95C7F55}" srcId="{A5902D1B-CADD-459D-B56C-D9E003F4E328}" destId="{71118395-B8A6-40FD-8C5A-C4E59C5A8483}" srcOrd="2" destOrd="0" parTransId="{957A027C-4FE2-44AE-80C9-4E9E63E56B92}" sibTransId="{735A8307-C3B8-40DD-8A87-6EE5764EC9EB}"/>
    <dgm:cxn modelId="{6CB6FB46-9281-4F7B-B909-4A3EAD304A98}" srcId="{A5902D1B-CADD-459D-B56C-D9E003F4E328}" destId="{1DB9C6EE-B9B6-486F-8CD9-AFB987E5E02D}" srcOrd="1" destOrd="0" parTransId="{D846597F-97B6-41CE-8767-9FC073E6CF7C}" sibTransId="{4663F87B-1429-4036-BAD6-E01072906EBC}"/>
    <dgm:cxn modelId="{4983AC60-5628-4990-BAC0-7ABFFABB0DA6}" type="presParOf" srcId="{45CE2848-BE9C-43BE-ACA2-69D37F942939}" destId="{E5A70854-BA90-45F2-87FE-82FE7A1A2AD4}" srcOrd="0" destOrd="0" presId="urn:microsoft.com/office/officeart/2005/8/layout/vList2"/>
    <dgm:cxn modelId="{8491DAB9-FE2E-4B11-9E94-702913846A1C}" type="presParOf" srcId="{45CE2848-BE9C-43BE-ACA2-69D37F942939}" destId="{7D151E62-83AB-44E4-98BE-7163898B04F3}" srcOrd="1" destOrd="0" presId="urn:microsoft.com/office/officeart/2005/8/layout/vList2"/>
    <dgm:cxn modelId="{A6ABC864-56BE-41DC-9C9F-F22F4FB6E5C5}" type="presParOf" srcId="{45CE2848-BE9C-43BE-ACA2-69D37F942939}" destId="{8D1337FF-5A9C-4EF8-AAEC-C744F538159C}" srcOrd="2" destOrd="0" presId="urn:microsoft.com/office/officeart/2005/8/layout/vList2"/>
    <dgm:cxn modelId="{B75938D3-CE26-48F0-951A-D4EF47FA8493}" type="presParOf" srcId="{45CE2848-BE9C-43BE-ACA2-69D37F942939}" destId="{C5C67568-C302-47A3-A1E2-5EC7035ECFA2}" srcOrd="3" destOrd="0" presId="urn:microsoft.com/office/officeart/2005/8/layout/vList2"/>
    <dgm:cxn modelId="{B118E3EC-7E7F-4EDB-AE2D-782B7C17E3AB}" type="presParOf" srcId="{45CE2848-BE9C-43BE-ACA2-69D37F942939}" destId="{76F564FB-764C-4910-AC4C-FFB37F853F7E}" srcOrd="4" destOrd="0" presId="urn:microsoft.com/office/officeart/2005/8/layout/vList2"/>
    <dgm:cxn modelId="{DD07AA4F-D087-4952-9AF4-B3F8945F5779}" type="presParOf" srcId="{45CE2848-BE9C-43BE-ACA2-69D37F942939}" destId="{14733673-76A5-4A37-9A4D-C6018EBE3A6A}" srcOrd="5" destOrd="0" presId="urn:microsoft.com/office/officeart/2005/8/layout/vList2"/>
    <dgm:cxn modelId="{022B5646-78F3-4342-BF31-45CC3722792A}" type="presParOf" srcId="{45CE2848-BE9C-43BE-ACA2-69D37F942939}" destId="{BF3A5D8D-8D4E-4831-985E-93E60C01C48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1AEFE89-9C65-4636-8574-2CCA76041D9D}">
      <dgm:prSet phldrT="[Text]" custT="1"/>
      <dgm:spPr/>
      <dgm:t>
        <a:bodyPr/>
        <a:lstStyle/>
        <a:p>
          <a:r>
            <a:rPr lang="en-US" sz="1800" dirty="0" smtClean="0"/>
            <a:t>Exterior </a:t>
          </a:r>
          <a:r>
            <a:rPr lang="en-US" sz="1800" dirty="0"/>
            <a:t>wall that functions only to enclose the building when it is constructed using a structural frame</a:t>
          </a:r>
        </a:p>
      </dgm:t>
    </dgm:pt>
    <dgm:pt modelId="{F4816B5D-DF30-44B5-9417-016C1A69C920}" type="parTrans" cxnId="{CB8B1D0E-367A-412C-B6FD-AE5F416CAD1F}">
      <dgm:prSet/>
      <dgm:spPr/>
      <dgm:t>
        <a:bodyPr/>
        <a:lstStyle/>
        <a:p>
          <a:endParaRPr lang="en-US"/>
        </a:p>
      </dgm:t>
    </dgm:pt>
    <dgm:pt modelId="{7D008938-F746-4530-A898-CB442A28F95A}" type="sibTrans" cxnId="{CB8B1D0E-367A-412C-B6FD-AE5F416CAD1F}">
      <dgm:prSet/>
      <dgm:spPr/>
      <dgm:t>
        <a:bodyPr/>
        <a:lstStyle/>
        <a:p>
          <a:endParaRPr lang="en-US"/>
        </a:p>
      </dgm:t>
    </dgm:pt>
    <dgm:pt modelId="{6866DF52-9D3A-4ACB-ACDE-F878A86F20E9}">
      <dgm:prSet phldrT="[Text]" custT="1"/>
      <dgm:spPr/>
      <dgm:t>
        <a:bodyPr/>
        <a:lstStyle/>
        <a:p>
          <a:r>
            <a:rPr lang="en-US" sz="1800" dirty="0" smtClean="0"/>
            <a:t>Separates </a:t>
          </a:r>
          <a:r>
            <a:rPr lang="en-US" sz="1800" dirty="0"/>
            <a:t>interior environment </a:t>
          </a:r>
          <a:r>
            <a:rPr lang="en-US" sz="1800" dirty="0" smtClean="0"/>
            <a:t>from </a:t>
          </a:r>
          <a:r>
            <a:rPr lang="en-US" sz="1800" dirty="0"/>
            <a:t>exterior environment</a:t>
          </a:r>
        </a:p>
      </dgm:t>
    </dgm:pt>
    <dgm:pt modelId="{9D900E81-6053-4BEE-A89F-074C871502E0}" type="parTrans" cxnId="{0FA26DB2-DBB0-4243-AE0E-AE1F76614860}">
      <dgm:prSet/>
      <dgm:spPr/>
      <dgm:t>
        <a:bodyPr/>
        <a:lstStyle/>
        <a:p>
          <a:endParaRPr lang="en-US"/>
        </a:p>
      </dgm:t>
    </dgm:pt>
    <dgm:pt modelId="{1DF8B7FE-E40B-47B7-9E4F-E0A5A9EA4B8E}" type="sibTrans" cxnId="{0FA26DB2-DBB0-4243-AE0E-AE1F76614860}">
      <dgm:prSet/>
      <dgm:spPr/>
      <dgm:t>
        <a:bodyPr/>
        <a:lstStyle/>
        <a:p>
          <a:endParaRPr lang="en-US"/>
        </a:p>
      </dgm:t>
    </dgm:pt>
    <dgm:pt modelId="{FA0DA43D-D579-4D8C-B74C-B924699F2BA1}">
      <dgm:prSet phldrT="[Text]" custT="1"/>
      <dgm:spPr/>
      <dgm:t>
        <a:bodyPr/>
        <a:lstStyle/>
        <a:p>
          <a:r>
            <a:rPr lang="en-US" sz="1800" dirty="0"/>
            <a:t>Tends to conceal </a:t>
          </a:r>
          <a:r>
            <a:rPr lang="en-US" sz="1800" dirty="0" smtClean="0"/>
            <a:t>structural </a:t>
          </a:r>
          <a:r>
            <a:rPr lang="en-US" sz="1800" dirty="0"/>
            <a:t>details</a:t>
          </a:r>
        </a:p>
      </dgm:t>
    </dgm:pt>
    <dgm:pt modelId="{473E1C59-D32D-4ED0-A46E-3A461E95A0D0}" type="parTrans" cxnId="{D6CAB758-5A03-4956-A177-A643C9D21A33}">
      <dgm:prSet/>
      <dgm:spPr/>
      <dgm:t>
        <a:bodyPr/>
        <a:lstStyle/>
        <a:p>
          <a:endParaRPr lang="en-US"/>
        </a:p>
      </dgm:t>
    </dgm:pt>
    <dgm:pt modelId="{91DF9850-CE06-4E94-8E6A-BB1DC1FDA88D}" type="sibTrans" cxnId="{D6CAB758-5A03-4956-A177-A643C9D21A33}">
      <dgm:prSet/>
      <dgm:spPr/>
      <dgm:t>
        <a:bodyPr/>
        <a:lstStyle/>
        <a:p>
          <a:endParaRPr lang="en-US"/>
        </a:p>
      </dgm:t>
    </dgm:pt>
    <dgm:pt modelId="{36F9C074-3996-4E04-9DFD-8B9DD818CE80}">
      <dgm:prSet custT="1"/>
      <dgm:spPr>
        <a:solidFill>
          <a:schemeClr val="accent2">
            <a:lumMod val="75000"/>
          </a:schemeClr>
        </a:solidFill>
      </dgm:spPr>
      <dgm:t>
        <a:bodyPr/>
        <a:lstStyle/>
        <a:p>
          <a:r>
            <a:rPr lang="en-US" sz="1800" b="0" dirty="0"/>
            <a:t>Suitable firestopping material is needed to </a:t>
          </a:r>
          <a:r>
            <a:rPr lang="en-US" sz="1800" b="0" dirty="0" smtClean="0"/>
            <a:t>maintain </a:t>
          </a:r>
          <a:r>
            <a:rPr lang="en-US" sz="1800" b="0" dirty="0"/>
            <a:t>continuity of the floor as a fire-resistive barrier</a:t>
          </a:r>
        </a:p>
      </dgm:t>
    </dgm:pt>
    <dgm:pt modelId="{7DA7AF64-F769-4A0C-BD03-72CF616DE6E6}" type="parTrans" cxnId="{214EB0BB-D290-495D-878A-A40B474EA6CC}">
      <dgm:prSet/>
      <dgm:spPr/>
      <dgm:t>
        <a:bodyPr/>
        <a:lstStyle/>
        <a:p>
          <a:endParaRPr lang="en-US"/>
        </a:p>
      </dgm:t>
    </dgm:pt>
    <dgm:pt modelId="{0723319E-17D8-4C99-942B-0A7D3ACB3A0A}" type="sibTrans" cxnId="{214EB0BB-D290-495D-878A-A40B474EA6CC}">
      <dgm:prSet/>
      <dgm:spPr/>
      <dgm:t>
        <a:bodyPr/>
        <a:lstStyle/>
        <a:p>
          <a:endParaRPr lang="en-US"/>
        </a:p>
      </dgm:t>
    </dgm:pt>
    <dgm:pt modelId="{0CDAF1C8-1EF8-427B-B4D2-4116395CF8DB}">
      <dgm:prSet phldrT="[Text]" custT="1"/>
      <dgm:spPr/>
      <dgm:t>
        <a:bodyPr/>
        <a:lstStyle/>
        <a:p>
          <a:r>
            <a:rPr lang="en-US" sz="1800" dirty="0"/>
            <a:t>Sometimes called cladding</a:t>
          </a:r>
        </a:p>
      </dgm:t>
    </dgm:pt>
    <dgm:pt modelId="{198407D5-DC3C-4ED3-B706-D4DFE71503D2}" type="parTrans" cxnId="{2BB2A84B-EFAD-4531-8C0B-46D7A400623A}">
      <dgm:prSet/>
      <dgm:spPr/>
      <dgm:t>
        <a:bodyPr/>
        <a:lstStyle/>
        <a:p>
          <a:endParaRPr lang="en-US"/>
        </a:p>
      </dgm:t>
    </dgm:pt>
    <dgm:pt modelId="{35CCD82D-BAA2-4A97-981A-6C690CCAAB0E}" type="sibTrans" cxnId="{2BB2A84B-EFAD-4531-8C0B-46D7A400623A}">
      <dgm:prSet/>
      <dgm:spPr/>
      <dgm:t>
        <a:bodyPr/>
        <a:lstStyle/>
        <a:p>
          <a:endParaRPr lang="en-US"/>
        </a:p>
      </dgm:t>
    </dgm:pt>
    <dgm:pt modelId="{58C644C2-2865-4EBC-8F08-EA002F81883F}">
      <dgm:prSet phldrT="[Text]" custT="1"/>
      <dgm:spPr>
        <a:solidFill>
          <a:schemeClr val="accent2">
            <a:lumMod val="75000"/>
          </a:schemeClr>
        </a:solidFill>
      </dgm:spPr>
      <dgm:t>
        <a:bodyPr/>
        <a:lstStyle/>
        <a:p>
          <a:r>
            <a:rPr lang="en-US" sz="1800" dirty="0"/>
            <a:t>Results in a gap between the edge of the floor and </a:t>
          </a:r>
          <a:r>
            <a:rPr lang="en-US" sz="1800" dirty="0" smtClean="0"/>
            <a:t>curtain </a:t>
          </a:r>
          <a:r>
            <a:rPr lang="en-US" sz="1800" dirty="0"/>
            <a:t>wall</a:t>
          </a:r>
        </a:p>
      </dgm:t>
    </dgm:pt>
    <dgm:pt modelId="{EB7607ED-E1E9-42D1-9FF2-8B5FD8E71169}" type="parTrans" cxnId="{13EE0796-0941-4988-B2B4-F20B4532B298}">
      <dgm:prSet/>
      <dgm:spPr/>
      <dgm:t>
        <a:bodyPr/>
        <a:lstStyle/>
        <a:p>
          <a:endParaRPr lang="en-US"/>
        </a:p>
      </dgm:t>
    </dgm:pt>
    <dgm:pt modelId="{14A8D3C7-D963-4BBC-81A1-83A311847A75}" type="sibTrans" cxnId="{13EE0796-0941-4988-B2B4-F20B4532B298}">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E5A70854-BA90-45F2-87FE-82FE7A1A2AD4}" type="pres">
      <dgm:prSet presAssocID="{01AEFE89-9C65-4636-8574-2CCA76041D9D}" presName="parentText" presStyleLbl="node1" presStyleIdx="0" presStyleCnt="6">
        <dgm:presLayoutVars>
          <dgm:chMax val="0"/>
          <dgm:bulletEnabled val="1"/>
        </dgm:presLayoutVars>
      </dgm:prSet>
      <dgm:spPr/>
      <dgm:t>
        <a:bodyPr/>
        <a:lstStyle/>
        <a:p>
          <a:endParaRPr lang="en-US"/>
        </a:p>
      </dgm:t>
    </dgm:pt>
    <dgm:pt modelId="{7D151E62-83AB-44E4-98BE-7163898B04F3}" type="pres">
      <dgm:prSet presAssocID="{7D008938-F746-4530-A898-CB442A28F95A}" presName="spacer" presStyleCnt="0"/>
      <dgm:spPr/>
    </dgm:pt>
    <dgm:pt modelId="{CE347388-6993-4701-84CE-679644DE8B0E}" type="pres">
      <dgm:prSet presAssocID="{0CDAF1C8-1EF8-427B-B4D2-4116395CF8DB}" presName="parentText" presStyleLbl="node1" presStyleIdx="1" presStyleCnt="6" custScaleY="64097">
        <dgm:presLayoutVars>
          <dgm:chMax val="0"/>
          <dgm:bulletEnabled val="1"/>
        </dgm:presLayoutVars>
      </dgm:prSet>
      <dgm:spPr/>
      <dgm:t>
        <a:bodyPr/>
        <a:lstStyle/>
        <a:p>
          <a:endParaRPr lang="en-US"/>
        </a:p>
      </dgm:t>
    </dgm:pt>
    <dgm:pt modelId="{9A32CA65-6775-400D-8E4D-751FB40FB1A8}" type="pres">
      <dgm:prSet presAssocID="{35CCD82D-BAA2-4A97-981A-6C690CCAAB0E}" presName="spacer" presStyleCnt="0"/>
      <dgm:spPr/>
    </dgm:pt>
    <dgm:pt modelId="{F2507244-5B65-4F4A-8960-0ABACACCA102}" type="pres">
      <dgm:prSet presAssocID="{6866DF52-9D3A-4ACB-ACDE-F878A86F20E9}" presName="parentText" presStyleLbl="node1" presStyleIdx="2" presStyleCnt="6" custScaleY="78820">
        <dgm:presLayoutVars>
          <dgm:chMax val="0"/>
          <dgm:bulletEnabled val="1"/>
        </dgm:presLayoutVars>
      </dgm:prSet>
      <dgm:spPr/>
      <dgm:t>
        <a:bodyPr/>
        <a:lstStyle/>
        <a:p>
          <a:endParaRPr lang="en-US"/>
        </a:p>
      </dgm:t>
    </dgm:pt>
    <dgm:pt modelId="{985033C1-3AEE-4A9F-96AB-766FC60197D9}" type="pres">
      <dgm:prSet presAssocID="{1DF8B7FE-E40B-47B7-9E4F-E0A5A9EA4B8E}" presName="spacer" presStyleCnt="0"/>
      <dgm:spPr/>
    </dgm:pt>
    <dgm:pt modelId="{DFC4039E-A232-45D3-89D8-09FB67D1E057}" type="pres">
      <dgm:prSet presAssocID="{FA0DA43D-D579-4D8C-B74C-B924699F2BA1}" presName="parentText" presStyleLbl="node1" presStyleIdx="3" presStyleCnt="6" custScaleY="42585">
        <dgm:presLayoutVars>
          <dgm:chMax val="0"/>
          <dgm:bulletEnabled val="1"/>
        </dgm:presLayoutVars>
      </dgm:prSet>
      <dgm:spPr/>
      <dgm:t>
        <a:bodyPr/>
        <a:lstStyle/>
        <a:p>
          <a:endParaRPr lang="en-US"/>
        </a:p>
      </dgm:t>
    </dgm:pt>
    <dgm:pt modelId="{2F0230B8-42E6-42F5-BFF6-FEC1DEF8DE19}" type="pres">
      <dgm:prSet presAssocID="{91DF9850-CE06-4E94-8E6A-BB1DC1FDA88D}" presName="spacer" presStyleCnt="0"/>
      <dgm:spPr/>
    </dgm:pt>
    <dgm:pt modelId="{B858F9E3-203A-4A03-BA58-36E8BAE133BF}" type="pres">
      <dgm:prSet presAssocID="{58C644C2-2865-4EBC-8F08-EA002F81883F}" presName="parentText" presStyleLbl="node1" presStyleIdx="4" presStyleCnt="6" custScaleY="70283">
        <dgm:presLayoutVars>
          <dgm:chMax val="0"/>
          <dgm:bulletEnabled val="1"/>
        </dgm:presLayoutVars>
      </dgm:prSet>
      <dgm:spPr/>
      <dgm:t>
        <a:bodyPr/>
        <a:lstStyle/>
        <a:p>
          <a:endParaRPr lang="en-US"/>
        </a:p>
      </dgm:t>
    </dgm:pt>
    <dgm:pt modelId="{8F880394-B0C2-4E06-86A4-CEC40979A705}" type="pres">
      <dgm:prSet presAssocID="{14A8D3C7-D963-4BBC-81A1-83A311847A75}" presName="spacer" presStyleCnt="0"/>
      <dgm:spPr/>
    </dgm:pt>
    <dgm:pt modelId="{AE3B4A48-C305-44F5-8DDE-16E7C4CDBF58}" type="pres">
      <dgm:prSet presAssocID="{36F9C074-3996-4E04-9DFD-8B9DD818CE80}" presName="parentText" presStyleLbl="node1" presStyleIdx="5" presStyleCnt="6" custScaleY="81114">
        <dgm:presLayoutVars>
          <dgm:chMax val="0"/>
          <dgm:bulletEnabled val="1"/>
        </dgm:presLayoutVars>
      </dgm:prSet>
      <dgm:spPr/>
      <dgm:t>
        <a:bodyPr/>
        <a:lstStyle/>
        <a:p>
          <a:endParaRPr lang="en-US"/>
        </a:p>
      </dgm:t>
    </dgm:pt>
  </dgm:ptLst>
  <dgm:cxnLst>
    <dgm:cxn modelId="{90AAA77B-7A28-4EDE-9A2A-4D7F517941DA}" type="presOf" srcId="{36F9C074-3996-4E04-9DFD-8B9DD818CE80}" destId="{AE3B4A48-C305-44F5-8DDE-16E7C4CDBF58}" srcOrd="0" destOrd="0" presId="urn:microsoft.com/office/officeart/2005/8/layout/vList2"/>
    <dgm:cxn modelId="{CB8B1D0E-367A-412C-B6FD-AE5F416CAD1F}" srcId="{A5902D1B-CADD-459D-B56C-D9E003F4E328}" destId="{01AEFE89-9C65-4636-8574-2CCA76041D9D}" srcOrd="0" destOrd="0" parTransId="{F4816B5D-DF30-44B5-9417-016C1A69C920}" sibTransId="{7D008938-F746-4530-A898-CB442A28F95A}"/>
    <dgm:cxn modelId="{113EF7DA-57F4-4BE3-AFDE-12C35D116FBF}" type="presOf" srcId="{0CDAF1C8-1EF8-427B-B4D2-4116395CF8DB}" destId="{CE347388-6993-4701-84CE-679644DE8B0E}" srcOrd="0" destOrd="0" presId="urn:microsoft.com/office/officeart/2005/8/layout/vList2"/>
    <dgm:cxn modelId="{214EB0BB-D290-495D-878A-A40B474EA6CC}" srcId="{A5902D1B-CADD-459D-B56C-D9E003F4E328}" destId="{36F9C074-3996-4E04-9DFD-8B9DD818CE80}" srcOrd="5" destOrd="0" parTransId="{7DA7AF64-F769-4A0C-BD03-72CF616DE6E6}" sibTransId="{0723319E-17D8-4C99-942B-0A7D3ACB3A0A}"/>
    <dgm:cxn modelId="{1F5272F6-A7A8-4C5F-9175-5510BEC71220}" type="presOf" srcId="{FA0DA43D-D579-4D8C-B74C-B924699F2BA1}" destId="{DFC4039E-A232-45D3-89D8-09FB67D1E057}" srcOrd="0" destOrd="0" presId="urn:microsoft.com/office/officeart/2005/8/layout/vList2"/>
    <dgm:cxn modelId="{0FA26DB2-DBB0-4243-AE0E-AE1F76614860}" srcId="{A5902D1B-CADD-459D-B56C-D9E003F4E328}" destId="{6866DF52-9D3A-4ACB-ACDE-F878A86F20E9}" srcOrd="2" destOrd="0" parTransId="{9D900E81-6053-4BEE-A89F-074C871502E0}" sibTransId="{1DF8B7FE-E40B-47B7-9E4F-E0A5A9EA4B8E}"/>
    <dgm:cxn modelId="{2BB2A84B-EFAD-4531-8C0B-46D7A400623A}" srcId="{A5902D1B-CADD-459D-B56C-D9E003F4E328}" destId="{0CDAF1C8-1EF8-427B-B4D2-4116395CF8DB}" srcOrd="1" destOrd="0" parTransId="{198407D5-DC3C-4ED3-B706-D4DFE71503D2}" sibTransId="{35CCD82D-BAA2-4A97-981A-6C690CCAAB0E}"/>
    <dgm:cxn modelId="{D6CAB758-5A03-4956-A177-A643C9D21A33}" srcId="{A5902D1B-CADD-459D-B56C-D9E003F4E328}" destId="{FA0DA43D-D579-4D8C-B74C-B924699F2BA1}" srcOrd="3" destOrd="0" parTransId="{473E1C59-D32D-4ED0-A46E-3A461E95A0D0}" sibTransId="{91DF9850-CE06-4E94-8E6A-BB1DC1FDA88D}"/>
    <dgm:cxn modelId="{5EE56EFC-73BD-4E39-8844-EBC36877F5C3}" type="presOf" srcId="{58C644C2-2865-4EBC-8F08-EA002F81883F}" destId="{B858F9E3-203A-4A03-BA58-36E8BAE133BF}" srcOrd="0" destOrd="0" presId="urn:microsoft.com/office/officeart/2005/8/layout/vList2"/>
    <dgm:cxn modelId="{6C46DCC1-42FB-4CE5-97F3-E7E853BAB153}" type="presOf" srcId="{6866DF52-9D3A-4ACB-ACDE-F878A86F20E9}" destId="{F2507244-5B65-4F4A-8960-0ABACACCA102}" srcOrd="0" destOrd="0" presId="urn:microsoft.com/office/officeart/2005/8/layout/vList2"/>
    <dgm:cxn modelId="{9E35F23F-1665-449D-887C-9B86C5CC68F8}" type="presOf" srcId="{01AEFE89-9C65-4636-8574-2CCA76041D9D}" destId="{E5A70854-BA90-45F2-87FE-82FE7A1A2AD4}" srcOrd="0" destOrd="0" presId="urn:microsoft.com/office/officeart/2005/8/layout/vList2"/>
    <dgm:cxn modelId="{8C437A36-E4F5-4B09-9236-796D88A23B38}" type="presOf" srcId="{A5902D1B-CADD-459D-B56C-D9E003F4E328}" destId="{45CE2848-BE9C-43BE-ACA2-69D37F942939}" srcOrd="0" destOrd="0" presId="urn:microsoft.com/office/officeart/2005/8/layout/vList2"/>
    <dgm:cxn modelId="{13EE0796-0941-4988-B2B4-F20B4532B298}" srcId="{A5902D1B-CADD-459D-B56C-D9E003F4E328}" destId="{58C644C2-2865-4EBC-8F08-EA002F81883F}" srcOrd="4" destOrd="0" parTransId="{EB7607ED-E1E9-42D1-9FF2-8B5FD8E71169}" sibTransId="{14A8D3C7-D963-4BBC-81A1-83A311847A75}"/>
    <dgm:cxn modelId="{8FE21DF3-B4FE-4834-A488-78FE1CF21403}" type="presParOf" srcId="{45CE2848-BE9C-43BE-ACA2-69D37F942939}" destId="{E5A70854-BA90-45F2-87FE-82FE7A1A2AD4}" srcOrd="0" destOrd="0" presId="urn:microsoft.com/office/officeart/2005/8/layout/vList2"/>
    <dgm:cxn modelId="{787A1CF4-96AB-46A4-A1EB-8364E9FF0AC3}" type="presParOf" srcId="{45CE2848-BE9C-43BE-ACA2-69D37F942939}" destId="{7D151E62-83AB-44E4-98BE-7163898B04F3}" srcOrd="1" destOrd="0" presId="urn:microsoft.com/office/officeart/2005/8/layout/vList2"/>
    <dgm:cxn modelId="{ABBBF71D-552A-434E-B253-BA5ECEA2EE8B}" type="presParOf" srcId="{45CE2848-BE9C-43BE-ACA2-69D37F942939}" destId="{CE347388-6993-4701-84CE-679644DE8B0E}" srcOrd="2" destOrd="0" presId="urn:microsoft.com/office/officeart/2005/8/layout/vList2"/>
    <dgm:cxn modelId="{0B5F9684-8532-4157-BC66-67DC0E1BD3C1}" type="presParOf" srcId="{45CE2848-BE9C-43BE-ACA2-69D37F942939}" destId="{9A32CA65-6775-400D-8E4D-751FB40FB1A8}" srcOrd="3" destOrd="0" presId="urn:microsoft.com/office/officeart/2005/8/layout/vList2"/>
    <dgm:cxn modelId="{362C1262-6968-4F31-A111-F77389A1DEA4}" type="presParOf" srcId="{45CE2848-BE9C-43BE-ACA2-69D37F942939}" destId="{F2507244-5B65-4F4A-8960-0ABACACCA102}" srcOrd="4" destOrd="0" presId="urn:microsoft.com/office/officeart/2005/8/layout/vList2"/>
    <dgm:cxn modelId="{54C7AB3F-D772-40D9-98C1-D69AE5A851F2}" type="presParOf" srcId="{45CE2848-BE9C-43BE-ACA2-69D37F942939}" destId="{985033C1-3AEE-4A9F-96AB-766FC60197D9}" srcOrd="5" destOrd="0" presId="urn:microsoft.com/office/officeart/2005/8/layout/vList2"/>
    <dgm:cxn modelId="{339444E0-929E-4F9F-8DBB-AAC802DCDAFA}" type="presParOf" srcId="{45CE2848-BE9C-43BE-ACA2-69D37F942939}" destId="{DFC4039E-A232-45D3-89D8-09FB67D1E057}" srcOrd="6" destOrd="0" presId="urn:microsoft.com/office/officeart/2005/8/layout/vList2"/>
    <dgm:cxn modelId="{35309B6F-2C85-4218-AC88-E9A943CE7061}" type="presParOf" srcId="{45CE2848-BE9C-43BE-ACA2-69D37F942939}" destId="{2F0230B8-42E6-42F5-BFF6-FEC1DEF8DE19}" srcOrd="7" destOrd="0" presId="urn:microsoft.com/office/officeart/2005/8/layout/vList2"/>
    <dgm:cxn modelId="{3EF79C5C-B84E-4558-9D3F-ACEA9100925D}" type="presParOf" srcId="{45CE2848-BE9C-43BE-ACA2-69D37F942939}" destId="{B858F9E3-203A-4A03-BA58-36E8BAE133BF}" srcOrd="8" destOrd="0" presId="urn:microsoft.com/office/officeart/2005/8/layout/vList2"/>
    <dgm:cxn modelId="{5916CB9D-88FE-4BB3-94B5-8C8EF7CB0E5B}" type="presParOf" srcId="{45CE2848-BE9C-43BE-ACA2-69D37F942939}" destId="{8F880394-B0C2-4E06-86A4-CEC40979A705}" srcOrd="9" destOrd="0" presId="urn:microsoft.com/office/officeart/2005/8/layout/vList2"/>
    <dgm:cxn modelId="{55DBF7A5-8B09-4246-B109-E0AED464E899}" type="presParOf" srcId="{45CE2848-BE9C-43BE-ACA2-69D37F942939}" destId="{AE3B4A48-C305-44F5-8DDE-16E7C4CDBF5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1AEFE89-9C65-4636-8574-2CCA76041D9D}">
      <dgm:prSet phldrT="[Text]" custT="1"/>
      <dgm:spPr/>
      <dgm:t>
        <a:bodyPr/>
        <a:lstStyle/>
        <a:p>
          <a:r>
            <a:rPr lang="en-US" sz="1800" dirty="0"/>
            <a:t>Those made of aluminum and glass have no fire resistance</a:t>
          </a:r>
        </a:p>
      </dgm:t>
    </dgm:pt>
    <dgm:pt modelId="{F4816B5D-DF30-44B5-9417-016C1A69C920}" type="parTrans" cxnId="{CB8B1D0E-367A-412C-B6FD-AE5F416CAD1F}">
      <dgm:prSet/>
      <dgm:spPr/>
      <dgm:t>
        <a:bodyPr/>
        <a:lstStyle/>
        <a:p>
          <a:endParaRPr lang="en-US"/>
        </a:p>
      </dgm:t>
    </dgm:pt>
    <dgm:pt modelId="{7D008938-F746-4530-A898-CB442A28F95A}" type="sibTrans" cxnId="{CB8B1D0E-367A-412C-B6FD-AE5F416CAD1F}">
      <dgm:prSet/>
      <dgm:spPr/>
      <dgm:t>
        <a:bodyPr/>
        <a:lstStyle/>
        <a:p>
          <a:endParaRPr lang="en-US"/>
        </a:p>
      </dgm:t>
    </dgm:pt>
    <dgm:pt modelId="{2B9B44DD-5784-436B-B5DA-674F18B54604}">
      <dgm:prSet phldrT="[Text]" custT="1"/>
      <dgm:spPr/>
      <dgm:t>
        <a:bodyPr/>
        <a:lstStyle/>
        <a:p>
          <a:r>
            <a:rPr lang="en-US" sz="1800" dirty="0"/>
            <a:t>Building codes may require some degree of fire resistance to </a:t>
          </a:r>
          <a:r>
            <a:rPr lang="en-US" sz="1800" dirty="0" smtClean="0"/>
            <a:t>reduce </a:t>
          </a:r>
          <a:r>
            <a:rPr lang="en-US" sz="1800" dirty="0"/>
            <a:t>communication of fire between buildings</a:t>
          </a:r>
        </a:p>
      </dgm:t>
    </dgm:pt>
    <dgm:pt modelId="{421C0FB7-1BF4-46B0-BB37-7C38427B153D}" type="parTrans" cxnId="{9DDED5D1-76ED-46D6-9CC3-6DCBDCB616B8}">
      <dgm:prSet/>
      <dgm:spPr/>
      <dgm:t>
        <a:bodyPr/>
        <a:lstStyle/>
        <a:p>
          <a:endParaRPr lang="en-US"/>
        </a:p>
      </dgm:t>
    </dgm:pt>
    <dgm:pt modelId="{63699F1E-F6E2-416B-BD8D-C2746F22F150}" type="sibTrans" cxnId="{9DDED5D1-76ED-46D6-9CC3-6DCBDCB616B8}">
      <dgm:prSet/>
      <dgm:spPr/>
      <dgm:t>
        <a:bodyPr/>
        <a:lstStyle/>
        <a:p>
          <a:endParaRPr lang="en-US"/>
        </a:p>
      </dgm:t>
    </dgm:pt>
    <dgm:pt modelId="{25CA46FD-3DE6-4C09-90AE-41AC52776EDA}">
      <dgm:prSet phldrT="[Text]" custT="1"/>
      <dgm:spPr>
        <a:solidFill>
          <a:schemeClr val="accent2">
            <a:lumMod val="75000"/>
          </a:schemeClr>
        </a:solidFill>
      </dgm:spPr>
      <dgm:t>
        <a:bodyPr/>
        <a:lstStyle/>
        <a:p>
          <a:r>
            <a:rPr lang="en-US" sz="1800" dirty="0"/>
            <a:t>Required fire resistance depends </a:t>
          </a:r>
          <a:r>
            <a:rPr lang="en-US" sz="1800" dirty="0" smtClean="0"/>
            <a:t>on </a:t>
          </a:r>
          <a:r>
            <a:rPr lang="en-US" sz="1800" dirty="0"/>
            <a:t>separation distance between buildings and </a:t>
          </a:r>
          <a:r>
            <a:rPr lang="en-US" sz="1800" dirty="0" smtClean="0"/>
            <a:t>building’s </a:t>
          </a:r>
          <a:r>
            <a:rPr lang="en-US" sz="1800" dirty="0"/>
            <a:t>occupancy classification</a:t>
          </a:r>
        </a:p>
      </dgm:t>
    </dgm:pt>
    <dgm:pt modelId="{F3F822CD-F76F-4643-B70C-EB5805807C77}" type="parTrans" cxnId="{0154F43D-813A-4924-820F-4393496A55F6}">
      <dgm:prSet/>
      <dgm:spPr/>
      <dgm:t>
        <a:bodyPr/>
        <a:lstStyle/>
        <a:p>
          <a:endParaRPr lang="en-US"/>
        </a:p>
      </dgm:t>
    </dgm:pt>
    <dgm:pt modelId="{497FF578-D09A-4C29-9745-02C583D94B74}" type="sibTrans" cxnId="{0154F43D-813A-4924-820F-4393496A55F6}">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E5A70854-BA90-45F2-87FE-82FE7A1A2AD4}" type="pres">
      <dgm:prSet presAssocID="{01AEFE89-9C65-4636-8574-2CCA76041D9D}" presName="parentText" presStyleLbl="node1" presStyleIdx="0" presStyleCnt="3" custScaleY="56747">
        <dgm:presLayoutVars>
          <dgm:chMax val="0"/>
          <dgm:bulletEnabled val="1"/>
        </dgm:presLayoutVars>
      </dgm:prSet>
      <dgm:spPr/>
      <dgm:t>
        <a:bodyPr/>
        <a:lstStyle/>
        <a:p>
          <a:endParaRPr lang="en-US"/>
        </a:p>
      </dgm:t>
    </dgm:pt>
    <dgm:pt modelId="{7D151E62-83AB-44E4-98BE-7163898B04F3}" type="pres">
      <dgm:prSet presAssocID="{7D008938-F746-4530-A898-CB442A28F95A}" presName="spacer" presStyleCnt="0"/>
      <dgm:spPr/>
    </dgm:pt>
    <dgm:pt modelId="{F8ED2D91-4BE7-4A71-913A-B1653E125D37}" type="pres">
      <dgm:prSet presAssocID="{2B9B44DD-5784-436B-B5DA-674F18B54604}" presName="parentText" presStyleLbl="node1" presStyleIdx="1" presStyleCnt="3">
        <dgm:presLayoutVars>
          <dgm:chMax val="0"/>
          <dgm:bulletEnabled val="1"/>
        </dgm:presLayoutVars>
      </dgm:prSet>
      <dgm:spPr/>
      <dgm:t>
        <a:bodyPr/>
        <a:lstStyle/>
        <a:p>
          <a:endParaRPr lang="en-US"/>
        </a:p>
      </dgm:t>
    </dgm:pt>
    <dgm:pt modelId="{43DA33DB-6944-4729-9DA8-DB01FE7177FA}" type="pres">
      <dgm:prSet presAssocID="{63699F1E-F6E2-416B-BD8D-C2746F22F150}" presName="spacer" presStyleCnt="0"/>
      <dgm:spPr/>
    </dgm:pt>
    <dgm:pt modelId="{27385E7A-79CF-4F00-A964-BF34F36BF1B2}" type="pres">
      <dgm:prSet presAssocID="{25CA46FD-3DE6-4C09-90AE-41AC52776EDA}" presName="parentText" presStyleLbl="node1" presStyleIdx="2" presStyleCnt="3">
        <dgm:presLayoutVars>
          <dgm:chMax val="0"/>
          <dgm:bulletEnabled val="1"/>
        </dgm:presLayoutVars>
      </dgm:prSet>
      <dgm:spPr/>
      <dgm:t>
        <a:bodyPr/>
        <a:lstStyle/>
        <a:p>
          <a:endParaRPr lang="en-US"/>
        </a:p>
      </dgm:t>
    </dgm:pt>
  </dgm:ptLst>
  <dgm:cxnLst>
    <dgm:cxn modelId="{8BCBE0E4-672D-4432-8117-882A91C0D266}" type="presOf" srcId="{25CA46FD-3DE6-4C09-90AE-41AC52776EDA}" destId="{27385E7A-79CF-4F00-A964-BF34F36BF1B2}" srcOrd="0" destOrd="0" presId="urn:microsoft.com/office/officeart/2005/8/layout/vList2"/>
    <dgm:cxn modelId="{0154F43D-813A-4924-820F-4393496A55F6}" srcId="{A5902D1B-CADD-459D-B56C-D9E003F4E328}" destId="{25CA46FD-3DE6-4C09-90AE-41AC52776EDA}" srcOrd="2" destOrd="0" parTransId="{F3F822CD-F76F-4643-B70C-EB5805807C77}" sibTransId="{497FF578-D09A-4C29-9745-02C583D94B74}"/>
    <dgm:cxn modelId="{9DDED5D1-76ED-46D6-9CC3-6DCBDCB616B8}" srcId="{A5902D1B-CADD-459D-B56C-D9E003F4E328}" destId="{2B9B44DD-5784-436B-B5DA-674F18B54604}" srcOrd="1" destOrd="0" parTransId="{421C0FB7-1BF4-46B0-BB37-7C38427B153D}" sibTransId="{63699F1E-F6E2-416B-BD8D-C2746F22F150}"/>
    <dgm:cxn modelId="{3D8F11FD-B007-4BD6-9A84-07E742B7E8EF}" type="presOf" srcId="{A5902D1B-CADD-459D-B56C-D9E003F4E328}" destId="{45CE2848-BE9C-43BE-ACA2-69D37F942939}" srcOrd="0" destOrd="0" presId="urn:microsoft.com/office/officeart/2005/8/layout/vList2"/>
    <dgm:cxn modelId="{CB8B1D0E-367A-412C-B6FD-AE5F416CAD1F}" srcId="{A5902D1B-CADD-459D-B56C-D9E003F4E328}" destId="{01AEFE89-9C65-4636-8574-2CCA76041D9D}" srcOrd="0" destOrd="0" parTransId="{F4816B5D-DF30-44B5-9417-016C1A69C920}" sibTransId="{7D008938-F746-4530-A898-CB442A28F95A}"/>
    <dgm:cxn modelId="{622C7045-6B11-45E3-B10E-88A0B312851F}" type="presOf" srcId="{01AEFE89-9C65-4636-8574-2CCA76041D9D}" destId="{E5A70854-BA90-45F2-87FE-82FE7A1A2AD4}" srcOrd="0" destOrd="0" presId="urn:microsoft.com/office/officeart/2005/8/layout/vList2"/>
    <dgm:cxn modelId="{27419BDB-4604-4196-87F8-DF06C3D9C5F8}" type="presOf" srcId="{2B9B44DD-5784-436B-B5DA-674F18B54604}" destId="{F8ED2D91-4BE7-4A71-913A-B1653E125D37}" srcOrd="0" destOrd="0" presId="urn:microsoft.com/office/officeart/2005/8/layout/vList2"/>
    <dgm:cxn modelId="{FDD7DD4E-15BB-42B0-A4B1-5A4533B1A6A1}" type="presParOf" srcId="{45CE2848-BE9C-43BE-ACA2-69D37F942939}" destId="{E5A70854-BA90-45F2-87FE-82FE7A1A2AD4}" srcOrd="0" destOrd="0" presId="urn:microsoft.com/office/officeart/2005/8/layout/vList2"/>
    <dgm:cxn modelId="{04186FEC-334E-4545-80EA-686717ECFAE5}" type="presParOf" srcId="{45CE2848-BE9C-43BE-ACA2-69D37F942939}" destId="{7D151E62-83AB-44E4-98BE-7163898B04F3}" srcOrd="1" destOrd="0" presId="urn:microsoft.com/office/officeart/2005/8/layout/vList2"/>
    <dgm:cxn modelId="{563B7694-4F9C-4224-9BA9-95AB259688EA}" type="presParOf" srcId="{45CE2848-BE9C-43BE-ACA2-69D37F942939}" destId="{F8ED2D91-4BE7-4A71-913A-B1653E125D37}" srcOrd="2" destOrd="0" presId="urn:microsoft.com/office/officeart/2005/8/layout/vList2"/>
    <dgm:cxn modelId="{6F0AF80A-ED58-4838-8076-2F48B1A4F542}" type="presParOf" srcId="{45CE2848-BE9C-43BE-ACA2-69D37F942939}" destId="{43DA33DB-6944-4729-9DA8-DB01FE7177FA}" srcOrd="3" destOrd="0" presId="urn:microsoft.com/office/officeart/2005/8/layout/vList2"/>
    <dgm:cxn modelId="{98C5462E-80A2-4337-88A1-B003DEBC076F}" type="presParOf" srcId="{45CE2848-BE9C-43BE-ACA2-69D37F942939}" destId="{27385E7A-79CF-4F00-A964-BF34F36BF1B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3178F1-9BDF-4858-A002-5A1999D8990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547A386-D4E7-4213-9518-205F12A49E7B}">
      <dgm:prSet phldrT="[Text]" custT="1"/>
      <dgm:spPr/>
      <dgm:t>
        <a:bodyPr/>
        <a:lstStyle/>
        <a:p>
          <a:r>
            <a:rPr lang="en-US" sz="2800" dirty="0"/>
            <a:t>Stairwells</a:t>
          </a:r>
        </a:p>
      </dgm:t>
      <dgm:extLst>
        <a:ext uri="{E40237B7-FDA0-4F09-8148-C483321AD2D9}">
          <dgm14:cNvPr xmlns:dgm14="http://schemas.microsoft.com/office/drawing/2010/diagram" id="0" name="" descr="Stairwells&#10;Elevator hoistways&#10;"/>
        </a:ext>
      </dgm:extLst>
    </dgm:pt>
    <dgm:pt modelId="{31D3EFE9-2F64-49E7-ADF1-F11B15FFB199}" type="parTrans" cxnId="{BEF40CFE-B5D2-49B7-93C6-01A34D3D362E}">
      <dgm:prSet/>
      <dgm:spPr/>
      <dgm:t>
        <a:bodyPr/>
        <a:lstStyle/>
        <a:p>
          <a:endParaRPr lang="en-US"/>
        </a:p>
      </dgm:t>
    </dgm:pt>
    <dgm:pt modelId="{80948DF4-3DC0-47B5-A984-F6A4FD43773A}" type="sibTrans" cxnId="{BEF40CFE-B5D2-49B7-93C6-01A34D3D362E}">
      <dgm:prSet/>
      <dgm:spPr/>
      <dgm:t>
        <a:bodyPr/>
        <a:lstStyle/>
        <a:p>
          <a:endParaRPr lang="en-US"/>
        </a:p>
      </dgm:t>
    </dgm:pt>
    <dgm:pt modelId="{5E0FFA29-8F76-4022-B910-D5B6F8FDB4E4}">
      <dgm:prSet phldrT="[Text]" custT="1"/>
      <dgm:spPr>
        <a:solidFill>
          <a:schemeClr val="accent2"/>
        </a:solidFill>
      </dgm:spPr>
      <dgm:t>
        <a:bodyPr/>
        <a:lstStyle/>
        <a:p>
          <a:r>
            <a:rPr lang="en-US" sz="2800" dirty="0"/>
            <a:t>Elevator hoistways</a:t>
          </a:r>
        </a:p>
      </dgm:t>
      <dgm:extLst/>
    </dgm:pt>
    <dgm:pt modelId="{CA990D69-DDCC-4269-8690-B9C878ABB816}" type="parTrans" cxnId="{6CE0E133-32C6-4E5C-92DC-E796CA1E7794}">
      <dgm:prSet/>
      <dgm:spPr/>
      <dgm:t>
        <a:bodyPr/>
        <a:lstStyle/>
        <a:p>
          <a:endParaRPr lang="en-US"/>
        </a:p>
      </dgm:t>
    </dgm:pt>
    <dgm:pt modelId="{72145916-A2C8-41E3-B178-ED0AB91F0948}" type="sibTrans" cxnId="{6CE0E133-32C6-4E5C-92DC-E796CA1E7794}">
      <dgm:prSet/>
      <dgm:spPr/>
      <dgm:t>
        <a:bodyPr/>
        <a:lstStyle/>
        <a:p>
          <a:endParaRPr lang="en-US"/>
        </a:p>
      </dgm:t>
    </dgm:pt>
    <dgm:pt modelId="{0745CF7D-44CD-467A-8A47-79E5ACF83CA6}" type="pres">
      <dgm:prSet presAssocID="{663178F1-9BDF-4858-A002-5A1999D89903}" presName="diagram" presStyleCnt="0">
        <dgm:presLayoutVars>
          <dgm:dir/>
          <dgm:resizeHandles val="exact"/>
        </dgm:presLayoutVars>
      </dgm:prSet>
      <dgm:spPr/>
      <dgm:t>
        <a:bodyPr/>
        <a:lstStyle/>
        <a:p>
          <a:endParaRPr lang="en-US"/>
        </a:p>
      </dgm:t>
    </dgm:pt>
    <dgm:pt modelId="{ECDD8D30-BC2C-4E14-A5EE-8B55CE385373}" type="pres">
      <dgm:prSet presAssocID="{E547A386-D4E7-4213-9518-205F12A49E7B}" presName="node" presStyleLbl="node1" presStyleIdx="0" presStyleCnt="2">
        <dgm:presLayoutVars>
          <dgm:bulletEnabled val="1"/>
        </dgm:presLayoutVars>
      </dgm:prSet>
      <dgm:spPr/>
      <dgm:t>
        <a:bodyPr/>
        <a:lstStyle/>
        <a:p>
          <a:endParaRPr lang="en-US"/>
        </a:p>
      </dgm:t>
    </dgm:pt>
    <dgm:pt modelId="{587DF7B4-BCBD-462F-B393-DF9377E2D184}" type="pres">
      <dgm:prSet presAssocID="{80948DF4-3DC0-47B5-A984-F6A4FD43773A}" presName="sibTrans" presStyleCnt="0"/>
      <dgm:spPr/>
    </dgm:pt>
    <dgm:pt modelId="{2CBD1AAC-69EB-4F25-9684-AD783D0FB789}" type="pres">
      <dgm:prSet presAssocID="{5E0FFA29-8F76-4022-B910-D5B6F8FDB4E4}" presName="node" presStyleLbl="node1" presStyleIdx="1" presStyleCnt="2">
        <dgm:presLayoutVars>
          <dgm:bulletEnabled val="1"/>
        </dgm:presLayoutVars>
      </dgm:prSet>
      <dgm:spPr/>
      <dgm:t>
        <a:bodyPr/>
        <a:lstStyle/>
        <a:p>
          <a:endParaRPr lang="en-US"/>
        </a:p>
      </dgm:t>
    </dgm:pt>
  </dgm:ptLst>
  <dgm:cxnLst>
    <dgm:cxn modelId="{BEF40CFE-B5D2-49B7-93C6-01A34D3D362E}" srcId="{663178F1-9BDF-4858-A002-5A1999D89903}" destId="{E547A386-D4E7-4213-9518-205F12A49E7B}" srcOrd="0" destOrd="0" parTransId="{31D3EFE9-2F64-49E7-ADF1-F11B15FFB199}" sibTransId="{80948DF4-3DC0-47B5-A984-F6A4FD43773A}"/>
    <dgm:cxn modelId="{79B15C3D-8E42-435C-B361-F1A8D1AE0396}" type="presOf" srcId="{E547A386-D4E7-4213-9518-205F12A49E7B}" destId="{ECDD8D30-BC2C-4E14-A5EE-8B55CE385373}" srcOrd="0" destOrd="0" presId="urn:microsoft.com/office/officeart/2005/8/layout/default"/>
    <dgm:cxn modelId="{6CE0E133-32C6-4E5C-92DC-E796CA1E7794}" srcId="{663178F1-9BDF-4858-A002-5A1999D89903}" destId="{5E0FFA29-8F76-4022-B910-D5B6F8FDB4E4}" srcOrd="1" destOrd="0" parTransId="{CA990D69-DDCC-4269-8690-B9C878ABB816}" sibTransId="{72145916-A2C8-41E3-B178-ED0AB91F0948}"/>
    <dgm:cxn modelId="{683E9C37-E15D-47D2-B3E4-879B27C45EC0}" type="presOf" srcId="{5E0FFA29-8F76-4022-B910-D5B6F8FDB4E4}" destId="{2CBD1AAC-69EB-4F25-9684-AD783D0FB789}" srcOrd="0" destOrd="0" presId="urn:microsoft.com/office/officeart/2005/8/layout/default"/>
    <dgm:cxn modelId="{D050DC88-B08D-4960-A57E-8EE4C0021FA2}" type="presOf" srcId="{663178F1-9BDF-4858-A002-5A1999D89903}" destId="{0745CF7D-44CD-467A-8A47-79E5ACF83CA6}" srcOrd="0" destOrd="0" presId="urn:microsoft.com/office/officeart/2005/8/layout/default"/>
    <dgm:cxn modelId="{AF45BA19-6D97-4913-BDA8-AF4C0DC33854}" type="presParOf" srcId="{0745CF7D-44CD-467A-8A47-79E5ACF83CA6}" destId="{ECDD8D30-BC2C-4E14-A5EE-8B55CE385373}" srcOrd="0" destOrd="0" presId="urn:microsoft.com/office/officeart/2005/8/layout/default"/>
    <dgm:cxn modelId="{7DB5A9CB-25D4-4A61-8EF9-D772EE6FF3E9}" type="presParOf" srcId="{0745CF7D-44CD-467A-8A47-79E5ACF83CA6}" destId="{587DF7B4-BCBD-462F-B393-DF9377E2D184}" srcOrd="1" destOrd="0" presId="urn:microsoft.com/office/officeart/2005/8/layout/default"/>
    <dgm:cxn modelId="{3EAB7477-BD98-447C-B1E0-6F039C2AE07B}" type="presParOf" srcId="{0745CF7D-44CD-467A-8A47-79E5ACF83CA6}" destId="{2CBD1AAC-69EB-4F25-9684-AD783D0FB78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5349CAE-6830-447E-9AB1-B84227036248}"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4E5C99B0-3FF9-4054-A12A-83CE2D0B7E24}">
      <dgm:prSet phldrT="[Text]" custT="1"/>
      <dgm:spPr/>
      <dgm:t>
        <a:bodyPr/>
        <a:lstStyle/>
        <a:p>
          <a:r>
            <a:rPr lang="en-US" sz="2400" dirty="0"/>
            <a:t>Provide the water-resistant barrier for the roof system</a:t>
          </a:r>
        </a:p>
      </dgm:t>
    </dgm:pt>
    <dgm:pt modelId="{2AE4D4D7-5134-42BB-929A-4C20986CB054}" type="parTrans" cxnId="{5291D94A-4C96-456C-A51C-996EAE65A3BE}">
      <dgm:prSet/>
      <dgm:spPr/>
      <dgm:t>
        <a:bodyPr/>
        <a:lstStyle/>
        <a:p>
          <a:endParaRPr lang="en-US"/>
        </a:p>
      </dgm:t>
    </dgm:pt>
    <dgm:pt modelId="{76B88B37-63B7-4A30-B806-9C0070C95B76}" type="sibTrans" cxnId="{5291D94A-4C96-456C-A51C-996EAE65A3BE}">
      <dgm:prSet/>
      <dgm:spPr/>
      <dgm:t>
        <a:bodyPr/>
        <a:lstStyle/>
        <a:p>
          <a:endParaRPr lang="en-US"/>
        </a:p>
      </dgm:t>
    </dgm:pt>
    <dgm:pt modelId="{C5A624AD-6969-45CD-A41A-41474AC95A99}">
      <dgm:prSet phldrT="[Text]" custT="1"/>
      <dgm:spPr/>
      <dgm:t>
        <a:bodyPr/>
        <a:lstStyle/>
        <a:p>
          <a:r>
            <a:rPr lang="en-US" sz="2400" dirty="0"/>
            <a:t>Type used depends </a:t>
          </a:r>
          <a:r>
            <a:rPr lang="en-US" sz="2400" dirty="0" smtClean="0"/>
            <a:t>on </a:t>
          </a:r>
          <a:r>
            <a:rPr lang="en-US" sz="2400" dirty="0"/>
            <a:t>form of the roof structure, slope of the roof, climate, and appearance desired</a:t>
          </a:r>
        </a:p>
      </dgm:t>
    </dgm:pt>
    <dgm:pt modelId="{CD3D6EBB-84B7-42D7-B3D4-4EF929F48F2B}" type="parTrans" cxnId="{75D9E957-2994-4609-B8B6-8576BFFC5BF3}">
      <dgm:prSet/>
      <dgm:spPr/>
      <dgm:t>
        <a:bodyPr/>
        <a:lstStyle/>
        <a:p>
          <a:endParaRPr lang="en-US"/>
        </a:p>
      </dgm:t>
    </dgm:pt>
    <dgm:pt modelId="{C30D325E-1F16-49BD-B449-C77D6641ED5D}" type="sibTrans" cxnId="{75D9E957-2994-4609-B8B6-8576BFFC5BF3}">
      <dgm:prSet/>
      <dgm:spPr/>
      <dgm:t>
        <a:bodyPr/>
        <a:lstStyle/>
        <a:p>
          <a:endParaRPr lang="en-US"/>
        </a:p>
      </dgm:t>
    </dgm:pt>
    <dgm:pt modelId="{4CE58DF6-01F5-4A41-A644-77603EA49A23}">
      <dgm:prSet phldrT="[Text]" custT="1"/>
      <dgm:spPr>
        <a:solidFill>
          <a:schemeClr val="accent2">
            <a:lumMod val="75000"/>
          </a:schemeClr>
        </a:solidFill>
      </dgm:spPr>
      <dgm:t>
        <a:bodyPr/>
        <a:lstStyle/>
        <a:p>
          <a:r>
            <a:rPr lang="en-US" sz="2400" dirty="0"/>
            <a:t>Common coverings include wood shingles, asphalt shingles, clay tiles, and metal</a:t>
          </a:r>
        </a:p>
      </dgm:t>
    </dgm:pt>
    <dgm:pt modelId="{3C8188D6-6FD5-4F54-A69F-707C7C6F09C9}" type="parTrans" cxnId="{A6003716-217E-486A-8AFE-252F82E52498}">
      <dgm:prSet/>
      <dgm:spPr/>
      <dgm:t>
        <a:bodyPr/>
        <a:lstStyle/>
        <a:p>
          <a:endParaRPr lang="en-US"/>
        </a:p>
      </dgm:t>
    </dgm:pt>
    <dgm:pt modelId="{22E47FA2-6CE3-4428-A501-047DF74AD085}" type="sibTrans" cxnId="{A6003716-217E-486A-8AFE-252F82E52498}">
      <dgm:prSet/>
      <dgm:spPr/>
      <dgm:t>
        <a:bodyPr/>
        <a:lstStyle/>
        <a:p>
          <a:endParaRPr lang="en-US"/>
        </a:p>
      </dgm:t>
    </dgm:pt>
    <dgm:pt modelId="{D04E07C1-1C6D-4AE8-B7A1-B70072E3D0E3}">
      <dgm:prSet phldrT="[Text]" custT="1"/>
      <dgm:spPr>
        <a:solidFill>
          <a:srgbClr val="1D1DD4"/>
        </a:solidFill>
      </dgm:spPr>
      <dgm:t>
        <a:bodyPr/>
        <a:lstStyle/>
        <a:p>
          <a:r>
            <a:rPr lang="en-US" sz="2400" dirty="0"/>
            <a:t>Resistance to fire varies</a:t>
          </a:r>
        </a:p>
      </dgm:t>
    </dgm:pt>
    <dgm:pt modelId="{04C99A9A-27AE-427B-8DDD-644044C2E70E}" type="parTrans" cxnId="{AC6909BB-E138-4DA4-B495-6A71C9D589BD}">
      <dgm:prSet/>
      <dgm:spPr/>
      <dgm:t>
        <a:bodyPr/>
        <a:lstStyle/>
        <a:p>
          <a:endParaRPr lang="en-US"/>
        </a:p>
      </dgm:t>
    </dgm:pt>
    <dgm:pt modelId="{45081C1C-2A14-4525-B117-23114B151871}" type="sibTrans" cxnId="{AC6909BB-E138-4DA4-B495-6A71C9D589BD}">
      <dgm:prSet/>
      <dgm:spPr/>
      <dgm:t>
        <a:bodyPr/>
        <a:lstStyle/>
        <a:p>
          <a:endParaRPr lang="en-US"/>
        </a:p>
      </dgm:t>
    </dgm:pt>
    <dgm:pt modelId="{314ABDBD-47F0-46A5-AD63-6E2B670BB713}" type="pres">
      <dgm:prSet presAssocID="{A5349CAE-6830-447E-9AB1-B84227036248}" presName="linear" presStyleCnt="0">
        <dgm:presLayoutVars>
          <dgm:animLvl val="lvl"/>
          <dgm:resizeHandles val="exact"/>
        </dgm:presLayoutVars>
      </dgm:prSet>
      <dgm:spPr/>
      <dgm:t>
        <a:bodyPr/>
        <a:lstStyle/>
        <a:p>
          <a:endParaRPr lang="en-US"/>
        </a:p>
      </dgm:t>
    </dgm:pt>
    <dgm:pt modelId="{F3B74497-1D87-42B4-84E1-98ED9164EA1F}" type="pres">
      <dgm:prSet presAssocID="{4E5C99B0-3FF9-4054-A12A-83CE2D0B7E24}" presName="parentText" presStyleLbl="node1" presStyleIdx="0" presStyleCnt="4">
        <dgm:presLayoutVars>
          <dgm:chMax val="0"/>
          <dgm:bulletEnabled val="1"/>
        </dgm:presLayoutVars>
      </dgm:prSet>
      <dgm:spPr/>
      <dgm:t>
        <a:bodyPr/>
        <a:lstStyle/>
        <a:p>
          <a:endParaRPr lang="en-US"/>
        </a:p>
      </dgm:t>
    </dgm:pt>
    <dgm:pt modelId="{77085CAB-A4FB-4A48-87EB-B6D89BF3342C}" type="pres">
      <dgm:prSet presAssocID="{76B88B37-63B7-4A30-B806-9C0070C95B76}" presName="spacer" presStyleCnt="0"/>
      <dgm:spPr/>
    </dgm:pt>
    <dgm:pt modelId="{D4CAAED5-2CA7-4ACF-AF01-C984D571A4CA}" type="pres">
      <dgm:prSet presAssocID="{C5A624AD-6969-45CD-A41A-41474AC95A99}" presName="parentText" presStyleLbl="node1" presStyleIdx="1" presStyleCnt="4">
        <dgm:presLayoutVars>
          <dgm:chMax val="0"/>
          <dgm:bulletEnabled val="1"/>
        </dgm:presLayoutVars>
      </dgm:prSet>
      <dgm:spPr/>
      <dgm:t>
        <a:bodyPr/>
        <a:lstStyle/>
        <a:p>
          <a:endParaRPr lang="en-US"/>
        </a:p>
      </dgm:t>
    </dgm:pt>
    <dgm:pt modelId="{EE13E18E-CF36-473B-B607-A38DD90FAA98}" type="pres">
      <dgm:prSet presAssocID="{C30D325E-1F16-49BD-B449-C77D6641ED5D}" presName="spacer" presStyleCnt="0"/>
      <dgm:spPr/>
    </dgm:pt>
    <dgm:pt modelId="{095B6B6C-5A62-4BCE-812A-F06EBEDC77C8}" type="pres">
      <dgm:prSet presAssocID="{4CE58DF6-01F5-4A41-A644-77603EA49A23}" presName="parentText" presStyleLbl="node1" presStyleIdx="2" presStyleCnt="4" custLinFactNeighborX="-1250">
        <dgm:presLayoutVars>
          <dgm:chMax val="0"/>
          <dgm:bulletEnabled val="1"/>
        </dgm:presLayoutVars>
      </dgm:prSet>
      <dgm:spPr/>
      <dgm:t>
        <a:bodyPr/>
        <a:lstStyle/>
        <a:p>
          <a:endParaRPr lang="en-US"/>
        </a:p>
      </dgm:t>
    </dgm:pt>
    <dgm:pt modelId="{18B7612B-BF20-4CDA-8D03-8AC9C1A4FD1E}" type="pres">
      <dgm:prSet presAssocID="{22E47FA2-6CE3-4428-A501-047DF74AD085}" presName="spacer" presStyleCnt="0"/>
      <dgm:spPr/>
    </dgm:pt>
    <dgm:pt modelId="{11B7215B-1649-4BAB-9FD6-7C9D23EEF2B3}" type="pres">
      <dgm:prSet presAssocID="{D04E07C1-1C6D-4AE8-B7A1-B70072E3D0E3}" presName="parentText" presStyleLbl="node1" presStyleIdx="3" presStyleCnt="4">
        <dgm:presLayoutVars>
          <dgm:chMax val="0"/>
          <dgm:bulletEnabled val="1"/>
        </dgm:presLayoutVars>
      </dgm:prSet>
      <dgm:spPr/>
      <dgm:t>
        <a:bodyPr/>
        <a:lstStyle/>
        <a:p>
          <a:endParaRPr lang="en-US"/>
        </a:p>
      </dgm:t>
    </dgm:pt>
  </dgm:ptLst>
  <dgm:cxnLst>
    <dgm:cxn modelId="{CC31003F-679D-4E0F-A2A0-C829AC142778}" type="presOf" srcId="{4E5C99B0-3FF9-4054-A12A-83CE2D0B7E24}" destId="{F3B74497-1D87-42B4-84E1-98ED9164EA1F}" srcOrd="0" destOrd="0" presId="urn:microsoft.com/office/officeart/2005/8/layout/vList2"/>
    <dgm:cxn modelId="{A6003716-217E-486A-8AFE-252F82E52498}" srcId="{A5349CAE-6830-447E-9AB1-B84227036248}" destId="{4CE58DF6-01F5-4A41-A644-77603EA49A23}" srcOrd="2" destOrd="0" parTransId="{3C8188D6-6FD5-4F54-A69F-707C7C6F09C9}" sibTransId="{22E47FA2-6CE3-4428-A501-047DF74AD085}"/>
    <dgm:cxn modelId="{55EE7060-4595-44FF-BB46-35A29A32C389}" type="presOf" srcId="{A5349CAE-6830-447E-9AB1-B84227036248}" destId="{314ABDBD-47F0-46A5-AD63-6E2B670BB713}" srcOrd="0" destOrd="0" presId="urn:microsoft.com/office/officeart/2005/8/layout/vList2"/>
    <dgm:cxn modelId="{EE10A9DA-74C9-412B-9C84-0B18CB0DA8CC}" type="presOf" srcId="{D04E07C1-1C6D-4AE8-B7A1-B70072E3D0E3}" destId="{11B7215B-1649-4BAB-9FD6-7C9D23EEF2B3}" srcOrd="0" destOrd="0" presId="urn:microsoft.com/office/officeart/2005/8/layout/vList2"/>
    <dgm:cxn modelId="{75D9E957-2994-4609-B8B6-8576BFFC5BF3}" srcId="{A5349CAE-6830-447E-9AB1-B84227036248}" destId="{C5A624AD-6969-45CD-A41A-41474AC95A99}" srcOrd="1" destOrd="0" parTransId="{CD3D6EBB-84B7-42D7-B3D4-4EF929F48F2B}" sibTransId="{C30D325E-1F16-49BD-B449-C77D6641ED5D}"/>
    <dgm:cxn modelId="{AC6909BB-E138-4DA4-B495-6A71C9D589BD}" srcId="{A5349CAE-6830-447E-9AB1-B84227036248}" destId="{D04E07C1-1C6D-4AE8-B7A1-B70072E3D0E3}" srcOrd="3" destOrd="0" parTransId="{04C99A9A-27AE-427B-8DDD-644044C2E70E}" sibTransId="{45081C1C-2A14-4525-B117-23114B151871}"/>
    <dgm:cxn modelId="{23A7D8D0-0C26-4E09-A8FC-F04893E57FA6}" type="presOf" srcId="{C5A624AD-6969-45CD-A41A-41474AC95A99}" destId="{D4CAAED5-2CA7-4ACF-AF01-C984D571A4CA}" srcOrd="0" destOrd="0" presId="urn:microsoft.com/office/officeart/2005/8/layout/vList2"/>
    <dgm:cxn modelId="{5291D94A-4C96-456C-A51C-996EAE65A3BE}" srcId="{A5349CAE-6830-447E-9AB1-B84227036248}" destId="{4E5C99B0-3FF9-4054-A12A-83CE2D0B7E24}" srcOrd="0" destOrd="0" parTransId="{2AE4D4D7-5134-42BB-929A-4C20986CB054}" sibTransId="{76B88B37-63B7-4A30-B806-9C0070C95B76}"/>
    <dgm:cxn modelId="{4BD38DD0-1837-407C-9EBE-0DF08B8D25A7}" type="presOf" srcId="{4CE58DF6-01F5-4A41-A644-77603EA49A23}" destId="{095B6B6C-5A62-4BCE-812A-F06EBEDC77C8}" srcOrd="0" destOrd="0" presId="urn:microsoft.com/office/officeart/2005/8/layout/vList2"/>
    <dgm:cxn modelId="{3C301696-2D6A-416E-AF9A-0897BCFF2BDF}" type="presParOf" srcId="{314ABDBD-47F0-46A5-AD63-6E2B670BB713}" destId="{F3B74497-1D87-42B4-84E1-98ED9164EA1F}" srcOrd="0" destOrd="0" presId="urn:microsoft.com/office/officeart/2005/8/layout/vList2"/>
    <dgm:cxn modelId="{47D67714-D19A-4F01-A367-DA6FAE13641D}" type="presParOf" srcId="{314ABDBD-47F0-46A5-AD63-6E2B670BB713}" destId="{77085CAB-A4FB-4A48-87EB-B6D89BF3342C}" srcOrd="1" destOrd="0" presId="urn:microsoft.com/office/officeart/2005/8/layout/vList2"/>
    <dgm:cxn modelId="{719B6542-875B-461B-8937-35D462E41E84}" type="presParOf" srcId="{314ABDBD-47F0-46A5-AD63-6E2B670BB713}" destId="{D4CAAED5-2CA7-4ACF-AF01-C984D571A4CA}" srcOrd="2" destOrd="0" presId="urn:microsoft.com/office/officeart/2005/8/layout/vList2"/>
    <dgm:cxn modelId="{ED659433-4B1C-49A4-A022-0166A611A35F}" type="presParOf" srcId="{314ABDBD-47F0-46A5-AD63-6E2B670BB713}" destId="{EE13E18E-CF36-473B-B607-A38DD90FAA98}" srcOrd="3" destOrd="0" presId="urn:microsoft.com/office/officeart/2005/8/layout/vList2"/>
    <dgm:cxn modelId="{EE5305A4-1D49-41A6-AEE2-9CBEE15AC1F7}" type="presParOf" srcId="{314ABDBD-47F0-46A5-AD63-6E2B670BB713}" destId="{095B6B6C-5A62-4BCE-812A-F06EBEDC77C8}" srcOrd="4" destOrd="0" presId="urn:microsoft.com/office/officeart/2005/8/layout/vList2"/>
    <dgm:cxn modelId="{F3624E92-E69E-401C-BC83-4B046A1B765F}" type="presParOf" srcId="{314ABDBD-47F0-46A5-AD63-6E2B670BB713}" destId="{18B7612B-BF20-4CDA-8D03-8AC9C1A4FD1E}" srcOrd="5" destOrd="0" presId="urn:microsoft.com/office/officeart/2005/8/layout/vList2"/>
    <dgm:cxn modelId="{2F53BB68-4BEA-418E-A9C6-37D59882844E}" type="presParOf" srcId="{314ABDBD-47F0-46A5-AD63-6E2B670BB713}" destId="{11B7215B-1649-4BAB-9FD6-7C9D23EEF2B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66FF0B0-9A1D-40BE-B273-C325D23F9E85}">
      <dgm:prSet phldrT="[Text]" custT="1"/>
      <dgm:spPr/>
      <dgm:t>
        <a:bodyPr/>
        <a:lstStyle/>
        <a:p>
          <a:r>
            <a:rPr lang="en-US" sz="1800" dirty="0"/>
            <a:t>Wood roof shingles and shakes can be easily ignited if burning embers land on them</a:t>
          </a:r>
        </a:p>
      </dgm:t>
    </dgm:pt>
    <dgm:pt modelId="{1596EFEC-15F7-46DE-AE4A-8C15342B05A3}" type="parTrans" cxnId="{CD0970D5-913A-40FF-BF98-9189D690F691}">
      <dgm:prSet/>
      <dgm:spPr/>
      <dgm:t>
        <a:bodyPr/>
        <a:lstStyle/>
        <a:p>
          <a:endParaRPr lang="en-US"/>
        </a:p>
      </dgm:t>
    </dgm:pt>
    <dgm:pt modelId="{BB710AEB-4527-405E-B264-4472FAC07644}" type="sibTrans" cxnId="{CD0970D5-913A-40FF-BF98-9189D690F691}">
      <dgm:prSet/>
      <dgm:spPr/>
      <dgm:t>
        <a:bodyPr/>
        <a:lstStyle/>
        <a:p>
          <a:endParaRPr lang="en-US"/>
        </a:p>
      </dgm:t>
    </dgm:pt>
    <dgm:pt modelId="{AC974EE4-4909-4ADF-9EE7-5F263B07F484}">
      <dgm:prSet phldrT="[Text]" custT="1"/>
      <dgm:spPr/>
      <dgm:t>
        <a:bodyPr/>
        <a:lstStyle/>
        <a:p>
          <a:r>
            <a:rPr lang="en-US" sz="1800" dirty="0"/>
            <a:t>Can be pressure-impregnated with a fire-retardant chemical</a:t>
          </a:r>
        </a:p>
      </dgm:t>
    </dgm:pt>
    <dgm:pt modelId="{7FE0C30A-83E7-43D3-8C53-89EC4CC87049}" type="parTrans" cxnId="{E5237B14-A210-47DE-A6B4-3BD176F7F88C}">
      <dgm:prSet/>
      <dgm:spPr/>
      <dgm:t>
        <a:bodyPr/>
        <a:lstStyle/>
        <a:p>
          <a:endParaRPr lang="en-US"/>
        </a:p>
      </dgm:t>
    </dgm:pt>
    <dgm:pt modelId="{66C9FA05-4C8E-4674-A1E3-C8F58C39EDD5}" type="sibTrans" cxnId="{E5237B14-A210-47DE-A6B4-3BD176F7F88C}">
      <dgm:prSet/>
      <dgm:spPr/>
      <dgm:t>
        <a:bodyPr/>
        <a:lstStyle/>
        <a:p>
          <a:endParaRPr lang="en-US"/>
        </a:p>
      </dgm:t>
    </dgm:pt>
    <dgm:pt modelId="{AE7F1762-793F-4C38-8C66-882B5A71C81C}">
      <dgm:prSet phldrT="[Text]" custT="1"/>
      <dgm:spPr/>
      <dgm:t>
        <a:bodyPr/>
        <a:lstStyle/>
        <a:p>
          <a:r>
            <a:rPr lang="en-US" sz="1800" dirty="0"/>
            <a:t>Experience has indicated that the treatment remains effective after exposure to the elements</a:t>
          </a:r>
        </a:p>
      </dgm:t>
    </dgm:pt>
    <dgm:pt modelId="{590CDF62-67F6-4729-9A15-C6335E05BE31}" type="parTrans" cxnId="{55E4EA61-718A-4891-9E62-E5EB1475B2AC}">
      <dgm:prSet/>
      <dgm:spPr/>
      <dgm:t>
        <a:bodyPr/>
        <a:lstStyle/>
        <a:p>
          <a:endParaRPr lang="en-US"/>
        </a:p>
      </dgm:t>
    </dgm:pt>
    <dgm:pt modelId="{02617477-C89C-4FBB-B536-A2B2BE2A7B1F}" type="sibTrans" cxnId="{55E4EA61-718A-4891-9E62-E5EB1475B2AC}">
      <dgm:prSet/>
      <dgm:spPr/>
      <dgm:t>
        <a:bodyPr/>
        <a:lstStyle/>
        <a:p>
          <a:endParaRPr lang="en-US"/>
        </a:p>
      </dgm:t>
    </dgm:pt>
    <dgm:pt modelId="{29BA1677-24A7-4F81-AB59-05DA869789EF}">
      <dgm:prSet phldrT="[Text]" custT="1"/>
      <dgm:spPr>
        <a:solidFill>
          <a:schemeClr val="accent2">
            <a:lumMod val="75000"/>
          </a:schemeClr>
        </a:solidFill>
      </dgm:spPr>
      <dgm:t>
        <a:bodyPr/>
        <a:lstStyle/>
        <a:p>
          <a:r>
            <a:rPr lang="en-US" sz="1800" dirty="0"/>
            <a:t>Fire-retardant shingles and shakes are shipped to the job site with a paper label identifying them</a:t>
          </a:r>
        </a:p>
      </dgm:t>
    </dgm:pt>
    <dgm:pt modelId="{A8CEE8AE-46F4-489D-98EB-1E02F2C82A3A}" type="parTrans" cxnId="{C67B3D47-B348-464B-9B69-9904B3E639D9}">
      <dgm:prSet/>
      <dgm:spPr/>
      <dgm:t>
        <a:bodyPr/>
        <a:lstStyle/>
        <a:p>
          <a:endParaRPr lang="en-US"/>
        </a:p>
      </dgm:t>
    </dgm:pt>
    <dgm:pt modelId="{65255AFF-16BB-4FBC-8CBA-C6DF9834E8CE}" type="sibTrans" cxnId="{C67B3D47-B348-464B-9B69-9904B3E639D9}">
      <dgm:prSet/>
      <dgm:spPr/>
      <dgm:t>
        <a:bodyPr/>
        <a:lstStyle/>
        <a:p>
          <a:endParaRPr lang="en-US"/>
        </a:p>
      </dgm:t>
    </dgm:pt>
    <dgm:pt modelId="{69105DEF-918B-4882-B407-13DDA5718CFD}">
      <dgm:prSet phldrT="[Text]" custT="1"/>
      <dgm:spPr>
        <a:solidFill>
          <a:schemeClr val="accent2">
            <a:lumMod val="50000"/>
          </a:schemeClr>
        </a:solidFill>
      </dgm:spPr>
      <dgm:t>
        <a:bodyPr/>
        <a:lstStyle/>
        <a:p>
          <a:r>
            <a:rPr lang="en-US" sz="1800" dirty="0"/>
            <a:t>Once in place identification can be difficult</a:t>
          </a:r>
        </a:p>
      </dgm:t>
    </dgm:pt>
    <dgm:pt modelId="{1F124DEA-01FB-4376-8214-2B13036EA568}" type="parTrans" cxnId="{65A52B68-0B7D-42AB-ACAE-E57D70F9AA95}">
      <dgm:prSet/>
      <dgm:spPr/>
      <dgm:t>
        <a:bodyPr/>
        <a:lstStyle/>
        <a:p>
          <a:endParaRPr lang="en-US"/>
        </a:p>
      </dgm:t>
    </dgm:pt>
    <dgm:pt modelId="{29B7605C-B6D9-4F2E-A349-452F4801FCE5}" type="sibTrans" cxnId="{65A52B68-0B7D-42AB-ACAE-E57D70F9AA95}">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11B4DD21-474F-41D6-9CD4-74AE32E6CF79}" type="pres">
      <dgm:prSet presAssocID="{E66FF0B0-9A1D-40BE-B273-C325D23F9E85}" presName="parentText" presStyleLbl="node1" presStyleIdx="0" presStyleCnt="5">
        <dgm:presLayoutVars>
          <dgm:chMax val="0"/>
          <dgm:bulletEnabled val="1"/>
        </dgm:presLayoutVars>
      </dgm:prSet>
      <dgm:spPr/>
      <dgm:t>
        <a:bodyPr/>
        <a:lstStyle/>
        <a:p>
          <a:endParaRPr lang="en-US"/>
        </a:p>
      </dgm:t>
    </dgm:pt>
    <dgm:pt modelId="{54C7F05F-69CB-4D0F-82E8-79E220E9C5A9}" type="pres">
      <dgm:prSet presAssocID="{BB710AEB-4527-405E-B264-4472FAC07644}" presName="spacer" presStyleCnt="0"/>
      <dgm:spPr/>
    </dgm:pt>
    <dgm:pt modelId="{7F5196F0-A000-4851-AB03-415469A5F390}" type="pres">
      <dgm:prSet presAssocID="{AC974EE4-4909-4ADF-9EE7-5F263B07F484}" presName="parentText" presStyleLbl="node1" presStyleIdx="1" presStyleCnt="5" custScaleY="56823">
        <dgm:presLayoutVars>
          <dgm:chMax val="0"/>
          <dgm:bulletEnabled val="1"/>
        </dgm:presLayoutVars>
      </dgm:prSet>
      <dgm:spPr/>
      <dgm:t>
        <a:bodyPr/>
        <a:lstStyle/>
        <a:p>
          <a:endParaRPr lang="en-US"/>
        </a:p>
      </dgm:t>
    </dgm:pt>
    <dgm:pt modelId="{2B4C9213-3DC5-4DFA-A212-E2EBD26062CC}" type="pres">
      <dgm:prSet presAssocID="{66C9FA05-4C8E-4674-A1E3-C8F58C39EDD5}" presName="spacer" presStyleCnt="0"/>
      <dgm:spPr/>
    </dgm:pt>
    <dgm:pt modelId="{78D58ED3-9F2A-4D08-940E-588EC0EE72D5}" type="pres">
      <dgm:prSet presAssocID="{AE7F1762-793F-4C38-8C66-882B5A71C81C}" presName="parentText" presStyleLbl="node1" presStyleIdx="2" presStyleCnt="5">
        <dgm:presLayoutVars>
          <dgm:chMax val="0"/>
          <dgm:bulletEnabled val="1"/>
        </dgm:presLayoutVars>
      </dgm:prSet>
      <dgm:spPr/>
      <dgm:t>
        <a:bodyPr/>
        <a:lstStyle/>
        <a:p>
          <a:endParaRPr lang="en-US"/>
        </a:p>
      </dgm:t>
    </dgm:pt>
    <dgm:pt modelId="{0921306F-48FC-402F-82F0-8181BCE65CC9}" type="pres">
      <dgm:prSet presAssocID="{02617477-C89C-4FBB-B536-A2B2BE2A7B1F}" presName="spacer" presStyleCnt="0"/>
      <dgm:spPr/>
    </dgm:pt>
    <dgm:pt modelId="{A440CDC0-E35D-4095-982A-F0A14841D8C2}" type="pres">
      <dgm:prSet presAssocID="{29BA1677-24A7-4F81-AB59-05DA869789EF}" presName="parentText" presStyleLbl="node1" presStyleIdx="3" presStyleCnt="5">
        <dgm:presLayoutVars>
          <dgm:chMax val="0"/>
          <dgm:bulletEnabled val="1"/>
        </dgm:presLayoutVars>
      </dgm:prSet>
      <dgm:spPr/>
      <dgm:t>
        <a:bodyPr/>
        <a:lstStyle/>
        <a:p>
          <a:endParaRPr lang="en-US"/>
        </a:p>
      </dgm:t>
    </dgm:pt>
    <dgm:pt modelId="{9D5111B7-5C83-46F0-8211-142FFE03F070}" type="pres">
      <dgm:prSet presAssocID="{65255AFF-16BB-4FBC-8CBA-C6DF9834E8CE}" presName="spacer" presStyleCnt="0"/>
      <dgm:spPr/>
    </dgm:pt>
    <dgm:pt modelId="{DF121B62-83C0-4009-89A7-C2052B0103FB}" type="pres">
      <dgm:prSet presAssocID="{69105DEF-918B-4882-B407-13DDA5718CFD}" presName="parentText" presStyleLbl="node1" presStyleIdx="4" presStyleCnt="5" custScaleY="64002">
        <dgm:presLayoutVars>
          <dgm:chMax val="0"/>
          <dgm:bulletEnabled val="1"/>
        </dgm:presLayoutVars>
      </dgm:prSet>
      <dgm:spPr/>
      <dgm:t>
        <a:bodyPr/>
        <a:lstStyle/>
        <a:p>
          <a:endParaRPr lang="en-US"/>
        </a:p>
      </dgm:t>
    </dgm:pt>
  </dgm:ptLst>
  <dgm:cxnLst>
    <dgm:cxn modelId="{65A52B68-0B7D-42AB-ACAE-E57D70F9AA95}" srcId="{A5902D1B-CADD-459D-B56C-D9E003F4E328}" destId="{69105DEF-918B-4882-B407-13DDA5718CFD}" srcOrd="4" destOrd="0" parTransId="{1F124DEA-01FB-4376-8214-2B13036EA568}" sibTransId="{29B7605C-B6D9-4F2E-A349-452F4801FCE5}"/>
    <dgm:cxn modelId="{CD0970D5-913A-40FF-BF98-9189D690F691}" srcId="{A5902D1B-CADD-459D-B56C-D9E003F4E328}" destId="{E66FF0B0-9A1D-40BE-B273-C325D23F9E85}" srcOrd="0" destOrd="0" parTransId="{1596EFEC-15F7-46DE-AE4A-8C15342B05A3}" sibTransId="{BB710AEB-4527-405E-B264-4472FAC07644}"/>
    <dgm:cxn modelId="{55E4EA61-718A-4891-9E62-E5EB1475B2AC}" srcId="{A5902D1B-CADD-459D-B56C-D9E003F4E328}" destId="{AE7F1762-793F-4C38-8C66-882B5A71C81C}" srcOrd="2" destOrd="0" parTransId="{590CDF62-67F6-4729-9A15-C6335E05BE31}" sibTransId="{02617477-C89C-4FBB-B536-A2B2BE2A7B1F}"/>
    <dgm:cxn modelId="{69AB98C3-9C93-4F64-B972-6488C149C091}" type="presOf" srcId="{AE7F1762-793F-4C38-8C66-882B5A71C81C}" destId="{78D58ED3-9F2A-4D08-940E-588EC0EE72D5}" srcOrd="0" destOrd="0" presId="urn:microsoft.com/office/officeart/2005/8/layout/vList2"/>
    <dgm:cxn modelId="{20EEE9D3-5F73-4A8D-9373-ED3EE833D0F9}" type="presOf" srcId="{A5902D1B-CADD-459D-B56C-D9E003F4E328}" destId="{45CE2848-BE9C-43BE-ACA2-69D37F942939}" srcOrd="0" destOrd="0" presId="urn:microsoft.com/office/officeart/2005/8/layout/vList2"/>
    <dgm:cxn modelId="{C67B3D47-B348-464B-9B69-9904B3E639D9}" srcId="{A5902D1B-CADD-459D-B56C-D9E003F4E328}" destId="{29BA1677-24A7-4F81-AB59-05DA869789EF}" srcOrd="3" destOrd="0" parTransId="{A8CEE8AE-46F4-489D-98EB-1E02F2C82A3A}" sibTransId="{65255AFF-16BB-4FBC-8CBA-C6DF9834E8CE}"/>
    <dgm:cxn modelId="{E5237B14-A210-47DE-A6B4-3BD176F7F88C}" srcId="{A5902D1B-CADD-459D-B56C-D9E003F4E328}" destId="{AC974EE4-4909-4ADF-9EE7-5F263B07F484}" srcOrd="1" destOrd="0" parTransId="{7FE0C30A-83E7-43D3-8C53-89EC4CC87049}" sibTransId="{66C9FA05-4C8E-4674-A1E3-C8F58C39EDD5}"/>
    <dgm:cxn modelId="{6D4EA158-703B-4FC8-A131-EAAE75882139}" type="presOf" srcId="{E66FF0B0-9A1D-40BE-B273-C325D23F9E85}" destId="{11B4DD21-474F-41D6-9CD4-74AE32E6CF79}" srcOrd="0" destOrd="0" presId="urn:microsoft.com/office/officeart/2005/8/layout/vList2"/>
    <dgm:cxn modelId="{38158125-8670-4615-9428-5BDE1CA247E9}" type="presOf" srcId="{AC974EE4-4909-4ADF-9EE7-5F263B07F484}" destId="{7F5196F0-A000-4851-AB03-415469A5F390}" srcOrd="0" destOrd="0" presId="urn:microsoft.com/office/officeart/2005/8/layout/vList2"/>
    <dgm:cxn modelId="{6C8309C8-DF88-412F-BCA6-506D0E104883}" type="presOf" srcId="{69105DEF-918B-4882-B407-13DDA5718CFD}" destId="{DF121B62-83C0-4009-89A7-C2052B0103FB}" srcOrd="0" destOrd="0" presId="urn:microsoft.com/office/officeart/2005/8/layout/vList2"/>
    <dgm:cxn modelId="{9C7574D4-AA36-4DE6-9914-FF413EF00F92}" type="presOf" srcId="{29BA1677-24A7-4F81-AB59-05DA869789EF}" destId="{A440CDC0-E35D-4095-982A-F0A14841D8C2}" srcOrd="0" destOrd="0" presId="urn:microsoft.com/office/officeart/2005/8/layout/vList2"/>
    <dgm:cxn modelId="{8FD6F3F2-ACC9-4195-9828-D1006B841037}" type="presParOf" srcId="{45CE2848-BE9C-43BE-ACA2-69D37F942939}" destId="{11B4DD21-474F-41D6-9CD4-74AE32E6CF79}" srcOrd="0" destOrd="0" presId="urn:microsoft.com/office/officeart/2005/8/layout/vList2"/>
    <dgm:cxn modelId="{2E499AC3-B358-45BB-AB14-6326EE7B035B}" type="presParOf" srcId="{45CE2848-BE9C-43BE-ACA2-69D37F942939}" destId="{54C7F05F-69CB-4D0F-82E8-79E220E9C5A9}" srcOrd="1" destOrd="0" presId="urn:microsoft.com/office/officeart/2005/8/layout/vList2"/>
    <dgm:cxn modelId="{CEB53327-DCC6-4D68-8BD3-9D5387533F7F}" type="presParOf" srcId="{45CE2848-BE9C-43BE-ACA2-69D37F942939}" destId="{7F5196F0-A000-4851-AB03-415469A5F390}" srcOrd="2" destOrd="0" presId="urn:microsoft.com/office/officeart/2005/8/layout/vList2"/>
    <dgm:cxn modelId="{946BD609-FEA4-4FE2-9121-FA33C947CF18}" type="presParOf" srcId="{45CE2848-BE9C-43BE-ACA2-69D37F942939}" destId="{2B4C9213-3DC5-4DFA-A212-E2EBD26062CC}" srcOrd="3" destOrd="0" presId="urn:microsoft.com/office/officeart/2005/8/layout/vList2"/>
    <dgm:cxn modelId="{E93394E6-120D-4730-A2CA-22499891342B}" type="presParOf" srcId="{45CE2848-BE9C-43BE-ACA2-69D37F942939}" destId="{78D58ED3-9F2A-4D08-940E-588EC0EE72D5}" srcOrd="4" destOrd="0" presId="urn:microsoft.com/office/officeart/2005/8/layout/vList2"/>
    <dgm:cxn modelId="{BFCEA152-7186-4F5E-A407-56D38A0B0E7E}" type="presParOf" srcId="{45CE2848-BE9C-43BE-ACA2-69D37F942939}" destId="{0921306F-48FC-402F-82F0-8181BCE65CC9}" srcOrd="5" destOrd="0" presId="urn:microsoft.com/office/officeart/2005/8/layout/vList2"/>
    <dgm:cxn modelId="{7730FF46-F9F5-4EE9-8D5E-D5503A707CC2}" type="presParOf" srcId="{45CE2848-BE9C-43BE-ACA2-69D37F942939}" destId="{A440CDC0-E35D-4095-982A-F0A14841D8C2}" srcOrd="6" destOrd="0" presId="urn:microsoft.com/office/officeart/2005/8/layout/vList2"/>
    <dgm:cxn modelId="{F183B2D4-CB6B-4E3F-9131-1AA82F68EB10}" type="presParOf" srcId="{45CE2848-BE9C-43BE-ACA2-69D37F942939}" destId="{9D5111B7-5C83-46F0-8211-142FFE03F070}" srcOrd="7" destOrd="0" presId="urn:microsoft.com/office/officeart/2005/8/layout/vList2"/>
    <dgm:cxn modelId="{D3C35604-6A32-4E4C-A77B-55B22434C963}" type="presParOf" srcId="{45CE2848-BE9C-43BE-ACA2-69D37F942939}" destId="{DF121B62-83C0-4009-89A7-C2052B0103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3928974-F039-4C0E-9C09-D86B73E1AE7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3B44A32-3C08-4B2F-8D93-23491D635A44}">
      <dgm:prSet phldrT="[Text]" custT="1"/>
      <dgm:spPr/>
      <dgm:t>
        <a:bodyPr/>
        <a:lstStyle/>
        <a:p>
          <a:r>
            <a:rPr lang="en-US" sz="1800" dirty="0"/>
            <a:t>Fundamentally combustible</a:t>
          </a:r>
        </a:p>
      </dgm:t>
    </dgm:pt>
    <dgm:pt modelId="{7BCFDBCC-FF2A-4163-A5CA-AE40B1280B8E}" type="parTrans" cxnId="{5CDF6F79-5C6B-46CF-89FD-C7C728F78CC7}">
      <dgm:prSet/>
      <dgm:spPr/>
      <dgm:t>
        <a:bodyPr/>
        <a:lstStyle/>
        <a:p>
          <a:endParaRPr lang="en-US"/>
        </a:p>
      </dgm:t>
    </dgm:pt>
    <dgm:pt modelId="{CC4642BF-8A5D-49D2-8277-21E7F9F10B45}" type="sibTrans" cxnId="{5CDF6F79-5C6B-46CF-89FD-C7C728F78CC7}">
      <dgm:prSet/>
      <dgm:spPr/>
      <dgm:t>
        <a:bodyPr/>
        <a:lstStyle/>
        <a:p>
          <a:endParaRPr lang="en-US"/>
        </a:p>
      </dgm:t>
    </dgm:pt>
    <dgm:pt modelId="{D56EFA4B-C5CE-45DB-9C82-AC93A6B64C9E}">
      <dgm:prSet phldrT="[Text]" custT="1"/>
      <dgm:spPr/>
      <dgm:t>
        <a:bodyPr/>
        <a:lstStyle/>
        <a:p>
          <a:r>
            <a:rPr lang="en-US" sz="1800" dirty="0"/>
            <a:t>Tend to drip and run under fire conditions</a:t>
          </a:r>
        </a:p>
      </dgm:t>
    </dgm:pt>
    <dgm:pt modelId="{4862C377-21DA-4DB5-AE30-7FAB70F7AD6F}" type="parTrans" cxnId="{145297CC-FBA6-417B-8C8E-978DCD614E3C}">
      <dgm:prSet/>
      <dgm:spPr/>
      <dgm:t>
        <a:bodyPr/>
        <a:lstStyle/>
        <a:p>
          <a:endParaRPr lang="en-US"/>
        </a:p>
      </dgm:t>
    </dgm:pt>
    <dgm:pt modelId="{7B21C70A-A6F1-4446-8B7A-D007A1892AE0}" type="sibTrans" cxnId="{145297CC-FBA6-417B-8C8E-978DCD614E3C}">
      <dgm:prSet/>
      <dgm:spPr/>
      <dgm:t>
        <a:bodyPr/>
        <a:lstStyle/>
        <a:p>
          <a:endParaRPr lang="en-US"/>
        </a:p>
      </dgm:t>
    </dgm:pt>
    <dgm:pt modelId="{3D6D420E-CE81-45C7-BFEF-43A133DEC561}">
      <dgm:prSet phldrT="[Text]" custT="1"/>
      <dgm:spPr/>
      <dgm:t>
        <a:bodyPr/>
        <a:lstStyle/>
        <a:p>
          <a:r>
            <a:rPr lang="en-US" sz="1800" dirty="0"/>
            <a:t>Produce a characteristically heavy black smoke</a:t>
          </a:r>
        </a:p>
      </dgm:t>
    </dgm:pt>
    <dgm:pt modelId="{8340AF09-79A6-4B54-843D-01DFC7FC78DF}" type="parTrans" cxnId="{C1C3225A-6DBA-4C3F-8421-26896C1DA6D9}">
      <dgm:prSet/>
      <dgm:spPr/>
      <dgm:t>
        <a:bodyPr/>
        <a:lstStyle/>
        <a:p>
          <a:endParaRPr lang="en-US"/>
        </a:p>
      </dgm:t>
    </dgm:pt>
    <dgm:pt modelId="{3234F9EF-32E0-47F3-9D2B-985EE1F99BD0}" type="sibTrans" cxnId="{C1C3225A-6DBA-4C3F-8421-26896C1DA6D9}">
      <dgm:prSet/>
      <dgm:spPr/>
      <dgm:t>
        <a:bodyPr/>
        <a:lstStyle/>
        <a:p>
          <a:endParaRPr lang="en-US"/>
        </a:p>
      </dgm:t>
    </dgm:pt>
    <dgm:pt modelId="{288181E4-D07D-4A70-9F05-80C64BE4D1FB}">
      <dgm:prSet phldrT="[Text]" custT="1"/>
      <dgm:spPr>
        <a:solidFill>
          <a:schemeClr val="accent2">
            <a:lumMod val="50000"/>
          </a:schemeClr>
        </a:solidFill>
      </dgm:spPr>
      <dgm:t>
        <a:bodyPr/>
        <a:lstStyle/>
        <a:p>
          <a:r>
            <a:rPr lang="en-US" sz="1800" dirty="0"/>
            <a:t>Typically produced with a grit surface that reduces their ease of ignition and permits </a:t>
          </a:r>
          <a:r>
            <a:rPr lang="en-US" sz="1800" dirty="0" smtClean="0"/>
            <a:t>use </a:t>
          </a:r>
          <a:r>
            <a:rPr lang="en-US" sz="1800" dirty="0"/>
            <a:t>under the provisions of building codes</a:t>
          </a:r>
        </a:p>
      </dgm:t>
    </dgm:pt>
    <dgm:pt modelId="{C3158372-3895-4EB9-BEAD-BB85B99F4524}" type="parTrans" cxnId="{15488CC8-207B-4C59-8343-D7E70752C39F}">
      <dgm:prSet/>
      <dgm:spPr/>
      <dgm:t>
        <a:bodyPr/>
        <a:lstStyle/>
        <a:p>
          <a:endParaRPr lang="en-US"/>
        </a:p>
      </dgm:t>
    </dgm:pt>
    <dgm:pt modelId="{B14F4F21-81EF-4EED-A2A5-0A76818D140E}" type="sibTrans" cxnId="{15488CC8-207B-4C59-8343-D7E70752C39F}">
      <dgm:prSet/>
      <dgm:spPr/>
      <dgm:t>
        <a:bodyPr/>
        <a:lstStyle/>
        <a:p>
          <a:endParaRPr lang="en-US"/>
        </a:p>
      </dgm:t>
    </dgm:pt>
    <dgm:pt modelId="{08DB062A-6A27-404B-B927-911CF4835C4E}" type="pres">
      <dgm:prSet presAssocID="{B3928974-F039-4C0E-9C09-D86B73E1AE7D}" presName="linear" presStyleCnt="0">
        <dgm:presLayoutVars>
          <dgm:animLvl val="lvl"/>
          <dgm:resizeHandles val="exact"/>
        </dgm:presLayoutVars>
      </dgm:prSet>
      <dgm:spPr/>
      <dgm:t>
        <a:bodyPr/>
        <a:lstStyle/>
        <a:p>
          <a:endParaRPr lang="en-US"/>
        </a:p>
      </dgm:t>
    </dgm:pt>
    <dgm:pt modelId="{B22F5B5F-7885-4DE8-B4CC-3D8A2161F629}" type="pres">
      <dgm:prSet presAssocID="{D3B44A32-3C08-4B2F-8D93-23491D635A44}" presName="parentText" presStyleLbl="node1" presStyleIdx="0" presStyleCnt="4" custScaleY="51296">
        <dgm:presLayoutVars>
          <dgm:chMax val="0"/>
          <dgm:bulletEnabled val="1"/>
        </dgm:presLayoutVars>
      </dgm:prSet>
      <dgm:spPr/>
      <dgm:t>
        <a:bodyPr/>
        <a:lstStyle/>
        <a:p>
          <a:endParaRPr lang="en-US"/>
        </a:p>
      </dgm:t>
    </dgm:pt>
    <dgm:pt modelId="{3100E95F-196A-4672-80F0-042B8CF0A6FC}" type="pres">
      <dgm:prSet presAssocID="{CC4642BF-8A5D-49D2-8277-21E7F9F10B45}" presName="spacer" presStyleCnt="0"/>
      <dgm:spPr/>
    </dgm:pt>
    <dgm:pt modelId="{3BC0D22F-E36E-4196-91BD-BC68183587AF}" type="pres">
      <dgm:prSet presAssocID="{D56EFA4B-C5CE-45DB-9C82-AC93A6B64C9E}" presName="parentText" presStyleLbl="node1" presStyleIdx="1" presStyleCnt="4" custScaleY="40872">
        <dgm:presLayoutVars>
          <dgm:chMax val="0"/>
          <dgm:bulletEnabled val="1"/>
        </dgm:presLayoutVars>
      </dgm:prSet>
      <dgm:spPr/>
      <dgm:t>
        <a:bodyPr/>
        <a:lstStyle/>
        <a:p>
          <a:endParaRPr lang="en-US"/>
        </a:p>
      </dgm:t>
    </dgm:pt>
    <dgm:pt modelId="{A13AF79D-2CF6-44BE-8E23-162469B586F9}" type="pres">
      <dgm:prSet presAssocID="{7B21C70A-A6F1-4446-8B7A-D007A1892AE0}" presName="spacer" presStyleCnt="0"/>
      <dgm:spPr/>
    </dgm:pt>
    <dgm:pt modelId="{616D78EB-B18C-41AA-8024-F4570A0E8717}" type="pres">
      <dgm:prSet presAssocID="{3D6D420E-CE81-45C7-BFEF-43A133DEC561}" presName="parentText" presStyleLbl="node1" presStyleIdx="2" presStyleCnt="4" custScaleY="58766">
        <dgm:presLayoutVars>
          <dgm:chMax val="0"/>
          <dgm:bulletEnabled val="1"/>
        </dgm:presLayoutVars>
      </dgm:prSet>
      <dgm:spPr/>
      <dgm:t>
        <a:bodyPr/>
        <a:lstStyle/>
        <a:p>
          <a:endParaRPr lang="en-US"/>
        </a:p>
      </dgm:t>
    </dgm:pt>
    <dgm:pt modelId="{46C430BB-23DF-4D67-B159-008CD2CC92DC}" type="pres">
      <dgm:prSet presAssocID="{3234F9EF-32E0-47F3-9D2B-985EE1F99BD0}" presName="spacer" presStyleCnt="0"/>
      <dgm:spPr/>
    </dgm:pt>
    <dgm:pt modelId="{73248357-41B8-40E0-95DD-1335CC632145}" type="pres">
      <dgm:prSet presAssocID="{288181E4-D07D-4A70-9F05-80C64BE4D1FB}" presName="parentText" presStyleLbl="node1" presStyleIdx="3" presStyleCnt="4" custScaleY="116115">
        <dgm:presLayoutVars>
          <dgm:chMax val="0"/>
          <dgm:bulletEnabled val="1"/>
        </dgm:presLayoutVars>
      </dgm:prSet>
      <dgm:spPr/>
      <dgm:t>
        <a:bodyPr/>
        <a:lstStyle/>
        <a:p>
          <a:endParaRPr lang="en-US"/>
        </a:p>
      </dgm:t>
    </dgm:pt>
  </dgm:ptLst>
  <dgm:cxnLst>
    <dgm:cxn modelId="{E3502AFB-CB00-4FDA-9A11-423302A9E7EE}" type="presOf" srcId="{B3928974-F039-4C0E-9C09-D86B73E1AE7D}" destId="{08DB062A-6A27-404B-B927-911CF4835C4E}" srcOrd="0" destOrd="0" presId="urn:microsoft.com/office/officeart/2005/8/layout/vList2"/>
    <dgm:cxn modelId="{7FFA62AF-2E88-49C6-99D1-14C50F90AE85}" type="presOf" srcId="{288181E4-D07D-4A70-9F05-80C64BE4D1FB}" destId="{73248357-41B8-40E0-95DD-1335CC632145}" srcOrd="0" destOrd="0" presId="urn:microsoft.com/office/officeart/2005/8/layout/vList2"/>
    <dgm:cxn modelId="{5CDF6F79-5C6B-46CF-89FD-C7C728F78CC7}" srcId="{B3928974-F039-4C0E-9C09-D86B73E1AE7D}" destId="{D3B44A32-3C08-4B2F-8D93-23491D635A44}" srcOrd="0" destOrd="0" parTransId="{7BCFDBCC-FF2A-4163-A5CA-AE40B1280B8E}" sibTransId="{CC4642BF-8A5D-49D2-8277-21E7F9F10B45}"/>
    <dgm:cxn modelId="{FFFF37C5-6DF1-4B19-B74F-06D744D92FD7}" type="presOf" srcId="{3D6D420E-CE81-45C7-BFEF-43A133DEC561}" destId="{616D78EB-B18C-41AA-8024-F4570A0E8717}" srcOrd="0" destOrd="0" presId="urn:microsoft.com/office/officeart/2005/8/layout/vList2"/>
    <dgm:cxn modelId="{88C6C541-5E05-4F66-804F-FF6E32D83373}" type="presOf" srcId="{D3B44A32-3C08-4B2F-8D93-23491D635A44}" destId="{B22F5B5F-7885-4DE8-B4CC-3D8A2161F629}" srcOrd="0" destOrd="0" presId="urn:microsoft.com/office/officeart/2005/8/layout/vList2"/>
    <dgm:cxn modelId="{145297CC-FBA6-417B-8C8E-978DCD614E3C}" srcId="{B3928974-F039-4C0E-9C09-D86B73E1AE7D}" destId="{D56EFA4B-C5CE-45DB-9C82-AC93A6B64C9E}" srcOrd="1" destOrd="0" parTransId="{4862C377-21DA-4DB5-AE30-7FAB70F7AD6F}" sibTransId="{7B21C70A-A6F1-4446-8B7A-D007A1892AE0}"/>
    <dgm:cxn modelId="{C1C3225A-6DBA-4C3F-8421-26896C1DA6D9}" srcId="{B3928974-F039-4C0E-9C09-D86B73E1AE7D}" destId="{3D6D420E-CE81-45C7-BFEF-43A133DEC561}" srcOrd="2" destOrd="0" parTransId="{8340AF09-79A6-4B54-843D-01DFC7FC78DF}" sibTransId="{3234F9EF-32E0-47F3-9D2B-985EE1F99BD0}"/>
    <dgm:cxn modelId="{15488CC8-207B-4C59-8343-D7E70752C39F}" srcId="{B3928974-F039-4C0E-9C09-D86B73E1AE7D}" destId="{288181E4-D07D-4A70-9F05-80C64BE4D1FB}" srcOrd="3" destOrd="0" parTransId="{C3158372-3895-4EB9-BEAD-BB85B99F4524}" sibTransId="{B14F4F21-81EF-4EED-A2A5-0A76818D140E}"/>
    <dgm:cxn modelId="{616A3213-0DB9-41D5-93C5-98D428D7AABB}" type="presOf" srcId="{D56EFA4B-C5CE-45DB-9C82-AC93A6B64C9E}" destId="{3BC0D22F-E36E-4196-91BD-BC68183587AF}" srcOrd="0" destOrd="0" presId="urn:microsoft.com/office/officeart/2005/8/layout/vList2"/>
    <dgm:cxn modelId="{0AF63D6D-8A8B-409B-A445-1152B5B2F53F}" type="presParOf" srcId="{08DB062A-6A27-404B-B927-911CF4835C4E}" destId="{B22F5B5F-7885-4DE8-B4CC-3D8A2161F629}" srcOrd="0" destOrd="0" presId="urn:microsoft.com/office/officeart/2005/8/layout/vList2"/>
    <dgm:cxn modelId="{29CE0885-ECFF-4900-B92D-026E686FBC8F}" type="presParOf" srcId="{08DB062A-6A27-404B-B927-911CF4835C4E}" destId="{3100E95F-196A-4672-80F0-042B8CF0A6FC}" srcOrd="1" destOrd="0" presId="urn:microsoft.com/office/officeart/2005/8/layout/vList2"/>
    <dgm:cxn modelId="{85B96BF7-D336-4AA6-8E80-4C9ED6BA1663}" type="presParOf" srcId="{08DB062A-6A27-404B-B927-911CF4835C4E}" destId="{3BC0D22F-E36E-4196-91BD-BC68183587AF}" srcOrd="2" destOrd="0" presId="urn:microsoft.com/office/officeart/2005/8/layout/vList2"/>
    <dgm:cxn modelId="{8B6C2756-920B-47CC-9C3F-4B95A50D7322}" type="presParOf" srcId="{08DB062A-6A27-404B-B927-911CF4835C4E}" destId="{A13AF79D-2CF6-44BE-8E23-162469B586F9}" srcOrd="3" destOrd="0" presId="urn:microsoft.com/office/officeart/2005/8/layout/vList2"/>
    <dgm:cxn modelId="{B20536D2-7CCF-4EC1-A94F-93E22CA80534}" type="presParOf" srcId="{08DB062A-6A27-404B-B927-911CF4835C4E}" destId="{616D78EB-B18C-41AA-8024-F4570A0E8717}" srcOrd="4" destOrd="0" presId="urn:microsoft.com/office/officeart/2005/8/layout/vList2"/>
    <dgm:cxn modelId="{4B75EF76-3EB0-4963-B4F9-25EF72B3CDA7}" type="presParOf" srcId="{08DB062A-6A27-404B-B927-911CF4835C4E}" destId="{46C430BB-23DF-4D67-B159-008CD2CC92DC}" srcOrd="5" destOrd="0" presId="urn:microsoft.com/office/officeart/2005/8/layout/vList2"/>
    <dgm:cxn modelId="{9E390F1B-CEDA-429A-A812-79CEB890B09F}" type="presParOf" srcId="{08DB062A-6A27-404B-B927-911CF4835C4E}" destId="{73248357-41B8-40E0-95DD-1335CC6321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1AEFE89-9C65-4636-8574-2CCA76041D9D}">
      <dgm:prSet phldrT="[Text]" custT="1"/>
      <dgm:spPr/>
      <dgm:t>
        <a:bodyPr/>
        <a:lstStyle/>
        <a:p>
          <a:r>
            <a:rPr lang="en-US" sz="1800" dirty="0"/>
            <a:t>Noncombustible</a:t>
          </a:r>
        </a:p>
      </dgm:t>
    </dgm:pt>
    <dgm:pt modelId="{F4816B5D-DF30-44B5-9417-016C1A69C920}" type="parTrans" cxnId="{CB8B1D0E-367A-412C-B6FD-AE5F416CAD1F}">
      <dgm:prSet/>
      <dgm:spPr/>
      <dgm:t>
        <a:bodyPr/>
        <a:lstStyle/>
        <a:p>
          <a:endParaRPr lang="en-US"/>
        </a:p>
      </dgm:t>
    </dgm:pt>
    <dgm:pt modelId="{7D008938-F746-4530-A898-CB442A28F95A}" type="sibTrans" cxnId="{CB8B1D0E-367A-412C-B6FD-AE5F416CAD1F}">
      <dgm:prSet/>
      <dgm:spPr/>
      <dgm:t>
        <a:bodyPr/>
        <a:lstStyle/>
        <a:p>
          <a:endParaRPr lang="en-US"/>
        </a:p>
      </dgm:t>
    </dgm:pt>
    <dgm:pt modelId="{C982BEAD-F8A5-4782-886D-07D16E92D3FE}">
      <dgm:prSet phldrT="[Text]" custT="1"/>
      <dgm:spPr/>
      <dgm:t>
        <a:bodyPr/>
        <a:lstStyle/>
        <a:p>
          <a:r>
            <a:rPr lang="en-US" sz="1800" dirty="0" smtClean="0"/>
            <a:t>Fire-resistant </a:t>
          </a:r>
          <a:r>
            <a:rPr lang="en-US" sz="1800" dirty="0"/>
            <a:t>roof coverings that have excellent resistance to flying embers</a:t>
          </a:r>
        </a:p>
      </dgm:t>
    </dgm:pt>
    <dgm:pt modelId="{E7B15575-EEFB-462F-A845-EB946220E9E4}" type="parTrans" cxnId="{521B99D1-2FC4-487F-8AC8-FF1BC0B5DA16}">
      <dgm:prSet/>
      <dgm:spPr/>
      <dgm:t>
        <a:bodyPr/>
        <a:lstStyle/>
        <a:p>
          <a:endParaRPr lang="en-US"/>
        </a:p>
      </dgm:t>
    </dgm:pt>
    <dgm:pt modelId="{6506C8C4-DD9E-4F4E-A439-64E9B3705B67}" type="sibTrans" cxnId="{521B99D1-2FC4-487F-8AC8-FF1BC0B5DA16}">
      <dgm:prSet/>
      <dgm:spPr/>
      <dgm:t>
        <a:bodyPr/>
        <a:lstStyle/>
        <a:p>
          <a:endParaRPr lang="en-US"/>
        </a:p>
      </dgm:t>
    </dgm:pt>
    <dgm:pt modelId="{2468BDE1-2D75-4B78-B7EC-CA5729A4F3E8}">
      <dgm:prSet phldrT="[Text]" custT="1"/>
      <dgm:spPr>
        <a:solidFill>
          <a:schemeClr val="accent6">
            <a:lumMod val="75000"/>
          </a:schemeClr>
        </a:solidFill>
      </dgm:spPr>
      <dgm:t>
        <a:bodyPr/>
        <a:lstStyle/>
        <a:p>
          <a:r>
            <a:rPr lang="en-US" sz="1800" dirty="0"/>
            <a:t>Flying embers can be blown under tiles</a:t>
          </a:r>
        </a:p>
      </dgm:t>
    </dgm:pt>
    <dgm:pt modelId="{9B37D720-7F63-4A5D-9CA1-F6BE87DBDB3C}" type="parTrans" cxnId="{8C8EE431-178F-485C-A5E5-FE82AFEEFCF7}">
      <dgm:prSet/>
      <dgm:spPr/>
      <dgm:t>
        <a:bodyPr/>
        <a:lstStyle/>
        <a:p>
          <a:endParaRPr lang="en-US"/>
        </a:p>
      </dgm:t>
    </dgm:pt>
    <dgm:pt modelId="{7539EE16-1557-4678-BDBC-649FB5591250}" type="sibTrans" cxnId="{8C8EE431-178F-485C-A5E5-FE82AFEEFCF7}">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E5A70854-BA90-45F2-87FE-82FE7A1A2AD4}" type="pres">
      <dgm:prSet presAssocID="{01AEFE89-9C65-4636-8574-2CCA76041D9D}" presName="parentText" presStyleLbl="node1" presStyleIdx="0" presStyleCnt="3" custScaleY="68092">
        <dgm:presLayoutVars>
          <dgm:chMax val="0"/>
          <dgm:bulletEnabled val="1"/>
        </dgm:presLayoutVars>
      </dgm:prSet>
      <dgm:spPr/>
      <dgm:t>
        <a:bodyPr/>
        <a:lstStyle/>
        <a:p>
          <a:endParaRPr lang="en-US"/>
        </a:p>
      </dgm:t>
    </dgm:pt>
    <dgm:pt modelId="{7D151E62-83AB-44E4-98BE-7163898B04F3}" type="pres">
      <dgm:prSet presAssocID="{7D008938-F746-4530-A898-CB442A28F95A}" presName="spacer" presStyleCnt="0"/>
      <dgm:spPr/>
    </dgm:pt>
    <dgm:pt modelId="{4E6B10C1-FC36-4E2A-ACB9-38EC78BDC29B}" type="pres">
      <dgm:prSet presAssocID="{C982BEAD-F8A5-4782-886D-07D16E92D3FE}" presName="parentText" presStyleLbl="node1" presStyleIdx="1" presStyleCnt="3">
        <dgm:presLayoutVars>
          <dgm:chMax val="0"/>
          <dgm:bulletEnabled val="1"/>
        </dgm:presLayoutVars>
      </dgm:prSet>
      <dgm:spPr/>
      <dgm:t>
        <a:bodyPr/>
        <a:lstStyle/>
        <a:p>
          <a:endParaRPr lang="en-US"/>
        </a:p>
      </dgm:t>
    </dgm:pt>
    <dgm:pt modelId="{88EE63C1-FF78-4FF9-A350-38036ED427E1}" type="pres">
      <dgm:prSet presAssocID="{6506C8C4-DD9E-4F4E-A439-64E9B3705B67}" presName="spacer" presStyleCnt="0"/>
      <dgm:spPr/>
    </dgm:pt>
    <dgm:pt modelId="{BD597579-2A26-44AA-8D56-25989502B45D}" type="pres">
      <dgm:prSet presAssocID="{2468BDE1-2D75-4B78-B7EC-CA5729A4F3E8}" presName="parentText" presStyleLbl="node1" presStyleIdx="2" presStyleCnt="3" custScaleY="66971">
        <dgm:presLayoutVars>
          <dgm:chMax val="0"/>
          <dgm:bulletEnabled val="1"/>
        </dgm:presLayoutVars>
      </dgm:prSet>
      <dgm:spPr/>
      <dgm:t>
        <a:bodyPr/>
        <a:lstStyle/>
        <a:p>
          <a:endParaRPr lang="en-US"/>
        </a:p>
      </dgm:t>
    </dgm:pt>
  </dgm:ptLst>
  <dgm:cxnLst>
    <dgm:cxn modelId="{F61029FB-00F4-4B4C-9394-6C7C99B069FD}" type="presOf" srcId="{C982BEAD-F8A5-4782-886D-07D16E92D3FE}" destId="{4E6B10C1-FC36-4E2A-ACB9-38EC78BDC29B}" srcOrd="0" destOrd="0" presId="urn:microsoft.com/office/officeart/2005/8/layout/vList2"/>
    <dgm:cxn modelId="{CB8B1D0E-367A-412C-B6FD-AE5F416CAD1F}" srcId="{A5902D1B-CADD-459D-B56C-D9E003F4E328}" destId="{01AEFE89-9C65-4636-8574-2CCA76041D9D}" srcOrd="0" destOrd="0" parTransId="{F4816B5D-DF30-44B5-9417-016C1A69C920}" sibTransId="{7D008938-F746-4530-A898-CB442A28F95A}"/>
    <dgm:cxn modelId="{539C50D7-C226-4142-B0D6-50052BC728B4}" type="presOf" srcId="{A5902D1B-CADD-459D-B56C-D9E003F4E328}" destId="{45CE2848-BE9C-43BE-ACA2-69D37F942939}" srcOrd="0" destOrd="0" presId="urn:microsoft.com/office/officeart/2005/8/layout/vList2"/>
    <dgm:cxn modelId="{8C8EE431-178F-485C-A5E5-FE82AFEEFCF7}" srcId="{A5902D1B-CADD-459D-B56C-D9E003F4E328}" destId="{2468BDE1-2D75-4B78-B7EC-CA5729A4F3E8}" srcOrd="2" destOrd="0" parTransId="{9B37D720-7F63-4A5D-9CA1-F6BE87DBDB3C}" sibTransId="{7539EE16-1557-4678-BDBC-649FB5591250}"/>
    <dgm:cxn modelId="{521B99D1-2FC4-487F-8AC8-FF1BC0B5DA16}" srcId="{A5902D1B-CADD-459D-B56C-D9E003F4E328}" destId="{C982BEAD-F8A5-4782-886D-07D16E92D3FE}" srcOrd="1" destOrd="0" parTransId="{E7B15575-EEFB-462F-A845-EB946220E9E4}" sibTransId="{6506C8C4-DD9E-4F4E-A439-64E9B3705B67}"/>
    <dgm:cxn modelId="{5FCD41A9-0BA8-44A0-8BF9-544D299983C0}" type="presOf" srcId="{2468BDE1-2D75-4B78-B7EC-CA5729A4F3E8}" destId="{BD597579-2A26-44AA-8D56-25989502B45D}" srcOrd="0" destOrd="0" presId="urn:microsoft.com/office/officeart/2005/8/layout/vList2"/>
    <dgm:cxn modelId="{807C5255-1196-4BAD-A29D-3898B25503CF}" type="presOf" srcId="{01AEFE89-9C65-4636-8574-2CCA76041D9D}" destId="{E5A70854-BA90-45F2-87FE-82FE7A1A2AD4}" srcOrd="0" destOrd="0" presId="urn:microsoft.com/office/officeart/2005/8/layout/vList2"/>
    <dgm:cxn modelId="{A6F56D2A-7E52-4CB9-9EBC-0E028524D51A}" type="presParOf" srcId="{45CE2848-BE9C-43BE-ACA2-69D37F942939}" destId="{E5A70854-BA90-45F2-87FE-82FE7A1A2AD4}" srcOrd="0" destOrd="0" presId="urn:microsoft.com/office/officeart/2005/8/layout/vList2"/>
    <dgm:cxn modelId="{BFA655D2-B86E-4636-89AF-8E0BDEDFE755}" type="presParOf" srcId="{45CE2848-BE9C-43BE-ACA2-69D37F942939}" destId="{7D151E62-83AB-44E4-98BE-7163898B04F3}" srcOrd="1" destOrd="0" presId="urn:microsoft.com/office/officeart/2005/8/layout/vList2"/>
    <dgm:cxn modelId="{B9071BBF-689F-4BB0-8133-A7B33E46CB8C}" type="presParOf" srcId="{45CE2848-BE9C-43BE-ACA2-69D37F942939}" destId="{4E6B10C1-FC36-4E2A-ACB9-38EC78BDC29B}" srcOrd="2" destOrd="0" presId="urn:microsoft.com/office/officeart/2005/8/layout/vList2"/>
    <dgm:cxn modelId="{4A34AC40-C59D-4484-9AC5-CF74A312156D}" type="presParOf" srcId="{45CE2848-BE9C-43BE-ACA2-69D37F942939}" destId="{88EE63C1-FF78-4FF9-A350-38036ED427E1}" srcOrd="3" destOrd="0" presId="urn:microsoft.com/office/officeart/2005/8/layout/vList2"/>
    <dgm:cxn modelId="{D07A045A-5309-47C8-A228-A58D1F842357}" type="presParOf" srcId="{45CE2848-BE9C-43BE-ACA2-69D37F942939}" destId="{BD597579-2A26-44AA-8D56-25989502B45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5902D1B-CADD-459D-B56C-D9E003F4E32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12A9B0C-19A0-49ED-9D87-FC7CA157CF99}">
      <dgm:prSet phldrT="[Text]" custT="1"/>
      <dgm:spPr/>
      <dgm:t>
        <a:bodyPr/>
        <a:lstStyle/>
        <a:p>
          <a:r>
            <a:rPr lang="en-US" sz="2000" dirty="0" smtClean="0"/>
            <a:t>Noncombustible </a:t>
          </a:r>
          <a:r>
            <a:rPr lang="en-US" sz="2000" dirty="0"/>
            <a:t>and will protect the structure from flying embers</a:t>
          </a:r>
        </a:p>
      </dgm:t>
    </dgm:pt>
    <dgm:pt modelId="{AEC6ACD7-70C5-47F3-A1CD-7D1C2530E539}" type="parTrans" cxnId="{569993E1-8CA0-47B9-AFCD-9B89ED34758F}">
      <dgm:prSet/>
      <dgm:spPr/>
      <dgm:t>
        <a:bodyPr/>
        <a:lstStyle/>
        <a:p>
          <a:endParaRPr lang="en-US"/>
        </a:p>
      </dgm:t>
    </dgm:pt>
    <dgm:pt modelId="{29C0684C-4BCE-4225-A405-22E72EB69E87}" type="sibTrans" cxnId="{569993E1-8CA0-47B9-AFCD-9B89ED34758F}">
      <dgm:prSet/>
      <dgm:spPr/>
      <dgm:t>
        <a:bodyPr/>
        <a:lstStyle/>
        <a:p>
          <a:endParaRPr lang="en-US"/>
        </a:p>
      </dgm:t>
    </dgm:pt>
    <dgm:pt modelId="{45CE2848-BE9C-43BE-ACA2-69D37F942939}" type="pres">
      <dgm:prSet presAssocID="{A5902D1B-CADD-459D-B56C-D9E003F4E328}" presName="linear" presStyleCnt="0">
        <dgm:presLayoutVars>
          <dgm:animLvl val="lvl"/>
          <dgm:resizeHandles val="exact"/>
        </dgm:presLayoutVars>
      </dgm:prSet>
      <dgm:spPr/>
      <dgm:t>
        <a:bodyPr/>
        <a:lstStyle/>
        <a:p>
          <a:endParaRPr lang="en-US"/>
        </a:p>
      </dgm:t>
    </dgm:pt>
    <dgm:pt modelId="{B89BBCDE-AD7D-4409-A787-13AF27884AD3}" type="pres">
      <dgm:prSet presAssocID="{B12A9B0C-19A0-49ED-9D87-FC7CA157CF99}" presName="parentText" presStyleLbl="node1" presStyleIdx="0" presStyleCnt="1">
        <dgm:presLayoutVars>
          <dgm:chMax val="0"/>
          <dgm:bulletEnabled val="1"/>
        </dgm:presLayoutVars>
      </dgm:prSet>
      <dgm:spPr/>
      <dgm:t>
        <a:bodyPr/>
        <a:lstStyle/>
        <a:p>
          <a:endParaRPr lang="en-US"/>
        </a:p>
      </dgm:t>
    </dgm:pt>
  </dgm:ptLst>
  <dgm:cxnLst>
    <dgm:cxn modelId="{569993E1-8CA0-47B9-AFCD-9B89ED34758F}" srcId="{A5902D1B-CADD-459D-B56C-D9E003F4E328}" destId="{B12A9B0C-19A0-49ED-9D87-FC7CA157CF99}" srcOrd="0" destOrd="0" parTransId="{AEC6ACD7-70C5-47F3-A1CD-7D1C2530E539}" sibTransId="{29C0684C-4BCE-4225-A405-22E72EB69E87}"/>
    <dgm:cxn modelId="{F6D84223-A112-4DBC-87C5-A962372AF39B}" type="presOf" srcId="{B12A9B0C-19A0-49ED-9D87-FC7CA157CF99}" destId="{B89BBCDE-AD7D-4409-A787-13AF27884AD3}" srcOrd="0" destOrd="0" presId="urn:microsoft.com/office/officeart/2005/8/layout/vList2"/>
    <dgm:cxn modelId="{D2F360CD-D980-40D0-922F-BC651ECA3DB5}" type="presOf" srcId="{A5902D1B-CADD-459D-B56C-D9E003F4E328}" destId="{45CE2848-BE9C-43BE-ACA2-69D37F942939}" srcOrd="0" destOrd="0" presId="urn:microsoft.com/office/officeart/2005/8/layout/vList2"/>
    <dgm:cxn modelId="{1DA58B58-B3C1-411E-802A-C2606D474C3E}" type="presParOf" srcId="{45CE2848-BE9C-43BE-ACA2-69D37F942939}" destId="{B89BBCDE-AD7D-4409-A787-13AF27884AD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3B2BEAB-3D3C-4417-9B54-AB9C752C5A8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436A82C-DD17-47F5-B71C-6B77D30EB364}">
      <dgm:prSet phldrT="[Text]" custT="1"/>
      <dgm:spPr/>
      <dgm:t>
        <a:bodyPr/>
        <a:lstStyle/>
        <a:p>
          <a:r>
            <a:rPr lang="en-US" sz="2400" dirty="0"/>
            <a:t>Requirements</a:t>
          </a:r>
        </a:p>
      </dgm:t>
    </dgm:pt>
    <dgm:pt modelId="{3C3B061E-7B9D-42EB-87D0-253245E4831B}" type="parTrans" cxnId="{0C138D99-3630-4396-9CF7-01776112B446}">
      <dgm:prSet/>
      <dgm:spPr/>
      <dgm:t>
        <a:bodyPr/>
        <a:lstStyle/>
        <a:p>
          <a:endParaRPr lang="en-US"/>
        </a:p>
      </dgm:t>
    </dgm:pt>
    <dgm:pt modelId="{D589372A-FD7F-4D5F-90C1-114AA97B5B04}" type="sibTrans" cxnId="{0C138D99-3630-4396-9CF7-01776112B446}">
      <dgm:prSet/>
      <dgm:spPr/>
      <dgm:t>
        <a:bodyPr/>
        <a:lstStyle/>
        <a:p>
          <a:endParaRPr lang="en-US"/>
        </a:p>
      </dgm:t>
    </dgm:pt>
    <dgm:pt modelId="{90BD0612-2B5B-489A-8526-0A063CDC3E02}">
      <dgm:prSet phldrT="[Text]" custT="1"/>
      <dgm:spPr/>
      <dgm:t>
        <a:bodyPr/>
        <a:lstStyle/>
        <a:p>
          <a:r>
            <a:rPr lang="en-US" sz="2400" dirty="0"/>
            <a:t>Other important issues</a:t>
          </a:r>
        </a:p>
      </dgm:t>
    </dgm:pt>
    <dgm:pt modelId="{1511CA27-1ACF-46B3-9C1A-EE0072801718}" type="parTrans" cxnId="{70999D77-417F-4FDD-9D0D-399A2DDD3774}">
      <dgm:prSet/>
      <dgm:spPr/>
      <dgm:t>
        <a:bodyPr/>
        <a:lstStyle/>
        <a:p>
          <a:endParaRPr lang="en-US"/>
        </a:p>
      </dgm:t>
    </dgm:pt>
    <dgm:pt modelId="{F7C5BBEB-D9E9-4862-8E4E-AD83E00B8D34}" type="sibTrans" cxnId="{70999D77-417F-4FDD-9D0D-399A2DDD3774}">
      <dgm:prSet/>
      <dgm:spPr/>
      <dgm:t>
        <a:bodyPr/>
        <a:lstStyle/>
        <a:p>
          <a:endParaRPr lang="en-US"/>
        </a:p>
      </dgm:t>
    </dgm:pt>
    <dgm:pt modelId="{30DB4ADE-6792-4EF9-B34B-D50DFAD6EDB3}">
      <dgm:prSet phldrT="[Text]" custT="1"/>
      <dgm:spPr>
        <a:solidFill>
          <a:schemeClr val="accent6">
            <a:lumMod val="75000"/>
          </a:schemeClr>
        </a:solidFill>
      </dgm:spPr>
      <dgm:t>
        <a:bodyPr/>
        <a:lstStyle/>
        <a:p>
          <a:r>
            <a:rPr lang="en-US" sz="2400" dirty="0"/>
            <a:t>Codes</a:t>
          </a:r>
        </a:p>
      </dgm:t>
    </dgm:pt>
    <dgm:pt modelId="{57AABBF8-2D3B-405B-B55F-C05FB4948D54}" type="parTrans" cxnId="{B5CE281C-AB23-4240-AF4C-180ECCC47FE3}">
      <dgm:prSet/>
      <dgm:spPr/>
      <dgm:t>
        <a:bodyPr/>
        <a:lstStyle/>
        <a:p>
          <a:endParaRPr lang="en-US"/>
        </a:p>
      </dgm:t>
    </dgm:pt>
    <dgm:pt modelId="{2422AA23-8FCD-4885-B6F2-E72323988565}" type="sibTrans" cxnId="{B5CE281C-AB23-4240-AF4C-180ECCC47FE3}">
      <dgm:prSet/>
      <dgm:spPr/>
      <dgm:t>
        <a:bodyPr/>
        <a:lstStyle/>
        <a:p>
          <a:endParaRPr lang="en-US"/>
        </a:p>
      </dgm:t>
    </dgm:pt>
    <dgm:pt modelId="{AEF99218-FC12-444C-867B-8A65AD7270FF}">
      <dgm:prSet phldrT="[Text]"/>
      <dgm:spPr/>
      <dgm:t>
        <a:bodyPr/>
        <a:lstStyle/>
        <a:p>
          <a:r>
            <a:rPr lang="en-US" dirty="0"/>
            <a:t>Appropriate fastening methods</a:t>
          </a:r>
        </a:p>
      </dgm:t>
    </dgm:pt>
    <dgm:pt modelId="{BD5D2956-A6FE-4236-988E-5F460A511D4F}" type="parTrans" cxnId="{929CFEDF-A29F-4643-A703-694DF3C4780B}">
      <dgm:prSet/>
      <dgm:spPr/>
      <dgm:t>
        <a:bodyPr/>
        <a:lstStyle/>
        <a:p>
          <a:endParaRPr lang="en-US"/>
        </a:p>
      </dgm:t>
    </dgm:pt>
    <dgm:pt modelId="{E247893D-B856-4A8B-B99C-DA157DB06CF3}" type="sibTrans" cxnId="{929CFEDF-A29F-4643-A703-694DF3C4780B}">
      <dgm:prSet/>
      <dgm:spPr/>
      <dgm:t>
        <a:bodyPr/>
        <a:lstStyle/>
        <a:p>
          <a:endParaRPr lang="en-US"/>
        </a:p>
      </dgm:t>
    </dgm:pt>
    <dgm:pt modelId="{95B3AE55-241D-49DD-8471-FAD5F3BFFF6B}">
      <dgm:prSet phldrT="[Text]"/>
      <dgm:spPr/>
      <dgm:t>
        <a:bodyPr/>
        <a:lstStyle/>
        <a:p>
          <a:r>
            <a:rPr lang="en-US" dirty="0"/>
            <a:t>Underlayment materials</a:t>
          </a:r>
        </a:p>
      </dgm:t>
    </dgm:pt>
    <dgm:pt modelId="{DD3EB7FF-4EBB-4852-B9E9-E0221E868FF3}" type="parTrans" cxnId="{6F73E800-7490-4459-80FA-14A1D0576A5A}">
      <dgm:prSet/>
      <dgm:spPr/>
      <dgm:t>
        <a:bodyPr/>
        <a:lstStyle/>
        <a:p>
          <a:endParaRPr lang="en-US"/>
        </a:p>
      </dgm:t>
    </dgm:pt>
    <dgm:pt modelId="{62CDEA57-4FA5-44DE-85CE-CFC593FF3A4A}" type="sibTrans" cxnId="{6F73E800-7490-4459-80FA-14A1D0576A5A}">
      <dgm:prSet/>
      <dgm:spPr/>
      <dgm:t>
        <a:bodyPr/>
        <a:lstStyle/>
        <a:p>
          <a:endParaRPr lang="en-US"/>
        </a:p>
      </dgm:t>
    </dgm:pt>
    <dgm:pt modelId="{E24E6825-FC7A-4C57-92D7-88A2ABDFB1F1}">
      <dgm:prSet phldrT="[Text]"/>
      <dgm:spPr/>
      <dgm:t>
        <a:bodyPr/>
        <a:lstStyle/>
        <a:p>
          <a:r>
            <a:rPr lang="en-US" dirty="0"/>
            <a:t>Insulation of the roof structure</a:t>
          </a:r>
        </a:p>
      </dgm:t>
    </dgm:pt>
    <dgm:pt modelId="{45222CF3-6EC5-4027-9E75-BAA138959726}" type="parTrans" cxnId="{C8EABDCF-3E43-4C1D-A38D-AB2EE576CC41}">
      <dgm:prSet/>
      <dgm:spPr/>
      <dgm:t>
        <a:bodyPr/>
        <a:lstStyle/>
        <a:p>
          <a:endParaRPr lang="en-US"/>
        </a:p>
      </dgm:t>
    </dgm:pt>
    <dgm:pt modelId="{66B8AEF9-051A-48D3-854B-77AF6F984370}" type="sibTrans" cxnId="{C8EABDCF-3E43-4C1D-A38D-AB2EE576CC41}">
      <dgm:prSet/>
      <dgm:spPr/>
      <dgm:t>
        <a:bodyPr/>
        <a:lstStyle/>
        <a:p>
          <a:endParaRPr lang="en-US"/>
        </a:p>
      </dgm:t>
    </dgm:pt>
    <dgm:pt modelId="{2E2D977B-72BA-4C29-9891-5F22AF2EF48E}">
      <dgm:prSet phldrT="[Text]"/>
      <dgm:spPr/>
      <dgm:t>
        <a:bodyPr/>
        <a:lstStyle/>
        <a:p>
          <a:r>
            <a:rPr lang="en-US" dirty="0"/>
            <a:t>Use of many different types of materials from plastics to polyurethane foam</a:t>
          </a:r>
        </a:p>
      </dgm:t>
    </dgm:pt>
    <dgm:pt modelId="{3FFD8023-1ADA-451A-AC6F-25937AC7CBE6}" type="parTrans" cxnId="{0F00079A-CD49-4218-9477-408CF9FBF44D}">
      <dgm:prSet/>
      <dgm:spPr/>
      <dgm:t>
        <a:bodyPr/>
        <a:lstStyle/>
        <a:p>
          <a:endParaRPr lang="en-US"/>
        </a:p>
      </dgm:t>
    </dgm:pt>
    <dgm:pt modelId="{0F92CB3A-D83C-4A69-8A1B-A4940C42097A}" type="sibTrans" cxnId="{0F00079A-CD49-4218-9477-408CF9FBF44D}">
      <dgm:prSet/>
      <dgm:spPr/>
      <dgm:t>
        <a:bodyPr/>
        <a:lstStyle/>
        <a:p>
          <a:endParaRPr lang="en-US"/>
        </a:p>
      </dgm:t>
    </dgm:pt>
    <dgm:pt modelId="{67E911AE-ED40-439B-A8D4-902EC5CFBFB3}">
      <dgm:prSet phldrT="[Text]"/>
      <dgm:spPr/>
      <dgm:t>
        <a:bodyPr/>
        <a:lstStyle/>
        <a:p>
          <a:r>
            <a:rPr lang="en-US" dirty="0"/>
            <a:t>Provide information about rework and replacement</a:t>
          </a:r>
        </a:p>
      </dgm:t>
    </dgm:pt>
    <dgm:pt modelId="{805D1959-2CC6-442F-8463-EC680766D52C}" type="parTrans" cxnId="{2D5980BC-D4F1-458F-ABA3-A629126F9F82}">
      <dgm:prSet/>
      <dgm:spPr/>
      <dgm:t>
        <a:bodyPr/>
        <a:lstStyle/>
        <a:p>
          <a:endParaRPr lang="en-US"/>
        </a:p>
      </dgm:t>
    </dgm:pt>
    <dgm:pt modelId="{C1D77BD0-23CE-48F8-9BAA-F30D1AC38EBB}" type="sibTrans" cxnId="{2D5980BC-D4F1-458F-ABA3-A629126F9F82}">
      <dgm:prSet/>
      <dgm:spPr/>
      <dgm:t>
        <a:bodyPr/>
        <a:lstStyle/>
        <a:p>
          <a:endParaRPr lang="en-US"/>
        </a:p>
      </dgm:t>
    </dgm:pt>
    <dgm:pt modelId="{54097097-51E1-4A10-BBD1-B9A11B423B7B}" type="pres">
      <dgm:prSet presAssocID="{63B2BEAB-3D3C-4417-9B54-AB9C752C5A8C}" presName="linear" presStyleCnt="0">
        <dgm:presLayoutVars>
          <dgm:dir/>
          <dgm:animLvl val="lvl"/>
          <dgm:resizeHandles val="exact"/>
        </dgm:presLayoutVars>
      </dgm:prSet>
      <dgm:spPr/>
      <dgm:t>
        <a:bodyPr/>
        <a:lstStyle/>
        <a:p>
          <a:endParaRPr lang="en-US"/>
        </a:p>
      </dgm:t>
    </dgm:pt>
    <dgm:pt modelId="{FB364F29-13B7-4CCB-A967-7A1B181AC0A9}" type="pres">
      <dgm:prSet presAssocID="{7436A82C-DD17-47F5-B71C-6B77D30EB364}" presName="parentLin" presStyleCnt="0"/>
      <dgm:spPr/>
    </dgm:pt>
    <dgm:pt modelId="{D0F815BC-6330-41F1-BB28-BDB3102E37CF}" type="pres">
      <dgm:prSet presAssocID="{7436A82C-DD17-47F5-B71C-6B77D30EB364}" presName="parentLeftMargin" presStyleLbl="node1" presStyleIdx="0" presStyleCnt="3"/>
      <dgm:spPr/>
      <dgm:t>
        <a:bodyPr/>
        <a:lstStyle/>
        <a:p>
          <a:endParaRPr lang="en-US"/>
        </a:p>
      </dgm:t>
    </dgm:pt>
    <dgm:pt modelId="{8D893AD7-27BF-44E0-8F79-33B23A94608D}" type="pres">
      <dgm:prSet presAssocID="{7436A82C-DD17-47F5-B71C-6B77D30EB364}" presName="parentText" presStyleLbl="node1" presStyleIdx="0" presStyleCnt="3">
        <dgm:presLayoutVars>
          <dgm:chMax val="0"/>
          <dgm:bulletEnabled val="1"/>
        </dgm:presLayoutVars>
      </dgm:prSet>
      <dgm:spPr/>
      <dgm:t>
        <a:bodyPr/>
        <a:lstStyle/>
        <a:p>
          <a:endParaRPr lang="en-US"/>
        </a:p>
      </dgm:t>
    </dgm:pt>
    <dgm:pt modelId="{DE61C526-0DCF-4FDF-96CA-29788B860D33}" type="pres">
      <dgm:prSet presAssocID="{7436A82C-DD17-47F5-B71C-6B77D30EB364}" presName="negativeSpace" presStyleCnt="0"/>
      <dgm:spPr/>
    </dgm:pt>
    <dgm:pt modelId="{888D9CD7-39B0-4782-8173-19FB669A28A9}" type="pres">
      <dgm:prSet presAssocID="{7436A82C-DD17-47F5-B71C-6B77D30EB364}" presName="childText" presStyleLbl="conFgAcc1" presStyleIdx="0" presStyleCnt="3">
        <dgm:presLayoutVars>
          <dgm:bulletEnabled val="1"/>
        </dgm:presLayoutVars>
      </dgm:prSet>
      <dgm:spPr/>
      <dgm:t>
        <a:bodyPr/>
        <a:lstStyle/>
        <a:p>
          <a:endParaRPr lang="en-US"/>
        </a:p>
      </dgm:t>
    </dgm:pt>
    <dgm:pt modelId="{416CD13F-DC9B-4D51-940F-485454E5665F}" type="pres">
      <dgm:prSet presAssocID="{D589372A-FD7F-4D5F-90C1-114AA97B5B04}" presName="spaceBetweenRectangles" presStyleCnt="0"/>
      <dgm:spPr/>
    </dgm:pt>
    <dgm:pt modelId="{A701C025-281D-4A0C-8DF4-F369242CABA2}" type="pres">
      <dgm:prSet presAssocID="{90BD0612-2B5B-489A-8526-0A063CDC3E02}" presName="parentLin" presStyleCnt="0"/>
      <dgm:spPr/>
    </dgm:pt>
    <dgm:pt modelId="{A96C3FBC-EA86-45ED-AE62-0731758EF1EF}" type="pres">
      <dgm:prSet presAssocID="{90BD0612-2B5B-489A-8526-0A063CDC3E02}" presName="parentLeftMargin" presStyleLbl="node1" presStyleIdx="0" presStyleCnt="3"/>
      <dgm:spPr/>
      <dgm:t>
        <a:bodyPr/>
        <a:lstStyle/>
        <a:p>
          <a:endParaRPr lang="en-US"/>
        </a:p>
      </dgm:t>
    </dgm:pt>
    <dgm:pt modelId="{D4F78236-E544-4FD7-83CA-BDC3BE49F571}" type="pres">
      <dgm:prSet presAssocID="{90BD0612-2B5B-489A-8526-0A063CDC3E02}" presName="parentText" presStyleLbl="node1" presStyleIdx="1" presStyleCnt="3">
        <dgm:presLayoutVars>
          <dgm:chMax val="0"/>
          <dgm:bulletEnabled val="1"/>
        </dgm:presLayoutVars>
      </dgm:prSet>
      <dgm:spPr/>
      <dgm:t>
        <a:bodyPr/>
        <a:lstStyle/>
        <a:p>
          <a:endParaRPr lang="en-US"/>
        </a:p>
      </dgm:t>
    </dgm:pt>
    <dgm:pt modelId="{8D48A878-1A36-4300-BEC5-091C1E609667}" type="pres">
      <dgm:prSet presAssocID="{90BD0612-2B5B-489A-8526-0A063CDC3E02}" presName="negativeSpace" presStyleCnt="0"/>
      <dgm:spPr/>
    </dgm:pt>
    <dgm:pt modelId="{AFB791BB-06D1-46E2-A709-990A50270147}" type="pres">
      <dgm:prSet presAssocID="{90BD0612-2B5B-489A-8526-0A063CDC3E02}" presName="childText" presStyleLbl="conFgAcc1" presStyleIdx="1" presStyleCnt="3">
        <dgm:presLayoutVars>
          <dgm:bulletEnabled val="1"/>
        </dgm:presLayoutVars>
      </dgm:prSet>
      <dgm:spPr/>
      <dgm:t>
        <a:bodyPr/>
        <a:lstStyle/>
        <a:p>
          <a:endParaRPr lang="en-US"/>
        </a:p>
      </dgm:t>
    </dgm:pt>
    <dgm:pt modelId="{66F00A92-7726-4087-9287-F3EC8989DED6}" type="pres">
      <dgm:prSet presAssocID="{F7C5BBEB-D9E9-4862-8E4E-AD83E00B8D34}" presName="spaceBetweenRectangles" presStyleCnt="0"/>
      <dgm:spPr/>
    </dgm:pt>
    <dgm:pt modelId="{DE3D2F67-FED7-4E1A-B110-9400078AF062}" type="pres">
      <dgm:prSet presAssocID="{30DB4ADE-6792-4EF9-B34B-D50DFAD6EDB3}" presName="parentLin" presStyleCnt="0"/>
      <dgm:spPr/>
    </dgm:pt>
    <dgm:pt modelId="{C9B22216-A588-40CD-B255-D239BFE86A54}" type="pres">
      <dgm:prSet presAssocID="{30DB4ADE-6792-4EF9-B34B-D50DFAD6EDB3}" presName="parentLeftMargin" presStyleLbl="node1" presStyleIdx="1" presStyleCnt="3"/>
      <dgm:spPr/>
      <dgm:t>
        <a:bodyPr/>
        <a:lstStyle/>
        <a:p>
          <a:endParaRPr lang="en-US"/>
        </a:p>
      </dgm:t>
    </dgm:pt>
    <dgm:pt modelId="{A5C77995-0831-4EA4-966B-980F62516983}" type="pres">
      <dgm:prSet presAssocID="{30DB4ADE-6792-4EF9-B34B-D50DFAD6EDB3}" presName="parentText" presStyleLbl="node1" presStyleIdx="2" presStyleCnt="3">
        <dgm:presLayoutVars>
          <dgm:chMax val="0"/>
          <dgm:bulletEnabled val="1"/>
        </dgm:presLayoutVars>
      </dgm:prSet>
      <dgm:spPr/>
      <dgm:t>
        <a:bodyPr/>
        <a:lstStyle/>
        <a:p>
          <a:endParaRPr lang="en-US"/>
        </a:p>
      </dgm:t>
    </dgm:pt>
    <dgm:pt modelId="{7E6ABCBC-7252-4B86-BB7B-E27D542026EA}" type="pres">
      <dgm:prSet presAssocID="{30DB4ADE-6792-4EF9-B34B-D50DFAD6EDB3}" presName="negativeSpace" presStyleCnt="0"/>
      <dgm:spPr/>
    </dgm:pt>
    <dgm:pt modelId="{4302B693-1890-40A3-9A14-CB1523A8D896}" type="pres">
      <dgm:prSet presAssocID="{30DB4ADE-6792-4EF9-B34B-D50DFAD6EDB3}" presName="childText" presStyleLbl="conFgAcc1" presStyleIdx="2" presStyleCnt="3">
        <dgm:presLayoutVars>
          <dgm:bulletEnabled val="1"/>
        </dgm:presLayoutVars>
      </dgm:prSet>
      <dgm:spPr/>
      <dgm:t>
        <a:bodyPr/>
        <a:lstStyle/>
        <a:p>
          <a:endParaRPr lang="en-US"/>
        </a:p>
      </dgm:t>
    </dgm:pt>
  </dgm:ptLst>
  <dgm:cxnLst>
    <dgm:cxn modelId="{104D5F62-4A56-4B9E-9A83-F78657ABCB65}" type="presOf" srcId="{90BD0612-2B5B-489A-8526-0A063CDC3E02}" destId="{D4F78236-E544-4FD7-83CA-BDC3BE49F571}" srcOrd="1" destOrd="0" presId="urn:microsoft.com/office/officeart/2005/8/layout/list1"/>
    <dgm:cxn modelId="{45156BFF-3760-4420-8C11-12A8E6A52138}" type="presOf" srcId="{90BD0612-2B5B-489A-8526-0A063CDC3E02}" destId="{A96C3FBC-EA86-45ED-AE62-0731758EF1EF}" srcOrd="0" destOrd="0" presId="urn:microsoft.com/office/officeart/2005/8/layout/list1"/>
    <dgm:cxn modelId="{834AD7C8-29F6-497B-BCCD-7E2770489151}" type="presOf" srcId="{E24E6825-FC7A-4C57-92D7-88A2ABDFB1F1}" destId="{AFB791BB-06D1-46E2-A709-990A50270147}" srcOrd="0" destOrd="0" presId="urn:microsoft.com/office/officeart/2005/8/layout/list1"/>
    <dgm:cxn modelId="{6F73E800-7490-4459-80FA-14A1D0576A5A}" srcId="{7436A82C-DD17-47F5-B71C-6B77D30EB364}" destId="{95B3AE55-241D-49DD-8471-FAD5F3BFFF6B}" srcOrd="1" destOrd="0" parTransId="{DD3EB7FF-4EBB-4852-B9E9-E0221E868FF3}" sibTransId="{62CDEA57-4FA5-44DE-85CE-CFC593FF3A4A}"/>
    <dgm:cxn modelId="{B5CE281C-AB23-4240-AF4C-180ECCC47FE3}" srcId="{63B2BEAB-3D3C-4417-9B54-AB9C752C5A8C}" destId="{30DB4ADE-6792-4EF9-B34B-D50DFAD6EDB3}" srcOrd="2" destOrd="0" parTransId="{57AABBF8-2D3B-405B-B55F-C05FB4948D54}" sibTransId="{2422AA23-8FCD-4885-B6F2-E72323988565}"/>
    <dgm:cxn modelId="{0333AF8B-D9AF-44C9-BD65-7BEFEEA237ED}" type="presOf" srcId="{95B3AE55-241D-49DD-8471-FAD5F3BFFF6B}" destId="{888D9CD7-39B0-4782-8173-19FB669A28A9}" srcOrd="0" destOrd="1" presId="urn:microsoft.com/office/officeart/2005/8/layout/list1"/>
    <dgm:cxn modelId="{2D5980BC-D4F1-458F-ABA3-A629126F9F82}" srcId="{30DB4ADE-6792-4EF9-B34B-D50DFAD6EDB3}" destId="{67E911AE-ED40-439B-A8D4-902EC5CFBFB3}" srcOrd="0" destOrd="0" parTransId="{805D1959-2CC6-442F-8463-EC680766D52C}" sibTransId="{C1D77BD0-23CE-48F8-9BAA-F30D1AC38EBB}"/>
    <dgm:cxn modelId="{0F00079A-CD49-4218-9477-408CF9FBF44D}" srcId="{90BD0612-2B5B-489A-8526-0A063CDC3E02}" destId="{2E2D977B-72BA-4C29-9891-5F22AF2EF48E}" srcOrd="1" destOrd="0" parTransId="{3FFD8023-1ADA-451A-AC6F-25937AC7CBE6}" sibTransId="{0F92CB3A-D83C-4A69-8A1B-A4940C42097A}"/>
    <dgm:cxn modelId="{1C752847-F675-42BE-BE1C-903440DF8248}" type="presOf" srcId="{67E911AE-ED40-439B-A8D4-902EC5CFBFB3}" destId="{4302B693-1890-40A3-9A14-CB1523A8D896}" srcOrd="0" destOrd="0" presId="urn:microsoft.com/office/officeart/2005/8/layout/list1"/>
    <dgm:cxn modelId="{0C461E9C-3726-470B-B44D-4E069F0D1774}" type="presOf" srcId="{30DB4ADE-6792-4EF9-B34B-D50DFAD6EDB3}" destId="{A5C77995-0831-4EA4-966B-980F62516983}" srcOrd="1" destOrd="0" presId="urn:microsoft.com/office/officeart/2005/8/layout/list1"/>
    <dgm:cxn modelId="{0C138D99-3630-4396-9CF7-01776112B446}" srcId="{63B2BEAB-3D3C-4417-9B54-AB9C752C5A8C}" destId="{7436A82C-DD17-47F5-B71C-6B77D30EB364}" srcOrd="0" destOrd="0" parTransId="{3C3B061E-7B9D-42EB-87D0-253245E4831B}" sibTransId="{D589372A-FD7F-4D5F-90C1-114AA97B5B04}"/>
    <dgm:cxn modelId="{C8EABDCF-3E43-4C1D-A38D-AB2EE576CC41}" srcId="{90BD0612-2B5B-489A-8526-0A063CDC3E02}" destId="{E24E6825-FC7A-4C57-92D7-88A2ABDFB1F1}" srcOrd="0" destOrd="0" parTransId="{45222CF3-6EC5-4027-9E75-BAA138959726}" sibTransId="{66B8AEF9-051A-48D3-854B-77AF6F984370}"/>
    <dgm:cxn modelId="{D8F41A0E-1949-44D6-857B-1111A68FFDF9}" type="presOf" srcId="{63B2BEAB-3D3C-4417-9B54-AB9C752C5A8C}" destId="{54097097-51E1-4A10-BBD1-B9A11B423B7B}" srcOrd="0" destOrd="0" presId="urn:microsoft.com/office/officeart/2005/8/layout/list1"/>
    <dgm:cxn modelId="{61F9B2FB-FD11-458D-AC91-6AE7144B2089}" type="presOf" srcId="{AEF99218-FC12-444C-867B-8A65AD7270FF}" destId="{888D9CD7-39B0-4782-8173-19FB669A28A9}" srcOrd="0" destOrd="0" presId="urn:microsoft.com/office/officeart/2005/8/layout/list1"/>
    <dgm:cxn modelId="{929CFEDF-A29F-4643-A703-694DF3C4780B}" srcId="{7436A82C-DD17-47F5-B71C-6B77D30EB364}" destId="{AEF99218-FC12-444C-867B-8A65AD7270FF}" srcOrd="0" destOrd="0" parTransId="{BD5D2956-A6FE-4236-988E-5F460A511D4F}" sibTransId="{E247893D-B856-4A8B-B99C-DA157DB06CF3}"/>
    <dgm:cxn modelId="{130D8C6F-805E-4906-B2FA-C2F941E6D543}" type="presOf" srcId="{2E2D977B-72BA-4C29-9891-5F22AF2EF48E}" destId="{AFB791BB-06D1-46E2-A709-990A50270147}" srcOrd="0" destOrd="1" presId="urn:microsoft.com/office/officeart/2005/8/layout/list1"/>
    <dgm:cxn modelId="{4CE3358C-6036-42E2-8796-4AF5C25BCCAC}" type="presOf" srcId="{7436A82C-DD17-47F5-B71C-6B77D30EB364}" destId="{8D893AD7-27BF-44E0-8F79-33B23A94608D}" srcOrd="1" destOrd="0" presId="urn:microsoft.com/office/officeart/2005/8/layout/list1"/>
    <dgm:cxn modelId="{00C1B2B0-0182-4A12-9047-5E45871215B3}" type="presOf" srcId="{30DB4ADE-6792-4EF9-B34B-D50DFAD6EDB3}" destId="{C9B22216-A588-40CD-B255-D239BFE86A54}" srcOrd="0" destOrd="0" presId="urn:microsoft.com/office/officeart/2005/8/layout/list1"/>
    <dgm:cxn modelId="{70999D77-417F-4FDD-9D0D-399A2DDD3774}" srcId="{63B2BEAB-3D3C-4417-9B54-AB9C752C5A8C}" destId="{90BD0612-2B5B-489A-8526-0A063CDC3E02}" srcOrd="1" destOrd="0" parTransId="{1511CA27-1ACF-46B3-9C1A-EE0072801718}" sibTransId="{F7C5BBEB-D9E9-4862-8E4E-AD83E00B8D34}"/>
    <dgm:cxn modelId="{503CA529-CD79-46D8-9E40-8E63BAF925C9}" type="presOf" srcId="{7436A82C-DD17-47F5-B71C-6B77D30EB364}" destId="{D0F815BC-6330-41F1-BB28-BDB3102E37CF}" srcOrd="0" destOrd="0" presId="urn:microsoft.com/office/officeart/2005/8/layout/list1"/>
    <dgm:cxn modelId="{2D392CFF-88C6-4077-9415-D76FC832BC8A}" type="presParOf" srcId="{54097097-51E1-4A10-BBD1-B9A11B423B7B}" destId="{FB364F29-13B7-4CCB-A967-7A1B181AC0A9}" srcOrd="0" destOrd="0" presId="urn:microsoft.com/office/officeart/2005/8/layout/list1"/>
    <dgm:cxn modelId="{D49EB986-C22B-4935-87B8-4A6BDE189A74}" type="presParOf" srcId="{FB364F29-13B7-4CCB-A967-7A1B181AC0A9}" destId="{D0F815BC-6330-41F1-BB28-BDB3102E37CF}" srcOrd="0" destOrd="0" presId="urn:microsoft.com/office/officeart/2005/8/layout/list1"/>
    <dgm:cxn modelId="{24081544-1D34-46EC-AE44-745809D5ACCA}" type="presParOf" srcId="{FB364F29-13B7-4CCB-A967-7A1B181AC0A9}" destId="{8D893AD7-27BF-44E0-8F79-33B23A94608D}" srcOrd="1" destOrd="0" presId="urn:microsoft.com/office/officeart/2005/8/layout/list1"/>
    <dgm:cxn modelId="{CA4B4165-7C9D-42FF-889E-7295A8875C16}" type="presParOf" srcId="{54097097-51E1-4A10-BBD1-B9A11B423B7B}" destId="{DE61C526-0DCF-4FDF-96CA-29788B860D33}" srcOrd="1" destOrd="0" presId="urn:microsoft.com/office/officeart/2005/8/layout/list1"/>
    <dgm:cxn modelId="{29C841C6-D8DB-4987-8974-81E2A709F453}" type="presParOf" srcId="{54097097-51E1-4A10-BBD1-B9A11B423B7B}" destId="{888D9CD7-39B0-4782-8173-19FB669A28A9}" srcOrd="2" destOrd="0" presId="urn:microsoft.com/office/officeart/2005/8/layout/list1"/>
    <dgm:cxn modelId="{47C6A353-7848-4F90-B1B9-AB9EF70D4881}" type="presParOf" srcId="{54097097-51E1-4A10-BBD1-B9A11B423B7B}" destId="{416CD13F-DC9B-4D51-940F-485454E5665F}" srcOrd="3" destOrd="0" presId="urn:microsoft.com/office/officeart/2005/8/layout/list1"/>
    <dgm:cxn modelId="{49C4FAED-E1F9-492B-9497-FEA8D783A81B}" type="presParOf" srcId="{54097097-51E1-4A10-BBD1-B9A11B423B7B}" destId="{A701C025-281D-4A0C-8DF4-F369242CABA2}" srcOrd="4" destOrd="0" presId="urn:microsoft.com/office/officeart/2005/8/layout/list1"/>
    <dgm:cxn modelId="{6F884A9D-3152-462A-B96E-31C4D1BEFE32}" type="presParOf" srcId="{A701C025-281D-4A0C-8DF4-F369242CABA2}" destId="{A96C3FBC-EA86-45ED-AE62-0731758EF1EF}" srcOrd="0" destOrd="0" presId="urn:microsoft.com/office/officeart/2005/8/layout/list1"/>
    <dgm:cxn modelId="{EFD06932-E693-460B-83E7-B7B962CA5B64}" type="presParOf" srcId="{A701C025-281D-4A0C-8DF4-F369242CABA2}" destId="{D4F78236-E544-4FD7-83CA-BDC3BE49F571}" srcOrd="1" destOrd="0" presId="urn:microsoft.com/office/officeart/2005/8/layout/list1"/>
    <dgm:cxn modelId="{3CFA4472-DF54-4E1A-A1D3-136355832B33}" type="presParOf" srcId="{54097097-51E1-4A10-BBD1-B9A11B423B7B}" destId="{8D48A878-1A36-4300-BEC5-091C1E609667}" srcOrd="5" destOrd="0" presId="urn:microsoft.com/office/officeart/2005/8/layout/list1"/>
    <dgm:cxn modelId="{673C438B-2EDA-4688-8280-FE41D8B094B3}" type="presParOf" srcId="{54097097-51E1-4A10-BBD1-B9A11B423B7B}" destId="{AFB791BB-06D1-46E2-A709-990A50270147}" srcOrd="6" destOrd="0" presId="urn:microsoft.com/office/officeart/2005/8/layout/list1"/>
    <dgm:cxn modelId="{24BDAB7E-DC61-4F30-BE10-12941A9356E6}" type="presParOf" srcId="{54097097-51E1-4A10-BBD1-B9A11B423B7B}" destId="{66F00A92-7726-4087-9287-F3EC8989DED6}" srcOrd="7" destOrd="0" presId="urn:microsoft.com/office/officeart/2005/8/layout/list1"/>
    <dgm:cxn modelId="{723BFB5E-C32A-45E9-B10A-DE550ACC23A2}" type="presParOf" srcId="{54097097-51E1-4A10-BBD1-B9A11B423B7B}" destId="{DE3D2F67-FED7-4E1A-B110-9400078AF062}" srcOrd="8" destOrd="0" presId="urn:microsoft.com/office/officeart/2005/8/layout/list1"/>
    <dgm:cxn modelId="{36B2A2A6-84FA-4087-8561-0C83B5100FB6}" type="presParOf" srcId="{DE3D2F67-FED7-4E1A-B110-9400078AF062}" destId="{C9B22216-A588-40CD-B255-D239BFE86A54}" srcOrd="0" destOrd="0" presId="urn:microsoft.com/office/officeart/2005/8/layout/list1"/>
    <dgm:cxn modelId="{88608EF4-8B3A-49CD-AAAD-9A26578DF6A7}" type="presParOf" srcId="{DE3D2F67-FED7-4E1A-B110-9400078AF062}" destId="{A5C77995-0831-4EA4-966B-980F62516983}" srcOrd="1" destOrd="0" presId="urn:microsoft.com/office/officeart/2005/8/layout/list1"/>
    <dgm:cxn modelId="{7544F489-C9B2-4AF7-9D61-E15C97EDF61D}" type="presParOf" srcId="{54097097-51E1-4A10-BBD1-B9A11B423B7B}" destId="{7E6ABCBC-7252-4B86-BB7B-E27D542026EA}" srcOrd="9" destOrd="0" presId="urn:microsoft.com/office/officeart/2005/8/layout/list1"/>
    <dgm:cxn modelId="{74F3D770-95A4-4AAD-8E7C-2652D50D0355}" type="presParOf" srcId="{54097097-51E1-4A10-BBD1-B9A11B423B7B}" destId="{4302B693-1890-40A3-9A14-CB1523A8D89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3B2BEAB-3D3C-4417-9B54-AB9C752C5A8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436A82C-DD17-47F5-B71C-6B77D30EB364}">
      <dgm:prSet phldrT="[Text]" custT="1"/>
      <dgm:spPr/>
      <dgm:t>
        <a:bodyPr/>
        <a:lstStyle/>
        <a:p>
          <a:r>
            <a:rPr lang="en-US" sz="2400" dirty="0"/>
            <a:t>Designed to provide a safe structure upon which people can stand and work</a:t>
          </a:r>
        </a:p>
      </dgm:t>
    </dgm:pt>
    <dgm:pt modelId="{3C3B061E-7B9D-42EB-87D0-253245E4831B}" type="parTrans" cxnId="{0C138D99-3630-4396-9CF7-01776112B446}">
      <dgm:prSet/>
      <dgm:spPr/>
      <dgm:t>
        <a:bodyPr/>
        <a:lstStyle/>
        <a:p>
          <a:endParaRPr lang="en-US"/>
        </a:p>
      </dgm:t>
    </dgm:pt>
    <dgm:pt modelId="{D589372A-FD7F-4D5F-90C1-114AA97B5B04}" type="sibTrans" cxnId="{0C138D99-3630-4396-9CF7-01776112B446}">
      <dgm:prSet/>
      <dgm:spPr/>
      <dgm:t>
        <a:bodyPr/>
        <a:lstStyle/>
        <a:p>
          <a:endParaRPr lang="en-US"/>
        </a:p>
      </dgm:t>
    </dgm:pt>
    <dgm:pt modelId="{63040003-85C4-492F-A88C-603D1C0F5E3D}">
      <dgm:prSet phldrT="[Text]" custT="1"/>
      <dgm:spPr/>
      <dgm:t>
        <a:bodyPr/>
        <a:lstStyle/>
        <a:p>
          <a:r>
            <a:rPr lang="en-US" sz="2400" dirty="0"/>
            <a:t>Provide a support system for furniture and machinery</a:t>
          </a:r>
        </a:p>
      </dgm:t>
    </dgm:pt>
    <dgm:pt modelId="{1781B3F8-D862-4F9D-A779-3911A2A17BB9}" type="parTrans" cxnId="{85EA199F-96EC-4D31-AFB6-4DE4024E370A}">
      <dgm:prSet/>
      <dgm:spPr/>
      <dgm:t>
        <a:bodyPr/>
        <a:lstStyle/>
        <a:p>
          <a:endParaRPr lang="en-US"/>
        </a:p>
      </dgm:t>
    </dgm:pt>
    <dgm:pt modelId="{2002E51B-3E6D-4120-BE2C-F20E7E48F38B}" type="sibTrans" cxnId="{85EA199F-96EC-4D31-AFB6-4DE4024E370A}">
      <dgm:prSet/>
      <dgm:spPr/>
      <dgm:t>
        <a:bodyPr/>
        <a:lstStyle/>
        <a:p>
          <a:endParaRPr lang="en-US"/>
        </a:p>
      </dgm:t>
    </dgm:pt>
    <dgm:pt modelId="{73F6D2B6-F0AF-4E9D-AD93-338D4175D4D8}">
      <dgm:prSet phldrT="[Text]" custT="1"/>
      <dgm:spPr>
        <a:solidFill>
          <a:schemeClr val="accent2">
            <a:lumMod val="50000"/>
          </a:schemeClr>
        </a:solidFill>
      </dgm:spPr>
      <dgm:t>
        <a:bodyPr/>
        <a:lstStyle/>
        <a:p>
          <a:r>
            <a:rPr lang="en-US" sz="2400" dirty="0"/>
            <a:t>Generally, some type of floor covering is placed over a subfloor</a:t>
          </a:r>
        </a:p>
      </dgm:t>
    </dgm:pt>
    <dgm:pt modelId="{2AF876AE-006B-433F-AB3E-82F41BD16673}" type="parTrans" cxnId="{389B4902-0B09-4454-8271-EC1793571E97}">
      <dgm:prSet/>
      <dgm:spPr/>
      <dgm:t>
        <a:bodyPr/>
        <a:lstStyle/>
        <a:p>
          <a:endParaRPr lang="en-US"/>
        </a:p>
      </dgm:t>
    </dgm:pt>
    <dgm:pt modelId="{58CEA57B-1736-4786-8A1B-3B66AB6590D3}" type="sibTrans" cxnId="{389B4902-0B09-4454-8271-EC1793571E97}">
      <dgm:prSet/>
      <dgm:spPr/>
      <dgm:t>
        <a:bodyPr/>
        <a:lstStyle/>
        <a:p>
          <a:endParaRPr lang="en-US"/>
        </a:p>
      </dgm:t>
    </dgm:pt>
    <dgm:pt modelId="{30614589-B1EB-4B57-AD33-876ABBCF3971}" type="pres">
      <dgm:prSet presAssocID="{63B2BEAB-3D3C-4417-9B54-AB9C752C5A8C}" presName="linear" presStyleCnt="0">
        <dgm:presLayoutVars>
          <dgm:animLvl val="lvl"/>
          <dgm:resizeHandles val="exact"/>
        </dgm:presLayoutVars>
      </dgm:prSet>
      <dgm:spPr/>
      <dgm:t>
        <a:bodyPr/>
        <a:lstStyle/>
        <a:p>
          <a:endParaRPr lang="en-US"/>
        </a:p>
      </dgm:t>
    </dgm:pt>
    <dgm:pt modelId="{3AF8FC45-4444-499B-B6B4-B5D2F6A78E54}" type="pres">
      <dgm:prSet presAssocID="{7436A82C-DD17-47F5-B71C-6B77D30EB364}" presName="parentText" presStyleLbl="node1" presStyleIdx="0" presStyleCnt="3">
        <dgm:presLayoutVars>
          <dgm:chMax val="0"/>
          <dgm:bulletEnabled val="1"/>
        </dgm:presLayoutVars>
      </dgm:prSet>
      <dgm:spPr/>
      <dgm:t>
        <a:bodyPr/>
        <a:lstStyle/>
        <a:p>
          <a:endParaRPr lang="en-US"/>
        </a:p>
      </dgm:t>
    </dgm:pt>
    <dgm:pt modelId="{6057E8BF-8611-4546-82F2-0C9A0F8F0D33}" type="pres">
      <dgm:prSet presAssocID="{D589372A-FD7F-4D5F-90C1-114AA97B5B04}" presName="spacer" presStyleCnt="0"/>
      <dgm:spPr/>
    </dgm:pt>
    <dgm:pt modelId="{FB72E4FC-E67E-4866-8D72-36790C039D27}" type="pres">
      <dgm:prSet presAssocID="{63040003-85C4-492F-A88C-603D1C0F5E3D}" presName="parentText" presStyleLbl="node1" presStyleIdx="1" presStyleCnt="3">
        <dgm:presLayoutVars>
          <dgm:chMax val="0"/>
          <dgm:bulletEnabled val="1"/>
        </dgm:presLayoutVars>
      </dgm:prSet>
      <dgm:spPr/>
      <dgm:t>
        <a:bodyPr/>
        <a:lstStyle/>
        <a:p>
          <a:endParaRPr lang="en-US"/>
        </a:p>
      </dgm:t>
    </dgm:pt>
    <dgm:pt modelId="{29409492-8A75-475B-9408-401427772701}" type="pres">
      <dgm:prSet presAssocID="{2002E51B-3E6D-4120-BE2C-F20E7E48F38B}" presName="spacer" presStyleCnt="0"/>
      <dgm:spPr/>
    </dgm:pt>
    <dgm:pt modelId="{2795DB59-56BC-4F98-9170-6C35C3A828FB}" type="pres">
      <dgm:prSet presAssocID="{73F6D2B6-F0AF-4E9D-AD93-338D4175D4D8}" presName="parentText" presStyleLbl="node1" presStyleIdx="2" presStyleCnt="3">
        <dgm:presLayoutVars>
          <dgm:chMax val="0"/>
          <dgm:bulletEnabled val="1"/>
        </dgm:presLayoutVars>
      </dgm:prSet>
      <dgm:spPr/>
      <dgm:t>
        <a:bodyPr/>
        <a:lstStyle/>
        <a:p>
          <a:endParaRPr lang="en-US"/>
        </a:p>
      </dgm:t>
    </dgm:pt>
  </dgm:ptLst>
  <dgm:cxnLst>
    <dgm:cxn modelId="{C79E5372-ED50-4234-A532-BB1D40BF9FF8}" type="presOf" srcId="{7436A82C-DD17-47F5-B71C-6B77D30EB364}" destId="{3AF8FC45-4444-499B-B6B4-B5D2F6A78E54}" srcOrd="0" destOrd="0" presId="urn:microsoft.com/office/officeart/2005/8/layout/vList2"/>
    <dgm:cxn modelId="{FB4038C6-7F9D-4D2F-A10D-EE4F149D7530}" type="presOf" srcId="{73F6D2B6-F0AF-4E9D-AD93-338D4175D4D8}" destId="{2795DB59-56BC-4F98-9170-6C35C3A828FB}" srcOrd="0" destOrd="0" presId="urn:microsoft.com/office/officeart/2005/8/layout/vList2"/>
    <dgm:cxn modelId="{47333BE3-255A-4994-A5CC-06CF07179141}" type="presOf" srcId="{63B2BEAB-3D3C-4417-9B54-AB9C752C5A8C}" destId="{30614589-B1EB-4B57-AD33-876ABBCF3971}" srcOrd="0" destOrd="0" presId="urn:microsoft.com/office/officeart/2005/8/layout/vList2"/>
    <dgm:cxn modelId="{0C138D99-3630-4396-9CF7-01776112B446}" srcId="{63B2BEAB-3D3C-4417-9B54-AB9C752C5A8C}" destId="{7436A82C-DD17-47F5-B71C-6B77D30EB364}" srcOrd="0" destOrd="0" parTransId="{3C3B061E-7B9D-42EB-87D0-253245E4831B}" sibTransId="{D589372A-FD7F-4D5F-90C1-114AA97B5B04}"/>
    <dgm:cxn modelId="{85EA199F-96EC-4D31-AFB6-4DE4024E370A}" srcId="{63B2BEAB-3D3C-4417-9B54-AB9C752C5A8C}" destId="{63040003-85C4-492F-A88C-603D1C0F5E3D}" srcOrd="1" destOrd="0" parTransId="{1781B3F8-D862-4F9D-A779-3911A2A17BB9}" sibTransId="{2002E51B-3E6D-4120-BE2C-F20E7E48F38B}"/>
    <dgm:cxn modelId="{389B4902-0B09-4454-8271-EC1793571E97}" srcId="{63B2BEAB-3D3C-4417-9B54-AB9C752C5A8C}" destId="{73F6D2B6-F0AF-4E9D-AD93-338D4175D4D8}" srcOrd="2" destOrd="0" parTransId="{2AF876AE-006B-433F-AB3E-82F41BD16673}" sibTransId="{58CEA57B-1736-4786-8A1B-3B66AB6590D3}"/>
    <dgm:cxn modelId="{5053D240-66AD-48C7-8823-C02664675640}" type="presOf" srcId="{63040003-85C4-492F-A88C-603D1C0F5E3D}" destId="{FB72E4FC-E67E-4866-8D72-36790C039D27}" srcOrd="0" destOrd="0" presId="urn:microsoft.com/office/officeart/2005/8/layout/vList2"/>
    <dgm:cxn modelId="{CBDB92E6-9C4B-44F0-81A0-E17C65AD5382}" type="presParOf" srcId="{30614589-B1EB-4B57-AD33-876ABBCF3971}" destId="{3AF8FC45-4444-499B-B6B4-B5D2F6A78E54}" srcOrd="0" destOrd="0" presId="urn:microsoft.com/office/officeart/2005/8/layout/vList2"/>
    <dgm:cxn modelId="{7FB4FD69-523E-46FB-8D26-629C1827641B}" type="presParOf" srcId="{30614589-B1EB-4B57-AD33-876ABBCF3971}" destId="{6057E8BF-8611-4546-82F2-0C9A0F8F0D33}" srcOrd="1" destOrd="0" presId="urn:microsoft.com/office/officeart/2005/8/layout/vList2"/>
    <dgm:cxn modelId="{B9A2ED18-3CDC-4B4D-9848-9A5E9911530C}" type="presParOf" srcId="{30614589-B1EB-4B57-AD33-876ABBCF3971}" destId="{FB72E4FC-E67E-4866-8D72-36790C039D27}" srcOrd="2" destOrd="0" presId="urn:microsoft.com/office/officeart/2005/8/layout/vList2"/>
    <dgm:cxn modelId="{94DCF2B4-AC8E-4B9A-B5CA-D2089860B6DB}" type="presParOf" srcId="{30614589-B1EB-4B57-AD33-876ABBCF3971}" destId="{29409492-8A75-475B-9408-401427772701}" srcOrd="3" destOrd="0" presId="urn:microsoft.com/office/officeart/2005/8/layout/vList2"/>
    <dgm:cxn modelId="{B4F630CA-BD26-467C-A22E-44D34B10021E}" type="presParOf" srcId="{30614589-B1EB-4B57-AD33-876ABBCF3971}" destId="{2795DB59-56BC-4F98-9170-6C35C3A828F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3B2BEAB-3D3C-4417-9B54-AB9C752C5A8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7436A82C-DD17-47F5-B71C-6B77D30EB364}">
      <dgm:prSet phldrT="[Text]" custT="1"/>
      <dgm:spPr/>
      <dgm:t>
        <a:bodyPr/>
        <a:lstStyle/>
        <a:p>
          <a:r>
            <a:rPr lang="en-US" sz="2400" dirty="0"/>
            <a:t>Materials used in floor </a:t>
          </a:r>
          <a:r>
            <a:rPr lang="en-US" sz="2400" b="0" dirty="0"/>
            <a:t>construction and floor support systems</a:t>
          </a:r>
        </a:p>
      </dgm:t>
    </dgm:pt>
    <dgm:pt modelId="{3C3B061E-7B9D-42EB-87D0-253245E4831B}" type="parTrans" cxnId="{0C138D99-3630-4396-9CF7-01776112B446}">
      <dgm:prSet/>
      <dgm:spPr/>
      <dgm:t>
        <a:bodyPr/>
        <a:lstStyle/>
        <a:p>
          <a:endParaRPr lang="en-US"/>
        </a:p>
      </dgm:t>
    </dgm:pt>
    <dgm:pt modelId="{D589372A-FD7F-4D5F-90C1-114AA97B5B04}" type="sibTrans" cxnId="{0C138D99-3630-4396-9CF7-01776112B446}">
      <dgm:prSet/>
      <dgm:spPr/>
      <dgm:t>
        <a:bodyPr/>
        <a:lstStyle/>
        <a:p>
          <a:endParaRPr lang="en-US"/>
        </a:p>
      </dgm:t>
    </dgm:pt>
    <dgm:pt modelId="{CB02ED72-8B1B-4803-A98C-43A9E97A3F96}">
      <dgm:prSet phldrT="[Text]" custT="1"/>
      <dgm:spPr>
        <a:solidFill>
          <a:schemeClr val="accent2">
            <a:lumMod val="50000"/>
          </a:schemeClr>
        </a:solidFill>
      </dgm:spPr>
      <dgm:t>
        <a:bodyPr/>
        <a:lstStyle/>
        <a:p>
          <a:r>
            <a:rPr lang="x-none" sz="2400" b="0" u="none" dirty="0"/>
            <a:t>Effects of penetrations and openings in floor assemblies</a:t>
          </a:r>
          <a:endParaRPr lang="en-US" sz="2400" b="0" dirty="0"/>
        </a:p>
      </dgm:t>
    </dgm:pt>
    <dgm:pt modelId="{A32F0A97-389C-471E-8144-A82C653C2300}" type="parTrans" cxnId="{E401D7F2-673E-4C86-8108-8B781DE51ADD}">
      <dgm:prSet/>
      <dgm:spPr/>
      <dgm:t>
        <a:bodyPr/>
        <a:lstStyle/>
        <a:p>
          <a:endParaRPr lang="en-US"/>
        </a:p>
      </dgm:t>
    </dgm:pt>
    <dgm:pt modelId="{35140168-0B1A-4939-B427-DDA62518C18B}" type="sibTrans" cxnId="{E401D7F2-673E-4C86-8108-8B781DE51ADD}">
      <dgm:prSet/>
      <dgm:spPr/>
      <dgm:t>
        <a:bodyPr/>
        <a:lstStyle/>
        <a:p>
          <a:endParaRPr lang="en-US"/>
        </a:p>
      </dgm:t>
    </dgm:pt>
    <dgm:pt modelId="{8CA18B30-A2D5-4269-8C02-2EA24B4C147F}" type="pres">
      <dgm:prSet presAssocID="{63B2BEAB-3D3C-4417-9B54-AB9C752C5A8C}" presName="diagram" presStyleCnt="0">
        <dgm:presLayoutVars>
          <dgm:dir/>
          <dgm:resizeHandles val="exact"/>
        </dgm:presLayoutVars>
      </dgm:prSet>
      <dgm:spPr/>
      <dgm:t>
        <a:bodyPr/>
        <a:lstStyle/>
        <a:p>
          <a:endParaRPr lang="en-US"/>
        </a:p>
      </dgm:t>
    </dgm:pt>
    <dgm:pt modelId="{ECC1CACC-A33E-483D-82FE-E98114CF0BBE}" type="pres">
      <dgm:prSet presAssocID="{7436A82C-DD17-47F5-B71C-6B77D30EB364}" presName="node" presStyleLbl="node1" presStyleIdx="0" presStyleCnt="2">
        <dgm:presLayoutVars>
          <dgm:bulletEnabled val="1"/>
        </dgm:presLayoutVars>
      </dgm:prSet>
      <dgm:spPr/>
      <dgm:t>
        <a:bodyPr/>
        <a:lstStyle/>
        <a:p>
          <a:endParaRPr lang="en-US"/>
        </a:p>
      </dgm:t>
    </dgm:pt>
    <dgm:pt modelId="{4C62145B-4D67-470F-BD3B-C4993AA3FA1F}" type="pres">
      <dgm:prSet presAssocID="{D589372A-FD7F-4D5F-90C1-114AA97B5B04}" presName="sibTrans" presStyleCnt="0"/>
      <dgm:spPr/>
    </dgm:pt>
    <dgm:pt modelId="{12460F5F-C988-47E9-BB32-349027698C3B}" type="pres">
      <dgm:prSet presAssocID="{CB02ED72-8B1B-4803-A98C-43A9E97A3F96}" presName="node" presStyleLbl="node1" presStyleIdx="1" presStyleCnt="2">
        <dgm:presLayoutVars>
          <dgm:bulletEnabled val="1"/>
        </dgm:presLayoutVars>
      </dgm:prSet>
      <dgm:spPr/>
      <dgm:t>
        <a:bodyPr/>
        <a:lstStyle/>
        <a:p>
          <a:endParaRPr lang="en-US"/>
        </a:p>
      </dgm:t>
    </dgm:pt>
  </dgm:ptLst>
  <dgm:cxnLst>
    <dgm:cxn modelId="{93F27AAA-D4BA-4402-9A79-1B946479155D}" type="presOf" srcId="{63B2BEAB-3D3C-4417-9B54-AB9C752C5A8C}" destId="{8CA18B30-A2D5-4269-8C02-2EA24B4C147F}" srcOrd="0" destOrd="0" presId="urn:microsoft.com/office/officeart/2005/8/layout/default"/>
    <dgm:cxn modelId="{E401D7F2-673E-4C86-8108-8B781DE51ADD}" srcId="{63B2BEAB-3D3C-4417-9B54-AB9C752C5A8C}" destId="{CB02ED72-8B1B-4803-A98C-43A9E97A3F96}" srcOrd="1" destOrd="0" parTransId="{A32F0A97-389C-471E-8144-A82C653C2300}" sibTransId="{35140168-0B1A-4939-B427-DDA62518C18B}"/>
    <dgm:cxn modelId="{0C138D99-3630-4396-9CF7-01776112B446}" srcId="{63B2BEAB-3D3C-4417-9B54-AB9C752C5A8C}" destId="{7436A82C-DD17-47F5-B71C-6B77D30EB364}" srcOrd="0" destOrd="0" parTransId="{3C3B061E-7B9D-42EB-87D0-253245E4831B}" sibTransId="{D589372A-FD7F-4D5F-90C1-114AA97B5B04}"/>
    <dgm:cxn modelId="{B86352BF-1FA0-4359-88F6-64640D4EB84A}" type="presOf" srcId="{7436A82C-DD17-47F5-B71C-6B77D30EB364}" destId="{ECC1CACC-A33E-483D-82FE-E98114CF0BBE}" srcOrd="0" destOrd="0" presId="urn:microsoft.com/office/officeart/2005/8/layout/default"/>
    <dgm:cxn modelId="{E37FBBDA-F06B-4A43-99D5-3AC24E8E20D1}" type="presOf" srcId="{CB02ED72-8B1B-4803-A98C-43A9E97A3F96}" destId="{12460F5F-C988-47E9-BB32-349027698C3B}" srcOrd="0" destOrd="0" presId="urn:microsoft.com/office/officeart/2005/8/layout/default"/>
    <dgm:cxn modelId="{02A75D54-8E3F-445B-93E3-88271D130AE6}" type="presParOf" srcId="{8CA18B30-A2D5-4269-8C02-2EA24B4C147F}" destId="{ECC1CACC-A33E-483D-82FE-E98114CF0BBE}" srcOrd="0" destOrd="0" presId="urn:microsoft.com/office/officeart/2005/8/layout/default"/>
    <dgm:cxn modelId="{1C7CBF81-3BA4-4A52-AB21-430B92823DF8}" type="presParOf" srcId="{8CA18B30-A2D5-4269-8C02-2EA24B4C147F}" destId="{4C62145B-4D67-470F-BD3B-C4993AA3FA1F}" srcOrd="1" destOrd="0" presId="urn:microsoft.com/office/officeart/2005/8/layout/default"/>
    <dgm:cxn modelId="{8434AE5D-70E2-40D1-8B4E-0670D26F17E1}" type="presParOf" srcId="{8CA18B30-A2D5-4269-8C02-2EA24B4C147F}" destId="{12460F5F-C988-47E9-BB32-349027698C3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3B2BEAB-3D3C-4417-9B54-AB9C752C5A8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C051946-C905-41EC-8408-3327271D0B6D}">
      <dgm:prSet phldrT="[Text]" custT="1"/>
      <dgm:spPr/>
      <dgm:t>
        <a:bodyPr/>
        <a:lstStyle/>
        <a:p>
          <a:r>
            <a:rPr lang="en-US" sz="2800" b="0" u="none" dirty="0"/>
            <a:t>Design and use of the building</a:t>
          </a:r>
          <a:endParaRPr lang="en-US" sz="2800" b="0" dirty="0"/>
        </a:p>
      </dgm:t>
    </dgm:pt>
    <dgm:pt modelId="{042510C5-7C41-49A3-9469-C22AA714C5D2}" type="parTrans" cxnId="{841697ED-2FFA-4E46-B6F4-70E662055EB7}">
      <dgm:prSet/>
      <dgm:spPr/>
      <dgm:t>
        <a:bodyPr/>
        <a:lstStyle/>
        <a:p>
          <a:endParaRPr lang="en-US"/>
        </a:p>
      </dgm:t>
    </dgm:pt>
    <dgm:pt modelId="{772651AC-DBA7-49B9-87B7-D9DA761F222E}" type="sibTrans" cxnId="{841697ED-2FFA-4E46-B6F4-70E662055EB7}">
      <dgm:prSet/>
      <dgm:spPr/>
      <dgm:t>
        <a:bodyPr/>
        <a:lstStyle/>
        <a:p>
          <a:endParaRPr lang="en-US"/>
        </a:p>
      </dgm:t>
    </dgm:pt>
    <dgm:pt modelId="{6D364611-832A-4443-A351-F4C928547ADA}">
      <dgm:prSet phldrT="[Text]"/>
      <dgm:spPr>
        <a:solidFill>
          <a:schemeClr val="accent6">
            <a:lumMod val="75000"/>
          </a:schemeClr>
        </a:solidFill>
      </dgm:spPr>
      <dgm:t>
        <a:bodyPr/>
        <a:lstStyle/>
        <a:p>
          <a:r>
            <a:rPr lang="en-US" b="0" u="none" dirty="0"/>
            <a:t>Weight of the equipment or building materials that the floor will support</a:t>
          </a:r>
          <a:endParaRPr lang="en-US" b="0" dirty="0"/>
        </a:p>
      </dgm:t>
    </dgm:pt>
    <dgm:pt modelId="{88CB4970-9EE5-48D5-8206-B3237CA64FAB}" type="parTrans" cxnId="{7E1BCA99-05B3-4F1A-B72E-DB07D26B0DA5}">
      <dgm:prSet/>
      <dgm:spPr/>
      <dgm:t>
        <a:bodyPr/>
        <a:lstStyle/>
        <a:p>
          <a:endParaRPr lang="en-US"/>
        </a:p>
      </dgm:t>
    </dgm:pt>
    <dgm:pt modelId="{C6B201DB-F5D7-4E31-94B0-52A778DD6E58}" type="sibTrans" cxnId="{7E1BCA99-05B3-4F1A-B72E-DB07D26B0DA5}">
      <dgm:prSet/>
      <dgm:spPr/>
      <dgm:t>
        <a:bodyPr/>
        <a:lstStyle/>
        <a:p>
          <a:endParaRPr lang="en-US"/>
        </a:p>
      </dgm:t>
    </dgm:pt>
    <dgm:pt modelId="{8CA18B30-A2D5-4269-8C02-2EA24B4C147F}" type="pres">
      <dgm:prSet presAssocID="{63B2BEAB-3D3C-4417-9B54-AB9C752C5A8C}" presName="diagram" presStyleCnt="0">
        <dgm:presLayoutVars>
          <dgm:dir/>
          <dgm:resizeHandles val="exact"/>
        </dgm:presLayoutVars>
      </dgm:prSet>
      <dgm:spPr/>
      <dgm:t>
        <a:bodyPr/>
        <a:lstStyle/>
        <a:p>
          <a:endParaRPr lang="en-US"/>
        </a:p>
      </dgm:t>
    </dgm:pt>
    <dgm:pt modelId="{CA45AF41-1138-4043-8408-9828FA4CDA77}" type="pres">
      <dgm:prSet presAssocID="{4C051946-C905-41EC-8408-3327271D0B6D}" presName="node" presStyleLbl="node1" presStyleIdx="0" presStyleCnt="2">
        <dgm:presLayoutVars>
          <dgm:bulletEnabled val="1"/>
        </dgm:presLayoutVars>
      </dgm:prSet>
      <dgm:spPr/>
      <dgm:t>
        <a:bodyPr/>
        <a:lstStyle/>
        <a:p>
          <a:endParaRPr lang="en-US"/>
        </a:p>
      </dgm:t>
    </dgm:pt>
    <dgm:pt modelId="{6F4D9161-487B-4C74-9DD5-BCF2B5EC56D3}" type="pres">
      <dgm:prSet presAssocID="{772651AC-DBA7-49B9-87B7-D9DA761F222E}" presName="sibTrans" presStyleCnt="0"/>
      <dgm:spPr/>
    </dgm:pt>
    <dgm:pt modelId="{6855F91A-8DCE-48BE-9103-77847FE15372}" type="pres">
      <dgm:prSet presAssocID="{6D364611-832A-4443-A351-F4C928547ADA}" presName="node" presStyleLbl="node1" presStyleIdx="1" presStyleCnt="2">
        <dgm:presLayoutVars>
          <dgm:bulletEnabled val="1"/>
        </dgm:presLayoutVars>
      </dgm:prSet>
      <dgm:spPr/>
      <dgm:t>
        <a:bodyPr/>
        <a:lstStyle/>
        <a:p>
          <a:endParaRPr lang="en-US"/>
        </a:p>
      </dgm:t>
    </dgm:pt>
  </dgm:ptLst>
  <dgm:cxnLst>
    <dgm:cxn modelId="{7E1BCA99-05B3-4F1A-B72E-DB07D26B0DA5}" srcId="{63B2BEAB-3D3C-4417-9B54-AB9C752C5A8C}" destId="{6D364611-832A-4443-A351-F4C928547ADA}" srcOrd="1" destOrd="0" parTransId="{88CB4970-9EE5-48D5-8206-B3237CA64FAB}" sibTransId="{C6B201DB-F5D7-4E31-94B0-52A778DD6E58}"/>
    <dgm:cxn modelId="{7B0FA07E-8D19-4F3D-B063-DD630D4304EF}" type="presOf" srcId="{63B2BEAB-3D3C-4417-9B54-AB9C752C5A8C}" destId="{8CA18B30-A2D5-4269-8C02-2EA24B4C147F}" srcOrd="0" destOrd="0" presId="urn:microsoft.com/office/officeart/2005/8/layout/default"/>
    <dgm:cxn modelId="{841697ED-2FFA-4E46-B6F4-70E662055EB7}" srcId="{63B2BEAB-3D3C-4417-9B54-AB9C752C5A8C}" destId="{4C051946-C905-41EC-8408-3327271D0B6D}" srcOrd="0" destOrd="0" parTransId="{042510C5-7C41-49A3-9469-C22AA714C5D2}" sibTransId="{772651AC-DBA7-49B9-87B7-D9DA761F222E}"/>
    <dgm:cxn modelId="{844A118B-7128-465E-9C0E-B813E4C40119}" type="presOf" srcId="{4C051946-C905-41EC-8408-3327271D0B6D}" destId="{CA45AF41-1138-4043-8408-9828FA4CDA77}" srcOrd="0" destOrd="0" presId="urn:microsoft.com/office/officeart/2005/8/layout/default"/>
    <dgm:cxn modelId="{925EE769-CF44-4117-AF9D-5FE797927EB2}" type="presOf" srcId="{6D364611-832A-4443-A351-F4C928547ADA}" destId="{6855F91A-8DCE-48BE-9103-77847FE15372}" srcOrd="0" destOrd="0" presId="urn:microsoft.com/office/officeart/2005/8/layout/default"/>
    <dgm:cxn modelId="{0D6831D4-559C-4183-8B29-D835E113BC60}" type="presParOf" srcId="{8CA18B30-A2D5-4269-8C02-2EA24B4C147F}" destId="{CA45AF41-1138-4043-8408-9828FA4CDA77}" srcOrd="0" destOrd="0" presId="urn:microsoft.com/office/officeart/2005/8/layout/default"/>
    <dgm:cxn modelId="{7B89DC0F-2868-4AEF-859D-CB310368C411}" type="presParOf" srcId="{8CA18B30-A2D5-4269-8C02-2EA24B4C147F}" destId="{6F4D9161-487B-4C74-9DD5-BCF2B5EC56D3}" srcOrd="1" destOrd="0" presId="urn:microsoft.com/office/officeart/2005/8/layout/default"/>
    <dgm:cxn modelId="{A34975EB-D8D7-429B-96A7-AE99B810CB3A}" type="presParOf" srcId="{8CA18B30-A2D5-4269-8C02-2EA24B4C147F}" destId="{6855F91A-8DCE-48BE-9103-77847FE1537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D04FFE4-4015-4DE0-8031-BD857C02CB36}">
      <dgm:prSet phldrT="[Text]" custT="1"/>
      <dgm:spPr/>
      <dgm:t>
        <a:bodyPr/>
        <a:lstStyle/>
        <a:p>
          <a:r>
            <a:rPr lang="en-US" sz="2000" dirty="0"/>
            <a:t>Commonly used in fire-resistive construction</a:t>
          </a:r>
        </a:p>
      </dgm:t>
    </dgm:pt>
    <dgm:pt modelId="{EAF1E0AE-FFAE-4054-93FF-9F64D67C35C5}" type="parTrans" cxnId="{B4C88CF7-01C8-4845-B4B4-4F9392A737C4}">
      <dgm:prSet/>
      <dgm:spPr/>
      <dgm:t>
        <a:bodyPr/>
        <a:lstStyle/>
        <a:p>
          <a:endParaRPr lang="en-US" sz="2000"/>
        </a:p>
      </dgm:t>
    </dgm:pt>
    <dgm:pt modelId="{BF49D79A-56C7-4591-B6FE-C76D092CC81B}" type="sibTrans" cxnId="{B4C88CF7-01C8-4845-B4B4-4F9392A737C4}">
      <dgm:prSet/>
      <dgm:spPr/>
      <dgm:t>
        <a:bodyPr/>
        <a:lstStyle/>
        <a:p>
          <a:endParaRPr lang="en-US" sz="2000"/>
        </a:p>
      </dgm:t>
    </dgm:pt>
    <dgm:pt modelId="{75EFBBCC-E8A0-4C3A-AEB9-E4FBCED2BD73}">
      <dgm:prSet phldrT="[Text]" custT="1"/>
      <dgm:spPr/>
      <dgm:t>
        <a:bodyPr/>
        <a:lstStyle/>
        <a:p>
          <a:r>
            <a:rPr lang="en-US" sz="2000" dirty="0"/>
            <a:t>Inherently fire resistive</a:t>
          </a:r>
        </a:p>
      </dgm:t>
    </dgm:pt>
    <dgm:pt modelId="{F22095BC-E939-467E-A454-43E48AD1E322}" type="parTrans" cxnId="{74F79444-33E0-4B54-92C7-4D94CDFB725C}">
      <dgm:prSet/>
      <dgm:spPr/>
      <dgm:t>
        <a:bodyPr/>
        <a:lstStyle/>
        <a:p>
          <a:endParaRPr lang="en-US" sz="2000"/>
        </a:p>
      </dgm:t>
    </dgm:pt>
    <dgm:pt modelId="{339C5A8A-1ED3-4792-89F6-51DCE4653645}" type="sibTrans" cxnId="{74F79444-33E0-4B54-92C7-4D94CDFB725C}">
      <dgm:prSet/>
      <dgm:spPr/>
      <dgm:t>
        <a:bodyPr/>
        <a:lstStyle/>
        <a:p>
          <a:endParaRPr lang="en-US" sz="2000"/>
        </a:p>
      </dgm:t>
    </dgm:pt>
    <dgm:pt modelId="{FD78A0E0-2D02-409A-A1E5-7930C08C2BD9}">
      <dgm:prSet phldrT="[Text]" custT="1"/>
      <dgm:spPr/>
      <dgm:t>
        <a:bodyPr/>
        <a:lstStyle/>
        <a:p>
          <a:r>
            <a:rPr lang="en-US" sz="2000" dirty="0"/>
            <a:t>Fire resistance depends on the fireproofing of the supporting steel</a:t>
          </a:r>
        </a:p>
      </dgm:t>
    </dgm:pt>
    <dgm:pt modelId="{4382E46A-EA67-47A5-ABC0-2EB6B937867C}" type="parTrans" cxnId="{37D910EF-2B72-476D-ADD0-3EE9F0EF29D5}">
      <dgm:prSet/>
      <dgm:spPr/>
      <dgm:t>
        <a:bodyPr/>
        <a:lstStyle/>
        <a:p>
          <a:endParaRPr lang="en-US" sz="2000"/>
        </a:p>
      </dgm:t>
    </dgm:pt>
    <dgm:pt modelId="{6F44430F-560E-4039-B05B-E18E903F76E6}" type="sibTrans" cxnId="{37D910EF-2B72-476D-ADD0-3EE9F0EF29D5}">
      <dgm:prSet/>
      <dgm:spPr/>
      <dgm:t>
        <a:bodyPr/>
        <a:lstStyle/>
        <a:p>
          <a:endParaRPr lang="en-US" sz="2000"/>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3">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t>
        <a:bodyPr/>
        <a:lstStyle/>
        <a:p>
          <a:endParaRPr lang="en-US"/>
        </a:p>
      </dgm:t>
    </dgm:pt>
    <dgm:pt modelId="{29BC17D4-0220-4905-BD84-BCE5353067EE}" type="pres">
      <dgm:prSet presAssocID="{75EFBBCC-E8A0-4C3A-AEB9-E4FBCED2BD73}" presName="parentText" presStyleLbl="node1" presStyleIdx="1" presStyleCnt="3">
        <dgm:presLayoutVars>
          <dgm:chMax val="0"/>
          <dgm:bulletEnabled val="1"/>
        </dgm:presLayoutVars>
      </dgm:prSet>
      <dgm:spPr/>
      <dgm:t>
        <a:bodyPr/>
        <a:lstStyle/>
        <a:p>
          <a:endParaRPr lang="en-US"/>
        </a:p>
      </dgm:t>
    </dgm:pt>
    <dgm:pt modelId="{1DB9FE90-6725-4AB4-86C0-1E23EDA35ED2}" type="pres">
      <dgm:prSet presAssocID="{339C5A8A-1ED3-4792-89F6-51DCE4653645}" presName="spacer" presStyleCnt="0"/>
      <dgm:spPr/>
      <dgm:t>
        <a:bodyPr/>
        <a:lstStyle/>
        <a:p>
          <a:endParaRPr lang="en-US"/>
        </a:p>
      </dgm:t>
    </dgm:pt>
    <dgm:pt modelId="{3BAFD3AB-54BC-420F-A49E-BDA3CD3E95D1}" type="pres">
      <dgm:prSet presAssocID="{FD78A0E0-2D02-409A-A1E5-7930C08C2BD9}" presName="parentText" presStyleLbl="node1" presStyleIdx="2" presStyleCnt="3">
        <dgm:presLayoutVars>
          <dgm:chMax val="0"/>
          <dgm:bulletEnabled val="1"/>
        </dgm:presLayoutVars>
      </dgm:prSet>
      <dgm:spPr/>
      <dgm:t>
        <a:bodyPr/>
        <a:lstStyle/>
        <a:p>
          <a:endParaRPr lang="en-US"/>
        </a:p>
      </dgm:t>
    </dgm:pt>
  </dgm:ptLst>
  <dgm:cxnLst>
    <dgm:cxn modelId="{383778E4-4483-4E69-8061-5F2029E97853}" type="presOf" srcId="{FD78A0E0-2D02-409A-A1E5-7930C08C2BD9}" destId="{3BAFD3AB-54BC-420F-A49E-BDA3CD3E95D1}" srcOrd="0" destOrd="0" presId="urn:microsoft.com/office/officeart/2005/8/layout/vList2"/>
    <dgm:cxn modelId="{3F2ADF5B-2472-46B3-9A73-F8C2F96801C0}" type="presOf" srcId="{5D04FFE4-4015-4DE0-8031-BD857C02CB36}" destId="{98FEF888-3013-400C-82CD-8CAC6F72C418}" srcOrd="0" destOrd="0" presId="urn:microsoft.com/office/officeart/2005/8/layout/vList2"/>
    <dgm:cxn modelId="{37D910EF-2B72-476D-ADD0-3EE9F0EF29D5}" srcId="{481E0DF2-E3BA-4D13-8B43-230C66B137F6}" destId="{FD78A0E0-2D02-409A-A1E5-7930C08C2BD9}" srcOrd="2" destOrd="0" parTransId="{4382E46A-EA67-47A5-ABC0-2EB6B937867C}" sibTransId="{6F44430F-560E-4039-B05B-E18E903F76E6}"/>
    <dgm:cxn modelId="{E53EE3D4-6C42-4DC3-BF9B-982873634EFE}" type="presOf" srcId="{481E0DF2-E3BA-4D13-8B43-230C66B137F6}" destId="{A658387F-2419-4CF6-985E-6A41F12A9D4D}" srcOrd="0" destOrd="0" presId="urn:microsoft.com/office/officeart/2005/8/layout/vList2"/>
    <dgm:cxn modelId="{74F79444-33E0-4B54-92C7-4D94CDFB725C}" srcId="{481E0DF2-E3BA-4D13-8B43-230C66B137F6}" destId="{75EFBBCC-E8A0-4C3A-AEB9-E4FBCED2BD73}" srcOrd="1" destOrd="0" parTransId="{F22095BC-E939-467E-A454-43E48AD1E322}" sibTransId="{339C5A8A-1ED3-4792-89F6-51DCE4653645}"/>
    <dgm:cxn modelId="{B1C3BF83-F4C1-4CB0-9898-3496D90ED709}" type="presOf" srcId="{75EFBBCC-E8A0-4C3A-AEB9-E4FBCED2BD73}" destId="{29BC17D4-0220-4905-BD84-BCE5353067EE}" srcOrd="0" destOrd="0" presId="urn:microsoft.com/office/officeart/2005/8/layout/vList2"/>
    <dgm:cxn modelId="{B4C88CF7-01C8-4845-B4B4-4F9392A737C4}" srcId="{481E0DF2-E3BA-4D13-8B43-230C66B137F6}" destId="{5D04FFE4-4015-4DE0-8031-BD857C02CB36}" srcOrd="0" destOrd="0" parTransId="{EAF1E0AE-FFAE-4054-93FF-9F64D67C35C5}" sibTransId="{BF49D79A-56C7-4591-B6FE-C76D092CC81B}"/>
    <dgm:cxn modelId="{B478F870-6324-4A3E-9044-7A5CB760ABDA}" type="presParOf" srcId="{A658387F-2419-4CF6-985E-6A41F12A9D4D}" destId="{98FEF888-3013-400C-82CD-8CAC6F72C418}" srcOrd="0" destOrd="0" presId="urn:microsoft.com/office/officeart/2005/8/layout/vList2"/>
    <dgm:cxn modelId="{06065A5E-73A2-40F4-A33A-68F808B5159B}" type="presParOf" srcId="{A658387F-2419-4CF6-985E-6A41F12A9D4D}" destId="{08886866-C9AE-47E5-B152-D46F19593D1E}" srcOrd="1" destOrd="0" presId="urn:microsoft.com/office/officeart/2005/8/layout/vList2"/>
    <dgm:cxn modelId="{BF46570F-2F88-4A69-AFF7-4588B1BB9313}" type="presParOf" srcId="{A658387F-2419-4CF6-985E-6A41F12A9D4D}" destId="{29BC17D4-0220-4905-BD84-BCE5353067EE}" srcOrd="2" destOrd="0" presId="urn:microsoft.com/office/officeart/2005/8/layout/vList2"/>
    <dgm:cxn modelId="{A92F97AA-41C7-45C8-AADA-AF3A5D4FA893}" type="presParOf" srcId="{A658387F-2419-4CF6-985E-6A41F12A9D4D}" destId="{1DB9FE90-6725-4AB4-86C0-1E23EDA35ED2}" srcOrd="3" destOrd="0" presId="urn:microsoft.com/office/officeart/2005/8/layout/vList2"/>
    <dgm:cxn modelId="{3CD4B0D0-E4E4-424E-A0D5-19B42D9DC05F}" type="presParOf" srcId="{A658387F-2419-4CF6-985E-6A41F12A9D4D}" destId="{3BAFD3AB-54BC-420F-A49E-BDA3CD3E95D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178F1-9BDF-4858-A002-5A1999D8990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47A386-D4E7-4213-9518-205F12A49E7B}">
      <dgm:prSet phldrT="[Text]" custT="1"/>
      <dgm:spPr/>
      <dgm:t>
        <a:bodyPr/>
        <a:lstStyle/>
        <a:p>
          <a:r>
            <a:rPr lang="en-US" sz="2000" dirty="0"/>
            <a:t>Affect the development of fire in a building</a:t>
          </a:r>
        </a:p>
      </dgm:t>
    </dgm:pt>
    <dgm:pt modelId="{31D3EFE9-2F64-49E7-ADF1-F11B15FFB199}" type="parTrans" cxnId="{BEF40CFE-B5D2-49B7-93C6-01A34D3D362E}">
      <dgm:prSet/>
      <dgm:spPr/>
      <dgm:t>
        <a:bodyPr/>
        <a:lstStyle/>
        <a:p>
          <a:endParaRPr lang="en-US"/>
        </a:p>
      </dgm:t>
    </dgm:pt>
    <dgm:pt modelId="{80948DF4-3DC0-47B5-A984-F6A4FD43773A}" type="sibTrans" cxnId="{BEF40CFE-B5D2-49B7-93C6-01A34D3D362E}">
      <dgm:prSet/>
      <dgm:spPr/>
      <dgm:t>
        <a:bodyPr/>
        <a:lstStyle/>
        <a:p>
          <a:endParaRPr lang="en-US"/>
        </a:p>
      </dgm:t>
    </dgm:pt>
    <dgm:pt modelId="{5E0FFA29-8F76-4022-B910-D5B6F8FDB4E4}">
      <dgm:prSet phldrT="[Text]" custT="1"/>
      <dgm:spPr/>
      <dgm:t>
        <a:bodyPr/>
        <a:lstStyle/>
        <a:p>
          <a:r>
            <a:rPr lang="en-US" sz="2000" dirty="0"/>
            <a:t>Flammable finishes will contribute to the spread of fire</a:t>
          </a:r>
        </a:p>
      </dgm:t>
    </dgm:pt>
    <dgm:pt modelId="{CA990D69-DDCC-4269-8690-B9C878ABB816}" type="parTrans" cxnId="{6CE0E133-32C6-4E5C-92DC-E796CA1E7794}">
      <dgm:prSet/>
      <dgm:spPr/>
      <dgm:t>
        <a:bodyPr/>
        <a:lstStyle/>
        <a:p>
          <a:endParaRPr lang="en-US"/>
        </a:p>
      </dgm:t>
    </dgm:pt>
    <dgm:pt modelId="{72145916-A2C8-41E3-B178-ED0AB91F0948}" type="sibTrans" cxnId="{6CE0E133-32C6-4E5C-92DC-E796CA1E7794}">
      <dgm:prSet/>
      <dgm:spPr/>
      <dgm:t>
        <a:bodyPr/>
        <a:lstStyle/>
        <a:p>
          <a:endParaRPr lang="en-US"/>
        </a:p>
      </dgm:t>
    </dgm:pt>
    <dgm:pt modelId="{03637E0A-C138-47F5-AA55-37B6D6A33E3B}">
      <dgm:prSet phldrT="[Text]" custT="1"/>
      <dgm:spPr>
        <a:solidFill>
          <a:schemeClr val="accent2">
            <a:lumMod val="75000"/>
          </a:schemeClr>
        </a:solidFill>
      </dgm:spPr>
      <dgm:t>
        <a:bodyPr/>
        <a:lstStyle/>
        <a:p>
          <a:r>
            <a:rPr lang="en-US" sz="2000" dirty="0"/>
            <a:t>Fire-rated partition walls compartmentalize the space and act as barriers to fire spread</a:t>
          </a:r>
        </a:p>
      </dgm:t>
    </dgm:pt>
    <dgm:pt modelId="{A9B6E3B3-58B3-4995-8705-EFCD073C40E7}" type="parTrans" cxnId="{0E48557B-084D-45C5-A574-95F637AD2D6C}">
      <dgm:prSet/>
      <dgm:spPr/>
      <dgm:t>
        <a:bodyPr/>
        <a:lstStyle/>
        <a:p>
          <a:endParaRPr lang="en-US"/>
        </a:p>
      </dgm:t>
    </dgm:pt>
    <dgm:pt modelId="{F82671E6-0275-4FBB-B0C4-86B91730E4B7}" type="sibTrans" cxnId="{0E48557B-084D-45C5-A574-95F637AD2D6C}">
      <dgm:prSet/>
      <dgm:spPr/>
      <dgm:t>
        <a:bodyPr/>
        <a:lstStyle/>
        <a:p>
          <a:endParaRPr lang="en-US"/>
        </a:p>
      </dgm:t>
    </dgm:pt>
    <dgm:pt modelId="{814C1CB6-3EE2-4898-A7B4-E2B2462A664C}">
      <dgm:prSet phldrT="[Text]" custT="1"/>
      <dgm:spPr>
        <a:solidFill>
          <a:schemeClr val="accent2">
            <a:lumMod val="50000"/>
          </a:schemeClr>
        </a:solidFill>
      </dgm:spPr>
      <dgm:t>
        <a:bodyPr/>
        <a:lstStyle/>
        <a:p>
          <a:r>
            <a:rPr lang="en-US" sz="2000" dirty="0"/>
            <a:t>All building codes address the design of wall assemblies, whether they are load-bearing or not</a:t>
          </a:r>
        </a:p>
      </dgm:t>
    </dgm:pt>
    <dgm:pt modelId="{598F2600-2A7A-4562-984B-40157C70C2F0}" type="parTrans" cxnId="{A0B659A6-1115-427F-814D-47FACBC904A5}">
      <dgm:prSet/>
      <dgm:spPr/>
      <dgm:t>
        <a:bodyPr/>
        <a:lstStyle/>
        <a:p>
          <a:endParaRPr lang="en-US"/>
        </a:p>
      </dgm:t>
    </dgm:pt>
    <dgm:pt modelId="{531C6D64-F74A-4D49-8A17-F6168B510160}" type="sibTrans" cxnId="{A0B659A6-1115-427F-814D-47FACBC904A5}">
      <dgm:prSet/>
      <dgm:spPr/>
      <dgm:t>
        <a:bodyPr/>
        <a:lstStyle/>
        <a:p>
          <a:endParaRPr lang="en-US"/>
        </a:p>
      </dgm:t>
    </dgm:pt>
    <dgm:pt modelId="{79A50F70-E7A4-484A-B7D6-1045BE5F9F02}" type="pres">
      <dgm:prSet presAssocID="{663178F1-9BDF-4858-A002-5A1999D89903}" presName="linear" presStyleCnt="0">
        <dgm:presLayoutVars>
          <dgm:animLvl val="lvl"/>
          <dgm:resizeHandles val="exact"/>
        </dgm:presLayoutVars>
      </dgm:prSet>
      <dgm:spPr/>
      <dgm:t>
        <a:bodyPr/>
        <a:lstStyle/>
        <a:p>
          <a:endParaRPr lang="en-US"/>
        </a:p>
      </dgm:t>
    </dgm:pt>
    <dgm:pt modelId="{9E53E2C7-109D-469E-8AE9-1A5503D6D351}" type="pres">
      <dgm:prSet presAssocID="{E547A386-D4E7-4213-9518-205F12A49E7B}" presName="parentText" presStyleLbl="node1" presStyleIdx="0" presStyleCnt="4">
        <dgm:presLayoutVars>
          <dgm:chMax val="0"/>
          <dgm:bulletEnabled val="1"/>
        </dgm:presLayoutVars>
      </dgm:prSet>
      <dgm:spPr/>
      <dgm:t>
        <a:bodyPr/>
        <a:lstStyle/>
        <a:p>
          <a:endParaRPr lang="en-US"/>
        </a:p>
      </dgm:t>
    </dgm:pt>
    <dgm:pt modelId="{AEEDEF03-54E6-457E-A8C2-2D74D7AEB53D}" type="pres">
      <dgm:prSet presAssocID="{80948DF4-3DC0-47B5-A984-F6A4FD43773A}" presName="spacer" presStyleCnt="0"/>
      <dgm:spPr/>
    </dgm:pt>
    <dgm:pt modelId="{4A82969C-524A-4648-B422-D0454E9445A9}" type="pres">
      <dgm:prSet presAssocID="{5E0FFA29-8F76-4022-B910-D5B6F8FDB4E4}" presName="parentText" presStyleLbl="node1" presStyleIdx="1" presStyleCnt="4">
        <dgm:presLayoutVars>
          <dgm:chMax val="0"/>
          <dgm:bulletEnabled val="1"/>
        </dgm:presLayoutVars>
      </dgm:prSet>
      <dgm:spPr/>
      <dgm:t>
        <a:bodyPr/>
        <a:lstStyle/>
        <a:p>
          <a:endParaRPr lang="en-US"/>
        </a:p>
      </dgm:t>
    </dgm:pt>
    <dgm:pt modelId="{5A43DB70-4DBE-4B4B-A8B2-65E06FAF0673}" type="pres">
      <dgm:prSet presAssocID="{72145916-A2C8-41E3-B178-ED0AB91F0948}" presName="spacer" presStyleCnt="0"/>
      <dgm:spPr/>
    </dgm:pt>
    <dgm:pt modelId="{6AE5F96E-F23B-4CC4-8244-3590AF5AA4B1}" type="pres">
      <dgm:prSet presAssocID="{03637E0A-C138-47F5-AA55-37B6D6A33E3B}" presName="parentText" presStyleLbl="node1" presStyleIdx="2" presStyleCnt="4">
        <dgm:presLayoutVars>
          <dgm:chMax val="0"/>
          <dgm:bulletEnabled val="1"/>
        </dgm:presLayoutVars>
      </dgm:prSet>
      <dgm:spPr/>
      <dgm:t>
        <a:bodyPr/>
        <a:lstStyle/>
        <a:p>
          <a:endParaRPr lang="en-US"/>
        </a:p>
      </dgm:t>
    </dgm:pt>
    <dgm:pt modelId="{0B868AA2-F633-4983-8CD2-8D5D570BC72F}" type="pres">
      <dgm:prSet presAssocID="{F82671E6-0275-4FBB-B0C4-86B91730E4B7}" presName="spacer" presStyleCnt="0"/>
      <dgm:spPr/>
    </dgm:pt>
    <dgm:pt modelId="{62C6F2D6-A71A-46EC-A0C1-3F52C84A1B7E}" type="pres">
      <dgm:prSet presAssocID="{814C1CB6-3EE2-4898-A7B4-E2B2462A664C}" presName="parentText" presStyleLbl="node1" presStyleIdx="3" presStyleCnt="4">
        <dgm:presLayoutVars>
          <dgm:chMax val="0"/>
          <dgm:bulletEnabled val="1"/>
        </dgm:presLayoutVars>
      </dgm:prSet>
      <dgm:spPr/>
      <dgm:t>
        <a:bodyPr/>
        <a:lstStyle/>
        <a:p>
          <a:endParaRPr lang="en-US"/>
        </a:p>
      </dgm:t>
    </dgm:pt>
  </dgm:ptLst>
  <dgm:cxnLst>
    <dgm:cxn modelId="{BEF40CFE-B5D2-49B7-93C6-01A34D3D362E}" srcId="{663178F1-9BDF-4858-A002-5A1999D89903}" destId="{E547A386-D4E7-4213-9518-205F12A49E7B}" srcOrd="0" destOrd="0" parTransId="{31D3EFE9-2F64-49E7-ADF1-F11B15FFB199}" sibTransId="{80948DF4-3DC0-47B5-A984-F6A4FD43773A}"/>
    <dgm:cxn modelId="{3B9BC3F7-2826-4049-848E-EFB32F71946D}" type="presOf" srcId="{03637E0A-C138-47F5-AA55-37B6D6A33E3B}" destId="{6AE5F96E-F23B-4CC4-8244-3590AF5AA4B1}" srcOrd="0" destOrd="0" presId="urn:microsoft.com/office/officeart/2005/8/layout/vList2"/>
    <dgm:cxn modelId="{0E48557B-084D-45C5-A574-95F637AD2D6C}" srcId="{663178F1-9BDF-4858-A002-5A1999D89903}" destId="{03637E0A-C138-47F5-AA55-37B6D6A33E3B}" srcOrd="2" destOrd="0" parTransId="{A9B6E3B3-58B3-4995-8705-EFCD073C40E7}" sibTransId="{F82671E6-0275-4FBB-B0C4-86B91730E4B7}"/>
    <dgm:cxn modelId="{B32034F0-970E-4906-8AA4-1A2B605F448C}" type="presOf" srcId="{663178F1-9BDF-4858-A002-5A1999D89903}" destId="{79A50F70-E7A4-484A-B7D6-1045BE5F9F02}" srcOrd="0" destOrd="0" presId="urn:microsoft.com/office/officeart/2005/8/layout/vList2"/>
    <dgm:cxn modelId="{F6A7D3B6-DA4C-4EDC-8AC8-EC2DC247D247}" type="presOf" srcId="{5E0FFA29-8F76-4022-B910-D5B6F8FDB4E4}" destId="{4A82969C-524A-4648-B422-D0454E9445A9}" srcOrd="0" destOrd="0" presId="urn:microsoft.com/office/officeart/2005/8/layout/vList2"/>
    <dgm:cxn modelId="{6CE0E133-32C6-4E5C-92DC-E796CA1E7794}" srcId="{663178F1-9BDF-4858-A002-5A1999D89903}" destId="{5E0FFA29-8F76-4022-B910-D5B6F8FDB4E4}" srcOrd="1" destOrd="0" parTransId="{CA990D69-DDCC-4269-8690-B9C878ABB816}" sibTransId="{72145916-A2C8-41E3-B178-ED0AB91F0948}"/>
    <dgm:cxn modelId="{A0B659A6-1115-427F-814D-47FACBC904A5}" srcId="{663178F1-9BDF-4858-A002-5A1999D89903}" destId="{814C1CB6-3EE2-4898-A7B4-E2B2462A664C}" srcOrd="3" destOrd="0" parTransId="{598F2600-2A7A-4562-984B-40157C70C2F0}" sibTransId="{531C6D64-F74A-4D49-8A17-F6168B510160}"/>
    <dgm:cxn modelId="{D97C2ADC-67A2-4B0F-8C66-D3F8B61A4E11}" type="presOf" srcId="{814C1CB6-3EE2-4898-A7B4-E2B2462A664C}" destId="{62C6F2D6-A71A-46EC-A0C1-3F52C84A1B7E}" srcOrd="0" destOrd="0" presId="urn:microsoft.com/office/officeart/2005/8/layout/vList2"/>
    <dgm:cxn modelId="{C88AF787-12F2-4977-8A5E-1E33CEA2CD71}" type="presOf" srcId="{E547A386-D4E7-4213-9518-205F12A49E7B}" destId="{9E53E2C7-109D-469E-8AE9-1A5503D6D351}" srcOrd="0" destOrd="0" presId="urn:microsoft.com/office/officeart/2005/8/layout/vList2"/>
    <dgm:cxn modelId="{22509600-CBAC-452A-8491-953EAB61D156}" type="presParOf" srcId="{79A50F70-E7A4-484A-B7D6-1045BE5F9F02}" destId="{9E53E2C7-109D-469E-8AE9-1A5503D6D351}" srcOrd="0" destOrd="0" presId="urn:microsoft.com/office/officeart/2005/8/layout/vList2"/>
    <dgm:cxn modelId="{0A9F2014-BFFB-464C-8735-18E1FD8CA15A}" type="presParOf" srcId="{79A50F70-E7A4-484A-B7D6-1045BE5F9F02}" destId="{AEEDEF03-54E6-457E-A8C2-2D74D7AEB53D}" srcOrd="1" destOrd="0" presId="urn:microsoft.com/office/officeart/2005/8/layout/vList2"/>
    <dgm:cxn modelId="{5FD9DAE9-BC8A-466B-8CB2-D6075CD5E0F2}" type="presParOf" srcId="{79A50F70-E7A4-484A-B7D6-1045BE5F9F02}" destId="{4A82969C-524A-4648-B422-D0454E9445A9}" srcOrd="2" destOrd="0" presId="urn:microsoft.com/office/officeart/2005/8/layout/vList2"/>
    <dgm:cxn modelId="{5B252693-3376-4429-8417-A898D9CEF0D2}" type="presParOf" srcId="{79A50F70-E7A4-484A-B7D6-1045BE5F9F02}" destId="{5A43DB70-4DBE-4B4B-A8B2-65E06FAF0673}" srcOrd="3" destOrd="0" presId="urn:microsoft.com/office/officeart/2005/8/layout/vList2"/>
    <dgm:cxn modelId="{6E8510DD-026F-4C52-AB44-DA3C0990BEBD}" type="presParOf" srcId="{79A50F70-E7A4-484A-B7D6-1045BE5F9F02}" destId="{6AE5F96E-F23B-4CC4-8244-3590AF5AA4B1}" srcOrd="4" destOrd="0" presId="urn:microsoft.com/office/officeart/2005/8/layout/vList2"/>
    <dgm:cxn modelId="{22E8A89E-BCEE-426B-AAD8-965D661082BD}" type="presParOf" srcId="{79A50F70-E7A4-484A-B7D6-1045BE5F9F02}" destId="{0B868AA2-F633-4983-8CD2-8D5D570BC72F}" srcOrd="5" destOrd="0" presId="urn:microsoft.com/office/officeart/2005/8/layout/vList2"/>
    <dgm:cxn modelId="{400EAB0C-1A23-4C3B-9A66-46FF919BD761}" type="presParOf" srcId="{79A50F70-E7A4-484A-B7D6-1045BE5F9F02}" destId="{62C6F2D6-A71A-46EC-A0C1-3F52C84A1B7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D04FFE4-4015-4DE0-8031-BD857C02CB36}">
      <dgm:prSet phldrT="[Text]" custT="1"/>
      <dgm:spPr/>
      <dgm:t>
        <a:bodyPr/>
        <a:lstStyle/>
        <a:p>
          <a:r>
            <a:rPr lang="en-US" sz="2000" b="0" u="none" dirty="0"/>
            <a:t>Used in interior and exterior commercial and residential applications</a:t>
          </a:r>
          <a:endParaRPr lang="en-US" sz="2000" b="0" dirty="0"/>
        </a:p>
      </dgm:t>
    </dgm:pt>
    <dgm:pt modelId="{EAF1E0AE-FFAE-4054-93FF-9F64D67C35C5}" type="parTrans" cxnId="{B4C88CF7-01C8-4845-B4B4-4F9392A737C4}">
      <dgm:prSet/>
      <dgm:spPr/>
      <dgm:t>
        <a:bodyPr/>
        <a:lstStyle/>
        <a:p>
          <a:endParaRPr lang="en-US"/>
        </a:p>
      </dgm:t>
    </dgm:pt>
    <dgm:pt modelId="{BF49D79A-56C7-4591-B6FE-C76D092CC81B}" type="sibTrans" cxnId="{B4C88CF7-01C8-4845-B4B4-4F9392A737C4}">
      <dgm:prSet/>
      <dgm:spPr/>
      <dgm:t>
        <a:bodyPr/>
        <a:lstStyle/>
        <a:p>
          <a:endParaRPr lang="en-US"/>
        </a:p>
      </dgm:t>
    </dgm:pt>
    <dgm:pt modelId="{BB4CB37B-3749-4075-B6C0-EA7DD7BA643F}">
      <dgm:prSet phldrT="[Text]" custT="1"/>
      <dgm:spPr/>
      <dgm:t>
        <a:bodyPr/>
        <a:lstStyle/>
        <a:p>
          <a:r>
            <a:rPr lang="en-US" sz="2000" b="0" dirty="0"/>
            <a:t>Flame resistance of clay is excellent</a:t>
          </a:r>
        </a:p>
      </dgm:t>
    </dgm:pt>
    <dgm:pt modelId="{0A6AD464-B947-4D72-9C25-315390FC695E}" type="parTrans" cxnId="{0C7BC5E2-7527-4246-B016-C76B37183F24}">
      <dgm:prSet/>
      <dgm:spPr/>
      <dgm:t>
        <a:bodyPr/>
        <a:lstStyle/>
        <a:p>
          <a:endParaRPr lang="en-US"/>
        </a:p>
      </dgm:t>
    </dgm:pt>
    <dgm:pt modelId="{0A30BA5C-D5A9-4EA9-8A9C-7F59965E11D3}" type="sibTrans" cxnId="{0C7BC5E2-7527-4246-B016-C76B37183F24}">
      <dgm:prSet/>
      <dgm:spPr/>
      <dgm:t>
        <a:bodyPr/>
        <a:lstStyle/>
        <a:p>
          <a:endParaRPr lang="en-US"/>
        </a:p>
      </dgm:t>
    </dgm:pt>
    <dgm:pt modelId="{28A302B1-B33F-482F-BAE4-2226ED321F43}">
      <dgm:prSet phldrT="[Text]" custT="1"/>
      <dgm:spPr>
        <a:solidFill>
          <a:schemeClr val="accent2">
            <a:lumMod val="50000"/>
          </a:schemeClr>
        </a:solidFill>
      </dgm:spPr>
      <dgm:t>
        <a:bodyPr/>
        <a:lstStyle/>
        <a:p>
          <a:r>
            <a:rPr lang="en-US" sz="2000" b="0" dirty="0"/>
            <a:t>Usually attached to rough concrete or wood subfloors with a layer of mortar</a:t>
          </a:r>
        </a:p>
      </dgm:t>
    </dgm:pt>
    <dgm:pt modelId="{17BCDC3F-F976-4F3D-885C-73DC3B7AE03F}" type="parTrans" cxnId="{CCF94E8A-8237-469E-92FC-A154EDFC4BF7}">
      <dgm:prSet/>
      <dgm:spPr/>
      <dgm:t>
        <a:bodyPr/>
        <a:lstStyle/>
        <a:p>
          <a:endParaRPr lang="en-US"/>
        </a:p>
      </dgm:t>
    </dgm:pt>
    <dgm:pt modelId="{F5227C92-7B54-4207-90CD-1129F3308706}" type="sibTrans" cxnId="{CCF94E8A-8237-469E-92FC-A154EDFC4BF7}">
      <dgm:prSet/>
      <dgm:spPr/>
      <dgm:t>
        <a:bodyPr/>
        <a:lstStyle/>
        <a:p>
          <a:endParaRPr lang="en-US"/>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3">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pt>
    <dgm:pt modelId="{287887D6-8B79-4EF8-AD0E-2DBF3E511F83}" type="pres">
      <dgm:prSet presAssocID="{BB4CB37B-3749-4075-B6C0-EA7DD7BA643F}" presName="parentText" presStyleLbl="node1" presStyleIdx="1" presStyleCnt="3" custScaleY="61829">
        <dgm:presLayoutVars>
          <dgm:chMax val="0"/>
          <dgm:bulletEnabled val="1"/>
        </dgm:presLayoutVars>
      </dgm:prSet>
      <dgm:spPr/>
      <dgm:t>
        <a:bodyPr/>
        <a:lstStyle/>
        <a:p>
          <a:endParaRPr lang="en-US"/>
        </a:p>
      </dgm:t>
    </dgm:pt>
    <dgm:pt modelId="{C7D42666-BABD-4264-9067-BD27870CA7AC}" type="pres">
      <dgm:prSet presAssocID="{0A30BA5C-D5A9-4EA9-8A9C-7F59965E11D3}" presName="spacer" presStyleCnt="0"/>
      <dgm:spPr/>
    </dgm:pt>
    <dgm:pt modelId="{57573327-9462-4B6B-996A-7FFE8CD22ACA}" type="pres">
      <dgm:prSet presAssocID="{28A302B1-B33F-482F-BAE4-2226ED321F43}" presName="parentText" presStyleLbl="node1" presStyleIdx="2" presStyleCnt="3">
        <dgm:presLayoutVars>
          <dgm:chMax val="0"/>
          <dgm:bulletEnabled val="1"/>
        </dgm:presLayoutVars>
      </dgm:prSet>
      <dgm:spPr/>
      <dgm:t>
        <a:bodyPr/>
        <a:lstStyle/>
        <a:p>
          <a:endParaRPr lang="en-US"/>
        </a:p>
      </dgm:t>
    </dgm:pt>
  </dgm:ptLst>
  <dgm:cxnLst>
    <dgm:cxn modelId="{AEDB25FB-F6A7-4B4F-80A1-9D3C97EA280B}" type="presOf" srcId="{28A302B1-B33F-482F-BAE4-2226ED321F43}" destId="{57573327-9462-4B6B-996A-7FFE8CD22ACA}" srcOrd="0" destOrd="0" presId="urn:microsoft.com/office/officeart/2005/8/layout/vList2"/>
    <dgm:cxn modelId="{0C7BC5E2-7527-4246-B016-C76B37183F24}" srcId="{481E0DF2-E3BA-4D13-8B43-230C66B137F6}" destId="{BB4CB37B-3749-4075-B6C0-EA7DD7BA643F}" srcOrd="1" destOrd="0" parTransId="{0A6AD464-B947-4D72-9C25-315390FC695E}" sibTransId="{0A30BA5C-D5A9-4EA9-8A9C-7F59965E11D3}"/>
    <dgm:cxn modelId="{B3AF8573-68E8-4E9D-A208-F776324AC0BC}" type="presOf" srcId="{481E0DF2-E3BA-4D13-8B43-230C66B137F6}" destId="{A658387F-2419-4CF6-985E-6A41F12A9D4D}" srcOrd="0" destOrd="0" presId="urn:microsoft.com/office/officeart/2005/8/layout/vList2"/>
    <dgm:cxn modelId="{3439831D-1AD7-460B-BBD4-4735B876F8E7}" type="presOf" srcId="{BB4CB37B-3749-4075-B6C0-EA7DD7BA643F}" destId="{287887D6-8B79-4EF8-AD0E-2DBF3E511F83}" srcOrd="0" destOrd="0" presId="urn:microsoft.com/office/officeart/2005/8/layout/vList2"/>
    <dgm:cxn modelId="{CCF94E8A-8237-469E-92FC-A154EDFC4BF7}" srcId="{481E0DF2-E3BA-4D13-8B43-230C66B137F6}" destId="{28A302B1-B33F-482F-BAE4-2226ED321F43}" srcOrd="2" destOrd="0" parTransId="{17BCDC3F-F976-4F3D-885C-73DC3B7AE03F}" sibTransId="{F5227C92-7B54-4207-90CD-1129F3308706}"/>
    <dgm:cxn modelId="{22F3978F-E46B-4520-9782-B41A1B91E917}" type="presOf" srcId="{5D04FFE4-4015-4DE0-8031-BD857C02CB36}" destId="{98FEF888-3013-400C-82CD-8CAC6F72C418}" srcOrd="0" destOrd="0" presId="urn:microsoft.com/office/officeart/2005/8/layout/vList2"/>
    <dgm:cxn modelId="{B4C88CF7-01C8-4845-B4B4-4F9392A737C4}" srcId="{481E0DF2-E3BA-4D13-8B43-230C66B137F6}" destId="{5D04FFE4-4015-4DE0-8031-BD857C02CB36}" srcOrd="0" destOrd="0" parTransId="{EAF1E0AE-FFAE-4054-93FF-9F64D67C35C5}" sibTransId="{BF49D79A-56C7-4591-B6FE-C76D092CC81B}"/>
    <dgm:cxn modelId="{512F5256-021A-40FB-A8A3-3852EA94F007}" type="presParOf" srcId="{A658387F-2419-4CF6-985E-6A41F12A9D4D}" destId="{98FEF888-3013-400C-82CD-8CAC6F72C418}" srcOrd="0" destOrd="0" presId="urn:microsoft.com/office/officeart/2005/8/layout/vList2"/>
    <dgm:cxn modelId="{BAEAEFF7-F581-4A2D-B666-E8C4589C9A14}" type="presParOf" srcId="{A658387F-2419-4CF6-985E-6A41F12A9D4D}" destId="{08886866-C9AE-47E5-B152-D46F19593D1E}" srcOrd="1" destOrd="0" presId="urn:microsoft.com/office/officeart/2005/8/layout/vList2"/>
    <dgm:cxn modelId="{D1467FBC-25A0-4E38-878C-C855384B2765}" type="presParOf" srcId="{A658387F-2419-4CF6-985E-6A41F12A9D4D}" destId="{287887D6-8B79-4EF8-AD0E-2DBF3E511F83}" srcOrd="2" destOrd="0" presId="urn:microsoft.com/office/officeart/2005/8/layout/vList2"/>
    <dgm:cxn modelId="{0DAC3731-1C82-47B2-B33A-7232DEACB9FA}" type="presParOf" srcId="{A658387F-2419-4CF6-985E-6A41F12A9D4D}" destId="{C7D42666-BABD-4264-9067-BD27870CA7AC}" srcOrd="3" destOrd="0" presId="urn:microsoft.com/office/officeart/2005/8/layout/vList2"/>
    <dgm:cxn modelId="{89A8D82C-A95A-4CAA-9CF3-ECF5D106F410}" type="presParOf" srcId="{A658387F-2419-4CF6-985E-6A41F12A9D4D}" destId="{57573327-9462-4B6B-996A-7FFE8CD22AC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D04FFE4-4015-4DE0-8031-BD857C02CB36}">
      <dgm:prSet phldrT="[Text]"/>
      <dgm:spPr/>
      <dgm:t>
        <a:bodyPr/>
        <a:lstStyle/>
        <a:p>
          <a:r>
            <a:rPr lang="en-US" dirty="0"/>
            <a:t>Used for flooring for many years</a:t>
          </a:r>
        </a:p>
      </dgm:t>
    </dgm:pt>
    <dgm:pt modelId="{EAF1E0AE-FFAE-4054-93FF-9F64D67C35C5}" type="parTrans" cxnId="{B4C88CF7-01C8-4845-B4B4-4F9392A737C4}">
      <dgm:prSet/>
      <dgm:spPr/>
      <dgm:t>
        <a:bodyPr/>
        <a:lstStyle/>
        <a:p>
          <a:endParaRPr lang="en-US"/>
        </a:p>
      </dgm:t>
    </dgm:pt>
    <dgm:pt modelId="{BF49D79A-56C7-4591-B6FE-C76D092CC81B}" type="sibTrans" cxnId="{B4C88CF7-01C8-4845-B4B4-4F9392A737C4}">
      <dgm:prSet/>
      <dgm:spPr/>
      <dgm:t>
        <a:bodyPr/>
        <a:lstStyle/>
        <a:p>
          <a:endParaRPr lang="en-US"/>
        </a:p>
      </dgm:t>
    </dgm:pt>
    <dgm:pt modelId="{C696040F-293F-426D-AB4D-F5F5DC6CFD5C}">
      <dgm:prSet phldrT="[Text]"/>
      <dgm:spPr/>
      <dgm:t>
        <a:bodyPr/>
        <a:lstStyle/>
        <a:p>
          <a:r>
            <a:rPr lang="en-US" dirty="0"/>
            <a:t>Can be laid directly onto the soil or secured to a subfloor with mortar</a:t>
          </a:r>
        </a:p>
      </dgm:t>
    </dgm:pt>
    <dgm:pt modelId="{A7B986B8-730A-482D-A330-C7CA4E3F3B34}" type="parTrans" cxnId="{A30F2498-B8E0-4826-A78C-02BB9501E288}">
      <dgm:prSet/>
      <dgm:spPr/>
      <dgm:t>
        <a:bodyPr/>
        <a:lstStyle/>
        <a:p>
          <a:endParaRPr lang="en-US"/>
        </a:p>
      </dgm:t>
    </dgm:pt>
    <dgm:pt modelId="{48AD870D-39D5-4F97-8D43-95970EB426B4}" type="sibTrans" cxnId="{A30F2498-B8E0-4826-A78C-02BB9501E288}">
      <dgm:prSet/>
      <dgm:spPr/>
      <dgm:t>
        <a:bodyPr/>
        <a:lstStyle/>
        <a:p>
          <a:endParaRPr lang="en-US"/>
        </a:p>
      </dgm:t>
    </dgm:pt>
    <dgm:pt modelId="{F9B0EE92-6C77-4ADE-B54E-FB025B0EEA5F}">
      <dgm:prSet phldrT="[Text]"/>
      <dgm:spPr/>
      <dgm:t>
        <a:bodyPr/>
        <a:lstStyle/>
        <a:p>
          <a:r>
            <a:rPr lang="en-US" dirty="0"/>
            <a:t>May be full height or thin brick veneer</a:t>
          </a:r>
        </a:p>
      </dgm:t>
    </dgm:pt>
    <dgm:pt modelId="{E3F04D0D-96C6-4DA9-9040-DDB09C59D3A2}" type="parTrans" cxnId="{6D7D8C02-C732-4C84-84E5-81DB59EB0B20}">
      <dgm:prSet/>
      <dgm:spPr/>
      <dgm:t>
        <a:bodyPr/>
        <a:lstStyle/>
        <a:p>
          <a:endParaRPr lang="en-US"/>
        </a:p>
      </dgm:t>
    </dgm:pt>
    <dgm:pt modelId="{00EC6EC5-5335-4EB6-B594-C83A92A6EC3C}" type="sibTrans" cxnId="{6D7D8C02-C732-4C84-84E5-81DB59EB0B20}">
      <dgm:prSet/>
      <dgm:spPr/>
      <dgm:t>
        <a:bodyPr/>
        <a:lstStyle/>
        <a:p>
          <a:endParaRPr lang="en-US"/>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3">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t>
        <a:bodyPr/>
        <a:lstStyle/>
        <a:p>
          <a:endParaRPr lang="en-US"/>
        </a:p>
      </dgm:t>
    </dgm:pt>
    <dgm:pt modelId="{2386D861-2C2A-460D-A7D0-8D90DA7AB0F3}" type="pres">
      <dgm:prSet presAssocID="{C696040F-293F-426D-AB4D-F5F5DC6CFD5C}" presName="parentText" presStyleLbl="node1" presStyleIdx="1" presStyleCnt="3">
        <dgm:presLayoutVars>
          <dgm:chMax val="0"/>
          <dgm:bulletEnabled val="1"/>
        </dgm:presLayoutVars>
      </dgm:prSet>
      <dgm:spPr/>
      <dgm:t>
        <a:bodyPr/>
        <a:lstStyle/>
        <a:p>
          <a:endParaRPr lang="en-US"/>
        </a:p>
      </dgm:t>
    </dgm:pt>
    <dgm:pt modelId="{E7D127ED-E000-4A66-809E-3B2B62ECA0E9}" type="pres">
      <dgm:prSet presAssocID="{48AD870D-39D5-4F97-8D43-95970EB426B4}" presName="spacer" presStyleCnt="0"/>
      <dgm:spPr/>
      <dgm:t>
        <a:bodyPr/>
        <a:lstStyle/>
        <a:p>
          <a:endParaRPr lang="en-US"/>
        </a:p>
      </dgm:t>
    </dgm:pt>
    <dgm:pt modelId="{53FC32BC-94DE-4CFE-99DC-89D9FDB0B000}" type="pres">
      <dgm:prSet presAssocID="{F9B0EE92-6C77-4ADE-B54E-FB025B0EEA5F}" presName="parentText" presStyleLbl="node1" presStyleIdx="2" presStyleCnt="3">
        <dgm:presLayoutVars>
          <dgm:chMax val="0"/>
          <dgm:bulletEnabled val="1"/>
        </dgm:presLayoutVars>
      </dgm:prSet>
      <dgm:spPr/>
      <dgm:t>
        <a:bodyPr/>
        <a:lstStyle/>
        <a:p>
          <a:endParaRPr lang="en-US"/>
        </a:p>
      </dgm:t>
    </dgm:pt>
  </dgm:ptLst>
  <dgm:cxnLst>
    <dgm:cxn modelId="{6C6ADAC6-011C-4E0B-BA03-80EAB04FDEA4}" type="presOf" srcId="{481E0DF2-E3BA-4D13-8B43-230C66B137F6}" destId="{A658387F-2419-4CF6-985E-6A41F12A9D4D}" srcOrd="0" destOrd="0" presId="urn:microsoft.com/office/officeart/2005/8/layout/vList2"/>
    <dgm:cxn modelId="{A30F2498-B8E0-4826-A78C-02BB9501E288}" srcId="{481E0DF2-E3BA-4D13-8B43-230C66B137F6}" destId="{C696040F-293F-426D-AB4D-F5F5DC6CFD5C}" srcOrd="1" destOrd="0" parTransId="{A7B986B8-730A-482D-A330-C7CA4E3F3B34}" sibTransId="{48AD870D-39D5-4F97-8D43-95970EB426B4}"/>
    <dgm:cxn modelId="{BAF015C7-76E5-47A1-89D5-9CD8A557DA66}" type="presOf" srcId="{C696040F-293F-426D-AB4D-F5F5DC6CFD5C}" destId="{2386D861-2C2A-460D-A7D0-8D90DA7AB0F3}" srcOrd="0" destOrd="0" presId="urn:microsoft.com/office/officeart/2005/8/layout/vList2"/>
    <dgm:cxn modelId="{F2563A69-675E-4DE3-86FE-FD585146A3A0}" type="presOf" srcId="{F9B0EE92-6C77-4ADE-B54E-FB025B0EEA5F}" destId="{53FC32BC-94DE-4CFE-99DC-89D9FDB0B000}" srcOrd="0" destOrd="0" presId="urn:microsoft.com/office/officeart/2005/8/layout/vList2"/>
    <dgm:cxn modelId="{3EC829FE-5455-4E46-BF55-B0D74A542145}" type="presOf" srcId="{5D04FFE4-4015-4DE0-8031-BD857C02CB36}" destId="{98FEF888-3013-400C-82CD-8CAC6F72C418}" srcOrd="0" destOrd="0" presId="urn:microsoft.com/office/officeart/2005/8/layout/vList2"/>
    <dgm:cxn modelId="{6D7D8C02-C732-4C84-84E5-81DB59EB0B20}" srcId="{481E0DF2-E3BA-4D13-8B43-230C66B137F6}" destId="{F9B0EE92-6C77-4ADE-B54E-FB025B0EEA5F}" srcOrd="2" destOrd="0" parTransId="{E3F04D0D-96C6-4DA9-9040-DDB09C59D3A2}" sibTransId="{00EC6EC5-5335-4EB6-B594-C83A92A6EC3C}"/>
    <dgm:cxn modelId="{B4C88CF7-01C8-4845-B4B4-4F9392A737C4}" srcId="{481E0DF2-E3BA-4D13-8B43-230C66B137F6}" destId="{5D04FFE4-4015-4DE0-8031-BD857C02CB36}" srcOrd="0" destOrd="0" parTransId="{EAF1E0AE-FFAE-4054-93FF-9F64D67C35C5}" sibTransId="{BF49D79A-56C7-4591-B6FE-C76D092CC81B}"/>
    <dgm:cxn modelId="{C075396E-6419-4CB8-BE05-55A2B3094B9B}" type="presParOf" srcId="{A658387F-2419-4CF6-985E-6A41F12A9D4D}" destId="{98FEF888-3013-400C-82CD-8CAC6F72C418}" srcOrd="0" destOrd="0" presId="urn:microsoft.com/office/officeart/2005/8/layout/vList2"/>
    <dgm:cxn modelId="{67232A76-F106-4D96-869D-EB909F4BA7C6}" type="presParOf" srcId="{A658387F-2419-4CF6-985E-6A41F12A9D4D}" destId="{08886866-C9AE-47E5-B152-D46F19593D1E}" srcOrd="1" destOrd="0" presId="urn:microsoft.com/office/officeart/2005/8/layout/vList2"/>
    <dgm:cxn modelId="{4F852370-E02E-4326-BA3F-1EBA51232573}" type="presParOf" srcId="{A658387F-2419-4CF6-985E-6A41F12A9D4D}" destId="{2386D861-2C2A-460D-A7D0-8D90DA7AB0F3}" srcOrd="2" destOrd="0" presId="urn:microsoft.com/office/officeart/2005/8/layout/vList2"/>
    <dgm:cxn modelId="{5A72689E-231D-440E-AEE4-5ABE0E7B7937}" type="presParOf" srcId="{A658387F-2419-4CF6-985E-6A41F12A9D4D}" destId="{E7D127ED-E000-4A66-809E-3B2B62ECA0E9}" srcOrd="3" destOrd="0" presId="urn:microsoft.com/office/officeart/2005/8/layout/vList2"/>
    <dgm:cxn modelId="{0C00AFF2-EE9B-43F6-BA52-485BA7B327C4}" type="presParOf" srcId="{A658387F-2419-4CF6-985E-6A41F12A9D4D}" destId="{53FC32BC-94DE-4CFE-99DC-89D9FDB0B00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D04FFE4-4015-4DE0-8031-BD857C02CB36}">
      <dgm:prSet phldrT="[Text]" custT="1"/>
      <dgm:spPr/>
      <dgm:t>
        <a:bodyPr/>
        <a:lstStyle/>
        <a:p>
          <a:r>
            <a:rPr lang="en-US" sz="2000" dirty="0"/>
            <a:t>Consists of a subfloor made of planks or panel products covered with a hardwood floor that is finished and sealed</a:t>
          </a:r>
          <a:endParaRPr lang="en-US" sz="2000" b="0" dirty="0"/>
        </a:p>
      </dgm:t>
    </dgm:pt>
    <dgm:pt modelId="{EAF1E0AE-FFAE-4054-93FF-9F64D67C35C5}" type="parTrans" cxnId="{B4C88CF7-01C8-4845-B4B4-4F9392A737C4}">
      <dgm:prSet/>
      <dgm:spPr/>
      <dgm:t>
        <a:bodyPr/>
        <a:lstStyle/>
        <a:p>
          <a:endParaRPr lang="en-US"/>
        </a:p>
      </dgm:t>
    </dgm:pt>
    <dgm:pt modelId="{BF49D79A-56C7-4591-B6FE-C76D092CC81B}" type="sibTrans" cxnId="{B4C88CF7-01C8-4845-B4B4-4F9392A737C4}">
      <dgm:prSet/>
      <dgm:spPr/>
      <dgm:t>
        <a:bodyPr/>
        <a:lstStyle/>
        <a:p>
          <a:endParaRPr lang="en-US"/>
        </a:p>
      </dgm:t>
    </dgm:pt>
    <dgm:pt modelId="{EB3A3B0C-DC6E-4D38-9AC1-6F3AFA5A8430}">
      <dgm:prSet phldrT="[Text]" custT="1"/>
      <dgm:spPr>
        <a:solidFill>
          <a:schemeClr val="accent2">
            <a:lumMod val="50000"/>
          </a:schemeClr>
        </a:solidFill>
      </dgm:spPr>
      <dgm:t>
        <a:bodyPr/>
        <a:lstStyle/>
        <a:p>
          <a:r>
            <a:rPr lang="en-US" sz="2000" dirty="0"/>
            <a:t>Inspectors should consider that the wood floor’s finish can be questionable regarding flame resistance</a:t>
          </a:r>
          <a:endParaRPr lang="en-US" sz="2000" b="0" dirty="0"/>
        </a:p>
      </dgm:t>
    </dgm:pt>
    <dgm:pt modelId="{AA834419-BE9F-42A3-BA5F-1AE371B5BAE4}" type="parTrans" cxnId="{A047B1A4-5DCA-419B-8039-8B021C4A3B65}">
      <dgm:prSet/>
      <dgm:spPr/>
      <dgm:t>
        <a:bodyPr/>
        <a:lstStyle/>
        <a:p>
          <a:endParaRPr lang="en-US"/>
        </a:p>
      </dgm:t>
    </dgm:pt>
    <dgm:pt modelId="{827983EE-FFDC-43A8-A2E0-7398A650BD6B}" type="sibTrans" cxnId="{A047B1A4-5DCA-419B-8039-8B021C4A3B65}">
      <dgm:prSet/>
      <dgm:spPr/>
      <dgm:t>
        <a:bodyPr/>
        <a:lstStyle/>
        <a:p>
          <a:endParaRPr lang="en-US"/>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2" custScaleY="131369">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pt>
    <dgm:pt modelId="{8AD9794F-3584-4AA8-B2EE-89ED6CA0A7BC}" type="pres">
      <dgm:prSet presAssocID="{EB3A3B0C-DC6E-4D38-9AC1-6F3AFA5A8430}" presName="parentText" presStyleLbl="node1" presStyleIdx="1" presStyleCnt="2" custScaleY="103326">
        <dgm:presLayoutVars>
          <dgm:chMax val="0"/>
          <dgm:bulletEnabled val="1"/>
        </dgm:presLayoutVars>
      </dgm:prSet>
      <dgm:spPr/>
      <dgm:t>
        <a:bodyPr/>
        <a:lstStyle/>
        <a:p>
          <a:endParaRPr lang="en-US"/>
        </a:p>
      </dgm:t>
    </dgm:pt>
  </dgm:ptLst>
  <dgm:cxnLst>
    <dgm:cxn modelId="{B4C88CF7-01C8-4845-B4B4-4F9392A737C4}" srcId="{481E0DF2-E3BA-4D13-8B43-230C66B137F6}" destId="{5D04FFE4-4015-4DE0-8031-BD857C02CB36}" srcOrd="0" destOrd="0" parTransId="{EAF1E0AE-FFAE-4054-93FF-9F64D67C35C5}" sibTransId="{BF49D79A-56C7-4591-B6FE-C76D092CC81B}"/>
    <dgm:cxn modelId="{6911EF24-B7E6-4DA2-ADE9-1CD709CADE45}" type="presOf" srcId="{5D04FFE4-4015-4DE0-8031-BD857C02CB36}" destId="{98FEF888-3013-400C-82CD-8CAC6F72C418}" srcOrd="0" destOrd="0" presId="urn:microsoft.com/office/officeart/2005/8/layout/vList2"/>
    <dgm:cxn modelId="{B130D18E-E3DF-4420-B17F-7942CBEBA883}" type="presOf" srcId="{481E0DF2-E3BA-4D13-8B43-230C66B137F6}" destId="{A658387F-2419-4CF6-985E-6A41F12A9D4D}" srcOrd="0" destOrd="0" presId="urn:microsoft.com/office/officeart/2005/8/layout/vList2"/>
    <dgm:cxn modelId="{A047B1A4-5DCA-419B-8039-8B021C4A3B65}" srcId="{481E0DF2-E3BA-4D13-8B43-230C66B137F6}" destId="{EB3A3B0C-DC6E-4D38-9AC1-6F3AFA5A8430}" srcOrd="1" destOrd="0" parTransId="{AA834419-BE9F-42A3-BA5F-1AE371B5BAE4}" sibTransId="{827983EE-FFDC-43A8-A2E0-7398A650BD6B}"/>
    <dgm:cxn modelId="{52C150FE-D8CE-4CB8-9D38-C7A6F9529850}" type="presOf" srcId="{EB3A3B0C-DC6E-4D38-9AC1-6F3AFA5A8430}" destId="{8AD9794F-3584-4AA8-B2EE-89ED6CA0A7BC}" srcOrd="0" destOrd="0" presId="urn:microsoft.com/office/officeart/2005/8/layout/vList2"/>
    <dgm:cxn modelId="{C5E099E0-745C-44E3-A4DD-C5B88AC11130}" type="presParOf" srcId="{A658387F-2419-4CF6-985E-6A41F12A9D4D}" destId="{98FEF888-3013-400C-82CD-8CAC6F72C418}" srcOrd="0" destOrd="0" presId="urn:microsoft.com/office/officeart/2005/8/layout/vList2"/>
    <dgm:cxn modelId="{AC73946F-26E8-442E-BA4D-83CB421B6D5C}" type="presParOf" srcId="{A658387F-2419-4CF6-985E-6A41F12A9D4D}" destId="{08886866-C9AE-47E5-B152-D46F19593D1E}" srcOrd="1" destOrd="0" presId="urn:microsoft.com/office/officeart/2005/8/layout/vList2"/>
    <dgm:cxn modelId="{D70F48FC-30CE-4346-BE13-23B1637A0C01}" type="presParOf" srcId="{A658387F-2419-4CF6-985E-6A41F12A9D4D}" destId="{8AD9794F-3584-4AA8-B2EE-89ED6CA0A7B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560E3D9-CE9E-48A9-90B3-2490320862A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4A59385-FFE1-4842-91E4-D72D44C135EE}">
      <dgm:prSet phldrT="[Text]" custT="1"/>
      <dgm:spPr/>
      <dgm:t>
        <a:bodyPr/>
        <a:lstStyle/>
        <a:p>
          <a:r>
            <a:rPr lang="en-US" sz="1800" dirty="0"/>
            <a:t>Floors that are installed over a crawl space or above grade level must have some form of support</a:t>
          </a:r>
        </a:p>
      </dgm:t>
    </dgm:pt>
    <dgm:pt modelId="{68723EB7-45FF-4361-8DB4-E85805E31569}" type="parTrans" cxnId="{098A8015-82C3-4488-A308-6059F9B25463}">
      <dgm:prSet/>
      <dgm:spPr/>
      <dgm:t>
        <a:bodyPr/>
        <a:lstStyle/>
        <a:p>
          <a:endParaRPr lang="en-US"/>
        </a:p>
      </dgm:t>
    </dgm:pt>
    <dgm:pt modelId="{E324E989-692C-4043-BF11-EAAE9BDA6D67}" type="sibTrans" cxnId="{098A8015-82C3-4488-A308-6059F9B25463}">
      <dgm:prSet/>
      <dgm:spPr/>
      <dgm:t>
        <a:bodyPr/>
        <a:lstStyle/>
        <a:p>
          <a:endParaRPr lang="en-US"/>
        </a:p>
      </dgm:t>
    </dgm:pt>
    <dgm:pt modelId="{5C630A41-1542-4CDD-A1DC-C60726E7D524}">
      <dgm:prSet phldrT="[Text]" custT="1"/>
      <dgm:spPr/>
      <dgm:t>
        <a:bodyPr/>
        <a:lstStyle/>
        <a:p>
          <a:r>
            <a:rPr lang="en-US" sz="1800" dirty="0"/>
            <a:t>Can be masonry, wood, or steel </a:t>
          </a:r>
        </a:p>
      </dgm:t>
    </dgm:pt>
    <dgm:pt modelId="{DBA45B27-B4B3-45B1-8C3C-70FEA9505B26}" type="parTrans" cxnId="{C6081C98-115C-4249-B464-47DFA9D4CFB2}">
      <dgm:prSet/>
      <dgm:spPr/>
      <dgm:t>
        <a:bodyPr/>
        <a:lstStyle/>
        <a:p>
          <a:endParaRPr lang="en-US"/>
        </a:p>
      </dgm:t>
    </dgm:pt>
    <dgm:pt modelId="{A2E7FECA-5607-4250-90E8-6D767E43687D}" type="sibTrans" cxnId="{C6081C98-115C-4249-B464-47DFA9D4CFB2}">
      <dgm:prSet/>
      <dgm:spPr/>
      <dgm:t>
        <a:bodyPr/>
        <a:lstStyle/>
        <a:p>
          <a:endParaRPr lang="en-US"/>
        </a:p>
      </dgm:t>
    </dgm:pt>
    <dgm:pt modelId="{BECDD656-5B93-4D41-AC6F-F75E4F4992F1}">
      <dgm:prSet phldrT="[Text]" custT="1"/>
      <dgm:spPr>
        <a:solidFill>
          <a:schemeClr val="accent2">
            <a:lumMod val="75000"/>
          </a:schemeClr>
        </a:solidFill>
      </dgm:spPr>
      <dgm:t>
        <a:bodyPr/>
        <a:lstStyle/>
        <a:p>
          <a:r>
            <a:rPr lang="en-US" sz="1800" dirty="0"/>
            <a:t>Exact type of floor system may not be readily apparent</a:t>
          </a:r>
        </a:p>
      </dgm:t>
    </dgm:pt>
    <dgm:pt modelId="{E7234F24-2021-473C-A87A-D27D7063C548}" type="parTrans" cxnId="{E5DBA6D9-F4F5-486E-BB26-E143314B3317}">
      <dgm:prSet/>
      <dgm:spPr/>
      <dgm:t>
        <a:bodyPr/>
        <a:lstStyle/>
        <a:p>
          <a:endParaRPr lang="en-US"/>
        </a:p>
      </dgm:t>
    </dgm:pt>
    <dgm:pt modelId="{B1D81728-308D-4217-B77A-3E01EB10DDC7}" type="sibTrans" cxnId="{E5DBA6D9-F4F5-486E-BB26-E143314B3317}">
      <dgm:prSet/>
      <dgm:spPr/>
      <dgm:t>
        <a:bodyPr/>
        <a:lstStyle/>
        <a:p>
          <a:endParaRPr lang="en-US"/>
        </a:p>
      </dgm:t>
    </dgm:pt>
    <dgm:pt modelId="{8FC9FBEA-9B4D-428A-98A2-42D54E1F65D0}">
      <dgm:prSet phldrT="[Text]" custT="1"/>
      <dgm:spPr>
        <a:solidFill>
          <a:schemeClr val="accent2">
            <a:lumMod val="50000"/>
          </a:schemeClr>
        </a:solidFill>
      </dgm:spPr>
      <dgm:t>
        <a:bodyPr/>
        <a:lstStyle/>
        <a:p>
          <a:r>
            <a:rPr lang="en-US" sz="1800" dirty="0"/>
            <a:t>Usually covered with a finish material for appearance, sound deadening </a:t>
          </a:r>
        </a:p>
      </dgm:t>
    </dgm:pt>
    <dgm:pt modelId="{5A16BA3A-4868-40E5-A224-4A9958FF3611}" type="parTrans" cxnId="{E4D64754-A373-4FCA-B6B8-E5D6B4F1B763}">
      <dgm:prSet/>
      <dgm:spPr/>
      <dgm:t>
        <a:bodyPr/>
        <a:lstStyle/>
        <a:p>
          <a:endParaRPr lang="en-US"/>
        </a:p>
      </dgm:t>
    </dgm:pt>
    <dgm:pt modelId="{04C6D5C9-B79E-4B94-9373-CA2E22D0C7AF}" type="sibTrans" cxnId="{E4D64754-A373-4FCA-B6B8-E5D6B4F1B763}">
      <dgm:prSet/>
      <dgm:spPr/>
      <dgm:t>
        <a:bodyPr/>
        <a:lstStyle/>
        <a:p>
          <a:endParaRPr lang="en-US"/>
        </a:p>
      </dgm:t>
    </dgm:pt>
    <dgm:pt modelId="{AF459294-2B76-46FF-AACB-BFA2FDA29F8D}" type="pres">
      <dgm:prSet presAssocID="{A560E3D9-CE9E-48A9-90B3-2490320862A7}" presName="linear" presStyleCnt="0">
        <dgm:presLayoutVars>
          <dgm:animLvl val="lvl"/>
          <dgm:resizeHandles val="exact"/>
        </dgm:presLayoutVars>
      </dgm:prSet>
      <dgm:spPr/>
      <dgm:t>
        <a:bodyPr/>
        <a:lstStyle/>
        <a:p>
          <a:endParaRPr lang="en-US"/>
        </a:p>
      </dgm:t>
    </dgm:pt>
    <dgm:pt modelId="{60FF2216-9274-46D8-A288-511737EE44AD}" type="pres">
      <dgm:prSet presAssocID="{34A59385-FFE1-4842-91E4-D72D44C135EE}" presName="parentText" presStyleLbl="node1" presStyleIdx="0" presStyleCnt="4" custScaleY="141070">
        <dgm:presLayoutVars>
          <dgm:chMax val="0"/>
          <dgm:bulletEnabled val="1"/>
        </dgm:presLayoutVars>
      </dgm:prSet>
      <dgm:spPr/>
      <dgm:t>
        <a:bodyPr/>
        <a:lstStyle/>
        <a:p>
          <a:endParaRPr lang="en-US"/>
        </a:p>
      </dgm:t>
    </dgm:pt>
    <dgm:pt modelId="{1098E748-CBC6-412A-944D-C02EA6253646}" type="pres">
      <dgm:prSet presAssocID="{E324E989-692C-4043-BF11-EAAE9BDA6D67}" presName="spacer" presStyleCnt="0"/>
      <dgm:spPr/>
    </dgm:pt>
    <dgm:pt modelId="{D62B9D3F-A428-4673-B907-515BED66823E}" type="pres">
      <dgm:prSet presAssocID="{5C630A41-1542-4CDD-A1DC-C60726E7D524}" presName="parentText" presStyleLbl="node1" presStyleIdx="1" presStyleCnt="4" custScaleY="64265">
        <dgm:presLayoutVars>
          <dgm:chMax val="0"/>
          <dgm:bulletEnabled val="1"/>
        </dgm:presLayoutVars>
      </dgm:prSet>
      <dgm:spPr/>
      <dgm:t>
        <a:bodyPr/>
        <a:lstStyle/>
        <a:p>
          <a:endParaRPr lang="en-US"/>
        </a:p>
      </dgm:t>
    </dgm:pt>
    <dgm:pt modelId="{BD68B570-202A-43A2-B217-4E5BC1221953}" type="pres">
      <dgm:prSet presAssocID="{A2E7FECA-5607-4250-90E8-6D767E43687D}" presName="spacer" presStyleCnt="0"/>
      <dgm:spPr/>
    </dgm:pt>
    <dgm:pt modelId="{53BD03CE-B1AC-46F0-90DF-D923C29BFAF4}" type="pres">
      <dgm:prSet presAssocID="{BECDD656-5B93-4D41-AC6F-F75E4F4992F1}" presName="parentText" presStyleLbl="node1" presStyleIdx="2" presStyleCnt="4" custScaleY="74914">
        <dgm:presLayoutVars>
          <dgm:chMax val="0"/>
          <dgm:bulletEnabled val="1"/>
        </dgm:presLayoutVars>
      </dgm:prSet>
      <dgm:spPr/>
      <dgm:t>
        <a:bodyPr/>
        <a:lstStyle/>
        <a:p>
          <a:endParaRPr lang="en-US"/>
        </a:p>
      </dgm:t>
    </dgm:pt>
    <dgm:pt modelId="{7E811F7B-7A63-4515-B72C-ABAA86DADA7F}" type="pres">
      <dgm:prSet presAssocID="{B1D81728-308D-4217-B77A-3E01EB10DDC7}" presName="spacer" presStyleCnt="0"/>
      <dgm:spPr/>
    </dgm:pt>
    <dgm:pt modelId="{2EFD1EBD-0A10-40BB-A776-73133C98D31A}" type="pres">
      <dgm:prSet presAssocID="{8FC9FBEA-9B4D-428A-98A2-42D54E1F65D0}" presName="parentText" presStyleLbl="node1" presStyleIdx="3" presStyleCnt="4">
        <dgm:presLayoutVars>
          <dgm:chMax val="0"/>
          <dgm:bulletEnabled val="1"/>
        </dgm:presLayoutVars>
      </dgm:prSet>
      <dgm:spPr/>
      <dgm:t>
        <a:bodyPr/>
        <a:lstStyle/>
        <a:p>
          <a:endParaRPr lang="en-US"/>
        </a:p>
      </dgm:t>
    </dgm:pt>
  </dgm:ptLst>
  <dgm:cxnLst>
    <dgm:cxn modelId="{284E6BDF-579C-42E5-81EF-51226D80084B}" type="presOf" srcId="{34A59385-FFE1-4842-91E4-D72D44C135EE}" destId="{60FF2216-9274-46D8-A288-511737EE44AD}" srcOrd="0" destOrd="0" presId="urn:microsoft.com/office/officeart/2005/8/layout/vList2"/>
    <dgm:cxn modelId="{E5DBA6D9-F4F5-486E-BB26-E143314B3317}" srcId="{A560E3D9-CE9E-48A9-90B3-2490320862A7}" destId="{BECDD656-5B93-4D41-AC6F-F75E4F4992F1}" srcOrd="2" destOrd="0" parTransId="{E7234F24-2021-473C-A87A-D27D7063C548}" sibTransId="{B1D81728-308D-4217-B77A-3E01EB10DDC7}"/>
    <dgm:cxn modelId="{E4D64754-A373-4FCA-B6B8-E5D6B4F1B763}" srcId="{A560E3D9-CE9E-48A9-90B3-2490320862A7}" destId="{8FC9FBEA-9B4D-428A-98A2-42D54E1F65D0}" srcOrd="3" destOrd="0" parTransId="{5A16BA3A-4868-40E5-A224-4A9958FF3611}" sibTransId="{04C6D5C9-B79E-4B94-9373-CA2E22D0C7AF}"/>
    <dgm:cxn modelId="{C6081C98-115C-4249-B464-47DFA9D4CFB2}" srcId="{A560E3D9-CE9E-48A9-90B3-2490320862A7}" destId="{5C630A41-1542-4CDD-A1DC-C60726E7D524}" srcOrd="1" destOrd="0" parTransId="{DBA45B27-B4B3-45B1-8C3C-70FEA9505B26}" sibTransId="{A2E7FECA-5607-4250-90E8-6D767E43687D}"/>
    <dgm:cxn modelId="{8F80F7FA-6D73-453C-A9A5-C4A4CA1B31C3}" type="presOf" srcId="{BECDD656-5B93-4D41-AC6F-F75E4F4992F1}" destId="{53BD03CE-B1AC-46F0-90DF-D923C29BFAF4}" srcOrd="0" destOrd="0" presId="urn:microsoft.com/office/officeart/2005/8/layout/vList2"/>
    <dgm:cxn modelId="{098A8015-82C3-4488-A308-6059F9B25463}" srcId="{A560E3D9-CE9E-48A9-90B3-2490320862A7}" destId="{34A59385-FFE1-4842-91E4-D72D44C135EE}" srcOrd="0" destOrd="0" parTransId="{68723EB7-45FF-4361-8DB4-E85805E31569}" sibTransId="{E324E989-692C-4043-BF11-EAAE9BDA6D67}"/>
    <dgm:cxn modelId="{CA7DFE96-E5EC-4C45-8D21-B3C729297489}" type="presOf" srcId="{8FC9FBEA-9B4D-428A-98A2-42D54E1F65D0}" destId="{2EFD1EBD-0A10-40BB-A776-73133C98D31A}" srcOrd="0" destOrd="0" presId="urn:microsoft.com/office/officeart/2005/8/layout/vList2"/>
    <dgm:cxn modelId="{6D4A3AA6-BFFA-456A-82E1-36D3F9E72194}" type="presOf" srcId="{5C630A41-1542-4CDD-A1DC-C60726E7D524}" destId="{D62B9D3F-A428-4673-B907-515BED66823E}" srcOrd="0" destOrd="0" presId="urn:microsoft.com/office/officeart/2005/8/layout/vList2"/>
    <dgm:cxn modelId="{D82D7084-972A-4625-BF9C-6431F01C3645}" type="presOf" srcId="{A560E3D9-CE9E-48A9-90B3-2490320862A7}" destId="{AF459294-2B76-46FF-AACB-BFA2FDA29F8D}" srcOrd="0" destOrd="0" presId="urn:microsoft.com/office/officeart/2005/8/layout/vList2"/>
    <dgm:cxn modelId="{D8FB1E93-7C02-43A7-A7C3-2D408E1AB807}" type="presParOf" srcId="{AF459294-2B76-46FF-AACB-BFA2FDA29F8D}" destId="{60FF2216-9274-46D8-A288-511737EE44AD}" srcOrd="0" destOrd="0" presId="urn:microsoft.com/office/officeart/2005/8/layout/vList2"/>
    <dgm:cxn modelId="{96E2E044-FC83-45CE-A930-44B6F584F787}" type="presParOf" srcId="{AF459294-2B76-46FF-AACB-BFA2FDA29F8D}" destId="{1098E748-CBC6-412A-944D-C02EA6253646}" srcOrd="1" destOrd="0" presId="urn:microsoft.com/office/officeart/2005/8/layout/vList2"/>
    <dgm:cxn modelId="{F52F53CA-85CC-42DE-978E-E61B98DD3653}" type="presParOf" srcId="{AF459294-2B76-46FF-AACB-BFA2FDA29F8D}" destId="{D62B9D3F-A428-4673-B907-515BED66823E}" srcOrd="2" destOrd="0" presId="urn:microsoft.com/office/officeart/2005/8/layout/vList2"/>
    <dgm:cxn modelId="{83CC0635-1BE9-4DBA-8F54-123C0B752DD8}" type="presParOf" srcId="{AF459294-2B76-46FF-AACB-BFA2FDA29F8D}" destId="{BD68B570-202A-43A2-B217-4E5BC1221953}" srcOrd="3" destOrd="0" presId="urn:microsoft.com/office/officeart/2005/8/layout/vList2"/>
    <dgm:cxn modelId="{AF5D0B97-3F7E-4566-811A-8C20ED970B36}" type="presParOf" srcId="{AF459294-2B76-46FF-AACB-BFA2FDA29F8D}" destId="{53BD03CE-B1AC-46F0-90DF-D923C29BFAF4}" srcOrd="4" destOrd="0" presId="urn:microsoft.com/office/officeart/2005/8/layout/vList2"/>
    <dgm:cxn modelId="{293EFA6F-ACEF-42D5-88D7-FB3A17A0EDE9}" type="presParOf" srcId="{AF459294-2B76-46FF-AACB-BFA2FDA29F8D}" destId="{7E811F7B-7A63-4515-B72C-ABAA86DADA7F}" srcOrd="5" destOrd="0" presId="urn:microsoft.com/office/officeart/2005/8/layout/vList2"/>
    <dgm:cxn modelId="{CACDDC40-D327-4CF9-82A7-10FB42FAAAE5}" type="presParOf" srcId="{AF459294-2B76-46FF-AACB-BFA2FDA29F8D}" destId="{2EFD1EBD-0A10-40BB-A776-73133C98D31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37FF09C-D1A0-4B4D-8552-16EDD7BE388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09DD2B7-0432-46AE-A534-5BBC0B18E437}">
      <dgm:prSet phldrT="[Text]" custT="1"/>
      <dgm:spPr/>
      <dgm:t>
        <a:bodyPr/>
        <a:lstStyle/>
        <a:p>
          <a:r>
            <a:rPr lang="en-US" sz="2400" dirty="0"/>
            <a:t>Carpet</a:t>
          </a:r>
        </a:p>
      </dgm:t>
    </dgm:pt>
    <dgm:pt modelId="{C5D2878B-2C69-48E4-877F-181DFDBCC64A}" type="parTrans" cxnId="{9B8F9CE2-B472-48BB-885C-814CEB6E8BC5}">
      <dgm:prSet/>
      <dgm:spPr/>
      <dgm:t>
        <a:bodyPr/>
        <a:lstStyle/>
        <a:p>
          <a:endParaRPr lang="en-US"/>
        </a:p>
      </dgm:t>
    </dgm:pt>
    <dgm:pt modelId="{393AE94F-A770-4D64-BA30-2EF26EFFD3E4}" type="sibTrans" cxnId="{9B8F9CE2-B472-48BB-885C-814CEB6E8BC5}">
      <dgm:prSet/>
      <dgm:spPr/>
      <dgm:t>
        <a:bodyPr/>
        <a:lstStyle/>
        <a:p>
          <a:endParaRPr lang="en-US"/>
        </a:p>
      </dgm:t>
    </dgm:pt>
    <dgm:pt modelId="{D51D4E0D-BFC4-4C81-A445-C2ADFE17B697}">
      <dgm:prSet phldrT="[Text]" custT="1"/>
      <dgm:spPr/>
      <dgm:t>
        <a:bodyPr/>
        <a:lstStyle/>
        <a:p>
          <a:r>
            <a:rPr lang="en-US" sz="2400" dirty="0"/>
            <a:t>Paint</a:t>
          </a:r>
        </a:p>
      </dgm:t>
    </dgm:pt>
    <dgm:pt modelId="{2FC33887-D77B-4D34-9DDC-3B0B509A75C5}" type="parTrans" cxnId="{68596A13-400A-43FA-B56E-1898AFD30009}">
      <dgm:prSet/>
      <dgm:spPr/>
      <dgm:t>
        <a:bodyPr/>
        <a:lstStyle/>
        <a:p>
          <a:endParaRPr lang="en-US"/>
        </a:p>
      </dgm:t>
    </dgm:pt>
    <dgm:pt modelId="{78A30AAF-1546-4501-A676-A74AF943B3A7}" type="sibTrans" cxnId="{68596A13-400A-43FA-B56E-1898AFD30009}">
      <dgm:prSet/>
      <dgm:spPr/>
      <dgm:t>
        <a:bodyPr/>
        <a:lstStyle/>
        <a:p>
          <a:endParaRPr lang="en-US"/>
        </a:p>
      </dgm:t>
    </dgm:pt>
    <dgm:pt modelId="{F69BDFBC-908F-48ED-A371-F03C44327F4E}">
      <dgm:prSet phldrT="[Text]" custT="1"/>
      <dgm:spPr/>
      <dgm:t>
        <a:bodyPr/>
        <a:lstStyle/>
        <a:p>
          <a:r>
            <a:rPr lang="en-US" sz="2400" dirty="0"/>
            <a:t>Laminated wood</a:t>
          </a:r>
        </a:p>
      </dgm:t>
    </dgm:pt>
    <dgm:pt modelId="{650069AE-6483-49DA-A21D-0A4FA6A0DCDC}" type="parTrans" cxnId="{FEB10C7F-D175-4EDF-BCF7-8743F9D6099F}">
      <dgm:prSet/>
      <dgm:spPr/>
      <dgm:t>
        <a:bodyPr/>
        <a:lstStyle/>
        <a:p>
          <a:endParaRPr lang="en-US"/>
        </a:p>
      </dgm:t>
    </dgm:pt>
    <dgm:pt modelId="{8153FBEC-B12F-4AE3-8450-1A16954E2408}" type="sibTrans" cxnId="{FEB10C7F-D175-4EDF-BCF7-8743F9D6099F}">
      <dgm:prSet/>
      <dgm:spPr/>
      <dgm:t>
        <a:bodyPr/>
        <a:lstStyle/>
        <a:p>
          <a:endParaRPr lang="en-US"/>
        </a:p>
      </dgm:t>
    </dgm:pt>
    <dgm:pt modelId="{B95ECB9E-16BC-4C0B-94C0-2E0BB59EB86A}">
      <dgm:prSet phldrT="[Text]" custT="1"/>
      <dgm:spPr/>
      <dgm:t>
        <a:bodyPr/>
        <a:lstStyle/>
        <a:p>
          <a:r>
            <a:rPr lang="en-US" sz="2400" dirty="0"/>
            <a:t>Vinyl</a:t>
          </a:r>
        </a:p>
      </dgm:t>
    </dgm:pt>
    <dgm:pt modelId="{CB1A54FD-2DD5-4A3B-B352-7B3E19C0A728}" type="parTrans" cxnId="{C635CF75-D313-4344-A253-54E17B4F61E8}">
      <dgm:prSet/>
      <dgm:spPr/>
      <dgm:t>
        <a:bodyPr/>
        <a:lstStyle/>
        <a:p>
          <a:endParaRPr lang="en-US"/>
        </a:p>
      </dgm:t>
    </dgm:pt>
    <dgm:pt modelId="{BC52C16D-BAD4-4A2F-8BF0-F68EE2ED543F}" type="sibTrans" cxnId="{C635CF75-D313-4344-A253-54E17B4F61E8}">
      <dgm:prSet/>
      <dgm:spPr/>
      <dgm:t>
        <a:bodyPr/>
        <a:lstStyle/>
        <a:p>
          <a:endParaRPr lang="en-US"/>
        </a:p>
      </dgm:t>
    </dgm:pt>
    <dgm:pt modelId="{9DD04E4F-CE14-4749-9C53-F35A88BF20A7}">
      <dgm:prSet phldrT="[Text]" custT="1"/>
      <dgm:spPr>
        <a:solidFill>
          <a:schemeClr val="accent6">
            <a:lumMod val="75000"/>
          </a:schemeClr>
        </a:solidFill>
      </dgm:spPr>
      <dgm:t>
        <a:bodyPr/>
        <a:lstStyle/>
        <a:p>
          <a:r>
            <a:rPr lang="en-US" sz="2400" dirty="0"/>
            <a:t>Ceramic tile</a:t>
          </a:r>
        </a:p>
      </dgm:t>
    </dgm:pt>
    <dgm:pt modelId="{F527DA92-5E48-44C1-AD16-40CC7A9BCB6E}" type="parTrans" cxnId="{82C79CCE-2150-4DBA-A409-96D654B6A8F4}">
      <dgm:prSet/>
      <dgm:spPr/>
      <dgm:t>
        <a:bodyPr/>
        <a:lstStyle/>
        <a:p>
          <a:endParaRPr lang="en-US"/>
        </a:p>
      </dgm:t>
    </dgm:pt>
    <dgm:pt modelId="{2C0846E8-3C5A-4D00-BF9F-E19B21E37A58}" type="sibTrans" cxnId="{82C79CCE-2150-4DBA-A409-96D654B6A8F4}">
      <dgm:prSet/>
      <dgm:spPr/>
      <dgm:t>
        <a:bodyPr/>
        <a:lstStyle/>
        <a:p>
          <a:endParaRPr lang="en-US"/>
        </a:p>
      </dgm:t>
    </dgm:pt>
    <dgm:pt modelId="{2B89874A-4705-4039-A55D-099C4D1BCEA7}" type="pres">
      <dgm:prSet presAssocID="{737FF09C-D1A0-4B4D-8552-16EDD7BE3880}" presName="diagram" presStyleCnt="0">
        <dgm:presLayoutVars>
          <dgm:dir/>
          <dgm:resizeHandles val="exact"/>
        </dgm:presLayoutVars>
      </dgm:prSet>
      <dgm:spPr/>
      <dgm:t>
        <a:bodyPr/>
        <a:lstStyle/>
        <a:p>
          <a:endParaRPr lang="en-US"/>
        </a:p>
      </dgm:t>
    </dgm:pt>
    <dgm:pt modelId="{FFDE9C87-7ACA-4D94-9EFF-643C83C8CF65}" type="pres">
      <dgm:prSet presAssocID="{909DD2B7-0432-46AE-A534-5BBC0B18E437}" presName="node" presStyleLbl="node1" presStyleIdx="0" presStyleCnt="5">
        <dgm:presLayoutVars>
          <dgm:bulletEnabled val="1"/>
        </dgm:presLayoutVars>
      </dgm:prSet>
      <dgm:spPr/>
      <dgm:t>
        <a:bodyPr/>
        <a:lstStyle/>
        <a:p>
          <a:endParaRPr lang="en-US"/>
        </a:p>
      </dgm:t>
    </dgm:pt>
    <dgm:pt modelId="{93391AE8-A3DD-4FF6-8A70-765603A1F145}" type="pres">
      <dgm:prSet presAssocID="{393AE94F-A770-4D64-BA30-2EF26EFFD3E4}" presName="sibTrans" presStyleCnt="0"/>
      <dgm:spPr/>
    </dgm:pt>
    <dgm:pt modelId="{26360546-3BB9-4DE9-AB3A-3F4AA5F3AA19}" type="pres">
      <dgm:prSet presAssocID="{D51D4E0D-BFC4-4C81-A445-C2ADFE17B697}" presName="node" presStyleLbl="node1" presStyleIdx="1" presStyleCnt="5">
        <dgm:presLayoutVars>
          <dgm:bulletEnabled val="1"/>
        </dgm:presLayoutVars>
      </dgm:prSet>
      <dgm:spPr/>
      <dgm:t>
        <a:bodyPr/>
        <a:lstStyle/>
        <a:p>
          <a:endParaRPr lang="en-US"/>
        </a:p>
      </dgm:t>
    </dgm:pt>
    <dgm:pt modelId="{4FCD42D4-FEDE-4577-BCFA-CE7A13DC35AE}" type="pres">
      <dgm:prSet presAssocID="{78A30AAF-1546-4501-A676-A74AF943B3A7}" presName="sibTrans" presStyleCnt="0"/>
      <dgm:spPr/>
    </dgm:pt>
    <dgm:pt modelId="{972847E6-0614-43F6-B5DD-34DA39696C38}" type="pres">
      <dgm:prSet presAssocID="{F69BDFBC-908F-48ED-A371-F03C44327F4E}" presName="node" presStyleLbl="node1" presStyleIdx="2" presStyleCnt="5">
        <dgm:presLayoutVars>
          <dgm:bulletEnabled val="1"/>
        </dgm:presLayoutVars>
      </dgm:prSet>
      <dgm:spPr/>
      <dgm:t>
        <a:bodyPr/>
        <a:lstStyle/>
        <a:p>
          <a:endParaRPr lang="en-US"/>
        </a:p>
      </dgm:t>
    </dgm:pt>
    <dgm:pt modelId="{193511FB-088C-4EC0-9AD5-BB5C6B94F081}" type="pres">
      <dgm:prSet presAssocID="{8153FBEC-B12F-4AE3-8450-1A16954E2408}" presName="sibTrans" presStyleCnt="0"/>
      <dgm:spPr/>
    </dgm:pt>
    <dgm:pt modelId="{D55665BD-1635-4FFB-A99F-0634D9776EF6}" type="pres">
      <dgm:prSet presAssocID="{B95ECB9E-16BC-4C0B-94C0-2E0BB59EB86A}" presName="node" presStyleLbl="node1" presStyleIdx="3" presStyleCnt="5">
        <dgm:presLayoutVars>
          <dgm:bulletEnabled val="1"/>
        </dgm:presLayoutVars>
      </dgm:prSet>
      <dgm:spPr/>
      <dgm:t>
        <a:bodyPr/>
        <a:lstStyle/>
        <a:p>
          <a:endParaRPr lang="en-US"/>
        </a:p>
      </dgm:t>
    </dgm:pt>
    <dgm:pt modelId="{0BC42496-EFD9-4540-AA6C-57FC114ACB4C}" type="pres">
      <dgm:prSet presAssocID="{BC52C16D-BAD4-4A2F-8BF0-F68EE2ED543F}" presName="sibTrans" presStyleCnt="0"/>
      <dgm:spPr/>
    </dgm:pt>
    <dgm:pt modelId="{750F9F39-ABA9-4F00-B557-D857E7D3606C}" type="pres">
      <dgm:prSet presAssocID="{9DD04E4F-CE14-4749-9C53-F35A88BF20A7}" presName="node" presStyleLbl="node1" presStyleIdx="4" presStyleCnt="5">
        <dgm:presLayoutVars>
          <dgm:bulletEnabled val="1"/>
        </dgm:presLayoutVars>
      </dgm:prSet>
      <dgm:spPr/>
      <dgm:t>
        <a:bodyPr/>
        <a:lstStyle/>
        <a:p>
          <a:endParaRPr lang="en-US"/>
        </a:p>
      </dgm:t>
    </dgm:pt>
  </dgm:ptLst>
  <dgm:cxnLst>
    <dgm:cxn modelId="{BAF36E5B-5554-43E3-A829-F5348B75F35F}" type="presOf" srcId="{9DD04E4F-CE14-4749-9C53-F35A88BF20A7}" destId="{750F9F39-ABA9-4F00-B557-D857E7D3606C}" srcOrd="0" destOrd="0" presId="urn:microsoft.com/office/officeart/2005/8/layout/default"/>
    <dgm:cxn modelId="{CF02777E-740C-40FE-841A-6A509BE05205}" type="presOf" srcId="{909DD2B7-0432-46AE-A534-5BBC0B18E437}" destId="{FFDE9C87-7ACA-4D94-9EFF-643C83C8CF65}" srcOrd="0" destOrd="0" presId="urn:microsoft.com/office/officeart/2005/8/layout/default"/>
    <dgm:cxn modelId="{D6335E6F-323D-42D6-BD76-3FA4A1DDF3F4}" type="presOf" srcId="{D51D4E0D-BFC4-4C81-A445-C2ADFE17B697}" destId="{26360546-3BB9-4DE9-AB3A-3F4AA5F3AA19}" srcOrd="0" destOrd="0" presId="urn:microsoft.com/office/officeart/2005/8/layout/default"/>
    <dgm:cxn modelId="{E27A671D-ABBC-4D85-86C8-A33D99885F02}" type="presOf" srcId="{B95ECB9E-16BC-4C0B-94C0-2E0BB59EB86A}" destId="{D55665BD-1635-4FFB-A99F-0634D9776EF6}" srcOrd="0" destOrd="0" presId="urn:microsoft.com/office/officeart/2005/8/layout/default"/>
    <dgm:cxn modelId="{C635CF75-D313-4344-A253-54E17B4F61E8}" srcId="{737FF09C-D1A0-4B4D-8552-16EDD7BE3880}" destId="{B95ECB9E-16BC-4C0B-94C0-2E0BB59EB86A}" srcOrd="3" destOrd="0" parTransId="{CB1A54FD-2DD5-4A3B-B352-7B3E19C0A728}" sibTransId="{BC52C16D-BAD4-4A2F-8BF0-F68EE2ED543F}"/>
    <dgm:cxn modelId="{F8B19074-8089-4768-9990-4E1FCA30E439}" type="presOf" srcId="{737FF09C-D1A0-4B4D-8552-16EDD7BE3880}" destId="{2B89874A-4705-4039-A55D-099C4D1BCEA7}" srcOrd="0" destOrd="0" presId="urn:microsoft.com/office/officeart/2005/8/layout/default"/>
    <dgm:cxn modelId="{68596A13-400A-43FA-B56E-1898AFD30009}" srcId="{737FF09C-D1A0-4B4D-8552-16EDD7BE3880}" destId="{D51D4E0D-BFC4-4C81-A445-C2ADFE17B697}" srcOrd="1" destOrd="0" parTransId="{2FC33887-D77B-4D34-9DDC-3B0B509A75C5}" sibTransId="{78A30AAF-1546-4501-A676-A74AF943B3A7}"/>
    <dgm:cxn modelId="{9B8F9CE2-B472-48BB-885C-814CEB6E8BC5}" srcId="{737FF09C-D1A0-4B4D-8552-16EDD7BE3880}" destId="{909DD2B7-0432-46AE-A534-5BBC0B18E437}" srcOrd="0" destOrd="0" parTransId="{C5D2878B-2C69-48E4-877F-181DFDBCC64A}" sibTransId="{393AE94F-A770-4D64-BA30-2EF26EFFD3E4}"/>
    <dgm:cxn modelId="{FEB10C7F-D175-4EDF-BCF7-8743F9D6099F}" srcId="{737FF09C-D1A0-4B4D-8552-16EDD7BE3880}" destId="{F69BDFBC-908F-48ED-A371-F03C44327F4E}" srcOrd="2" destOrd="0" parTransId="{650069AE-6483-49DA-A21D-0A4FA6A0DCDC}" sibTransId="{8153FBEC-B12F-4AE3-8450-1A16954E2408}"/>
    <dgm:cxn modelId="{82C79CCE-2150-4DBA-A409-96D654B6A8F4}" srcId="{737FF09C-D1A0-4B4D-8552-16EDD7BE3880}" destId="{9DD04E4F-CE14-4749-9C53-F35A88BF20A7}" srcOrd="4" destOrd="0" parTransId="{F527DA92-5E48-44C1-AD16-40CC7A9BCB6E}" sibTransId="{2C0846E8-3C5A-4D00-BF9F-E19B21E37A58}"/>
    <dgm:cxn modelId="{1F5CDEC0-115B-464E-A7F8-C34F0F4488F3}" type="presOf" srcId="{F69BDFBC-908F-48ED-A371-F03C44327F4E}" destId="{972847E6-0614-43F6-B5DD-34DA39696C38}" srcOrd="0" destOrd="0" presId="urn:microsoft.com/office/officeart/2005/8/layout/default"/>
    <dgm:cxn modelId="{C54FF33A-971E-4C2A-AEF0-125E74CE9AB2}" type="presParOf" srcId="{2B89874A-4705-4039-A55D-099C4D1BCEA7}" destId="{FFDE9C87-7ACA-4D94-9EFF-643C83C8CF65}" srcOrd="0" destOrd="0" presId="urn:microsoft.com/office/officeart/2005/8/layout/default"/>
    <dgm:cxn modelId="{D36ABAEE-DE68-4C07-BC19-36A814A0B004}" type="presParOf" srcId="{2B89874A-4705-4039-A55D-099C4D1BCEA7}" destId="{93391AE8-A3DD-4FF6-8A70-765603A1F145}" srcOrd="1" destOrd="0" presId="urn:microsoft.com/office/officeart/2005/8/layout/default"/>
    <dgm:cxn modelId="{D6324F17-6928-4209-AEBC-089FC18B45A3}" type="presParOf" srcId="{2B89874A-4705-4039-A55D-099C4D1BCEA7}" destId="{26360546-3BB9-4DE9-AB3A-3F4AA5F3AA19}" srcOrd="2" destOrd="0" presId="urn:microsoft.com/office/officeart/2005/8/layout/default"/>
    <dgm:cxn modelId="{3B09CDFC-6661-4D80-B146-AD4EC72FB8A3}" type="presParOf" srcId="{2B89874A-4705-4039-A55D-099C4D1BCEA7}" destId="{4FCD42D4-FEDE-4577-BCFA-CE7A13DC35AE}" srcOrd="3" destOrd="0" presId="urn:microsoft.com/office/officeart/2005/8/layout/default"/>
    <dgm:cxn modelId="{C95F4074-1485-4B36-8A03-E853E54090CC}" type="presParOf" srcId="{2B89874A-4705-4039-A55D-099C4D1BCEA7}" destId="{972847E6-0614-43F6-B5DD-34DA39696C38}" srcOrd="4" destOrd="0" presId="urn:microsoft.com/office/officeart/2005/8/layout/default"/>
    <dgm:cxn modelId="{FCB3CF8B-091E-4DD2-BE22-82739F788ADC}" type="presParOf" srcId="{2B89874A-4705-4039-A55D-099C4D1BCEA7}" destId="{193511FB-088C-4EC0-9AD5-BB5C6B94F081}" srcOrd="5" destOrd="0" presId="urn:microsoft.com/office/officeart/2005/8/layout/default"/>
    <dgm:cxn modelId="{5180E5EA-0DF0-465F-A3CF-54964156226E}" type="presParOf" srcId="{2B89874A-4705-4039-A55D-099C4D1BCEA7}" destId="{D55665BD-1635-4FFB-A99F-0634D9776EF6}" srcOrd="6" destOrd="0" presId="urn:microsoft.com/office/officeart/2005/8/layout/default"/>
    <dgm:cxn modelId="{25CE7C42-C3CE-4A50-B7DB-170BB272AE7B}" type="presParOf" srcId="{2B89874A-4705-4039-A55D-099C4D1BCEA7}" destId="{0BC42496-EFD9-4540-AA6C-57FC114ACB4C}" srcOrd="7" destOrd="0" presId="urn:microsoft.com/office/officeart/2005/8/layout/default"/>
    <dgm:cxn modelId="{2DCE247C-3E40-4387-A876-C778E0D397BD}" type="presParOf" srcId="{2B89874A-4705-4039-A55D-099C4D1BCEA7}" destId="{750F9F39-ABA9-4F00-B557-D857E7D3606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5AFD215-9196-4BF7-A8D2-6CBBA112F201}"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C5AF84C5-2827-4F22-A07D-14ABA8A9B2F0}">
      <dgm:prSet phldrT="[Text]" custT="1"/>
      <dgm:spPr/>
      <dgm:t>
        <a:bodyPr/>
        <a:lstStyle/>
        <a:p>
          <a:r>
            <a:rPr lang="en-US" sz="2000" dirty="0" smtClean="0"/>
            <a:t>Fire </a:t>
          </a:r>
          <a:r>
            <a:rPr lang="en-US" sz="2000" dirty="0"/>
            <a:t>resistance of a floor assembly plays a primary role in </a:t>
          </a:r>
          <a:r>
            <a:rPr lang="en-US" sz="2000" dirty="0" smtClean="0"/>
            <a:t>preventing vertical </a:t>
          </a:r>
          <a:r>
            <a:rPr lang="en-US" sz="2000" dirty="0"/>
            <a:t>spread of fire and products of combustion through a building</a:t>
          </a:r>
        </a:p>
      </dgm:t>
    </dgm:pt>
    <dgm:pt modelId="{44157F34-95FA-44E1-B935-C34BD8CFF2AF}" type="parTrans" cxnId="{BCAFD0A1-B85E-4466-A31C-7C517EADA591}">
      <dgm:prSet/>
      <dgm:spPr/>
      <dgm:t>
        <a:bodyPr/>
        <a:lstStyle/>
        <a:p>
          <a:endParaRPr lang="en-US"/>
        </a:p>
      </dgm:t>
    </dgm:pt>
    <dgm:pt modelId="{C75527F3-C141-4D09-88FD-8ED8D12333C6}" type="sibTrans" cxnId="{BCAFD0A1-B85E-4466-A31C-7C517EADA591}">
      <dgm:prSet/>
      <dgm:spPr/>
      <dgm:t>
        <a:bodyPr/>
        <a:lstStyle/>
        <a:p>
          <a:endParaRPr lang="en-US"/>
        </a:p>
      </dgm:t>
    </dgm:pt>
    <dgm:pt modelId="{875DCD69-9D48-4018-AFEE-BE927BDA2CC8}">
      <dgm:prSet phldrT="[Text]" custT="1"/>
      <dgm:spPr/>
      <dgm:t>
        <a:bodyPr/>
        <a:lstStyle/>
        <a:p>
          <a:r>
            <a:rPr lang="en-US" sz="2000" dirty="0"/>
            <a:t>Building codes require fire-resistive enclosures around vertical penetrations of floors like elevator shafts, stairwells, and service shafts</a:t>
          </a:r>
        </a:p>
      </dgm:t>
    </dgm:pt>
    <dgm:pt modelId="{89B56607-5C8C-4BD9-914E-C58B1B7ED7B7}" type="parTrans" cxnId="{5A984B98-5717-464C-9E0D-F811B3F18B4E}">
      <dgm:prSet/>
      <dgm:spPr/>
      <dgm:t>
        <a:bodyPr/>
        <a:lstStyle/>
        <a:p>
          <a:endParaRPr lang="en-US"/>
        </a:p>
      </dgm:t>
    </dgm:pt>
    <dgm:pt modelId="{6517E1A6-A1ED-4E4B-BA21-5A1E41DB0E4F}" type="sibTrans" cxnId="{5A984B98-5717-464C-9E0D-F811B3F18B4E}">
      <dgm:prSet/>
      <dgm:spPr/>
      <dgm:t>
        <a:bodyPr/>
        <a:lstStyle/>
        <a:p>
          <a:endParaRPr lang="en-US"/>
        </a:p>
      </dgm:t>
    </dgm:pt>
    <dgm:pt modelId="{B670A658-6B41-4046-8661-27A295157D23}">
      <dgm:prSet phldrT="[Text]" custT="1"/>
      <dgm:spPr/>
      <dgm:t>
        <a:bodyPr/>
        <a:lstStyle/>
        <a:p>
          <a:r>
            <a:rPr lang="en-US" sz="2000" dirty="0"/>
            <a:t>Frequently desirable to have communicating openings between floors</a:t>
          </a:r>
        </a:p>
      </dgm:t>
    </dgm:pt>
    <dgm:pt modelId="{21DF8294-6D82-4A8A-9955-A78767C82A50}" type="parTrans" cxnId="{7AC76CA0-6231-40CF-B2F8-EB93045206CA}">
      <dgm:prSet/>
      <dgm:spPr/>
      <dgm:t>
        <a:bodyPr/>
        <a:lstStyle/>
        <a:p>
          <a:endParaRPr lang="en-US"/>
        </a:p>
      </dgm:t>
    </dgm:pt>
    <dgm:pt modelId="{60F80FCC-B5C9-467F-AEF9-E860CD3E1A99}" type="sibTrans" cxnId="{7AC76CA0-6231-40CF-B2F8-EB93045206CA}">
      <dgm:prSet/>
      <dgm:spPr/>
      <dgm:t>
        <a:bodyPr/>
        <a:lstStyle/>
        <a:p>
          <a:endParaRPr lang="en-US"/>
        </a:p>
      </dgm:t>
    </dgm:pt>
    <dgm:pt modelId="{E3048D04-C5A1-41C4-9A45-78FE0B48A661}">
      <dgm:prSet phldrT="[Text]" custT="1"/>
      <dgm:spPr>
        <a:solidFill>
          <a:schemeClr val="accent6">
            <a:lumMod val="75000"/>
          </a:schemeClr>
        </a:solidFill>
      </dgm:spPr>
      <dgm:t>
        <a:bodyPr/>
        <a:lstStyle/>
        <a:p>
          <a:r>
            <a:rPr lang="en-US" sz="2000" dirty="0"/>
            <a:t>Includes atriums, convenience stairs, escalator openings, covered malls</a:t>
          </a:r>
        </a:p>
      </dgm:t>
    </dgm:pt>
    <dgm:pt modelId="{FA9721B3-8AAA-4CD6-812A-96655885E97A}" type="parTrans" cxnId="{70A811A6-4F67-4376-9E61-1CBBC410E7A8}">
      <dgm:prSet/>
      <dgm:spPr/>
      <dgm:t>
        <a:bodyPr/>
        <a:lstStyle/>
        <a:p>
          <a:endParaRPr lang="en-US"/>
        </a:p>
      </dgm:t>
    </dgm:pt>
    <dgm:pt modelId="{5E7D4790-79E0-41E6-903D-23FD3F9868FD}" type="sibTrans" cxnId="{70A811A6-4F67-4376-9E61-1CBBC410E7A8}">
      <dgm:prSet/>
      <dgm:spPr/>
      <dgm:t>
        <a:bodyPr/>
        <a:lstStyle/>
        <a:p>
          <a:endParaRPr lang="en-US"/>
        </a:p>
      </dgm:t>
    </dgm:pt>
    <dgm:pt modelId="{38FB5AE2-F9FE-4AF9-AC83-D617F6E151FC}">
      <dgm:prSet phldrT="[Text]" custT="1"/>
      <dgm:spPr>
        <a:solidFill>
          <a:schemeClr val="accent6">
            <a:lumMod val="50000"/>
          </a:schemeClr>
        </a:solidFill>
      </dgm:spPr>
      <dgm:t>
        <a:bodyPr/>
        <a:lstStyle/>
        <a:p>
          <a:r>
            <a:rPr lang="en-US" sz="2000" dirty="0"/>
            <a:t>Ideally, vertical openings should be enclosed</a:t>
          </a:r>
        </a:p>
      </dgm:t>
    </dgm:pt>
    <dgm:pt modelId="{0DE1652D-4717-4C1B-8396-1F8BD7559BD7}" type="parTrans" cxnId="{BD9B16C1-5E35-465F-B130-031B4A5A0AB2}">
      <dgm:prSet/>
      <dgm:spPr/>
      <dgm:t>
        <a:bodyPr/>
        <a:lstStyle/>
        <a:p>
          <a:endParaRPr lang="en-US"/>
        </a:p>
      </dgm:t>
    </dgm:pt>
    <dgm:pt modelId="{B354DEEA-A959-4EC5-AB8D-61418AD0E264}" type="sibTrans" cxnId="{BD9B16C1-5E35-465F-B130-031B4A5A0AB2}">
      <dgm:prSet/>
      <dgm:spPr/>
      <dgm:t>
        <a:bodyPr/>
        <a:lstStyle/>
        <a:p>
          <a:endParaRPr lang="en-US"/>
        </a:p>
      </dgm:t>
    </dgm:pt>
    <dgm:pt modelId="{52296F87-AA5B-43A2-BB61-5BF8D4876CFE}" type="pres">
      <dgm:prSet presAssocID="{35AFD215-9196-4BF7-A8D2-6CBBA112F201}" presName="linear" presStyleCnt="0">
        <dgm:presLayoutVars>
          <dgm:animLvl val="lvl"/>
          <dgm:resizeHandles val="exact"/>
        </dgm:presLayoutVars>
      </dgm:prSet>
      <dgm:spPr/>
      <dgm:t>
        <a:bodyPr/>
        <a:lstStyle/>
        <a:p>
          <a:endParaRPr lang="en-US"/>
        </a:p>
      </dgm:t>
    </dgm:pt>
    <dgm:pt modelId="{5D3269CF-8D29-490F-BD56-A4C91A660625}" type="pres">
      <dgm:prSet presAssocID="{C5AF84C5-2827-4F22-A07D-14ABA8A9B2F0}" presName="parentText" presStyleLbl="node1" presStyleIdx="0" presStyleCnt="5" custLinFactY="-2137" custLinFactNeighborY="-100000">
        <dgm:presLayoutVars>
          <dgm:chMax val="0"/>
          <dgm:bulletEnabled val="1"/>
        </dgm:presLayoutVars>
      </dgm:prSet>
      <dgm:spPr/>
      <dgm:t>
        <a:bodyPr/>
        <a:lstStyle/>
        <a:p>
          <a:endParaRPr lang="en-US"/>
        </a:p>
      </dgm:t>
    </dgm:pt>
    <dgm:pt modelId="{D566C985-7294-4ED1-B087-1322DBC722F6}" type="pres">
      <dgm:prSet presAssocID="{C75527F3-C141-4D09-88FD-8ED8D12333C6}" presName="spacer" presStyleCnt="0"/>
      <dgm:spPr/>
    </dgm:pt>
    <dgm:pt modelId="{28A54444-B6A5-41A0-9C37-C3DF5E86A04D}" type="pres">
      <dgm:prSet presAssocID="{875DCD69-9D48-4018-AFEE-BE927BDA2CC8}" presName="parentText" presStyleLbl="node1" presStyleIdx="1" presStyleCnt="5" custLinFactY="-1551" custLinFactNeighborY="-100000">
        <dgm:presLayoutVars>
          <dgm:chMax val="0"/>
          <dgm:bulletEnabled val="1"/>
        </dgm:presLayoutVars>
      </dgm:prSet>
      <dgm:spPr/>
      <dgm:t>
        <a:bodyPr/>
        <a:lstStyle/>
        <a:p>
          <a:endParaRPr lang="en-US"/>
        </a:p>
      </dgm:t>
    </dgm:pt>
    <dgm:pt modelId="{C2E4A2AF-8A27-4F81-A9F3-925FF28D6685}" type="pres">
      <dgm:prSet presAssocID="{6517E1A6-A1ED-4E4B-BA21-5A1E41DB0E4F}" presName="spacer" presStyleCnt="0"/>
      <dgm:spPr/>
    </dgm:pt>
    <dgm:pt modelId="{547AB253-A82A-4F00-B67A-63A2F09BE8B3}" type="pres">
      <dgm:prSet presAssocID="{B670A658-6B41-4046-8661-27A295157D23}" presName="parentText" presStyleLbl="node1" presStyleIdx="2" presStyleCnt="5" custLinFactY="-965" custLinFactNeighborY="-100000">
        <dgm:presLayoutVars>
          <dgm:chMax val="0"/>
          <dgm:bulletEnabled val="1"/>
        </dgm:presLayoutVars>
      </dgm:prSet>
      <dgm:spPr/>
      <dgm:t>
        <a:bodyPr/>
        <a:lstStyle/>
        <a:p>
          <a:endParaRPr lang="en-US"/>
        </a:p>
      </dgm:t>
    </dgm:pt>
    <dgm:pt modelId="{2165436A-6F63-454A-AFD5-BF7C417C9B0D}" type="pres">
      <dgm:prSet presAssocID="{60F80FCC-B5C9-467F-AEF9-E860CD3E1A99}" presName="spacer" presStyleCnt="0"/>
      <dgm:spPr/>
    </dgm:pt>
    <dgm:pt modelId="{8768FC66-047B-4D40-8699-7A1F800416F9}" type="pres">
      <dgm:prSet presAssocID="{E3048D04-C5A1-41C4-9A45-78FE0B48A661}" presName="parentText" presStyleLbl="node1" presStyleIdx="3" presStyleCnt="5" custLinFactY="-378" custLinFactNeighborY="-100000">
        <dgm:presLayoutVars>
          <dgm:chMax val="0"/>
          <dgm:bulletEnabled val="1"/>
        </dgm:presLayoutVars>
      </dgm:prSet>
      <dgm:spPr/>
      <dgm:t>
        <a:bodyPr/>
        <a:lstStyle/>
        <a:p>
          <a:endParaRPr lang="en-US"/>
        </a:p>
      </dgm:t>
    </dgm:pt>
    <dgm:pt modelId="{827B2CA5-D5F3-4FA8-A7C6-E1ACE1D18244}" type="pres">
      <dgm:prSet presAssocID="{5E7D4790-79E0-41E6-903D-23FD3F9868FD}" presName="spacer" presStyleCnt="0"/>
      <dgm:spPr/>
    </dgm:pt>
    <dgm:pt modelId="{E191E602-AA1E-4272-BB26-5A15DA0A9278}" type="pres">
      <dgm:prSet presAssocID="{38FB5AE2-F9FE-4AF9-AC83-D617F6E151FC}" presName="parentText" presStyleLbl="node1" presStyleIdx="4" presStyleCnt="5" custLinFactNeighborY="-88191">
        <dgm:presLayoutVars>
          <dgm:chMax val="0"/>
          <dgm:bulletEnabled val="1"/>
        </dgm:presLayoutVars>
      </dgm:prSet>
      <dgm:spPr/>
      <dgm:t>
        <a:bodyPr/>
        <a:lstStyle/>
        <a:p>
          <a:endParaRPr lang="en-US"/>
        </a:p>
      </dgm:t>
    </dgm:pt>
  </dgm:ptLst>
  <dgm:cxnLst>
    <dgm:cxn modelId="{9C918870-B8E6-4D58-87C1-D0C4F3D7AEBC}" type="presOf" srcId="{E3048D04-C5A1-41C4-9A45-78FE0B48A661}" destId="{8768FC66-047B-4D40-8699-7A1F800416F9}" srcOrd="0" destOrd="0" presId="urn:microsoft.com/office/officeart/2005/8/layout/vList2"/>
    <dgm:cxn modelId="{BCAFD0A1-B85E-4466-A31C-7C517EADA591}" srcId="{35AFD215-9196-4BF7-A8D2-6CBBA112F201}" destId="{C5AF84C5-2827-4F22-A07D-14ABA8A9B2F0}" srcOrd="0" destOrd="0" parTransId="{44157F34-95FA-44E1-B935-C34BD8CFF2AF}" sibTransId="{C75527F3-C141-4D09-88FD-8ED8D12333C6}"/>
    <dgm:cxn modelId="{A82E8CCA-B3DD-4168-AD4B-789F42D06CC5}" type="presOf" srcId="{38FB5AE2-F9FE-4AF9-AC83-D617F6E151FC}" destId="{E191E602-AA1E-4272-BB26-5A15DA0A9278}" srcOrd="0" destOrd="0" presId="urn:microsoft.com/office/officeart/2005/8/layout/vList2"/>
    <dgm:cxn modelId="{5A984B98-5717-464C-9E0D-F811B3F18B4E}" srcId="{35AFD215-9196-4BF7-A8D2-6CBBA112F201}" destId="{875DCD69-9D48-4018-AFEE-BE927BDA2CC8}" srcOrd="1" destOrd="0" parTransId="{89B56607-5C8C-4BD9-914E-C58B1B7ED7B7}" sibTransId="{6517E1A6-A1ED-4E4B-BA21-5A1E41DB0E4F}"/>
    <dgm:cxn modelId="{7AC76CA0-6231-40CF-B2F8-EB93045206CA}" srcId="{35AFD215-9196-4BF7-A8D2-6CBBA112F201}" destId="{B670A658-6B41-4046-8661-27A295157D23}" srcOrd="2" destOrd="0" parTransId="{21DF8294-6D82-4A8A-9955-A78767C82A50}" sibTransId="{60F80FCC-B5C9-467F-AEF9-E860CD3E1A99}"/>
    <dgm:cxn modelId="{7C0E6321-67BE-4315-A841-9802732A849B}" type="presOf" srcId="{B670A658-6B41-4046-8661-27A295157D23}" destId="{547AB253-A82A-4F00-B67A-63A2F09BE8B3}" srcOrd="0" destOrd="0" presId="urn:microsoft.com/office/officeart/2005/8/layout/vList2"/>
    <dgm:cxn modelId="{CACBB155-CBEF-4DE2-94DE-F45F64DA9DCB}" type="presOf" srcId="{C5AF84C5-2827-4F22-A07D-14ABA8A9B2F0}" destId="{5D3269CF-8D29-490F-BD56-A4C91A660625}" srcOrd="0" destOrd="0" presId="urn:microsoft.com/office/officeart/2005/8/layout/vList2"/>
    <dgm:cxn modelId="{BD9B16C1-5E35-465F-B130-031B4A5A0AB2}" srcId="{35AFD215-9196-4BF7-A8D2-6CBBA112F201}" destId="{38FB5AE2-F9FE-4AF9-AC83-D617F6E151FC}" srcOrd="4" destOrd="0" parTransId="{0DE1652D-4717-4C1B-8396-1F8BD7559BD7}" sibTransId="{B354DEEA-A959-4EC5-AB8D-61418AD0E264}"/>
    <dgm:cxn modelId="{70A811A6-4F67-4376-9E61-1CBBC410E7A8}" srcId="{35AFD215-9196-4BF7-A8D2-6CBBA112F201}" destId="{E3048D04-C5A1-41C4-9A45-78FE0B48A661}" srcOrd="3" destOrd="0" parTransId="{FA9721B3-8AAA-4CD6-812A-96655885E97A}" sibTransId="{5E7D4790-79E0-41E6-903D-23FD3F9868FD}"/>
    <dgm:cxn modelId="{8CD06DA8-5050-4626-AAD6-F140542E05CC}" type="presOf" srcId="{35AFD215-9196-4BF7-A8D2-6CBBA112F201}" destId="{52296F87-AA5B-43A2-BB61-5BF8D4876CFE}" srcOrd="0" destOrd="0" presId="urn:microsoft.com/office/officeart/2005/8/layout/vList2"/>
    <dgm:cxn modelId="{498837C5-D83B-4BE6-9AE0-8BC897AF0D8B}" type="presOf" srcId="{875DCD69-9D48-4018-AFEE-BE927BDA2CC8}" destId="{28A54444-B6A5-41A0-9C37-C3DF5E86A04D}" srcOrd="0" destOrd="0" presId="urn:microsoft.com/office/officeart/2005/8/layout/vList2"/>
    <dgm:cxn modelId="{0F180CBC-2967-41B9-8957-9B6DFCF6E9BE}" type="presParOf" srcId="{52296F87-AA5B-43A2-BB61-5BF8D4876CFE}" destId="{5D3269CF-8D29-490F-BD56-A4C91A660625}" srcOrd="0" destOrd="0" presId="urn:microsoft.com/office/officeart/2005/8/layout/vList2"/>
    <dgm:cxn modelId="{CA663314-E4DB-4D2E-B949-41BD96E2BD45}" type="presParOf" srcId="{52296F87-AA5B-43A2-BB61-5BF8D4876CFE}" destId="{D566C985-7294-4ED1-B087-1322DBC722F6}" srcOrd="1" destOrd="0" presId="urn:microsoft.com/office/officeart/2005/8/layout/vList2"/>
    <dgm:cxn modelId="{1D63C626-182E-43A8-9757-6EDE7E4021C6}" type="presParOf" srcId="{52296F87-AA5B-43A2-BB61-5BF8D4876CFE}" destId="{28A54444-B6A5-41A0-9C37-C3DF5E86A04D}" srcOrd="2" destOrd="0" presId="urn:microsoft.com/office/officeart/2005/8/layout/vList2"/>
    <dgm:cxn modelId="{BA4758C5-C0B0-4764-BECB-AC14F66B2E09}" type="presParOf" srcId="{52296F87-AA5B-43A2-BB61-5BF8D4876CFE}" destId="{C2E4A2AF-8A27-4F81-A9F3-925FF28D6685}" srcOrd="3" destOrd="0" presId="urn:microsoft.com/office/officeart/2005/8/layout/vList2"/>
    <dgm:cxn modelId="{E7C9950C-1FC7-431D-A036-660B23C3C652}" type="presParOf" srcId="{52296F87-AA5B-43A2-BB61-5BF8D4876CFE}" destId="{547AB253-A82A-4F00-B67A-63A2F09BE8B3}" srcOrd="4" destOrd="0" presId="urn:microsoft.com/office/officeart/2005/8/layout/vList2"/>
    <dgm:cxn modelId="{5FD2E0C7-95E1-4454-BE00-DD1F5BE6171E}" type="presParOf" srcId="{52296F87-AA5B-43A2-BB61-5BF8D4876CFE}" destId="{2165436A-6F63-454A-AFD5-BF7C417C9B0D}" srcOrd="5" destOrd="0" presId="urn:microsoft.com/office/officeart/2005/8/layout/vList2"/>
    <dgm:cxn modelId="{345E93B0-1FB8-4062-8B90-30EF3C24C241}" type="presParOf" srcId="{52296F87-AA5B-43A2-BB61-5BF8D4876CFE}" destId="{8768FC66-047B-4D40-8699-7A1F800416F9}" srcOrd="6" destOrd="0" presId="urn:microsoft.com/office/officeart/2005/8/layout/vList2"/>
    <dgm:cxn modelId="{B88AFFB2-778B-4F89-B1D7-5AA7BB3A26AC}" type="presParOf" srcId="{52296F87-AA5B-43A2-BB61-5BF8D4876CFE}" destId="{827B2CA5-D5F3-4FA8-A7C6-E1ACE1D18244}" srcOrd="7" destOrd="0" presId="urn:microsoft.com/office/officeart/2005/8/layout/vList2"/>
    <dgm:cxn modelId="{33171E3F-47F2-4793-BEA5-EEBCAFB4CA53}" type="presParOf" srcId="{52296F87-AA5B-43A2-BB61-5BF8D4876CFE}" destId="{E191E602-AA1E-4272-BB26-5A15DA0A927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08E06C1-8314-4CE0-9C52-6339C7B63AC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28C4B7F-A9FB-4A47-BCE7-A0A66CD119CC}">
      <dgm:prSet phldrT="[Text]" custT="1"/>
      <dgm:spPr/>
      <dgm:t>
        <a:bodyPr/>
        <a:lstStyle/>
        <a:p>
          <a:r>
            <a:rPr lang="en-US" sz="2400" dirty="0"/>
            <a:t>Building codes require automatic sprinkler and smoke management systems in open areas like atriums and malls</a:t>
          </a:r>
        </a:p>
      </dgm:t>
    </dgm:pt>
    <dgm:pt modelId="{B345D138-40F6-49CA-9733-5B1EEBC3EF5A}" type="parTrans" cxnId="{E4C27FD0-B646-40A9-983E-7F4046293210}">
      <dgm:prSet/>
      <dgm:spPr/>
      <dgm:t>
        <a:bodyPr/>
        <a:lstStyle/>
        <a:p>
          <a:endParaRPr lang="en-US" sz="2400"/>
        </a:p>
      </dgm:t>
    </dgm:pt>
    <dgm:pt modelId="{5D59B2EA-3632-4AA4-9D38-F9B2666FAFCA}" type="sibTrans" cxnId="{E4C27FD0-B646-40A9-983E-7F4046293210}">
      <dgm:prSet/>
      <dgm:spPr/>
      <dgm:t>
        <a:bodyPr/>
        <a:lstStyle/>
        <a:p>
          <a:endParaRPr lang="en-US" sz="2400"/>
        </a:p>
      </dgm:t>
    </dgm:pt>
    <dgm:pt modelId="{BF37694B-6307-4AE4-87BF-D00874709AEF}" type="pres">
      <dgm:prSet presAssocID="{D08E06C1-8314-4CE0-9C52-6339C7B63AC0}" presName="linear" presStyleCnt="0">
        <dgm:presLayoutVars>
          <dgm:animLvl val="lvl"/>
          <dgm:resizeHandles val="exact"/>
        </dgm:presLayoutVars>
      </dgm:prSet>
      <dgm:spPr/>
      <dgm:t>
        <a:bodyPr/>
        <a:lstStyle/>
        <a:p>
          <a:endParaRPr lang="en-US"/>
        </a:p>
      </dgm:t>
    </dgm:pt>
    <dgm:pt modelId="{026053F7-8E64-4BD7-B389-035C35289C99}" type="pres">
      <dgm:prSet presAssocID="{528C4B7F-A9FB-4A47-BCE7-A0A66CD119CC}" presName="parentText" presStyleLbl="node1" presStyleIdx="0" presStyleCnt="1">
        <dgm:presLayoutVars>
          <dgm:chMax val="0"/>
          <dgm:bulletEnabled val="1"/>
        </dgm:presLayoutVars>
      </dgm:prSet>
      <dgm:spPr/>
      <dgm:t>
        <a:bodyPr/>
        <a:lstStyle/>
        <a:p>
          <a:endParaRPr lang="en-US"/>
        </a:p>
      </dgm:t>
    </dgm:pt>
  </dgm:ptLst>
  <dgm:cxnLst>
    <dgm:cxn modelId="{A9C6507C-56A3-436A-89E4-3D4C76CD17BF}" type="presOf" srcId="{528C4B7F-A9FB-4A47-BCE7-A0A66CD119CC}" destId="{026053F7-8E64-4BD7-B389-035C35289C99}" srcOrd="0" destOrd="0" presId="urn:microsoft.com/office/officeart/2005/8/layout/vList2"/>
    <dgm:cxn modelId="{502491F2-DED3-4B99-A446-EFA6072FBBDB}" type="presOf" srcId="{D08E06C1-8314-4CE0-9C52-6339C7B63AC0}" destId="{BF37694B-6307-4AE4-87BF-D00874709AEF}" srcOrd="0" destOrd="0" presId="urn:microsoft.com/office/officeart/2005/8/layout/vList2"/>
    <dgm:cxn modelId="{E4C27FD0-B646-40A9-983E-7F4046293210}" srcId="{D08E06C1-8314-4CE0-9C52-6339C7B63AC0}" destId="{528C4B7F-A9FB-4A47-BCE7-A0A66CD119CC}" srcOrd="0" destOrd="0" parTransId="{B345D138-40F6-49CA-9733-5B1EEBC3EF5A}" sibTransId="{5D59B2EA-3632-4AA4-9D38-F9B2666FAFCA}"/>
    <dgm:cxn modelId="{1214DC1F-E91C-400A-99A0-CCE3A2CF1464}" type="presParOf" srcId="{BF37694B-6307-4AE4-87BF-D00874709AEF}" destId="{026053F7-8E64-4BD7-B389-035C35289C9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AD718B8-A27F-4CC9-B48D-3F5EAB654A6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477C7A9-280E-4401-941A-CE9D3A769BFF}">
      <dgm:prSet phldrT="[Text]"/>
      <dgm:spPr/>
      <dgm:t>
        <a:bodyPr/>
        <a:lstStyle/>
        <a:p>
          <a:r>
            <a:rPr lang="en-US" dirty="0"/>
            <a:t>Small vertical openings can allow fire and smoke to spread as efficiently as a chimney</a:t>
          </a:r>
        </a:p>
      </dgm:t>
    </dgm:pt>
    <dgm:pt modelId="{490AB5F7-26CC-4FFE-B9C0-19E62E22D004}" type="parTrans" cxnId="{11DA37CE-183F-4463-8F3E-AC90F52C8CE1}">
      <dgm:prSet/>
      <dgm:spPr/>
      <dgm:t>
        <a:bodyPr/>
        <a:lstStyle/>
        <a:p>
          <a:endParaRPr lang="en-US"/>
        </a:p>
      </dgm:t>
    </dgm:pt>
    <dgm:pt modelId="{FC8035F9-87A3-47F0-80F7-CB0242DE2A25}" type="sibTrans" cxnId="{11DA37CE-183F-4463-8F3E-AC90F52C8CE1}">
      <dgm:prSet/>
      <dgm:spPr/>
      <dgm:t>
        <a:bodyPr/>
        <a:lstStyle/>
        <a:p>
          <a:endParaRPr lang="en-US"/>
        </a:p>
      </dgm:t>
    </dgm:pt>
    <dgm:pt modelId="{2A4584AA-135A-41C9-86F8-C975BD3540C3}">
      <dgm:prSet phldrT="[Text]"/>
      <dgm:spPr/>
      <dgm:t>
        <a:bodyPr/>
        <a:lstStyle/>
        <a:p>
          <a:r>
            <a:rPr lang="en-US" dirty="0"/>
            <a:t>Vertical openings commonly left unprotected include ring-shaped space around pipes and cables</a:t>
          </a:r>
        </a:p>
      </dgm:t>
    </dgm:pt>
    <dgm:pt modelId="{07819962-E35A-434C-B0B0-9017900DEA65}" type="parTrans" cxnId="{56023240-7FA5-478A-A43C-E0C679C77058}">
      <dgm:prSet/>
      <dgm:spPr/>
      <dgm:t>
        <a:bodyPr/>
        <a:lstStyle/>
        <a:p>
          <a:endParaRPr lang="en-US"/>
        </a:p>
      </dgm:t>
    </dgm:pt>
    <dgm:pt modelId="{E7C693B0-F8E6-47C0-B457-D73F274B50D8}" type="sibTrans" cxnId="{56023240-7FA5-478A-A43C-E0C679C77058}">
      <dgm:prSet/>
      <dgm:spPr/>
      <dgm:t>
        <a:bodyPr/>
        <a:lstStyle/>
        <a:p>
          <a:endParaRPr lang="en-US"/>
        </a:p>
      </dgm:t>
    </dgm:pt>
    <dgm:pt modelId="{B233CDC1-A6A9-425C-A0B9-CA20CB51ED82}" type="pres">
      <dgm:prSet presAssocID="{0AD718B8-A27F-4CC9-B48D-3F5EAB654A6F}" presName="linear" presStyleCnt="0">
        <dgm:presLayoutVars>
          <dgm:animLvl val="lvl"/>
          <dgm:resizeHandles val="exact"/>
        </dgm:presLayoutVars>
      </dgm:prSet>
      <dgm:spPr/>
      <dgm:t>
        <a:bodyPr/>
        <a:lstStyle/>
        <a:p>
          <a:endParaRPr lang="en-US"/>
        </a:p>
      </dgm:t>
    </dgm:pt>
    <dgm:pt modelId="{1C1AEE2B-0B26-49C7-92D4-0E618F738CDB}" type="pres">
      <dgm:prSet presAssocID="{2477C7A9-280E-4401-941A-CE9D3A769BFF}" presName="parentText" presStyleLbl="node1" presStyleIdx="0" presStyleCnt="2">
        <dgm:presLayoutVars>
          <dgm:chMax val="0"/>
          <dgm:bulletEnabled val="1"/>
        </dgm:presLayoutVars>
      </dgm:prSet>
      <dgm:spPr/>
      <dgm:t>
        <a:bodyPr/>
        <a:lstStyle/>
        <a:p>
          <a:endParaRPr lang="en-US"/>
        </a:p>
      </dgm:t>
    </dgm:pt>
    <dgm:pt modelId="{56379DF4-3C1C-4C09-A1A6-0EDD2B112B49}" type="pres">
      <dgm:prSet presAssocID="{FC8035F9-87A3-47F0-80F7-CB0242DE2A25}" presName="spacer" presStyleCnt="0"/>
      <dgm:spPr/>
      <dgm:t>
        <a:bodyPr/>
        <a:lstStyle/>
        <a:p>
          <a:endParaRPr lang="en-US"/>
        </a:p>
      </dgm:t>
    </dgm:pt>
    <dgm:pt modelId="{EA29D3F0-58A7-4965-8443-31BBCC20674E}" type="pres">
      <dgm:prSet presAssocID="{2A4584AA-135A-41C9-86F8-C975BD3540C3}" presName="parentText" presStyleLbl="node1" presStyleIdx="1" presStyleCnt="2">
        <dgm:presLayoutVars>
          <dgm:chMax val="0"/>
          <dgm:bulletEnabled val="1"/>
        </dgm:presLayoutVars>
      </dgm:prSet>
      <dgm:spPr/>
      <dgm:t>
        <a:bodyPr/>
        <a:lstStyle/>
        <a:p>
          <a:endParaRPr lang="en-US"/>
        </a:p>
      </dgm:t>
    </dgm:pt>
  </dgm:ptLst>
  <dgm:cxnLst>
    <dgm:cxn modelId="{76CFE73B-C434-4671-A37C-779D56EF5890}" type="presOf" srcId="{2A4584AA-135A-41C9-86F8-C975BD3540C3}" destId="{EA29D3F0-58A7-4965-8443-31BBCC20674E}" srcOrd="0" destOrd="0" presId="urn:microsoft.com/office/officeart/2005/8/layout/vList2"/>
    <dgm:cxn modelId="{928D447A-56CC-4638-A249-CBB29F99E98A}" type="presOf" srcId="{0AD718B8-A27F-4CC9-B48D-3F5EAB654A6F}" destId="{B233CDC1-A6A9-425C-A0B9-CA20CB51ED82}" srcOrd="0" destOrd="0" presId="urn:microsoft.com/office/officeart/2005/8/layout/vList2"/>
    <dgm:cxn modelId="{56023240-7FA5-478A-A43C-E0C679C77058}" srcId="{0AD718B8-A27F-4CC9-B48D-3F5EAB654A6F}" destId="{2A4584AA-135A-41C9-86F8-C975BD3540C3}" srcOrd="1" destOrd="0" parTransId="{07819962-E35A-434C-B0B0-9017900DEA65}" sibTransId="{E7C693B0-F8E6-47C0-B457-D73F274B50D8}"/>
    <dgm:cxn modelId="{02E702DA-4517-44D9-9B89-8E57777F6916}" type="presOf" srcId="{2477C7A9-280E-4401-941A-CE9D3A769BFF}" destId="{1C1AEE2B-0B26-49C7-92D4-0E618F738CDB}" srcOrd="0" destOrd="0" presId="urn:microsoft.com/office/officeart/2005/8/layout/vList2"/>
    <dgm:cxn modelId="{11DA37CE-183F-4463-8F3E-AC90F52C8CE1}" srcId="{0AD718B8-A27F-4CC9-B48D-3F5EAB654A6F}" destId="{2477C7A9-280E-4401-941A-CE9D3A769BFF}" srcOrd="0" destOrd="0" parTransId="{490AB5F7-26CC-4FFE-B9C0-19E62E22D004}" sibTransId="{FC8035F9-87A3-47F0-80F7-CB0242DE2A25}"/>
    <dgm:cxn modelId="{F5CA65AE-CFF1-4B19-8AA3-6E4AE7B8401A}" type="presParOf" srcId="{B233CDC1-A6A9-425C-A0B9-CA20CB51ED82}" destId="{1C1AEE2B-0B26-49C7-92D4-0E618F738CDB}" srcOrd="0" destOrd="0" presId="urn:microsoft.com/office/officeart/2005/8/layout/vList2"/>
    <dgm:cxn modelId="{769B7399-AF99-4C04-8AD8-0D1A01F1224E}" type="presParOf" srcId="{B233CDC1-A6A9-425C-A0B9-CA20CB51ED82}" destId="{56379DF4-3C1C-4C09-A1A6-0EDD2B112B49}" srcOrd="1" destOrd="0" presId="urn:microsoft.com/office/officeart/2005/8/layout/vList2"/>
    <dgm:cxn modelId="{844F91C7-4CDA-42C6-9392-661672827FE3}" type="presParOf" srcId="{B233CDC1-A6A9-425C-A0B9-CA20CB51ED82}" destId="{EA29D3F0-58A7-4965-8443-31BBCC20674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D04FFE4-4015-4DE0-8031-BD857C02CB36}">
      <dgm:prSet phldrT="[Text]" custT="1"/>
      <dgm:spPr/>
      <dgm:t>
        <a:bodyPr/>
        <a:lstStyle/>
        <a:p>
          <a:r>
            <a:rPr lang="en-US" sz="1800" dirty="0"/>
            <a:t>Control diffusion of light</a:t>
          </a:r>
          <a:endParaRPr lang="en-US" sz="1800" b="0" dirty="0"/>
        </a:p>
      </dgm:t>
    </dgm:pt>
    <dgm:pt modelId="{EAF1E0AE-FFAE-4054-93FF-9F64D67C35C5}" type="parTrans" cxnId="{B4C88CF7-01C8-4845-B4B4-4F9392A737C4}">
      <dgm:prSet/>
      <dgm:spPr/>
      <dgm:t>
        <a:bodyPr/>
        <a:lstStyle/>
        <a:p>
          <a:endParaRPr lang="en-US"/>
        </a:p>
      </dgm:t>
    </dgm:pt>
    <dgm:pt modelId="{BF49D79A-56C7-4591-B6FE-C76D092CC81B}" type="sibTrans" cxnId="{B4C88CF7-01C8-4845-B4B4-4F9392A737C4}">
      <dgm:prSet/>
      <dgm:spPr/>
      <dgm:t>
        <a:bodyPr/>
        <a:lstStyle/>
        <a:p>
          <a:endParaRPr lang="en-US"/>
        </a:p>
      </dgm:t>
    </dgm:pt>
    <dgm:pt modelId="{85BA67AC-4EEA-4FFE-A04B-0DE441429671}">
      <dgm:prSet phldrT="[Text]" custT="1"/>
      <dgm:spPr/>
      <dgm:t>
        <a:bodyPr/>
        <a:lstStyle/>
        <a:p>
          <a:r>
            <a:rPr lang="en-US" sz="1800" b="0" dirty="0"/>
            <a:t>Control distribution of air in a room</a:t>
          </a:r>
        </a:p>
      </dgm:t>
    </dgm:pt>
    <dgm:pt modelId="{D0371E32-DBA4-4DC6-A8CE-6F63160D0768}" type="parTrans" cxnId="{5F29BC57-4111-4B3A-BD85-72DCC328D254}">
      <dgm:prSet/>
      <dgm:spPr/>
      <dgm:t>
        <a:bodyPr/>
        <a:lstStyle/>
        <a:p>
          <a:endParaRPr lang="en-US"/>
        </a:p>
      </dgm:t>
    </dgm:pt>
    <dgm:pt modelId="{B160CC3D-D010-4A95-985C-5CCA804433F1}" type="sibTrans" cxnId="{5F29BC57-4111-4B3A-BD85-72DCC328D254}">
      <dgm:prSet/>
      <dgm:spPr/>
      <dgm:t>
        <a:bodyPr/>
        <a:lstStyle/>
        <a:p>
          <a:endParaRPr lang="en-US"/>
        </a:p>
      </dgm:t>
    </dgm:pt>
    <dgm:pt modelId="{D9D9569F-AEE7-4018-9A98-FF5773A04174}">
      <dgm:prSet phldrT="[Text]" custT="1"/>
      <dgm:spPr>
        <a:solidFill>
          <a:schemeClr val="accent2">
            <a:lumMod val="75000"/>
          </a:schemeClr>
        </a:solidFill>
      </dgm:spPr>
      <dgm:t>
        <a:bodyPr/>
        <a:lstStyle/>
        <a:p>
          <a:r>
            <a:rPr lang="en-US" sz="1800" b="0" dirty="0"/>
            <a:t>Act as a sound barrier</a:t>
          </a:r>
        </a:p>
      </dgm:t>
    </dgm:pt>
    <dgm:pt modelId="{F01A5246-D3A7-4B12-A0C7-76B7369B58B7}" type="parTrans" cxnId="{89AAFC1A-BFB2-419F-BE45-5FE6A75C0109}">
      <dgm:prSet/>
      <dgm:spPr/>
      <dgm:t>
        <a:bodyPr/>
        <a:lstStyle/>
        <a:p>
          <a:endParaRPr lang="en-US"/>
        </a:p>
      </dgm:t>
    </dgm:pt>
    <dgm:pt modelId="{316996E8-D385-4CF8-BB50-DA49B76162D6}" type="sibTrans" cxnId="{89AAFC1A-BFB2-419F-BE45-5FE6A75C0109}">
      <dgm:prSet/>
      <dgm:spPr/>
      <dgm:t>
        <a:bodyPr/>
        <a:lstStyle/>
        <a:p>
          <a:endParaRPr lang="en-US"/>
        </a:p>
      </dgm:t>
    </dgm:pt>
    <dgm:pt modelId="{834123D3-6131-445D-9E27-AE2F7B2F7001}">
      <dgm:prSet phldrT="[Text]" custT="1"/>
      <dgm:spPr>
        <a:solidFill>
          <a:schemeClr val="accent2">
            <a:lumMod val="50000"/>
          </a:schemeClr>
        </a:solidFill>
      </dgm:spPr>
      <dgm:t>
        <a:bodyPr/>
        <a:lstStyle/>
        <a:p>
          <a:r>
            <a:rPr lang="en-US" sz="1800" b="0" dirty="0"/>
            <a:t>Act as part of a fire-resistive assembly, with gypsum board or mineral tiles, to separate one floor from another</a:t>
          </a:r>
        </a:p>
      </dgm:t>
    </dgm:pt>
    <dgm:pt modelId="{B25A5FDD-6C1B-4B34-BFE9-8117DF037212}" type="parTrans" cxnId="{C0322EEA-E1C6-4F57-A991-C0DC9FD05F6E}">
      <dgm:prSet/>
      <dgm:spPr/>
      <dgm:t>
        <a:bodyPr/>
        <a:lstStyle/>
        <a:p>
          <a:endParaRPr lang="en-US"/>
        </a:p>
      </dgm:t>
    </dgm:pt>
    <dgm:pt modelId="{38B488C4-03AF-4CE3-B000-DB9C7F1F9CE7}" type="sibTrans" cxnId="{C0322EEA-E1C6-4F57-A991-C0DC9FD05F6E}">
      <dgm:prSet/>
      <dgm:spPr/>
      <dgm:t>
        <a:bodyPr/>
        <a:lstStyle/>
        <a:p>
          <a:endParaRPr lang="en-US"/>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4" custScaleY="68784" custLinFactNeighborY="19">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pt>
    <dgm:pt modelId="{261D05B4-FB62-4F85-A076-0642F2B76C26}" type="pres">
      <dgm:prSet presAssocID="{85BA67AC-4EEA-4FFE-A04B-0DE441429671}" presName="parentText" presStyleLbl="node1" presStyleIdx="1" presStyleCnt="4" custScaleY="76006" custLinFactNeighborY="20341">
        <dgm:presLayoutVars>
          <dgm:chMax val="0"/>
          <dgm:bulletEnabled val="1"/>
        </dgm:presLayoutVars>
      </dgm:prSet>
      <dgm:spPr/>
      <dgm:t>
        <a:bodyPr/>
        <a:lstStyle/>
        <a:p>
          <a:endParaRPr lang="en-US"/>
        </a:p>
      </dgm:t>
    </dgm:pt>
    <dgm:pt modelId="{7B202193-6252-46A7-9D6F-39BA8B9459CE}" type="pres">
      <dgm:prSet presAssocID="{B160CC3D-D010-4A95-985C-5CCA804433F1}" presName="spacer" presStyleCnt="0"/>
      <dgm:spPr/>
    </dgm:pt>
    <dgm:pt modelId="{1D98767C-4DC4-430B-8D9C-6611956D7CD5}" type="pres">
      <dgm:prSet presAssocID="{D9D9569F-AEE7-4018-9A98-FF5773A04174}" presName="parentText" presStyleLbl="node1" presStyleIdx="2" presStyleCnt="4" custScaleY="77128" custLinFactNeighborY="95330">
        <dgm:presLayoutVars>
          <dgm:chMax val="0"/>
          <dgm:bulletEnabled val="1"/>
        </dgm:presLayoutVars>
      </dgm:prSet>
      <dgm:spPr/>
      <dgm:t>
        <a:bodyPr/>
        <a:lstStyle/>
        <a:p>
          <a:endParaRPr lang="en-US"/>
        </a:p>
      </dgm:t>
    </dgm:pt>
    <dgm:pt modelId="{404451AD-7C82-4DA0-8308-764B8C03CAA1}" type="pres">
      <dgm:prSet presAssocID="{316996E8-D385-4CF8-BB50-DA49B76162D6}" presName="spacer" presStyleCnt="0"/>
      <dgm:spPr/>
    </dgm:pt>
    <dgm:pt modelId="{BCC1395F-9C0D-4402-8A15-240CB491B9AC}" type="pres">
      <dgm:prSet presAssocID="{834123D3-6131-445D-9E27-AE2F7B2F7001}" presName="parentText" presStyleLbl="node1" presStyleIdx="3" presStyleCnt="4" custScaleY="146182">
        <dgm:presLayoutVars>
          <dgm:chMax val="0"/>
          <dgm:bulletEnabled val="1"/>
        </dgm:presLayoutVars>
      </dgm:prSet>
      <dgm:spPr/>
      <dgm:t>
        <a:bodyPr/>
        <a:lstStyle/>
        <a:p>
          <a:endParaRPr lang="en-US"/>
        </a:p>
      </dgm:t>
    </dgm:pt>
  </dgm:ptLst>
  <dgm:cxnLst>
    <dgm:cxn modelId="{EE79653E-24F7-4E58-B841-D290C98D77DB}" type="presOf" srcId="{85BA67AC-4EEA-4FFE-A04B-0DE441429671}" destId="{261D05B4-FB62-4F85-A076-0642F2B76C26}" srcOrd="0" destOrd="0" presId="urn:microsoft.com/office/officeart/2005/8/layout/vList2"/>
    <dgm:cxn modelId="{5F29BC57-4111-4B3A-BD85-72DCC328D254}" srcId="{481E0DF2-E3BA-4D13-8B43-230C66B137F6}" destId="{85BA67AC-4EEA-4FFE-A04B-0DE441429671}" srcOrd="1" destOrd="0" parTransId="{D0371E32-DBA4-4DC6-A8CE-6F63160D0768}" sibTransId="{B160CC3D-D010-4A95-985C-5CCA804433F1}"/>
    <dgm:cxn modelId="{F1721A9F-666C-46C3-A97F-EF09C9BEEEE7}" type="presOf" srcId="{D9D9569F-AEE7-4018-9A98-FF5773A04174}" destId="{1D98767C-4DC4-430B-8D9C-6611956D7CD5}" srcOrd="0" destOrd="0" presId="urn:microsoft.com/office/officeart/2005/8/layout/vList2"/>
    <dgm:cxn modelId="{89AAFC1A-BFB2-419F-BE45-5FE6A75C0109}" srcId="{481E0DF2-E3BA-4D13-8B43-230C66B137F6}" destId="{D9D9569F-AEE7-4018-9A98-FF5773A04174}" srcOrd="2" destOrd="0" parTransId="{F01A5246-D3A7-4B12-A0C7-76B7369B58B7}" sibTransId="{316996E8-D385-4CF8-BB50-DA49B76162D6}"/>
    <dgm:cxn modelId="{A530C238-14E2-4724-8688-EF8B30B6E18C}" type="presOf" srcId="{834123D3-6131-445D-9E27-AE2F7B2F7001}" destId="{BCC1395F-9C0D-4402-8A15-240CB491B9AC}" srcOrd="0" destOrd="0" presId="urn:microsoft.com/office/officeart/2005/8/layout/vList2"/>
    <dgm:cxn modelId="{C0322EEA-E1C6-4F57-A991-C0DC9FD05F6E}" srcId="{481E0DF2-E3BA-4D13-8B43-230C66B137F6}" destId="{834123D3-6131-445D-9E27-AE2F7B2F7001}" srcOrd="3" destOrd="0" parTransId="{B25A5FDD-6C1B-4B34-BFE9-8117DF037212}" sibTransId="{38B488C4-03AF-4CE3-B000-DB9C7F1F9CE7}"/>
    <dgm:cxn modelId="{8511EFDB-69C0-4DEE-8494-6C78B832CBC7}" type="presOf" srcId="{481E0DF2-E3BA-4D13-8B43-230C66B137F6}" destId="{A658387F-2419-4CF6-985E-6A41F12A9D4D}" srcOrd="0" destOrd="0" presId="urn:microsoft.com/office/officeart/2005/8/layout/vList2"/>
    <dgm:cxn modelId="{D9358AB4-3664-4418-9EE6-77A57E3F5ED9}" type="presOf" srcId="{5D04FFE4-4015-4DE0-8031-BD857C02CB36}" destId="{98FEF888-3013-400C-82CD-8CAC6F72C418}" srcOrd="0" destOrd="0" presId="urn:microsoft.com/office/officeart/2005/8/layout/vList2"/>
    <dgm:cxn modelId="{B4C88CF7-01C8-4845-B4B4-4F9392A737C4}" srcId="{481E0DF2-E3BA-4D13-8B43-230C66B137F6}" destId="{5D04FFE4-4015-4DE0-8031-BD857C02CB36}" srcOrd="0" destOrd="0" parTransId="{EAF1E0AE-FFAE-4054-93FF-9F64D67C35C5}" sibTransId="{BF49D79A-56C7-4591-B6FE-C76D092CC81B}"/>
    <dgm:cxn modelId="{D6AACF4D-72A4-485F-A342-9B21639EA059}" type="presParOf" srcId="{A658387F-2419-4CF6-985E-6A41F12A9D4D}" destId="{98FEF888-3013-400C-82CD-8CAC6F72C418}" srcOrd="0" destOrd="0" presId="urn:microsoft.com/office/officeart/2005/8/layout/vList2"/>
    <dgm:cxn modelId="{5C1764CC-B9BB-4E1F-A0B3-308E5C7AACB6}" type="presParOf" srcId="{A658387F-2419-4CF6-985E-6A41F12A9D4D}" destId="{08886866-C9AE-47E5-B152-D46F19593D1E}" srcOrd="1" destOrd="0" presId="urn:microsoft.com/office/officeart/2005/8/layout/vList2"/>
    <dgm:cxn modelId="{FD50217C-CD4D-497A-894F-3DFB8E33A37B}" type="presParOf" srcId="{A658387F-2419-4CF6-985E-6A41F12A9D4D}" destId="{261D05B4-FB62-4F85-A076-0642F2B76C26}" srcOrd="2" destOrd="0" presId="urn:microsoft.com/office/officeart/2005/8/layout/vList2"/>
    <dgm:cxn modelId="{8D8D58A6-5E4B-4C46-B7F9-709A53BDE14B}" type="presParOf" srcId="{A658387F-2419-4CF6-985E-6A41F12A9D4D}" destId="{7B202193-6252-46A7-9D6F-39BA8B9459CE}" srcOrd="3" destOrd="0" presId="urn:microsoft.com/office/officeart/2005/8/layout/vList2"/>
    <dgm:cxn modelId="{903138E8-B0C7-4F74-AED7-2CD910306F69}" type="presParOf" srcId="{A658387F-2419-4CF6-985E-6A41F12A9D4D}" destId="{1D98767C-4DC4-430B-8D9C-6611956D7CD5}" srcOrd="4" destOrd="0" presId="urn:microsoft.com/office/officeart/2005/8/layout/vList2"/>
    <dgm:cxn modelId="{6C312A1E-CE40-4D06-A98B-60CDF93188C0}" type="presParOf" srcId="{A658387F-2419-4CF6-985E-6A41F12A9D4D}" destId="{404451AD-7C82-4DA0-8308-764B8C03CAA1}" srcOrd="5" destOrd="0" presId="urn:microsoft.com/office/officeart/2005/8/layout/vList2"/>
    <dgm:cxn modelId="{3FEC0C61-DF71-42E1-8CC5-7B4338603086}" type="presParOf" srcId="{A658387F-2419-4CF6-985E-6A41F12A9D4D}" destId="{BCC1395F-9C0D-4402-8A15-240CB491B9A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81E0DF2-E3BA-4D13-8B43-230C66B137F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D04FFE4-4015-4DE0-8031-BD857C02CB36}">
      <dgm:prSet phldrT="[Text]" custT="1"/>
      <dgm:spPr/>
      <dgm:t>
        <a:bodyPr/>
        <a:lstStyle/>
        <a:p>
          <a:r>
            <a:rPr lang="en-US" sz="2000" b="0" dirty="0"/>
            <a:t>Building codes specify the acceptable dimensions for stairs</a:t>
          </a:r>
        </a:p>
      </dgm:t>
    </dgm:pt>
    <dgm:pt modelId="{EAF1E0AE-FFAE-4054-93FF-9F64D67C35C5}" type="parTrans" cxnId="{B4C88CF7-01C8-4845-B4B4-4F9392A737C4}">
      <dgm:prSet/>
      <dgm:spPr/>
      <dgm:t>
        <a:bodyPr/>
        <a:lstStyle/>
        <a:p>
          <a:endParaRPr lang="en-US"/>
        </a:p>
      </dgm:t>
    </dgm:pt>
    <dgm:pt modelId="{BF49D79A-56C7-4591-B6FE-C76D092CC81B}" type="sibTrans" cxnId="{B4C88CF7-01C8-4845-B4B4-4F9392A737C4}">
      <dgm:prSet/>
      <dgm:spPr/>
      <dgm:t>
        <a:bodyPr/>
        <a:lstStyle/>
        <a:p>
          <a:endParaRPr lang="en-US"/>
        </a:p>
      </dgm:t>
    </dgm:pt>
    <dgm:pt modelId="{BA5E943D-DDE4-4FB5-999C-2072E98C6453}">
      <dgm:prSet phldrT="[Text]" custT="1"/>
      <dgm:spPr/>
      <dgm:t>
        <a:bodyPr/>
        <a:lstStyle/>
        <a:p>
          <a:r>
            <a:rPr lang="en-US" sz="2000" b="0" dirty="0"/>
            <a:t>Typically expressed as the stair’s </a:t>
          </a:r>
          <a:r>
            <a:rPr lang="en-US" sz="2000" b="0" i="1" dirty="0"/>
            <a:t>rise and run</a:t>
          </a:r>
          <a:endParaRPr lang="en-US" sz="2000" b="0" dirty="0"/>
        </a:p>
      </dgm:t>
    </dgm:pt>
    <dgm:pt modelId="{C50BC8E8-7B38-4A53-92A5-513373BE1212}" type="parTrans" cxnId="{F0AD254F-5536-44D0-B3C6-769C356DF2D6}">
      <dgm:prSet/>
      <dgm:spPr/>
      <dgm:t>
        <a:bodyPr/>
        <a:lstStyle/>
        <a:p>
          <a:endParaRPr lang="en-US"/>
        </a:p>
      </dgm:t>
    </dgm:pt>
    <dgm:pt modelId="{7E62348E-7217-470D-8D80-6B6EB72D072D}" type="sibTrans" cxnId="{F0AD254F-5536-44D0-B3C6-769C356DF2D6}">
      <dgm:prSet/>
      <dgm:spPr/>
      <dgm:t>
        <a:bodyPr/>
        <a:lstStyle/>
        <a:p>
          <a:endParaRPr lang="en-US"/>
        </a:p>
      </dgm:t>
    </dgm:pt>
    <dgm:pt modelId="{94EA5010-21EE-4E3A-9DCF-B1DD55631818}">
      <dgm:prSet phldrT="[Text]" custT="1"/>
      <dgm:spPr>
        <a:solidFill>
          <a:schemeClr val="accent6">
            <a:lumMod val="75000"/>
          </a:schemeClr>
        </a:solidFill>
      </dgm:spPr>
      <dgm:t>
        <a:bodyPr/>
        <a:lstStyle/>
        <a:p>
          <a:r>
            <a:rPr lang="en-US" sz="2000" dirty="0"/>
            <a:t>Regardless of the type, the building and fire codes specify requirements for construction and use of stairs</a:t>
          </a:r>
          <a:endParaRPr lang="en-US" sz="2000" b="0" dirty="0"/>
        </a:p>
      </dgm:t>
    </dgm:pt>
    <dgm:pt modelId="{F5B64CCF-A3BA-4E0A-AE23-20D89F6E19B4}" type="parTrans" cxnId="{607A777C-BEF3-49CE-91E6-25143C052E0D}">
      <dgm:prSet/>
      <dgm:spPr/>
      <dgm:t>
        <a:bodyPr/>
        <a:lstStyle/>
        <a:p>
          <a:endParaRPr lang="en-US"/>
        </a:p>
      </dgm:t>
    </dgm:pt>
    <dgm:pt modelId="{FD0D4348-E94D-43CE-9B35-12971A64ED58}" type="sibTrans" cxnId="{607A777C-BEF3-49CE-91E6-25143C052E0D}">
      <dgm:prSet/>
      <dgm:spPr/>
      <dgm:t>
        <a:bodyPr/>
        <a:lstStyle/>
        <a:p>
          <a:endParaRPr lang="en-US"/>
        </a:p>
      </dgm:t>
    </dgm:pt>
    <dgm:pt modelId="{A658387F-2419-4CF6-985E-6A41F12A9D4D}" type="pres">
      <dgm:prSet presAssocID="{481E0DF2-E3BA-4D13-8B43-230C66B137F6}" presName="linear" presStyleCnt="0">
        <dgm:presLayoutVars>
          <dgm:animLvl val="lvl"/>
          <dgm:resizeHandles val="exact"/>
        </dgm:presLayoutVars>
      </dgm:prSet>
      <dgm:spPr/>
      <dgm:t>
        <a:bodyPr/>
        <a:lstStyle/>
        <a:p>
          <a:endParaRPr lang="en-US"/>
        </a:p>
      </dgm:t>
    </dgm:pt>
    <dgm:pt modelId="{98FEF888-3013-400C-82CD-8CAC6F72C418}" type="pres">
      <dgm:prSet presAssocID="{5D04FFE4-4015-4DE0-8031-BD857C02CB36}" presName="parentText" presStyleLbl="node1" presStyleIdx="0" presStyleCnt="3" custScaleY="68784" custLinFactNeighborY="19">
        <dgm:presLayoutVars>
          <dgm:chMax val="0"/>
          <dgm:bulletEnabled val="1"/>
        </dgm:presLayoutVars>
      </dgm:prSet>
      <dgm:spPr/>
      <dgm:t>
        <a:bodyPr/>
        <a:lstStyle/>
        <a:p>
          <a:endParaRPr lang="en-US"/>
        </a:p>
      </dgm:t>
    </dgm:pt>
    <dgm:pt modelId="{08886866-C9AE-47E5-B152-D46F19593D1E}" type="pres">
      <dgm:prSet presAssocID="{BF49D79A-56C7-4591-B6FE-C76D092CC81B}" presName="spacer" presStyleCnt="0"/>
      <dgm:spPr/>
    </dgm:pt>
    <dgm:pt modelId="{C802629D-293E-4F69-ADC7-1668A28ECF76}" type="pres">
      <dgm:prSet presAssocID="{BA5E943D-DDE4-4FB5-999C-2072E98C6453}" presName="parentText" presStyleLbl="node1" presStyleIdx="1" presStyleCnt="3">
        <dgm:presLayoutVars>
          <dgm:chMax val="0"/>
          <dgm:bulletEnabled val="1"/>
        </dgm:presLayoutVars>
      </dgm:prSet>
      <dgm:spPr/>
      <dgm:t>
        <a:bodyPr/>
        <a:lstStyle/>
        <a:p>
          <a:endParaRPr lang="en-US"/>
        </a:p>
      </dgm:t>
    </dgm:pt>
    <dgm:pt modelId="{D7EA01E1-E613-415D-9A4F-8950DA44F03F}" type="pres">
      <dgm:prSet presAssocID="{7E62348E-7217-470D-8D80-6B6EB72D072D}" presName="spacer" presStyleCnt="0"/>
      <dgm:spPr/>
    </dgm:pt>
    <dgm:pt modelId="{51D6AF7D-7D4A-4EB9-8B47-67413CDC70AD}" type="pres">
      <dgm:prSet presAssocID="{94EA5010-21EE-4E3A-9DCF-B1DD55631818}" presName="parentText" presStyleLbl="node1" presStyleIdx="2" presStyleCnt="3">
        <dgm:presLayoutVars>
          <dgm:chMax val="0"/>
          <dgm:bulletEnabled val="1"/>
        </dgm:presLayoutVars>
      </dgm:prSet>
      <dgm:spPr/>
      <dgm:t>
        <a:bodyPr/>
        <a:lstStyle/>
        <a:p>
          <a:endParaRPr lang="en-US"/>
        </a:p>
      </dgm:t>
    </dgm:pt>
  </dgm:ptLst>
  <dgm:cxnLst>
    <dgm:cxn modelId="{F0AD254F-5536-44D0-B3C6-769C356DF2D6}" srcId="{481E0DF2-E3BA-4D13-8B43-230C66B137F6}" destId="{BA5E943D-DDE4-4FB5-999C-2072E98C6453}" srcOrd="1" destOrd="0" parTransId="{C50BC8E8-7B38-4A53-92A5-513373BE1212}" sibTransId="{7E62348E-7217-470D-8D80-6B6EB72D072D}"/>
    <dgm:cxn modelId="{607A777C-BEF3-49CE-91E6-25143C052E0D}" srcId="{481E0DF2-E3BA-4D13-8B43-230C66B137F6}" destId="{94EA5010-21EE-4E3A-9DCF-B1DD55631818}" srcOrd="2" destOrd="0" parTransId="{F5B64CCF-A3BA-4E0A-AE23-20D89F6E19B4}" sibTransId="{FD0D4348-E94D-43CE-9B35-12971A64ED58}"/>
    <dgm:cxn modelId="{532DC632-A963-4707-973E-82AB58329AC2}" type="presOf" srcId="{94EA5010-21EE-4E3A-9DCF-B1DD55631818}" destId="{51D6AF7D-7D4A-4EB9-8B47-67413CDC70AD}" srcOrd="0" destOrd="0" presId="urn:microsoft.com/office/officeart/2005/8/layout/vList2"/>
    <dgm:cxn modelId="{D84CA656-26E6-4B12-AAE1-001A04C278D1}" type="presOf" srcId="{BA5E943D-DDE4-4FB5-999C-2072E98C6453}" destId="{C802629D-293E-4F69-ADC7-1668A28ECF76}" srcOrd="0" destOrd="0" presId="urn:microsoft.com/office/officeart/2005/8/layout/vList2"/>
    <dgm:cxn modelId="{8F0E958D-8F4E-4ABE-95A4-F409807ECEFD}" type="presOf" srcId="{5D04FFE4-4015-4DE0-8031-BD857C02CB36}" destId="{98FEF888-3013-400C-82CD-8CAC6F72C418}" srcOrd="0" destOrd="0" presId="urn:microsoft.com/office/officeart/2005/8/layout/vList2"/>
    <dgm:cxn modelId="{9922C2A1-D369-4EE5-B4F2-E14A1DB76829}" type="presOf" srcId="{481E0DF2-E3BA-4D13-8B43-230C66B137F6}" destId="{A658387F-2419-4CF6-985E-6A41F12A9D4D}" srcOrd="0" destOrd="0" presId="urn:microsoft.com/office/officeart/2005/8/layout/vList2"/>
    <dgm:cxn modelId="{B4C88CF7-01C8-4845-B4B4-4F9392A737C4}" srcId="{481E0DF2-E3BA-4D13-8B43-230C66B137F6}" destId="{5D04FFE4-4015-4DE0-8031-BD857C02CB36}" srcOrd="0" destOrd="0" parTransId="{EAF1E0AE-FFAE-4054-93FF-9F64D67C35C5}" sibTransId="{BF49D79A-56C7-4591-B6FE-C76D092CC81B}"/>
    <dgm:cxn modelId="{10F5EA10-821B-4CE7-A729-15ADEFFAB813}" type="presParOf" srcId="{A658387F-2419-4CF6-985E-6A41F12A9D4D}" destId="{98FEF888-3013-400C-82CD-8CAC6F72C418}" srcOrd="0" destOrd="0" presId="urn:microsoft.com/office/officeart/2005/8/layout/vList2"/>
    <dgm:cxn modelId="{E08A3E5C-30A2-4F37-991C-42752FA4DF7D}" type="presParOf" srcId="{A658387F-2419-4CF6-985E-6A41F12A9D4D}" destId="{08886866-C9AE-47E5-B152-D46F19593D1E}" srcOrd="1" destOrd="0" presId="urn:microsoft.com/office/officeart/2005/8/layout/vList2"/>
    <dgm:cxn modelId="{5210AE62-E44D-40A5-BDE1-BB70BD1177D1}" type="presParOf" srcId="{A658387F-2419-4CF6-985E-6A41F12A9D4D}" destId="{C802629D-293E-4F69-ADC7-1668A28ECF76}" srcOrd="2" destOrd="0" presId="urn:microsoft.com/office/officeart/2005/8/layout/vList2"/>
    <dgm:cxn modelId="{B147427E-E1CB-41C9-B4B7-BB17F39CBEDB}" type="presParOf" srcId="{A658387F-2419-4CF6-985E-6A41F12A9D4D}" destId="{D7EA01E1-E613-415D-9A4F-8950DA44F03F}" srcOrd="3" destOrd="0" presId="urn:microsoft.com/office/officeart/2005/8/layout/vList2"/>
    <dgm:cxn modelId="{6579D119-3F2D-4ACE-A7BB-B71D67199F86}" type="presParOf" srcId="{A658387F-2419-4CF6-985E-6A41F12A9D4D}" destId="{51D6AF7D-7D4A-4EB9-8B47-67413CDC70A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3178F1-9BDF-4858-A002-5A1999D8990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547A386-D4E7-4213-9518-205F12A49E7B}">
      <dgm:prSet phldrT="[Text]" custT="1"/>
      <dgm:spPr/>
      <dgm:t>
        <a:bodyPr/>
        <a:lstStyle/>
        <a:p>
          <a:r>
            <a:rPr lang="en-US" sz="2400" dirty="0"/>
            <a:t>Fire walls</a:t>
          </a:r>
        </a:p>
      </dgm:t>
    </dgm:pt>
    <dgm:pt modelId="{31D3EFE9-2F64-49E7-ADF1-F11B15FFB199}" type="parTrans" cxnId="{BEF40CFE-B5D2-49B7-93C6-01A34D3D362E}">
      <dgm:prSet/>
      <dgm:spPr/>
      <dgm:t>
        <a:bodyPr/>
        <a:lstStyle/>
        <a:p>
          <a:endParaRPr lang="en-US"/>
        </a:p>
      </dgm:t>
    </dgm:pt>
    <dgm:pt modelId="{80948DF4-3DC0-47B5-A984-F6A4FD43773A}" type="sibTrans" cxnId="{BEF40CFE-B5D2-49B7-93C6-01A34D3D362E}">
      <dgm:prSet/>
      <dgm:spPr/>
      <dgm:t>
        <a:bodyPr/>
        <a:lstStyle/>
        <a:p>
          <a:endParaRPr lang="en-US"/>
        </a:p>
      </dgm:t>
    </dgm:pt>
    <dgm:pt modelId="{5AC45D6A-D2FD-4113-A6C1-92D675803ED5}">
      <dgm:prSet phldrT="[Text]" custT="1"/>
      <dgm:spPr/>
      <dgm:t>
        <a:bodyPr/>
        <a:lstStyle/>
        <a:p>
          <a:r>
            <a:rPr lang="en-US" sz="2400" dirty="0"/>
            <a:t>Party walls</a:t>
          </a:r>
        </a:p>
      </dgm:t>
    </dgm:pt>
    <dgm:pt modelId="{A5921F3D-BE5D-4E64-890A-6113C9F814E6}" type="parTrans" cxnId="{86AAD2FF-4FA1-4DC1-8F3F-F2A6835F8E04}">
      <dgm:prSet/>
      <dgm:spPr/>
      <dgm:t>
        <a:bodyPr/>
        <a:lstStyle/>
        <a:p>
          <a:endParaRPr lang="en-US"/>
        </a:p>
      </dgm:t>
    </dgm:pt>
    <dgm:pt modelId="{7C3D2E80-9169-4AED-AC32-4947A4E6E05F}" type="sibTrans" cxnId="{86AAD2FF-4FA1-4DC1-8F3F-F2A6835F8E04}">
      <dgm:prSet/>
      <dgm:spPr/>
      <dgm:t>
        <a:bodyPr/>
        <a:lstStyle/>
        <a:p>
          <a:endParaRPr lang="en-US"/>
        </a:p>
      </dgm:t>
    </dgm:pt>
    <dgm:pt modelId="{FF2693DE-FB82-4929-B8D8-841E53BFDA03}">
      <dgm:prSet phldrT="[Text]" custT="1"/>
      <dgm:spPr/>
      <dgm:t>
        <a:bodyPr/>
        <a:lstStyle/>
        <a:p>
          <a:r>
            <a:rPr lang="en-US" sz="2400" dirty="0"/>
            <a:t>Fire partitions and fire barriers</a:t>
          </a:r>
        </a:p>
      </dgm:t>
    </dgm:pt>
    <dgm:pt modelId="{77CE6F09-7EB1-4314-8616-6E1148C6C700}" type="parTrans" cxnId="{0054CD12-0CCA-4BD3-992C-84BB46D75F60}">
      <dgm:prSet/>
      <dgm:spPr/>
      <dgm:t>
        <a:bodyPr/>
        <a:lstStyle/>
        <a:p>
          <a:endParaRPr lang="en-US"/>
        </a:p>
      </dgm:t>
    </dgm:pt>
    <dgm:pt modelId="{C98BFF41-AAE5-4A1A-8B81-59021986172A}" type="sibTrans" cxnId="{0054CD12-0CCA-4BD3-992C-84BB46D75F60}">
      <dgm:prSet/>
      <dgm:spPr/>
      <dgm:t>
        <a:bodyPr/>
        <a:lstStyle/>
        <a:p>
          <a:endParaRPr lang="en-US"/>
        </a:p>
      </dgm:t>
    </dgm:pt>
    <dgm:pt modelId="{3B2D8730-920D-4190-8CCB-81B8FDBB3DFC}">
      <dgm:prSet phldrT="[Text]" custT="1"/>
      <dgm:spPr>
        <a:solidFill>
          <a:srgbClr val="5151EA"/>
        </a:solidFill>
      </dgm:spPr>
      <dgm:t>
        <a:bodyPr/>
        <a:lstStyle/>
        <a:p>
          <a:r>
            <a:rPr lang="en-US" sz="2400" dirty="0"/>
            <a:t>Enclosure and shaft walls</a:t>
          </a:r>
        </a:p>
      </dgm:t>
    </dgm:pt>
    <dgm:pt modelId="{729473AE-0EDF-4A1C-8E63-DE0DBD2B86CA}" type="parTrans" cxnId="{633B9D02-2EAE-41F4-8D52-B4B53F5E507A}">
      <dgm:prSet/>
      <dgm:spPr/>
      <dgm:t>
        <a:bodyPr/>
        <a:lstStyle/>
        <a:p>
          <a:endParaRPr lang="en-US"/>
        </a:p>
      </dgm:t>
    </dgm:pt>
    <dgm:pt modelId="{8776002E-D331-4869-A11D-5CE7DDBC20D8}" type="sibTrans" cxnId="{633B9D02-2EAE-41F4-8D52-B4B53F5E507A}">
      <dgm:prSet/>
      <dgm:spPr/>
      <dgm:t>
        <a:bodyPr/>
        <a:lstStyle/>
        <a:p>
          <a:endParaRPr lang="en-US"/>
        </a:p>
      </dgm:t>
    </dgm:pt>
    <dgm:pt modelId="{82DBFFFD-B278-4164-B02E-34A5B14DDE90}">
      <dgm:prSet phldrT="[Text]" custT="1"/>
      <dgm:spPr>
        <a:solidFill>
          <a:schemeClr val="accent2"/>
        </a:solidFill>
      </dgm:spPr>
      <dgm:t>
        <a:bodyPr/>
        <a:lstStyle/>
        <a:p>
          <a:r>
            <a:rPr lang="en-US" sz="2400" dirty="0"/>
            <a:t>Curtain walls</a:t>
          </a:r>
        </a:p>
      </dgm:t>
    </dgm:pt>
    <dgm:pt modelId="{0093485C-AFDE-483B-8024-DF415035DD77}" type="parTrans" cxnId="{1F38C74E-4445-4770-9659-E303588A40D8}">
      <dgm:prSet/>
      <dgm:spPr/>
      <dgm:t>
        <a:bodyPr/>
        <a:lstStyle/>
        <a:p>
          <a:endParaRPr lang="en-US"/>
        </a:p>
      </dgm:t>
    </dgm:pt>
    <dgm:pt modelId="{0871A0FE-CAE6-4CBC-88C6-CB8C3C6B7686}" type="sibTrans" cxnId="{1F38C74E-4445-4770-9659-E303588A40D8}">
      <dgm:prSet/>
      <dgm:spPr/>
      <dgm:t>
        <a:bodyPr/>
        <a:lstStyle/>
        <a:p>
          <a:endParaRPr lang="en-US"/>
        </a:p>
      </dgm:t>
    </dgm:pt>
    <dgm:pt modelId="{0745CF7D-44CD-467A-8A47-79E5ACF83CA6}" type="pres">
      <dgm:prSet presAssocID="{663178F1-9BDF-4858-A002-5A1999D89903}" presName="diagram" presStyleCnt="0">
        <dgm:presLayoutVars>
          <dgm:dir/>
          <dgm:resizeHandles val="exact"/>
        </dgm:presLayoutVars>
      </dgm:prSet>
      <dgm:spPr/>
      <dgm:t>
        <a:bodyPr/>
        <a:lstStyle/>
        <a:p>
          <a:endParaRPr lang="en-US"/>
        </a:p>
      </dgm:t>
    </dgm:pt>
    <dgm:pt modelId="{ECDD8D30-BC2C-4E14-A5EE-8B55CE385373}" type="pres">
      <dgm:prSet presAssocID="{E547A386-D4E7-4213-9518-205F12A49E7B}" presName="node" presStyleLbl="node1" presStyleIdx="0" presStyleCnt="5">
        <dgm:presLayoutVars>
          <dgm:bulletEnabled val="1"/>
        </dgm:presLayoutVars>
      </dgm:prSet>
      <dgm:spPr/>
      <dgm:t>
        <a:bodyPr/>
        <a:lstStyle/>
        <a:p>
          <a:endParaRPr lang="en-US"/>
        </a:p>
      </dgm:t>
    </dgm:pt>
    <dgm:pt modelId="{587DF7B4-BCBD-462F-B393-DF9377E2D184}" type="pres">
      <dgm:prSet presAssocID="{80948DF4-3DC0-47B5-A984-F6A4FD43773A}" presName="sibTrans" presStyleCnt="0"/>
      <dgm:spPr/>
    </dgm:pt>
    <dgm:pt modelId="{899A8FC4-76F3-436B-A356-A89F97B685A7}" type="pres">
      <dgm:prSet presAssocID="{5AC45D6A-D2FD-4113-A6C1-92D675803ED5}" presName="node" presStyleLbl="node1" presStyleIdx="1" presStyleCnt="5">
        <dgm:presLayoutVars>
          <dgm:bulletEnabled val="1"/>
        </dgm:presLayoutVars>
      </dgm:prSet>
      <dgm:spPr/>
      <dgm:t>
        <a:bodyPr/>
        <a:lstStyle/>
        <a:p>
          <a:endParaRPr lang="en-US"/>
        </a:p>
      </dgm:t>
    </dgm:pt>
    <dgm:pt modelId="{EF6ABA14-F5D4-4F2F-95F9-66F1A9096C4C}" type="pres">
      <dgm:prSet presAssocID="{7C3D2E80-9169-4AED-AC32-4947A4E6E05F}" presName="sibTrans" presStyleCnt="0"/>
      <dgm:spPr/>
    </dgm:pt>
    <dgm:pt modelId="{3BB1B3B0-FC7C-456F-8A32-ED638EEB7EFA}" type="pres">
      <dgm:prSet presAssocID="{FF2693DE-FB82-4929-B8D8-841E53BFDA03}" presName="node" presStyleLbl="node1" presStyleIdx="2" presStyleCnt="5">
        <dgm:presLayoutVars>
          <dgm:bulletEnabled val="1"/>
        </dgm:presLayoutVars>
      </dgm:prSet>
      <dgm:spPr/>
      <dgm:t>
        <a:bodyPr/>
        <a:lstStyle/>
        <a:p>
          <a:endParaRPr lang="en-US"/>
        </a:p>
      </dgm:t>
    </dgm:pt>
    <dgm:pt modelId="{BBEAEDEC-BC42-46D3-BD1D-79F0DFBF92B6}" type="pres">
      <dgm:prSet presAssocID="{C98BFF41-AAE5-4A1A-8B81-59021986172A}" presName="sibTrans" presStyleCnt="0"/>
      <dgm:spPr/>
    </dgm:pt>
    <dgm:pt modelId="{AB114681-2233-4C3F-9B8A-57FAA117CD48}" type="pres">
      <dgm:prSet presAssocID="{3B2D8730-920D-4190-8CCB-81B8FDBB3DFC}" presName="node" presStyleLbl="node1" presStyleIdx="3" presStyleCnt="5">
        <dgm:presLayoutVars>
          <dgm:bulletEnabled val="1"/>
        </dgm:presLayoutVars>
      </dgm:prSet>
      <dgm:spPr/>
      <dgm:t>
        <a:bodyPr/>
        <a:lstStyle/>
        <a:p>
          <a:endParaRPr lang="en-US"/>
        </a:p>
      </dgm:t>
    </dgm:pt>
    <dgm:pt modelId="{57B1A68E-5021-4DE6-8A1F-8A7B31EAC2BF}" type="pres">
      <dgm:prSet presAssocID="{8776002E-D331-4869-A11D-5CE7DDBC20D8}" presName="sibTrans" presStyleCnt="0"/>
      <dgm:spPr/>
    </dgm:pt>
    <dgm:pt modelId="{F5643A5F-D80E-444C-815B-A3D206236016}" type="pres">
      <dgm:prSet presAssocID="{82DBFFFD-B278-4164-B02E-34A5B14DDE90}" presName="node" presStyleLbl="node1" presStyleIdx="4" presStyleCnt="5">
        <dgm:presLayoutVars>
          <dgm:bulletEnabled val="1"/>
        </dgm:presLayoutVars>
      </dgm:prSet>
      <dgm:spPr/>
      <dgm:t>
        <a:bodyPr/>
        <a:lstStyle/>
        <a:p>
          <a:endParaRPr lang="en-US"/>
        </a:p>
      </dgm:t>
    </dgm:pt>
  </dgm:ptLst>
  <dgm:cxnLst>
    <dgm:cxn modelId="{1F38C74E-4445-4770-9659-E303588A40D8}" srcId="{663178F1-9BDF-4858-A002-5A1999D89903}" destId="{82DBFFFD-B278-4164-B02E-34A5B14DDE90}" srcOrd="4" destOrd="0" parTransId="{0093485C-AFDE-483B-8024-DF415035DD77}" sibTransId="{0871A0FE-CAE6-4CBC-88C6-CB8C3C6B7686}"/>
    <dgm:cxn modelId="{514FC9AF-2F50-44B6-95E4-057D05737EA8}" type="presOf" srcId="{5AC45D6A-D2FD-4113-A6C1-92D675803ED5}" destId="{899A8FC4-76F3-436B-A356-A89F97B685A7}" srcOrd="0" destOrd="0" presId="urn:microsoft.com/office/officeart/2005/8/layout/default"/>
    <dgm:cxn modelId="{86AAD2FF-4FA1-4DC1-8F3F-F2A6835F8E04}" srcId="{663178F1-9BDF-4858-A002-5A1999D89903}" destId="{5AC45D6A-D2FD-4113-A6C1-92D675803ED5}" srcOrd="1" destOrd="0" parTransId="{A5921F3D-BE5D-4E64-890A-6113C9F814E6}" sibTransId="{7C3D2E80-9169-4AED-AC32-4947A4E6E05F}"/>
    <dgm:cxn modelId="{73B97243-399F-44B3-9A8A-3339D32FCA61}" type="presOf" srcId="{E547A386-D4E7-4213-9518-205F12A49E7B}" destId="{ECDD8D30-BC2C-4E14-A5EE-8B55CE385373}" srcOrd="0" destOrd="0" presId="urn:microsoft.com/office/officeart/2005/8/layout/default"/>
    <dgm:cxn modelId="{83ADED42-2F2F-4086-8836-078A693CD858}" type="presOf" srcId="{82DBFFFD-B278-4164-B02E-34A5B14DDE90}" destId="{F5643A5F-D80E-444C-815B-A3D206236016}" srcOrd="0" destOrd="0" presId="urn:microsoft.com/office/officeart/2005/8/layout/default"/>
    <dgm:cxn modelId="{C393E110-2531-4957-901A-8FB48A1331D7}" type="presOf" srcId="{663178F1-9BDF-4858-A002-5A1999D89903}" destId="{0745CF7D-44CD-467A-8A47-79E5ACF83CA6}" srcOrd="0" destOrd="0" presId="urn:microsoft.com/office/officeart/2005/8/layout/default"/>
    <dgm:cxn modelId="{5086A05E-2F29-49B3-8DB1-BFC089D666B5}" type="presOf" srcId="{3B2D8730-920D-4190-8CCB-81B8FDBB3DFC}" destId="{AB114681-2233-4C3F-9B8A-57FAA117CD48}" srcOrd="0" destOrd="0" presId="urn:microsoft.com/office/officeart/2005/8/layout/default"/>
    <dgm:cxn modelId="{1141BD14-FE76-45C9-AD59-E63999E5AC03}" type="presOf" srcId="{FF2693DE-FB82-4929-B8D8-841E53BFDA03}" destId="{3BB1B3B0-FC7C-456F-8A32-ED638EEB7EFA}" srcOrd="0" destOrd="0" presId="urn:microsoft.com/office/officeart/2005/8/layout/default"/>
    <dgm:cxn modelId="{BEF40CFE-B5D2-49B7-93C6-01A34D3D362E}" srcId="{663178F1-9BDF-4858-A002-5A1999D89903}" destId="{E547A386-D4E7-4213-9518-205F12A49E7B}" srcOrd="0" destOrd="0" parTransId="{31D3EFE9-2F64-49E7-ADF1-F11B15FFB199}" sibTransId="{80948DF4-3DC0-47B5-A984-F6A4FD43773A}"/>
    <dgm:cxn modelId="{0054CD12-0CCA-4BD3-992C-84BB46D75F60}" srcId="{663178F1-9BDF-4858-A002-5A1999D89903}" destId="{FF2693DE-FB82-4929-B8D8-841E53BFDA03}" srcOrd="2" destOrd="0" parTransId="{77CE6F09-7EB1-4314-8616-6E1148C6C700}" sibTransId="{C98BFF41-AAE5-4A1A-8B81-59021986172A}"/>
    <dgm:cxn modelId="{633B9D02-2EAE-41F4-8D52-B4B53F5E507A}" srcId="{663178F1-9BDF-4858-A002-5A1999D89903}" destId="{3B2D8730-920D-4190-8CCB-81B8FDBB3DFC}" srcOrd="3" destOrd="0" parTransId="{729473AE-0EDF-4A1C-8E63-DE0DBD2B86CA}" sibTransId="{8776002E-D331-4869-A11D-5CE7DDBC20D8}"/>
    <dgm:cxn modelId="{A1D754CA-3C91-46FA-9A8D-D73059FC4774}" type="presParOf" srcId="{0745CF7D-44CD-467A-8A47-79E5ACF83CA6}" destId="{ECDD8D30-BC2C-4E14-A5EE-8B55CE385373}" srcOrd="0" destOrd="0" presId="urn:microsoft.com/office/officeart/2005/8/layout/default"/>
    <dgm:cxn modelId="{637B4E0B-D296-4AFE-B7AE-04892CDFF0E0}" type="presParOf" srcId="{0745CF7D-44CD-467A-8A47-79E5ACF83CA6}" destId="{587DF7B4-BCBD-462F-B393-DF9377E2D184}" srcOrd="1" destOrd="0" presId="urn:microsoft.com/office/officeart/2005/8/layout/default"/>
    <dgm:cxn modelId="{13521D6F-9EAB-43DE-8019-07A8608A680E}" type="presParOf" srcId="{0745CF7D-44CD-467A-8A47-79E5ACF83CA6}" destId="{899A8FC4-76F3-436B-A356-A89F97B685A7}" srcOrd="2" destOrd="0" presId="urn:microsoft.com/office/officeart/2005/8/layout/default"/>
    <dgm:cxn modelId="{C2E90E27-BD15-4F2A-B1D4-50F7244AF8B2}" type="presParOf" srcId="{0745CF7D-44CD-467A-8A47-79E5ACF83CA6}" destId="{EF6ABA14-F5D4-4F2F-95F9-66F1A9096C4C}" srcOrd="3" destOrd="0" presId="urn:microsoft.com/office/officeart/2005/8/layout/default"/>
    <dgm:cxn modelId="{996A8A5C-DF52-4702-A096-4C5E9E4F134E}" type="presParOf" srcId="{0745CF7D-44CD-467A-8A47-79E5ACF83CA6}" destId="{3BB1B3B0-FC7C-456F-8A32-ED638EEB7EFA}" srcOrd="4" destOrd="0" presId="urn:microsoft.com/office/officeart/2005/8/layout/default"/>
    <dgm:cxn modelId="{86D97EB8-CAB4-443E-8C0C-B65F52CCDB4E}" type="presParOf" srcId="{0745CF7D-44CD-467A-8A47-79E5ACF83CA6}" destId="{BBEAEDEC-BC42-46D3-BD1D-79F0DFBF92B6}" srcOrd="5" destOrd="0" presId="urn:microsoft.com/office/officeart/2005/8/layout/default"/>
    <dgm:cxn modelId="{CF3D2A70-67D5-4332-88EA-5C4D57DCEFB5}" type="presParOf" srcId="{0745CF7D-44CD-467A-8A47-79E5ACF83CA6}" destId="{AB114681-2233-4C3F-9B8A-57FAA117CD48}" srcOrd="6" destOrd="0" presId="urn:microsoft.com/office/officeart/2005/8/layout/default"/>
    <dgm:cxn modelId="{3A484A7C-9436-45E2-B149-E32DA4265C08}" type="presParOf" srcId="{0745CF7D-44CD-467A-8A47-79E5ACF83CA6}" destId="{57B1A68E-5021-4DE6-8A1F-8A7B31EAC2BF}" srcOrd="7" destOrd="0" presId="urn:microsoft.com/office/officeart/2005/8/layout/default"/>
    <dgm:cxn modelId="{8C5B1BFF-6190-40BF-9EFB-0D6E7BCB896B}" type="presParOf" srcId="{0745CF7D-44CD-467A-8A47-79E5ACF83CA6}" destId="{F5643A5F-D80E-444C-815B-A3D20623601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434035A-C965-4DA8-8177-40336790680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199F087-BA29-4BFE-89E2-120E6CC89BB7}">
      <dgm:prSet phldrT="[Text]" custT="1"/>
      <dgm:spPr/>
      <dgm:t>
        <a:bodyPr/>
        <a:lstStyle/>
        <a:p>
          <a:r>
            <a:rPr lang="en-US" sz="2400" dirty="0"/>
            <a:t>Spiral stairs</a:t>
          </a:r>
        </a:p>
      </dgm:t>
    </dgm:pt>
    <dgm:pt modelId="{DDDB06F5-C243-4C1E-ACC5-EE0ED3932C7C}" type="parTrans" cxnId="{ADB07C47-2986-4296-9A11-971CC9466A32}">
      <dgm:prSet/>
      <dgm:spPr/>
      <dgm:t>
        <a:bodyPr/>
        <a:lstStyle/>
        <a:p>
          <a:endParaRPr lang="en-US"/>
        </a:p>
      </dgm:t>
    </dgm:pt>
    <dgm:pt modelId="{DD916DD0-4664-4911-9A83-8277A0BB3B5C}" type="sibTrans" cxnId="{ADB07C47-2986-4296-9A11-971CC9466A32}">
      <dgm:prSet/>
      <dgm:spPr/>
      <dgm:t>
        <a:bodyPr/>
        <a:lstStyle/>
        <a:p>
          <a:endParaRPr lang="en-US"/>
        </a:p>
      </dgm:t>
    </dgm:pt>
    <dgm:pt modelId="{47BDEB15-B3F3-46EB-9EFB-123325BD07C8}">
      <dgm:prSet phldrT="[Text]" custT="1"/>
      <dgm:spPr/>
      <dgm:t>
        <a:bodyPr/>
        <a:lstStyle/>
        <a:p>
          <a:r>
            <a:rPr lang="en-US" sz="2400" dirty="0"/>
            <a:t>Winders </a:t>
          </a:r>
          <a:br>
            <a:rPr lang="en-US" sz="2400" dirty="0"/>
          </a:br>
          <a:r>
            <a:rPr lang="en-US" sz="2400" dirty="0"/>
            <a:t>(circular stairs)</a:t>
          </a:r>
        </a:p>
      </dgm:t>
    </dgm:pt>
    <dgm:pt modelId="{31C0BE96-6798-434A-B133-05172E8FB4CD}" type="parTrans" cxnId="{A6F76ED8-C4C4-4BAE-BAB8-03779E29282E}">
      <dgm:prSet/>
      <dgm:spPr/>
      <dgm:t>
        <a:bodyPr/>
        <a:lstStyle/>
        <a:p>
          <a:endParaRPr lang="en-US"/>
        </a:p>
      </dgm:t>
    </dgm:pt>
    <dgm:pt modelId="{CD4A9A7C-70E8-4411-B9B5-3488067868EF}" type="sibTrans" cxnId="{A6F76ED8-C4C4-4BAE-BAB8-03779E29282E}">
      <dgm:prSet/>
      <dgm:spPr/>
      <dgm:t>
        <a:bodyPr/>
        <a:lstStyle/>
        <a:p>
          <a:endParaRPr lang="en-US"/>
        </a:p>
      </dgm:t>
    </dgm:pt>
    <dgm:pt modelId="{5A93FA55-6BD9-4F4B-A090-0A81A8282C5F}">
      <dgm:prSet phldrT="[Text]" custT="1"/>
      <dgm:spPr>
        <a:solidFill>
          <a:schemeClr val="accent2">
            <a:lumMod val="75000"/>
          </a:schemeClr>
        </a:solidFill>
      </dgm:spPr>
      <dgm:t>
        <a:bodyPr/>
        <a:lstStyle/>
        <a:p>
          <a:r>
            <a:rPr lang="en-US" sz="2400" dirty="0"/>
            <a:t>Alternating tread stairs</a:t>
          </a:r>
        </a:p>
      </dgm:t>
    </dgm:pt>
    <dgm:pt modelId="{5E97CEA6-754F-4F07-B381-F324CD2ABCB5}" type="parTrans" cxnId="{086EAE47-2A41-4C80-BD4D-BB06166B6865}">
      <dgm:prSet/>
      <dgm:spPr/>
      <dgm:t>
        <a:bodyPr/>
        <a:lstStyle/>
        <a:p>
          <a:endParaRPr lang="en-US"/>
        </a:p>
      </dgm:t>
    </dgm:pt>
    <dgm:pt modelId="{DE2C2F72-B346-4CA0-B489-D7CE85BB9132}" type="sibTrans" cxnId="{086EAE47-2A41-4C80-BD4D-BB06166B6865}">
      <dgm:prSet/>
      <dgm:spPr/>
      <dgm:t>
        <a:bodyPr/>
        <a:lstStyle/>
        <a:p>
          <a:endParaRPr lang="en-US"/>
        </a:p>
      </dgm:t>
    </dgm:pt>
    <dgm:pt modelId="{F37DECEA-B9E7-4370-89B4-E71CF986F874}" type="pres">
      <dgm:prSet presAssocID="{A434035A-C965-4DA8-8177-403367906804}" presName="diagram" presStyleCnt="0">
        <dgm:presLayoutVars>
          <dgm:dir/>
          <dgm:resizeHandles val="exact"/>
        </dgm:presLayoutVars>
      </dgm:prSet>
      <dgm:spPr/>
      <dgm:t>
        <a:bodyPr/>
        <a:lstStyle/>
        <a:p>
          <a:endParaRPr lang="en-US"/>
        </a:p>
      </dgm:t>
    </dgm:pt>
    <dgm:pt modelId="{53E2C89D-B708-479F-9A22-5CC4C1CFC6A9}" type="pres">
      <dgm:prSet presAssocID="{2199F087-BA29-4BFE-89E2-120E6CC89BB7}" presName="node" presStyleLbl="node1" presStyleIdx="0" presStyleCnt="3">
        <dgm:presLayoutVars>
          <dgm:bulletEnabled val="1"/>
        </dgm:presLayoutVars>
      </dgm:prSet>
      <dgm:spPr/>
      <dgm:t>
        <a:bodyPr/>
        <a:lstStyle/>
        <a:p>
          <a:endParaRPr lang="en-US"/>
        </a:p>
      </dgm:t>
    </dgm:pt>
    <dgm:pt modelId="{180C1078-868A-4F87-913F-93A594D849E4}" type="pres">
      <dgm:prSet presAssocID="{DD916DD0-4664-4911-9A83-8277A0BB3B5C}" presName="sibTrans" presStyleCnt="0"/>
      <dgm:spPr/>
    </dgm:pt>
    <dgm:pt modelId="{0B16C051-CE11-4F1E-84DF-85BBDA2129C8}" type="pres">
      <dgm:prSet presAssocID="{47BDEB15-B3F3-46EB-9EFB-123325BD07C8}" presName="node" presStyleLbl="node1" presStyleIdx="1" presStyleCnt="3">
        <dgm:presLayoutVars>
          <dgm:bulletEnabled val="1"/>
        </dgm:presLayoutVars>
      </dgm:prSet>
      <dgm:spPr/>
      <dgm:t>
        <a:bodyPr/>
        <a:lstStyle/>
        <a:p>
          <a:endParaRPr lang="en-US"/>
        </a:p>
      </dgm:t>
    </dgm:pt>
    <dgm:pt modelId="{48CFB022-F9AB-4A1A-AE6B-78C8FB20961E}" type="pres">
      <dgm:prSet presAssocID="{CD4A9A7C-70E8-4411-B9B5-3488067868EF}" presName="sibTrans" presStyleCnt="0"/>
      <dgm:spPr/>
    </dgm:pt>
    <dgm:pt modelId="{D3691FD5-024C-4644-8049-AE2F1E95A09D}" type="pres">
      <dgm:prSet presAssocID="{5A93FA55-6BD9-4F4B-A090-0A81A8282C5F}" presName="node" presStyleLbl="node1" presStyleIdx="2" presStyleCnt="3">
        <dgm:presLayoutVars>
          <dgm:bulletEnabled val="1"/>
        </dgm:presLayoutVars>
      </dgm:prSet>
      <dgm:spPr/>
      <dgm:t>
        <a:bodyPr/>
        <a:lstStyle/>
        <a:p>
          <a:endParaRPr lang="en-US"/>
        </a:p>
      </dgm:t>
    </dgm:pt>
  </dgm:ptLst>
  <dgm:cxnLst>
    <dgm:cxn modelId="{9A6BD9AD-FB9D-4BCE-8DE3-508428340EBD}" type="presOf" srcId="{5A93FA55-6BD9-4F4B-A090-0A81A8282C5F}" destId="{D3691FD5-024C-4644-8049-AE2F1E95A09D}" srcOrd="0" destOrd="0" presId="urn:microsoft.com/office/officeart/2005/8/layout/default"/>
    <dgm:cxn modelId="{F52D6C72-F18C-437C-90DD-B22EBA235B40}" type="presOf" srcId="{2199F087-BA29-4BFE-89E2-120E6CC89BB7}" destId="{53E2C89D-B708-479F-9A22-5CC4C1CFC6A9}" srcOrd="0" destOrd="0" presId="urn:microsoft.com/office/officeart/2005/8/layout/default"/>
    <dgm:cxn modelId="{ADB07C47-2986-4296-9A11-971CC9466A32}" srcId="{A434035A-C965-4DA8-8177-403367906804}" destId="{2199F087-BA29-4BFE-89E2-120E6CC89BB7}" srcOrd="0" destOrd="0" parTransId="{DDDB06F5-C243-4C1E-ACC5-EE0ED3932C7C}" sibTransId="{DD916DD0-4664-4911-9A83-8277A0BB3B5C}"/>
    <dgm:cxn modelId="{2D099D68-D9B4-4821-A0DF-DC15F4CFAB68}" type="presOf" srcId="{A434035A-C965-4DA8-8177-403367906804}" destId="{F37DECEA-B9E7-4370-89B4-E71CF986F874}" srcOrd="0" destOrd="0" presId="urn:microsoft.com/office/officeart/2005/8/layout/default"/>
    <dgm:cxn modelId="{086EAE47-2A41-4C80-BD4D-BB06166B6865}" srcId="{A434035A-C965-4DA8-8177-403367906804}" destId="{5A93FA55-6BD9-4F4B-A090-0A81A8282C5F}" srcOrd="2" destOrd="0" parTransId="{5E97CEA6-754F-4F07-B381-F324CD2ABCB5}" sibTransId="{DE2C2F72-B346-4CA0-B489-D7CE85BB9132}"/>
    <dgm:cxn modelId="{C599E137-7875-4965-9250-D71EC4A1A73E}" type="presOf" srcId="{47BDEB15-B3F3-46EB-9EFB-123325BD07C8}" destId="{0B16C051-CE11-4F1E-84DF-85BBDA2129C8}" srcOrd="0" destOrd="0" presId="urn:microsoft.com/office/officeart/2005/8/layout/default"/>
    <dgm:cxn modelId="{A6F76ED8-C4C4-4BAE-BAB8-03779E29282E}" srcId="{A434035A-C965-4DA8-8177-403367906804}" destId="{47BDEB15-B3F3-46EB-9EFB-123325BD07C8}" srcOrd="1" destOrd="0" parTransId="{31C0BE96-6798-434A-B133-05172E8FB4CD}" sibTransId="{CD4A9A7C-70E8-4411-B9B5-3488067868EF}"/>
    <dgm:cxn modelId="{C41FAE14-A9C6-4133-AFE4-2BBA84B2D02C}" type="presParOf" srcId="{F37DECEA-B9E7-4370-89B4-E71CF986F874}" destId="{53E2C89D-B708-479F-9A22-5CC4C1CFC6A9}" srcOrd="0" destOrd="0" presId="urn:microsoft.com/office/officeart/2005/8/layout/default"/>
    <dgm:cxn modelId="{C730247D-2D03-4898-BFE0-659C54330580}" type="presParOf" srcId="{F37DECEA-B9E7-4370-89B4-E71CF986F874}" destId="{180C1078-868A-4F87-913F-93A594D849E4}" srcOrd="1" destOrd="0" presId="urn:microsoft.com/office/officeart/2005/8/layout/default"/>
    <dgm:cxn modelId="{B3E19B82-A5E3-47D0-94AB-2A80C7DD07E1}" type="presParOf" srcId="{F37DECEA-B9E7-4370-89B4-E71CF986F874}" destId="{0B16C051-CE11-4F1E-84DF-85BBDA2129C8}" srcOrd="2" destOrd="0" presId="urn:microsoft.com/office/officeart/2005/8/layout/default"/>
    <dgm:cxn modelId="{C0BBA09A-EF58-4918-AB98-D9EA79AC0A4C}" type="presParOf" srcId="{F37DECEA-B9E7-4370-89B4-E71CF986F874}" destId="{48CFB022-F9AB-4A1A-AE6B-78C8FB20961E}" srcOrd="3" destOrd="0" presId="urn:microsoft.com/office/officeart/2005/8/layout/default"/>
    <dgm:cxn modelId="{B90748E5-45C2-47A5-99C2-0F14B2C63FE1}" type="presParOf" srcId="{F37DECEA-B9E7-4370-89B4-E71CF986F874}" destId="{D3691FD5-024C-4644-8049-AE2F1E95A09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434035A-C965-4DA8-8177-40336790680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199F087-BA29-4BFE-89E2-120E6CC89BB7}">
      <dgm:prSet phldrT="[Text]" custT="1"/>
      <dgm:spPr/>
      <dgm:t>
        <a:bodyPr/>
        <a:lstStyle/>
        <a:p>
          <a:r>
            <a:rPr lang="en-US" sz="2400" dirty="0"/>
            <a:t>Basic operational types</a:t>
          </a:r>
        </a:p>
      </dgm:t>
    </dgm:pt>
    <dgm:pt modelId="{DDDB06F5-C243-4C1E-ACC5-EE0ED3932C7C}" type="parTrans" cxnId="{ADB07C47-2986-4296-9A11-971CC9466A32}">
      <dgm:prSet/>
      <dgm:spPr/>
      <dgm:t>
        <a:bodyPr/>
        <a:lstStyle/>
        <a:p>
          <a:endParaRPr lang="en-US"/>
        </a:p>
      </dgm:t>
    </dgm:pt>
    <dgm:pt modelId="{DD916DD0-4664-4911-9A83-8277A0BB3B5C}" type="sibTrans" cxnId="{ADB07C47-2986-4296-9A11-971CC9466A32}">
      <dgm:prSet/>
      <dgm:spPr/>
      <dgm:t>
        <a:bodyPr/>
        <a:lstStyle/>
        <a:p>
          <a:endParaRPr lang="en-US"/>
        </a:p>
      </dgm:t>
    </dgm:pt>
    <dgm:pt modelId="{67290AA1-EAA0-4743-836E-91FDF8AE0599}">
      <dgm:prSet phldrT="[Text]" custT="1"/>
      <dgm:spPr/>
      <dgm:t>
        <a:bodyPr/>
        <a:lstStyle/>
        <a:p>
          <a:r>
            <a:rPr lang="en-US" sz="2400" dirty="0"/>
            <a:t>Design styles</a:t>
          </a:r>
        </a:p>
      </dgm:t>
    </dgm:pt>
    <dgm:pt modelId="{78DE6EB2-CD1A-4376-BD90-6979EB6783EB}" type="parTrans" cxnId="{DCB07C4D-E0FA-4DF3-ADB3-95130D400E09}">
      <dgm:prSet/>
      <dgm:spPr/>
      <dgm:t>
        <a:bodyPr/>
        <a:lstStyle/>
        <a:p>
          <a:endParaRPr lang="en-US"/>
        </a:p>
      </dgm:t>
    </dgm:pt>
    <dgm:pt modelId="{212ED43B-F9FD-4ECA-8982-997434FF46E1}" type="sibTrans" cxnId="{DCB07C4D-E0FA-4DF3-ADB3-95130D400E09}">
      <dgm:prSet/>
      <dgm:spPr/>
      <dgm:t>
        <a:bodyPr/>
        <a:lstStyle/>
        <a:p>
          <a:endParaRPr lang="en-US"/>
        </a:p>
      </dgm:t>
    </dgm:pt>
    <dgm:pt modelId="{3A52E325-1685-4E89-9DA3-937A3284BD47}">
      <dgm:prSet phldrT="[Text]" custT="1"/>
      <dgm:spPr>
        <a:solidFill>
          <a:schemeClr val="accent2">
            <a:lumMod val="75000"/>
          </a:schemeClr>
        </a:solidFill>
      </dgm:spPr>
      <dgm:t>
        <a:bodyPr/>
        <a:lstStyle/>
        <a:p>
          <a:r>
            <a:rPr lang="en-US" sz="2400" dirty="0"/>
            <a:t>Construction materials</a:t>
          </a:r>
        </a:p>
      </dgm:t>
    </dgm:pt>
    <dgm:pt modelId="{FB208291-8E23-4D1C-841D-09F1C52950E2}" type="parTrans" cxnId="{23683CDD-337F-40F0-9D7E-1B0C3AB62B97}">
      <dgm:prSet/>
      <dgm:spPr/>
      <dgm:t>
        <a:bodyPr/>
        <a:lstStyle/>
        <a:p>
          <a:endParaRPr lang="en-US"/>
        </a:p>
      </dgm:t>
    </dgm:pt>
    <dgm:pt modelId="{416DDCE8-2C3E-4896-A7EF-F4774800F88A}" type="sibTrans" cxnId="{23683CDD-337F-40F0-9D7E-1B0C3AB62B97}">
      <dgm:prSet/>
      <dgm:spPr/>
      <dgm:t>
        <a:bodyPr/>
        <a:lstStyle/>
        <a:p>
          <a:endParaRPr lang="en-US"/>
        </a:p>
      </dgm:t>
    </dgm:pt>
    <dgm:pt modelId="{F37DECEA-B9E7-4370-89B4-E71CF986F874}" type="pres">
      <dgm:prSet presAssocID="{A434035A-C965-4DA8-8177-403367906804}" presName="diagram" presStyleCnt="0">
        <dgm:presLayoutVars>
          <dgm:dir/>
          <dgm:resizeHandles val="exact"/>
        </dgm:presLayoutVars>
      </dgm:prSet>
      <dgm:spPr/>
      <dgm:t>
        <a:bodyPr/>
        <a:lstStyle/>
        <a:p>
          <a:endParaRPr lang="en-US"/>
        </a:p>
      </dgm:t>
    </dgm:pt>
    <dgm:pt modelId="{53E2C89D-B708-479F-9A22-5CC4C1CFC6A9}" type="pres">
      <dgm:prSet presAssocID="{2199F087-BA29-4BFE-89E2-120E6CC89BB7}" presName="node" presStyleLbl="node1" presStyleIdx="0" presStyleCnt="3">
        <dgm:presLayoutVars>
          <dgm:bulletEnabled val="1"/>
        </dgm:presLayoutVars>
      </dgm:prSet>
      <dgm:spPr/>
      <dgm:t>
        <a:bodyPr/>
        <a:lstStyle/>
        <a:p>
          <a:endParaRPr lang="en-US"/>
        </a:p>
      </dgm:t>
    </dgm:pt>
    <dgm:pt modelId="{180C1078-868A-4F87-913F-93A594D849E4}" type="pres">
      <dgm:prSet presAssocID="{DD916DD0-4664-4911-9A83-8277A0BB3B5C}" presName="sibTrans" presStyleCnt="0"/>
      <dgm:spPr/>
    </dgm:pt>
    <dgm:pt modelId="{78AAA3D1-23CC-4474-92A6-3F78E61A7004}" type="pres">
      <dgm:prSet presAssocID="{67290AA1-EAA0-4743-836E-91FDF8AE0599}" presName="node" presStyleLbl="node1" presStyleIdx="1" presStyleCnt="3">
        <dgm:presLayoutVars>
          <dgm:bulletEnabled val="1"/>
        </dgm:presLayoutVars>
      </dgm:prSet>
      <dgm:spPr/>
      <dgm:t>
        <a:bodyPr/>
        <a:lstStyle/>
        <a:p>
          <a:endParaRPr lang="en-US"/>
        </a:p>
      </dgm:t>
    </dgm:pt>
    <dgm:pt modelId="{858B62EA-63DB-45E3-BFBD-605FEFEE4FE3}" type="pres">
      <dgm:prSet presAssocID="{212ED43B-F9FD-4ECA-8982-997434FF46E1}" presName="sibTrans" presStyleCnt="0"/>
      <dgm:spPr/>
    </dgm:pt>
    <dgm:pt modelId="{6B0DF0C8-65AA-4BE6-9EA7-00C7F657DCA3}" type="pres">
      <dgm:prSet presAssocID="{3A52E325-1685-4E89-9DA3-937A3284BD47}" presName="node" presStyleLbl="node1" presStyleIdx="2" presStyleCnt="3">
        <dgm:presLayoutVars>
          <dgm:bulletEnabled val="1"/>
        </dgm:presLayoutVars>
      </dgm:prSet>
      <dgm:spPr/>
      <dgm:t>
        <a:bodyPr/>
        <a:lstStyle/>
        <a:p>
          <a:endParaRPr lang="en-US"/>
        </a:p>
      </dgm:t>
    </dgm:pt>
  </dgm:ptLst>
  <dgm:cxnLst>
    <dgm:cxn modelId="{23683CDD-337F-40F0-9D7E-1B0C3AB62B97}" srcId="{A434035A-C965-4DA8-8177-403367906804}" destId="{3A52E325-1685-4E89-9DA3-937A3284BD47}" srcOrd="2" destOrd="0" parTransId="{FB208291-8E23-4D1C-841D-09F1C52950E2}" sibTransId="{416DDCE8-2C3E-4896-A7EF-F4774800F88A}"/>
    <dgm:cxn modelId="{ADB07C47-2986-4296-9A11-971CC9466A32}" srcId="{A434035A-C965-4DA8-8177-403367906804}" destId="{2199F087-BA29-4BFE-89E2-120E6CC89BB7}" srcOrd="0" destOrd="0" parTransId="{DDDB06F5-C243-4C1E-ACC5-EE0ED3932C7C}" sibTransId="{DD916DD0-4664-4911-9A83-8277A0BB3B5C}"/>
    <dgm:cxn modelId="{2D6560A5-AC59-453C-A522-FA527732E5CF}" type="presOf" srcId="{67290AA1-EAA0-4743-836E-91FDF8AE0599}" destId="{78AAA3D1-23CC-4474-92A6-3F78E61A7004}" srcOrd="0" destOrd="0" presId="urn:microsoft.com/office/officeart/2005/8/layout/default"/>
    <dgm:cxn modelId="{DE925450-F0DA-466B-92FB-07971490C8A4}" type="presOf" srcId="{3A52E325-1685-4E89-9DA3-937A3284BD47}" destId="{6B0DF0C8-65AA-4BE6-9EA7-00C7F657DCA3}" srcOrd="0" destOrd="0" presId="urn:microsoft.com/office/officeart/2005/8/layout/default"/>
    <dgm:cxn modelId="{453917DB-AE0C-4AAF-8DBF-7D7B6279AC6F}" type="presOf" srcId="{2199F087-BA29-4BFE-89E2-120E6CC89BB7}" destId="{53E2C89D-B708-479F-9A22-5CC4C1CFC6A9}" srcOrd="0" destOrd="0" presId="urn:microsoft.com/office/officeart/2005/8/layout/default"/>
    <dgm:cxn modelId="{DB3876DA-D2AD-4D2E-8ADF-8D738F610179}" type="presOf" srcId="{A434035A-C965-4DA8-8177-403367906804}" destId="{F37DECEA-B9E7-4370-89B4-E71CF986F874}" srcOrd="0" destOrd="0" presId="urn:microsoft.com/office/officeart/2005/8/layout/default"/>
    <dgm:cxn modelId="{DCB07C4D-E0FA-4DF3-ADB3-95130D400E09}" srcId="{A434035A-C965-4DA8-8177-403367906804}" destId="{67290AA1-EAA0-4743-836E-91FDF8AE0599}" srcOrd="1" destOrd="0" parTransId="{78DE6EB2-CD1A-4376-BD90-6979EB6783EB}" sibTransId="{212ED43B-F9FD-4ECA-8982-997434FF46E1}"/>
    <dgm:cxn modelId="{36A102D3-E3CE-486F-AE31-AC1581A0E736}" type="presParOf" srcId="{F37DECEA-B9E7-4370-89B4-E71CF986F874}" destId="{53E2C89D-B708-479F-9A22-5CC4C1CFC6A9}" srcOrd="0" destOrd="0" presId="urn:microsoft.com/office/officeart/2005/8/layout/default"/>
    <dgm:cxn modelId="{76891B7C-0491-480B-B205-3618D21411C7}" type="presParOf" srcId="{F37DECEA-B9E7-4370-89B4-E71CF986F874}" destId="{180C1078-868A-4F87-913F-93A594D849E4}" srcOrd="1" destOrd="0" presId="urn:microsoft.com/office/officeart/2005/8/layout/default"/>
    <dgm:cxn modelId="{982D02FD-26B7-423F-BB60-E03C79411C5D}" type="presParOf" srcId="{F37DECEA-B9E7-4370-89B4-E71CF986F874}" destId="{78AAA3D1-23CC-4474-92A6-3F78E61A7004}" srcOrd="2" destOrd="0" presId="urn:microsoft.com/office/officeart/2005/8/layout/default"/>
    <dgm:cxn modelId="{8262A79A-6393-432F-B786-EA2C6CA7047F}" type="presParOf" srcId="{F37DECEA-B9E7-4370-89B4-E71CF986F874}" destId="{858B62EA-63DB-45E3-BFBD-605FEFEE4FE3}" srcOrd="3" destOrd="0" presId="urn:microsoft.com/office/officeart/2005/8/layout/default"/>
    <dgm:cxn modelId="{16231E0C-7907-4902-A781-BCEF81E539A9}" type="presParOf" srcId="{F37DECEA-B9E7-4370-89B4-E71CF986F874}" destId="{6B0DF0C8-65AA-4BE6-9EA7-00C7F657DCA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x-none" sz="1800" b="0" u="none" dirty="0"/>
            <a:t>Rotates around a vertical axis </a:t>
          </a:r>
          <a:r>
            <a:rPr lang="en-US" sz="1800" b="0" u="none" dirty="0"/>
            <a:t>on </a:t>
          </a:r>
          <a:r>
            <a:rPr lang="x-none" sz="1800" b="0" u="none" dirty="0"/>
            <a:t>hinges secured to the side jambs</a:t>
          </a:r>
          <a:endParaRPr lang="en-US" sz="1800" b="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33420EFC-0EB0-4708-8588-ED98528C9113}">
      <dgm:prSet custT="1"/>
      <dgm:spPr/>
      <dgm:t>
        <a:bodyPr/>
        <a:lstStyle/>
        <a:p>
          <a:r>
            <a:rPr lang="x-none" sz="1800" b="0" u="none" dirty="0"/>
            <a:t>May also operate on pivot posts supported at the top and bottom</a:t>
          </a:r>
          <a:endParaRPr lang="en-US" sz="1800" b="0" u="none" dirty="0"/>
        </a:p>
      </dgm:t>
    </dgm:pt>
    <dgm:pt modelId="{4A014AE5-99E2-4F05-AAC3-2F33E88D617D}" type="parTrans" cxnId="{655DC3E7-1A4D-4B11-8343-999A86B7796C}">
      <dgm:prSet/>
      <dgm:spPr/>
      <dgm:t>
        <a:bodyPr/>
        <a:lstStyle/>
        <a:p>
          <a:endParaRPr lang="en-US"/>
        </a:p>
      </dgm:t>
    </dgm:pt>
    <dgm:pt modelId="{813B1BD1-6E2D-437C-B6D3-6AA6EE7D519D}" type="sibTrans" cxnId="{655DC3E7-1A4D-4B11-8343-999A86B7796C}">
      <dgm:prSet/>
      <dgm:spPr/>
      <dgm:t>
        <a:bodyPr/>
        <a:lstStyle/>
        <a:p>
          <a:endParaRPr lang="en-US"/>
        </a:p>
      </dgm:t>
    </dgm:pt>
    <dgm:pt modelId="{79AD41F9-72A4-4089-AEBB-CCEDB80497C3}">
      <dgm:prSet custT="1"/>
      <dgm:spPr/>
      <dgm:t>
        <a:bodyPr/>
        <a:lstStyle/>
        <a:p>
          <a:r>
            <a:rPr lang="x-none" sz="1800" b="0" u="none" dirty="0"/>
            <a:t>Can be either single or double leaf</a:t>
          </a:r>
          <a:endParaRPr lang="en-US" sz="1800" b="0" u="none" dirty="0"/>
        </a:p>
      </dgm:t>
    </dgm:pt>
    <dgm:pt modelId="{F7B9DD25-179A-4F75-8EC7-6C78B4560257}" type="parTrans" cxnId="{3D17C839-BFF9-430F-A9D1-4799ECBFA3D8}">
      <dgm:prSet/>
      <dgm:spPr/>
      <dgm:t>
        <a:bodyPr/>
        <a:lstStyle/>
        <a:p>
          <a:endParaRPr lang="en-US"/>
        </a:p>
      </dgm:t>
    </dgm:pt>
    <dgm:pt modelId="{A58169EE-8662-48EE-96CD-D46BFBAD48C9}" type="sibTrans" cxnId="{3D17C839-BFF9-430F-A9D1-4799ECBFA3D8}">
      <dgm:prSet/>
      <dgm:spPr/>
      <dgm:t>
        <a:bodyPr/>
        <a:lstStyle/>
        <a:p>
          <a:endParaRPr lang="en-US"/>
        </a:p>
      </dgm:t>
    </dgm:pt>
    <dgm:pt modelId="{C11F406A-C872-44A8-8F02-18218C3BF20A}">
      <dgm:prSet custT="1"/>
      <dgm:spPr>
        <a:solidFill>
          <a:schemeClr val="accent6">
            <a:lumMod val="75000"/>
          </a:schemeClr>
        </a:solidFill>
      </dgm:spPr>
      <dgm:t>
        <a:bodyPr/>
        <a:lstStyle/>
        <a:p>
          <a:r>
            <a:rPr lang="x-none" sz="1800" b="0" u="none" dirty="0" smtClean="0"/>
            <a:t>May </a:t>
          </a:r>
          <a:r>
            <a:rPr lang="x-none" sz="1800" b="0" u="none" dirty="0"/>
            <a:t>be single acting</a:t>
          </a:r>
          <a:r>
            <a:rPr lang="en-US" sz="1800" b="0" u="none" dirty="0"/>
            <a:t> </a:t>
          </a:r>
          <a:r>
            <a:rPr lang="x-none" sz="1800" b="0" u="none" dirty="0"/>
            <a:t>or double </a:t>
          </a:r>
          <a:r>
            <a:rPr lang="en-US" sz="1800" b="0" u="none" dirty="0"/>
            <a:t>acting</a:t>
          </a:r>
        </a:p>
      </dgm:t>
    </dgm:pt>
    <dgm:pt modelId="{92F10201-D941-4A2C-A932-42D92E656BCB}" type="parTrans" cxnId="{4D504904-6099-4276-AAA4-A13470586506}">
      <dgm:prSet/>
      <dgm:spPr/>
      <dgm:t>
        <a:bodyPr/>
        <a:lstStyle/>
        <a:p>
          <a:endParaRPr lang="en-US"/>
        </a:p>
      </dgm:t>
    </dgm:pt>
    <dgm:pt modelId="{0F8C65DC-2C33-4DD1-91BB-7BB01CC0D1EF}" type="sibTrans" cxnId="{4D504904-6099-4276-AAA4-A13470586506}">
      <dgm:prSet/>
      <dgm:spPr/>
      <dgm:t>
        <a:bodyPr/>
        <a:lstStyle/>
        <a:p>
          <a:endParaRPr lang="en-US"/>
        </a:p>
      </dgm:t>
    </dgm:pt>
    <dgm:pt modelId="{EF6144FC-94E9-4395-BCFA-AFEA6C1FCD4F}">
      <dgm:prSet custT="1"/>
      <dgm:spPr>
        <a:solidFill>
          <a:schemeClr val="accent6">
            <a:lumMod val="50000"/>
          </a:schemeClr>
        </a:solidFill>
      </dgm:spPr>
      <dgm:t>
        <a:bodyPr/>
        <a:lstStyle/>
        <a:p>
          <a:r>
            <a:rPr lang="en-US" sz="1800" b="0" dirty="0"/>
            <a:t>Generally, exit doors in a means of egress must be swinging doors</a:t>
          </a:r>
        </a:p>
      </dgm:t>
    </dgm:pt>
    <dgm:pt modelId="{92A0C313-498F-4196-AEA7-8347C6B32263}" type="parTrans" cxnId="{6EB5B7B6-1AB1-4912-AED8-C88A35E9C380}">
      <dgm:prSet/>
      <dgm:spPr/>
      <dgm:t>
        <a:bodyPr/>
        <a:lstStyle/>
        <a:p>
          <a:endParaRPr lang="en-US"/>
        </a:p>
      </dgm:t>
    </dgm:pt>
    <dgm:pt modelId="{D726BA63-3558-4FE8-BBEA-5E5463D26DF8}" type="sibTrans" cxnId="{6EB5B7B6-1AB1-4912-AED8-C88A35E9C380}">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5">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834D7CA5-595A-425F-9C99-382ADA2371F5}" type="pres">
      <dgm:prSet presAssocID="{33420EFC-0EB0-4708-8588-ED98528C9113}" presName="parentText" presStyleLbl="node1" presStyleIdx="1" presStyleCnt="5">
        <dgm:presLayoutVars>
          <dgm:chMax val="0"/>
          <dgm:bulletEnabled val="1"/>
        </dgm:presLayoutVars>
      </dgm:prSet>
      <dgm:spPr/>
      <dgm:t>
        <a:bodyPr/>
        <a:lstStyle/>
        <a:p>
          <a:endParaRPr lang="en-US"/>
        </a:p>
      </dgm:t>
    </dgm:pt>
    <dgm:pt modelId="{DB6038C5-0D28-4ED1-A70A-3B1E8B974788}" type="pres">
      <dgm:prSet presAssocID="{813B1BD1-6E2D-437C-B6D3-6AA6EE7D519D}" presName="spacer" presStyleCnt="0"/>
      <dgm:spPr/>
    </dgm:pt>
    <dgm:pt modelId="{B1297066-6C93-4AB6-BE8D-C40267F90932}" type="pres">
      <dgm:prSet presAssocID="{79AD41F9-72A4-4089-AEBB-CCEDB80497C3}" presName="parentText" presStyleLbl="node1" presStyleIdx="2" presStyleCnt="5">
        <dgm:presLayoutVars>
          <dgm:chMax val="0"/>
          <dgm:bulletEnabled val="1"/>
        </dgm:presLayoutVars>
      </dgm:prSet>
      <dgm:spPr/>
      <dgm:t>
        <a:bodyPr/>
        <a:lstStyle/>
        <a:p>
          <a:endParaRPr lang="en-US"/>
        </a:p>
      </dgm:t>
    </dgm:pt>
    <dgm:pt modelId="{CB5A9829-DDA8-44B1-927D-BDE19B38E373}" type="pres">
      <dgm:prSet presAssocID="{A58169EE-8662-48EE-96CD-D46BFBAD48C9}" presName="spacer" presStyleCnt="0"/>
      <dgm:spPr/>
    </dgm:pt>
    <dgm:pt modelId="{612A60B0-0449-4B30-9947-39C929CBC445}" type="pres">
      <dgm:prSet presAssocID="{C11F406A-C872-44A8-8F02-18218C3BF20A}" presName="parentText" presStyleLbl="node1" presStyleIdx="3" presStyleCnt="5">
        <dgm:presLayoutVars>
          <dgm:chMax val="0"/>
          <dgm:bulletEnabled val="1"/>
        </dgm:presLayoutVars>
      </dgm:prSet>
      <dgm:spPr/>
      <dgm:t>
        <a:bodyPr/>
        <a:lstStyle/>
        <a:p>
          <a:endParaRPr lang="en-US"/>
        </a:p>
      </dgm:t>
    </dgm:pt>
    <dgm:pt modelId="{12A2E8AA-D3EC-4BDB-AF53-8D85AB8F4542}" type="pres">
      <dgm:prSet presAssocID="{0F8C65DC-2C33-4DD1-91BB-7BB01CC0D1EF}" presName="spacer" presStyleCnt="0"/>
      <dgm:spPr/>
    </dgm:pt>
    <dgm:pt modelId="{3B1DC586-AE7B-47A9-AFF9-178E5258AB8D}" type="pres">
      <dgm:prSet presAssocID="{EF6144FC-94E9-4395-BCFA-AFEA6C1FCD4F}" presName="parentText" presStyleLbl="node1" presStyleIdx="4" presStyleCnt="5">
        <dgm:presLayoutVars>
          <dgm:chMax val="0"/>
          <dgm:bulletEnabled val="1"/>
        </dgm:presLayoutVars>
      </dgm:prSet>
      <dgm:spPr/>
      <dgm:t>
        <a:bodyPr/>
        <a:lstStyle/>
        <a:p>
          <a:endParaRPr lang="en-US"/>
        </a:p>
      </dgm:t>
    </dgm:pt>
  </dgm:ptLst>
  <dgm:cxnLst>
    <dgm:cxn modelId="{E96C3BDC-0218-42A2-971B-76F66ED91765}" type="presOf" srcId="{B9E45BDB-5C3F-40B6-AA51-106075879E01}" destId="{3DA96A5F-F8BA-4A48-8739-49F28AAF3576}" srcOrd="0" destOrd="0" presId="urn:microsoft.com/office/officeart/2005/8/layout/vList2"/>
    <dgm:cxn modelId="{6EB5B7B6-1AB1-4912-AED8-C88A35E9C380}" srcId="{B9E45BDB-5C3F-40B6-AA51-106075879E01}" destId="{EF6144FC-94E9-4395-BCFA-AFEA6C1FCD4F}" srcOrd="4" destOrd="0" parTransId="{92A0C313-498F-4196-AEA7-8347C6B32263}" sibTransId="{D726BA63-3558-4FE8-BBEA-5E5463D26DF8}"/>
    <dgm:cxn modelId="{655DC3E7-1A4D-4B11-8343-999A86B7796C}" srcId="{B9E45BDB-5C3F-40B6-AA51-106075879E01}" destId="{33420EFC-0EB0-4708-8588-ED98528C9113}" srcOrd="1" destOrd="0" parTransId="{4A014AE5-99E2-4F05-AAC3-2F33E88D617D}" sibTransId="{813B1BD1-6E2D-437C-B6D3-6AA6EE7D519D}"/>
    <dgm:cxn modelId="{3F2136EB-2116-4E4F-8336-066CB972248C}" srcId="{B9E45BDB-5C3F-40B6-AA51-106075879E01}" destId="{7AE3CCCE-9601-4BB6-A908-2544A9B655E0}" srcOrd="0" destOrd="0" parTransId="{57F12F07-DFE8-4353-9D8C-066579F4B2FF}" sibTransId="{E3E0BD2C-E567-4375-A132-012D42682AF2}"/>
    <dgm:cxn modelId="{820F5489-7A54-4751-855E-3A1975B15DBB}" type="presOf" srcId="{EF6144FC-94E9-4395-BCFA-AFEA6C1FCD4F}" destId="{3B1DC586-AE7B-47A9-AFF9-178E5258AB8D}" srcOrd="0" destOrd="0" presId="urn:microsoft.com/office/officeart/2005/8/layout/vList2"/>
    <dgm:cxn modelId="{2A68C5D2-E628-429A-9BCD-6450C856CB7A}" type="presOf" srcId="{C11F406A-C872-44A8-8F02-18218C3BF20A}" destId="{612A60B0-0449-4B30-9947-39C929CBC445}" srcOrd="0" destOrd="0" presId="urn:microsoft.com/office/officeart/2005/8/layout/vList2"/>
    <dgm:cxn modelId="{393257F2-DBE7-40C7-9DF0-0A9E0BFF3D3C}" type="presOf" srcId="{7AE3CCCE-9601-4BB6-A908-2544A9B655E0}" destId="{F78E5E7E-BBFE-4AE6-A41B-147D79519E7C}" srcOrd="0" destOrd="0" presId="urn:microsoft.com/office/officeart/2005/8/layout/vList2"/>
    <dgm:cxn modelId="{CBD710E4-F822-42B7-8C19-B4445BD4B6D2}" type="presOf" srcId="{79AD41F9-72A4-4089-AEBB-CCEDB80497C3}" destId="{B1297066-6C93-4AB6-BE8D-C40267F90932}" srcOrd="0" destOrd="0" presId="urn:microsoft.com/office/officeart/2005/8/layout/vList2"/>
    <dgm:cxn modelId="{3D17C839-BFF9-430F-A9D1-4799ECBFA3D8}" srcId="{B9E45BDB-5C3F-40B6-AA51-106075879E01}" destId="{79AD41F9-72A4-4089-AEBB-CCEDB80497C3}" srcOrd="2" destOrd="0" parTransId="{F7B9DD25-179A-4F75-8EC7-6C78B4560257}" sibTransId="{A58169EE-8662-48EE-96CD-D46BFBAD48C9}"/>
    <dgm:cxn modelId="{4D504904-6099-4276-AAA4-A13470586506}" srcId="{B9E45BDB-5C3F-40B6-AA51-106075879E01}" destId="{C11F406A-C872-44A8-8F02-18218C3BF20A}" srcOrd="3" destOrd="0" parTransId="{92F10201-D941-4A2C-A932-42D92E656BCB}" sibTransId="{0F8C65DC-2C33-4DD1-91BB-7BB01CC0D1EF}"/>
    <dgm:cxn modelId="{A11BAB0D-993B-4CE3-8737-19020810AABD}" type="presOf" srcId="{33420EFC-0EB0-4708-8588-ED98528C9113}" destId="{834D7CA5-595A-425F-9C99-382ADA2371F5}" srcOrd="0" destOrd="0" presId="urn:microsoft.com/office/officeart/2005/8/layout/vList2"/>
    <dgm:cxn modelId="{99EE5B15-28FE-45DF-81BF-19F92B31E267}" type="presParOf" srcId="{3DA96A5F-F8BA-4A48-8739-49F28AAF3576}" destId="{F78E5E7E-BBFE-4AE6-A41B-147D79519E7C}" srcOrd="0" destOrd="0" presId="urn:microsoft.com/office/officeart/2005/8/layout/vList2"/>
    <dgm:cxn modelId="{614422B8-0416-4C1D-BA1F-6DB47F163840}" type="presParOf" srcId="{3DA96A5F-F8BA-4A48-8739-49F28AAF3576}" destId="{BE66FBD8-6A80-4CF9-BFBE-6E74D3507D27}" srcOrd="1" destOrd="0" presId="urn:microsoft.com/office/officeart/2005/8/layout/vList2"/>
    <dgm:cxn modelId="{764BB319-ED39-4386-A7C8-93A0CE21D25C}" type="presParOf" srcId="{3DA96A5F-F8BA-4A48-8739-49F28AAF3576}" destId="{834D7CA5-595A-425F-9C99-382ADA2371F5}" srcOrd="2" destOrd="0" presId="urn:microsoft.com/office/officeart/2005/8/layout/vList2"/>
    <dgm:cxn modelId="{B2BE37CA-09D6-44E8-85BA-FD11D439CF7A}" type="presParOf" srcId="{3DA96A5F-F8BA-4A48-8739-49F28AAF3576}" destId="{DB6038C5-0D28-4ED1-A70A-3B1E8B974788}" srcOrd="3" destOrd="0" presId="urn:microsoft.com/office/officeart/2005/8/layout/vList2"/>
    <dgm:cxn modelId="{78AB5EC2-03D6-4123-AD9A-20EB5939E524}" type="presParOf" srcId="{3DA96A5F-F8BA-4A48-8739-49F28AAF3576}" destId="{B1297066-6C93-4AB6-BE8D-C40267F90932}" srcOrd="4" destOrd="0" presId="urn:microsoft.com/office/officeart/2005/8/layout/vList2"/>
    <dgm:cxn modelId="{3FB7D082-86AF-466B-A727-CBD47F2F0F3B}" type="presParOf" srcId="{3DA96A5F-F8BA-4A48-8739-49F28AAF3576}" destId="{CB5A9829-DDA8-44B1-927D-BDE19B38E373}" srcOrd="5" destOrd="0" presId="urn:microsoft.com/office/officeart/2005/8/layout/vList2"/>
    <dgm:cxn modelId="{CFD55374-AAFB-492A-BF9C-1ED9866DC3C9}" type="presParOf" srcId="{3DA96A5F-F8BA-4A48-8739-49F28AAF3576}" destId="{612A60B0-0449-4B30-9947-39C929CBC445}" srcOrd="6" destOrd="0" presId="urn:microsoft.com/office/officeart/2005/8/layout/vList2"/>
    <dgm:cxn modelId="{C5D7983B-BE26-4F8E-9B83-4F8FE883F36F}" type="presParOf" srcId="{3DA96A5F-F8BA-4A48-8739-49F28AAF3576}" destId="{12A2E8AA-D3EC-4BDB-AF53-8D85AB8F4542}" srcOrd="7" destOrd="0" presId="urn:microsoft.com/office/officeart/2005/8/layout/vList2"/>
    <dgm:cxn modelId="{92AF773E-5C64-4B51-AFB3-171778A41DFB}" type="presParOf" srcId="{3DA96A5F-F8BA-4A48-8739-49F28AAF3576}" destId="{3B1DC586-AE7B-47A9-AFF9-178E5258AB8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x-none" sz="1800" b="0" u="none" dirty="0"/>
            <a:t>Suspended from an overhead track</a:t>
          </a:r>
          <a:endParaRPr lang="en-US" sz="1800" b="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A3585805-DC95-4E3A-8054-98B86C47B0C0}">
      <dgm:prSet custT="1"/>
      <dgm:spPr/>
      <dgm:t>
        <a:bodyPr/>
        <a:lstStyle/>
        <a:p>
          <a:r>
            <a:rPr lang="x-none" sz="1800" b="0" u="none" dirty="0"/>
            <a:t>May use steel or nylon rollers</a:t>
          </a:r>
          <a:endParaRPr lang="en-US" sz="1800" b="0" u="none" dirty="0"/>
        </a:p>
      </dgm:t>
    </dgm:pt>
    <dgm:pt modelId="{4A0AA9DD-C43E-4539-A4CA-7E018C3E7F31}" type="parTrans" cxnId="{A9F9560F-6D19-41D3-95D9-F406505413C8}">
      <dgm:prSet/>
      <dgm:spPr/>
      <dgm:t>
        <a:bodyPr/>
        <a:lstStyle/>
        <a:p>
          <a:endParaRPr lang="en-US"/>
        </a:p>
      </dgm:t>
    </dgm:pt>
    <dgm:pt modelId="{534E8F59-4E07-48FF-AA72-7C1921E1631A}" type="sibTrans" cxnId="{A9F9560F-6D19-41D3-95D9-F406505413C8}">
      <dgm:prSet/>
      <dgm:spPr/>
      <dgm:t>
        <a:bodyPr/>
        <a:lstStyle/>
        <a:p>
          <a:endParaRPr lang="en-US"/>
        </a:p>
      </dgm:t>
    </dgm:pt>
    <dgm:pt modelId="{AF3B9AFC-7EAD-442E-9EF8-24E80D2B61B0}">
      <dgm:prSet custT="1"/>
      <dgm:spPr/>
      <dgm:t>
        <a:bodyPr/>
        <a:lstStyle/>
        <a:p>
          <a:r>
            <a:rPr lang="x-none" sz="1800" b="0" u="none" dirty="0"/>
            <a:t>Floor guides or tracks prevent the door from swinging laterally</a:t>
          </a:r>
          <a:endParaRPr lang="en-US" sz="1800" b="0" u="none" dirty="0"/>
        </a:p>
      </dgm:t>
    </dgm:pt>
    <dgm:pt modelId="{1658A010-BC6C-4D71-8CA2-22FAB062B3A0}" type="parTrans" cxnId="{AEAA64DA-E2AE-4677-BC6D-99C193194842}">
      <dgm:prSet/>
      <dgm:spPr/>
      <dgm:t>
        <a:bodyPr/>
        <a:lstStyle/>
        <a:p>
          <a:endParaRPr lang="en-US"/>
        </a:p>
      </dgm:t>
    </dgm:pt>
    <dgm:pt modelId="{F111E4A9-E7C0-4028-812A-341DEB4FC92A}" type="sibTrans" cxnId="{AEAA64DA-E2AE-4677-BC6D-99C193194842}">
      <dgm:prSet/>
      <dgm:spPr/>
      <dgm:t>
        <a:bodyPr/>
        <a:lstStyle/>
        <a:p>
          <a:endParaRPr lang="en-US"/>
        </a:p>
      </dgm:t>
    </dgm:pt>
    <dgm:pt modelId="{3DC78BC0-2AB5-4DB4-B6B5-73DA26253442}">
      <dgm:prSet custT="1"/>
      <dgm:spPr/>
      <dgm:t>
        <a:bodyPr/>
        <a:lstStyle/>
        <a:p>
          <a:r>
            <a:rPr lang="x-none" sz="1800" b="0" u="none" dirty="0"/>
            <a:t>Can be designed as</a:t>
          </a:r>
          <a:r>
            <a:rPr lang="en-US" sz="1800" b="0" u="none" dirty="0"/>
            <a:t> s</a:t>
          </a:r>
          <a:r>
            <a:rPr lang="en-US" sz="1800" b="0" dirty="0"/>
            <a:t>urface sliding, pocket sliding, or bypass sliding</a:t>
          </a:r>
          <a:endParaRPr lang="en-US" sz="1800" b="0" u="none" dirty="0"/>
        </a:p>
      </dgm:t>
    </dgm:pt>
    <dgm:pt modelId="{40C15D72-C765-4D05-95E7-D37166C0666D}" type="parTrans" cxnId="{92F2FB01-D24B-4197-90E9-F14DB0F6B263}">
      <dgm:prSet/>
      <dgm:spPr/>
      <dgm:t>
        <a:bodyPr/>
        <a:lstStyle/>
        <a:p>
          <a:endParaRPr lang="en-US"/>
        </a:p>
      </dgm:t>
    </dgm:pt>
    <dgm:pt modelId="{912E32DB-A2C9-4793-9AC4-E6014C3A66A7}" type="sibTrans" cxnId="{92F2FB01-D24B-4197-90E9-F14DB0F6B263}">
      <dgm:prSet/>
      <dgm:spPr/>
      <dgm:t>
        <a:bodyPr/>
        <a:lstStyle/>
        <a:p>
          <a:endParaRPr lang="en-US"/>
        </a:p>
      </dgm:t>
    </dgm:pt>
    <dgm:pt modelId="{ED360652-4DB0-4FA9-BFA8-AF96997752FC}">
      <dgm:prSet custT="1"/>
      <dgm:spPr>
        <a:solidFill>
          <a:schemeClr val="accent6">
            <a:lumMod val="75000"/>
          </a:schemeClr>
        </a:solidFill>
      </dgm:spPr>
      <dgm:t>
        <a:bodyPr/>
        <a:lstStyle/>
        <a:p>
          <a:r>
            <a:rPr lang="x-none" sz="1800" b="0" u="none" dirty="0"/>
            <a:t>Main advantage</a:t>
          </a:r>
          <a:r>
            <a:rPr lang="en-US" sz="1800" b="0" u="none" dirty="0"/>
            <a:t>: </a:t>
          </a:r>
          <a:r>
            <a:rPr lang="x-none" sz="1800" b="0" u="none" dirty="0"/>
            <a:t>eliminates a door swing that might interfere with the use of interior space</a:t>
          </a:r>
          <a:endParaRPr lang="en-US" sz="1800" b="0" u="none" dirty="0"/>
        </a:p>
      </dgm:t>
    </dgm:pt>
    <dgm:pt modelId="{560D89E6-10B5-42BC-B861-0F0ABCE1C9CF}" type="parTrans" cxnId="{5A64CD6E-DEFF-410B-A501-732DFBAE29B0}">
      <dgm:prSet/>
      <dgm:spPr/>
      <dgm:t>
        <a:bodyPr/>
        <a:lstStyle/>
        <a:p>
          <a:endParaRPr lang="en-US"/>
        </a:p>
      </dgm:t>
    </dgm:pt>
    <dgm:pt modelId="{7A4F3786-8AD7-4970-8F82-FEF3832E1CC5}" type="sibTrans" cxnId="{5A64CD6E-DEFF-410B-A501-732DFBAE29B0}">
      <dgm:prSet/>
      <dgm:spPr/>
      <dgm:t>
        <a:bodyPr/>
        <a:lstStyle/>
        <a:p>
          <a:endParaRPr lang="en-US"/>
        </a:p>
      </dgm:t>
    </dgm:pt>
    <dgm:pt modelId="{AC50B1F0-4CB5-4E72-B101-E07BB435C3FD}">
      <dgm:prSet custT="1"/>
      <dgm:spPr>
        <a:solidFill>
          <a:schemeClr val="accent6">
            <a:lumMod val="50000"/>
          </a:schemeClr>
        </a:solidFill>
      </dgm:spPr>
      <dgm:t>
        <a:bodyPr/>
        <a:lstStyle/>
        <a:p>
          <a:r>
            <a:rPr lang="en-US" sz="1800" b="0" u="none" dirty="0"/>
            <a:t>U</a:t>
          </a:r>
          <a:r>
            <a:rPr lang="x-none" sz="1800" b="0" u="none" dirty="0"/>
            <a:t>sed for</a:t>
          </a:r>
          <a:r>
            <a:rPr lang="en-US" sz="1800" b="0" u="none" dirty="0"/>
            <a:t> e</a:t>
          </a:r>
          <a:r>
            <a:rPr lang="en-US" sz="1800" b="0" dirty="0"/>
            <a:t>levators, storefront entrances, and fire doors to protect openings that are not a part of the means of egress</a:t>
          </a:r>
          <a:endParaRPr lang="en-US" sz="1800" b="0" u="none" dirty="0"/>
        </a:p>
      </dgm:t>
    </dgm:pt>
    <dgm:pt modelId="{05EE35B1-2229-44A2-9B4C-379BC95DF08B}" type="parTrans" cxnId="{75D4D3DD-E3DB-48AB-88EC-D5A905CDAA8A}">
      <dgm:prSet/>
      <dgm:spPr/>
      <dgm:t>
        <a:bodyPr/>
        <a:lstStyle/>
        <a:p>
          <a:endParaRPr lang="en-US"/>
        </a:p>
      </dgm:t>
    </dgm:pt>
    <dgm:pt modelId="{8128F7AB-D3CA-4B3B-9132-CE65C0E3B6A6}" type="sibTrans" cxnId="{75D4D3DD-E3DB-48AB-88EC-D5A905CDAA8A}">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6" custScaleY="68762">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202FD19F-DD3B-4FE9-9DDD-4AE8F62411F0}" type="pres">
      <dgm:prSet presAssocID="{A3585805-DC95-4E3A-8054-98B86C47B0C0}" presName="parentText" presStyleLbl="node1" presStyleIdx="1" presStyleCnt="6" custScaleY="64092">
        <dgm:presLayoutVars>
          <dgm:chMax val="0"/>
          <dgm:bulletEnabled val="1"/>
        </dgm:presLayoutVars>
      </dgm:prSet>
      <dgm:spPr/>
      <dgm:t>
        <a:bodyPr/>
        <a:lstStyle/>
        <a:p>
          <a:endParaRPr lang="en-US"/>
        </a:p>
      </dgm:t>
    </dgm:pt>
    <dgm:pt modelId="{AE70C5CA-5283-4EF8-AB06-1ED7AF6802DD}" type="pres">
      <dgm:prSet presAssocID="{534E8F59-4E07-48FF-AA72-7C1921E1631A}" presName="spacer" presStyleCnt="0"/>
      <dgm:spPr/>
    </dgm:pt>
    <dgm:pt modelId="{DBB5CAEB-CC98-4320-803F-5DDFD6D935CC}" type="pres">
      <dgm:prSet presAssocID="{AF3B9AFC-7EAD-442E-9EF8-24E80D2B61B0}" presName="parentText" presStyleLbl="node1" presStyleIdx="2" presStyleCnt="6" custScaleY="85100">
        <dgm:presLayoutVars>
          <dgm:chMax val="0"/>
          <dgm:bulletEnabled val="1"/>
        </dgm:presLayoutVars>
      </dgm:prSet>
      <dgm:spPr/>
      <dgm:t>
        <a:bodyPr/>
        <a:lstStyle/>
        <a:p>
          <a:endParaRPr lang="en-US"/>
        </a:p>
      </dgm:t>
    </dgm:pt>
    <dgm:pt modelId="{E5B3EE9E-25E4-4C08-8995-0CDE966CF1E7}" type="pres">
      <dgm:prSet presAssocID="{F111E4A9-E7C0-4028-812A-341DEB4FC92A}" presName="spacer" presStyleCnt="0"/>
      <dgm:spPr/>
    </dgm:pt>
    <dgm:pt modelId="{545E716B-EBED-4FAC-884A-F6C8EFF47C7F}" type="pres">
      <dgm:prSet presAssocID="{3DC78BC0-2AB5-4DB4-B6B5-73DA26253442}" presName="parentText" presStyleLbl="node1" presStyleIdx="3" presStyleCnt="6" custScaleY="85100">
        <dgm:presLayoutVars>
          <dgm:chMax val="0"/>
          <dgm:bulletEnabled val="1"/>
        </dgm:presLayoutVars>
      </dgm:prSet>
      <dgm:spPr/>
      <dgm:t>
        <a:bodyPr/>
        <a:lstStyle/>
        <a:p>
          <a:endParaRPr lang="en-US"/>
        </a:p>
      </dgm:t>
    </dgm:pt>
    <dgm:pt modelId="{C46160AC-8273-411B-9963-14D262EB8D2D}" type="pres">
      <dgm:prSet presAssocID="{912E32DB-A2C9-4793-9AC4-E6014C3A66A7}" presName="spacer" presStyleCnt="0"/>
      <dgm:spPr/>
    </dgm:pt>
    <dgm:pt modelId="{536A19E5-CD2F-4673-81A7-E0FA26E9DC38}" type="pres">
      <dgm:prSet presAssocID="{ED360652-4DB0-4FA9-BFA8-AF96997752FC}" presName="parentText" presStyleLbl="node1" presStyleIdx="4" presStyleCnt="6" custScaleY="139331">
        <dgm:presLayoutVars>
          <dgm:chMax val="0"/>
          <dgm:bulletEnabled val="1"/>
        </dgm:presLayoutVars>
      </dgm:prSet>
      <dgm:spPr/>
      <dgm:t>
        <a:bodyPr/>
        <a:lstStyle/>
        <a:p>
          <a:endParaRPr lang="en-US"/>
        </a:p>
      </dgm:t>
    </dgm:pt>
    <dgm:pt modelId="{72579A63-A07D-4C22-A08E-6B4C8A8C0DC0}" type="pres">
      <dgm:prSet presAssocID="{7A4F3786-8AD7-4970-8F82-FEF3832E1CC5}" presName="spacer" presStyleCnt="0"/>
      <dgm:spPr/>
    </dgm:pt>
    <dgm:pt modelId="{232406AC-F4F8-4A07-BF87-817D87010A08}" type="pres">
      <dgm:prSet presAssocID="{AC50B1F0-4CB5-4E72-B101-E07BB435C3FD}" presName="parentText" presStyleLbl="node1" presStyleIdx="5" presStyleCnt="6" custScaleY="154231">
        <dgm:presLayoutVars>
          <dgm:chMax val="0"/>
          <dgm:bulletEnabled val="1"/>
        </dgm:presLayoutVars>
      </dgm:prSet>
      <dgm:spPr/>
      <dgm:t>
        <a:bodyPr/>
        <a:lstStyle/>
        <a:p>
          <a:endParaRPr lang="en-US"/>
        </a:p>
      </dgm:t>
    </dgm:pt>
  </dgm:ptLst>
  <dgm:cxnLst>
    <dgm:cxn modelId="{A9F9560F-6D19-41D3-95D9-F406505413C8}" srcId="{B9E45BDB-5C3F-40B6-AA51-106075879E01}" destId="{A3585805-DC95-4E3A-8054-98B86C47B0C0}" srcOrd="1" destOrd="0" parTransId="{4A0AA9DD-C43E-4539-A4CA-7E018C3E7F31}" sibTransId="{534E8F59-4E07-48FF-AA72-7C1921E1631A}"/>
    <dgm:cxn modelId="{75D4D3DD-E3DB-48AB-88EC-D5A905CDAA8A}" srcId="{B9E45BDB-5C3F-40B6-AA51-106075879E01}" destId="{AC50B1F0-4CB5-4E72-B101-E07BB435C3FD}" srcOrd="5" destOrd="0" parTransId="{05EE35B1-2229-44A2-9B4C-379BC95DF08B}" sibTransId="{8128F7AB-D3CA-4B3B-9132-CE65C0E3B6A6}"/>
    <dgm:cxn modelId="{3F2136EB-2116-4E4F-8336-066CB972248C}" srcId="{B9E45BDB-5C3F-40B6-AA51-106075879E01}" destId="{7AE3CCCE-9601-4BB6-A908-2544A9B655E0}" srcOrd="0" destOrd="0" parTransId="{57F12F07-DFE8-4353-9D8C-066579F4B2FF}" sibTransId="{E3E0BD2C-E567-4375-A132-012D42682AF2}"/>
    <dgm:cxn modelId="{9B7BB897-56FF-4515-B707-796B68DDDF4F}" type="presOf" srcId="{7AE3CCCE-9601-4BB6-A908-2544A9B655E0}" destId="{F78E5E7E-BBFE-4AE6-A41B-147D79519E7C}" srcOrd="0" destOrd="0" presId="urn:microsoft.com/office/officeart/2005/8/layout/vList2"/>
    <dgm:cxn modelId="{5A64CD6E-DEFF-410B-A501-732DFBAE29B0}" srcId="{B9E45BDB-5C3F-40B6-AA51-106075879E01}" destId="{ED360652-4DB0-4FA9-BFA8-AF96997752FC}" srcOrd="4" destOrd="0" parTransId="{560D89E6-10B5-42BC-B861-0F0ABCE1C9CF}" sibTransId="{7A4F3786-8AD7-4970-8F82-FEF3832E1CC5}"/>
    <dgm:cxn modelId="{AB790E26-7AD5-406A-BCAF-B243EF642DF3}" type="presOf" srcId="{AF3B9AFC-7EAD-442E-9EF8-24E80D2B61B0}" destId="{DBB5CAEB-CC98-4320-803F-5DDFD6D935CC}" srcOrd="0" destOrd="0" presId="urn:microsoft.com/office/officeart/2005/8/layout/vList2"/>
    <dgm:cxn modelId="{92F2FB01-D24B-4197-90E9-F14DB0F6B263}" srcId="{B9E45BDB-5C3F-40B6-AA51-106075879E01}" destId="{3DC78BC0-2AB5-4DB4-B6B5-73DA26253442}" srcOrd="3" destOrd="0" parTransId="{40C15D72-C765-4D05-95E7-D37166C0666D}" sibTransId="{912E32DB-A2C9-4793-9AC4-E6014C3A66A7}"/>
    <dgm:cxn modelId="{F29ECDF4-AFD2-47F4-85C8-3F2A71CCE0CF}" type="presOf" srcId="{3DC78BC0-2AB5-4DB4-B6B5-73DA26253442}" destId="{545E716B-EBED-4FAC-884A-F6C8EFF47C7F}" srcOrd="0" destOrd="0" presId="urn:microsoft.com/office/officeart/2005/8/layout/vList2"/>
    <dgm:cxn modelId="{30681356-F552-47DF-B86C-D7C10A5CA759}" type="presOf" srcId="{A3585805-DC95-4E3A-8054-98B86C47B0C0}" destId="{202FD19F-DD3B-4FE9-9DDD-4AE8F62411F0}" srcOrd="0" destOrd="0" presId="urn:microsoft.com/office/officeart/2005/8/layout/vList2"/>
    <dgm:cxn modelId="{AEAA64DA-E2AE-4677-BC6D-99C193194842}" srcId="{B9E45BDB-5C3F-40B6-AA51-106075879E01}" destId="{AF3B9AFC-7EAD-442E-9EF8-24E80D2B61B0}" srcOrd="2" destOrd="0" parTransId="{1658A010-BC6C-4D71-8CA2-22FAB062B3A0}" sibTransId="{F111E4A9-E7C0-4028-812A-341DEB4FC92A}"/>
    <dgm:cxn modelId="{B3ACD025-3BF6-4732-95B6-0010E76966B1}" type="presOf" srcId="{ED360652-4DB0-4FA9-BFA8-AF96997752FC}" destId="{536A19E5-CD2F-4673-81A7-E0FA26E9DC38}" srcOrd="0" destOrd="0" presId="urn:microsoft.com/office/officeart/2005/8/layout/vList2"/>
    <dgm:cxn modelId="{EDC4B966-D61E-49B8-8E2A-3002B111448B}" type="presOf" srcId="{AC50B1F0-4CB5-4E72-B101-E07BB435C3FD}" destId="{232406AC-F4F8-4A07-BF87-817D87010A08}" srcOrd="0" destOrd="0" presId="urn:microsoft.com/office/officeart/2005/8/layout/vList2"/>
    <dgm:cxn modelId="{F89E66B1-4F29-4D24-955A-03E60213B27B}" type="presOf" srcId="{B9E45BDB-5C3F-40B6-AA51-106075879E01}" destId="{3DA96A5F-F8BA-4A48-8739-49F28AAF3576}" srcOrd="0" destOrd="0" presId="urn:microsoft.com/office/officeart/2005/8/layout/vList2"/>
    <dgm:cxn modelId="{79C798CE-999C-474A-AE22-88CDD9C68476}" type="presParOf" srcId="{3DA96A5F-F8BA-4A48-8739-49F28AAF3576}" destId="{F78E5E7E-BBFE-4AE6-A41B-147D79519E7C}" srcOrd="0" destOrd="0" presId="urn:microsoft.com/office/officeart/2005/8/layout/vList2"/>
    <dgm:cxn modelId="{01287B6F-E19C-4808-8091-821B8AB46090}" type="presParOf" srcId="{3DA96A5F-F8BA-4A48-8739-49F28AAF3576}" destId="{BE66FBD8-6A80-4CF9-BFBE-6E74D3507D27}" srcOrd="1" destOrd="0" presId="urn:microsoft.com/office/officeart/2005/8/layout/vList2"/>
    <dgm:cxn modelId="{C4FF2631-AF5F-45A8-A8EA-AA706D7555AE}" type="presParOf" srcId="{3DA96A5F-F8BA-4A48-8739-49F28AAF3576}" destId="{202FD19F-DD3B-4FE9-9DDD-4AE8F62411F0}" srcOrd="2" destOrd="0" presId="urn:microsoft.com/office/officeart/2005/8/layout/vList2"/>
    <dgm:cxn modelId="{73FCB64D-4998-4FE0-91B1-13A2ADC6A874}" type="presParOf" srcId="{3DA96A5F-F8BA-4A48-8739-49F28AAF3576}" destId="{AE70C5CA-5283-4EF8-AB06-1ED7AF6802DD}" srcOrd="3" destOrd="0" presId="urn:microsoft.com/office/officeart/2005/8/layout/vList2"/>
    <dgm:cxn modelId="{5CF43F25-4945-476F-95F0-321436912C31}" type="presParOf" srcId="{3DA96A5F-F8BA-4A48-8739-49F28AAF3576}" destId="{DBB5CAEB-CC98-4320-803F-5DDFD6D935CC}" srcOrd="4" destOrd="0" presId="urn:microsoft.com/office/officeart/2005/8/layout/vList2"/>
    <dgm:cxn modelId="{C64378DF-6765-446F-973D-A4DAD3C1F32D}" type="presParOf" srcId="{3DA96A5F-F8BA-4A48-8739-49F28AAF3576}" destId="{E5B3EE9E-25E4-4C08-8995-0CDE966CF1E7}" srcOrd="5" destOrd="0" presId="urn:microsoft.com/office/officeart/2005/8/layout/vList2"/>
    <dgm:cxn modelId="{9187A8B6-6B9F-418F-AD3F-ED54F0FC9348}" type="presParOf" srcId="{3DA96A5F-F8BA-4A48-8739-49F28AAF3576}" destId="{545E716B-EBED-4FAC-884A-F6C8EFF47C7F}" srcOrd="6" destOrd="0" presId="urn:microsoft.com/office/officeart/2005/8/layout/vList2"/>
    <dgm:cxn modelId="{54BAA50D-2DC4-4BEA-A1D1-2CACCD92D000}" type="presParOf" srcId="{3DA96A5F-F8BA-4A48-8739-49F28AAF3576}" destId="{C46160AC-8273-411B-9963-14D262EB8D2D}" srcOrd="7" destOrd="0" presId="urn:microsoft.com/office/officeart/2005/8/layout/vList2"/>
    <dgm:cxn modelId="{827CE8C8-BA17-4FE6-8C40-A33B04D49ACF}" type="presParOf" srcId="{3DA96A5F-F8BA-4A48-8739-49F28AAF3576}" destId="{536A19E5-CD2F-4673-81A7-E0FA26E9DC38}" srcOrd="8" destOrd="0" presId="urn:microsoft.com/office/officeart/2005/8/layout/vList2"/>
    <dgm:cxn modelId="{5FF8E29A-BE3D-4134-91B1-426472755975}" type="presParOf" srcId="{3DA96A5F-F8BA-4A48-8739-49F28AAF3576}" destId="{72579A63-A07D-4C22-A08E-6B4C8A8C0DC0}" srcOrd="9" destOrd="0" presId="urn:microsoft.com/office/officeart/2005/8/layout/vList2"/>
    <dgm:cxn modelId="{369CAF16-6FC2-43DA-A661-C2E64CDC0ABE}" type="presParOf" srcId="{3DA96A5F-F8BA-4A48-8739-49F28AAF3576}" destId="{232406AC-F4F8-4A07-BF87-817D87010A0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AE3CCCE-9601-4BB6-A908-2544A9B655E0}">
      <dgm:prSet phldrT="[Text]" custT="1"/>
      <dgm:spPr/>
      <dgm:t>
        <a:bodyPr/>
        <a:lstStyle/>
        <a:p>
          <a:r>
            <a:rPr lang="x-none" sz="1800" dirty="0"/>
            <a:t>Hung from an overhead track with rollers or glides similar to those used by a sliding door</a:t>
          </a:r>
          <a:endParaRPr lang="en-US" sz="180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8DDB5F94-4E7F-4D04-940F-209BD15BE43A}">
      <dgm:prSet custT="1"/>
      <dgm:spPr/>
      <dgm:t>
        <a:bodyPr/>
        <a:lstStyle/>
        <a:p>
          <a:r>
            <a:rPr lang="en-US" sz="1800" dirty="0"/>
            <a:t>Can </a:t>
          </a:r>
          <a:r>
            <a:rPr lang="en-US" sz="1800" dirty="0" smtClean="0"/>
            <a:t>be </a:t>
          </a:r>
          <a:r>
            <a:rPr lang="en-US" sz="1800" dirty="0"/>
            <a:t>bifolding or multifolding</a:t>
          </a:r>
        </a:p>
      </dgm:t>
    </dgm:pt>
    <dgm:pt modelId="{E8D09022-EDBD-4F57-9B39-5A21A3816D6E}" type="parTrans" cxnId="{9BF4E3A1-5BBD-482D-A846-31CA1372D0F6}">
      <dgm:prSet/>
      <dgm:spPr/>
      <dgm:t>
        <a:bodyPr/>
        <a:lstStyle/>
        <a:p>
          <a:endParaRPr lang="en-US"/>
        </a:p>
      </dgm:t>
    </dgm:pt>
    <dgm:pt modelId="{C0F696DD-1ABC-443D-9D85-60BC2C1ED3AE}" type="sibTrans" cxnId="{9BF4E3A1-5BBD-482D-A846-31CA1372D0F6}">
      <dgm:prSet/>
      <dgm:spPr/>
      <dgm:t>
        <a:bodyPr/>
        <a:lstStyle/>
        <a:p>
          <a:endParaRPr lang="en-US"/>
        </a:p>
      </dgm:t>
    </dgm:pt>
    <dgm:pt modelId="{9A04A91F-4FDD-4878-9DF2-57D8E9C0BD75}">
      <dgm:prSet custT="1"/>
      <dgm:spPr/>
      <dgm:t>
        <a:bodyPr/>
        <a:lstStyle/>
        <a:p>
          <a:r>
            <a:rPr lang="en-US" sz="1800" dirty="0"/>
            <a:t>As horizontal fire doors they must meet specific requirements; must be tested and listed for use in a means of egress</a:t>
          </a:r>
        </a:p>
      </dgm:t>
    </dgm:pt>
    <dgm:pt modelId="{2BE66BF0-3BAB-46AA-A2AC-ADADE18BBFF1}" type="parTrans" cxnId="{0475F483-7B70-4EBA-A526-BF6EF2FA708E}">
      <dgm:prSet/>
      <dgm:spPr/>
      <dgm:t>
        <a:bodyPr/>
        <a:lstStyle/>
        <a:p>
          <a:endParaRPr lang="en-US"/>
        </a:p>
      </dgm:t>
    </dgm:pt>
    <dgm:pt modelId="{94144504-CC11-455F-9E60-E9C23A6D9578}" type="sibTrans" cxnId="{0475F483-7B70-4EBA-A526-BF6EF2FA708E}">
      <dgm:prSet/>
      <dgm:spPr/>
      <dgm:t>
        <a:bodyPr/>
        <a:lstStyle/>
        <a:p>
          <a:endParaRPr lang="en-US"/>
        </a:p>
      </dgm:t>
    </dgm:pt>
    <dgm:pt modelId="{A9CCE9D7-BDD6-4631-ABE1-059BB0304DB5}">
      <dgm:prSet custT="1"/>
      <dgm:spPr/>
      <dgm:t>
        <a:bodyPr/>
        <a:lstStyle/>
        <a:p>
          <a:r>
            <a:rPr lang="en-US" sz="1800" dirty="0"/>
            <a:t>Used in residential occupancies</a:t>
          </a:r>
        </a:p>
      </dgm:t>
    </dgm:pt>
    <dgm:pt modelId="{4B298461-5414-49F2-8551-C4FCCA6FD112}" type="parTrans" cxnId="{EB31D36B-7F4B-4627-A4BD-8001D2BD5BEC}">
      <dgm:prSet/>
      <dgm:spPr/>
      <dgm:t>
        <a:bodyPr/>
        <a:lstStyle/>
        <a:p>
          <a:endParaRPr lang="en-US"/>
        </a:p>
      </dgm:t>
    </dgm:pt>
    <dgm:pt modelId="{1FFAA2F2-161B-4CDC-9F0F-C74E07A3DFFE}" type="sibTrans" cxnId="{EB31D36B-7F4B-4627-A4BD-8001D2BD5BEC}">
      <dgm:prSet/>
      <dgm:spPr/>
      <dgm:t>
        <a:bodyPr/>
        <a:lstStyle/>
        <a:p>
          <a:endParaRPr lang="en-US"/>
        </a:p>
      </dgm:t>
    </dgm:pt>
    <dgm:pt modelId="{073ADA6A-7CE7-4ACC-B8E2-24046F75C830}">
      <dgm:prSet custT="1"/>
      <dgm:spPr/>
      <dgm:t>
        <a:bodyPr/>
        <a:lstStyle/>
        <a:p>
          <a:r>
            <a:rPr lang="en-US" sz="1800" dirty="0"/>
            <a:t>Used in places of assembly to divide large conference areas</a:t>
          </a:r>
        </a:p>
      </dgm:t>
    </dgm:pt>
    <dgm:pt modelId="{4D4D11C9-5A90-42BB-8E46-CAFC11A00B1F}" type="parTrans" cxnId="{74540B47-7A04-494E-87AD-21392A69E763}">
      <dgm:prSet/>
      <dgm:spPr/>
      <dgm:t>
        <a:bodyPr/>
        <a:lstStyle/>
        <a:p>
          <a:endParaRPr lang="en-US"/>
        </a:p>
      </dgm:t>
    </dgm:pt>
    <dgm:pt modelId="{C35E76E1-07A7-4D7C-BE06-F1EEBBBA789E}" type="sibTrans" cxnId="{74540B47-7A04-494E-87AD-21392A69E763}">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5">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t>
        <a:bodyPr/>
        <a:lstStyle/>
        <a:p>
          <a:endParaRPr lang="en-US"/>
        </a:p>
      </dgm:t>
    </dgm:pt>
    <dgm:pt modelId="{A0D3A387-7D60-48C4-A311-031AD9156FDE}" type="pres">
      <dgm:prSet presAssocID="{8DDB5F94-4E7F-4D04-940F-209BD15BE43A}" presName="parentText" presStyleLbl="node1" presStyleIdx="1" presStyleCnt="5">
        <dgm:presLayoutVars>
          <dgm:chMax val="0"/>
          <dgm:bulletEnabled val="1"/>
        </dgm:presLayoutVars>
      </dgm:prSet>
      <dgm:spPr/>
      <dgm:t>
        <a:bodyPr/>
        <a:lstStyle/>
        <a:p>
          <a:endParaRPr lang="en-US"/>
        </a:p>
      </dgm:t>
    </dgm:pt>
    <dgm:pt modelId="{0B41792F-DB33-40DB-B84C-302FECE70BBA}" type="pres">
      <dgm:prSet presAssocID="{C0F696DD-1ABC-443D-9D85-60BC2C1ED3AE}" presName="spacer" presStyleCnt="0"/>
      <dgm:spPr/>
      <dgm:t>
        <a:bodyPr/>
        <a:lstStyle/>
        <a:p>
          <a:endParaRPr lang="en-US"/>
        </a:p>
      </dgm:t>
    </dgm:pt>
    <dgm:pt modelId="{8139BE66-2824-4347-8F64-B82DBC3D68C3}" type="pres">
      <dgm:prSet presAssocID="{073ADA6A-7CE7-4ACC-B8E2-24046F75C830}" presName="parentText" presStyleLbl="node1" presStyleIdx="2" presStyleCnt="5">
        <dgm:presLayoutVars>
          <dgm:chMax val="0"/>
          <dgm:bulletEnabled val="1"/>
        </dgm:presLayoutVars>
      </dgm:prSet>
      <dgm:spPr/>
      <dgm:t>
        <a:bodyPr/>
        <a:lstStyle/>
        <a:p>
          <a:endParaRPr lang="en-US"/>
        </a:p>
      </dgm:t>
    </dgm:pt>
    <dgm:pt modelId="{836B2C6E-EFBB-494C-9738-5E9ACB0CADC3}" type="pres">
      <dgm:prSet presAssocID="{C35E76E1-07A7-4D7C-BE06-F1EEBBBA789E}" presName="spacer" presStyleCnt="0"/>
      <dgm:spPr/>
      <dgm:t>
        <a:bodyPr/>
        <a:lstStyle/>
        <a:p>
          <a:endParaRPr lang="en-US"/>
        </a:p>
      </dgm:t>
    </dgm:pt>
    <dgm:pt modelId="{98AE97BD-CDFD-4314-AB6A-BA337F9E26A4}" type="pres">
      <dgm:prSet presAssocID="{A9CCE9D7-BDD6-4631-ABE1-059BB0304DB5}" presName="parentText" presStyleLbl="node1" presStyleIdx="3" presStyleCnt="5">
        <dgm:presLayoutVars>
          <dgm:chMax val="0"/>
          <dgm:bulletEnabled val="1"/>
        </dgm:presLayoutVars>
      </dgm:prSet>
      <dgm:spPr/>
      <dgm:t>
        <a:bodyPr/>
        <a:lstStyle/>
        <a:p>
          <a:endParaRPr lang="en-US"/>
        </a:p>
      </dgm:t>
    </dgm:pt>
    <dgm:pt modelId="{A4B9387D-6C17-49F3-8D57-6821AB9DD9A6}" type="pres">
      <dgm:prSet presAssocID="{1FFAA2F2-161B-4CDC-9F0F-C74E07A3DFFE}" presName="spacer" presStyleCnt="0"/>
      <dgm:spPr/>
      <dgm:t>
        <a:bodyPr/>
        <a:lstStyle/>
        <a:p>
          <a:endParaRPr lang="en-US"/>
        </a:p>
      </dgm:t>
    </dgm:pt>
    <dgm:pt modelId="{7985496A-9572-418D-8A02-A3DB18F6E00A}" type="pres">
      <dgm:prSet presAssocID="{9A04A91F-4FDD-4878-9DF2-57D8E9C0BD75}" presName="parentText" presStyleLbl="node1" presStyleIdx="4" presStyleCnt="5">
        <dgm:presLayoutVars>
          <dgm:chMax val="0"/>
          <dgm:bulletEnabled val="1"/>
        </dgm:presLayoutVars>
      </dgm:prSet>
      <dgm:spPr/>
      <dgm:t>
        <a:bodyPr/>
        <a:lstStyle/>
        <a:p>
          <a:endParaRPr lang="en-US"/>
        </a:p>
      </dgm:t>
    </dgm:pt>
  </dgm:ptLst>
  <dgm:cxnLst>
    <dgm:cxn modelId="{39B595F5-5974-415D-B7BC-C1F49BB898FF}" type="presOf" srcId="{7AE3CCCE-9601-4BB6-A908-2544A9B655E0}" destId="{F78E5E7E-BBFE-4AE6-A41B-147D79519E7C}" srcOrd="0" destOrd="0" presId="urn:microsoft.com/office/officeart/2005/8/layout/vList2"/>
    <dgm:cxn modelId="{0727D9A3-D1D8-428E-8D4F-5C6C02E02B79}" type="presOf" srcId="{073ADA6A-7CE7-4ACC-B8E2-24046F75C830}" destId="{8139BE66-2824-4347-8F64-B82DBC3D68C3}" srcOrd="0" destOrd="0" presId="urn:microsoft.com/office/officeart/2005/8/layout/vList2"/>
    <dgm:cxn modelId="{9BF4E3A1-5BBD-482D-A846-31CA1372D0F6}" srcId="{B9E45BDB-5C3F-40B6-AA51-106075879E01}" destId="{8DDB5F94-4E7F-4D04-940F-209BD15BE43A}" srcOrd="1" destOrd="0" parTransId="{E8D09022-EDBD-4F57-9B39-5A21A3816D6E}" sibTransId="{C0F696DD-1ABC-443D-9D85-60BC2C1ED3AE}"/>
    <dgm:cxn modelId="{D76EA5F2-FB04-4031-93E7-7D964C30C0E9}" type="presOf" srcId="{9A04A91F-4FDD-4878-9DF2-57D8E9C0BD75}" destId="{7985496A-9572-418D-8A02-A3DB18F6E00A}" srcOrd="0" destOrd="0" presId="urn:microsoft.com/office/officeart/2005/8/layout/vList2"/>
    <dgm:cxn modelId="{3F2136EB-2116-4E4F-8336-066CB972248C}" srcId="{B9E45BDB-5C3F-40B6-AA51-106075879E01}" destId="{7AE3CCCE-9601-4BB6-A908-2544A9B655E0}" srcOrd="0" destOrd="0" parTransId="{57F12F07-DFE8-4353-9D8C-066579F4B2FF}" sibTransId="{E3E0BD2C-E567-4375-A132-012D42682AF2}"/>
    <dgm:cxn modelId="{74540B47-7A04-494E-87AD-21392A69E763}" srcId="{B9E45BDB-5C3F-40B6-AA51-106075879E01}" destId="{073ADA6A-7CE7-4ACC-B8E2-24046F75C830}" srcOrd="2" destOrd="0" parTransId="{4D4D11C9-5A90-42BB-8E46-CAFC11A00B1F}" sibTransId="{C35E76E1-07A7-4D7C-BE06-F1EEBBBA789E}"/>
    <dgm:cxn modelId="{DADCD6ED-40BF-4ABD-889E-A57AE9A45E45}" type="presOf" srcId="{A9CCE9D7-BDD6-4631-ABE1-059BB0304DB5}" destId="{98AE97BD-CDFD-4314-AB6A-BA337F9E26A4}" srcOrd="0" destOrd="0" presId="urn:microsoft.com/office/officeart/2005/8/layout/vList2"/>
    <dgm:cxn modelId="{0543828C-A8F6-4BD7-8F91-A2290DFA30B3}" type="presOf" srcId="{B9E45BDB-5C3F-40B6-AA51-106075879E01}" destId="{3DA96A5F-F8BA-4A48-8739-49F28AAF3576}" srcOrd="0" destOrd="0" presId="urn:microsoft.com/office/officeart/2005/8/layout/vList2"/>
    <dgm:cxn modelId="{EB31D36B-7F4B-4627-A4BD-8001D2BD5BEC}" srcId="{B9E45BDB-5C3F-40B6-AA51-106075879E01}" destId="{A9CCE9D7-BDD6-4631-ABE1-059BB0304DB5}" srcOrd="3" destOrd="0" parTransId="{4B298461-5414-49F2-8551-C4FCCA6FD112}" sibTransId="{1FFAA2F2-161B-4CDC-9F0F-C74E07A3DFFE}"/>
    <dgm:cxn modelId="{0475F483-7B70-4EBA-A526-BF6EF2FA708E}" srcId="{B9E45BDB-5C3F-40B6-AA51-106075879E01}" destId="{9A04A91F-4FDD-4878-9DF2-57D8E9C0BD75}" srcOrd="4" destOrd="0" parTransId="{2BE66BF0-3BAB-46AA-A2AC-ADADE18BBFF1}" sibTransId="{94144504-CC11-455F-9E60-E9C23A6D9578}"/>
    <dgm:cxn modelId="{F57C4F1A-76D9-44B5-BB40-272B59CC823F}" type="presOf" srcId="{8DDB5F94-4E7F-4D04-940F-209BD15BE43A}" destId="{A0D3A387-7D60-48C4-A311-031AD9156FDE}" srcOrd="0" destOrd="0" presId="urn:microsoft.com/office/officeart/2005/8/layout/vList2"/>
    <dgm:cxn modelId="{133F57AC-DA44-48A8-B901-F96B2D4A8EAE}" type="presParOf" srcId="{3DA96A5F-F8BA-4A48-8739-49F28AAF3576}" destId="{F78E5E7E-BBFE-4AE6-A41B-147D79519E7C}" srcOrd="0" destOrd="0" presId="urn:microsoft.com/office/officeart/2005/8/layout/vList2"/>
    <dgm:cxn modelId="{DD716DE6-C3A6-4352-8719-DD27806A0ABB}" type="presParOf" srcId="{3DA96A5F-F8BA-4A48-8739-49F28AAF3576}" destId="{BE66FBD8-6A80-4CF9-BFBE-6E74D3507D27}" srcOrd="1" destOrd="0" presId="urn:microsoft.com/office/officeart/2005/8/layout/vList2"/>
    <dgm:cxn modelId="{3418BEFE-A418-454F-B49F-362F0B4DBFAC}" type="presParOf" srcId="{3DA96A5F-F8BA-4A48-8739-49F28AAF3576}" destId="{A0D3A387-7D60-48C4-A311-031AD9156FDE}" srcOrd="2" destOrd="0" presId="urn:microsoft.com/office/officeart/2005/8/layout/vList2"/>
    <dgm:cxn modelId="{29900A63-966C-459A-815A-0BE52E9A68E7}" type="presParOf" srcId="{3DA96A5F-F8BA-4A48-8739-49F28AAF3576}" destId="{0B41792F-DB33-40DB-B84C-302FECE70BBA}" srcOrd="3" destOrd="0" presId="urn:microsoft.com/office/officeart/2005/8/layout/vList2"/>
    <dgm:cxn modelId="{1278B875-2B64-4A14-A4BF-D23603501BA3}" type="presParOf" srcId="{3DA96A5F-F8BA-4A48-8739-49F28AAF3576}" destId="{8139BE66-2824-4347-8F64-B82DBC3D68C3}" srcOrd="4" destOrd="0" presId="urn:microsoft.com/office/officeart/2005/8/layout/vList2"/>
    <dgm:cxn modelId="{02FAEE0D-DDE4-40D7-9767-CCDC97EEE5EF}" type="presParOf" srcId="{3DA96A5F-F8BA-4A48-8739-49F28AAF3576}" destId="{836B2C6E-EFBB-494C-9738-5E9ACB0CADC3}" srcOrd="5" destOrd="0" presId="urn:microsoft.com/office/officeart/2005/8/layout/vList2"/>
    <dgm:cxn modelId="{757ABDAD-314A-4161-99F7-C55B334583B3}" type="presParOf" srcId="{3DA96A5F-F8BA-4A48-8739-49F28AAF3576}" destId="{98AE97BD-CDFD-4314-AB6A-BA337F9E26A4}" srcOrd="6" destOrd="0" presId="urn:microsoft.com/office/officeart/2005/8/layout/vList2"/>
    <dgm:cxn modelId="{0DC2B9EF-431A-4CB6-B8C3-8DE8FB4D8735}" type="presParOf" srcId="{3DA96A5F-F8BA-4A48-8739-49F28AAF3576}" destId="{A4B9387D-6C17-49F3-8D57-6821AB9DD9A6}" srcOrd="7" destOrd="0" presId="urn:microsoft.com/office/officeart/2005/8/layout/vList2"/>
    <dgm:cxn modelId="{B403E451-7E74-4F12-A874-E8465DD8347A}" type="presParOf" srcId="{3DA96A5F-F8BA-4A48-8739-49F28AAF3576}" destId="{7985496A-9572-418D-8A02-A3DB18F6E00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en-US" sz="1800" b="0" u="none" dirty="0"/>
            <a:t>O</a:t>
          </a:r>
          <a:r>
            <a:rPr lang="x-none" sz="1800" b="0" u="none" dirty="0"/>
            <a:t>pens in a vertical plane</a:t>
          </a:r>
          <a:r>
            <a:rPr lang="en-US" sz="1800" b="0" u="none" dirty="0"/>
            <a:t>; u</a:t>
          </a:r>
          <a:r>
            <a:rPr lang="x-none" sz="1800" b="0" u="none" dirty="0"/>
            <a:t>sed in industrial occupancies</a:t>
          </a:r>
          <a:endParaRPr lang="en-US" sz="1800" b="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222BF03D-E548-4AD5-9AAC-1E407455F3B2}">
      <dgm:prSet custT="1"/>
      <dgm:spPr/>
      <dgm:t>
        <a:bodyPr/>
        <a:lstStyle/>
        <a:p>
          <a:r>
            <a:rPr lang="en-US" sz="1800" b="0" u="none" dirty="0"/>
            <a:t>Many c</a:t>
          </a:r>
          <a:r>
            <a:rPr lang="x-none" sz="1800" b="0" u="none" dirty="0"/>
            <a:t>onsist of interlocking metal slats</a:t>
          </a:r>
          <a:endParaRPr lang="en-US" sz="1800" b="0" u="none" dirty="0"/>
        </a:p>
      </dgm:t>
    </dgm:pt>
    <dgm:pt modelId="{B2D552B0-6005-4409-B7C8-8306480C8F54}" type="parTrans" cxnId="{3503C34D-894A-401F-8718-91BC2AC70165}">
      <dgm:prSet/>
      <dgm:spPr/>
      <dgm:t>
        <a:bodyPr/>
        <a:lstStyle/>
        <a:p>
          <a:endParaRPr lang="en-US"/>
        </a:p>
      </dgm:t>
    </dgm:pt>
    <dgm:pt modelId="{0A004188-541D-4B28-9E36-512A9A7FE54D}" type="sibTrans" cxnId="{3503C34D-894A-401F-8718-91BC2AC70165}">
      <dgm:prSet/>
      <dgm:spPr/>
      <dgm:t>
        <a:bodyPr/>
        <a:lstStyle/>
        <a:p>
          <a:endParaRPr lang="en-US"/>
        </a:p>
      </dgm:t>
    </dgm:pt>
    <dgm:pt modelId="{594AA041-2199-41BC-AE77-01744774445E}">
      <dgm:prSet custT="1"/>
      <dgm:spPr/>
      <dgm:t>
        <a:bodyPr/>
        <a:lstStyle/>
        <a:p>
          <a:r>
            <a:rPr lang="en-US" sz="1800" b="0" dirty="0"/>
            <a:t>Usually has a counterbalance </a:t>
          </a:r>
          <a:r>
            <a:rPr lang="x-none" sz="1800" b="0" u="none" dirty="0"/>
            <a:t>mechanism to help overcome the weight of the door</a:t>
          </a:r>
          <a:endParaRPr lang="en-US" sz="1800" b="0" dirty="0"/>
        </a:p>
      </dgm:t>
    </dgm:pt>
    <dgm:pt modelId="{1BF2FC9C-6ADA-46C6-B51C-F4A1361FB7E2}" type="parTrans" cxnId="{CC5DC720-1789-4884-A74B-A093D1F505C6}">
      <dgm:prSet/>
      <dgm:spPr/>
      <dgm:t>
        <a:bodyPr/>
        <a:lstStyle/>
        <a:p>
          <a:endParaRPr lang="en-US"/>
        </a:p>
      </dgm:t>
    </dgm:pt>
    <dgm:pt modelId="{2E23A9CA-F13A-4133-ABC0-82DD2C3A4CCC}" type="sibTrans" cxnId="{CC5DC720-1789-4884-A74B-A093D1F505C6}">
      <dgm:prSet/>
      <dgm:spPr/>
      <dgm:t>
        <a:bodyPr/>
        <a:lstStyle/>
        <a:p>
          <a:endParaRPr lang="en-US"/>
        </a:p>
      </dgm:t>
    </dgm:pt>
    <dgm:pt modelId="{E1AF9245-315C-44FC-89B3-BAEFF83D64E4}">
      <dgm:prSet custT="1"/>
      <dgm:spPr/>
      <dgm:t>
        <a:bodyPr/>
        <a:lstStyle/>
        <a:p>
          <a:r>
            <a:rPr lang="en-US" sz="1800" b="0" u="none" dirty="0"/>
            <a:t>C</a:t>
          </a:r>
          <a:r>
            <a:rPr lang="x-none" sz="1800" b="0" u="none" dirty="0"/>
            <a:t>an be a single leaf that is raised in vertical guides along the edge of the doorway</a:t>
          </a:r>
          <a:r>
            <a:rPr lang="en-US" sz="1800" b="0" u="none" dirty="0"/>
            <a:t>; </a:t>
          </a:r>
          <a:r>
            <a:rPr lang="x-none" sz="1800" b="0" u="none" dirty="0"/>
            <a:t>or</a:t>
          </a:r>
          <a:r>
            <a:rPr lang="en-US" sz="1800" b="0" u="none" dirty="0"/>
            <a:t> </a:t>
          </a:r>
          <a:r>
            <a:rPr lang="x-none" sz="1800" b="0" u="none" dirty="0"/>
            <a:t>two or more horizontal panels</a:t>
          </a:r>
          <a:endParaRPr lang="en-US" sz="1800" b="0" u="none" dirty="0"/>
        </a:p>
      </dgm:t>
    </dgm:pt>
    <dgm:pt modelId="{268BD347-DB3A-458B-9F57-2938DD9A8107}" type="parTrans" cxnId="{7AF4C305-6117-46DA-8F67-0F644EE94FBE}">
      <dgm:prSet/>
      <dgm:spPr/>
      <dgm:t>
        <a:bodyPr/>
        <a:lstStyle/>
        <a:p>
          <a:endParaRPr lang="en-US"/>
        </a:p>
      </dgm:t>
    </dgm:pt>
    <dgm:pt modelId="{DA5D82D9-F897-4D09-A812-3281B9CF89FF}" type="sibTrans" cxnId="{7AF4C305-6117-46DA-8F67-0F644EE94FBE}">
      <dgm:prSet/>
      <dgm:spPr/>
      <dgm:t>
        <a:bodyPr/>
        <a:lstStyle/>
        <a:p>
          <a:endParaRPr lang="en-US"/>
        </a:p>
      </dgm:t>
    </dgm:pt>
    <dgm:pt modelId="{60557CCD-425C-48EC-A6CE-0F6C2F2B5551}">
      <dgm:prSet custT="1"/>
      <dgm:spPr>
        <a:solidFill>
          <a:schemeClr val="accent6">
            <a:lumMod val="75000"/>
          </a:schemeClr>
        </a:solidFill>
      </dgm:spPr>
      <dgm:t>
        <a:bodyPr/>
        <a:lstStyle/>
        <a:p>
          <a:r>
            <a:rPr lang="en-US" sz="1800" b="0" u="none" dirty="0"/>
            <a:t>C</a:t>
          </a:r>
          <a:r>
            <a:rPr lang="x-none" sz="1800" b="0" u="none" dirty="0"/>
            <a:t>an be raised</a:t>
          </a:r>
          <a:r>
            <a:rPr lang="en-US" sz="1800" b="0" u="none" dirty="0"/>
            <a:t> m</a:t>
          </a:r>
          <a:r>
            <a:rPr lang="en-US" sz="1800" b="0" dirty="0"/>
            <a:t>anually, mechanically via chain hoist, power-operated</a:t>
          </a:r>
        </a:p>
      </dgm:t>
    </dgm:pt>
    <dgm:pt modelId="{469ECF4C-85EA-48DD-9E93-5BC55FCB414E}" type="parTrans" cxnId="{28ED4C52-49B8-4363-92D1-78B50759CFD1}">
      <dgm:prSet/>
      <dgm:spPr/>
      <dgm:t>
        <a:bodyPr/>
        <a:lstStyle/>
        <a:p>
          <a:endParaRPr lang="en-US"/>
        </a:p>
      </dgm:t>
    </dgm:pt>
    <dgm:pt modelId="{51C65154-2448-4105-AB1A-FB22D1BD353C}" type="sibTrans" cxnId="{28ED4C52-49B8-4363-92D1-78B50759CFD1}">
      <dgm:prSet/>
      <dgm:spPr/>
      <dgm:t>
        <a:bodyPr/>
        <a:lstStyle/>
        <a:p>
          <a:endParaRPr lang="en-US"/>
        </a:p>
      </dgm:t>
    </dgm:pt>
    <dgm:pt modelId="{3F88A1BC-4D48-4063-BE81-68FF01543184}">
      <dgm:prSet custT="1"/>
      <dgm:spPr>
        <a:solidFill>
          <a:schemeClr val="accent6">
            <a:lumMod val="50000"/>
          </a:schemeClr>
        </a:solidFill>
      </dgm:spPr>
      <dgm:t>
        <a:bodyPr/>
        <a:lstStyle/>
        <a:p>
          <a:r>
            <a:rPr lang="en-US" sz="1800" b="0" u="none" dirty="0"/>
            <a:t>S</a:t>
          </a:r>
          <a:r>
            <a:rPr lang="x-none" sz="1800" b="0" u="none" dirty="0"/>
            <a:t>winging door can be installed in large</a:t>
          </a:r>
          <a:r>
            <a:rPr lang="en-US" sz="1800" b="0" u="none" dirty="0"/>
            <a:t> </a:t>
          </a:r>
          <a:r>
            <a:rPr lang="x-none" sz="1800" b="0" u="none" dirty="0"/>
            <a:t>doors</a:t>
          </a:r>
          <a:r>
            <a:rPr lang="en-US" sz="1800" b="0" u="none" dirty="0"/>
            <a:t> </a:t>
          </a:r>
          <a:r>
            <a:rPr lang="en-US" sz="1800" b="0" dirty="0"/>
            <a:t>as a means of egress; must meet the requirements of the locally adopted code</a:t>
          </a:r>
        </a:p>
      </dgm:t>
    </dgm:pt>
    <dgm:pt modelId="{7D934799-2533-446D-998E-5506F2CEAC4E}" type="parTrans" cxnId="{1AFC867C-2C6A-4E45-9C24-E768C3B0970F}">
      <dgm:prSet/>
      <dgm:spPr/>
      <dgm:t>
        <a:bodyPr/>
        <a:lstStyle/>
        <a:p>
          <a:endParaRPr lang="en-US"/>
        </a:p>
      </dgm:t>
    </dgm:pt>
    <dgm:pt modelId="{20886D8D-8EB3-4172-95B6-D23F5F9F7545}" type="sibTrans" cxnId="{1AFC867C-2C6A-4E45-9C24-E768C3B0970F}">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6" custScaleY="118297">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AC8A3BA3-A122-410B-8957-B7ECAF519655}" type="pres">
      <dgm:prSet presAssocID="{E1AF9245-315C-44FC-89B3-BAEFF83D64E4}" presName="parentText" presStyleLbl="node1" presStyleIdx="1" presStyleCnt="6" custScaleY="134667">
        <dgm:presLayoutVars>
          <dgm:chMax val="0"/>
          <dgm:bulletEnabled val="1"/>
        </dgm:presLayoutVars>
      </dgm:prSet>
      <dgm:spPr/>
      <dgm:t>
        <a:bodyPr/>
        <a:lstStyle/>
        <a:p>
          <a:endParaRPr lang="en-US"/>
        </a:p>
      </dgm:t>
    </dgm:pt>
    <dgm:pt modelId="{EA15BEDA-3DE4-470B-875C-56FD4B884BEF}" type="pres">
      <dgm:prSet presAssocID="{DA5D82D9-F897-4D09-A812-3281B9CF89FF}" presName="spacer" presStyleCnt="0"/>
      <dgm:spPr/>
    </dgm:pt>
    <dgm:pt modelId="{26D5AEA6-6478-4513-87FB-339D48A23033}" type="pres">
      <dgm:prSet presAssocID="{222BF03D-E548-4AD5-9AAC-1E407455F3B2}" presName="parentText" presStyleLbl="node1" presStyleIdx="2" presStyleCnt="6" custScaleY="72024">
        <dgm:presLayoutVars>
          <dgm:chMax val="0"/>
          <dgm:bulletEnabled val="1"/>
        </dgm:presLayoutVars>
      </dgm:prSet>
      <dgm:spPr/>
      <dgm:t>
        <a:bodyPr/>
        <a:lstStyle/>
        <a:p>
          <a:endParaRPr lang="en-US"/>
        </a:p>
      </dgm:t>
    </dgm:pt>
    <dgm:pt modelId="{39148AAD-67FA-402D-AF60-5ABA3939B920}" type="pres">
      <dgm:prSet presAssocID="{0A004188-541D-4B28-9E36-512A9A7FE54D}" presName="spacer" presStyleCnt="0"/>
      <dgm:spPr/>
    </dgm:pt>
    <dgm:pt modelId="{9B5B0CCF-73C3-4D13-99D7-EE67D80185B3}" type="pres">
      <dgm:prSet presAssocID="{594AA041-2199-41BC-AE77-01744774445E}" presName="parentText" presStyleLbl="node1" presStyleIdx="3" presStyleCnt="6">
        <dgm:presLayoutVars>
          <dgm:chMax val="0"/>
          <dgm:bulletEnabled val="1"/>
        </dgm:presLayoutVars>
      </dgm:prSet>
      <dgm:spPr/>
      <dgm:t>
        <a:bodyPr/>
        <a:lstStyle/>
        <a:p>
          <a:endParaRPr lang="en-US"/>
        </a:p>
      </dgm:t>
    </dgm:pt>
    <dgm:pt modelId="{5D084FA8-9599-44DB-84C2-32E222F89944}" type="pres">
      <dgm:prSet presAssocID="{2E23A9CA-F13A-4133-ABC0-82DD2C3A4CCC}" presName="spacer" presStyleCnt="0"/>
      <dgm:spPr/>
    </dgm:pt>
    <dgm:pt modelId="{B08E5D1E-1EB5-40AD-9613-14DEB73612BC}" type="pres">
      <dgm:prSet presAssocID="{60557CCD-425C-48EC-A6CE-0F6C2F2B5551}" presName="parentText" presStyleLbl="node1" presStyleIdx="4" presStyleCnt="6">
        <dgm:presLayoutVars>
          <dgm:chMax val="0"/>
          <dgm:bulletEnabled val="1"/>
        </dgm:presLayoutVars>
      </dgm:prSet>
      <dgm:spPr/>
      <dgm:t>
        <a:bodyPr/>
        <a:lstStyle/>
        <a:p>
          <a:endParaRPr lang="en-US"/>
        </a:p>
      </dgm:t>
    </dgm:pt>
    <dgm:pt modelId="{CE21859D-20C9-4273-B19D-78C7DFC40FCE}" type="pres">
      <dgm:prSet presAssocID="{51C65154-2448-4105-AB1A-FB22D1BD353C}" presName="spacer" presStyleCnt="0"/>
      <dgm:spPr/>
    </dgm:pt>
    <dgm:pt modelId="{62539680-8FFD-4B5E-9086-41A153BA79C3}" type="pres">
      <dgm:prSet presAssocID="{3F88A1BC-4D48-4063-BE81-68FF01543184}" presName="parentText" presStyleLbl="node1" presStyleIdx="5" presStyleCnt="6" custScaleY="124263">
        <dgm:presLayoutVars>
          <dgm:chMax val="0"/>
          <dgm:bulletEnabled val="1"/>
        </dgm:presLayoutVars>
      </dgm:prSet>
      <dgm:spPr/>
      <dgm:t>
        <a:bodyPr/>
        <a:lstStyle/>
        <a:p>
          <a:endParaRPr lang="en-US"/>
        </a:p>
      </dgm:t>
    </dgm:pt>
  </dgm:ptLst>
  <dgm:cxnLst>
    <dgm:cxn modelId="{7AF4C305-6117-46DA-8F67-0F644EE94FBE}" srcId="{B9E45BDB-5C3F-40B6-AA51-106075879E01}" destId="{E1AF9245-315C-44FC-89B3-BAEFF83D64E4}" srcOrd="1" destOrd="0" parTransId="{268BD347-DB3A-458B-9F57-2938DD9A8107}" sibTransId="{DA5D82D9-F897-4D09-A812-3281B9CF89FF}"/>
    <dgm:cxn modelId="{3503C34D-894A-401F-8718-91BC2AC70165}" srcId="{B9E45BDB-5C3F-40B6-AA51-106075879E01}" destId="{222BF03D-E548-4AD5-9AAC-1E407455F3B2}" srcOrd="2" destOrd="0" parTransId="{B2D552B0-6005-4409-B7C8-8306480C8F54}" sibTransId="{0A004188-541D-4B28-9E36-512A9A7FE54D}"/>
    <dgm:cxn modelId="{CC5DC720-1789-4884-A74B-A093D1F505C6}" srcId="{B9E45BDB-5C3F-40B6-AA51-106075879E01}" destId="{594AA041-2199-41BC-AE77-01744774445E}" srcOrd="3" destOrd="0" parTransId="{1BF2FC9C-6ADA-46C6-B51C-F4A1361FB7E2}" sibTransId="{2E23A9CA-F13A-4133-ABC0-82DD2C3A4CCC}"/>
    <dgm:cxn modelId="{D765CB61-9B21-4477-A93C-53958D566704}" type="presOf" srcId="{E1AF9245-315C-44FC-89B3-BAEFF83D64E4}" destId="{AC8A3BA3-A122-410B-8957-B7ECAF519655}" srcOrd="0" destOrd="0" presId="urn:microsoft.com/office/officeart/2005/8/layout/vList2"/>
    <dgm:cxn modelId="{1AFC867C-2C6A-4E45-9C24-E768C3B0970F}" srcId="{B9E45BDB-5C3F-40B6-AA51-106075879E01}" destId="{3F88A1BC-4D48-4063-BE81-68FF01543184}" srcOrd="5" destOrd="0" parTransId="{7D934799-2533-446D-998E-5506F2CEAC4E}" sibTransId="{20886D8D-8EB3-4172-95B6-D23F5F9F7545}"/>
    <dgm:cxn modelId="{3F2136EB-2116-4E4F-8336-066CB972248C}" srcId="{B9E45BDB-5C3F-40B6-AA51-106075879E01}" destId="{7AE3CCCE-9601-4BB6-A908-2544A9B655E0}" srcOrd="0" destOrd="0" parTransId="{57F12F07-DFE8-4353-9D8C-066579F4B2FF}" sibTransId="{E3E0BD2C-E567-4375-A132-012D42682AF2}"/>
    <dgm:cxn modelId="{DEB3F43C-BE95-466B-9077-ED2197619DA6}" type="presOf" srcId="{222BF03D-E548-4AD5-9AAC-1E407455F3B2}" destId="{26D5AEA6-6478-4513-87FB-339D48A23033}" srcOrd="0" destOrd="0" presId="urn:microsoft.com/office/officeart/2005/8/layout/vList2"/>
    <dgm:cxn modelId="{E5850803-3043-486F-AF18-63E1391C1A56}" type="presOf" srcId="{3F88A1BC-4D48-4063-BE81-68FF01543184}" destId="{62539680-8FFD-4B5E-9086-41A153BA79C3}" srcOrd="0" destOrd="0" presId="urn:microsoft.com/office/officeart/2005/8/layout/vList2"/>
    <dgm:cxn modelId="{8F154898-B6FB-4951-A027-5D0FCB3DFDB7}" type="presOf" srcId="{B9E45BDB-5C3F-40B6-AA51-106075879E01}" destId="{3DA96A5F-F8BA-4A48-8739-49F28AAF3576}" srcOrd="0" destOrd="0" presId="urn:microsoft.com/office/officeart/2005/8/layout/vList2"/>
    <dgm:cxn modelId="{6E9A1D5C-C6CB-4EC1-ABDD-FD1E8D6FAC97}" type="presOf" srcId="{7AE3CCCE-9601-4BB6-A908-2544A9B655E0}" destId="{F78E5E7E-BBFE-4AE6-A41B-147D79519E7C}" srcOrd="0" destOrd="0" presId="urn:microsoft.com/office/officeart/2005/8/layout/vList2"/>
    <dgm:cxn modelId="{9BB76968-53C9-4EAA-9F3A-2A2283471077}" type="presOf" srcId="{60557CCD-425C-48EC-A6CE-0F6C2F2B5551}" destId="{B08E5D1E-1EB5-40AD-9613-14DEB73612BC}" srcOrd="0" destOrd="0" presId="urn:microsoft.com/office/officeart/2005/8/layout/vList2"/>
    <dgm:cxn modelId="{0374D0E8-8F02-4F2C-AA3A-9CC4D55C4C1B}" type="presOf" srcId="{594AA041-2199-41BC-AE77-01744774445E}" destId="{9B5B0CCF-73C3-4D13-99D7-EE67D80185B3}" srcOrd="0" destOrd="0" presId="urn:microsoft.com/office/officeart/2005/8/layout/vList2"/>
    <dgm:cxn modelId="{28ED4C52-49B8-4363-92D1-78B50759CFD1}" srcId="{B9E45BDB-5C3F-40B6-AA51-106075879E01}" destId="{60557CCD-425C-48EC-A6CE-0F6C2F2B5551}" srcOrd="4" destOrd="0" parTransId="{469ECF4C-85EA-48DD-9E93-5BC55FCB414E}" sibTransId="{51C65154-2448-4105-AB1A-FB22D1BD353C}"/>
    <dgm:cxn modelId="{573EF2E8-04D7-45E8-BFA9-88C020079AA9}" type="presParOf" srcId="{3DA96A5F-F8BA-4A48-8739-49F28AAF3576}" destId="{F78E5E7E-BBFE-4AE6-A41B-147D79519E7C}" srcOrd="0" destOrd="0" presId="urn:microsoft.com/office/officeart/2005/8/layout/vList2"/>
    <dgm:cxn modelId="{323BB819-343F-4427-B553-DBF620B7BDF2}" type="presParOf" srcId="{3DA96A5F-F8BA-4A48-8739-49F28AAF3576}" destId="{BE66FBD8-6A80-4CF9-BFBE-6E74D3507D27}" srcOrd="1" destOrd="0" presId="urn:microsoft.com/office/officeart/2005/8/layout/vList2"/>
    <dgm:cxn modelId="{CB1DD660-BCB2-456C-8D53-21A3985A8234}" type="presParOf" srcId="{3DA96A5F-F8BA-4A48-8739-49F28AAF3576}" destId="{AC8A3BA3-A122-410B-8957-B7ECAF519655}" srcOrd="2" destOrd="0" presId="urn:microsoft.com/office/officeart/2005/8/layout/vList2"/>
    <dgm:cxn modelId="{04C24095-B8F3-44FC-9AD3-2FFEB2143888}" type="presParOf" srcId="{3DA96A5F-F8BA-4A48-8739-49F28AAF3576}" destId="{EA15BEDA-3DE4-470B-875C-56FD4B884BEF}" srcOrd="3" destOrd="0" presId="urn:microsoft.com/office/officeart/2005/8/layout/vList2"/>
    <dgm:cxn modelId="{B6EEFF13-371B-4ED6-87F3-C826E258BB30}" type="presParOf" srcId="{3DA96A5F-F8BA-4A48-8739-49F28AAF3576}" destId="{26D5AEA6-6478-4513-87FB-339D48A23033}" srcOrd="4" destOrd="0" presId="urn:microsoft.com/office/officeart/2005/8/layout/vList2"/>
    <dgm:cxn modelId="{54B71CD1-2779-4084-BE01-C477B510BFD9}" type="presParOf" srcId="{3DA96A5F-F8BA-4A48-8739-49F28AAF3576}" destId="{39148AAD-67FA-402D-AF60-5ABA3939B920}" srcOrd="5" destOrd="0" presId="urn:microsoft.com/office/officeart/2005/8/layout/vList2"/>
    <dgm:cxn modelId="{9CCB6C39-C59E-423E-BFF3-621E2F481DB4}" type="presParOf" srcId="{3DA96A5F-F8BA-4A48-8739-49F28AAF3576}" destId="{9B5B0CCF-73C3-4D13-99D7-EE67D80185B3}" srcOrd="6" destOrd="0" presId="urn:microsoft.com/office/officeart/2005/8/layout/vList2"/>
    <dgm:cxn modelId="{68C40D99-50E1-4C73-BECA-818021A1969B}" type="presParOf" srcId="{3DA96A5F-F8BA-4A48-8739-49F28AAF3576}" destId="{5D084FA8-9599-44DB-84C2-32E222F89944}" srcOrd="7" destOrd="0" presId="urn:microsoft.com/office/officeart/2005/8/layout/vList2"/>
    <dgm:cxn modelId="{084991F0-FDFD-4883-A9A0-0A66156CE8DF}" type="presParOf" srcId="{3DA96A5F-F8BA-4A48-8739-49F28AAF3576}" destId="{B08E5D1E-1EB5-40AD-9613-14DEB73612BC}" srcOrd="8" destOrd="0" presId="urn:microsoft.com/office/officeart/2005/8/layout/vList2"/>
    <dgm:cxn modelId="{A2D5377A-9478-48AE-A37B-16E22DA35A84}" type="presParOf" srcId="{3DA96A5F-F8BA-4A48-8739-49F28AAF3576}" destId="{CE21859D-20C9-4273-B19D-78C7DFC40FCE}" srcOrd="9" destOrd="0" presId="urn:microsoft.com/office/officeart/2005/8/layout/vList2"/>
    <dgm:cxn modelId="{7D7CCFB1-D414-474E-ABB9-BCB1DB07DF2B}" type="presParOf" srcId="{3DA96A5F-F8BA-4A48-8739-49F28AAF3576}" destId="{62539680-8FFD-4B5E-9086-41A153BA79C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en-US" sz="1800" b="0" u="none" dirty="0"/>
            <a:t>Revolving doors are c</a:t>
          </a:r>
          <a:r>
            <a:rPr lang="x-none" sz="1800" b="0" u="none" dirty="0"/>
            <a:t>onstructed with three or four sections or wings that rotate in a circular frame</a:t>
          </a:r>
          <a:endParaRPr lang="en-US" sz="1800" b="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D9A93312-FBF9-4904-A9A9-EAA0B90689A3}">
      <dgm:prSet custT="1"/>
      <dgm:spPr/>
      <dgm:t>
        <a:bodyPr/>
        <a:lstStyle/>
        <a:p>
          <a:r>
            <a:rPr lang="x-none" sz="1800" b="0" u="none" dirty="0"/>
            <a:t>Designed to reduce heat or cooling losses by </a:t>
          </a:r>
          <a:r>
            <a:rPr lang="x-none" sz="1800" b="0" u="none" dirty="0" smtClean="0"/>
            <a:t>minimizing </a:t>
          </a:r>
          <a:r>
            <a:rPr lang="x-none" sz="1800" b="0" u="none" dirty="0"/>
            <a:t>flow of air</a:t>
          </a:r>
          <a:endParaRPr lang="en-US" sz="1800" b="0" u="none" dirty="0"/>
        </a:p>
      </dgm:t>
    </dgm:pt>
    <dgm:pt modelId="{4416DD68-6FE7-4FF6-B8A9-784F9F8F3D7E}" type="parTrans" cxnId="{BC5FE5C7-173F-4923-8D68-A8445F539F4B}">
      <dgm:prSet/>
      <dgm:spPr/>
      <dgm:t>
        <a:bodyPr/>
        <a:lstStyle/>
        <a:p>
          <a:endParaRPr lang="en-US"/>
        </a:p>
      </dgm:t>
    </dgm:pt>
    <dgm:pt modelId="{106CF382-8301-4221-9E48-3A46352D1F69}" type="sibTrans" cxnId="{BC5FE5C7-173F-4923-8D68-A8445F539F4B}">
      <dgm:prSet/>
      <dgm:spPr/>
      <dgm:t>
        <a:bodyPr/>
        <a:lstStyle/>
        <a:p>
          <a:endParaRPr lang="en-US"/>
        </a:p>
      </dgm:t>
    </dgm:pt>
    <dgm:pt modelId="{90A04080-6EF9-4BBC-8B87-41F1F4B06B88}">
      <dgm:prSet custT="1"/>
      <dgm:spPr/>
      <dgm:t>
        <a:bodyPr/>
        <a:lstStyle/>
        <a:p>
          <a:r>
            <a:rPr lang="x-none" sz="1800" b="0" u="none" dirty="0"/>
            <a:t>Prevents the movement of hose or equipment into a building</a:t>
          </a:r>
          <a:endParaRPr lang="en-US" sz="1800" b="0" u="none" dirty="0"/>
        </a:p>
      </dgm:t>
    </dgm:pt>
    <dgm:pt modelId="{1EB9449C-831E-4778-87C0-D19DD24DE937}" type="parTrans" cxnId="{798FBB95-E262-4E0C-B7FF-71D8DC38C5FA}">
      <dgm:prSet/>
      <dgm:spPr/>
      <dgm:t>
        <a:bodyPr/>
        <a:lstStyle/>
        <a:p>
          <a:endParaRPr lang="en-US"/>
        </a:p>
      </dgm:t>
    </dgm:pt>
    <dgm:pt modelId="{C2E4090F-200A-4B1D-B026-0F81CAFED070}" type="sibTrans" cxnId="{798FBB95-E262-4E0C-B7FF-71D8DC38C5FA}">
      <dgm:prSet/>
      <dgm:spPr/>
      <dgm:t>
        <a:bodyPr/>
        <a:lstStyle/>
        <a:p>
          <a:endParaRPr lang="en-US"/>
        </a:p>
      </dgm:t>
    </dgm:pt>
    <dgm:pt modelId="{8A915A9F-1282-4FC2-9A49-0FCCF2081EFA}">
      <dgm:prSet custT="1"/>
      <dgm:spPr>
        <a:solidFill>
          <a:schemeClr val="accent6">
            <a:lumMod val="75000"/>
          </a:schemeClr>
        </a:solidFill>
      </dgm:spPr>
      <dgm:t>
        <a:bodyPr/>
        <a:lstStyle/>
        <a:p>
          <a:r>
            <a:rPr lang="en-US" sz="1800" b="0" u="none" dirty="0"/>
            <a:t>P</a:t>
          </a:r>
          <a:r>
            <a:rPr lang="x-none" sz="1800" b="0" u="none" dirty="0"/>
            <a:t>eople attempting to flee during an emergency cannot move through a revolving door as quickly</a:t>
          </a:r>
          <a:endParaRPr lang="en-US" sz="1800" b="0" u="none" dirty="0"/>
        </a:p>
      </dgm:t>
    </dgm:pt>
    <dgm:pt modelId="{73D8EABF-AA5F-4675-8123-F0B85F82A843}" type="parTrans" cxnId="{64DA378B-EE4A-4400-B046-24A42D40C8AB}">
      <dgm:prSet/>
      <dgm:spPr/>
      <dgm:t>
        <a:bodyPr/>
        <a:lstStyle/>
        <a:p>
          <a:endParaRPr lang="en-US"/>
        </a:p>
      </dgm:t>
    </dgm:pt>
    <dgm:pt modelId="{BB71D571-3098-4FC6-A867-483843CF6EEB}" type="sibTrans" cxnId="{64DA378B-EE4A-4400-B046-24A42D40C8AB}">
      <dgm:prSet/>
      <dgm:spPr/>
      <dgm:t>
        <a:bodyPr/>
        <a:lstStyle/>
        <a:p>
          <a:endParaRPr lang="en-US"/>
        </a:p>
      </dgm:t>
    </dgm:pt>
    <dgm:pt modelId="{EAD8CFF5-C69C-4998-AD73-CFAF74DD4A31}">
      <dgm:prSet custT="1"/>
      <dgm:spPr>
        <a:solidFill>
          <a:schemeClr val="accent6">
            <a:lumMod val="50000"/>
          </a:schemeClr>
        </a:solidFill>
      </dgm:spPr>
      <dgm:t>
        <a:bodyPr/>
        <a:lstStyle/>
        <a:p>
          <a:r>
            <a:rPr lang="en-US" sz="1800" b="0" u="none" dirty="0"/>
            <a:t>W</a:t>
          </a:r>
          <a:r>
            <a:rPr lang="x-none" sz="1800" b="0" u="none" dirty="0"/>
            <a:t>ings of the door must be collapsible</a:t>
          </a:r>
          <a:r>
            <a:rPr lang="en-US" sz="1800" b="0" u="none" dirty="0"/>
            <a:t>; c</a:t>
          </a:r>
          <a:r>
            <a:rPr lang="en-US" sz="1800" b="0" dirty="0"/>
            <a:t>odes also limit the amount of force required to collapse the wings</a:t>
          </a:r>
          <a:endParaRPr lang="en-US" sz="1800" b="0" u="none" dirty="0"/>
        </a:p>
      </dgm:t>
    </dgm:pt>
    <dgm:pt modelId="{E2CC6322-5367-4BED-93A8-2AD0A06347DB}" type="parTrans" cxnId="{CFBE273A-9879-40BF-B605-7291B754E128}">
      <dgm:prSet/>
      <dgm:spPr/>
      <dgm:t>
        <a:bodyPr/>
        <a:lstStyle/>
        <a:p>
          <a:endParaRPr lang="en-US"/>
        </a:p>
      </dgm:t>
    </dgm:pt>
    <dgm:pt modelId="{336C875B-BADF-44E9-8B9F-E543FCC06FB5}" type="sibTrans" cxnId="{CFBE273A-9879-40BF-B605-7291B754E128}">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5" custScaleY="92499" custLinFactY="-7299" custLinFactNeighborY="-100000">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E264862A-29DB-478B-9D52-82D9D01C09BD}" type="pres">
      <dgm:prSet presAssocID="{D9A93312-FBF9-4904-A9A9-EAA0B90689A3}" presName="parentText" presStyleLbl="node1" presStyleIdx="1" presStyleCnt="5" custScaleY="67265">
        <dgm:presLayoutVars>
          <dgm:chMax val="0"/>
          <dgm:bulletEnabled val="1"/>
        </dgm:presLayoutVars>
      </dgm:prSet>
      <dgm:spPr/>
      <dgm:t>
        <a:bodyPr/>
        <a:lstStyle/>
        <a:p>
          <a:endParaRPr lang="en-US"/>
        </a:p>
      </dgm:t>
    </dgm:pt>
    <dgm:pt modelId="{0787E5DA-6B6C-41A7-809D-CECE7AE461C0}" type="pres">
      <dgm:prSet presAssocID="{106CF382-8301-4221-9E48-3A46352D1F69}" presName="spacer" presStyleCnt="0"/>
      <dgm:spPr/>
    </dgm:pt>
    <dgm:pt modelId="{9A830206-3B64-48E8-9DF3-5DA81989C7B2}" type="pres">
      <dgm:prSet presAssocID="{90A04080-6EF9-4BBC-8B87-41F1F4B06B88}" presName="parentText" presStyleLbl="node1" presStyleIdx="2" presStyleCnt="5">
        <dgm:presLayoutVars>
          <dgm:chMax val="0"/>
          <dgm:bulletEnabled val="1"/>
        </dgm:presLayoutVars>
      </dgm:prSet>
      <dgm:spPr/>
      <dgm:t>
        <a:bodyPr/>
        <a:lstStyle/>
        <a:p>
          <a:endParaRPr lang="en-US"/>
        </a:p>
      </dgm:t>
    </dgm:pt>
    <dgm:pt modelId="{3F47F1D2-7CF7-4D73-9AD0-185CF196E01D}" type="pres">
      <dgm:prSet presAssocID="{C2E4090F-200A-4B1D-B026-0F81CAFED070}" presName="spacer" presStyleCnt="0"/>
      <dgm:spPr/>
    </dgm:pt>
    <dgm:pt modelId="{D8F6EEF4-F764-44A0-A297-181E75B496A6}" type="pres">
      <dgm:prSet presAssocID="{8A915A9F-1282-4FC2-9A49-0FCCF2081EFA}" presName="parentText" presStyleLbl="node1" presStyleIdx="3" presStyleCnt="5">
        <dgm:presLayoutVars>
          <dgm:chMax val="0"/>
          <dgm:bulletEnabled val="1"/>
        </dgm:presLayoutVars>
      </dgm:prSet>
      <dgm:spPr/>
      <dgm:t>
        <a:bodyPr/>
        <a:lstStyle/>
        <a:p>
          <a:endParaRPr lang="en-US"/>
        </a:p>
      </dgm:t>
    </dgm:pt>
    <dgm:pt modelId="{0A0EA8E8-DC93-4607-B79E-AA63FD98D89B}" type="pres">
      <dgm:prSet presAssocID="{BB71D571-3098-4FC6-A867-483843CF6EEB}" presName="spacer" presStyleCnt="0"/>
      <dgm:spPr/>
    </dgm:pt>
    <dgm:pt modelId="{B95BCB86-525B-44F8-8C3F-DB62027617AE}" type="pres">
      <dgm:prSet presAssocID="{EAD8CFF5-C69C-4998-AD73-CFAF74DD4A31}" presName="parentText" presStyleLbl="node1" presStyleIdx="4" presStyleCnt="5">
        <dgm:presLayoutVars>
          <dgm:chMax val="0"/>
          <dgm:bulletEnabled val="1"/>
        </dgm:presLayoutVars>
      </dgm:prSet>
      <dgm:spPr/>
      <dgm:t>
        <a:bodyPr/>
        <a:lstStyle/>
        <a:p>
          <a:endParaRPr lang="en-US"/>
        </a:p>
      </dgm:t>
    </dgm:pt>
  </dgm:ptLst>
  <dgm:cxnLst>
    <dgm:cxn modelId="{4026F75A-573D-4797-9536-BD97D105C586}" type="presOf" srcId="{7AE3CCCE-9601-4BB6-A908-2544A9B655E0}" destId="{F78E5E7E-BBFE-4AE6-A41B-147D79519E7C}" srcOrd="0" destOrd="0" presId="urn:microsoft.com/office/officeart/2005/8/layout/vList2"/>
    <dgm:cxn modelId="{3F2136EB-2116-4E4F-8336-066CB972248C}" srcId="{B9E45BDB-5C3F-40B6-AA51-106075879E01}" destId="{7AE3CCCE-9601-4BB6-A908-2544A9B655E0}" srcOrd="0" destOrd="0" parTransId="{57F12F07-DFE8-4353-9D8C-066579F4B2FF}" sibTransId="{E3E0BD2C-E567-4375-A132-012D42682AF2}"/>
    <dgm:cxn modelId="{38F0C110-6C56-4B65-B769-209DD03C4E7F}" type="presOf" srcId="{8A915A9F-1282-4FC2-9A49-0FCCF2081EFA}" destId="{D8F6EEF4-F764-44A0-A297-181E75B496A6}" srcOrd="0" destOrd="0" presId="urn:microsoft.com/office/officeart/2005/8/layout/vList2"/>
    <dgm:cxn modelId="{64DA378B-EE4A-4400-B046-24A42D40C8AB}" srcId="{B9E45BDB-5C3F-40B6-AA51-106075879E01}" destId="{8A915A9F-1282-4FC2-9A49-0FCCF2081EFA}" srcOrd="3" destOrd="0" parTransId="{73D8EABF-AA5F-4675-8123-F0B85F82A843}" sibTransId="{BB71D571-3098-4FC6-A867-483843CF6EEB}"/>
    <dgm:cxn modelId="{2A2DF3E6-2466-463F-AC1B-EEF9C4B70212}" type="presOf" srcId="{EAD8CFF5-C69C-4998-AD73-CFAF74DD4A31}" destId="{B95BCB86-525B-44F8-8C3F-DB62027617AE}" srcOrd="0" destOrd="0" presId="urn:microsoft.com/office/officeart/2005/8/layout/vList2"/>
    <dgm:cxn modelId="{798FBB95-E262-4E0C-B7FF-71D8DC38C5FA}" srcId="{B9E45BDB-5C3F-40B6-AA51-106075879E01}" destId="{90A04080-6EF9-4BBC-8B87-41F1F4B06B88}" srcOrd="2" destOrd="0" parTransId="{1EB9449C-831E-4778-87C0-D19DD24DE937}" sibTransId="{C2E4090F-200A-4B1D-B026-0F81CAFED070}"/>
    <dgm:cxn modelId="{07A82FC0-72C0-498A-BB5F-46D0A4C045F7}" type="presOf" srcId="{D9A93312-FBF9-4904-A9A9-EAA0B90689A3}" destId="{E264862A-29DB-478B-9D52-82D9D01C09BD}" srcOrd="0" destOrd="0" presId="urn:microsoft.com/office/officeart/2005/8/layout/vList2"/>
    <dgm:cxn modelId="{CFBE273A-9879-40BF-B605-7291B754E128}" srcId="{B9E45BDB-5C3F-40B6-AA51-106075879E01}" destId="{EAD8CFF5-C69C-4998-AD73-CFAF74DD4A31}" srcOrd="4" destOrd="0" parTransId="{E2CC6322-5367-4BED-93A8-2AD0A06347DB}" sibTransId="{336C875B-BADF-44E9-8B9F-E543FCC06FB5}"/>
    <dgm:cxn modelId="{CF317386-2527-44BA-9B24-7F29A0A9FA4A}" type="presOf" srcId="{B9E45BDB-5C3F-40B6-AA51-106075879E01}" destId="{3DA96A5F-F8BA-4A48-8739-49F28AAF3576}" srcOrd="0" destOrd="0" presId="urn:microsoft.com/office/officeart/2005/8/layout/vList2"/>
    <dgm:cxn modelId="{BC5FE5C7-173F-4923-8D68-A8445F539F4B}" srcId="{B9E45BDB-5C3F-40B6-AA51-106075879E01}" destId="{D9A93312-FBF9-4904-A9A9-EAA0B90689A3}" srcOrd="1" destOrd="0" parTransId="{4416DD68-6FE7-4FF6-B8A9-784F9F8F3D7E}" sibTransId="{106CF382-8301-4221-9E48-3A46352D1F69}"/>
    <dgm:cxn modelId="{A9D1B3E4-6BAB-4A70-8FAC-45FD4B81042D}" type="presOf" srcId="{90A04080-6EF9-4BBC-8B87-41F1F4B06B88}" destId="{9A830206-3B64-48E8-9DF3-5DA81989C7B2}" srcOrd="0" destOrd="0" presId="urn:microsoft.com/office/officeart/2005/8/layout/vList2"/>
    <dgm:cxn modelId="{CE5B2601-E902-44C7-8CC9-43EEECC4F75B}" type="presParOf" srcId="{3DA96A5F-F8BA-4A48-8739-49F28AAF3576}" destId="{F78E5E7E-BBFE-4AE6-A41B-147D79519E7C}" srcOrd="0" destOrd="0" presId="urn:microsoft.com/office/officeart/2005/8/layout/vList2"/>
    <dgm:cxn modelId="{7B9DF870-6ED3-4CE3-B8AB-6BC4EF8CE0D3}" type="presParOf" srcId="{3DA96A5F-F8BA-4A48-8739-49F28AAF3576}" destId="{BE66FBD8-6A80-4CF9-BFBE-6E74D3507D27}" srcOrd="1" destOrd="0" presId="urn:microsoft.com/office/officeart/2005/8/layout/vList2"/>
    <dgm:cxn modelId="{E5CC0794-DAA3-41D3-BA51-2EBC24131437}" type="presParOf" srcId="{3DA96A5F-F8BA-4A48-8739-49F28AAF3576}" destId="{E264862A-29DB-478B-9D52-82D9D01C09BD}" srcOrd="2" destOrd="0" presId="urn:microsoft.com/office/officeart/2005/8/layout/vList2"/>
    <dgm:cxn modelId="{2B3518B0-4057-461E-BF9B-A83F1A2B6C8B}" type="presParOf" srcId="{3DA96A5F-F8BA-4A48-8739-49F28AAF3576}" destId="{0787E5DA-6B6C-41A7-809D-CECE7AE461C0}" srcOrd="3" destOrd="0" presId="urn:microsoft.com/office/officeart/2005/8/layout/vList2"/>
    <dgm:cxn modelId="{A1A3DE46-481F-4EA2-8879-BAB770C1F5AC}" type="presParOf" srcId="{3DA96A5F-F8BA-4A48-8739-49F28AAF3576}" destId="{9A830206-3B64-48E8-9DF3-5DA81989C7B2}" srcOrd="4" destOrd="0" presId="urn:microsoft.com/office/officeart/2005/8/layout/vList2"/>
    <dgm:cxn modelId="{D5CA6B06-B2A8-4B0C-B747-E1EFAABCE17A}" type="presParOf" srcId="{3DA96A5F-F8BA-4A48-8739-49F28AAF3576}" destId="{3F47F1D2-7CF7-4D73-9AD0-185CF196E01D}" srcOrd="5" destOrd="0" presId="urn:microsoft.com/office/officeart/2005/8/layout/vList2"/>
    <dgm:cxn modelId="{2EFFA9EC-161A-406F-BFB1-C1602E676B10}" type="presParOf" srcId="{3DA96A5F-F8BA-4A48-8739-49F28AAF3576}" destId="{D8F6EEF4-F764-44A0-A297-181E75B496A6}" srcOrd="6" destOrd="0" presId="urn:microsoft.com/office/officeart/2005/8/layout/vList2"/>
    <dgm:cxn modelId="{7BF8F5B8-645C-46CC-90EF-4F10B364F175}" type="presParOf" srcId="{3DA96A5F-F8BA-4A48-8739-49F28AAF3576}" destId="{0A0EA8E8-DC93-4607-B79E-AA63FD98D89B}" srcOrd="7" destOrd="0" presId="urn:microsoft.com/office/officeart/2005/8/layout/vList2"/>
    <dgm:cxn modelId="{D5FD67C4-CA9D-4457-B4FF-DD3697EC0293}" type="presParOf" srcId="{3DA96A5F-F8BA-4A48-8739-49F28AAF3576}" destId="{B95BCB86-525B-44F8-8C3F-DB62027617A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en-US" sz="1800" b="0" u="none" dirty="0"/>
            <a:t>In revolving doors, s</a:t>
          </a:r>
          <a:r>
            <a:rPr lang="x-none" sz="1800" b="0" u="none" dirty="0"/>
            <a:t>everal types of mechanisms hold the wings in place</a:t>
          </a:r>
          <a:r>
            <a:rPr lang="en-US" sz="1800" b="0" u="none" dirty="0"/>
            <a:t>: </a:t>
          </a:r>
          <a:r>
            <a:rPr lang="en-US" sz="1800" b="0" dirty="0"/>
            <a:t>simple chain, spring-loaded, cam-in-groove, or bullet-detent hardware</a:t>
          </a:r>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7B028D1C-7B4C-47FA-8185-61889A76E4DF}">
      <dgm:prSet custT="1"/>
      <dgm:spPr/>
      <dgm:t>
        <a:bodyPr/>
        <a:lstStyle/>
        <a:p>
          <a:r>
            <a:rPr lang="en-US" sz="1800" b="0" dirty="0"/>
            <a:t>Most models employ a collapsing mechanism</a:t>
          </a:r>
        </a:p>
      </dgm:t>
    </dgm:pt>
    <dgm:pt modelId="{6B32451D-CCD4-4AF8-85E7-2D1AE4C56504}" type="parTrans" cxnId="{370D5063-4353-4C2A-BEE0-02CC8E002116}">
      <dgm:prSet/>
      <dgm:spPr/>
      <dgm:t>
        <a:bodyPr/>
        <a:lstStyle/>
        <a:p>
          <a:endParaRPr lang="en-US"/>
        </a:p>
      </dgm:t>
    </dgm:pt>
    <dgm:pt modelId="{94EF20D4-0B4D-4ED0-A6F2-FACC72C37FDB}" type="sibTrans" cxnId="{370D5063-4353-4C2A-BEE0-02CC8E002116}">
      <dgm:prSet/>
      <dgm:spPr/>
      <dgm:t>
        <a:bodyPr/>
        <a:lstStyle/>
        <a:p>
          <a:endParaRPr lang="en-US"/>
        </a:p>
      </dgm:t>
    </dgm:pt>
    <dgm:pt modelId="{572D392F-4F76-482B-9157-E73A41CA9A81}">
      <dgm:prSet custT="1"/>
      <dgm:spPr>
        <a:solidFill>
          <a:schemeClr val="accent6">
            <a:lumMod val="75000"/>
          </a:schemeClr>
        </a:solidFill>
      </dgm:spPr>
      <dgm:t>
        <a:bodyPr/>
        <a:lstStyle/>
        <a:p>
          <a:r>
            <a:rPr lang="en-US" sz="1800" b="0" u="none" dirty="0"/>
            <a:t>R</a:t>
          </a:r>
          <a:r>
            <a:rPr lang="x-none" sz="1800" b="0" u="none" dirty="0"/>
            <a:t>evolving doors</a:t>
          </a:r>
          <a:r>
            <a:rPr lang="en-US" sz="1800" b="0" u="none" dirty="0"/>
            <a:t> restrict </a:t>
          </a:r>
          <a:r>
            <a:rPr lang="x-none" sz="1800" b="0" u="none" dirty="0"/>
            <a:t>means of egress</a:t>
          </a:r>
          <a:r>
            <a:rPr lang="en-US" sz="1800" b="0" u="none" dirty="0"/>
            <a:t>; a </a:t>
          </a:r>
          <a:r>
            <a:rPr lang="x-none" sz="1800" b="0" u="none" dirty="0"/>
            <a:t>swinging door must be located within 10 feet (3 m) of the revolving door</a:t>
          </a:r>
          <a:endParaRPr lang="en-US" sz="1800" b="0" dirty="0"/>
        </a:p>
      </dgm:t>
    </dgm:pt>
    <dgm:pt modelId="{0164D8E7-23DA-46BA-9A31-C94770A161F6}" type="parTrans" cxnId="{EB40E4D3-391C-4855-B75A-2576427A985C}">
      <dgm:prSet/>
      <dgm:spPr/>
      <dgm:t>
        <a:bodyPr/>
        <a:lstStyle/>
        <a:p>
          <a:endParaRPr lang="en-US"/>
        </a:p>
      </dgm:t>
    </dgm:pt>
    <dgm:pt modelId="{319BE7CD-BF98-4694-8F01-E28C9DCD1074}" type="sibTrans" cxnId="{EB40E4D3-391C-4855-B75A-2576427A985C}">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3" custScaleY="85071">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4250D980-245E-4C8E-982B-BCD1CB32688E}" type="pres">
      <dgm:prSet presAssocID="{7B028D1C-7B4C-47FA-8185-61889A76E4DF}" presName="parentText" presStyleLbl="node1" presStyleIdx="1" presStyleCnt="3" custScaleY="67581">
        <dgm:presLayoutVars>
          <dgm:chMax val="0"/>
          <dgm:bulletEnabled val="1"/>
        </dgm:presLayoutVars>
      </dgm:prSet>
      <dgm:spPr/>
      <dgm:t>
        <a:bodyPr/>
        <a:lstStyle/>
        <a:p>
          <a:endParaRPr lang="en-US"/>
        </a:p>
      </dgm:t>
    </dgm:pt>
    <dgm:pt modelId="{0100CCFE-10FD-4ED4-9F21-CE6B052645F2}" type="pres">
      <dgm:prSet presAssocID="{94EF20D4-0B4D-4ED0-A6F2-FACC72C37FDB}" presName="spacer" presStyleCnt="0"/>
      <dgm:spPr/>
    </dgm:pt>
    <dgm:pt modelId="{D345C4EB-DBA2-4DEF-8A54-032160F171E7}" type="pres">
      <dgm:prSet presAssocID="{572D392F-4F76-482B-9157-E73A41CA9A81}" presName="parentText" presStyleLbl="node1" presStyleIdx="2" presStyleCnt="3">
        <dgm:presLayoutVars>
          <dgm:chMax val="0"/>
          <dgm:bulletEnabled val="1"/>
        </dgm:presLayoutVars>
      </dgm:prSet>
      <dgm:spPr/>
      <dgm:t>
        <a:bodyPr/>
        <a:lstStyle/>
        <a:p>
          <a:endParaRPr lang="en-US"/>
        </a:p>
      </dgm:t>
    </dgm:pt>
  </dgm:ptLst>
  <dgm:cxnLst>
    <dgm:cxn modelId="{EB40E4D3-391C-4855-B75A-2576427A985C}" srcId="{B9E45BDB-5C3F-40B6-AA51-106075879E01}" destId="{572D392F-4F76-482B-9157-E73A41CA9A81}" srcOrd="2" destOrd="0" parTransId="{0164D8E7-23DA-46BA-9A31-C94770A161F6}" sibTransId="{319BE7CD-BF98-4694-8F01-E28C9DCD1074}"/>
    <dgm:cxn modelId="{C5D96E26-5917-4F96-997C-139E1F173B6F}" type="presOf" srcId="{7B028D1C-7B4C-47FA-8185-61889A76E4DF}" destId="{4250D980-245E-4C8E-982B-BCD1CB32688E}" srcOrd="0" destOrd="0" presId="urn:microsoft.com/office/officeart/2005/8/layout/vList2"/>
    <dgm:cxn modelId="{A1A59E9A-1AE2-446E-8E17-800ACDE5F79B}" type="presOf" srcId="{572D392F-4F76-482B-9157-E73A41CA9A81}" destId="{D345C4EB-DBA2-4DEF-8A54-032160F171E7}" srcOrd="0" destOrd="0" presId="urn:microsoft.com/office/officeart/2005/8/layout/vList2"/>
    <dgm:cxn modelId="{1FFDBDC0-E60A-4C92-A835-DF47CE31DD83}" type="presOf" srcId="{7AE3CCCE-9601-4BB6-A908-2544A9B655E0}" destId="{F78E5E7E-BBFE-4AE6-A41B-147D79519E7C}" srcOrd="0" destOrd="0" presId="urn:microsoft.com/office/officeart/2005/8/layout/vList2"/>
    <dgm:cxn modelId="{3F2136EB-2116-4E4F-8336-066CB972248C}" srcId="{B9E45BDB-5C3F-40B6-AA51-106075879E01}" destId="{7AE3CCCE-9601-4BB6-A908-2544A9B655E0}" srcOrd="0" destOrd="0" parTransId="{57F12F07-DFE8-4353-9D8C-066579F4B2FF}" sibTransId="{E3E0BD2C-E567-4375-A132-012D42682AF2}"/>
    <dgm:cxn modelId="{370D5063-4353-4C2A-BEE0-02CC8E002116}" srcId="{B9E45BDB-5C3F-40B6-AA51-106075879E01}" destId="{7B028D1C-7B4C-47FA-8185-61889A76E4DF}" srcOrd="1" destOrd="0" parTransId="{6B32451D-CCD4-4AF8-85E7-2D1AE4C56504}" sibTransId="{94EF20D4-0B4D-4ED0-A6F2-FACC72C37FDB}"/>
    <dgm:cxn modelId="{70C8094E-3862-41F9-883F-7CD8D877BAC5}" type="presOf" srcId="{B9E45BDB-5C3F-40B6-AA51-106075879E01}" destId="{3DA96A5F-F8BA-4A48-8739-49F28AAF3576}" srcOrd="0" destOrd="0" presId="urn:microsoft.com/office/officeart/2005/8/layout/vList2"/>
    <dgm:cxn modelId="{0E28D9FC-E55E-4BFC-9AF3-29EACE13C524}" type="presParOf" srcId="{3DA96A5F-F8BA-4A48-8739-49F28AAF3576}" destId="{F78E5E7E-BBFE-4AE6-A41B-147D79519E7C}" srcOrd="0" destOrd="0" presId="urn:microsoft.com/office/officeart/2005/8/layout/vList2"/>
    <dgm:cxn modelId="{5660BC21-F6F7-4099-9FB6-A4050C0D48BD}" type="presParOf" srcId="{3DA96A5F-F8BA-4A48-8739-49F28AAF3576}" destId="{BE66FBD8-6A80-4CF9-BFBE-6E74D3507D27}" srcOrd="1" destOrd="0" presId="urn:microsoft.com/office/officeart/2005/8/layout/vList2"/>
    <dgm:cxn modelId="{19336420-62EC-4343-88BF-C6F18F4E40FA}" type="presParOf" srcId="{3DA96A5F-F8BA-4A48-8739-49F28AAF3576}" destId="{4250D980-245E-4C8E-982B-BCD1CB32688E}" srcOrd="2" destOrd="0" presId="urn:microsoft.com/office/officeart/2005/8/layout/vList2"/>
    <dgm:cxn modelId="{2AB3F452-B501-418A-A357-79411B5B9ED3}" type="presParOf" srcId="{3DA96A5F-F8BA-4A48-8739-49F28AAF3576}" destId="{0100CCFE-10FD-4ED4-9F21-CE6B052645F2}" srcOrd="3" destOrd="0" presId="urn:microsoft.com/office/officeart/2005/8/layout/vList2"/>
    <dgm:cxn modelId="{5673BBC8-668B-43F2-BB92-0B09BF0C3EBE}" type="presParOf" srcId="{3DA96A5F-F8BA-4A48-8739-49F28AAF3576}" destId="{D345C4EB-DBA2-4DEF-8A54-032160F171E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2F0411C-976B-4DE7-934C-6D7F806BDA0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90308C8-3504-4B50-B2BC-5994F27543F0}">
      <dgm:prSet phldrT="[Text]" custT="1"/>
      <dgm:spPr/>
      <dgm:t>
        <a:bodyPr/>
        <a:lstStyle/>
        <a:p>
          <a:r>
            <a:rPr lang="en-US" sz="2400" b="0" dirty="0"/>
            <a:t>Manufactured, assembled, and installed in accordance with specific requirements that have been tested and listed by an independent testing laboratory such as Underwriters Laboratories (UL)</a:t>
          </a:r>
        </a:p>
      </dgm:t>
    </dgm:pt>
    <dgm:pt modelId="{79B70EFB-9761-4E57-8376-F1B5A21166B5}" type="parTrans" cxnId="{4A6491F6-FE9B-4202-8FDE-8DF5B122BBFC}">
      <dgm:prSet/>
      <dgm:spPr/>
      <dgm:t>
        <a:bodyPr/>
        <a:lstStyle/>
        <a:p>
          <a:endParaRPr lang="en-US"/>
        </a:p>
      </dgm:t>
    </dgm:pt>
    <dgm:pt modelId="{25E24626-C233-4FE4-A003-5F7D0CE952E9}" type="sibTrans" cxnId="{4A6491F6-FE9B-4202-8FDE-8DF5B122BBFC}">
      <dgm:prSet/>
      <dgm:spPr/>
      <dgm:t>
        <a:bodyPr/>
        <a:lstStyle/>
        <a:p>
          <a:endParaRPr lang="en-US"/>
        </a:p>
      </dgm:t>
    </dgm:pt>
    <dgm:pt modelId="{88958048-793E-43BC-B789-E817BE022207}" type="pres">
      <dgm:prSet presAssocID="{22F0411C-976B-4DE7-934C-6D7F806BDA02}" presName="linear" presStyleCnt="0">
        <dgm:presLayoutVars>
          <dgm:animLvl val="lvl"/>
          <dgm:resizeHandles val="exact"/>
        </dgm:presLayoutVars>
      </dgm:prSet>
      <dgm:spPr/>
      <dgm:t>
        <a:bodyPr/>
        <a:lstStyle/>
        <a:p>
          <a:endParaRPr lang="en-US"/>
        </a:p>
      </dgm:t>
    </dgm:pt>
    <dgm:pt modelId="{4D796FD0-241D-4FA3-A60F-BD75847B43D7}" type="pres">
      <dgm:prSet presAssocID="{390308C8-3504-4B50-B2BC-5994F27543F0}" presName="parentText" presStyleLbl="node1" presStyleIdx="0" presStyleCnt="1" custScaleY="149139" custLinFactNeighborY="-33498">
        <dgm:presLayoutVars>
          <dgm:chMax val="0"/>
          <dgm:bulletEnabled val="1"/>
        </dgm:presLayoutVars>
      </dgm:prSet>
      <dgm:spPr/>
      <dgm:t>
        <a:bodyPr/>
        <a:lstStyle/>
        <a:p>
          <a:endParaRPr lang="en-US"/>
        </a:p>
      </dgm:t>
    </dgm:pt>
  </dgm:ptLst>
  <dgm:cxnLst>
    <dgm:cxn modelId="{14BDE813-E7EF-4CCB-AF62-FE4701B597F7}" type="presOf" srcId="{390308C8-3504-4B50-B2BC-5994F27543F0}" destId="{4D796FD0-241D-4FA3-A60F-BD75847B43D7}" srcOrd="0" destOrd="0" presId="urn:microsoft.com/office/officeart/2005/8/layout/vList2"/>
    <dgm:cxn modelId="{4A6491F6-FE9B-4202-8FDE-8DF5B122BBFC}" srcId="{22F0411C-976B-4DE7-934C-6D7F806BDA02}" destId="{390308C8-3504-4B50-B2BC-5994F27543F0}" srcOrd="0" destOrd="0" parTransId="{79B70EFB-9761-4E57-8376-F1B5A21166B5}" sibTransId="{25E24626-C233-4FE4-A003-5F7D0CE952E9}"/>
    <dgm:cxn modelId="{302802F5-B9BC-4CF9-B2FE-8A6A150A8998}" type="presOf" srcId="{22F0411C-976B-4DE7-934C-6D7F806BDA02}" destId="{88958048-793E-43BC-B789-E817BE022207}" srcOrd="0" destOrd="0" presId="urn:microsoft.com/office/officeart/2005/8/layout/vList2"/>
    <dgm:cxn modelId="{D5842425-B26F-4E40-9F06-964DFF79A080}" type="presParOf" srcId="{88958048-793E-43BC-B789-E817BE022207}" destId="{4D796FD0-241D-4FA3-A60F-BD75847B43D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76C6848-3023-4967-9010-76E16F4C60F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341825C2-5F87-4EB5-A9B6-8CACF9A08957}">
      <dgm:prSet phldrT="[Text]" custT="1"/>
      <dgm:spPr/>
      <dgm:t>
        <a:bodyPr/>
        <a:lstStyle/>
        <a:p>
          <a:r>
            <a:rPr lang="en-US" sz="2800" dirty="0"/>
            <a:t>Wood panel</a:t>
          </a:r>
        </a:p>
      </dgm:t>
    </dgm:pt>
    <dgm:pt modelId="{DC04856D-B28B-4282-95E3-71B0F8A957D9}" type="parTrans" cxnId="{442CAB6B-6648-460C-922F-5A7AB1930F9F}">
      <dgm:prSet/>
      <dgm:spPr/>
      <dgm:t>
        <a:bodyPr/>
        <a:lstStyle/>
        <a:p>
          <a:endParaRPr lang="en-US"/>
        </a:p>
      </dgm:t>
    </dgm:pt>
    <dgm:pt modelId="{490E0DD7-4596-406D-82DB-EA07ED8F75FA}" type="sibTrans" cxnId="{442CAB6B-6648-460C-922F-5A7AB1930F9F}">
      <dgm:prSet/>
      <dgm:spPr/>
      <dgm:t>
        <a:bodyPr/>
        <a:lstStyle/>
        <a:p>
          <a:endParaRPr lang="en-US"/>
        </a:p>
      </dgm:t>
    </dgm:pt>
    <dgm:pt modelId="{54D9ABE9-6B8F-415B-9FB1-1E637CA90CEF}">
      <dgm:prSet phldrT="[Text]" custT="1"/>
      <dgm:spPr/>
      <dgm:t>
        <a:bodyPr/>
        <a:lstStyle/>
        <a:p>
          <a:r>
            <a:rPr lang="en-US" sz="2800" dirty="0"/>
            <a:t>Flush</a:t>
          </a:r>
        </a:p>
      </dgm:t>
    </dgm:pt>
    <dgm:pt modelId="{87CDEBA2-3620-4F44-B960-9FE24985F88F}" type="parTrans" cxnId="{8CF372D5-AD78-4D2D-A774-29E846BFFAEE}">
      <dgm:prSet/>
      <dgm:spPr/>
      <dgm:t>
        <a:bodyPr/>
        <a:lstStyle/>
        <a:p>
          <a:endParaRPr lang="en-US"/>
        </a:p>
      </dgm:t>
    </dgm:pt>
    <dgm:pt modelId="{29145CC4-EC8F-40E4-9C27-31E91138ECC4}" type="sibTrans" cxnId="{8CF372D5-AD78-4D2D-A774-29E846BFFAEE}">
      <dgm:prSet/>
      <dgm:spPr/>
      <dgm:t>
        <a:bodyPr/>
        <a:lstStyle/>
        <a:p>
          <a:endParaRPr lang="en-US"/>
        </a:p>
      </dgm:t>
    </dgm:pt>
    <dgm:pt modelId="{ADA829C3-7038-4552-B0C4-B11188C18CB6}">
      <dgm:prSet phldrT="[Text]" custT="1"/>
      <dgm:spPr/>
      <dgm:t>
        <a:bodyPr/>
        <a:lstStyle/>
        <a:p>
          <a:r>
            <a:rPr lang="en-US" sz="2800" dirty="0"/>
            <a:t>Glass</a:t>
          </a:r>
        </a:p>
      </dgm:t>
    </dgm:pt>
    <dgm:pt modelId="{08E87833-DBCD-4DD7-9AF0-60795355CBDB}" type="parTrans" cxnId="{60429430-E0A2-4F1E-BC24-32E3F5488402}">
      <dgm:prSet/>
      <dgm:spPr/>
      <dgm:t>
        <a:bodyPr/>
        <a:lstStyle/>
        <a:p>
          <a:endParaRPr lang="en-US"/>
        </a:p>
      </dgm:t>
    </dgm:pt>
    <dgm:pt modelId="{A349F262-7B8C-4691-98AF-A0509BC3BD92}" type="sibTrans" cxnId="{60429430-E0A2-4F1E-BC24-32E3F5488402}">
      <dgm:prSet/>
      <dgm:spPr/>
      <dgm:t>
        <a:bodyPr/>
        <a:lstStyle/>
        <a:p>
          <a:endParaRPr lang="en-US"/>
        </a:p>
      </dgm:t>
    </dgm:pt>
    <dgm:pt modelId="{F79899E4-6BBB-4A6F-A6A8-A37F3853AF58}">
      <dgm:prSet phldrT="[Tex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2800" dirty="0"/>
            <a:t>Metal</a:t>
          </a:r>
        </a:p>
      </dgm:t>
    </dgm:pt>
    <dgm:pt modelId="{A2613CA1-CAE3-4C26-8A79-FE833D58BBB8}" type="parTrans" cxnId="{D03F3CC6-5D71-4FB6-BA2A-1AE8869D6F70}">
      <dgm:prSet/>
      <dgm:spPr/>
      <dgm:t>
        <a:bodyPr/>
        <a:lstStyle/>
        <a:p>
          <a:endParaRPr lang="en-US"/>
        </a:p>
      </dgm:t>
    </dgm:pt>
    <dgm:pt modelId="{BE900231-23F9-4DC4-B214-394FC045567B}" type="sibTrans" cxnId="{D03F3CC6-5D71-4FB6-BA2A-1AE8869D6F70}">
      <dgm:prSet/>
      <dgm:spPr/>
      <dgm:t>
        <a:bodyPr/>
        <a:lstStyle/>
        <a:p>
          <a:endParaRPr lang="en-US"/>
        </a:p>
      </dgm:t>
    </dgm:pt>
    <dgm:pt modelId="{41896739-A980-4EBF-AA57-7B8465B3B5E4}" type="pres">
      <dgm:prSet presAssocID="{776C6848-3023-4967-9010-76E16F4C60FB}" presName="diagram" presStyleCnt="0">
        <dgm:presLayoutVars>
          <dgm:dir/>
          <dgm:resizeHandles val="exact"/>
        </dgm:presLayoutVars>
      </dgm:prSet>
      <dgm:spPr/>
      <dgm:t>
        <a:bodyPr/>
        <a:lstStyle/>
        <a:p>
          <a:endParaRPr lang="en-US"/>
        </a:p>
      </dgm:t>
    </dgm:pt>
    <dgm:pt modelId="{BA6ECB8B-8CA4-43D4-AF7D-FC687C8A7811}" type="pres">
      <dgm:prSet presAssocID="{341825C2-5F87-4EB5-A9B6-8CACF9A08957}" presName="node" presStyleLbl="node1" presStyleIdx="0" presStyleCnt="4">
        <dgm:presLayoutVars>
          <dgm:bulletEnabled val="1"/>
        </dgm:presLayoutVars>
      </dgm:prSet>
      <dgm:spPr/>
      <dgm:t>
        <a:bodyPr/>
        <a:lstStyle/>
        <a:p>
          <a:endParaRPr lang="en-US"/>
        </a:p>
      </dgm:t>
    </dgm:pt>
    <dgm:pt modelId="{126F1A17-CB10-4E22-A5C3-F7F913D2AEDE}" type="pres">
      <dgm:prSet presAssocID="{490E0DD7-4596-406D-82DB-EA07ED8F75FA}" presName="sibTrans" presStyleCnt="0"/>
      <dgm:spPr/>
    </dgm:pt>
    <dgm:pt modelId="{B97E83F2-9F3A-4F3C-983C-744A2B190250}" type="pres">
      <dgm:prSet presAssocID="{54D9ABE9-6B8F-415B-9FB1-1E637CA90CEF}" presName="node" presStyleLbl="node1" presStyleIdx="1" presStyleCnt="4">
        <dgm:presLayoutVars>
          <dgm:bulletEnabled val="1"/>
        </dgm:presLayoutVars>
      </dgm:prSet>
      <dgm:spPr/>
      <dgm:t>
        <a:bodyPr/>
        <a:lstStyle/>
        <a:p>
          <a:endParaRPr lang="en-US"/>
        </a:p>
      </dgm:t>
    </dgm:pt>
    <dgm:pt modelId="{E259B292-ED35-4147-B914-92688CC685EC}" type="pres">
      <dgm:prSet presAssocID="{29145CC4-EC8F-40E4-9C27-31E91138ECC4}" presName="sibTrans" presStyleCnt="0"/>
      <dgm:spPr/>
    </dgm:pt>
    <dgm:pt modelId="{A7FBC0F6-4457-44A0-8A5A-0072683021B6}" type="pres">
      <dgm:prSet presAssocID="{ADA829C3-7038-4552-B0C4-B11188C18CB6}" presName="node" presStyleLbl="node1" presStyleIdx="2" presStyleCnt="4">
        <dgm:presLayoutVars>
          <dgm:bulletEnabled val="1"/>
        </dgm:presLayoutVars>
      </dgm:prSet>
      <dgm:spPr/>
      <dgm:t>
        <a:bodyPr/>
        <a:lstStyle/>
        <a:p>
          <a:endParaRPr lang="en-US"/>
        </a:p>
      </dgm:t>
    </dgm:pt>
    <dgm:pt modelId="{80EABF9A-0A85-44A7-99BE-0EDE287EB0A4}" type="pres">
      <dgm:prSet presAssocID="{A349F262-7B8C-4691-98AF-A0509BC3BD92}" presName="sibTrans" presStyleCnt="0"/>
      <dgm:spPr/>
    </dgm:pt>
    <dgm:pt modelId="{E99F3218-EA51-4531-9B44-66EE338EA96E}" type="pres">
      <dgm:prSet presAssocID="{F79899E4-6BBB-4A6F-A6A8-A37F3853AF58}" presName="node" presStyleLbl="node1" presStyleIdx="3" presStyleCnt="4">
        <dgm:presLayoutVars>
          <dgm:bulletEnabled val="1"/>
        </dgm:presLayoutVars>
      </dgm:prSet>
      <dgm:spPr/>
      <dgm:t>
        <a:bodyPr/>
        <a:lstStyle/>
        <a:p>
          <a:endParaRPr lang="en-US"/>
        </a:p>
      </dgm:t>
    </dgm:pt>
  </dgm:ptLst>
  <dgm:cxnLst>
    <dgm:cxn modelId="{442CAB6B-6648-460C-922F-5A7AB1930F9F}" srcId="{776C6848-3023-4967-9010-76E16F4C60FB}" destId="{341825C2-5F87-4EB5-A9B6-8CACF9A08957}" srcOrd="0" destOrd="0" parTransId="{DC04856D-B28B-4282-95E3-71B0F8A957D9}" sibTransId="{490E0DD7-4596-406D-82DB-EA07ED8F75FA}"/>
    <dgm:cxn modelId="{D0E65247-A966-4A30-A3F0-D65FFE5CD8F3}" type="presOf" srcId="{54D9ABE9-6B8F-415B-9FB1-1E637CA90CEF}" destId="{B97E83F2-9F3A-4F3C-983C-744A2B190250}" srcOrd="0" destOrd="0" presId="urn:microsoft.com/office/officeart/2005/8/layout/default"/>
    <dgm:cxn modelId="{3B2AFC14-1D8E-40C7-A960-FCB111AC2EC0}" type="presOf" srcId="{341825C2-5F87-4EB5-A9B6-8CACF9A08957}" destId="{BA6ECB8B-8CA4-43D4-AF7D-FC687C8A7811}" srcOrd="0" destOrd="0" presId="urn:microsoft.com/office/officeart/2005/8/layout/default"/>
    <dgm:cxn modelId="{60429430-E0A2-4F1E-BC24-32E3F5488402}" srcId="{776C6848-3023-4967-9010-76E16F4C60FB}" destId="{ADA829C3-7038-4552-B0C4-B11188C18CB6}" srcOrd="2" destOrd="0" parTransId="{08E87833-DBCD-4DD7-9AF0-60795355CBDB}" sibTransId="{A349F262-7B8C-4691-98AF-A0509BC3BD92}"/>
    <dgm:cxn modelId="{D03F3CC6-5D71-4FB6-BA2A-1AE8869D6F70}" srcId="{776C6848-3023-4967-9010-76E16F4C60FB}" destId="{F79899E4-6BBB-4A6F-A6A8-A37F3853AF58}" srcOrd="3" destOrd="0" parTransId="{A2613CA1-CAE3-4C26-8A79-FE833D58BBB8}" sibTransId="{BE900231-23F9-4DC4-B214-394FC045567B}"/>
    <dgm:cxn modelId="{D557B9A3-9C41-4AD6-88C6-090296FC3C5D}" type="presOf" srcId="{F79899E4-6BBB-4A6F-A6A8-A37F3853AF58}" destId="{E99F3218-EA51-4531-9B44-66EE338EA96E}" srcOrd="0" destOrd="0" presId="urn:microsoft.com/office/officeart/2005/8/layout/default"/>
    <dgm:cxn modelId="{3F6B69AF-C342-4F0E-AE8C-CD2381753BDE}" type="presOf" srcId="{ADA829C3-7038-4552-B0C4-B11188C18CB6}" destId="{A7FBC0F6-4457-44A0-8A5A-0072683021B6}" srcOrd="0" destOrd="0" presId="urn:microsoft.com/office/officeart/2005/8/layout/default"/>
    <dgm:cxn modelId="{8CF372D5-AD78-4D2D-A774-29E846BFFAEE}" srcId="{776C6848-3023-4967-9010-76E16F4C60FB}" destId="{54D9ABE9-6B8F-415B-9FB1-1E637CA90CEF}" srcOrd="1" destOrd="0" parTransId="{87CDEBA2-3620-4F44-B960-9FE24985F88F}" sibTransId="{29145CC4-EC8F-40E4-9C27-31E91138ECC4}"/>
    <dgm:cxn modelId="{6A06AFC5-9555-41CB-B6E8-C6BFB658F1D5}" type="presOf" srcId="{776C6848-3023-4967-9010-76E16F4C60FB}" destId="{41896739-A980-4EBF-AA57-7B8465B3B5E4}" srcOrd="0" destOrd="0" presId="urn:microsoft.com/office/officeart/2005/8/layout/default"/>
    <dgm:cxn modelId="{08FD836F-1644-4BCB-8429-9C10D7B36649}" type="presParOf" srcId="{41896739-A980-4EBF-AA57-7B8465B3B5E4}" destId="{BA6ECB8B-8CA4-43D4-AF7D-FC687C8A7811}" srcOrd="0" destOrd="0" presId="urn:microsoft.com/office/officeart/2005/8/layout/default"/>
    <dgm:cxn modelId="{BD3F6E2D-B669-482E-A176-8F810C20F92C}" type="presParOf" srcId="{41896739-A980-4EBF-AA57-7B8465B3B5E4}" destId="{126F1A17-CB10-4E22-A5C3-F7F913D2AEDE}" srcOrd="1" destOrd="0" presId="urn:microsoft.com/office/officeart/2005/8/layout/default"/>
    <dgm:cxn modelId="{26F4C881-9A5E-498D-8045-99B57D3D5190}" type="presParOf" srcId="{41896739-A980-4EBF-AA57-7B8465B3B5E4}" destId="{B97E83F2-9F3A-4F3C-983C-744A2B190250}" srcOrd="2" destOrd="0" presId="urn:microsoft.com/office/officeart/2005/8/layout/default"/>
    <dgm:cxn modelId="{9CE1C156-72F5-4113-8A24-2BD282E776E4}" type="presParOf" srcId="{41896739-A980-4EBF-AA57-7B8465B3B5E4}" destId="{E259B292-ED35-4147-B914-92688CC685EC}" srcOrd="3" destOrd="0" presId="urn:microsoft.com/office/officeart/2005/8/layout/default"/>
    <dgm:cxn modelId="{AC74F9F6-C379-4922-812D-4C18758D0AEF}" type="presParOf" srcId="{41896739-A980-4EBF-AA57-7B8465B3B5E4}" destId="{A7FBC0F6-4457-44A0-8A5A-0072683021B6}" srcOrd="4" destOrd="0" presId="urn:microsoft.com/office/officeart/2005/8/layout/default"/>
    <dgm:cxn modelId="{F60266AB-2C5B-44E7-A561-EC0FC84E8AB8}" type="presParOf" srcId="{41896739-A980-4EBF-AA57-7B8465B3B5E4}" destId="{80EABF9A-0A85-44A7-99BE-0EDE287EB0A4}" srcOrd="5" destOrd="0" presId="urn:microsoft.com/office/officeart/2005/8/layout/default"/>
    <dgm:cxn modelId="{A04142E4-7823-4383-9A0B-7E593023DACA}" type="presParOf" srcId="{41896739-A980-4EBF-AA57-7B8465B3B5E4}" destId="{E99F3218-EA51-4531-9B44-66EE338EA96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3178F1-9BDF-4858-A002-5A1999D8990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47A386-D4E7-4213-9518-205F12A49E7B}">
      <dgm:prSet phldrT="[Text]" custT="1"/>
      <dgm:spPr/>
      <dgm:t>
        <a:bodyPr/>
        <a:lstStyle/>
        <a:p>
          <a:r>
            <a:rPr lang="en-US" sz="2400" dirty="0"/>
            <a:t>Extends continuously from the foundation to or through the roof</a:t>
          </a:r>
        </a:p>
      </dgm:t>
      <dgm:extLst>
        <a:ext uri="{E40237B7-FDA0-4F09-8148-C483321AD2D9}">
          <dgm14:cNvPr xmlns:dgm14="http://schemas.microsoft.com/office/drawing/2010/diagram" id="0" name="" descr="Extends continuously from the foundation to or through the roof&#10;Under fire conditions, a fire wall must have sufficient structural stability to allow the collapse of construction on either side without the wall itself collapsing&#10;"/>
        </a:ext>
      </dgm:extLst>
    </dgm:pt>
    <dgm:pt modelId="{31D3EFE9-2F64-49E7-ADF1-F11B15FFB199}" type="parTrans" cxnId="{BEF40CFE-B5D2-49B7-93C6-01A34D3D362E}">
      <dgm:prSet/>
      <dgm:spPr/>
      <dgm:t>
        <a:bodyPr/>
        <a:lstStyle/>
        <a:p>
          <a:endParaRPr lang="en-US"/>
        </a:p>
      </dgm:t>
    </dgm:pt>
    <dgm:pt modelId="{80948DF4-3DC0-47B5-A984-F6A4FD43773A}" type="sibTrans" cxnId="{BEF40CFE-B5D2-49B7-93C6-01A34D3D362E}">
      <dgm:prSet/>
      <dgm:spPr/>
      <dgm:t>
        <a:bodyPr/>
        <a:lstStyle/>
        <a:p>
          <a:endParaRPr lang="en-US"/>
        </a:p>
      </dgm:t>
    </dgm:pt>
    <dgm:pt modelId="{218DF9C1-2DC8-4475-8CC6-4FFCB76400EB}">
      <dgm:prSet phldrT="[Text]" custT="1"/>
      <dgm:spPr>
        <a:solidFill>
          <a:srgbClr val="5151EA"/>
        </a:solidFill>
      </dgm:spPr>
      <dgm:t>
        <a:bodyPr/>
        <a:lstStyle/>
        <a:p>
          <a:r>
            <a:rPr lang="en-US" sz="2400" dirty="0"/>
            <a:t>Under fire conditions, a fire wall must have sufficient structural stability to allow the collapse of construction on either side without the wall itself collapsing</a:t>
          </a:r>
        </a:p>
      </dgm:t>
      <dgm:extLst>
        <a:ext uri="{E40237B7-FDA0-4F09-8148-C483321AD2D9}">
          <dgm14:cNvPr xmlns:dgm14="http://schemas.microsoft.com/office/drawing/2010/diagram" id="0" name="" descr="Extends continuously from the foundation to or through the roof&#10;Under fire conditions, a fire wall must have sufficient structural stability to allow the collapse of construction on either side without the wall itself collapsing&#10;"/>
        </a:ext>
      </dgm:extLst>
    </dgm:pt>
    <dgm:pt modelId="{9D489A3C-6DA9-43D6-84EC-9ACF084C7162}" type="parTrans" cxnId="{26677629-8651-4551-802A-E0A0D5D6B280}">
      <dgm:prSet/>
      <dgm:spPr/>
      <dgm:t>
        <a:bodyPr/>
        <a:lstStyle/>
        <a:p>
          <a:endParaRPr lang="en-US"/>
        </a:p>
      </dgm:t>
    </dgm:pt>
    <dgm:pt modelId="{3E0A1EE6-807B-42C4-BE87-616CB72ECC83}" type="sibTrans" cxnId="{26677629-8651-4551-802A-E0A0D5D6B280}">
      <dgm:prSet/>
      <dgm:spPr/>
      <dgm:t>
        <a:bodyPr/>
        <a:lstStyle/>
        <a:p>
          <a:endParaRPr lang="en-US"/>
        </a:p>
      </dgm:t>
    </dgm:pt>
    <dgm:pt modelId="{79A50F70-E7A4-484A-B7D6-1045BE5F9F02}" type="pres">
      <dgm:prSet presAssocID="{663178F1-9BDF-4858-A002-5A1999D89903}" presName="linear" presStyleCnt="0">
        <dgm:presLayoutVars>
          <dgm:animLvl val="lvl"/>
          <dgm:resizeHandles val="exact"/>
        </dgm:presLayoutVars>
      </dgm:prSet>
      <dgm:spPr/>
      <dgm:t>
        <a:bodyPr/>
        <a:lstStyle/>
        <a:p>
          <a:endParaRPr lang="en-US"/>
        </a:p>
      </dgm:t>
    </dgm:pt>
    <dgm:pt modelId="{9E53E2C7-109D-469E-8AE9-1A5503D6D351}" type="pres">
      <dgm:prSet presAssocID="{E547A386-D4E7-4213-9518-205F12A49E7B}" presName="parentText" presStyleLbl="node1" presStyleIdx="0" presStyleCnt="2">
        <dgm:presLayoutVars>
          <dgm:chMax val="0"/>
          <dgm:bulletEnabled val="1"/>
        </dgm:presLayoutVars>
      </dgm:prSet>
      <dgm:spPr/>
      <dgm:t>
        <a:bodyPr/>
        <a:lstStyle/>
        <a:p>
          <a:endParaRPr lang="en-US"/>
        </a:p>
      </dgm:t>
    </dgm:pt>
    <dgm:pt modelId="{AEEDEF03-54E6-457E-A8C2-2D74D7AEB53D}" type="pres">
      <dgm:prSet presAssocID="{80948DF4-3DC0-47B5-A984-F6A4FD43773A}" presName="spacer" presStyleCnt="0"/>
      <dgm:spPr/>
    </dgm:pt>
    <dgm:pt modelId="{E073F2B5-8685-4A19-968B-E85655015E10}" type="pres">
      <dgm:prSet presAssocID="{218DF9C1-2DC8-4475-8CC6-4FFCB76400EB}" presName="parentText" presStyleLbl="node1" presStyleIdx="1" presStyleCnt="2">
        <dgm:presLayoutVars>
          <dgm:chMax val="0"/>
          <dgm:bulletEnabled val="1"/>
        </dgm:presLayoutVars>
      </dgm:prSet>
      <dgm:spPr/>
      <dgm:t>
        <a:bodyPr/>
        <a:lstStyle/>
        <a:p>
          <a:endParaRPr lang="en-US"/>
        </a:p>
      </dgm:t>
    </dgm:pt>
  </dgm:ptLst>
  <dgm:cxnLst>
    <dgm:cxn modelId="{6033DD73-A2FB-4ABF-874C-C2F8D40CDF0B}" type="presOf" srcId="{663178F1-9BDF-4858-A002-5A1999D89903}" destId="{79A50F70-E7A4-484A-B7D6-1045BE5F9F02}" srcOrd="0" destOrd="0" presId="urn:microsoft.com/office/officeart/2005/8/layout/vList2"/>
    <dgm:cxn modelId="{BEF40CFE-B5D2-49B7-93C6-01A34D3D362E}" srcId="{663178F1-9BDF-4858-A002-5A1999D89903}" destId="{E547A386-D4E7-4213-9518-205F12A49E7B}" srcOrd="0" destOrd="0" parTransId="{31D3EFE9-2F64-49E7-ADF1-F11B15FFB199}" sibTransId="{80948DF4-3DC0-47B5-A984-F6A4FD43773A}"/>
    <dgm:cxn modelId="{26677629-8651-4551-802A-E0A0D5D6B280}" srcId="{663178F1-9BDF-4858-A002-5A1999D89903}" destId="{218DF9C1-2DC8-4475-8CC6-4FFCB76400EB}" srcOrd="1" destOrd="0" parTransId="{9D489A3C-6DA9-43D6-84EC-9ACF084C7162}" sibTransId="{3E0A1EE6-807B-42C4-BE87-616CB72ECC83}"/>
    <dgm:cxn modelId="{C255D824-6F94-479C-B11F-33C353688F87}" type="presOf" srcId="{218DF9C1-2DC8-4475-8CC6-4FFCB76400EB}" destId="{E073F2B5-8685-4A19-968B-E85655015E10}" srcOrd="0" destOrd="0" presId="urn:microsoft.com/office/officeart/2005/8/layout/vList2"/>
    <dgm:cxn modelId="{ECFF11DC-2EA4-409A-A5F9-894AAFE3FCDF}" type="presOf" srcId="{E547A386-D4E7-4213-9518-205F12A49E7B}" destId="{9E53E2C7-109D-469E-8AE9-1A5503D6D351}" srcOrd="0" destOrd="0" presId="urn:microsoft.com/office/officeart/2005/8/layout/vList2"/>
    <dgm:cxn modelId="{A9DFD0FE-5749-4932-BAC6-36E48C55A706}" type="presParOf" srcId="{79A50F70-E7A4-484A-B7D6-1045BE5F9F02}" destId="{9E53E2C7-109D-469E-8AE9-1A5503D6D351}" srcOrd="0" destOrd="0" presId="urn:microsoft.com/office/officeart/2005/8/layout/vList2"/>
    <dgm:cxn modelId="{02F212DE-DB81-4C52-AF1C-97F6A38A04C6}" type="presParOf" srcId="{79A50F70-E7A4-484A-B7D6-1045BE5F9F02}" destId="{AEEDEF03-54E6-457E-A8C2-2D74D7AEB53D}" srcOrd="1" destOrd="0" presId="urn:microsoft.com/office/officeart/2005/8/layout/vList2"/>
    <dgm:cxn modelId="{75323A4C-6632-4343-952B-3A1BB3BEA60E}" type="presParOf" srcId="{79A50F70-E7A4-484A-B7D6-1045BE5F9F02}" destId="{E073F2B5-8685-4A19-968B-E85655015E1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9E45BDB-5C3F-40B6-AA51-106075879E0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en-US" sz="2000" b="0" u="none" dirty="0"/>
            <a:t>Wood panel</a:t>
          </a:r>
          <a:endParaRPr lang="en-US" sz="2000" b="0" dirty="0"/>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85AF0FBA-EDD5-4314-939F-DD5D3D8E6F5C}">
      <dgm:prSet phldrT="[Text]" custT="1"/>
      <dgm:spPr/>
      <dgm:t>
        <a:bodyPr/>
        <a:lstStyle/>
        <a:p>
          <a:r>
            <a:rPr lang="en-US" sz="1800" b="0" dirty="0"/>
            <a:t>Common type of swinging door</a:t>
          </a:r>
        </a:p>
      </dgm:t>
    </dgm:pt>
    <dgm:pt modelId="{B8C802D1-4554-4CA1-B5AB-263F2ED93071}" type="parTrans" cxnId="{607996E9-C8BD-4706-9BEC-603F9EEC1D67}">
      <dgm:prSet/>
      <dgm:spPr/>
      <dgm:t>
        <a:bodyPr/>
        <a:lstStyle/>
        <a:p>
          <a:endParaRPr lang="en-US"/>
        </a:p>
      </dgm:t>
    </dgm:pt>
    <dgm:pt modelId="{B2ED62B1-8250-495B-AF96-B22E5F902450}" type="sibTrans" cxnId="{607996E9-C8BD-4706-9BEC-603F9EEC1D67}">
      <dgm:prSet/>
      <dgm:spPr/>
      <dgm:t>
        <a:bodyPr/>
        <a:lstStyle/>
        <a:p>
          <a:endParaRPr lang="en-US"/>
        </a:p>
      </dgm:t>
    </dgm:pt>
    <dgm:pt modelId="{3CF71C61-E944-420E-AB2B-9EC2AF5FDD3D}">
      <dgm:prSet phldrT="[Text]" custT="1"/>
      <dgm:spPr/>
      <dgm:t>
        <a:bodyPr/>
        <a:lstStyle/>
        <a:p>
          <a:r>
            <a:rPr lang="en-US" sz="1800" b="0" dirty="0"/>
            <a:t>Consists of vertical and horizontal members that frame a rectangular area</a:t>
          </a:r>
        </a:p>
      </dgm:t>
    </dgm:pt>
    <dgm:pt modelId="{1A8663F4-EA07-46E9-AB82-79CE6357E87F}" type="parTrans" cxnId="{C5B14B6A-D4B2-4B1E-8C27-157DC21C6986}">
      <dgm:prSet/>
      <dgm:spPr/>
      <dgm:t>
        <a:bodyPr/>
        <a:lstStyle/>
        <a:p>
          <a:endParaRPr lang="en-US"/>
        </a:p>
      </dgm:t>
    </dgm:pt>
    <dgm:pt modelId="{C21E23FC-71BD-4277-BAB6-D4BA1C699035}" type="sibTrans" cxnId="{C5B14B6A-D4B2-4B1E-8C27-157DC21C6986}">
      <dgm:prSet/>
      <dgm:spPr/>
      <dgm:t>
        <a:bodyPr/>
        <a:lstStyle/>
        <a:p>
          <a:endParaRPr lang="en-US"/>
        </a:p>
      </dgm:t>
    </dgm:pt>
    <dgm:pt modelId="{DA1DBB84-EEFB-4ED1-938D-4193D25094A7}">
      <dgm:prSet custT="1"/>
      <dgm:spPr/>
      <dgm:t>
        <a:bodyPr/>
        <a:lstStyle/>
        <a:p>
          <a:r>
            <a:rPr lang="en-US" sz="1800" b="0" dirty="0"/>
            <a:t>Thin panels of wood, glass, or </a:t>
          </a:r>
          <a:r>
            <a:rPr lang="en-US" sz="1800" b="0" dirty="0" smtClean="0"/>
            <a:t>louvers </a:t>
          </a:r>
          <a:r>
            <a:rPr lang="en-US" sz="1800" b="0" dirty="0"/>
            <a:t>placed within the framed area</a:t>
          </a:r>
        </a:p>
      </dgm:t>
    </dgm:pt>
    <dgm:pt modelId="{BBDA7A79-3D1C-419A-9D35-FDAC55B42930}" type="parTrans" cxnId="{E94F9107-E7EE-483E-B3FA-D3A99FED6925}">
      <dgm:prSet/>
      <dgm:spPr/>
      <dgm:t>
        <a:bodyPr/>
        <a:lstStyle/>
        <a:p>
          <a:endParaRPr lang="en-US"/>
        </a:p>
      </dgm:t>
    </dgm:pt>
    <dgm:pt modelId="{2999E1F1-97C7-4B5D-858E-50A04318E4E0}" type="sibTrans" cxnId="{E94F9107-E7EE-483E-B3FA-D3A99FED6925}">
      <dgm:prSet/>
      <dgm:spPr/>
      <dgm:t>
        <a:bodyPr/>
        <a:lstStyle/>
        <a:p>
          <a:endParaRPr lang="en-US"/>
        </a:p>
      </dgm:t>
    </dgm:pt>
    <dgm:pt modelId="{63909382-87CE-4512-89C4-7B4FD7656781}">
      <dgm:prSe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2000" b="0" dirty="0"/>
            <a:t>Flush door</a:t>
          </a:r>
        </a:p>
      </dgm:t>
    </dgm:pt>
    <dgm:pt modelId="{26F2E373-61E3-4D30-8239-E9AAE7304652}" type="parTrans" cxnId="{E3533156-8031-4D86-8D83-C247E6F8B20E}">
      <dgm:prSet/>
      <dgm:spPr/>
      <dgm:t>
        <a:bodyPr/>
        <a:lstStyle/>
        <a:p>
          <a:endParaRPr lang="en-US"/>
        </a:p>
      </dgm:t>
    </dgm:pt>
    <dgm:pt modelId="{C53037D9-864F-4407-A441-A57238CCE917}" type="sibTrans" cxnId="{E3533156-8031-4D86-8D83-C247E6F8B20E}">
      <dgm:prSet/>
      <dgm:spPr/>
      <dgm:t>
        <a:bodyPr/>
        <a:lstStyle/>
        <a:p>
          <a:endParaRPr lang="en-US"/>
        </a:p>
      </dgm:t>
    </dgm:pt>
    <dgm:pt modelId="{0742C2B4-CC03-42A5-99E0-35CDDBB8D105}">
      <dgm:prSet custT="1"/>
      <dgm:spPr/>
      <dgm:t>
        <a:bodyPr/>
        <a:lstStyle/>
        <a:p>
          <a:r>
            <a:rPr lang="en-US" sz="1800" b="0" dirty="0"/>
            <a:t>Also called a slab door</a:t>
          </a:r>
        </a:p>
      </dgm:t>
    </dgm:pt>
    <dgm:pt modelId="{39806981-4C7C-4F07-9072-77AD717E40FB}" type="parTrans" cxnId="{CFD5D399-407D-4DEC-881B-B07ECC005571}">
      <dgm:prSet/>
      <dgm:spPr/>
      <dgm:t>
        <a:bodyPr/>
        <a:lstStyle/>
        <a:p>
          <a:endParaRPr lang="en-US"/>
        </a:p>
      </dgm:t>
    </dgm:pt>
    <dgm:pt modelId="{83D2779B-9BFC-42E2-8CA0-9AD468E28A9F}" type="sibTrans" cxnId="{CFD5D399-407D-4DEC-881B-B07ECC005571}">
      <dgm:prSet/>
      <dgm:spPr/>
      <dgm:t>
        <a:bodyPr/>
        <a:lstStyle/>
        <a:p>
          <a:endParaRPr lang="en-US"/>
        </a:p>
      </dgm:t>
    </dgm:pt>
    <dgm:pt modelId="{F4CC79DE-91F6-4230-BB0B-F25C30B62E91}">
      <dgm:prSet custT="1"/>
      <dgm:spPr/>
      <dgm:t>
        <a:bodyPr/>
        <a:lstStyle/>
        <a:p>
          <a:r>
            <a:rPr lang="en-US" sz="1800" b="0" dirty="0"/>
            <a:t>Consists of flat face panels that are the full height and width of the door</a:t>
          </a:r>
        </a:p>
      </dgm:t>
    </dgm:pt>
    <dgm:pt modelId="{D9198AF1-8760-4677-9C6A-072645DC4EE1}" type="parTrans" cxnId="{C30F9B0C-BC7B-47E8-902B-4036A16B73C9}">
      <dgm:prSet/>
      <dgm:spPr/>
      <dgm:t>
        <a:bodyPr/>
        <a:lstStyle/>
        <a:p>
          <a:endParaRPr lang="en-US"/>
        </a:p>
      </dgm:t>
    </dgm:pt>
    <dgm:pt modelId="{B5E52171-81E7-4DC7-B8E0-AD862C2589C7}" type="sibTrans" cxnId="{C30F9B0C-BC7B-47E8-902B-4036A16B73C9}">
      <dgm:prSet/>
      <dgm:spPr/>
      <dgm:t>
        <a:bodyPr/>
        <a:lstStyle/>
        <a:p>
          <a:endParaRPr lang="en-US"/>
        </a:p>
      </dgm:t>
    </dgm:pt>
    <dgm:pt modelId="{0D705084-4640-4146-BE84-7A2C587717E4}">
      <dgm:prSet custT="1"/>
      <dgm:spPr/>
      <dgm:t>
        <a:bodyPr/>
        <a:lstStyle/>
        <a:p>
          <a:r>
            <a:rPr lang="en-US" sz="1800" b="0" dirty="0"/>
            <a:t>Panels are attached to a solid or hollow core</a:t>
          </a:r>
        </a:p>
      </dgm:t>
    </dgm:pt>
    <dgm:pt modelId="{E037CF13-5CAC-49E1-A1BE-0813FD3D7C4F}" type="parTrans" cxnId="{67861C63-3765-40E3-BB07-2F1D97FC0BD9}">
      <dgm:prSet/>
      <dgm:spPr/>
      <dgm:t>
        <a:bodyPr/>
        <a:lstStyle/>
        <a:p>
          <a:endParaRPr lang="en-US"/>
        </a:p>
      </dgm:t>
    </dgm:pt>
    <dgm:pt modelId="{9A0524EC-CEB0-4518-8A2D-3EDE997819A3}" type="sibTrans" cxnId="{67861C63-3765-40E3-BB07-2F1D97FC0BD9}">
      <dgm:prSet/>
      <dgm:spPr/>
      <dgm:t>
        <a:bodyPr/>
        <a:lstStyle/>
        <a:p>
          <a:endParaRPr lang="en-US"/>
        </a:p>
      </dgm:t>
    </dgm:pt>
    <dgm:pt modelId="{6657ECE5-EE64-4D77-A356-2E7B03CBD517}" type="pres">
      <dgm:prSet presAssocID="{B9E45BDB-5C3F-40B6-AA51-106075879E01}" presName="linear" presStyleCnt="0">
        <dgm:presLayoutVars>
          <dgm:dir/>
          <dgm:animLvl val="lvl"/>
          <dgm:resizeHandles val="exact"/>
        </dgm:presLayoutVars>
      </dgm:prSet>
      <dgm:spPr/>
      <dgm:t>
        <a:bodyPr/>
        <a:lstStyle/>
        <a:p>
          <a:endParaRPr lang="en-US"/>
        </a:p>
      </dgm:t>
    </dgm:pt>
    <dgm:pt modelId="{0DCF787C-DA9A-420C-BB42-B5460838AF17}" type="pres">
      <dgm:prSet presAssocID="{7AE3CCCE-9601-4BB6-A908-2544A9B655E0}" presName="parentLin" presStyleCnt="0"/>
      <dgm:spPr/>
    </dgm:pt>
    <dgm:pt modelId="{2178EC1C-C103-47B2-AD6B-28DB5B07EE46}" type="pres">
      <dgm:prSet presAssocID="{7AE3CCCE-9601-4BB6-A908-2544A9B655E0}" presName="parentLeftMargin" presStyleLbl="node1" presStyleIdx="0" presStyleCnt="2"/>
      <dgm:spPr/>
      <dgm:t>
        <a:bodyPr/>
        <a:lstStyle/>
        <a:p>
          <a:endParaRPr lang="en-US"/>
        </a:p>
      </dgm:t>
    </dgm:pt>
    <dgm:pt modelId="{77DC1C41-6B24-423D-ACAB-9C94937B43E4}" type="pres">
      <dgm:prSet presAssocID="{7AE3CCCE-9601-4BB6-A908-2544A9B655E0}" presName="parentText" presStyleLbl="node1" presStyleIdx="0" presStyleCnt="2">
        <dgm:presLayoutVars>
          <dgm:chMax val="0"/>
          <dgm:bulletEnabled val="1"/>
        </dgm:presLayoutVars>
      </dgm:prSet>
      <dgm:spPr/>
      <dgm:t>
        <a:bodyPr/>
        <a:lstStyle/>
        <a:p>
          <a:endParaRPr lang="en-US"/>
        </a:p>
      </dgm:t>
    </dgm:pt>
    <dgm:pt modelId="{C5487C16-109A-4A5D-B096-A7FB91206D55}" type="pres">
      <dgm:prSet presAssocID="{7AE3CCCE-9601-4BB6-A908-2544A9B655E0}" presName="negativeSpace" presStyleCnt="0"/>
      <dgm:spPr/>
    </dgm:pt>
    <dgm:pt modelId="{801C842A-5F4B-4439-AA93-D1B167650C30}" type="pres">
      <dgm:prSet presAssocID="{7AE3CCCE-9601-4BB6-A908-2544A9B655E0}" presName="childText" presStyleLbl="conFgAcc1" presStyleIdx="0" presStyleCnt="2">
        <dgm:presLayoutVars>
          <dgm:bulletEnabled val="1"/>
        </dgm:presLayoutVars>
      </dgm:prSet>
      <dgm:spPr/>
      <dgm:t>
        <a:bodyPr/>
        <a:lstStyle/>
        <a:p>
          <a:endParaRPr lang="en-US"/>
        </a:p>
      </dgm:t>
    </dgm:pt>
    <dgm:pt modelId="{A3CDF2BD-3CD4-4D9D-B011-834B0924870B}" type="pres">
      <dgm:prSet presAssocID="{E3E0BD2C-E567-4375-A132-012D42682AF2}" presName="spaceBetweenRectangles" presStyleCnt="0"/>
      <dgm:spPr/>
    </dgm:pt>
    <dgm:pt modelId="{B878F048-869C-45D7-B8A0-283CE1572D0F}" type="pres">
      <dgm:prSet presAssocID="{63909382-87CE-4512-89C4-7B4FD7656781}" presName="parentLin" presStyleCnt="0"/>
      <dgm:spPr/>
    </dgm:pt>
    <dgm:pt modelId="{2609C64D-5E61-49BF-BF1A-A688C8D84266}" type="pres">
      <dgm:prSet presAssocID="{63909382-87CE-4512-89C4-7B4FD7656781}" presName="parentLeftMargin" presStyleLbl="node1" presStyleIdx="0" presStyleCnt="2"/>
      <dgm:spPr/>
      <dgm:t>
        <a:bodyPr/>
        <a:lstStyle/>
        <a:p>
          <a:endParaRPr lang="en-US"/>
        </a:p>
      </dgm:t>
    </dgm:pt>
    <dgm:pt modelId="{3768C2D3-CB5E-41CA-8BA1-E8B7B74B3264}" type="pres">
      <dgm:prSet presAssocID="{63909382-87CE-4512-89C4-7B4FD7656781}" presName="parentText" presStyleLbl="node1" presStyleIdx="1" presStyleCnt="2">
        <dgm:presLayoutVars>
          <dgm:chMax val="0"/>
          <dgm:bulletEnabled val="1"/>
        </dgm:presLayoutVars>
      </dgm:prSet>
      <dgm:spPr/>
      <dgm:t>
        <a:bodyPr/>
        <a:lstStyle/>
        <a:p>
          <a:endParaRPr lang="en-US"/>
        </a:p>
      </dgm:t>
    </dgm:pt>
    <dgm:pt modelId="{9F15F453-65EF-45D9-9BC4-985EBB194C64}" type="pres">
      <dgm:prSet presAssocID="{63909382-87CE-4512-89C4-7B4FD7656781}" presName="negativeSpace" presStyleCnt="0"/>
      <dgm:spPr/>
    </dgm:pt>
    <dgm:pt modelId="{EE7E1E42-D74D-4D38-AF1E-6E97561D811D}" type="pres">
      <dgm:prSet presAssocID="{63909382-87CE-4512-89C4-7B4FD7656781}" presName="childText" presStyleLbl="conFgAcc1" presStyleIdx="1" presStyleCnt="2">
        <dgm:presLayoutVars>
          <dgm:bulletEnabled val="1"/>
        </dgm:presLayoutVars>
      </dgm:prSet>
      <dgm:spPr/>
      <dgm:t>
        <a:bodyPr/>
        <a:lstStyle/>
        <a:p>
          <a:endParaRPr lang="en-US"/>
        </a:p>
      </dgm:t>
    </dgm:pt>
  </dgm:ptLst>
  <dgm:cxnLst>
    <dgm:cxn modelId="{13D953B6-498A-4131-AFAF-410B750E2306}" type="presOf" srcId="{7AE3CCCE-9601-4BB6-A908-2544A9B655E0}" destId="{77DC1C41-6B24-423D-ACAB-9C94937B43E4}" srcOrd="1" destOrd="0" presId="urn:microsoft.com/office/officeart/2005/8/layout/list1"/>
    <dgm:cxn modelId="{F0B5D347-67BB-49B0-8EDA-AC92B5376916}" type="presOf" srcId="{DA1DBB84-EEFB-4ED1-938D-4193D25094A7}" destId="{801C842A-5F4B-4439-AA93-D1B167650C30}" srcOrd="0" destOrd="2" presId="urn:microsoft.com/office/officeart/2005/8/layout/list1"/>
    <dgm:cxn modelId="{CFD5D399-407D-4DEC-881B-B07ECC005571}" srcId="{63909382-87CE-4512-89C4-7B4FD7656781}" destId="{0742C2B4-CC03-42A5-99E0-35CDDBB8D105}" srcOrd="0" destOrd="0" parTransId="{39806981-4C7C-4F07-9072-77AD717E40FB}" sibTransId="{83D2779B-9BFC-42E2-8CA0-9AD468E28A9F}"/>
    <dgm:cxn modelId="{34FAB225-E0F5-4E8B-872B-5066C25FCCB0}" type="presOf" srcId="{7AE3CCCE-9601-4BB6-A908-2544A9B655E0}" destId="{2178EC1C-C103-47B2-AD6B-28DB5B07EE46}" srcOrd="0" destOrd="0" presId="urn:microsoft.com/office/officeart/2005/8/layout/list1"/>
    <dgm:cxn modelId="{C630AD1A-0CEE-4A93-BD5D-51C3DDE8FBA7}" type="presOf" srcId="{85AF0FBA-EDD5-4314-939F-DD5D3D8E6F5C}" destId="{801C842A-5F4B-4439-AA93-D1B167650C30}" srcOrd="0" destOrd="0" presId="urn:microsoft.com/office/officeart/2005/8/layout/list1"/>
    <dgm:cxn modelId="{C30F9B0C-BC7B-47E8-902B-4036A16B73C9}" srcId="{63909382-87CE-4512-89C4-7B4FD7656781}" destId="{F4CC79DE-91F6-4230-BB0B-F25C30B62E91}" srcOrd="1" destOrd="0" parTransId="{D9198AF1-8760-4677-9C6A-072645DC4EE1}" sibTransId="{B5E52171-81E7-4DC7-B8E0-AD862C2589C7}"/>
    <dgm:cxn modelId="{E3533156-8031-4D86-8D83-C247E6F8B20E}" srcId="{B9E45BDB-5C3F-40B6-AA51-106075879E01}" destId="{63909382-87CE-4512-89C4-7B4FD7656781}" srcOrd="1" destOrd="0" parTransId="{26F2E373-61E3-4D30-8239-E9AAE7304652}" sibTransId="{C53037D9-864F-4407-A441-A57238CCE917}"/>
    <dgm:cxn modelId="{647C2D12-61C2-457B-9455-234DB5F8D641}" type="presOf" srcId="{F4CC79DE-91F6-4230-BB0B-F25C30B62E91}" destId="{EE7E1E42-D74D-4D38-AF1E-6E97561D811D}" srcOrd="0" destOrd="1" presId="urn:microsoft.com/office/officeart/2005/8/layout/list1"/>
    <dgm:cxn modelId="{67861C63-3765-40E3-BB07-2F1D97FC0BD9}" srcId="{63909382-87CE-4512-89C4-7B4FD7656781}" destId="{0D705084-4640-4146-BE84-7A2C587717E4}" srcOrd="2" destOrd="0" parTransId="{E037CF13-5CAC-49E1-A1BE-0813FD3D7C4F}" sibTransId="{9A0524EC-CEB0-4518-8A2D-3EDE997819A3}"/>
    <dgm:cxn modelId="{3F2136EB-2116-4E4F-8336-066CB972248C}" srcId="{B9E45BDB-5C3F-40B6-AA51-106075879E01}" destId="{7AE3CCCE-9601-4BB6-A908-2544A9B655E0}" srcOrd="0" destOrd="0" parTransId="{57F12F07-DFE8-4353-9D8C-066579F4B2FF}" sibTransId="{E3E0BD2C-E567-4375-A132-012D42682AF2}"/>
    <dgm:cxn modelId="{FAD23AAB-33FE-462B-A974-A7977DF7A624}" type="presOf" srcId="{0742C2B4-CC03-42A5-99E0-35CDDBB8D105}" destId="{EE7E1E42-D74D-4D38-AF1E-6E97561D811D}" srcOrd="0" destOrd="0" presId="urn:microsoft.com/office/officeart/2005/8/layout/list1"/>
    <dgm:cxn modelId="{E94F9107-E7EE-483E-B3FA-D3A99FED6925}" srcId="{7AE3CCCE-9601-4BB6-A908-2544A9B655E0}" destId="{DA1DBB84-EEFB-4ED1-938D-4193D25094A7}" srcOrd="2" destOrd="0" parTransId="{BBDA7A79-3D1C-419A-9D35-FDAC55B42930}" sibTransId="{2999E1F1-97C7-4B5D-858E-50A04318E4E0}"/>
    <dgm:cxn modelId="{4338D648-7B8B-488B-A428-DAA5EE12FAD0}" type="presOf" srcId="{B9E45BDB-5C3F-40B6-AA51-106075879E01}" destId="{6657ECE5-EE64-4D77-A356-2E7B03CBD517}" srcOrd="0" destOrd="0" presId="urn:microsoft.com/office/officeart/2005/8/layout/list1"/>
    <dgm:cxn modelId="{3470CE92-4AF2-4742-BA52-374FDD30E8A8}" type="presOf" srcId="{0D705084-4640-4146-BE84-7A2C587717E4}" destId="{EE7E1E42-D74D-4D38-AF1E-6E97561D811D}" srcOrd="0" destOrd="2" presId="urn:microsoft.com/office/officeart/2005/8/layout/list1"/>
    <dgm:cxn modelId="{C6E40ED3-6479-43A2-87E9-6E8EAD169DC1}" type="presOf" srcId="{3CF71C61-E944-420E-AB2B-9EC2AF5FDD3D}" destId="{801C842A-5F4B-4439-AA93-D1B167650C30}" srcOrd="0" destOrd="1" presId="urn:microsoft.com/office/officeart/2005/8/layout/list1"/>
    <dgm:cxn modelId="{C5B14B6A-D4B2-4B1E-8C27-157DC21C6986}" srcId="{7AE3CCCE-9601-4BB6-A908-2544A9B655E0}" destId="{3CF71C61-E944-420E-AB2B-9EC2AF5FDD3D}" srcOrd="1" destOrd="0" parTransId="{1A8663F4-EA07-46E9-AB82-79CE6357E87F}" sibTransId="{C21E23FC-71BD-4277-BAB6-D4BA1C699035}"/>
    <dgm:cxn modelId="{A086B08D-C39C-4438-BCDD-9E4641FA9982}" type="presOf" srcId="{63909382-87CE-4512-89C4-7B4FD7656781}" destId="{3768C2D3-CB5E-41CA-8BA1-E8B7B74B3264}" srcOrd="1" destOrd="0" presId="urn:microsoft.com/office/officeart/2005/8/layout/list1"/>
    <dgm:cxn modelId="{607996E9-C8BD-4706-9BEC-603F9EEC1D67}" srcId="{7AE3CCCE-9601-4BB6-A908-2544A9B655E0}" destId="{85AF0FBA-EDD5-4314-939F-DD5D3D8E6F5C}" srcOrd="0" destOrd="0" parTransId="{B8C802D1-4554-4CA1-B5AB-263F2ED93071}" sibTransId="{B2ED62B1-8250-495B-AF96-B22E5F902450}"/>
    <dgm:cxn modelId="{4A362160-33B3-4B05-95B1-3B89BEB55977}" type="presOf" srcId="{63909382-87CE-4512-89C4-7B4FD7656781}" destId="{2609C64D-5E61-49BF-BF1A-A688C8D84266}" srcOrd="0" destOrd="0" presId="urn:microsoft.com/office/officeart/2005/8/layout/list1"/>
    <dgm:cxn modelId="{B6633AA8-6F05-4933-827F-ED3E63735CE3}" type="presParOf" srcId="{6657ECE5-EE64-4D77-A356-2E7B03CBD517}" destId="{0DCF787C-DA9A-420C-BB42-B5460838AF17}" srcOrd="0" destOrd="0" presId="urn:microsoft.com/office/officeart/2005/8/layout/list1"/>
    <dgm:cxn modelId="{FB6935D7-7250-4315-9347-B616E123AB4A}" type="presParOf" srcId="{0DCF787C-DA9A-420C-BB42-B5460838AF17}" destId="{2178EC1C-C103-47B2-AD6B-28DB5B07EE46}" srcOrd="0" destOrd="0" presId="urn:microsoft.com/office/officeart/2005/8/layout/list1"/>
    <dgm:cxn modelId="{F5854389-A6F1-4C87-BE0A-7FC33166490C}" type="presParOf" srcId="{0DCF787C-DA9A-420C-BB42-B5460838AF17}" destId="{77DC1C41-6B24-423D-ACAB-9C94937B43E4}" srcOrd="1" destOrd="0" presId="urn:microsoft.com/office/officeart/2005/8/layout/list1"/>
    <dgm:cxn modelId="{0203DE6D-674E-4FDE-AE1D-570C080055BC}" type="presParOf" srcId="{6657ECE5-EE64-4D77-A356-2E7B03CBD517}" destId="{C5487C16-109A-4A5D-B096-A7FB91206D55}" srcOrd="1" destOrd="0" presId="urn:microsoft.com/office/officeart/2005/8/layout/list1"/>
    <dgm:cxn modelId="{E0D1E9A4-1C3F-4C81-B95C-527B581EDC6B}" type="presParOf" srcId="{6657ECE5-EE64-4D77-A356-2E7B03CBD517}" destId="{801C842A-5F4B-4439-AA93-D1B167650C30}" srcOrd="2" destOrd="0" presId="urn:microsoft.com/office/officeart/2005/8/layout/list1"/>
    <dgm:cxn modelId="{AC460A02-ABD1-49D7-9627-226B97B25137}" type="presParOf" srcId="{6657ECE5-EE64-4D77-A356-2E7B03CBD517}" destId="{A3CDF2BD-3CD4-4D9D-B011-834B0924870B}" srcOrd="3" destOrd="0" presId="urn:microsoft.com/office/officeart/2005/8/layout/list1"/>
    <dgm:cxn modelId="{B08D75B7-5EEB-4140-82D5-A53BC690260B}" type="presParOf" srcId="{6657ECE5-EE64-4D77-A356-2E7B03CBD517}" destId="{B878F048-869C-45D7-B8A0-283CE1572D0F}" srcOrd="4" destOrd="0" presId="urn:microsoft.com/office/officeart/2005/8/layout/list1"/>
    <dgm:cxn modelId="{F8AE94ED-6BFD-47A3-A57F-243A0D543FBD}" type="presParOf" srcId="{B878F048-869C-45D7-B8A0-283CE1572D0F}" destId="{2609C64D-5E61-49BF-BF1A-A688C8D84266}" srcOrd="0" destOrd="0" presId="urn:microsoft.com/office/officeart/2005/8/layout/list1"/>
    <dgm:cxn modelId="{F0C739F9-622B-4BA8-9C52-3379071123DE}" type="presParOf" srcId="{B878F048-869C-45D7-B8A0-283CE1572D0F}" destId="{3768C2D3-CB5E-41CA-8BA1-E8B7B74B3264}" srcOrd="1" destOrd="0" presId="urn:microsoft.com/office/officeart/2005/8/layout/list1"/>
    <dgm:cxn modelId="{9A0BDC95-E818-4CFC-9EF2-D926E3385471}" type="presParOf" srcId="{6657ECE5-EE64-4D77-A356-2E7B03CBD517}" destId="{9F15F453-65EF-45D9-9BC4-985EBB194C64}" srcOrd="5" destOrd="0" presId="urn:microsoft.com/office/officeart/2005/8/layout/list1"/>
    <dgm:cxn modelId="{4CDFB888-1988-4390-8B07-625FC9FD5308}" type="presParOf" srcId="{6657ECE5-EE64-4D77-A356-2E7B03CBD517}" destId="{EE7E1E42-D74D-4D38-AF1E-6E97561D811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052DBC7-FFAB-4391-9D0E-21EE5973127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3F9F08A-CAC5-4F21-9A5F-5E9AFB0A1868}">
      <dgm:prSet phldrT="[Text]" custT="1"/>
      <dgm:spPr/>
      <dgm:t>
        <a:bodyPr/>
        <a:lstStyle/>
        <a:p>
          <a:r>
            <a:rPr lang="x-none" sz="1800" b="0" u="none" dirty="0"/>
            <a:t>Used for both exterior and interior applications</a:t>
          </a:r>
          <a:endParaRPr lang="en-US" sz="1800" b="0" dirty="0"/>
        </a:p>
      </dgm:t>
    </dgm:pt>
    <dgm:pt modelId="{875E2671-7D0E-4C21-BA86-916C29C55184}" type="parTrans" cxnId="{7B6B4D50-2535-4464-9E93-D2A680A40F66}">
      <dgm:prSet/>
      <dgm:spPr/>
      <dgm:t>
        <a:bodyPr/>
        <a:lstStyle/>
        <a:p>
          <a:endParaRPr lang="en-US"/>
        </a:p>
      </dgm:t>
    </dgm:pt>
    <dgm:pt modelId="{35E0146C-FB70-42EE-952C-0E1BD4FF17D5}" type="sibTrans" cxnId="{7B6B4D50-2535-4464-9E93-D2A680A40F66}">
      <dgm:prSet/>
      <dgm:spPr/>
      <dgm:t>
        <a:bodyPr/>
        <a:lstStyle/>
        <a:p>
          <a:endParaRPr lang="en-US"/>
        </a:p>
      </dgm:t>
    </dgm:pt>
    <dgm:pt modelId="{84B33160-1855-44B5-BFFC-FAACEE47A730}">
      <dgm:prSet phldrT="[Text]" custT="1"/>
      <dgm:spPr/>
      <dgm:t>
        <a:bodyPr/>
        <a:lstStyle/>
        <a:p>
          <a:r>
            <a:rPr lang="en-US" sz="1800" b="0" dirty="0"/>
            <a:t>Frameless: Consists of a single sheet of glass to which door hardware is attached</a:t>
          </a:r>
        </a:p>
      </dgm:t>
    </dgm:pt>
    <dgm:pt modelId="{19D6D64D-36FE-4C37-92E8-81DE56500116}" type="parTrans" cxnId="{B356F40E-96A3-4F4D-9DB9-6FA18C3A37FD}">
      <dgm:prSet/>
      <dgm:spPr/>
      <dgm:t>
        <a:bodyPr/>
        <a:lstStyle/>
        <a:p>
          <a:endParaRPr lang="en-US"/>
        </a:p>
      </dgm:t>
    </dgm:pt>
    <dgm:pt modelId="{44AC821B-8633-44FD-BC98-9B3B43F8E1A8}" type="sibTrans" cxnId="{B356F40E-96A3-4F4D-9DB9-6FA18C3A37FD}">
      <dgm:prSet/>
      <dgm:spPr/>
      <dgm:t>
        <a:bodyPr/>
        <a:lstStyle/>
        <a:p>
          <a:endParaRPr lang="en-US"/>
        </a:p>
      </dgm:t>
    </dgm:pt>
    <dgm:pt modelId="{DD619EEA-C012-43EA-AE77-E497C5BFEBC5}">
      <dgm:prSet phldrT="[Text]" custT="1"/>
      <dgm:spPr/>
      <dgm:t>
        <a:bodyPr/>
        <a:lstStyle/>
        <a:p>
          <a:r>
            <a:rPr lang="x-none" sz="1800" b="0" u="none" dirty="0"/>
            <a:t>Code </a:t>
          </a:r>
          <a:r>
            <a:rPr lang="en-US" sz="1800" b="0" u="none" dirty="0"/>
            <a:t>requirements</a:t>
          </a:r>
          <a:endParaRPr lang="en-US" sz="1800" b="0" dirty="0"/>
        </a:p>
      </dgm:t>
    </dgm:pt>
    <dgm:pt modelId="{4F991BF8-F83B-4C45-ABC7-2BADB34B7E74}" type="parTrans" cxnId="{F9E3A254-3AD8-4840-A365-A0339FBC9EC7}">
      <dgm:prSet/>
      <dgm:spPr/>
      <dgm:t>
        <a:bodyPr/>
        <a:lstStyle/>
        <a:p>
          <a:endParaRPr lang="en-US"/>
        </a:p>
      </dgm:t>
    </dgm:pt>
    <dgm:pt modelId="{EF0F3BD7-F7F8-49C3-A778-392B81FE5323}" type="sibTrans" cxnId="{F9E3A254-3AD8-4840-A365-A0339FBC9EC7}">
      <dgm:prSet/>
      <dgm:spPr/>
      <dgm:t>
        <a:bodyPr/>
        <a:lstStyle/>
        <a:p>
          <a:endParaRPr lang="en-US"/>
        </a:p>
      </dgm:t>
    </dgm:pt>
    <dgm:pt modelId="{0A957C71-B294-428D-9892-EA2E1496BB2A}">
      <dgm:prSet custT="1"/>
      <dgm:spPr/>
      <dgm:t>
        <a:bodyPr/>
        <a:lstStyle/>
        <a:p>
          <a:r>
            <a:rPr lang="x-none" sz="1800" b="0" u="none" dirty="0"/>
            <a:t>Most commonly used in office and mercantile buildings</a:t>
          </a:r>
          <a:endParaRPr lang="en-US" sz="1800" b="0" u="none" dirty="0"/>
        </a:p>
      </dgm:t>
    </dgm:pt>
    <dgm:pt modelId="{5E0F74C0-A153-454C-B776-8FF5EDA652CA}" type="parTrans" cxnId="{08AFC705-4DEE-4F24-A36C-ECAE6FF35EE1}">
      <dgm:prSet/>
      <dgm:spPr/>
      <dgm:t>
        <a:bodyPr/>
        <a:lstStyle/>
        <a:p>
          <a:endParaRPr lang="en-US"/>
        </a:p>
      </dgm:t>
    </dgm:pt>
    <dgm:pt modelId="{D6A180CB-EAA2-41CA-A553-AB3819C306B7}" type="sibTrans" cxnId="{08AFC705-4DEE-4F24-A36C-ECAE6FF35EE1}">
      <dgm:prSet/>
      <dgm:spPr/>
      <dgm:t>
        <a:bodyPr/>
        <a:lstStyle/>
        <a:p>
          <a:endParaRPr lang="en-US"/>
        </a:p>
      </dgm:t>
    </dgm:pt>
    <dgm:pt modelId="{BCD6D542-2846-4683-9FCA-12AA77A2CD1F}">
      <dgm:prSet custT="1"/>
      <dgm:spPr/>
      <dgm:t>
        <a:bodyPr/>
        <a:lstStyle/>
        <a:p>
          <a:r>
            <a:rPr lang="x-none" sz="1800" b="0" u="none"/>
            <a:t>Can be either framed or frameless</a:t>
          </a:r>
          <a:endParaRPr lang="en-US" sz="1800" b="0" u="none" dirty="0"/>
        </a:p>
      </dgm:t>
    </dgm:pt>
    <dgm:pt modelId="{5E872CC4-D3B2-4E19-89BD-B85242780D18}" type="parTrans" cxnId="{8764715D-C32C-45E6-9479-21688CFEAB3A}">
      <dgm:prSet/>
      <dgm:spPr/>
      <dgm:t>
        <a:bodyPr/>
        <a:lstStyle/>
        <a:p>
          <a:endParaRPr lang="en-US"/>
        </a:p>
      </dgm:t>
    </dgm:pt>
    <dgm:pt modelId="{A992C6B8-42A4-46C0-9902-23E608CE9BEB}" type="sibTrans" cxnId="{8764715D-C32C-45E6-9479-21688CFEAB3A}">
      <dgm:prSet/>
      <dgm:spPr/>
      <dgm:t>
        <a:bodyPr/>
        <a:lstStyle/>
        <a:p>
          <a:endParaRPr lang="en-US"/>
        </a:p>
      </dgm:t>
    </dgm:pt>
    <dgm:pt modelId="{38FB2F87-B66D-41ED-AE11-9448B6B5C58A}">
      <dgm:prSet custT="1"/>
      <dgm:spPr/>
      <dgm:t>
        <a:bodyPr/>
        <a:lstStyle/>
        <a:p>
          <a:r>
            <a:rPr lang="en-US" sz="1800" b="0" dirty="0"/>
            <a:t>Framed: Glass is surrounded by a metal or wood frame; hardware attached to the frame</a:t>
          </a:r>
        </a:p>
      </dgm:t>
    </dgm:pt>
    <dgm:pt modelId="{A120D6F5-0219-4AE6-866B-7CC21BEBA87D}" type="parTrans" cxnId="{229BAD04-F73E-4A14-A33B-3A0C4FE1A40D}">
      <dgm:prSet/>
      <dgm:spPr/>
      <dgm:t>
        <a:bodyPr/>
        <a:lstStyle/>
        <a:p>
          <a:endParaRPr lang="en-US"/>
        </a:p>
      </dgm:t>
    </dgm:pt>
    <dgm:pt modelId="{969593FE-274F-4822-91ED-BBB4AAAE31E6}" type="sibTrans" cxnId="{229BAD04-F73E-4A14-A33B-3A0C4FE1A40D}">
      <dgm:prSet/>
      <dgm:spPr/>
      <dgm:t>
        <a:bodyPr/>
        <a:lstStyle/>
        <a:p>
          <a:endParaRPr lang="en-US"/>
        </a:p>
      </dgm:t>
    </dgm:pt>
    <dgm:pt modelId="{BCEBA131-461B-4995-A167-E292A8213331}">
      <dgm:prSe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1800" b="0" dirty="0"/>
            <a:t>Security</a:t>
          </a:r>
        </a:p>
      </dgm:t>
    </dgm:pt>
    <dgm:pt modelId="{C6606753-5D1A-4DBD-98C8-81238787DDC2}" type="parTrans" cxnId="{4C700379-4753-4844-8C5B-A92AA85273A3}">
      <dgm:prSet/>
      <dgm:spPr/>
      <dgm:t>
        <a:bodyPr/>
        <a:lstStyle/>
        <a:p>
          <a:endParaRPr lang="en-US"/>
        </a:p>
      </dgm:t>
    </dgm:pt>
    <dgm:pt modelId="{F4D6D0D6-657B-45F6-B3DE-96E3722E1A17}" type="sibTrans" cxnId="{4C700379-4753-4844-8C5B-A92AA85273A3}">
      <dgm:prSet/>
      <dgm:spPr/>
      <dgm:t>
        <a:bodyPr/>
        <a:lstStyle/>
        <a:p>
          <a:endParaRPr lang="en-US"/>
        </a:p>
      </dgm:t>
    </dgm:pt>
    <dgm:pt modelId="{9C94D819-8E3F-4D23-8402-E0C10BF9A213}">
      <dgm:prSet phldrT="[Text]" custT="1"/>
      <dgm:spPr/>
      <dgm:t>
        <a:bodyPr/>
        <a:lstStyle/>
        <a:p>
          <a:r>
            <a:rPr lang="en-US" sz="1800" b="0" u="none" dirty="0"/>
            <a:t>G</a:t>
          </a:r>
          <a:r>
            <a:rPr lang="x-none" sz="1800" b="0" u="none" dirty="0"/>
            <a:t>lass doors to be made of tempered glass that resists breakage</a:t>
          </a:r>
          <a:endParaRPr lang="en-US" sz="1800" b="0" dirty="0"/>
        </a:p>
      </dgm:t>
    </dgm:pt>
    <dgm:pt modelId="{ACD3D443-F478-4677-BA6A-B41581023DD5}" type="parTrans" cxnId="{D3542FCB-74BB-4AF6-959C-E371B272A0D6}">
      <dgm:prSet/>
      <dgm:spPr/>
      <dgm:t>
        <a:bodyPr/>
        <a:lstStyle/>
        <a:p>
          <a:endParaRPr lang="en-US"/>
        </a:p>
      </dgm:t>
    </dgm:pt>
    <dgm:pt modelId="{0228B999-46D7-4CB6-AF7B-2F7C490DF4DF}" type="sibTrans" cxnId="{D3542FCB-74BB-4AF6-959C-E371B272A0D6}">
      <dgm:prSet/>
      <dgm:spPr/>
      <dgm:t>
        <a:bodyPr/>
        <a:lstStyle/>
        <a:p>
          <a:endParaRPr lang="en-US"/>
        </a:p>
      </dgm:t>
    </dgm:pt>
    <dgm:pt modelId="{D42074C0-8771-4EBC-AE3B-6C89487A7815}">
      <dgm:prSet custT="1"/>
      <dgm:spPr/>
      <dgm:t>
        <a:bodyPr/>
        <a:lstStyle/>
        <a:p>
          <a:r>
            <a:rPr lang="en-US" sz="1800" b="0" dirty="0"/>
            <a:t>Various nonglass components are often used in the framed door to provide additional security</a:t>
          </a:r>
        </a:p>
      </dgm:t>
    </dgm:pt>
    <dgm:pt modelId="{7CAF5ECE-DF61-47BB-A665-93D6BED35856}" type="parTrans" cxnId="{FF55048B-B47C-48C0-B2C6-C7B8B07B5CF4}">
      <dgm:prSet/>
      <dgm:spPr/>
      <dgm:t>
        <a:bodyPr/>
        <a:lstStyle/>
        <a:p>
          <a:endParaRPr lang="en-US"/>
        </a:p>
      </dgm:t>
    </dgm:pt>
    <dgm:pt modelId="{0E1E62EE-545C-4DFC-8211-85810CE994C9}" type="sibTrans" cxnId="{FF55048B-B47C-48C0-B2C6-C7B8B07B5CF4}">
      <dgm:prSet/>
      <dgm:spPr/>
      <dgm:t>
        <a:bodyPr/>
        <a:lstStyle/>
        <a:p>
          <a:endParaRPr lang="en-US"/>
        </a:p>
      </dgm:t>
    </dgm:pt>
    <dgm:pt modelId="{5A8BD9C2-90BC-4CE8-95DC-1A21B81B3E62}" type="pres">
      <dgm:prSet presAssocID="{0052DBC7-FFAB-4391-9D0E-21EE59731271}" presName="linear" presStyleCnt="0">
        <dgm:presLayoutVars>
          <dgm:dir/>
          <dgm:animLvl val="lvl"/>
          <dgm:resizeHandles val="exact"/>
        </dgm:presLayoutVars>
      </dgm:prSet>
      <dgm:spPr/>
      <dgm:t>
        <a:bodyPr/>
        <a:lstStyle/>
        <a:p>
          <a:endParaRPr lang="en-US"/>
        </a:p>
      </dgm:t>
    </dgm:pt>
    <dgm:pt modelId="{5C3DC726-25A9-4ED7-9D23-81A92E41E1DA}" type="pres">
      <dgm:prSet presAssocID="{73F9F08A-CAC5-4F21-9A5F-5E9AFB0A1868}" presName="parentLin" presStyleCnt="0"/>
      <dgm:spPr/>
    </dgm:pt>
    <dgm:pt modelId="{68B4540E-5BD9-4598-BBE8-D37E39F45256}" type="pres">
      <dgm:prSet presAssocID="{73F9F08A-CAC5-4F21-9A5F-5E9AFB0A1868}" presName="parentLeftMargin" presStyleLbl="node1" presStyleIdx="0" presStyleCnt="5"/>
      <dgm:spPr/>
      <dgm:t>
        <a:bodyPr/>
        <a:lstStyle/>
        <a:p>
          <a:endParaRPr lang="en-US"/>
        </a:p>
      </dgm:t>
    </dgm:pt>
    <dgm:pt modelId="{BBA54D24-DC14-4DFC-9B57-109C1B2F5EAE}" type="pres">
      <dgm:prSet presAssocID="{73F9F08A-CAC5-4F21-9A5F-5E9AFB0A1868}" presName="parentText" presStyleLbl="node1" presStyleIdx="0" presStyleCnt="5">
        <dgm:presLayoutVars>
          <dgm:chMax val="0"/>
          <dgm:bulletEnabled val="1"/>
        </dgm:presLayoutVars>
      </dgm:prSet>
      <dgm:spPr/>
      <dgm:t>
        <a:bodyPr/>
        <a:lstStyle/>
        <a:p>
          <a:endParaRPr lang="en-US"/>
        </a:p>
      </dgm:t>
    </dgm:pt>
    <dgm:pt modelId="{335DD6E0-EB6C-4954-80D7-7737879427DD}" type="pres">
      <dgm:prSet presAssocID="{73F9F08A-CAC5-4F21-9A5F-5E9AFB0A1868}" presName="negativeSpace" presStyleCnt="0"/>
      <dgm:spPr/>
    </dgm:pt>
    <dgm:pt modelId="{6AFFE9D4-8916-4E2C-8271-B73DEF55DE64}" type="pres">
      <dgm:prSet presAssocID="{73F9F08A-CAC5-4F21-9A5F-5E9AFB0A1868}" presName="childText" presStyleLbl="conFgAcc1" presStyleIdx="0" presStyleCnt="5">
        <dgm:presLayoutVars>
          <dgm:bulletEnabled val="1"/>
        </dgm:presLayoutVars>
      </dgm:prSet>
      <dgm:spPr/>
    </dgm:pt>
    <dgm:pt modelId="{D6F52879-2E08-445E-8026-8D322B80AB5C}" type="pres">
      <dgm:prSet presAssocID="{35E0146C-FB70-42EE-952C-0E1BD4FF17D5}" presName="spaceBetweenRectangles" presStyleCnt="0"/>
      <dgm:spPr/>
    </dgm:pt>
    <dgm:pt modelId="{6292ACDF-8DE4-4CCC-B47E-77BF35E08A4C}" type="pres">
      <dgm:prSet presAssocID="{0A957C71-B294-428D-9892-EA2E1496BB2A}" presName="parentLin" presStyleCnt="0"/>
      <dgm:spPr/>
    </dgm:pt>
    <dgm:pt modelId="{BD9E7C2B-95A1-4458-B716-C064BA5B87CE}" type="pres">
      <dgm:prSet presAssocID="{0A957C71-B294-428D-9892-EA2E1496BB2A}" presName="parentLeftMargin" presStyleLbl="node1" presStyleIdx="0" presStyleCnt="5"/>
      <dgm:spPr/>
      <dgm:t>
        <a:bodyPr/>
        <a:lstStyle/>
        <a:p>
          <a:endParaRPr lang="en-US"/>
        </a:p>
      </dgm:t>
    </dgm:pt>
    <dgm:pt modelId="{BB6965B8-36B4-460B-A88F-30B8D4F09EA1}" type="pres">
      <dgm:prSet presAssocID="{0A957C71-B294-428D-9892-EA2E1496BB2A}" presName="parentText" presStyleLbl="node1" presStyleIdx="1" presStyleCnt="5" custScaleX="115406">
        <dgm:presLayoutVars>
          <dgm:chMax val="0"/>
          <dgm:bulletEnabled val="1"/>
        </dgm:presLayoutVars>
      </dgm:prSet>
      <dgm:spPr/>
      <dgm:t>
        <a:bodyPr/>
        <a:lstStyle/>
        <a:p>
          <a:endParaRPr lang="en-US"/>
        </a:p>
      </dgm:t>
    </dgm:pt>
    <dgm:pt modelId="{DD19DABD-CB25-4772-95C8-A4F47F9E3E48}" type="pres">
      <dgm:prSet presAssocID="{0A957C71-B294-428D-9892-EA2E1496BB2A}" presName="negativeSpace" presStyleCnt="0"/>
      <dgm:spPr/>
    </dgm:pt>
    <dgm:pt modelId="{34FA2842-51BC-42A3-B75E-45F7D9D4A9FD}" type="pres">
      <dgm:prSet presAssocID="{0A957C71-B294-428D-9892-EA2E1496BB2A}" presName="childText" presStyleLbl="conFgAcc1" presStyleIdx="1" presStyleCnt="5">
        <dgm:presLayoutVars>
          <dgm:bulletEnabled val="1"/>
        </dgm:presLayoutVars>
      </dgm:prSet>
      <dgm:spPr/>
    </dgm:pt>
    <dgm:pt modelId="{C066C6A4-3C16-4507-B729-91466B7DAAF8}" type="pres">
      <dgm:prSet presAssocID="{D6A180CB-EAA2-41CA-A553-AB3819C306B7}" presName="spaceBetweenRectangles" presStyleCnt="0"/>
      <dgm:spPr/>
    </dgm:pt>
    <dgm:pt modelId="{C2B43542-ADB9-469C-8B2F-FEC419A294CE}" type="pres">
      <dgm:prSet presAssocID="{BCD6D542-2846-4683-9FCA-12AA77A2CD1F}" presName="parentLin" presStyleCnt="0"/>
      <dgm:spPr/>
    </dgm:pt>
    <dgm:pt modelId="{7E3DA379-4EA7-4A3A-A9D0-B91B54FD396C}" type="pres">
      <dgm:prSet presAssocID="{BCD6D542-2846-4683-9FCA-12AA77A2CD1F}" presName="parentLeftMargin" presStyleLbl="node1" presStyleIdx="1" presStyleCnt="5"/>
      <dgm:spPr/>
      <dgm:t>
        <a:bodyPr/>
        <a:lstStyle/>
        <a:p>
          <a:endParaRPr lang="en-US"/>
        </a:p>
      </dgm:t>
    </dgm:pt>
    <dgm:pt modelId="{CF455486-FA9D-49BB-BDE3-99B0A86E1D5C}" type="pres">
      <dgm:prSet presAssocID="{BCD6D542-2846-4683-9FCA-12AA77A2CD1F}" presName="parentText" presStyleLbl="node1" presStyleIdx="2" presStyleCnt="5">
        <dgm:presLayoutVars>
          <dgm:chMax val="0"/>
          <dgm:bulletEnabled val="1"/>
        </dgm:presLayoutVars>
      </dgm:prSet>
      <dgm:spPr/>
      <dgm:t>
        <a:bodyPr/>
        <a:lstStyle/>
        <a:p>
          <a:endParaRPr lang="en-US"/>
        </a:p>
      </dgm:t>
    </dgm:pt>
    <dgm:pt modelId="{D8011C50-3A5C-411F-A172-48C3EB041EF0}" type="pres">
      <dgm:prSet presAssocID="{BCD6D542-2846-4683-9FCA-12AA77A2CD1F}" presName="negativeSpace" presStyleCnt="0"/>
      <dgm:spPr/>
    </dgm:pt>
    <dgm:pt modelId="{2C56DAD3-4E5B-43E5-8A4C-C6C14B2BA4BF}" type="pres">
      <dgm:prSet presAssocID="{BCD6D542-2846-4683-9FCA-12AA77A2CD1F}" presName="childText" presStyleLbl="conFgAcc1" presStyleIdx="2" presStyleCnt="5">
        <dgm:presLayoutVars>
          <dgm:bulletEnabled val="1"/>
        </dgm:presLayoutVars>
      </dgm:prSet>
      <dgm:spPr/>
      <dgm:t>
        <a:bodyPr/>
        <a:lstStyle/>
        <a:p>
          <a:endParaRPr lang="en-US"/>
        </a:p>
      </dgm:t>
    </dgm:pt>
    <dgm:pt modelId="{F319363B-2332-4B1F-BA67-6ED9E8D8A586}" type="pres">
      <dgm:prSet presAssocID="{A992C6B8-42A4-46C0-9902-23E608CE9BEB}" presName="spaceBetweenRectangles" presStyleCnt="0"/>
      <dgm:spPr/>
    </dgm:pt>
    <dgm:pt modelId="{BBDCB302-C368-40F8-AA30-E94B933552DC}" type="pres">
      <dgm:prSet presAssocID="{DD619EEA-C012-43EA-AE77-E497C5BFEBC5}" presName="parentLin" presStyleCnt="0"/>
      <dgm:spPr/>
    </dgm:pt>
    <dgm:pt modelId="{DD2E8E68-56DD-4199-9485-369112B8CA21}" type="pres">
      <dgm:prSet presAssocID="{DD619EEA-C012-43EA-AE77-E497C5BFEBC5}" presName="parentLeftMargin" presStyleLbl="node1" presStyleIdx="2" presStyleCnt="5"/>
      <dgm:spPr/>
      <dgm:t>
        <a:bodyPr/>
        <a:lstStyle/>
        <a:p>
          <a:endParaRPr lang="en-US"/>
        </a:p>
      </dgm:t>
    </dgm:pt>
    <dgm:pt modelId="{EEB6F3C0-55DA-4497-BF8F-EAD237BA19EB}" type="pres">
      <dgm:prSet presAssocID="{DD619EEA-C012-43EA-AE77-E497C5BFEBC5}" presName="parentText" presStyleLbl="node1" presStyleIdx="3" presStyleCnt="5">
        <dgm:presLayoutVars>
          <dgm:chMax val="0"/>
          <dgm:bulletEnabled val="1"/>
        </dgm:presLayoutVars>
      </dgm:prSet>
      <dgm:spPr/>
      <dgm:t>
        <a:bodyPr/>
        <a:lstStyle/>
        <a:p>
          <a:endParaRPr lang="en-US"/>
        </a:p>
      </dgm:t>
    </dgm:pt>
    <dgm:pt modelId="{899E985B-A6EF-40E6-964B-3F47C0D3019A}" type="pres">
      <dgm:prSet presAssocID="{DD619EEA-C012-43EA-AE77-E497C5BFEBC5}" presName="negativeSpace" presStyleCnt="0"/>
      <dgm:spPr/>
    </dgm:pt>
    <dgm:pt modelId="{A1EF471D-03BC-4A9F-802C-3C6916014905}" type="pres">
      <dgm:prSet presAssocID="{DD619EEA-C012-43EA-AE77-E497C5BFEBC5}" presName="childText" presStyleLbl="conFgAcc1" presStyleIdx="3" presStyleCnt="5">
        <dgm:presLayoutVars>
          <dgm:bulletEnabled val="1"/>
        </dgm:presLayoutVars>
      </dgm:prSet>
      <dgm:spPr/>
      <dgm:t>
        <a:bodyPr/>
        <a:lstStyle/>
        <a:p>
          <a:endParaRPr lang="en-US"/>
        </a:p>
      </dgm:t>
    </dgm:pt>
    <dgm:pt modelId="{4C542579-CD2E-42DC-80A2-817BAF92E4E4}" type="pres">
      <dgm:prSet presAssocID="{EF0F3BD7-F7F8-49C3-A778-392B81FE5323}" presName="spaceBetweenRectangles" presStyleCnt="0"/>
      <dgm:spPr/>
    </dgm:pt>
    <dgm:pt modelId="{549D6EA8-F059-4ED8-9D8B-D7B5D061529F}" type="pres">
      <dgm:prSet presAssocID="{BCEBA131-461B-4995-A167-E292A8213331}" presName="parentLin" presStyleCnt="0"/>
      <dgm:spPr/>
    </dgm:pt>
    <dgm:pt modelId="{7F3B45AA-BDF9-4D8B-A540-ED12D9C17887}" type="pres">
      <dgm:prSet presAssocID="{BCEBA131-461B-4995-A167-E292A8213331}" presName="parentLeftMargin" presStyleLbl="node1" presStyleIdx="3" presStyleCnt="5"/>
      <dgm:spPr/>
      <dgm:t>
        <a:bodyPr/>
        <a:lstStyle/>
        <a:p>
          <a:endParaRPr lang="en-US"/>
        </a:p>
      </dgm:t>
    </dgm:pt>
    <dgm:pt modelId="{F2FF43A6-A83A-465D-8CDF-B672FCE95710}" type="pres">
      <dgm:prSet presAssocID="{BCEBA131-461B-4995-A167-E292A8213331}" presName="parentText" presStyleLbl="node1" presStyleIdx="4" presStyleCnt="5">
        <dgm:presLayoutVars>
          <dgm:chMax val="0"/>
          <dgm:bulletEnabled val="1"/>
        </dgm:presLayoutVars>
      </dgm:prSet>
      <dgm:spPr/>
      <dgm:t>
        <a:bodyPr/>
        <a:lstStyle/>
        <a:p>
          <a:endParaRPr lang="en-US"/>
        </a:p>
      </dgm:t>
    </dgm:pt>
    <dgm:pt modelId="{69FE809D-4046-4DC1-BA72-6B9FEE541588}" type="pres">
      <dgm:prSet presAssocID="{BCEBA131-461B-4995-A167-E292A8213331}" presName="negativeSpace" presStyleCnt="0"/>
      <dgm:spPr/>
    </dgm:pt>
    <dgm:pt modelId="{4E0C0F10-550C-4700-905D-798B77634B0E}" type="pres">
      <dgm:prSet presAssocID="{BCEBA131-461B-4995-A167-E292A8213331}" presName="childText" presStyleLbl="conFgAcc1" presStyleIdx="4" presStyleCnt="5">
        <dgm:presLayoutVars>
          <dgm:bulletEnabled val="1"/>
        </dgm:presLayoutVars>
      </dgm:prSet>
      <dgm:spPr/>
      <dgm:t>
        <a:bodyPr/>
        <a:lstStyle/>
        <a:p>
          <a:endParaRPr lang="en-US"/>
        </a:p>
      </dgm:t>
    </dgm:pt>
  </dgm:ptLst>
  <dgm:cxnLst>
    <dgm:cxn modelId="{84D3D488-CD71-411A-9F2B-799B3E1B382E}" type="presOf" srcId="{73F9F08A-CAC5-4F21-9A5F-5E9AFB0A1868}" destId="{BBA54D24-DC14-4DFC-9B57-109C1B2F5EAE}" srcOrd="1" destOrd="0" presId="urn:microsoft.com/office/officeart/2005/8/layout/list1"/>
    <dgm:cxn modelId="{D2243A40-6C01-463F-B590-E8E93805D0E9}" type="presOf" srcId="{DD619EEA-C012-43EA-AE77-E497C5BFEBC5}" destId="{EEB6F3C0-55DA-4497-BF8F-EAD237BA19EB}" srcOrd="1" destOrd="0" presId="urn:microsoft.com/office/officeart/2005/8/layout/list1"/>
    <dgm:cxn modelId="{92E4EC13-FC03-4532-B5EB-AF6658BAD640}" type="presOf" srcId="{0A957C71-B294-428D-9892-EA2E1496BB2A}" destId="{BD9E7C2B-95A1-4458-B716-C064BA5B87CE}" srcOrd="0" destOrd="0" presId="urn:microsoft.com/office/officeart/2005/8/layout/list1"/>
    <dgm:cxn modelId="{229BAD04-F73E-4A14-A33B-3A0C4FE1A40D}" srcId="{BCD6D542-2846-4683-9FCA-12AA77A2CD1F}" destId="{38FB2F87-B66D-41ED-AE11-9448B6B5C58A}" srcOrd="1" destOrd="0" parTransId="{A120D6F5-0219-4AE6-866B-7CC21BEBA87D}" sibTransId="{969593FE-274F-4822-91ED-BBB4AAAE31E6}"/>
    <dgm:cxn modelId="{D3542FCB-74BB-4AF6-959C-E371B272A0D6}" srcId="{DD619EEA-C012-43EA-AE77-E497C5BFEBC5}" destId="{9C94D819-8E3F-4D23-8402-E0C10BF9A213}" srcOrd="0" destOrd="0" parTransId="{ACD3D443-F478-4677-BA6A-B41581023DD5}" sibTransId="{0228B999-46D7-4CB6-AF7B-2F7C490DF4DF}"/>
    <dgm:cxn modelId="{8764715D-C32C-45E6-9479-21688CFEAB3A}" srcId="{0052DBC7-FFAB-4391-9D0E-21EE59731271}" destId="{BCD6D542-2846-4683-9FCA-12AA77A2CD1F}" srcOrd="2" destOrd="0" parTransId="{5E872CC4-D3B2-4E19-89BD-B85242780D18}" sibTransId="{A992C6B8-42A4-46C0-9902-23E608CE9BEB}"/>
    <dgm:cxn modelId="{404567BF-CA01-40FF-966F-1A0259FEA092}" type="presOf" srcId="{BCD6D542-2846-4683-9FCA-12AA77A2CD1F}" destId="{7E3DA379-4EA7-4A3A-A9D0-B91B54FD396C}" srcOrd="0" destOrd="0" presId="urn:microsoft.com/office/officeart/2005/8/layout/list1"/>
    <dgm:cxn modelId="{FF55048B-B47C-48C0-B2C6-C7B8B07B5CF4}" srcId="{BCEBA131-461B-4995-A167-E292A8213331}" destId="{D42074C0-8771-4EBC-AE3B-6C89487A7815}" srcOrd="0" destOrd="0" parTransId="{7CAF5ECE-DF61-47BB-A665-93D6BED35856}" sibTransId="{0E1E62EE-545C-4DFC-8211-85810CE994C9}"/>
    <dgm:cxn modelId="{F9E3A254-3AD8-4840-A365-A0339FBC9EC7}" srcId="{0052DBC7-FFAB-4391-9D0E-21EE59731271}" destId="{DD619EEA-C012-43EA-AE77-E497C5BFEBC5}" srcOrd="3" destOrd="0" parTransId="{4F991BF8-F83B-4C45-ABC7-2BADB34B7E74}" sibTransId="{EF0F3BD7-F7F8-49C3-A778-392B81FE5323}"/>
    <dgm:cxn modelId="{4C700379-4753-4844-8C5B-A92AA85273A3}" srcId="{0052DBC7-FFAB-4391-9D0E-21EE59731271}" destId="{BCEBA131-461B-4995-A167-E292A8213331}" srcOrd="4" destOrd="0" parTransId="{C6606753-5D1A-4DBD-98C8-81238787DDC2}" sibTransId="{F4D6D0D6-657B-45F6-B3DE-96E3722E1A17}"/>
    <dgm:cxn modelId="{67747F65-C2C0-4871-9889-F0EB8753693B}" type="presOf" srcId="{0052DBC7-FFAB-4391-9D0E-21EE59731271}" destId="{5A8BD9C2-90BC-4CE8-95DC-1A21B81B3E62}" srcOrd="0" destOrd="0" presId="urn:microsoft.com/office/officeart/2005/8/layout/list1"/>
    <dgm:cxn modelId="{48D15866-7EDC-4F9F-B61D-F03424AC461F}" type="presOf" srcId="{9C94D819-8E3F-4D23-8402-E0C10BF9A213}" destId="{A1EF471D-03BC-4A9F-802C-3C6916014905}" srcOrd="0" destOrd="0" presId="urn:microsoft.com/office/officeart/2005/8/layout/list1"/>
    <dgm:cxn modelId="{BDEFFD31-8048-43E7-84DE-272F047ABB25}" type="presOf" srcId="{38FB2F87-B66D-41ED-AE11-9448B6B5C58A}" destId="{2C56DAD3-4E5B-43E5-8A4C-C6C14B2BA4BF}" srcOrd="0" destOrd="1" presId="urn:microsoft.com/office/officeart/2005/8/layout/list1"/>
    <dgm:cxn modelId="{82DDBE84-13EE-42C1-A5AB-72D2C3CB8CBD}" type="presOf" srcId="{BCEBA131-461B-4995-A167-E292A8213331}" destId="{F2FF43A6-A83A-465D-8CDF-B672FCE95710}" srcOrd="1" destOrd="0" presId="urn:microsoft.com/office/officeart/2005/8/layout/list1"/>
    <dgm:cxn modelId="{382A3F82-2E52-4B77-8465-C56873990EEC}" type="presOf" srcId="{D42074C0-8771-4EBC-AE3B-6C89487A7815}" destId="{4E0C0F10-550C-4700-905D-798B77634B0E}" srcOrd="0" destOrd="0" presId="urn:microsoft.com/office/officeart/2005/8/layout/list1"/>
    <dgm:cxn modelId="{FC72EF06-6A5C-4B19-96D5-0A8F785B5FD1}" type="presOf" srcId="{DD619EEA-C012-43EA-AE77-E497C5BFEBC5}" destId="{DD2E8E68-56DD-4199-9485-369112B8CA21}" srcOrd="0" destOrd="0" presId="urn:microsoft.com/office/officeart/2005/8/layout/list1"/>
    <dgm:cxn modelId="{08AFC705-4DEE-4F24-A36C-ECAE6FF35EE1}" srcId="{0052DBC7-FFAB-4391-9D0E-21EE59731271}" destId="{0A957C71-B294-428D-9892-EA2E1496BB2A}" srcOrd="1" destOrd="0" parTransId="{5E0F74C0-A153-454C-B776-8FF5EDA652CA}" sibTransId="{D6A180CB-EAA2-41CA-A553-AB3819C306B7}"/>
    <dgm:cxn modelId="{12705035-5C34-4BCF-87B5-AEDE30A9FB4A}" type="presOf" srcId="{84B33160-1855-44B5-BFFC-FAACEE47A730}" destId="{2C56DAD3-4E5B-43E5-8A4C-C6C14B2BA4BF}" srcOrd="0" destOrd="0" presId="urn:microsoft.com/office/officeart/2005/8/layout/list1"/>
    <dgm:cxn modelId="{7B6B4D50-2535-4464-9E93-D2A680A40F66}" srcId="{0052DBC7-FFAB-4391-9D0E-21EE59731271}" destId="{73F9F08A-CAC5-4F21-9A5F-5E9AFB0A1868}" srcOrd="0" destOrd="0" parTransId="{875E2671-7D0E-4C21-BA86-916C29C55184}" sibTransId="{35E0146C-FB70-42EE-952C-0E1BD4FF17D5}"/>
    <dgm:cxn modelId="{40511F5F-D442-4B18-9BC9-1EAFEF0F0601}" type="presOf" srcId="{0A957C71-B294-428D-9892-EA2E1496BB2A}" destId="{BB6965B8-36B4-460B-A88F-30B8D4F09EA1}" srcOrd="1" destOrd="0" presId="urn:microsoft.com/office/officeart/2005/8/layout/list1"/>
    <dgm:cxn modelId="{B356F40E-96A3-4F4D-9DB9-6FA18C3A37FD}" srcId="{BCD6D542-2846-4683-9FCA-12AA77A2CD1F}" destId="{84B33160-1855-44B5-BFFC-FAACEE47A730}" srcOrd="0" destOrd="0" parTransId="{19D6D64D-36FE-4C37-92E8-81DE56500116}" sibTransId="{44AC821B-8633-44FD-BC98-9B3B43F8E1A8}"/>
    <dgm:cxn modelId="{D77C18F5-9498-4C0B-8553-960D68DC1302}" type="presOf" srcId="{73F9F08A-CAC5-4F21-9A5F-5E9AFB0A1868}" destId="{68B4540E-5BD9-4598-BBE8-D37E39F45256}" srcOrd="0" destOrd="0" presId="urn:microsoft.com/office/officeart/2005/8/layout/list1"/>
    <dgm:cxn modelId="{534E4661-CF4B-4C2A-814D-DC1471310AF2}" type="presOf" srcId="{BCD6D542-2846-4683-9FCA-12AA77A2CD1F}" destId="{CF455486-FA9D-49BB-BDE3-99B0A86E1D5C}" srcOrd="1" destOrd="0" presId="urn:microsoft.com/office/officeart/2005/8/layout/list1"/>
    <dgm:cxn modelId="{062E34FB-1EDE-4634-AB22-1FE7423705F6}" type="presOf" srcId="{BCEBA131-461B-4995-A167-E292A8213331}" destId="{7F3B45AA-BDF9-4D8B-A540-ED12D9C17887}" srcOrd="0" destOrd="0" presId="urn:microsoft.com/office/officeart/2005/8/layout/list1"/>
    <dgm:cxn modelId="{FC512C95-CB1B-427E-8500-8554047FB64C}" type="presParOf" srcId="{5A8BD9C2-90BC-4CE8-95DC-1A21B81B3E62}" destId="{5C3DC726-25A9-4ED7-9D23-81A92E41E1DA}" srcOrd="0" destOrd="0" presId="urn:microsoft.com/office/officeart/2005/8/layout/list1"/>
    <dgm:cxn modelId="{FC902EDF-5B0B-4B69-ADF1-23E29E89BE63}" type="presParOf" srcId="{5C3DC726-25A9-4ED7-9D23-81A92E41E1DA}" destId="{68B4540E-5BD9-4598-BBE8-D37E39F45256}" srcOrd="0" destOrd="0" presId="urn:microsoft.com/office/officeart/2005/8/layout/list1"/>
    <dgm:cxn modelId="{BF981323-6FE9-4414-9521-FF911E084E38}" type="presParOf" srcId="{5C3DC726-25A9-4ED7-9D23-81A92E41E1DA}" destId="{BBA54D24-DC14-4DFC-9B57-109C1B2F5EAE}" srcOrd="1" destOrd="0" presId="urn:microsoft.com/office/officeart/2005/8/layout/list1"/>
    <dgm:cxn modelId="{4CAADDFC-1396-46B8-90C8-8942F5FC693F}" type="presParOf" srcId="{5A8BD9C2-90BC-4CE8-95DC-1A21B81B3E62}" destId="{335DD6E0-EB6C-4954-80D7-7737879427DD}" srcOrd="1" destOrd="0" presId="urn:microsoft.com/office/officeart/2005/8/layout/list1"/>
    <dgm:cxn modelId="{69CD4A4A-3002-4743-AAB3-18C423DD95B7}" type="presParOf" srcId="{5A8BD9C2-90BC-4CE8-95DC-1A21B81B3E62}" destId="{6AFFE9D4-8916-4E2C-8271-B73DEF55DE64}" srcOrd="2" destOrd="0" presId="urn:microsoft.com/office/officeart/2005/8/layout/list1"/>
    <dgm:cxn modelId="{D864124B-2D36-4051-8220-629728B185DA}" type="presParOf" srcId="{5A8BD9C2-90BC-4CE8-95DC-1A21B81B3E62}" destId="{D6F52879-2E08-445E-8026-8D322B80AB5C}" srcOrd="3" destOrd="0" presId="urn:microsoft.com/office/officeart/2005/8/layout/list1"/>
    <dgm:cxn modelId="{AB8842F0-81A4-4D3E-A2FC-CEFDBDE0E955}" type="presParOf" srcId="{5A8BD9C2-90BC-4CE8-95DC-1A21B81B3E62}" destId="{6292ACDF-8DE4-4CCC-B47E-77BF35E08A4C}" srcOrd="4" destOrd="0" presId="urn:microsoft.com/office/officeart/2005/8/layout/list1"/>
    <dgm:cxn modelId="{66345AD5-FC6A-4B7B-94A9-EF5ACCAD14CB}" type="presParOf" srcId="{6292ACDF-8DE4-4CCC-B47E-77BF35E08A4C}" destId="{BD9E7C2B-95A1-4458-B716-C064BA5B87CE}" srcOrd="0" destOrd="0" presId="urn:microsoft.com/office/officeart/2005/8/layout/list1"/>
    <dgm:cxn modelId="{80121F86-08EC-4ACF-8622-2FBE17EEFE21}" type="presParOf" srcId="{6292ACDF-8DE4-4CCC-B47E-77BF35E08A4C}" destId="{BB6965B8-36B4-460B-A88F-30B8D4F09EA1}" srcOrd="1" destOrd="0" presId="urn:microsoft.com/office/officeart/2005/8/layout/list1"/>
    <dgm:cxn modelId="{4372012A-7CE3-45C1-A222-737D0377BDB4}" type="presParOf" srcId="{5A8BD9C2-90BC-4CE8-95DC-1A21B81B3E62}" destId="{DD19DABD-CB25-4772-95C8-A4F47F9E3E48}" srcOrd="5" destOrd="0" presId="urn:microsoft.com/office/officeart/2005/8/layout/list1"/>
    <dgm:cxn modelId="{D247C977-C5E0-40F1-8987-CDD81DFDA60E}" type="presParOf" srcId="{5A8BD9C2-90BC-4CE8-95DC-1A21B81B3E62}" destId="{34FA2842-51BC-42A3-B75E-45F7D9D4A9FD}" srcOrd="6" destOrd="0" presId="urn:microsoft.com/office/officeart/2005/8/layout/list1"/>
    <dgm:cxn modelId="{02870E33-7B81-4DA4-841F-CC32C4DFEE80}" type="presParOf" srcId="{5A8BD9C2-90BC-4CE8-95DC-1A21B81B3E62}" destId="{C066C6A4-3C16-4507-B729-91466B7DAAF8}" srcOrd="7" destOrd="0" presId="urn:microsoft.com/office/officeart/2005/8/layout/list1"/>
    <dgm:cxn modelId="{DFAB1069-6A62-41F0-8F35-7B18CBA04354}" type="presParOf" srcId="{5A8BD9C2-90BC-4CE8-95DC-1A21B81B3E62}" destId="{C2B43542-ADB9-469C-8B2F-FEC419A294CE}" srcOrd="8" destOrd="0" presId="urn:microsoft.com/office/officeart/2005/8/layout/list1"/>
    <dgm:cxn modelId="{F6529492-C27C-4238-90AD-6A9EECD14746}" type="presParOf" srcId="{C2B43542-ADB9-469C-8B2F-FEC419A294CE}" destId="{7E3DA379-4EA7-4A3A-A9D0-B91B54FD396C}" srcOrd="0" destOrd="0" presId="urn:microsoft.com/office/officeart/2005/8/layout/list1"/>
    <dgm:cxn modelId="{85499EF4-D08B-4713-A7F5-77F3405574E2}" type="presParOf" srcId="{C2B43542-ADB9-469C-8B2F-FEC419A294CE}" destId="{CF455486-FA9D-49BB-BDE3-99B0A86E1D5C}" srcOrd="1" destOrd="0" presId="urn:microsoft.com/office/officeart/2005/8/layout/list1"/>
    <dgm:cxn modelId="{1855CC1F-FC50-4A6E-9626-A5D26DE3B751}" type="presParOf" srcId="{5A8BD9C2-90BC-4CE8-95DC-1A21B81B3E62}" destId="{D8011C50-3A5C-411F-A172-48C3EB041EF0}" srcOrd="9" destOrd="0" presId="urn:microsoft.com/office/officeart/2005/8/layout/list1"/>
    <dgm:cxn modelId="{C19FDAAB-8F4E-4BEA-AB73-48133D90E777}" type="presParOf" srcId="{5A8BD9C2-90BC-4CE8-95DC-1A21B81B3E62}" destId="{2C56DAD3-4E5B-43E5-8A4C-C6C14B2BA4BF}" srcOrd="10" destOrd="0" presId="urn:microsoft.com/office/officeart/2005/8/layout/list1"/>
    <dgm:cxn modelId="{BBE685A2-1A77-4BDC-A194-3350DDE9DF9F}" type="presParOf" srcId="{5A8BD9C2-90BC-4CE8-95DC-1A21B81B3E62}" destId="{F319363B-2332-4B1F-BA67-6ED9E8D8A586}" srcOrd="11" destOrd="0" presId="urn:microsoft.com/office/officeart/2005/8/layout/list1"/>
    <dgm:cxn modelId="{D7748654-3E52-4453-B8BB-6816E2E2CD3A}" type="presParOf" srcId="{5A8BD9C2-90BC-4CE8-95DC-1A21B81B3E62}" destId="{BBDCB302-C368-40F8-AA30-E94B933552DC}" srcOrd="12" destOrd="0" presId="urn:microsoft.com/office/officeart/2005/8/layout/list1"/>
    <dgm:cxn modelId="{90863269-6BB0-4CB7-B6E2-DC1BF99D95A0}" type="presParOf" srcId="{BBDCB302-C368-40F8-AA30-E94B933552DC}" destId="{DD2E8E68-56DD-4199-9485-369112B8CA21}" srcOrd="0" destOrd="0" presId="urn:microsoft.com/office/officeart/2005/8/layout/list1"/>
    <dgm:cxn modelId="{50108058-D6D2-42FA-9BAD-C6DA368D473C}" type="presParOf" srcId="{BBDCB302-C368-40F8-AA30-E94B933552DC}" destId="{EEB6F3C0-55DA-4497-BF8F-EAD237BA19EB}" srcOrd="1" destOrd="0" presId="urn:microsoft.com/office/officeart/2005/8/layout/list1"/>
    <dgm:cxn modelId="{2B2539DE-05A4-4F07-ADBA-A5D785A2F48F}" type="presParOf" srcId="{5A8BD9C2-90BC-4CE8-95DC-1A21B81B3E62}" destId="{899E985B-A6EF-40E6-964B-3F47C0D3019A}" srcOrd="13" destOrd="0" presId="urn:microsoft.com/office/officeart/2005/8/layout/list1"/>
    <dgm:cxn modelId="{56A14488-F96A-49D2-8495-BC2EA287F5C8}" type="presParOf" srcId="{5A8BD9C2-90BC-4CE8-95DC-1A21B81B3E62}" destId="{A1EF471D-03BC-4A9F-802C-3C6916014905}" srcOrd="14" destOrd="0" presId="urn:microsoft.com/office/officeart/2005/8/layout/list1"/>
    <dgm:cxn modelId="{A98CEE6D-A87C-4CCF-8CED-4C8FF40EE4D9}" type="presParOf" srcId="{5A8BD9C2-90BC-4CE8-95DC-1A21B81B3E62}" destId="{4C542579-CD2E-42DC-80A2-817BAF92E4E4}" srcOrd="15" destOrd="0" presId="urn:microsoft.com/office/officeart/2005/8/layout/list1"/>
    <dgm:cxn modelId="{5DC2D7F7-F765-429D-A11C-39CC4CDB8F9C}" type="presParOf" srcId="{5A8BD9C2-90BC-4CE8-95DC-1A21B81B3E62}" destId="{549D6EA8-F059-4ED8-9D8B-D7B5D061529F}" srcOrd="16" destOrd="0" presId="urn:microsoft.com/office/officeart/2005/8/layout/list1"/>
    <dgm:cxn modelId="{63B875F3-25AD-4496-949F-2EFC366E4138}" type="presParOf" srcId="{549D6EA8-F059-4ED8-9D8B-D7B5D061529F}" destId="{7F3B45AA-BDF9-4D8B-A540-ED12D9C17887}" srcOrd="0" destOrd="0" presId="urn:microsoft.com/office/officeart/2005/8/layout/list1"/>
    <dgm:cxn modelId="{ACF60344-943C-418B-8DC1-B3B20421250D}" type="presParOf" srcId="{549D6EA8-F059-4ED8-9D8B-D7B5D061529F}" destId="{F2FF43A6-A83A-465D-8CDF-B672FCE95710}" srcOrd="1" destOrd="0" presId="urn:microsoft.com/office/officeart/2005/8/layout/list1"/>
    <dgm:cxn modelId="{264AC11E-05B7-48CA-AA13-3222D4A63DA6}" type="presParOf" srcId="{5A8BD9C2-90BC-4CE8-95DC-1A21B81B3E62}" destId="{69FE809D-4046-4DC1-BA72-6B9FEE541588}" srcOrd="17" destOrd="0" presId="urn:microsoft.com/office/officeart/2005/8/layout/list1"/>
    <dgm:cxn modelId="{5DF57D51-3CC5-41AB-A99D-72845F6C2AB3}" type="presParOf" srcId="{5A8BD9C2-90BC-4CE8-95DC-1A21B81B3E62}" destId="{4E0C0F10-550C-4700-905D-798B77634B0E}"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052DBC7-FFAB-4391-9D0E-21EE5973127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3F9F08A-CAC5-4F21-9A5F-5E9AFB0A1868}">
      <dgm:prSet phldrT="[Text]" custT="1"/>
      <dgm:spPr/>
      <dgm:t>
        <a:bodyPr/>
        <a:lstStyle/>
        <a:p>
          <a:r>
            <a:rPr lang="x-none" sz="2000" b="0" u="none" dirty="0"/>
            <a:t>Common type</a:t>
          </a:r>
          <a:endParaRPr lang="en-US" sz="2000" b="0" dirty="0"/>
        </a:p>
      </dgm:t>
    </dgm:pt>
    <dgm:pt modelId="{875E2671-7D0E-4C21-BA86-916C29C55184}" type="parTrans" cxnId="{7B6B4D50-2535-4464-9E93-D2A680A40F66}">
      <dgm:prSet/>
      <dgm:spPr/>
      <dgm:t>
        <a:bodyPr/>
        <a:lstStyle/>
        <a:p>
          <a:endParaRPr lang="en-US"/>
        </a:p>
      </dgm:t>
    </dgm:pt>
    <dgm:pt modelId="{35E0146C-FB70-42EE-952C-0E1BD4FF17D5}" type="sibTrans" cxnId="{7B6B4D50-2535-4464-9E93-D2A680A40F66}">
      <dgm:prSet/>
      <dgm:spPr/>
      <dgm:t>
        <a:bodyPr/>
        <a:lstStyle/>
        <a:p>
          <a:endParaRPr lang="en-US"/>
        </a:p>
      </dgm:t>
    </dgm:pt>
    <dgm:pt modelId="{0A957C71-B294-428D-9892-EA2E1496BB2A}">
      <dgm:prSet custT="1"/>
      <dgm:spPr>
        <a:solidFill>
          <a:schemeClr val="accent6">
            <a:lumMod val="75000"/>
          </a:schemeClr>
        </a:solidFill>
      </dgm:spPr>
      <dgm:t>
        <a:bodyPr/>
        <a:lstStyle/>
        <a:p>
          <a:r>
            <a:rPr lang="x-none" sz="2000" b="0" u="none" dirty="0"/>
            <a:t>Hollow metal doors can be either panel or flush</a:t>
          </a:r>
          <a:endParaRPr lang="en-US" sz="2000" b="0" u="none" dirty="0"/>
        </a:p>
      </dgm:t>
    </dgm:pt>
    <dgm:pt modelId="{5E0F74C0-A153-454C-B776-8FF5EDA652CA}" type="parTrans" cxnId="{08AFC705-4DEE-4F24-A36C-ECAE6FF35EE1}">
      <dgm:prSet/>
      <dgm:spPr/>
      <dgm:t>
        <a:bodyPr/>
        <a:lstStyle/>
        <a:p>
          <a:endParaRPr lang="en-US"/>
        </a:p>
      </dgm:t>
    </dgm:pt>
    <dgm:pt modelId="{D6A180CB-EAA2-41CA-A553-AB3819C306B7}" type="sibTrans" cxnId="{08AFC705-4DEE-4F24-A36C-ECAE6FF35EE1}">
      <dgm:prSet/>
      <dgm:spPr/>
      <dgm:t>
        <a:bodyPr/>
        <a:lstStyle/>
        <a:p>
          <a:endParaRPr lang="en-US"/>
        </a:p>
      </dgm:t>
    </dgm:pt>
    <dgm:pt modelId="{F8116969-9D58-4509-917E-87EA90639083}">
      <dgm:prSet custT="1"/>
      <dgm:spPr/>
      <dgm:t>
        <a:bodyPr/>
        <a:lstStyle/>
        <a:p>
          <a:r>
            <a:rPr lang="en-US" sz="2000" b="0" dirty="0"/>
            <a:t>Flush doors consist of smooth sheet metal face panels</a:t>
          </a:r>
          <a:endParaRPr lang="en-US" sz="2000" b="0" u="none" dirty="0"/>
        </a:p>
      </dgm:t>
    </dgm:pt>
    <dgm:pt modelId="{65FE4B96-A00C-4CB7-AB19-ED3F1A080A4F}" type="parTrans" cxnId="{A26B906B-DCEC-4874-8A2D-3BDACA6B10AE}">
      <dgm:prSet/>
      <dgm:spPr/>
      <dgm:t>
        <a:bodyPr/>
        <a:lstStyle/>
        <a:p>
          <a:endParaRPr lang="en-US"/>
        </a:p>
      </dgm:t>
    </dgm:pt>
    <dgm:pt modelId="{0DE30790-CE70-418D-982D-4027F01E3868}" type="sibTrans" cxnId="{A26B906B-DCEC-4874-8A2D-3BDACA6B10AE}">
      <dgm:prSet/>
      <dgm:spPr/>
      <dgm:t>
        <a:bodyPr/>
        <a:lstStyle/>
        <a:p>
          <a:endParaRPr lang="en-US"/>
        </a:p>
      </dgm:t>
    </dgm:pt>
    <dgm:pt modelId="{2D4AE8B4-BEFD-4E1F-917C-A8EF6F7E486C}">
      <dgm:prSet custT="1"/>
      <dgm:spPr/>
      <dgm:t>
        <a:bodyPr/>
        <a:lstStyle/>
        <a:p>
          <a:r>
            <a:rPr lang="en-US" sz="2000" b="0" dirty="0"/>
            <a:t>Vertical sheet metal ribs within the door separate the face panels of a steel door from one another</a:t>
          </a:r>
        </a:p>
      </dgm:t>
    </dgm:pt>
    <dgm:pt modelId="{A973AECB-E7A9-415B-8F2D-B14799558FFB}" type="parTrans" cxnId="{5D0F74D3-D813-4A40-A7A9-D2B70140E98D}">
      <dgm:prSet/>
      <dgm:spPr/>
      <dgm:t>
        <a:bodyPr/>
        <a:lstStyle/>
        <a:p>
          <a:endParaRPr lang="en-US"/>
        </a:p>
      </dgm:t>
    </dgm:pt>
    <dgm:pt modelId="{9A369374-3F89-4662-A637-B4783C3D94A7}" type="sibTrans" cxnId="{5D0F74D3-D813-4A40-A7A9-D2B70140E98D}">
      <dgm:prSet/>
      <dgm:spPr/>
      <dgm:t>
        <a:bodyPr/>
        <a:lstStyle/>
        <a:p>
          <a:endParaRPr lang="en-US"/>
        </a:p>
      </dgm:t>
    </dgm:pt>
    <dgm:pt modelId="{BC2A0F2F-CE81-4070-853E-661D81C76B6E}">
      <dgm:prSet phldrT="[Text]" custT="1"/>
      <dgm:spPr/>
      <dgm:t>
        <a:bodyPr/>
        <a:lstStyle/>
        <a:p>
          <a:r>
            <a:rPr lang="en-US" sz="2000" b="0" u="none" dirty="0"/>
            <a:t>H</a:t>
          </a:r>
          <a:r>
            <a:rPr lang="x-none" sz="2000" b="0" u="none" dirty="0"/>
            <a:t>ollow metal door made from steel or aluminum</a:t>
          </a:r>
          <a:endParaRPr lang="en-US" sz="2000" b="0" dirty="0"/>
        </a:p>
      </dgm:t>
    </dgm:pt>
    <dgm:pt modelId="{2AAECC7F-636D-4383-B107-CE500158CDA7}" type="parTrans" cxnId="{4195FBFC-0925-40D8-9108-F624A142681D}">
      <dgm:prSet/>
      <dgm:spPr/>
      <dgm:t>
        <a:bodyPr/>
        <a:lstStyle/>
        <a:p>
          <a:endParaRPr lang="en-US"/>
        </a:p>
      </dgm:t>
    </dgm:pt>
    <dgm:pt modelId="{AF424E4E-A4EC-4DAD-8B92-54593870C098}" type="sibTrans" cxnId="{4195FBFC-0925-40D8-9108-F624A142681D}">
      <dgm:prSet/>
      <dgm:spPr/>
      <dgm:t>
        <a:bodyPr/>
        <a:lstStyle/>
        <a:p>
          <a:endParaRPr lang="en-US"/>
        </a:p>
      </dgm:t>
    </dgm:pt>
    <dgm:pt modelId="{5A8BD9C2-90BC-4CE8-95DC-1A21B81B3E62}" type="pres">
      <dgm:prSet presAssocID="{0052DBC7-FFAB-4391-9D0E-21EE59731271}" presName="linear" presStyleCnt="0">
        <dgm:presLayoutVars>
          <dgm:dir/>
          <dgm:animLvl val="lvl"/>
          <dgm:resizeHandles val="exact"/>
        </dgm:presLayoutVars>
      </dgm:prSet>
      <dgm:spPr/>
      <dgm:t>
        <a:bodyPr/>
        <a:lstStyle/>
        <a:p>
          <a:endParaRPr lang="en-US"/>
        </a:p>
      </dgm:t>
    </dgm:pt>
    <dgm:pt modelId="{5C3DC726-25A9-4ED7-9D23-81A92E41E1DA}" type="pres">
      <dgm:prSet presAssocID="{73F9F08A-CAC5-4F21-9A5F-5E9AFB0A1868}" presName="parentLin" presStyleCnt="0"/>
      <dgm:spPr/>
    </dgm:pt>
    <dgm:pt modelId="{68B4540E-5BD9-4598-BBE8-D37E39F45256}" type="pres">
      <dgm:prSet presAssocID="{73F9F08A-CAC5-4F21-9A5F-5E9AFB0A1868}" presName="parentLeftMargin" presStyleLbl="node1" presStyleIdx="0" presStyleCnt="2"/>
      <dgm:spPr/>
      <dgm:t>
        <a:bodyPr/>
        <a:lstStyle/>
        <a:p>
          <a:endParaRPr lang="en-US"/>
        </a:p>
      </dgm:t>
    </dgm:pt>
    <dgm:pt modelId="{BBA54D24-DC14-4DFC-9B57-109C1B2F5EAE}" type="pres">
      <dgm:prSet presAssocID="{73F9F08A-CAC5-4F21-9A5F-5E9AFB0A1868}" presName="parentText" presStyleLbl="node1" presStyleIdx="0" presStyleCnt="2">
        <dgm:presLayoutVars>
          <dgm:chMax val="0"/>
          <dgm:bulletEnabled val="1"/>
        </dgm:presLayoutVars>
      </dgm:prSet>
      <dgm:spPr/>
      <dgm:t>
        <a:bodyPr/>
        <a:lstStyle/>
        <a:p>
          <a:endParaRPr lang="en-US"/>
        </a:p>
      </dgm:t>
    </dgm:pt>
    <dgm:pt modelId="{335DD6E0-EB6C-4954-80D7-7737879427DD}" type="pres">
      <dgm:prSet presAssocID="{73F9F08A-CAC5-4F21-9A5F-5E9AFB0A1868}" presName="negativeSpace" presStyleCnt="0"/>
      <dgm:spPr/>
    </dgm:pt>
    <dgm:pt modelId="{6AFFE9D4-8916-4E2C-8271-B73DEF55DE64}" type="pres">
      <dgm:prSet presAssocID="{73F9F08A-CAC5-4F21-9A5F-5E9AFB0A1868}" presName="childText" presStyleLbl="conFgAcc1" presStyleIdx="0" presStyleCnt="2">
        <dgm:presLayoutVars>
          <dgm:bulletEnabled val="1"/>
        </dgm:presLayoutVars>
      </dgm:prSet>
      <dgm:spPr/>
      <dgm:t>
        <a:bodyPr/>
        <a:lstStyle/>
        <a:p>
          <a:endParaRPr lang="en-US"/>
        </a:p>
      </dgm:t>
    </dgm:pt>
    <dgm:pt modelId="{D6F52879-2E08-445E-8026-8D322B80AB5C}" type="pres">
      <dgm:prSet presAssocID="{35E0146C-FB70-42EE-952C-0E1BD4FF17D5}" presName="spaceBetweenRectangles" presStyleCnt="0"/>
      <dgm:spPr/>
    </dgm:pt>
    <dgm:pt modelId="{6292ACDF-8DE4-4CCC-B47E-77BF35E08A4C}" type="pres">
      <dgm:prSet presAssocID="{0A957C71-B294-428D-9892-EA2E1496BB2A}" presName="parentLin" presStyleCnt="0"/>
      <dgm:spPr/>
    </dgm:pt>
    <dgm:pt modelId="{BD9E7C2B-95A1-4458-B716-C064BA5B87CE}" type="pres">
      <dgm:prSet presAssocID="{0A957C71-B294-428D-9892-EA2E1496BB2A}" presName="parentLeftMargin" presStyleLbl="node1" presStyleIdx="0" presStyleCnt="2"/>
      <dgm:spPr/>
      <dgm:t>
        <a:bodyPr/>
        <a:lstStyle/>
        <a:p>
          <a:endParaRPr lang="en-US"/>
        </a:p>
      </dgm:t>
    </dgm:pt>
    <dgm:pt modelId="{BB6965B8-36B4-460B-A88F-30B8D4F09EA1}" type="pres">
      <dgm:prSet presAssocID="{0A957C71-B294-428D-9892-EA2E1496BB2A}" presName="parentText" presStyleLbl="node1" presStyleIdx="1" presStyleCnt="2" custScaleX="115406">
        <dgm:presLayoutVars>
          <dgm:chMax val="0"/>
          <dgm:bulletEnabled val="1"/>
        </dgm:presLayoutVars>
      </dgm:prSet>
      <dgm:spPr/>
      <dgm:t>
        <a:bodyPr/>
        <a:lstStyle/>
        <a:p>
          <a:endParaRPr lang="en-US"/>
        </a:p>
      </dgm:t>
    </dgm:pt>
    <dgm:pt modelId="{DD19DABD-CB25-4772-95C8-A4F47F9E3E48}" type="pres">
      <dgm:prSet presAssocID="{0A957C71-B294-428D-9892-EA2E1496BB2A}" presName="negativeSpace" presStyleCnt="0"/>
      <dgm:spPr/>
    </dgm:pt>
    <dgm:pt modelId="{34FA2842-51BC-42A3-B75E-45F7D9D4A9FD}" type="pres">
      <dgm:prSet presAssocID="{0A957C71-B294-428D-9892-EA2E1496BB2A}" presName="childText" presStyleLbl="conFgAcc1" presStyleIdx="1" presStyleCnt="2">
        <dgm:presLayoutVars>
          <dgm:bulletEnabled val="1"/>
        </dgm:presLayoutVars>
      </dgm:prSet>
      <dgm:spPr/>
      <dgm:t>
        <a:bodyPr/>
        <a:lstStyle/>
        <a:p>
          <a:endParaRPr lang="en-US"/>
        </a:p>
      </dgm:t>
    </dgm:pt>
  </dgm:ptLst>
  <dgm:cxnLst>
    <dgm:cxn modelId="{7B6B4D50-2535-4464-9E93-D2A680A40F66}" srcId="{0052DBC7-FFAB-4391-9D0E-21EE59731271}" destId="{73F9F08A-CAC5-4F21-9A5F-5E9AFB0A1868}" srcOrd="0" destOrd="0" parTransId="{875E2671-7D0E-4C21-BA86-916C29C55184}" sibTransId="{35E0146C-FB70-42EE-952C-0E1BD4FF17D5}"/>
    <dgm:cxn modelId="{1975E34B-BDED-40ED-A2CF-42E579A8AFD4}" type="presOf" srcId="{0A957C71-B294-428D-9892-EA2E1496BB2A}" destId="{BB6965B8-36B4-460B-A88F-30B8D4F09EA1}" srcOrd="1" destOrd="0" presId="urn:microsoft.com/office/officeart/2005/8/layout/list1"/>
    <dgm:cxn modelId="{B2A749BF-4EC1-4DD3-8CA4-74E596373070}" type="presOf" srcId="{73F9F08A-CAC5-4F21-9A5F-5E9AFB0A1868}" destId="{BBA54D24-DC14-4DFC-9B57-109C1B2F5EAE}" srcOrd="1" destOrd="0" presId="urn:microsoft.com/office/officeart/2005/8/layout/list1"/>
    <dgm:cxn modelId="{5FA934A8-CEC3-4CA6-A58C-B67513A42885}" type="presOf" srcId="{F8116969-9D58-4509-917E-87EA90639083}" destId="{34FA2842-51BC-42A3-B75E-45F7D9D4A9FD}" srcOrd="0" destOrd="0" presId="urn:microsoft.com/office/officeart/2005/8/layout/list1"/>
    <dgm:cxn modelId="{5D0F74D3-D813-4A40-A7A9-D2B70140E98D}" srcId="{0A957C71-B294-428D-9892-EA2E1496BB2A}" destId="{2D4AE8B4-BEFD-4E1F-917C-A8EF6F7E486C}" srcOrd="1" destOrd="0" parTransId="{A973AECB-E7A9-415B-8F2D-B14799558FFB}" sibTransId="{9A369374-3F89-4662-A637-B4783C3D94A7}"/>
    <dgm:cxn modelId="{A26B906B-DCEC-4874-8A2D-3BDACA6B10AE}" srcId="{0A957C71-B294-428D-9892-EA2E1496BB2A}" destId="{F8116969-9D58-4509-917E-87EA90639083}" srcOrd="0" destOrd="0" parTransId="{65FE4B96-A00C-4CB7-AB19-ED3F1A080A4F}" sibTransId="{0DE30790-CE70-418D-982D-4027F01E3868}"/>
    <dgm:cxn modelId="{08AFC705-4DEE-4F24-A36C-ECAE6FF35EE1}" srcId="{0052DBC7-FFAB-4391-9D0E-21EE59731271}" destId="{0A957C71-B294-428D-9892-EA2E1496BB2A}" srcOrd="1" destOrd="0" parTransId="{5E0F74C0-A153-454C-B776-8FF5EDA652CA}" sibTransId="{D6A180CB-EAA2-41CA-A553-AB3819C306B7}"/>
    <dgm:cxn modelId="{D2089E69-6A29-4D67-9FDB-DBBFD3F6ABA2}" type="presOf" srcId="{BC2A0F2F-CE81-4070-853E-661D81C76B6E}" destId="{6AFFE9D4-8916-4E2C-8271-B73DEF55DE64}" srcOrd="0" destOrd="0" presId="urn:microsoft.com/office/officeart/2005/8/layout/list1"/>
    <dgm:cxn modelId="{DB06A31A-7984-498A-AF88-F7D1ACE9DB2F}" type="presOf" srcId="{0A957C71-B294-428D-9892-EA2E1496BB2A}" destId="{BD9E7C2B-95A1-4458-B716-C064BA5B87CE}" srcOrd="0" destOrd="0" presId="urn:microsoft.com/office/officeart/2005/8/layout/list1"/>
    <dgm:cxn modelId="{6D80D2AE-067D-451B-BF1D-87378F0F673A}" type="presOf" srcId="{2D4AE8B4-BEFD-4E1F-917C-A8EF6F7E486C}" destId="{34FA2842-51BC-42A3-B75E-45F7D9D4A9FD}" srcOrd="0" destOrd="1" presId="urn:microsoft.com/office/officeart/2005/8/layout/list1"/>
    <dgm:cxn modelId="{CD06166C-7E6E-4AC0-B044-9A54FD76F73D}" type="presOf" srcId="{73F9F08A-CAC5-4F21-9A5F-5E9AFB0A1868}" destId="{68B4540E-5BD9-4598-BBE8-D37E39F45256}" srcOrd="0" destOrd="0" presId="urn:microsoft.com/office/officeart/2005/8/layout/list1"/>
    <dgm:cxn modelId="{5E88DAD3-C618-4457-B9F8-433C4FC16FD6}" type="presOf" srcId="{0052DBC7-FFAB-4391-9D0E-21EE59731271}" destId="{5A8BD9C2-90BC-4CE8-95DC-1A21B81B3E62}" srcOrd="0" destOrd="0" presId="urn:microsoft.com/office/officeart/2005/8/layout/list1"/>
    <dgm:cxn modelId="{4195FBFC-0925-40D8-9108-F624A142681D}" srcId="{73F9F08A-CAC5-4F21-9A5F-5E9AFB0A1868}" destId="{BC2A0F2F-CE81-4070-853E-661D81C76B6E}" srcOrd="0" destOrd="0" parTransId="{2AAECC7F-636D-4383-B107-CE500158CDA7}" sibTransId="{AF424E4E-A4EC-4DAD-8B92-54593870C098}"/>
    <dgm:cxn modelId="{323C221A-3226-4CAC-BB9D-37EF97A986BE}" type="presParOf" srcId="{5A8BD9C2-90BC-4CE8-95DC-1A21B81B3E62}" destId="{5C3DC726-25A9-4ED7-9D23-81A92E41E1DA}" srcOrd="0" destOrd="0" presId="urn:microsoft.com/office/officeart/2005/8/layout/list1"/>
    <dgm:cxn modelId="{A3027D76-1309-456D-B6B0-892BCC1AF375}" type="presParOf" srcId="{5C3DC726-25A9-4ED7-9D23-81A92E41E1DA}" destId="{68B4540E-5BD9-4598-BBE8-D37E39F45256}" srcOrd="0" destOrd="0" presId="urn:microsoft.com/office/officeart/2005/8/layout/list1"/>
    <dgm:cxn modelId="{C8A10FC3-0704-49C6-A064-ABF1D2F14F73}" type="presParOf" srcId="{5C3DC726-25A9-4ED7-9D23-81A92E41E1DA}" destId="{BBA54D24-DC14-4DFC-9B57-109C1B2F5EAE}" srcOrd="1" destOrd="0" presId="urn:microsoft.com/office/officeart/2005/8/layout/list1"/>
    <dgm:cxn modelId="{60AFBE14-76B7-466D-9D43-7CCCE39B4864}" type="presParOf" srcId="{5A8BD9C2-90BC-4CE8-95DC-1A21B81B3E62}" destId="{335DD6E0-EB6C-4954-80D7-7737879427DD}" srcOrd="1" destOrd="0" presId="urn:microsoft.com/office/officeart/2005/8/layout/list1"/>
    <dgm:cxn modelId="{FE59F6CD-A673-4461-A347-07C5D71A450D}" type="presParOf" srcId="{5A8BD9C2-90BC-4CE8-95DC-1A21B81B3E62}" destId="{6AFFE9D4-8916-4E2C-8271-B73DEF55DE64}" srcOrd="2" destOrd="0" presId="urn:microsoft.com/office/officeart/2005/8/layout/list1"/>
    <dgm:cxn modelId="{ABFD7889-D28F-4AB5-AE7E-6F35364A3271}" type="presParOf" srcId="{5A8BD9C2-90BC-4CE8-95DC-1A21B81B3E62}" destId="{D6F52879-2E08-445E-8026-8D322B80AB5C}" srcOrd="3" destOrd="0" presId="urn:microsoft.com/office/officeart/2005/8/layout/list1"/>
    <dgm:cxn modelId="{D0DA8513-3DDA-459F-944E-DFFBBE08A456}" type="presParOf" srcId="{5A8BD9C2-90BC-4CE8-95DC-1A21B81B3E62}" destId="{6292ACDF-8DE4-4CCC-B47E-77BF35E08A4C}" srcOrd="4" destOrd="0" presId="urn:microsoft.com/office/officeart/2005/8/layout/list1"/>
    <dgm:cxn modelId="{B81800A8-AFD4-4CA9-A3EB-023966C9F45D}" type="presParOf" srcId="{6292ACDF-8DE4-4CCC-B47E-77BF35E08A4C}" destId="{BD9E7C2B-95A1-4458-B716-C064BA5B87CE}" srcOrd="0" destOrd="0" presId="urn:microsoft.com/office/officeart/2005/8/layout/list1"/>
    <dgm:cxn modelId="{BBDDA4D2-0A93-42C4-BFCF-18D32B36D2DB}" type="presParOf" srcId="{6292ACDF-8DE4-4CCC-B47E-77BF35E08A4C}" destId="{BB6965B8-36B4-460B-A88F-30B8D4F09EA1}" srcOrd="1" destOrd="0" presId="urn:microsoft.com/office/officeart/2005/8/layout/list1"/>
    <dgm:cxn modelId="{B46E76B3-D2A2-4BBA-BB9B-784FB6BD7D30}" type="presParOf" srcId="{5A8BD9C2-90BC-4CE8-95DC-1A21B81B3E62}" destId="{DD19DABD-CB25-4772-95C8-A4F47F9E3E48}" srcOrd="5" destOrd="0" presId="urn:microsoft.com/office/officeart/2005/8/layout/list1"/>
    <dgm:cxn modelId="{33519ED7-BFF4-465C-A93C-3F8780FBBE56}" type="presParOf" srcId="{5A8BD9C2-90BC-4CE8-95DC-1A21B81B3E62}" destId="{34FA2842-51BC-42A3-B75E-45F7D9D4A9F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9E45BDB-5C3F-40B6-AA51-106075879E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AE3CCCE-9601-4BB6-A908-2544A9B655E0}">
      <dgm:prSet phldrT="[Text]" custT="1"/>
      <dgm:spPr/>
      <dgm:t>
        <a:bodyPr/>
        <a:lstStyle/>
        <a:p>
          <a:r>
            <a:rPr lang="en-US" sz="1800" b="0" dirty="0"/>
            <a:t>Protect the egress pathways leading through fire-rated walls</a:t>
          </a:r>
        </a:p>
      </dgm:t>
    </dgm:pt>
    <dgm:pt modelId="{57F12F07-DFE8-4353-9D8C-066579F4B2FF}" type="parTrans" cxnId="{3F2136EB-2116-4E4F-8336-066CB972248C}">
      <dgm:prSet/>
      <dgm:spPr/>
      <dgm:t>
        <a:bodyPr/>
        <a:lstStyle/>
        <a:p>
          <a:endParaRPr lang="en-US"/>
        </a:p>
      </dgm:t>
    </dgm:pt>
    <dgm:pt modelId="{E3E0BD2C-E567-4375-A132-012D42682AF2}" type="sibTrans" cxnId="{3F2136EB-2116-4E4F-8336-066CB972248C}">
      <dgm:prSet/>
      <dgm:spPr/>
      <dgm:t>
        <a:bodyPr/>
        <a:lstStyle/>
        <a:p>
          <a:endParaRPr lang="en-US"/>
        </a:p>
      </dgm:t>
    </dgm:pt>
    <dgm:pt modelId="{EAF9623D-69D3-4BF9-93D8-9E613EC473BD}">
      <dgm:prSet custT="1"/>
      <dgm:spPr/>
      <dgm:t>
        <a:bodyPr/>
        <a:lstStyle/>
        <a:p>
          <a:r>
            <a:rPr lang="en-US" sz="1800" b="0" dirty="0"/>
            <a:t>Effective at </a:t>
          </a:r>
          <a:r>
            <a:rPr lang="en-US" sz="1800" b="0" dirty="0" smtClean="0"/>
            <a:t>limiting </a:t>
          </a:r>
          <a:r>
            <a:rPr lang="en-US" sz="1800" b="0" dirty="0"/>
            <a:t>spread of fire and total fire damage</a:t>
          </a:r>
        </a:p>
      </dgm:t>
    </dgm:pt>
    <dgm:pt modelId="{394A75E9-5BBA-4B40-846A-AB4943E23EAB}" type="parTrans" cxnId="{BA140850-0F84-4360-A2E4-EF5E1E2A8C67}">
      <dgm:prSet/>
      <dgm:spPr/>
      <dgm:t>
        <a:bodyPr/>
        <a:lstStyle/>
        <a:p>
          <a:endParaRPr lang="en-US"/>
        </a:p>
      </dgm:t>
    </dgm:pt>
    <dgm:pt modelId="{7B1669A5-2F5C-473E-9223-07524D9C64D1}" type="sibTrans" cxnId="{BA140850-0F84-4360-A2E4-EF5E1E2A8C67}">
      <dgm:prSet/>
      <dgm:spPr/>
      <dgm:t>
        <a:bodyPr/>
        <a:lstStyle/>
        <a:p>
          <a:endParaRPr lang="en-US"/>
        </a:p>
      </dgm:t>
    </dgm:pt>
    <dgm:pt modelId="{00FEEEC4-A095-4A74-80A9-AD979EE59B19}">
      <dgm:prSet custT="1"/>
      <dgm:spPr/>
      <dgm:t>
        <a:bodyPr/>
        <a:lstStyle/>
        <a:p>
          <a:r>
            <a:rPr lang="en-US" sz="1800" b="0" dirty="0"/>
            <a:t>Differ from ordinary doors in construction, </a:t>
          </a:r>
          <a:r>
            <a:rPr lang="en-US" sz="1800" b="0" dirty="0" smtClean="0"/>
            <a:t>hardware</a:t>
          </a:r>
          <a:r>
            <a:rPr lang="en-US" sz="1800" b="0" dirty="0"/>
            <a:t>, </a:t>
          </a:r>
          <a:r>
            <a:rPr lang="en-US" sz="1800" b="0" dirty="0" smtClean="0"/>
            <a:t>and </a:t>
          </a:r>
          <a:r>
            <a:rPr lang="en-US" sz="1800" b="0" dirty="0"/>
            <a:t>extent to which they may be required to automatically close</a:t>
          </a:r>
        </a:p>
      </dgm:t>
    </dgm:pt>
    <dgm:pt modelId="{C340E45E-FB60-4B04-ADF3-DE4E3331E350}" type="parTrans" cxnId="{76EB2E05-E7E4-4A82-975F-DEE2D74C908B}">
      <dgm:prSet/>
      <dgm:spPr/>
      <dgm:t>
        <a:bodyPr/>
        <a:lstStyle/>
        <a:p>
          <a:endParaRPr lang="en-US"/>
        </a:p>
      </dgm:t>
    </dgm:pt>
    <dgm:pt modelId="{D6F4F7FD-0EE1-465E-B5D4-AA6F8DE2DDAB}" type="sibTrans" cxnId="{76EB2E05-E7E4-4A82-975F-DEE2D74C908B}">
      <dgm:prSet/>
      <dgm:spPr/>
      <dgm:t>
        <a:bodyPr/>
        <a:lstStyle/>
        <a:p>
          <a:endParaRPr lang="en-US"/>
        </a:p>
      </dgm:t>
    </dgm:pt>
    <dgm:pt modelId="{D8BE7764-A459-493B-8A6C-0AEDDBBDDD98}">
      <dgm:prSet custT="1"/>
      <dgm:spPr>
        <a:solidFill>
          <a:schemeClr val="accent6">
            <a:lumMod val="75000"/>
          </a:schemeClr>
        </a:solidFill>
      </dgm:spPr>
      <dgm:t>
        <a:bodyPr/>
        <a:lstStyle/>
        <a:p>
          <a:r>
            <a:rPr lang="en-US" sz="1800" b="0" dirty="0"/>
            <a:t>During normal daily operations, many fire doors may be held open; easy to open to allow for ordinary movement of building occupants</a:t>
          </a:r>
        </a:p>
      </dgm:t>
    </dgm:pt>
    <dgm:pt modelId="{014CBC8A-6634-4E0C-B663-C5F9E4AC9B1A}" type="parTrans" cxnId="{B42382BA-3249-42F1-95EA-DBD26EFF36E8}">
      <dgm:prSet/>
      <dgm:spPr/>
      <dgm:t>
        <a:bodyPr/>
        <a:lstStyle/>
        <a:p>
          <a:endParaRPr lang="en-US"/>
        </a:p>
      </dgm:t>
    </dgm:pt>
    <dgm:pt modelId="{2B7BA3E0-2AD1-4881-AE49-5FA813A90EEC}" type="sibTrans" cxnId="{B42382BA-3249-42F1-95EA-DBD26EFF36E8}">
      <dgm:prSet/>
      <dgm:spPr/>
      <dgm:t>
        <a:bodyPr/>
        <a:lstStyle/>
        <a:p>
          <a:endParaRPr lang="en-US"/>
        </a:p>
      </dgm:t>
    </dgm:pt>
    <dgm:pt modelId="{13F55BFE-1ADF-436C-9D8A-69853DE5534F}">
      <dgm:prSet custT="1"/>
      <dgm:spPr>
        <a:solidFill>
          <a:schemeClr val="accent6">
            <a:lumMod val="50000"/>
          </a:schemeClr>
        </a:solidFill>
      </dgm:spPr>
      <dgm:t>
        <a:bodyPr/>
        <a:lstStyle/>
        <a:p>
          <a:r>
            <a:rPr lang="en-US" sz="1800" b="0" dirty="0"/>
            <a:t>When a fire occurs, fire doors must be closed</a:t>
          </a:r>
        </a:p>
      </dgm:t>
    </dgm:pt>
    <dgm:pt modelId="{B94193C8-1435-485D-BA9A-C5AD6414303D}" type="parTrans" cxnId="{D59ABAD3-1A48-4A48-98AE-363EE8B8A3E4}">
      <dgm:prSet/>
      <dgm:spPr/>
      <dgm:t>
        <a:bodyPr/>
        <a:lstStyle/>
        <a:p>
          <a:endParaRPr lang="en-US"/>
        </a:p>
      </dgm:t>
    </dgm:pt>
    <dgm:pt modelId="{E5609B28-0534-4605-9EE1-69CAF165D245}" type="sibTrans" cxnId="{D59ABAD3-1A48-4A48-98AE-363EE8B8A3E4}">
      <dgm:prSet/>
      <dgm:spPr/>
      <dgm:t>
        <a:bodyPr/>
        <a:lstStyle/>
        <a:p>
          <a:endParaRPr lang="en-US"/>
        </a:p>
      </dgm:t>
    </dgm:pt>
    <dgm:pt modelId="{3DA96A5F-F8BA-4A48-8739-49F28AAF3576}" type="pres">
      <dgm:prSet presAssocID="{B9E45BDB-5C3F-40B6-AA51-106075879E01}" presName="linear" presStyleCnt="0">
        <dgm:presLayoutVars>
          <dgm:animLvl val="lvl"/>
          <dgm:resizeHandles val="exact"/>
        </dgm:presLayoutVars>
      </dgm:prSet>
      <dgm:spPr/>
      <dgm:t>
        <a:bodyPr/>
        <a:lstStyle/>
        <a:p>
          <a:endParaRPr lang="en-US"/>
        </a:p>
      </dgm:t>
    </dgm:pt>
    <dgm:pt modelId="{F78E5E7E-BBFE-4AE6-A41B-147D79519E7C}" type="pres">
      <dgm:prSet presAssocID="{7AE3CCCE-9601-4BB6-A908-2544A9B655E0}" presName="parentText" presStyleLbl="node1" presStyleIdx="0" presStyleCnt="5" custScaleY="85071">
        <dgm:presLayoutVars>
          <dgm:chMax val="0"/>
          <dgm:bulletEnabled val="1"/>
        </dgm:presLayoutVars>
      </dgm:prSet>
      <dgm:spPr/>
      <dgm:t>
        <a:bodyPr/>
        <a:lstStyle/>
        <a:p>
          <a:endParaRPr lang="en-US"/>
        </a:p>
      </dgm:t>
    </dgm:pt>
    <dgm:pt modelId="{BE66FBD8-6A80-4CF9-BFBE-6E74D3507D27}" type="pres">
      <dgm:prSet presAssocID="{E3E0BD2C-E567-4375-A132-012D42682AF2}" presName="spacer" presStyleCnt="0"/>
      <dgm:spPr/>
    </dgm:pt>
    <dgm:pt modelId="{3330D0EE-1961-4D07-9DD1-C9BD5150423D}" type="pres">
      <dgm:prSet presAssocID="{EAF9623D-69D3-4BF9-93D8-9E613EC473BD}" presName="parentText" presStyleLbl="node1" presStyleIdx="1" presStyleCnt="5" custScaleY="93322">
        <dgm:presLayoutVars>
          <dgm:chMax val="0"/>
          <dgm:bulletEnabled val="1"/>
        </dgm:presLayoutVars>
      </dgm:prSet>
      <dgm:spPr/>
      <dgm:t>
        <a:bodyPr/>
        <a:lstStyle/>
        <a:p>
          <a:endParaRPr lang="en-US"/>
        </a:p>
      </dgm:t>
    </dgm:pt>
    <dgm:pt modelId="{03230CA3-5133-4383-AF98-85EA426520BB}" type="pres">
      <dgm:prSet presAssocID="{7B1669A5-2F5C-473E-9223-07524D9C64D1}" presName="spacer" presStyleCnt="0"/>
      <dgm:spPr/>
    </dgm:pt>
    <dgm:pt modelId="{00509F43-4F77-4D64-A0D4-390D56714662}" type="pres">
      <dgm:prSet presAssocID="{00FEEEC4-A095-4A74-80A9-AD979EE59B19}" presName="parentText" presStyleLbl="node1" presStyleIdx="2" presStyleCnt="5" custScaleY="113804">
        <dgm:presLayoutVars>
          <dgm:chMax val="0"/>
          <dgm:bulletEnabled val="1"/>
        </dgm:presLayoutVars>
      </dgm:prSet>
      <dgm:spPr/>
      <dgm:t>
        <a:bodyPr/>
        <a:lstStyle/>
        <a:p>
          <a:endParaRPr lang="en-US"/>
        </a:p>
      </dgm:t>
    </dgm:pt>
    <dgm:pt modelId="{867D2F2D-F0C0-4695-A63C-76AA7FDEC101}" type="pres">
      <dgm:prSet presAssocID="{D6F4F7FD-0EE1-465E-B5D4-AA6F8DE2DDAB}" presName="spacer" presStyleCnt="0"/>
      <dgm:spPr/>
    </dgm:pt>
    <dgm:pt modelId="{4413C6A4-0084-437D-A469-49D9536FE4B8}" type="pres">
      <dgm:prSet presAssocID="{D8BE7764-A459-493B-8A6C-0AEDDBBDDD98}" presName="parentText" presStyleLbl="node1" presStyleIdx="3" presStyleCnt="5">
        <dgm:presLayoutVars>
          <dgm:chMax val="0"/>
          <dgm:bulletEnabled val="1"/>
        </dgm:presLayoutVars>
      </dgm:prSet>
      <dgm:spPr/>
      <dgm:t>
        <a:bodyPr/>
        <a:lstStyle/>
        <a:p>
          <a:endParaRPr lang="en-US"/>
        </a:p>
      </dgm:t>
    </dgm:pt>
    <dgm:pt modelId="{93985939-936F-440F-B399-CE7893E507E8}" type="pres">
      <dgm:prSet presAssocID="{2B7BA3E0-2AD1-4881-AE49-5FA813A90EEC}" presName="spacer" presStyleCnt="0"/>
      <dgm:spPr/>
    </dgm:pt>
    <dgm:pt modelId="{872987D3-F7B8-436B-A2C4-457CB9C3D518}" type="pres">
      <dgm:prSet presAssocID="{13F55BFE-1ADF-436C-9D8A-69853DE5534F}" presName="parentText" presStyleLbl="node1" presStyleIdx="4" presStyleCnt="5" custScaleY="67247">
        <dgm:presLayoutVars>
          <dgm:chMax val="0"/>
          <dgm:bulletEnabled val="1"/>
        </dgm:presLayoutVars>
      </dgm:prSet>
      <dgm:spPr/>
      <dgm:t>
        <a:bodyPr/>
        <a:lstStyle/>
        <a:p>
          <a:endParaRPr lang="en-US"/>
        </a:p>
      </dgm:t>
    </dgm:pt>
  </dgm:ptLst>
  <dgm:cxnLst>
    <dgm:cxn modelId="{B42382BA-3249-42F1-95EA-DBD26EFF36E8}" srcId="{B9E45BDB-5C3F-40B6-AA51-106075879E01}" destId="{D8BE7764-A459-493B-8A6C-0AEDDBBDDD98}" srcOrd="3" destOrd="0" parTransId="{014CBC8A-6634-4E0C-B663-C5F9E4AC9B1A}" sibTransId="{2B7BA3E0-2AD1-4881-AE49-5FA813A90EEC}"/>
    <dgm:cxn modelId="{AC825329-01EC-4CE0-9B43-1CF33DE56DD0}" type="presOf" srcId="{D8BE7764-A459-493B-8A6C-0AEDDBBDDD98}" destId="{4413C6A4-0084-437D-A469-49D9536FE4B8}" srcOrd="0" destOrd="0" presId="urn:microsoft.com/office/officeart/2005/8/layout/vList2"/>
    <dgm:cxn modelId="{3F2136EB-2116-4E4F-8336-066CB972248C}" srcId="{B9E45BDB-5C3F-40B6-AA51-106075879E01}" destId="{7AE3CCCE-9601-4BB6-A908-2544A9B655E0}" srcOrd="0" destOrd="0" parTransId="{57F12F07-DFE8-4353-9D8C-066579F4B2FF}" sibTransId="{E3E0BD2C-E567-4375-A132-012D42682AF2}"/>
    <dgm:cxn modelId="{DB87085C-E582-41D9-84A9-33BEC756FFC4}" type="presOf" srcId="{00FEEEC4-A095-4A74-80A9-AD979EE59B19}" destId="{00509F43-4F77-4D64-A0D4-390D56714662}" srcOrd="0" destOrd="0" presId="urn:microsoft.com/office/officeart/2005/8/layout/vList2"/>
    <dgm:cxn modelId="{EEC9DCEB-AAB8-4D5A-AE25-93CA4D8FD83F}" type="presOf" srcId="{B9E45BDB-5C3F-40B6-AA51-106075879E01}" destId="{3DA96A5F-F8BA-4A48-8739-49F28AAF3576}" srcOrd="0" destOrd="0" presId="urn:microsoft.com/office/officeart/2005/8/layout/vList2"/>
    <dgm:cxn modelId="{98C59D7D-C6EF-4264-98AF-3796350E4895}" type="presOf" srcId="{EAF9623D-69D3-4BF9-93D8-9E613EC473BD}" destId="{3330D0EE-1961-4D07-9DD1-C9BD5150423D}" srcOrd="0" destOrd="0" presId="urn:microsoft.com/office/officeart/2005/8/layout/vList2"/>
    <dgm:cxn modelId="{8A6A956A-A3CE-45E8-BA96-8742E4665F11}" type="presOf" srcId="{13F55BFE-1ADF-436C-9D8A-69853DE5534F}" destId="{872987D3-F7B8-436B-A2C4-457CB9C3D518}" srcOrd="0" destOrd="0" presId="urn:microsoft.com/office/officeart/2005/8/layout/vList2"/>
    <dgm:cxn modelId="{BA140850-0F84-4360-A2E4-EF5E1E2A8C67}" srcId="{B9E45BDB-5C3F-40B6-AA51-106075879E01}" destId="{EAF9623D-69D3-4BF9-93D8-9E613EC473BD}" srcOrd="1" destOrd="0" parTransId="{394A75E9-5BBA-4B40-846A-AB4943E23EAB}" sibTransId="{7B1669A5-2F5C-473E-9223-07524D9C64D1}"/>
    <dgm:cxn modelId="{C5738EE6-1819-4E30-B5B6-0938BC42469B}" type="presOf" srcId="{7AE3CCCE-9601-4BB6-A908-2544A9B655E0}" destId="{F78E5E7E-BBFE-4AE6-A41B-147D79519E7C}" srcOrd="0" destOrd="0" presId="urn:microsoft.com/office/officeart/2005/8/layout/vList2"/>
    <dgm:cxn modelId="{76EB2E05-E7E4-4A82-975F-DEE2D74C908B}" srcId="{B9E45BDB-5C3F-40B6-AA51-106075879E01}" destId="{00FEEEC4-A095-4A74-80A9-AD979EE59B19}" srcOrd="2" destOrd="0" parTransId="{C340E45E-FB60-4B04-ADF3-DE4E3331E350}" sibTransId="{D6F4F7FD-0EE1-465E-B5D4-AA6F8DE2DDAB}"/>
    <dgm:cxn modelId="{D59ABAD3-1A48-4A48-98AE-363EE8B8A3E4}" srcId="{B9E45BDB-5C3F-40B6-AA51-106075879E01}" destId="{13F55BFE-1ADF-436C-9D8A-69853DE5534F}" srcOrd="4" destOrd="0" parTransId="{B94193C8-1435-485D-BA9A-C5AD6414303D}" sibTransId="{E5609B28-0534-4605-9EE1-69CAF165D245}"/>
    <dgm:cxn modelId="{2A79F1A7-48B3-4D3D-A2C2-37AE069385A9}" type="presParOf" srcId="{3DA96A5F-F8BA-4A48-8739-49F28AAF3576}" destId="{F78E5E7E-BBFE-4AE6-A41B-147D79519E7C}" srcOrd="0" destOrd="0" presId="urn:microsoft.com/office/officeart/2005/8/layout/vList2"/>
    <dgm:cxn modelId="{5CBD3172-51B1-42F3-ABB1-9BAC5EFF59F9}" type="presParOf" srcId="{3DA96A5F-F8BA-4A48-8739-49F28AAF3576}" destId="{BE66FBD8-6A80-4CF9-BFBE-6E74D3507D27}" srcOrd="1" destOrd="0" presId="urn:microsoft.com/office/officeart/2005/8/layout/vList2"/>
    <dgm:cxn modelId="{AB2AAAD8-0CBB-47B6-98A2-7A85C0922C50}" type="presParOf" srcId="{3DA96A5F-F8BA-4A48-8739-49F28AAF3576}" destId="{3330D0EE-1961-4D07-9DD1-C9BD5150423D}" srcOrd="2" destOrd="0" presId="urn:microsoft.com/office/officeart/2005/8/layout/vList2"/>
    <dgm:cxn modelId="{91E48AC7-4E65-45F4-A3F9-59C0D14437C6}" type="presParOf" srcId="{3DA96A5F-F8BA-4A48-8739-49F28AAF3576}" destId="{03230CA3-5133-4383-AF98-85EA426520BB}" srcOrd="3" destOrd="0" presId="urn:microsoft.com/office/officeart/2005/8/layout/vList2"/>
    <dgm:cxn modelId="{2306B868-B4FD-485E-9862-F9B6FB36F216}" type="presParOf" srcId="{3DA96A5F-F8BA-4A48-8739-49F28AAF3576}" destId="{00509F43-4F77-4D64-A0D4-390D56714662}" srcOrd="4" destOrd="0" presId="urn:microsoft.com/office/officeart/2005/8/layout/vList2"/>
    <dgm:cxn modelId="{5DD1659B-F22B-4195-A3A2-EF4571FE846D}" type="presParOf" srcId="{3DA96A5F-F8BA-4A48-8739-49F28AAF3576}" destId="{867D2F2D-F0C0-4695-A63C-76AA7FDEC101}" srcOrd="5" destOrd="0" presId="urn:microsoft.com/office/officeart/2005/8/layout/vList2"/>
    <dgm:cxn modelId="{1CBE4DB2-272C-42FE-9717-431500965527}" type="presParOf" srcId="{3DA96A5F-F8BA-4A48-8739-49F28AAF3576}" destId="{4413C6A4-0084-437D-A469-49D9536FE4B8}" srcOrd="6" destOrd="0" presId="urn:microsoft.com/office/officeart/2005/8/layout/vList2"/>
    <dgm:cxn modelId="{FD3F4B0B-2888-44AC-826F-F01943842367}" type="presParOf" srcId="{3DA96A5F-F8BA-4A48-8739-49F28AAF3576}" destId="{93985939-936F-440F-B399-CE7893E507E8}" srcOrd="7" destOrd="0" presId="urn:microsoft.com/office/officeart/2005/8/layout/vList2"/>
    <dgm:cxn modelId="{2657A897-17D2-4384-B5D0-EC4C8DA5E84B}" type="presParOf" srcId="{3DA96A5F-F8BA-4A48-8739-49F28AAF3576}" destId="{872987D3-F7B8-436B-A2C4-457CB9C3D51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157472-8A39-4D68-A388-2775B9AE4A5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26C067A-F9DF-4DAB-A070-C58CF443081A}">
      <dgm:prSet phldrT="[Text]" custT="1"/>
      <dgm:spPr/>
      <dgm:t>
        <a:bodyPr/>
        <a:lstStyle/>
        <a:p>
          <a:r>
            <a:rPr lang="x-none" sz="2000" b="0" u="none" dirty="0"/>
            <a:t>An automatic door is normally held open and closes when an operating device is activated</a:t>
          </a:r>
          <a:endParaRPr lang="en-US" sz="2000" b="0" dirty="0"/>
        </a:p>
      </dgm:t>
    </dgm:pt>
    <dgm:pt modelId="{1099DAE6-F79D-4028-9442-698074A35185}" type="parTrans" cxnId="{84D951B1-F40C-4A7B-A8BA-FD17C5DAAAA5}">
      <dgm:prSet/>
      <dgm:spPr/>
      <dgm:t>
        <a:bodyPr/>
        <a:lstStyle/>
        <a:p>
          <a:endParaRPr lang="en-US"/>
        </a:p>
      </dgm:t>
    </dgm:pt>
    <dgm:pt modelId="{0AC251E3-6BFC-4CD1-86F2-76DD9B096AAF}" type="sibTrans" cxnId="{84D951B1-F40C-4A7B-A8BA-FD17C5DAAAA5}">
      <dgm:prSet/>
      <dgm:spPr/>
      <dgm:t>
        <a:bodyPr/>
        <a:lstStyle/>
        <a:p>
          <a:endParaRPr lang="en-US"/>
        </a:p>
      </dgm:t>
    </dgm:pt>
    <dgm:pt modelId="{4D7D5A9F-760C-4D26-8C24-368CAFC434E5}">
      <dgm:prSet custT="1"/>
      <dgm:spPr>
        <a:solidFill>
          <a:schemeClr val="accent6">
            <a:lumMod val="50000"/>
          </a:schemeClr>
        </a:solidFill>
      </dgm:spPr>
      <dgm:t>
        <a:bodyPr/>
        <a:lstStyle/>
        <a:p>
          <a:r>
            <a:rPr lang="en-US" sz="2000" b="0" dirty="0"/>
            <a:t>In order to activate the closing device and shut a fire door, a detection device must be installed</a:t>
          </a:r>
        </a:p>
      </dgm:t>
    </dgm:pt>
    <dgm:pt modelId="{ED14B38F-84C8-40F2-BEE6-585C52CB763F}" type="parTrans" cxnId="{FB688DC8-081A-4F14-A898-EBCA742A78DC}">
      <dgm:prSet/>
      <dgm:spPr/>
      <dgm:t>
        <a:bodyPr/>
        <a:lstStyle/>
        <a:p>
          <a:endParaRPr lang="en-US"/>
        </a:p>
      </dgm:t>
    </dgm:pt>
    <dgm:pt modelId="{F56450CF-0EEE-40FC-9BB4-2FA8979F3C3E}" type="sibTrans" cxnId="{FB688DC8-081A-4F14-A898-EBCA742A78DC}">
      <dgm:prSet/>
      <dgm:spPr/>
      <dgm:t>
        <a:bodyPr/>
        <a:lstStyle/>
        <a:p>
          <a:endParaRPr lang="en-US"/>
        </a:p>
      </dgm:t>
    </dgm:pt>
    <dgm:pt modelId="{8BF816D5-B529-4DB3-AF7D-F9E6183A5446}" type="pres">
      <dgm:prSet presAssocID="{70157472-8A39-4D68-A388-2775B9AE4A54}" presName="linear" presStyleCnt="0">
        <dgm:presLayoutVars>
          <dgm:animLvl val="lvl"/>
          <dgm:resizeHandles val="exact"/>
        </dgm:presLayoutVars>
      </dgm:prSet>
      <dgm:spPr/>
      <dgm:t>
        <a:bodyPr/>
        <a:lstStyle/>
        <a:p>
          <a:endParaRPr lang="en-US"/>
        </a:p>
      </dgm:t>
    </dgm:pt>
    <dgm:pt modelId="{F4DACB24-DE8B-4700-870C-03537D91E0C6}" type="pres">
      <dgm:prSet presAssocID="{E26C067A-F9DF-4DAB-A070-C58CF443081A}" presName="parentText" presStyleLbl="node1" presStyleIdx="0" presStyleCnt="2">
        <dgm:presLayoutVars>
          <dgm:chMax val="0"/>
          <dgm:bulletEnabled val="1"/>
        </dgm:presLayoutVars>
      </dgm:prSet>
      <dgm:spPr/>
      <dgm:t>
        <a:bodyPr/>
        <a:lstStyle/>
        <a:p>
          <a:endParaRPr lang="en-US"/>
        </a:p>
      </dgm:t>
    </dgm:pt>
    <dgm:pt modelId="{2CA7E8FB-6C0F-487F-A715-C59CE142BCC1}" type="pres">
      <dgm:prSet presAssocID="{0AC251E3-6BFC-4CD1-86F2-76DD9B096AAF}" presName="spacer" presStyleCnt="0"/>
      <dgm:spPr/>
    </dgm:pt>
    <dgm:pt modelId="{18FBD04C-9094-4B17-8907-3241072124C4}" type="pres">
      <dgm:prSet presAssocID="{4D7D5A9F-760C-4D26-8C24-368CAFC434E5}" presName="parentText" presStyleLbl="node1" presStyleIdx="1" presStyleCnt="2">
        <dgm:presLayoutVars>
          <dgm:chMax val="0"/>
          <dgm:bulletEnabled val="1"/>
        </dgm:presLayoutVars>
      </dgm:prSet>
      <dgm:spPr/>
      <dgm:t>
        <a:bodyPr/>
        <a:lstStyle/>
        <a:p>
          <a:endParaRPr lang="en-US"/>
        </a:p>
      </dgm:t>
    </dgm:pt>
  </dgm:ptLst>
  <dgm:cxnLst>
    <dgm:cxn modelId="{34AD8079-7BFE-4FC6-A3F5-757108243163}" type="presOf" srcId="{4D7D5A9F-760C-4D26-8C24-368CAFC434E5}" destId="{18FBD04C-9094-4B17-8907-3241072124C4}" srcOrd="0" destOrd="0" presId="urn:microsoft.com/office/officeart/2005/8/layout/vList2"/>
    <dgm:cxn modelId="{84D951B1-F40C-4A7B-A8BA-FD17C5DAAAA5}" srcId="{70157472-8A39-4D68-A388-2775B9AE4A54}" destId="{E26C067A-F9DF-4DAB-A070-C58CF443081A}" srcOrd="0" destOrd="0" parTransId="{1099DAE6-F79D-4028-9442-698074A35185}" sibTransId="{0AC251E3-6BFC-4CD1-86F2-76DD9B096AAF}"/>
    <dgm:cxn modelId="{1306C62A-D314-4AF1-A418-AF5FE33A0D0F}" type="presOf" srcId="{E26C067A-F9DF-4DAB-A070-C58CF443081A}" destId="{F4DACB24-DE8B-4700-870C-03537D91E0C6}" srcOrd="0" destOrd="0" presId="urn:microsoft.com/office/officeart/2005/8/layout/vList2"/>
    <dgm:cxn modelId="{4B13F88B-649E-469F-B3DC-66A0FD1E9710}" type="presOf" srcId="{70157472-8A39-4D68-A388-2775B9AE4A54}" destId="{8BF816D5-B529-4DB3-AF7D-F9E6183A5446}" srcOrd="0" destOrd="0" presId="urn:microsoft.com/office/officeart/2005/8/layout/vList2"/>
    <dgm:cxn modelId="{FB688DC8-081A-4F14-A898-EBCA742A78DC}" srcId="{70157472-8A39-4D68-A388-2775B9AE4A54}" destId="{4D7D5A9F-760C-4D26-8C24-368CAFC434E5}" srcOrd="1" destOrd="0" parTransId="{ED14B38F-84C8-40F2-BEE6-585C52CB763F}" sibTransId="{F56450CF-0EEE-40FC-9BB4-2FA8979F3C3E}"/>
    <dgm:cxn modelId="{358A77DD-979C-4C66-BA51-7B1B21098912}" type="presParOf" srcId="{8BF816D5-B529-4DB3-AF7D-F9E6183A5446}" destId="{F4DACB24-DE8B-4700-870C-03537D91E0C6}" srcOrd="0" destOrd="0" presId="urn:microsoft.com/office/officeart/2005/8/layout/vList2"/>
    <dgm:cxn modelId="{D20E679D-1453-4151-B2A3-87C507665002}" type="presParOf" srcId="{8BF816D5-B529-4DB3-AF7D-F9E6183A5446}" destId="{2CA7E8FB-6C0F-487F-A715-C59CE142BCC1}" srcOrd="1" destOrd="0" presId="urn:microsoft.com/office/officeart/2005/8/layout/vList2"/>
    <dgm:cxn modelId="{C325BF55-EE32-45D9-97B3-4663264E93DA}" type="presParOf" srcId="{8BF816D5-B529-4DB3-AF7D-F9E6183A5446}" destId="{18FBD04C-9094-4B17-8907-3241072124C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0157472-8A39-4D68-A388-2775B9AE4A5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26C067A-F9DF-4DAB-A070-C58CF443081A}">
      <dgm:prSet phldrT="[Text]" custT="1"/>
      <dgm:spPr/>
      <dgm:t>
        <a:bodyPr/>
        <a:lstStyle/>
        <a:p>
          <a:r>
            <a:rPr lang="en-US" sz="2000" b="0" u="none" dirty="0"/>
            <a:t>Characteristics</a:t>
          </a:r>
          <a:endParaRPr lang="en-US" sz="2000" b="0" dirty="0"/>
        </a:p>
      </dgm:t>
    </dgm:pt>
    <dgm:pt modelId="{1099DAE6-F79D-4028-9442-698074A35185}" type="parTrans" cxnId="{84D951B1-F40C-4A7B-A8BA-FD17C5DAAAA5}">
      <dgm:prSet/>
      <dgm:spPr/>
      <dgm:t>
        <a:bodyPr/>
        <a:lstStyle/>
        <a:p>
          <a:endParaRPr lang="en-US"/>
        </a:p>
      </dgm:t>
    </dgm:pt>
    <dgm:pt modelId="{0AC251E3-6BFC-4CD1-86F2-76DD9B096AAF}" type="sibTrans" cxnId="{84D951B1-F40C-4A7B-A8BA-FD17C5DAAAA5}">
      <dgm:prSet/>
      <dgm:spPr/>
      <dgm:t>
        <a:bodyPr/>
        <a:lstStyle/>
        <a:p>
          <a:endParaRPr lang="en-US"/>
        </a:p>
      </dgm:t>
    </dgm:pt>
    <dgm:pt modelId="{E1B15E09-30E4-417D-B103-D5766CA8EABD}">
      <dgm:prSet custT="1"/>
      <dgm:spPr/>
      <dgm:t>
        <a:bodyPr/>
        <a:lstStyle/>
        <a:p>
          <a:r>
            <a:rPr lang="en-US" sz="1800" b="0" dirty="0"/>
            <a:t>Relatively rugged</a:t>
          </a:r>
        </a:p>
      </dgm:t>
    </dgm:pt>
    <dgm:pt modelId="{4246EDFB-A606-4F6A-A0D7-70E8A18E1820}" type="parTrans" cxnId="{958EA087-03B4-4A7E-9900-F498260540E5}">
      <dgm:prSet/>
      <dgm:spPr/>
      <dgm:t>
        <a:bodyPr/>
        <a:lstStyle/>
        <a:p>
          <a:endParaRPr lang="en-US"/>
        </a:p>
      </dgm:t>
    </dgm:pt>
    <dgm:pt modelId="{8B470C83-A1B9-4E87-9750-23A4F14880EA}" type="sibTrans" cxnId="{958EA087-03B4-4A7E-9900-F498260540E5}">
      <dgm:prSet/>
      <dgm:spPr/>
      <dgm:t>
        <a:bodyPr/>
        <a:lstStyle/>
        <a:p>
          <a:endParaRPr lang="en-US"/>
        </a:p>
      </dgm:t>
    </dgm:pt>
    <dgm:pt modelId="{3E3C67EB-B529-46A9-98E7-29A3E43917EA}">
      <dgm:prSet custT="1"/>
      <dgm:spPr/>
      <dgm:t>
        <a:bodyPr/>
        <a:lstStyle/>
        <a:p>
          <a:r>
            <a:rPr lang="en-US" sz="1800" b="0" dirty="0"/>
            <a:t>Easy to maintain</a:t>
          </a:r>
        </a:p>
      </dgm:t>
    </dgm:pt>
    <dgm:pt modelId="{5D9C4251-4717-4C44-93ED-C204794D2F93}" type="parTrans" cxnId="{8EC0071D-8F55-489D-88B1-CA3EBB60D1DE}">
      <dgm:prSet/>
      <dgm:spPr/>
      <dgm:t>
        <a:bodyPr/>
        <a:lstStyle/>
        <a:p>
          <a:endParaRPr lang="en-US"/>
        </a:p>
      </dgm:t>
    </dgm:pt>
    <dgm:pt modelId="{C05498F5-1321-4373-B58E-235EB6E5F641}" type="sibTrans" cxnId="{8EC0071D-8F55-489D-88B1-CA3EBB60D1DE}">
      <dgm:prSet/>
      <dgm:spPr/>
      <dgm:t>
        <a:bodyPr/>
        <a:lstStyle/>
        <a:p>
          <a:endParaRPr lang="en-US"/>
        </a:p>
      </dgm:t>
    </dgm:pt>
    <dgm:pt modelId="{1750A246-3DF3-41B2-BD9E-E61CB48A315A}">
      <dgm:prSet custT="1"/>
      <dgm:spPr>
        <a:solidFill>
          <a:schemeClr val="accent6">
            <a:lumMod val="50000"/>
          </a:schemeClr>
        </a:solidFill>
      </dgm:spPr>
      <dgm:t>
        <a:bodyPr/>
        <a:lstStyle/>
        <a:p>
          <a:r>
            <a:rPr lang="en-US" sz="2000" b="0" dirty="0"/>
            <a:t>Disadvantages</a:t>
          </a:r>
        </a:p>
      </dgm:t>
    </dgm:pt>
    <dgm:pt modelId="{71F8C42F-FDC5-46DE-A5FA-BF930AAEC861}" type="parTrans" cxnId="{FEE8986C-08A8-4641-8E80-3A042B0AEB7D}">
      <dgm:prSet/>
      <dgm:spPr/>
      <dgm:t>
        <a:bodyPr/>
        <a:lstStyle/>
        <a:p>
          <a:endParaRPr lang="en-US"/>
        </a:p>
      </dgm:t>
    </dgm:pt>
    <dgm:pt modelId="{0D0EC673-29BF-4AD2-997D-72E413C8CB2B}" type="sibTrans" cxnId="{FEE8986C-08A8-4641-8E80-3A042B0AEB7D}">
      <dgm:prSet/>
      <dgm:spPr/>
      <dgm:t>
        <a:bodyPr/>
        <a:lstStyle/>
        <a:p>
          <a:endParaRPr lang="en-US"/>
        </a:p>
      </dgm:t>
    </dgm:pt>
    <dgm:pt modelId="{05E55B11-07EC-49F3-A185-383A470ACF31}">
      <dgm:prSet phldrT="[Text]" custT="1"/>
      <dgm:spPr/>
      <dgm:t>
        <a:bodyPr/>
        <a:lstStyle/>
        <a:p>
          <a:r>
            <a:rPr lang="en-US" sz="1800" b="0" u="none" dirty="0"/>
            <a:t>O</a:t>
          </a:r>
          <a:r>
            <a:rPr lang="x-none" sz="1800" b="0" u="none" dirty="0"/>
            <a:t>ldest and simplest detection device</a:t>
          </a:r>
          <a:endParaRPr lang="en-US" sz="1800" b="0" dirty="0"/>
        </a:p>
      </dgm:t>
    </dgm:pt>
    <dgm:pt modelId="{DC6156CC-783A-4BB2-AC41-45B1E5CCC3DC}" type="parTrans" cxnId="{53951DE0-5A34-466A-8802-C6C65C4FDDB3}">
      <dgm:prSet/>
      <dgm:spPr/>
      <dgm:t>
        <a:bodyPr/>
        <a:lstStyle/>
        <a:p>
          <a:endParaRPr lang="en-US"/>
        </a:p>
      </dgm:t>
    </dgm:pt>
    <dgm:pt modelId="{80C2F85C-72F9-485F-A27C-377D526BF4C6}" type="sibTrans" cxnId="{53951DE0-5A34-466A-8802-C6C65C4FDDB3}">
      <dgm:prSet/>
      <dgm:spPr/>
      <dgm:t>
        <a:bodyPr/>
        <a:lstStyle/>
        <a:p>
          <a:endParaRPr lang="en-US"/>
        </a:p>
      </dgm:t>
    </dgm:pt>
    <dgm:pt modelId="{30E0C833-F11D-40B4-BCE5-E7F9E993FA28}">
      <dgm:prSet phldrT="[Text]" custT="1"/>
      <dgm:spPr/>
      <dgm:t>
        <a:bodyPr/>
        <a:lstStyle/>
        <a:p>
          <a:r>
            <a:rPr lang="en-US" sz="1800" b="0" u="none" dirty="0"/>
            <a:t>D</a:t>
          </a:r>
          <a:r>
            <a:rPr lang="x-none" sz="1800" b="0" u="none" dirty="0"/>
            <a:t>etects the heat from an approaching fire and melts, allowing the door to close</a:t>
          </a:r>
          <a:endParaRPr lang="en-US" sz="1800" b="0" dirty="0"/>
        </a:p>
      </dgm:t>
    </dgm:pt>
    <dgm:pt modelId="{2FDBDC3E-FF2B-4662-A7B3-4AF850961D08}" type="parTrans" cxnId="{05CF0253-EBE3-411B-AF6E-38544A59D393}">
      <dgm:prSet/>
      <dgm:spPr/>
      <dgm:t>
        <a:bodyPr/>
        <a:lstStyle/>
        <a:p>
          <a:endParaRPr lang="en-US"/>
        </a:p>
      </dgm:t>
    </dgm:pt>
    <dgm:pt modelId="{12A6129A-6F4F-4D3B-BC4E-4133C5E9BBB3}" type="sibTrans" cxnId="{05CF0253-EBE3-411B-AF6E-38544A59D393}">
      <dgm:prSet/>
      <dgm:spPr/>
      <dgm:t>
        <a:bodyPr/>
        <a:lstStyle/>
        <a:p>
          <a:endParaRPr lang="en-US"/>
        </a:p>
      </dgm:t>
    </dgm:pt>
    <dgm:pt modelId="{CC465E05-7F0C-4409-B43E-35FD004E7207}">
      <dgm:prSet phldrT="[Text]" custT="1"/>
      <dgm:spPr/>
      <dgm:t>
        <a:bodyPr/>
        <a:lstStyle/>
        <a:p>
          <a:r>
            <a:rPr lang="en-US" sz="2000" b="0" u="none" dirty="0"/>
            <a:t>Advantages</a:t>
          </a:r>
          <a:endParaRPr lang="en-US" sz="2000" b="0" dirty="0"/>
        </a:p>
      </dgm:t>
    </dgm:pt>
    <dgm:pt modelId="{B7988E03-65D2-4123-9AA8-A13EDA1E7F50}" type="parTrans" cxnId="{A51A040C-3947-4851-B000-65771AEFEB95}">
      <dgm:prSet/>
      <dgm:spPr/>
      <dgm:t>
        <a:bodyPr/>
        <a:lstStyle/>
        <a:p>
          <a:endParaRPr lang="en-US"/>
        </a:p>
      </dgm:t>
    </dgm:pt>
    <dgm:pt modelId="{DAE28A4C-B77D-4528-8FB8-C3366210CD46}" type="sibTrans" cxnId="{A51A040C-3947-4851-B000-65771AEFEB95}">
      <dgm:prSet/>
      <dgm:spPr/>
      <dgm:t>
        <a:bodyPr/>
        <a:lstStyle/>
        <a:p>
          <a:endParaRPr lang="en-US"/>
        </a:p>
      </dgm:t>
    </dgm:pt>
    <dgm:pt modelId="{A45B66A7-A105-403E-89E6-D69CBCC9F08D}">
      <dgm:prSet phldrT="[Text]" custT="1"/>
      <dgm:spPr/>
      <dgm:t>
        <a:bodyPr/>
        <a:lstStyle/>
        <a:p>
          <a:r>
            <a:rPr lang="en-US" sz="1800" b="0" dirty="0"/>
            <a:t>Inexpensive</a:t>
          </a:r>
        </a:p>
      </dgm:t>
    </dgm:pt>
    <dgm:pt modelId="{44EE8A87-A5A4-4AF3-B443-8D5B99F832A8}" type="parTrans" cxnId="{977466A2-D4BA-4FAC-8DEF-16CFA01AB040}">
      <dgm:prSet/>
      <dgm:spPr/>
      <dgm:t>
        <a:bodyPr/>
        <a:lstStyle/>
        <a:p>
          <a:endParaRPr lang="en-US"/>
        </a:p>
      </dgm:t>
    </dgm:pt>
    <dgm:pt modelId="{EEC95546-0E48-4BB6-9933-0277111A75AC}" type="sibTrans" cxnId="{977466A2-D4BA-4FAC-8DEF-16CFA01AB040}">
      <dgm:prSet/>
      <dgm:spPr/>
      <dgm:t>
        <a:bodyPr/>
        <a:lstStyle/>
        <a:p>
          <a:endParaRPr lang="en-US"/>
        </a:p>
      </dgm:t>
    </dgm:pt>
    <dgm:pt modelId="{AB945D5F-B0AB-4F47-983B-E1C7DC483DDC}">
      <dgm:prSet custT="1"/>
      <dgm:spPr/>
      <dgm:t>
        <a:bodyPr/>
        <a:lstStyle/>
        <a:p>
          <a:r>
            <a:rPr lang="en-US" sz="1800" b="0" dirty="0"/>
            <a:t>Slower to operate than detection devices that react to smoke or temperature rise</a:t>
          </a:r>
        </a:p>
      </dgm:t>
    </dgm:pt>
    <dgm:pt modelId="{23B3334F-D01C-4523-B954-552D90A2348D}" type="parTrans" cxnId="{7D6A359C-6ACB-464C-9633-3090E5983802}">
      <dgm:prSet/>
      <dgm:spPr/>
      <dgm:t>
        <a:bodyPr/>
        <a:lstStyle/>
        <a:p>
          <a:endParaRPr lang="en-US"/>
        </a:p>
      </dgm:t>
    </dgm:pt>
    <dgm:pt modelId="{CA5633C4-AEE4-43C0-8C1D-A64FBD48CC1C}" type="sibTrans" cxnId="{7D6A359C-6ACB-464C-9633-3090E5983802}">
      <dgm:prSet/>
      <dgm:spPr/>
      <dgm:t>
        <a:bodyPr/>
        <a:lstStyle/>
        <a:p>
          <a:endParaRPr lang="en-US"/>
        </a:p>
      </dgm:t>
    </dgm:pt>
    <dgm:pt modelId="{45A3C103-46A1-461C-9A75-FE760C4A9E3D}" type="pres">
      <dgm:prSet presAssocID="{70157472-8A39-4D68-A388-2775B9AE4A54}" presName="linear" presStyleCnt="0">
        <dgm:presLayoutVars>
          <dgm:dir/>
          <dgm:animLvl val="lvl"/>
          <dgm:resizeHandles val="exact"/>
        </dgm:presLayoutVars>
      </dgm:prSet>
      <dgm:spPr/>
      <dgm:t>
        <a:bodyPr/>
        <a:lstStyle/>
        <a:p>
          <a:endParaRPr lang="en-US"/>
        </a:p>
      </dgm:t>
    </dgm:pt>
    <dgm:pt modelId="{F00E9B62-26BA-4EFC-9D27-78EA11C03BE9}" type="pres">
      <dgm:prSet presAssocID="{E26C067A-F9DF-4DAB-A070-C58CF443081A}" presName="parentLin" presStyleCnt="0"/>
      <dgm:spPr/>
    </dgm:pt>
    <dgm:pt modelId="{0393DE38-D2EF-4678-8A4F-8529D324150F}" type="pres">
      <dgm:prSet presAssocID="{E26C067A-F9DF-4DAB-A070-C58CF443081A}" presName="parentLeftMargin" presStyleLbl="node1" presStyleIdx="0" presStyleCnt="3"/>
      <dgm:spPr/>
      <dgm:t>
        <a:bodyPr/>
        <a:lstStyle/>
        <a:p>
          <a:endParaRPr lang="en-US"/>
        </a:p>
      </dgm:t>
    </dgm:pt>
    <dgm:pt modelId="{C6CE6772-73BF-4905-B585-01A7F8B3A10C}" type="pres">
      <dgm:prSet presAssocID="{E26C067A-F9DF-4DAB-A070-C58CF443081A}" presName="parentText" presStyleLbl="node1" presStyleIdx="0" presStyleCnt="3">
        <dgm:presLayoutVars>
          <dgm:chMax val="0"/>
          <dgm:bulletEnabled val="1"/>
        </dgm:presLayoutVars>
      </dgm:prSet>
      <dgm:spPr/>
      <dgm:t>
        <a:bodyPr/>
        <a:lstStyle/>
        <a:p>
          <a:endParaRPr lang="en-US"/>
        </a:p>
      </dgm:t>
    </dgm:pt>
    <dgm:pt modelId="{90E68B3D-60AA-4ECF-9969-63DC6107F3FE}" type="pres">
      <dgm:prSet presAssocID="{E26C067A-F9DF-4DAB-A070-C58CF443081A}" presName="negativeSpace" presStyleCnt="0"/>
      <dgm:spPr/>
    </dgm:pt>
    <dgm:pt modelId="{E05518B0-3600-4207-B2F8-9EE1BC202C3A}" type="pres">
      <dgm:prSet presAssocID="{E26C067A-F9DF-4DAB-A070-C58CF443081A}" presName="childText" presStyleLbl="conFgAcc1" presStyleIdx="0" presStyleCnt="3">
        <dgm:presLayoutVars>
          <dgm:bulletEnabled val="1"/>
        </dgm:presLayoutVars>
      </dgm:prSet>
      <dgm:spPr/>
      <dgm:t>
        <a:bodyPr/>
        <a:lstStyle/>
        <a:p>
          <a:endParaRPr lang="en-US"/>
        </a:p>
      </dgm:t>
    </dgm:pt>
    <dgm:pt modelId="{392A840D-6C5B-4A3E-A379-C8784899B890}" type="pres">
      <dgm:prSet presAssocID="{0AC251E3-6BFC-4CD1-86F2-76DD9B096AAF}" presName="spaceBetweenRectangles" presStyleCnt="0"/>
      <dgm:spPr/>
    </dgm:pt>
    <dgm:pt modelId="{E3773C9A-D250-4876-B39F-56E2A6A04C0D}" type="pres">
      <dgm:prSet presAssocID="{CC465E05-7F0C-4409-B43E-35FD004E7207}" presName="parentLin" presStyleCnt="0"/>
      <dgm:spPr/>
    </dgm:pt>
    <dgm:pt modelId="{92C6DBD3-C7B2-42D4-8D20-DAC1A26B51EB}" type="pres">
      <dgm:prSet presAssocID="{CC465E05-7F0C-4409-B43E-35FD004E7207}" presName="parentLeftMargin" presStyleLbl="node1" presStyleIdx="0" presStyleCnt="3"/>
      <dgm:spPr/>
      <dgm:t>
        <a:bodyPr/>
        <a:lstStyle/>
        <a:p>
          <a:endParaRPr lang="en-US"/>
        </a:p>
      </dgm:t>
    </dgm:pt>
    <dgm:pt modelId="{6835DA5E-E58A-45F1-9006-7D38D055AE30}" type="pres">
      <dgm:prSet presAssocID="{CC465E05-7F0C-4409-B43E-35FD004E7207}" presName="parentText" presStyleLbl="node1" presStyleIdx="1" presStyleCnt="3">
        <dgm:presLayoutVars>
          <dgm:chMax val="0"/>
          <dgm:bulletEnabled val="1"/>
        </dgm:presLayoutVars>
      </dgm:prSet>
      <dgm:spPr/>
      <dgm:t>
        <a:bodyPr/>
        <a:lstStyle/>
        <a:p>
          <a:endParaRPr lang="en-US"/>
        </a:p>
      </dgm:t>
    </dgm:pt>
    <dgm:pt modelId="{648740DC-69B7-471C-81F4-4AFB49D9B92E}" type="pres">
      <dgm:prSet presAssocID="{CC465E05-7F0C-4409-B43E-35FD004E7207}" presName="negativeSpace" presStyleCnt="0"/>
      <dgm:spPr/>
    </dgm:pt>
    <dgm:pt modelId="{1F84B333-46C5-4482-9A67-BC974A923BD5}" type="pres">
      <dgm:prSet presAssocID="{CC465E05-7F0C-4409-B43E-35FD004E7207}" presName="childText" presStyleLbl="conFgAcc1" presStyleIdx="1" presStyleCnt="3">
        <dgm:presLayoutVars>
          <dgm:bulletEnabled val="1"/>
        </dgm:presLayoutVars>
      </dgm:prSet>
      <dgm:spPr/>
      <dgm:t>
        <a:bodyPr/>
        <a:lstStyle/>
        <a:p>
          <a:endParaRPr lang="en-US"/>
        </a:p>
      </dgm:t>
    </dgm:pt>
    <dgm:pt modelId="{CAC111C4-E485-4020-BA8F-2698F80EC2C1}" type="pres">
      <dgm:prSet presAssocID="{DAE28A4C-B77D-4528-8FB8-C3366210CD46}" presName="spaceBetweenRectangles" presStyleCnt="0"/>
      <dgm:spPr/>
    </dgm:pt>
    <dgm:pt modelId="{B2D4182E-6064-4A03-B096-7A6441D35885}" type="pres">
      <dgm:prSet presAssocID="{1750A246-3DF3-41B2-BD9E-E61CB48A315A}" presName="parentLin" presStyleCnt="0"/>
      <dgm:spPr/>
    </dgm:pt>
    <dgm:pt modelId="{0D404783-74FB-40D9-914C-344DF759F9B6}" type="pres">
      <dgm:prSet presAssocID="{1750A246-3DF3-41B2-BD9E-E61CB48A315A}" presName="parentLeftMargin" presStyleLbl="node1" presStyleIdx="1" presStyleCnt="3"/>
      <dgm:spPr/>
      <dgm:t>
        <a:bodyPr/>
        <a:lstStyle/>
        <a:p>
          <a:endParaRPr lang="en-US"/>
        </a:p>
      </dgm:t>
    </dgm:pt>
    <dgm:pt modelId="{B7FF2384-5EE9-44B3-ABD2-75343B1FC34C}" type="pres">
      <dgm:prSet presAssocID="{1750A246-3DF3-41B2-BD9E-E61CB48A315A}" presName="parentText" presStyleLbl="node1" presStyleIdx="2" presStyleCnt="3">
        <dgm:presLayoutVars>
          <dgm:chMax val="0"/>
          <dgm:bulletEnabled val="1"/>
        </dgm:presLayoutVars>
      </dgm:prSet>
      <dgm:spPr/>
      <dgm:t>
        <a:bodyPr/>
        <a:lstStyle/>
        <a:p>
          <a:endParaRPr lang="en-US"/>
        </a:p>
      </dgm:t>
    </dgm:pt>
    <dgm:pt modelId="{C16B901E-1EB7-4CF7-B773-DE29A07A69D1}" type="pres">
      <dgm:prSet presAssocID="{1750A246-3DF3-41B2-BD9E-E61CB48A315A}" presName="negativeSpace" presStyleCnt="0"/>
      <dgm:spPr/>
    </dgm:pt>
    <dgm:pt modelId="{01D0B620-EC3E-4AB1-8E21-BFE966226EB5}" type="pres">
      <dgm:prSet presAssocID="{1750A246-3DF3-41B2-BD9E-E61CB48A315A}" presName="childText" presStyleLbl="conFgAcc1" presStyleIdx="2" presStyleCnt="3">
        <dgm:presLayoutVars>
          <dgm:bulletEnabled val="1"/>
        </dgm:presLayoutVars>
      </dgm:prSet>
      <dgm:spPr/>
      <dgm:t>
        <a:bodyPr/>
        <a:lstStyle/>
        <a:p>
          <a:endParaRPr lang="en-US"/>
        </a:p>
      </dgm:t>
    </dgm:pt>
  </dgm:ptLst>
  <dgm:cxnLst>
    <dgm:cxn modelId="{57BA167D-4DDD-465B-A359-7F5E46BD4F6F}" type="presOf" srcId="{05E55B11-07EC-49F3-A185-383A470ACF31}" destId="{E05518B0-3600-4207-B2F8-9EE1BC202C3A}" srcOrd="0" destOrd="0" presId="urn:microsoft.com/office/officeart/2005/8/layout/list1"/>
    <dgm:cxn modelId="{A4E53828-4617-4F5F-BD9A-284D88076777}" type="presOf" srcId="{1750A246-3DF3-41B2-BD9E-E61CB48A315A}" destId="{0D404783-74FB-40D9-914C-344DF759F9B6}" srcOrd="0" destOrd="0" presId="urn:microsoft.com/office/officeart/2005/8/layout/list1"/>
    <dgm:cxn modelId="{05CF0253-EBE3-411B-AF6E-38544A59D393}" srcId="{E26C067A-F9DF-4DAB-A070-C58CF443081A}" destId="{30E0C833-F11D-40B4-BCE5-E7F9E993FA28}" srcOrd="1" destOrd="0" parTransId="{2FDBDC3E-FF2B-4662-A7B3-4AF850961D08}" sibTransId="{12A6129A-6F4F-4D3B-BC4E-4133C5E9BBB3}"/>
    <dgm:cxn modelId="{08E28B46-4ED3-4F36-BEAC-4412AB744582}" type="presOf" srcId="{AB945D5F-B0AB-4F47-983B-E1C7DC483DDC}" destId="{01D0B620-EC3E-4AB1-8E21-BFE966226EB5}" srcOrd="0" destOrd="0" presId="urn:microsoft.com/office/officeart/2005/8/layout/list1"/>
    <dgm:cxn modelId="{977466A2-D4BA-4FAC-8DEF-16CFA01AB040}" srcId="{CC465E05-7F0C-4409-B43E-35FD004E7207}" destId="{A45B66A7-A105-403E-89E6-D69CBCC9F08D}" srcOrd="0" destOrd="0" parTransId="{44EE8A87-A5A4-4AF3-B443-8D5B99F832A8}" sibTransId="{EEC95546-0E48-4BB6-9933-0277111A75AC}"/>
    <dgm:cxn modelId="{A51A040C-3947-4851-B000-65771AEFEB95}" srcId="{70157472-8A39-4D68-A388-2775B9AE4A54}" destId="{CC465E05-7F0C-4409-B43E-35FD004E7207}" srcOrd="1" destOrd="0" parTransId="{B7988E03-65D2-4123-9AA8-A13EDA1E7F50}" sibTransId="{DAE28A4C-B77D-4528-8FB8-C3366210CD46}"/>
    <dgm:cxn modelId="{37DC9AD5-2544-45C3-B7B9-AFEF19D097DC}" type="presOf" srcId="{CC465E05-7F0C-4409-B43E-35FD004E7207}" destId="{92C6DBD3-C7B2-42D4-8D20-DAC1A26B51EB}" srcOrd="0" destOrd="0" presId="urn:microsoft.com/office/officeart/2005/8/layout/list1"/>
    <dgm:cxn modelId="{F79CCEEF-20D7-4075-AAC9-A7313103D5DC}" type="presOf" srcId="{E1B15E09-30E4-417D-B103-D5766CA8EABD}" destId="{1F84B333-46C5-4482-9A67-BC974A923BD5}" srcOrd="0" destOrd="1" presId="urn:microsoft.com/office/officeart/2005/8/layout/list1"/>
    <dgm:cxn modelId="{958EA087-03B4-4A7E-9900-F498260540E5}" srcId="{CC465E05-7F0C-4409-B43E-35FD004E7207}" destId="{E1B15E09-30E4-417D-B103-D5766CA8EABD}" srcOrd="1" destOrd="0" parTransId="{4246EDFB-A606-4F6A-A0D7-70E8A18E1820}" sibTransId="{8B470C83-A1B9-4E87-9750-23A4F14880EA}"/>
    <dgm:cxn modelId="{84D951B1-F40C-4A7B-A8BA-FD17C5DAAAA5}" srcId="{70157472-8A39-4D68-A388-2775B9AE4A54}" destId="{E26C067A-F9DF-4DAB-A070-C58CF443081A}" srcOrd="0" destOrd="0" parTransId="{1099DAE6-F79D-4028-9442-698074A35185}" sibTransId="{0AC251E3-6BFC-4CD1-86F2-76DD9B096AAF}"/>
    <dgm:cxn modelId="{6E6E7C01-88F7-4426-8466-2F748FED9BCA}" type="presOf" srcId="{1750A246-3DF3-41B2-BD9E-E61CB48A315A}" destId="{B7FF2384-5EE9-44B3-ABD2-75343B1FC34C}" srcOrd="1" destOrd="0" presId="urn:microsoft.com/office/officeart/2005/8/layout/list1"/>
    <dgm:cxn modelId="{E0272F6C-F46C-40D7-80FD-7B8FE66A8735}" type="presOf" srcId="{A45B66A7-A105-403E-89E6-D69CBCC9F08D}" destId="{1F84B333-46C5-4482-9A67-BC974A923BD5}" srcOrd="0" destOrd="0" presId="urn:microsoft.com/office/officeart/2005/8/layout/list1"/>
    <dgm:cxn modelId="{A76096EC-4859-4FA2-929C-9E9B6A81061A}" type="presOf" srcId="{3E3C67EB-B529-46A9-98E7-29A3E43917EA}" destId="{1F84B333-46C5-4482-9A67-BC974A923BD5}" srcOrd="0" destOrd="2" presId="urn:microsoft.com/office/officeart/2005/8/layout/list1"/>
    <dgm:cxn modelId="{44225BFC-5AF8-46C9-8990-D28528A2A086}" type="presOf" srcId="{30E0C833-F11D-40B4-BCE5-E7F9E993FA28}" destId="{E05518B0-3600-4207-B2F8-9EE1BC202C3A}" srcOrd="0" destOrd="1" presId="urn:microsoft.com/office/officeart/2005/8/layout/list1"/>
    <dgm:cxn modelId="{100EADE9-DA96-4C91-B621-6A399B8CA184}" type="presOf" srcId="{E26C067A-F9DF-4DAB-A070-C58CF443081A}" destId="{C6CE6772-73BF-4905-B585-01A7F8B3A10C}" srcOrd="1" destOrd="0" presId="urn:microsoft.com/office/officeart/2005/8/layout/list1"/>
    <dgm:cxn modelId="{8EC0071D-8F55-489D-88B1-CA3EBB60D1DE}" srcId="{CC465E05-7F0C-4409-B43E-35FD004E7207}" destId="{3E3C67EB-B529-46A9-98E7-29A3E43917EA}" srcOrd="2" destOrd="0" parTransId="{5D9C4251-4717-4C44-93ED-C204794D2F93}" sibTransId="{C05498F5-1321-4373-B58E-235EB6E5F641}"/>
    <dgm:cxn modelId="{BCA456E3-E0BF-431F-A825-FB7CE347917A}" type="presOf" srcId="{70157472-8A39-4D68-A388-2775B9AE4A54}" destId="{45A3C103-46A1-461C-9A75-FE760C4A9E3D}" srcOrd="0" destOrd="0" presId="urn:microsoft.com/office/officeart/2005/8/layout/list1"/>
    <dgm:cxn modelId="{5A43C933-32B6-4865-B530-4B1A7392E6BC}" type="presOf" srcId="{E26C067A-F9DF-4DAB-A070-C58CF443081A}" destId="{0393DE38-D2EF-4678-8A4F-8529D324150F}" srcOrd="0" destOrd="0" presId="urn:microsoft.com/office/officeart/2005/8/layout/list1"/>
    <dgm:cxn modelId="{53951DE0-5A34-466A-8802-C6C65C4FDDB3}" srcId="{E26C067A-F9DF-4DAB-A070-C58CF443081A}" destId="{05E55B11-07EC-49F3-A185-383A470ACF31}" srcOrd="0" destOrd="0" parTransId="{DC6156CC-783A-4BB2-AC41-45B1E5CCC3DC}" sibTransId="{80C2F85C-72F9-485F-A27C-377D526BF4C6}"/>
    <dgm:cxn modelId="{FEE8986C-08A8-4641-8E80-3A042B0AEB7D}" srcId="{70157472-8A39-4D68-A388-2775B9AE4A54}" destId="{1750A246-3DF3-41B2-BD9E-E61CB48A315A}" srcOrd="2" destOrd="0" parTransId="{71F8C42F-FDC5-46DE-A5FA-BF930AAEC861}" sibTransId="{0D0EC673-29BF-4AD2-997D-72E413C8CB2B}"/>
    <dgm:cxn modelId="{7D6A359C-6ACB-464C-9633-3090E5983802}" srcId="{1750A246-3DF3-41B2-BD9E-E61CB48A315A}" destId="{AB945D5F-B0AB-4F47-983B-E1C7DC483DDC}" srcOrd="0" destOrd="0" parTransId="{23B3334F-D01C-4523-B954-552D90A2348D}" sibTransId="{CA5633C4-AEE4-43C0-8C1D-A64FBD48CC1C}"/>
    <dgm:cxn modelId="{BF003B56-3218-4811-8BA6-E9AEDEC66369}" type="presOf" srcId="{CC465E05-7F0C-4409-B43E-35FD004E7207}" destId="{6835DA5E-E58A-45F1-9006-7D38D055AE30}" srcOrd="1" destOrd="0" presId="urn:microsoft.com/office/officeart/2005/8/layout/list1"/>
    <dgm:cxn modelId="{BDF2AA86-132A-4674-AEFE-FA09977BEFA4}" type="presParOf" srcId="{45A3C103-46A1-461C-9A75-FE760C4A9E3D}" destId="{F00E9B62-26BA-4EFC-9D27-78EA11C03BE9}" srcOrd="0" destOrd="0" presId="urn:microsoft.com/office/officeart/2005/8/layout/list1"/>
    <dgm:cxn modelId="{6D85E8E9-2E2E-4768-86B9-5ED916D5A7CA}" type="presParOf" srcId="{F00E9B62-26BA-4EFC-9D27-78EA11C03BE9}" destId="{0393DE38-D2EF-4678-8A4F-8529D324150F}" srcOrd="0" destOrd="0" presId="urn:microsoft.com/office/officeart/2005/8/layout/list1"/>
    <dgm:cxn modelId="{E790AF8C-9433-4AB2-9FC0-395203C856DF}" type="presParOf" srcId="{F00E9B62-26BA-4EFC-9D27-78EA11C03BE9}" destId="{C6CE6772-73BF-4905-B585-01A7F8B3A10C}" srcOrd="1" destOrd="0" presId="urn:microsoft.com/office/officeart/2005/8/layout/list1"/>
    <dgm:cxn modelId="{9D9D78B6-1205-4FFB-9D03-458466CDAC3A}" type="presParOf" srcId="{45A3C103-46A1-461C-9A75-FE760C4A9E3D}" destId="{90E68B3D-60AA-4ECF-9969-63DC6107F3FE}" srcOrd="1" destOrd="0" presId="urn:microsoft.com/office/officeart/2005/8/layout/list1"/>
    <dgm:cxn modelId="{3B979400-D4C4-4F73-9F72-714DCCAA1FD3}" type="presParOf" srcId="{45A3C103-46A1-461C-9A75-FE760C4A9E3D}" destId="{E05518B0-3600-4207-B2F8-9EE1BC202C3A}" srcOrd="2" destOrd="0" presId="urn:microsoft.com/office/officeart/2005/8/layout/list1"/>
    <dgm:cxn modelId="{081EC64F-911E-4990-A94A-240F25418B2C}" type="presParOf" srcId="{45A3C103-46A1-461C-9A75-FE760C4A9E3D}" destId="{392A840D-6C5B-4A3E-A379-C8784899B890}" srcOrd="3" destOrd="0" presId="urn:microsoft.com/office/officeart/2005/8/layout/list1"/>
    <dgm:cxn modelId="{6C368934-6EC5-43DE-AC67-58412B481B85}" type="presParOf" srcId="{45A3C103-46A1-461C-9A75-FE760C4A9E3D}" destId="{E3773C9A-D250-4876-B39F-56E2A6A04C0D}" srcOrd="4" destOrd="0" presId="urn:microsoft.com/office/officeart/2005/8/layout/list1"/>
    <dgm:cxn modelId="{35739F9C-0708-4A7E-87AA-235AA4FFE48A}" type="presParOf" srcId="{E3773C9A-D250-4876-B39F-56E2A6A04C0D}" destId="{92C6DBD3-C7B2-42D4-8D20-DAC1A26B51EB}" srcOrd="0" destOrd="0" presId="urn:microsoft.com/office/officeart/2005/8/layout/list1"/>
    <dgm:cxn modelId="{AC1AF80B-D535-45A2-9776-C5BC28E57147}" type="presParOf" srcId="{E3773C9A-D250-4876-B39F-56E2A6A04C0D}" destId="{6835DA5E-E58A-45F1-9006-7D38D055AE30}" srcOrd="1" destOrd="0" presId="urn:microsoft.com/office/officeart/2005/8/layout/list1"/>
    <dgm:cxn modelId="{A388E8E8-33B5-4D16-96C1-F9FA15CFF1F9}" type="presParOf" srcId="{45A3C103-46A1-461C-9A75-FE760C4A9E3D}" destId="{648740DC-69B7-471C-81F4-4AFB49D9B92E}" srcOrd="5" destOrd="0" presId="urn:microsoft.com/office/officeart/2005/8/layout/list1"/>
    <dgm:cxn modelId="{8A7BAA20-3F1E-4B5D-8BCB-0659BF3D0E0E}" type="presParOf" srcId="{45A3C103-46A1-461C-9A75-FE760C4A9E3D}" destId="{1F84B333-46C5-4482-9A67-BC974A923BD5}" srcOrd="6" destOrd="0" presId="urn:microsoft.com/office/officeart/2005/8/layout/list1"/>
    <dgm:cxn modelId="{A15FAE55-3FF2-4E6B-9AD8-BE77E726E0ED}" type="presParOf" srcId="{45A3C103-46A1-461C-9A75-FE760C4A9E3D}" destId="{CAC111C4-E485-4020-BA8F-2698F80EC2C1}" srcOrd="7" destOrd="0" presId="urn:microsoft.com/office/officeart/2005/8/layout/list1"/>
    <dgm:cxn modelId="{9AA047E5-4884-429E-B01B-8459BD636679}" type="presParOf" srcId="{45A3C103-46A1-461C-9A75-FE760C4A9E3D}" destId="{B2D4182E-6064-4A03-B096-7A6441D35885}" srcOrd="8" destOrd="0" presId="urn:microsoft.com/office/officeart/2005/8/layout/list1"/>
    <dgm:cxn modelId="{E57EEE80-F0A3-4E4F-9E45-102861F9FD77}" type="presParOf" srcId="{B2D4182E-6064-4A03-B096-7A6441D35885}" destId="{0D404783-74FB-40D9-914C-344DF759F9B6}" srcOrd="0" destOrd="0" presId="urn:microsoft.com/office/officeart/2005/8/layout/list1"/>
    <dgm:cxn modelId="{D360C7C6-CCE3-4A10-B852-A44797E0352D}" type="presParOf" srcId="{B2D4182E-6064-4A03-B096-7A6441D35885}" destId="{B7FF2384-5EE9-44B3-ABD2-75343B1FC34C}" srcOrd="1" destOrd="0" presId="urn:microsoft.com/office/officeart/2005/8/layout/list1"/>
    <dgm:cxn modelId="{8F22D3FA-624C-4855-8A54-ECEC95DD4ED3}" type="presParOf" srcId="{45A3C103-46A1-461C-9A75-FE760C4A9E3D}" destId="{C16B901E-1EB7-4CF7-B773-DE29A07A69D1}" srcOrd="9" destOrd="0" presId="urn:microsoft.com/office/officeart/2005/8/layout/list1"/>
    <dgm:cxn modelId="{4C73BA91-9BF0-495F-B538-FBCFB78A031D}" type="presParOf" srcId="{45A3C103-46A1-461C-9A75-FE760C4A9E3D}" destId="{01D0B620-EC3E-4AB1-8E21-BFE966226EB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0157472-8A39-4D68-A388-2775B9AE4A5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E55B11-07EC-49F3-A185-383A470ACF31}">
      <dgm:prSet phldrT="[Text]" custT="1"/>
      <dgm:spPr/>
      <dgm:t>
        <a:bodyPr/>
        <a:lstStyle/>
        <a:p>
          <a:r>
            <a:rPr lang="en-US" sz="2400" dirty="0"/>
            <a:t>May cost more</a:t>
          </a:r>
          <a:endParaRPr lang="en-US" sz="2400" b="0" dirty="0"/>
        </a:p>
      </dgm:t>
    </dgm:pt>
    <dgm:pt modelId="{DC6156CC-783A-4BB2-AC41-45B1E5CCC3DC}" type="parTrans" cxnId="{53951DE0-5A34-466A-8802-C6C65C4FDDB3}">
      <dgm:prSet/>
      <dgm:spPr/>
      <dgm:t>
        <a:bodyPr/>
        <a:lstStyle/>
        <a:p>
          <a:endParaRPr lang="en-US"/>
        </a:p>
      </dgm:t>
    </dgm:pt>
    <dgm:pt modelId="{80C2F85C-72F9-485F-A27C-377D526BF4C6}" type="sibTrans" cxnId="{53951DE0-5A34-466A-8802-C6C65C4FDDB3}">
      <dgm:prSet/>
      <dgm:spPr/>
      <dgm:t>
        <a:bodyPr/>
        <a:lstStyle/>
        <a:p>
          <a:endParaRPr lang="en-US"/>
        </a:p>
      </dgm:t>
    </dgm:pt>
    <dgm:pt modelId="{4C5E0467-9172-48A1-9B35-680994B09A4E}">
      <dgm:prSet phldrT="[Text]" custT="1"/>
      <dgm:spPr/>
      <dgm:t>
        <a:bodyPr/>
        <a:lstStyle/>
        <a:p>
          <a:r>
            <a:rPr lang="en-US" sz="2400" dirty="0"/>
            <a:t>Requires periodic cleaning</a:t>
          </a:r>
          <a:endParaRPr lang="en-US" sz="2400" b="0" dirty="0"/>
        </a:p>
      </dgm:t>
    </dgm:pt>
    <dgm:pt modelId="{900D0C0E-8549-426E-86A2-759FE47CEF90}" type="parTrans" cxnId="{B6CE911F-F3A3-47A8-B2E4-175D48CE74E3}">
      <dgm:prSet/>
      <dgm:spPr/>
      <dgm:t>
        <a:bodyPr/>
        <a:lstStyle/>
        <a:p>
          <a:endParaRPr lang="en-US"/>
        </a:p>
      </dgm:t>
    </dgm:pt>
    <dgm:pt modelId="{D64A7AF2-FF95-41B3-87CC-6CB9A6A7D34C}" type="sibTrans" cxnId="{B6CE911F-F3A3-47A8-B2E4-175D48CE74E3}">
      <dgm:prSet/>
      <dgm:spPr/>
      <dgm:t>
        <a:bodyPr/>
        <a:lstStyle/>
        <a:p>
          <a:endParaRPr lang="en-US"/>
        </a:p>
      </dgm:t>
    </dgm:pt>
    <dgm:pt modelId="{FBAE58B6-8AF3-4626-B9FB-569ACB9798F5}">
      <dgm:prSet phldrT="[Text]" custT="1"/>
      <dgm:spPr>
        <a:solidFill>
          <a:schemeClr val="accent6">
            <a:lumMod val="75000"/>
          </a:schemeClr>
        </a:solidFill>
      </dgm:spPr>
      <dgm:t>
        <a:bodyPr/>
        <a:lstStyle/>
        <a:p>
          <a:r>
            <a:rPr lang="en-US" sz="2400" dirty="0"/>
            <a:t>Permits easy testing of the fire door</a:t>
          </a:r>
          <a:endParaRPr lang="en-US" sz="2400" b="0" dirty="0"/>
        </a:p>
      </dgm:t>
    </dgm:pt>
    <dgm:pt modelId="{93935B40-254A-455C-BB0A-3F13CA9B0F3E}" type="parTrans" cxnId="{2C57D601-052B-4496-978B-3728485F085A}">
      <dgm:prSet/>
      <dgm:spPr/>
      <dgm:t>
        <a:bodyPr/>
        <a:lstStyle/>
        <a:p>
          <a:endParaRPr lang="en-US"/>
        </a:p>
      </dgm:t>
    </dgm:pt>
    <dgm:pt modelId="{2E21F6B8-6C73-4F02-A96E-357DF6F71529}" type="sibTrans" cxnId="{2C57D601-052B-4496-978B-3728485F085A}">
      <dgm:prSet/>
      <dgm:spPr/>
      <dgm:t>
        <a:bodyPr/>
        <a:lstStyle/>
        <a:p>
          <a:endParaRPr lang="en-US"/>
        </a:p>
      </dgm:t>
    </dgm:pt>
    <dgm:pt modelId="{7292835F-A0AC-4194-97B3-A05BF0F45455}">
      <dgm:prSet phldrT="[Text]" custT="1"/>
      <dgm:spPr>
        <a:solidFill>
          <a:schemeClr val="accent6">
            <a:lumMod val="50000"/>
          </a:schemeClr>
        </a:solidFill>
      </dgm:spPr>
      <dgm:t>
        <a:bodyPr/>
        <a:lstStyle/>
        <a:p>
          <a:r>
            <a:rPr lang="en-US" sz="2400" dirty="0"/>
            <a:t>Must be properly positioned</a:t>
          </a:r>
          <a:endParaRPr lang="en-US" sz="2400" b="0" dirty="0"/>
        </a:p>
      </dgm:t>
    </dgm:pt>
    <dgm:pt modelId="{49457EE4-DCC6-4CC2-9B71-B32D445C8AAE}" type="parTrans" cxnId="{948C7934-82C7-4E02-AFDF-624C6360C55A}">
      <dgm:prSet/>
      <dgm:spPr/>
      <dgm:t>
        <a:bodyPr/>
        <a:lstStyle/>
        <a:p>
          <a:endParaRPr lang="en-US"/>
        </a:p>
      </dgm:t>
    </dgm:pt>
    <dgm:pt modelId="{1017515F-1933-4107-A749-E48823CCA5C3}" type="sibTrans" cxnId="{948C7934-82C7-4E02-AFDF-624C6360C55A}">
      <dgm:prSet/>
      <dgm:spPr/>
      <dgm:t>
        <a:bodyPr/>
        <a:lstStyle/>
        <a:p>
          <a:endParaRPr lang="en-US"/>
        </a:p>
      </dgm:t>
    </dgm:pt>
    <dgm:pt modelId="{D5D5970D-0620-4070-91C8-579DF21B9869}" type="pres">
      <dgm:prSet presAssocID="{70157472-8A39-4D68-A388-2775B9AE4A54}" presName="diagram" presStyleCnt="0">
        <dgm:presLayoutVars>
          <dgm:dir/>
          <dgm:resizeHandles val="exact"/>
        </dgm:presLayoutVars>
      </dgm:prSet>
      <dgm:spPr/>
      <dgm:t>
        <a:bodyPr/>
        <a:lstStyle/>
        <a:p>
          <a:endParaRPr lang="en-US"/>
        </a:p>
      </dgm:t>
    </dgm:pt>
    <dgm:pt modelId="{33C44051-59D9-41E7-8184-ACF3D668FA2C}" type="pres">
      <dgm:prSet presAssocID="{05E55B11-07EC-49F3-A185-383A470ACF31}" presName="node" presStyleLbl="node1" presStyleIdx="0" presStyleCnt="4">
        <dgm:presLayoutVars>
          <dgm:bulletEnabled val="1"/>
        </dgm:presLayoutVars>
      </dgm:prSet>
      <dgm:spPr/>
      <dgm:t>
        <a:bodyPr/>
        <a:lstStyle/>
        <a:p>
          <a:endParaRPr lang="en-US"/>
        </a:p>
      </dgm:t>
    </dgm:pt>
    <dgm:pt modelId="{FB8093DA-67B6-46EE-9A53-AC7161E5BD99}" type="pres">
      <dgm:prSet presAssocID="{80C2F85C-72F9-485F-A27C-377D526BF4C6}" presName="sibTrans" presStyleCnt="0"/>
      <dgm:spPr/>
    </dgm:pt>
    <dgm:pt modelId="{AF2403C3-3297-4C08-9E72-D8067589E28B}" type="pres">
      <dgm:prSet presAssocID="{4C5E0467-9172-48A1-9B35-680994B09A4E}" presName="node" presStyleLbl="node1" presStyleIdx="1" presStyleCnt="4">
        <dgm:presLayoutVars>
          <dgm:bulletEnabled val="1"/>
        </dgm:presLayoutVars>
      </dgm:prSet>
      <dgm:spPr/>
      <dgm:t>
        <a:bodyPr/>
        <a:lstStyle/>
        <a:p>
          <a:endParaRPr lang="en-US"/>
        </a:p>
      </dgm:t>
    </dgm:pt>
    <dgm:pt modelId="{726180E7-E566-459B-ACD1-DA3483413C7F}" type="pres">
      <dgm:prSet presAssocID="{D64A7AF2-FF95-41B3-87CC-6CB9A6A7D34C}" presName="sibTrans" presStyleCnt="0"/>
      <dgm:spPr/>
    </dgm:pt>
    <dgm:pt modelId="{C5724DF5-6961-4BC9-97F6-780EF4001851}" type="pres">
      <dgm:prSet presAssocID="{FBAE58B6-8AF3-4626-B9FB-569ACB9798F5}" presName="node" presStyleLbl="node1" presStyleIdx="2" presStyleCnt="4">
        <dgm:presLayoutVars>
          <dgm:bulletEnabled val="1"/>
        </dgm:presLayoutVars>
      </dgm:prSet>
      <dgm:spPr/>
      <dgm:t>
        <a:bodyPr/>
        <a:lstStyle/>
        <a:p>
          <a:endParaRPr lang="en-US"/>
        </a:p>
      </dgm:t>
    </dgm:pt>
    <dgm:pt modelId="{71EE5315-3BC3-478D-9580-66F8F990793F}" type="pres">
      <dgm:prSet presAssocID="{2E21F6B8-6C73-4F02-A96E-357DF6F71529}" presName="sibTrans" presStyleCnt="0"/>
      <dgm:spPr/>
    </dgm:pt>
    <dgm:pt modelId="{2C18EEC7-B0C2-40ED-979A-E1EA1CC5C6E1}" type="pres">
      <dgm:prSet presAssocID="{7292835F-A0AC-4194-97B3-A05BF0F45455}" presName="node" presStyleLbl="node1" presStyleIdx="3" presStyleCnt="4">
        <dgm:presLayoutVars>
          <dgm:bulletEnabled val="1"/>
        </dgm:presLayoutVars>
      </dgm:prSet>
      <dgm:spPr/>
      <dgm:t>
        <a:bodyPr/>
        <a:lstStyle/>
        <a:p>
          <a:endParaRPr lang="en-US"/>
        </a:p>
      </dgm:t>
    </dgm:pt>
  </dgm:ptLst>
  <dgm:cxnLst>
    <dgm:cxn modelId="{2DB02805-6FB2-432C-81C1-910F3CFBB03A}" type="presOf" srcId="{70157472-8A39-4D68-A388-2775B9AE4A54}" destId="{D5D5970D-0620-4070-91C8-579DF21B9869}" srcOrd="0" destOrd="0" presId="urn:microsoft.com/office/officeart/2005/8/layout/default"/>
    <dgm:cxn modelId="{B6CE911F-F3A3-47A8-B2E4-175D48CE74E3}" srcId="{70157472-8A39-4D68-A388-2775B9AE4A54}" destId="{4C5E0467-9172-48A1-9B35-680994B09A4E}" srcOrd="1" destOrd="0" parTransId="{900D0C0E-8549-426E-86A2-759FE47CEF90}" sibTransId="{D64A7AF2-FF95-41B3-87CC-6CB9A6A7D34C}"/>
    <dgm:cxn modelId="{491E7458-19B4-44E3-8465-A1A3BE76F86E}" type="presOf" srcId="{7292835F-A0AC-4194-97B3-A05BF0F45455}" destId="{2C18EEC7-B0C2-40ED-979A-E1EA1CC5C6E1}" srcOrd="0" destOrd="0" presId="urn:microsoft.com/office/officeart/2005/8/layout/default"/>
    <dgm:cxn modelId="{59883E81-BFE3-4A5C-A47D-B5F3E224325D}" type="presOf" srcId="{05E55B11-07EC-49F3-A185-383A470ACF31}" destId="{33C44051-59D9-41E7-8184-ACF3D668FA2C}" srcOrd="0" destOrd="0" presId="urn:microsoft.com/office/officeart/2005/8/layout/default"/>
    <dgm:cxn modelId="{C4B6F632-EFD5-4218-BCED-A3C149F2FA34}" type="presOf" srcId="{4C5E0467-9172-48A1-9B35-680994B09A4E}" destId="{AF2403C3-3297-4C08-9E72-D8067589E28B}" srcOrd="0" destOrd="0" presId="urn:microsoft.com/office/officeart/2005/8/layout/default"/>
    <dgm:cxn modelId="{53951DE0-5A34-466A-8802-C6C65C4FDDB3}" srcId="{70157472-8A39-4D68-A388-2775B9AE4A54}" destId="{05E55B11-07EC-49F3-A185-383A470ACF31}" srcOrd="0" destOrd="0" parTransId="{DC6156CC-783A-4BB2-AC41-45B1E5CCC3DC}" sibTransId="{80C2F85C-72F9-485F-A27C-377D526BF4C6}"/>
    <dgm:cxn modelId="{2C57D601-052B-4496-978B-3728485F085A}" srcId="{70157472-8A39-4D68-A388-2775B9AE4A54}" destId="{FBAE58B6-8AF3-4626-B9FB-569ACB9798F5}" srcOrd="2" destOrd="0" parTransId="{93935B40-254A-455C-BB0A-3F13CA9B0F3E}" sibTransId="{2E21F6B8-6C73-4F02-A96E-357DF6F71529}"/>
    <dgm:cxn modelId="{BDB1B1F0-F966-4706-BF0C-3E7A5E3BDACC}" type="presOf" srcId="{FBAE58B6-8AF3-4626-B9FB-569ACB9798F5}" destId="{C5724DF5-6961-4BC9-97F6-780EF4001851}" srcOrd="0" destOrd="0" presId="urn:microsoft.com/office/officeart/2005/8/layout/default"/>
    <dgm:cxn modelId="{948C7934-82C7-4E02-AFDF-624C6360C55A}" srcId="{70157472-8A39-4D68-A388-2775B9AE4A54}" destId="{7292835F-A0AC-4194-97B3-A05BF0F45455}" srcOrd="3" destOrd="0" parTransId="{49457EE4-DCC6-4CC2-9B71-B32D445C8AAE}" sibTransId="{1017515F-1933-4107-A749-E48823CCA5C3}"/>
    <dgm:cxn modelId="{BAA8BB91-2A81-46E7-9B63-26CD6A7D4E78}" type="presParOf" srcId="{D5D5970D-0620-4070-91C8-579DF21B9869}" destId="{33C44051-59D9-41E7-8184-ACF3D668FA2C}" srcOrd="0" destOrd="0" presId="urn:microsoft.com/office/officeart/2005/8/layout/default"/>
    <dgm:cxn modelId="{0F2620E2-C510-4ACE-A38C-2CA2E6FB4615}" type="presParOf" srcId="{D5D5970D-0620-4070-91C8-579DF21B9869}" destId="{FB8093DA-67B6-46EE-9A53-AC7161E5BD99}" srcOrd="1" destOrd="0" presId="urn:microsoft.com/office/officeart/2005/8/layout/default"/>
    <dgm:cxn modelId="{B1E805DF-452B-490B-9516-DA148FD4DEFD}" type="presParOf" srcId="{D5D5970D-0620-4070-91C8-579DF21B9869}" destId="{AF2403C3-3297-4C08-9E72-D8067589E28B}" srcOrd="2" destOrd="0" presId="urn:microsoft.com/office/officeart/2005/8/layout/default"/>
    <dgm:cxn modelId="{ED5FC9D6-8A84-4185-9E3A-A7CC664110D6}" type="presParOf" srcId="{D5D5970D-0620-4070-91C8-579DF21B9869}" destId="{726180E7-E566-459B-ACD1-DA3483413C7F}" srcOrd="3" destOrd="0" presId="urn:microsoft.com/office/officeart/2005/8/layout/default"/>
    <dgm:cxn modelId="{9F633E63-C6CC-4CF6-AB70-0C8C2FBA3781}" type="presParOf" srcId="{D5D5970D-0620-4070-91C8-579DF21B9869}" destId="{C5724DF5-6961-4BC9-97F6-780EF4001851}" srcOrd="4" destOrd="0" presId="urn:microsoft.com/office/officeart/2005/8/layout/default"/>
    <dgm:cxn modelId="{CC1E1B34-AB99-4002-9B57-A04329527960}" type="presParOf" srcId="{D5D5970D-0620-4070-91C8-579DF21B9869}" destId="{71EE5315-3BC3-478D-9580-66F8F990793F}" srcOrd="5" destOrd="0" presId="urn:microsoft.com/office/officeart/2005/8/layout/default"/>
    <dgm:cxn modelId="{A35997FC-F8B4-4B6B-90AC-F652CFED7514}" type="presParOf" srcId="{D5D5970D-0620-4070-91C8-579DF21B9869}" destId="{2C18EEC7-B0C2-40ED-979A-E1EA1CC5C6E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0157472-8A39-4D68-A388-2775B9AE4A5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26C067A-F9DF-4DAB-A070-C58CF443081A}">
      <dgm:prSet phldrT="[Text]" custT="1"/>
      <dgm:spPr/>
      <dgm:t>
        <a:bodyPr/>
        <a:lstStyle/>
        <a:p>
          <a:r>
            <a:rPr lang="en-US" sz="2800" b="0" u="none" dirty="0"/>
            <a:t>Fire door closers</a:t>
          </a:r>
          <a:endParaRPr lang="en-US" sz="2800" b="0" dirty="0"/>
        </a:p>
      </dgm:t>
    </dgm:pt>
    <dgm:pt modelId="{1099DAE6-F79D-4028-9442-698074A35185}" type="parTrans" cxnId="{84D951B1-F40C-4A7B-A8BA-FD17C5DAAAA5}">
      <dgm:prSet/>
      <dgm:spPr/>
      <dgm:t>
        <a:bodyPr/>
        <a:lstStyle/>
        <a:p>
          <a:endParaRPr lang="en-US"/>
        </a:p>
      </dgm:t>
    </dgm:pt>
    <dgm:pt modelId="{0AC251E3-6BFC-4CD1-86F2-76DD9B096AAF}" type="sibTrans" cxnId="{84D951B1-F40C-4A7B-A8BA-FD17C5DAAAA5}">
      <dgm:prSet/>
      <dgm:spPr/>
      <dgm:t>
        <a:bodyPr/>
        <a:lstStyle/>
        <a:p>
          <a:endParaRPr lang="en-US"/>
        </a:p>
      </dgm:t>
    </dgm:pt>
    <dgm:pt modelId="{05E55B11-07EC-49F3-A185-383A470ACF31}">
      <dgm:prSet phldrT="[Text]" custT="1"/>
      <dgm:spPr/>
      <dgm:t>
        <a:bodyPr/>
        <a:lstStyle/>
        <a:p>
          <a:r>
            <a:rPr lang="x-none" sz="2000" b="0" u="none" dirty="0"/>
            <a:t>Used for overhead rolling, sliding, or swinging fire doors; can incorporate a hold-open device or be self-closing</a:t>
          </a:r>
          <a:endParaRPr lang="en-US" sz="2000" b="0" dirty="0"/>
        </a:p>
      </dgm:t>
    </dgm:pt>
    <dgm:pt modelId="{DC6156CC-783A-4BB2-AC41-45B1E5CCC3DC}" type="parTrans" cxnId="{53951DE0-5A34-466A-8802-C6C65C4FDDB3}">
      <dgm:prSet/>
      <dgm:spPr/>
      <dgm:t>
        <a:bodyPr/>
        <a:lstStyle/>
        <a:p>
          <a:endParaRPr lang="en-US"/>
        </a:p>
      </dgm:t>
    </dgm:pt>
    <dgm:pt modelId="{80C2F85C-72F9-485F-A27C-377D526BF4C6}" type="sibTrans" cxnId="{53951DE0-5A34-466A-8802-C6C65C4FDDB3}">
      <dgm:prSet/>
      <dgm:spPr/>
      <dgm:t>
        <a:bodyPr/>
        <a:lstStyle/>
        <a:p>
          <a:endParaRPr lang="en-US"/>
        </a:p>
      </dgm:t>
    </dgm:pt>
    <dgm:pt modelId="{DCBFB350-3C52-47CE-A699-207E63A5AF4F}">
      <dgm:prSet custT="1"/>
      <dgm:spPr/>
      <dgm:t>
        <a:bodyPr/>
        <a:lstStyle/>
        <a:p>
          <a:r>
            <a:rPr lang="en-US" sz="2000" b="0" dirty="0"/>
            <a:t>Self-closing fire door closers are commonly used for stairwell doors, hotel room doors</a:t>
          </a:r>
        </a:p>
      </dgm:t>
    </dgm:pt>
    <dgm:pt modelId="{FF129ADA-EDAC-43F9-AB4C-FC0CBC7574EE}" type="parTrans" cxnId="{236F1B3D-32F4-46EF-AB2D-B634B57D527D}">
      <dgm:prSet/>
      <dgm:spPr/>
      <dgm:t>
        <a:bodyPr/>
        <a:lstStyle/>
        <a:p>
          <a:endParaRPr lang="en-US"/>
        </a:p>
      </dgm:t>
    </dgm:pt>
    <dgm:pt modelId="{CEA4CA6C-A51D-41CC-BC96-73CCF65A3F01}" type="sibTrans" cxnId="{236F1B3D-32F4-46EF-AB2D-B634B57D527D}">
      <dgm:prSet/>
      <dgm:spPr/>
      <dgm:t>
        <a:bodyPr/>
        <a:lstStyle/>
        <a:p>
          <a:endParaRPr lang="en-US"/>
        </a:p>
      </dgm:t>
    </dgm:pt>
    <dgm:pt modelId="{234B9A67-3E05-4F6A-BF06-948E219B7823}">
      <dgm:prSet custT="1"/>
      <dgm:spPr/>
      <dgm:t>
        <a:bodyPr/>
        <a:lstStyle/>
        <a:p>
          <a:r>
            <a:rPr lang="en-US" sz="2000" b="0" dirty="0"/>
            <a:t>One commonly used self-closer uses a spring hinge</a:t>
          </a:r>
        </a:p>
      </dgm:t>
    </dgm:pt>
    <dgm:pt modelId="{D73DDC76-210C-45F3-8889-BF768F81B8CB}" type="parTrans" cxnId="{DB0E494B-8DDD-45BA-BC10-5359B4572D5E}">
      <dgm:prSet/>
      <dgm:spPr/>
      <dgm:t>
        <a:bodyPr/>
        <a:lstStyle/>
        <a:p>
          <a:endParaRPr lang="en-US"/>
        </a:p>
      </dgm:t>
    </dgm:pt>
    <dgm:pt modelId="{1E8A0A8E-8D1E-4A84-83D2-9B2F87760E96}" type="sibTrans" cxnId="{DB0E494B-8DDD-45BA-BC10-5359B4572D5E}">
      <dgm:prSet/>
      <dgm:spPr/>
      <dgm:t>
        <a:bodyPr/>
        <a:lstStyle/>
        <a:p>
          <a:endParaRPr lang="en-US"/>
        </a:p>
      </dgm:t>
    </dgm:pt>
    <dgm:pt modelId="{45A3C103-46A1-461C-9A75-FE760C4A9E3D}" type="pres">
      <dgm:prSet presAssocID="{70157472-8A39-4D68-A388-2775B9AE4A54}" presName="linear" presStyleCnt="0">
        <dgm:presLayoutVars>
          <dgm:dir/>
          <dgm:animLvl val="lvl"/>
          <dgm:resizeHandles val="exact"/>
        </dgm:presLayoutVars>
      </dgm:prSet>
      <dgm:spPr/>
      <dgm:t>
        <a:bodyPr/>
        <a:lstStyle/>
        <a:p>
          <a:endParaRPr lang="en-US"/>
        </a:p>
      </dgm:t>
    </dgm:pt>
    <dgm:pt modelId="{F00E9B62-26BA-4EFC-9D27-78EA11C03BE9}" type="pres">
      <dgm:prSet presAssocID="{E26C067A-F9DF-4DAB-A070-C58CF443081A}" presName="parentLin" presStyleCnt="0"/>
      <dgm:spPr/>
    </dgm:pt>
    <dgm:pt modelId="{0393DE38-D2EF-4678-8A4F-8529D324150F}" type="pres">
      <dgm:prSet presAssocID="{E26C067A-F9DF-4DAB-A070-C58CF443081A}" presName="parentLeftMargin" presStyleLbl="node1" presStyleIdx="0" presStyleCnt="1"/>
      <dgm:spPr/>
      <dgm:t>
        <a:bodyPr/>
        <a:lstStyle/>
        <a:p>
          <a:endParaRPr lang="en-US"/>
        </a:p>
      </dgm:t>
    </dgm:pt>
    <dgm:pt modelId="{C6CE6772-73BF-4905-B585-01A7F8B3A10C}" type="pres">
      <dgm:prSet presAssocID="{E26C067A-F9DF-4DAB-A070-C58CF443081A}" presName="parentText" presStyleLbl="node1" presStyleIdx="0" presStyleCnt="1" custScaleX="113228" custScaleY="47833" custLinFactNeighborX="7143" custLinFactNeighborY="-1168">
        <dgm:presLayoutVars>
          <dgm:chMax val="0"/>
          <dgm:bulletEnabled val="1"/>
        </dgm:presLayoutVars>
      </dgm:prSet>
      <dgm:spPr/>
      <dgm:t>
        <a:bodyPr/>
        <a:lstStyle/>
        <a:p>
          <a:endParaRPr lang="en-US"/>
        </a:p>
      </dgm:t>
    </dgm:pt>
    <dgm:pt modelId="{90E68B3D-60AA-4ECF-9969-63DC6107F3FE}" type="pres">
      <dgm:prSet presAssocID="{E26C067A-F9DF-4DAB-A070-C58CF443081A}" presName="negativeSpace" presStyleCnt="0"/>
      <dgm:spPr/>
    </dgm:pt>
    <dgm:pt modelId="{E05518B0-3600-4207-B2F8-9EE1BC202C3A}" type="pres">
      <dgm:prSet presAssocID="{E26C067A-F9DF-4DAB-A070-C58CF443081A}" presName="childText" presStyleLbl="conFgAcc1" presStyleIdx="0" presStyleCnt="1" custScaleY="92061">
        <dgm:presLayoutVars>
          <dgm:bulletEnabled val="1"/>
        </dgm:presLayoutVars>
      </dgm:prSet>
      <dgm:spPr/>
      <dgm:t>
        <a:bodyPr/>
        <a:lstStyle/>
        <a:p>
          <a:endParaRPr lang="en-US"/>
        </a:p>
      </dgm:t>
    </dgm:pt>
  </dgm:ptLst>
  <dgm:cxnLst>
    <dgm:cxn modelId="{DB0E494B-8DDD-45BA-BC10-5359B4572D5E}" srcId="{E26C067A-F9DF-4DAB-A070-C58CF443081A}" destId="{234B9A67-3E05-4F6A-BF06-948E219B7823}" srcOrd="2" destOrd="0" parTransId="{D73DDC76-210C-45F3-8889-BF768F81B8CB}" sibTransId="{1E8A0A8E-8D1E-4A84-83D2-9B2F87760E96}"/>
    <dgm:cxn modelId="{84D951B1-F40C-4A7B-A8BA-FD17C5DAAAA5}" srcId="{70157472-8A39-4D68-A388-2775B9AE4A54}" destId="{E26C067A-F9DF-4DAB-A070-C58CF443081A}" srcOrd="0" destOrd="0" parTransId="{1099DAE6-F79D-4028-9442-698074A35185}" sibTransId="{0AC251E3-6BFC-4CD1-86F2-76DD9B096AAF}"/>
    <dgm:cxn modelId="{95222FB6-6989-4853-81C3-9C56BD3D1AB9}" type="presOf" srcId="{234B9A67-3E05-4F6A-BF06-948E219B7823}" destId="{E05518B0-3600-4207-B2F8-9EE1BC202C3A}" srcOrd="0" destOrd="2" presId="urn:microsoft.com/office/officeart/2005/8/layout/list1"/>
    <dgm:cxn modelId="{236F1B3D-32F4-46EF-AB2D-B634B57D527D}" srcId="{E26C067A-F9DF-4DAB-A070-C58CF443081A}" destId="{DCBFB350-3C52-47CE-A699-207E63A5AF4F}" srcOrd="1" destOrd="0" parTransId="{FF129ADA-EDAC-43F9-AB4C-FC0CBC7574EE}" sibTransId="{CEA4CA6C-A51D-41CC-BC96-73CCF65A3F01}"/>
    <dgm:cxn modelId="{53951DE0-5A34-466A-8802-C6C65C4FDDB3}" srcId="{E26C067A-F9DF-4DAB-A070-C58CF443081A}" destId="{05E55B11-07EC-49F3-A185-383A470ACF31}" srcOrd="0" destOrd="0" parTransId="{DC6156CC-783A-4BB2-AC41-45B1E5CCC3DC}" sibTransId="{80C2F85C-72F9-485F-A27C-377D526BF4C6}"/>
    <dgm:cxn modelId="{B2BCBC91-B23D-4844-A841-5ED925A884BC}" type="presOf" srcId="{70157472-8A39-4D68-A388-2775B9AE4A54}" destId="{45A3C103-46A1-461C-9A75-FE760C4A9E3D}" srcOrd="0" destOrd="0" presId="urn:microsoft.com/office/officeart/2005/8/layout/list1"/>
    <dgm:cxn modelId="{6599A06A-DBCA-4A0A-BBE1-6940F42CAFA5}" type="presOf" srcId="{05E55B11-07EC-49F3-A185-383A470ACF31}" destId="{E05518B0-3600-4207-B2F8-9EE1BC202C3A}" srcOrd="0" destOrd="0" presId="urn:microsoft.com/office/officeart/2005/8/layout/list1"/>
    <dgm:cxn modelId="{34F3D70C-CDE3-4085-8A3F-FECE7AD026D5}" type="presOf" srcId="{E26C067A-F9DF-4DAB-A070-C58CF443081A}" destId="{C6CE6772-73BF-4905-B585-01A7F8B3A10C}" srcOrd="1" destOrd="0" presId="urn:microsoft.com/office/officeart/2005/8/layout/list1"/>
    <dgm:cxn modelId="{BFCAFB45-56BB-4028-9015-19B974E88D85}" type="presOf" srcId="{E26C067A-F9DF-4DAB-A070-C58CF443081A}" destId="{0393DE38-D2EF-4678-8A4F-8529D324150F}" srcOrd="0" destOrd="0" presId="urn:microsoft.com/office/officeart/2005/8/layout/list1"/>
    <dgm:cxn modelId="{1F5E2725-8F47-4E03-A4AF-32494ED16A4B}" type="presOf" srcId="{DCBFB350-3C52-47CE-A699-207E63A5AF4F}" destId="{E05518B0-3600-4207-B2F8-9EE1BC202C3A}" srcOrd="0" destOrd="1" presId="urn:microsoft.com/office/officeart/2005/8/layout/list1"/>
    <dgm:cxn modelId="{CB0A6A5A-969F-4DFD-9B41-921E713C30D1}" type="presParOf" srcId="{45A3C103-46A1-461C-9A75-FE760C4A9E3D}" destId="{F00E9B62-26BA-4EFC-9D27-78EA11C03BE9}" srcOrd="0" destOrd="0" presId="urn:microsoft.com/office/officeart/2005/8/layout/list1"/>
    <dgm:cxn modelId="{F5AFFF75-9B45-4FB6-9168-5507299F7E45}" type="presParOf" srcId="{F00E9B62-26BA-4EFC-9D27-78EA11C03BE9}" destId="{0393DE38-D2EF-4678-8A4F-8529D324150F}" srcOrd="0" destOrd="0" presId="urn:microsoft.com/office/officeart/2005/8/layout/list1"/>
    <dgm:cxn modelId="{A5158C60-3E33-4317-81C4-8DAB615D517F}" type="presParOf" srcId="{F00E9B62-26BA-4EFC-9D27-78EA11C03BE9}" destId="{C6CE6772-73BF-4905-B585-01A7F8B3A10C}" srcOrd="1" destOrd="0" presId="urn:microsoft.com/office/officeart/2005/8/layout/list1"/>
    <dgm:cxn modelId="{F8F64FF0-C698-40DE-ABFC-D0299A1D7EDD}" type="presParOf" srcId="{45A3C103-46A1-461C-9A75-FE760C4A9E3D}" destId="{90E68B3D-60AA-4ECF-9969-63DC6107F3FE}" srcOrd="1" destOrd="0" presId="urn:microsoft.com/office/officeart/2005/8/layout/list1"/>
    <dgm:cxn modelId="{303BD552-79CE-4576-B7E0-8C13458C28E0}" type="presParOf" srcId="{45A3C103-46A1-461C-9A75-FE760C4A9E3D}" destId="{E05518B0-3600-4207-B2F8-9EE1BC202C3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0157472-8A39-4D68-A388-2775B9AE4A5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26C067A-F9DF-4DAB-A070-C58CF443081A}">
      <dgm:prSet phldrT="[Text]" custT="1"/>
      <dgm:spPr/>
      <dgm:t>
        <a:bodyPr/>
        <a:lstStyle/>
        <a:p>
          <a:r>
            <a:rPr lang="en-US" sz="2400" dirty="0"/>
            <a:t>Electromagnetic door holders</a:t>
          </a:r>
        </a:p>
      </dgm:t>
    </dgm:pt>
    <dgm:pt modelId="{1099DAE6-F79D-4028-9442-698074A35185}" type="parTrans" cxnId="{84D951B1-F40C-4A7B-A8BA-FD17C5DAAAA5}">
      <dgm:prSet/>
      <dgm:spPr/>
      <dgm:t>
        <a:bodyPr/>
        <a:lstStyle/>
        <a:p>
          <a:endParaRPr lang="en-US"/>
        </a:p>
      </dgm:t>
    </dgm:pt>
    <dgm:pt modelId="{0AC251E3-6BFC-4CD1-86F2-76DD9B096AAF}" type="sibTrans" cxnId="{84D951B1-F40C-4A7B-A8BA-FD17C5DAAAA5}">
      <dgm:prSet/>
      <dgm:spPr/>
      <dgm:t>
        <a:bodyPr/>
        <a:lstStyle/>
        <a:p>
          <a:endParaRPr lang="en-US"/>
        </a:p>
      </dgm:t>
    </dgm:pt>
    <dgm:pt modelId="{05E55B11-07EC-49F3-A185-383A470ACF31}">
      <dgm:prSet phldrT="[Text]" custT="1"/>
      <dgm:spPr/>
      <dgm:t>
        <a:bodyPr/>
        <a:lstStyle/>
        <a:p>
          <a:r>
            <a:rPr lang="en-US" sz="2000" dirty="0"/>
            <a:t>Can be used with swinging, sliding, or rolling fire doors</a:t>
          </a:r>
        </a:p>
      </dgm:t>
    </dgm:pt>
    <dgm:pt modelId="{DC6156CC-783A-4BB2-AC41-45B1E5CCC3DC}" type="parTrans" cxnId="{53951DE0-5A34-466A-8802-C6C65C4FDDB3}">
      <dgm:prSet/>
      <dgm:spPr/>
      <dgm:t>
        <a:bodyPr/>
        <a:lstStyle/>
        <a:p>
          <a:endParaRPr lang="en-US"/>
        </a:p>
      </dgm:t>
    </dgm:pt>
    <dgm:pt modelId="{80C2F85C-72F9-485F-A27C-377D526BF4C6}" type="sibTrans" cxnId="{53951DE0-5A34-466A-8802-C6C65C4FDDB3}">
      <dgm:prSet/>
      <dgm:spPr/>
      <dgm:t>
        <a:bodyPr/>
        <a:lstStyle/>
        <a:p>
          <a:endParaRPr lang="en-US"/>
        </a:p>
      </dgm:t>
    </dgm:pt>
    <dgm:pt modelId="{0AEF4669-26FB-488C-975E-6DCFF3CEC778}">
      <dgm:prSet phldrT="[Text]" custT="1"/>
      <dgm:spPr/>
      <dgm:t>
        <a:bodyPr/>
        <a:lstStyle/>
        <a:p>
          <a:r>
            <a:rPr lang="en-US" sz="2000" dirty="0"/>
            <a:t>Intended to be used with a suitable door closer and a sensitive smoke detector</a:t>
          </a:r>
        </a:p>
      </dgm:t>
    </dgm:pt>
    <dgm:pt modelId="{E95A1604-405A-40D9-8B17-3ABD486FF8D1}" type="parTrans" cxnId="{33741781-99DB-49EF-ABE8-22B157A2AA84}">
      <dgm:prSet/>
      <dgm:spPr/>
      <dgm:t>
        <a:bodyPr/>
        <a:lstStyle/>
        <a:p>
          <a:endParaRPr lang="en-US"/>
        </a:p>
      </dgm:t>
    </dgm:pt>
    <dgm:pt modelId="{CB9238E8-99DB-4691-B8B8-E50EF061C5A3}" type="sibTrans" cxnId="{33741781-99DB-49EF-ABE8-22B157A2AA84}">
      <dgm:prSet/>
      <dgm:spPr/>
      <dgm:t>
        <a:bodyPr/>
        <a:lstStyle/>
        <a:p>
          <a:endParaRPr lang="en-US"/>
        </a:p>
      </dgm:t>
    </dgm:pt>
    <dgm:pt modelId="{DEDAB9CF-00DD-48A6-8B83-C29F177FF660}">
      <dgm:prSet custT="1"/>
      <dgm:spPr/>
      <dgm:t>
        <a:bodyPr/>
        <a:lstStyle/>
        <a:p>
          <a:r>
            <a:rPr lang="en-US" sz="2000" dirty="0"/>
            <a:t>Prevents the practice of blocking the doors open</a:t>
          </a:r>
        </a:p>
      </dgm:t>
    </dgm:pt>
    <dgm:pt modelId="{0E2C51FE-0125-4AE3-A9ED-B17263C4F174}" type="parTrans" cxnId="{AF12F65B-06B2-4761-912C-E76BC3904ACB}">
      <dgm:prSet/>
      <dgm:spPr/>
      <dgm:t>
        <a:bodyPr/>
        <a:lstStyle/>
        <a:p>
          <a:endParaRPr lang="en-US"/>
        </a:p>
      </dgm:t>
    </dgm:pt>
    <dgm:pt modelId="{FE953379-AF3C-4496-B000-F4060F03A3B7}" type="sibTrans" cxnId="{AF12F65B-06B2-4761-912C-E76BC3904ACB}">
      <dgm:prSet/>
      <dgm:spPr/>
      <dgm:t>
        <a:bodyPr/>
        <a:lstStyle/>
        <a:p>
          <a:endParaRPr lang="en-US"/>
        </a:p>
      </dgm:t>
    </dgm:pt>
    <dgm:pt modelId="{F0AA05A6-3387-4859-8F8E-4F2EF50D82AA}">
      <dgm:prSet custT="1"/>
      <dgm:spPr/>
      <dgm:t>
        <a:bodyPr/>
        <a:lstStyle/>
        <a:p>
          <a:r>
            <a:rPr lang="en-US" sz="2000" dirty="0"/>
            <a:t>Useful in areas with lots of traffic</a:t>
          </a:r>
        </a:p>
      </dgm:t>
    </dgm:pt>
    <dgm:pt modelId="{CF69F667-25C8-4445-86A2-074E1FF3B740}" type="parTrans" cxnId="{96503F5F-BC04-4716-A746-8A373EDC5B26}">
      <dgm:prSet/>
      <dgm:spPr/>
      <dgm:t>
        <a:bodyPr/>
        <a:lstStyle/>
        <a:p>
          <a:endParaRPr lang="en-US"/>
        </a:p>
      </dgm:t>
    </dgm:pt>
    <dgm:pt modelId="{9249A0E9-A87C-49DB-8998-FB128EC37F69}" type="sibTrans" cxnId="{96503F5F-BC04-4716-A746-8A373EDC5B26}">
      <dgm:prSet/>
      <dgm:spPr/>
      <dgm:t>
        <a:bodyPr/>
        <a:lstStyle/>
        <a:p>
          <a:endParaRPr lang="en-US"/>
        </a:p>
      </dgm:t>
    </dgm:pt>
    <dgm:pt modelId="{518C6C58-69B7-40FC-AD76-5165BB667221}">
      <dgm:prSet custT="1"/>
      <dgm:spPr/>
      <dgm:t>
        <a:bodyPr/>
        <a:lstStyle/>
        <a:p>
          <a:r>
            <a:rPr lang="en-US" sz="2000" dirty="0"/>
            <a:t>Often used for corridor doors in health care occupancies</a:t>
          </a:r>
        </a:p>
      </dgm:t>
    </dgm:pt>
    <dgm:pt modelId="{3E413993-D5E2-49CD-8BA9-2329A8958711}" type="parTrans" cxnId="{60B14D69-BB8B-4F54-811B-80BDBDA0EAF0}">
      <dgm:prSet/>
      <dgm:spPr/>
      <dgm:t>
        <a:bodyPr/>
        <a:lstStyle/>
        <a:p>
          <a:endParaRPr lang="en-US"/>
        </a:p>
      </dgm:t>
    </dgm:pt>
    <dgm:pt modelId="{C500AB1E-7B38-4589-B9AA-FCF831B48627}" type="sibTrans" cxnId="{60B14D69-BB8B-4F54-811B-80BDBDA0EAF0}">
      <dgm:prSet/>
      <dgm:spPr/>
      <dgm:t>
        <a:bodyPr/>
        <a:lstStyle/>
        <a:p>
          <a:endParaRPr lang="en-US"/>
        </a:p>
      </dgm:t>
    </dgm:pt>
    <dgm:pt modelId="{45A3C103-46A1-461C-9A75-FE760C4A9E3D}" type="pres">
      <dgm:prSet presAssocID="{70157472-8A39-4D68-A388-2775B9AE4A54}" presName="linear" presStyleCnt="0">
        <dgm:presLayoutVars>
          <dgm:dir/>
          <dgm:animLvl val="lvl"/>
          <dgm:resizeHandles val="exact"/>
        </dgm:presLayoutVars>
      </dgm:prSet>
      <dgm:spPr/>
      <dgm:t>
        <a:bodyPr/>
        <a:lstStyle/>
        <a:p>
          <a:endParaRPr lang="en-US"/>
        </a:p>
      </dgm:t>
    </dgm:pt>
    <dgm:pt modelId="{F00E9B62-26BA-4EFC-9D27-78EA11C03BE9}" type="pres">
      <dgm:prSet presAssocID="{E26C067A-F9DF-4DAB-A070-C58CF443081A}" presName="parentLin" presStyleCnt="0"/>
      <dgm:spPr/>
      <dgm:t>
        <a:bodyPr/>
        <a:lstStyle/>
        <a:p>
          <a:endParaRPr lang="en-US"/>
        </a:p>
      </dgm:t>
    </dgm:pt>
    <dgm:pt modelId="{0393DE38-D2EF-4678-8A4F-8529D324150F}" type="pres">
      <dgm:prSet presAssocID="{E26C067A-F9DF-4DAB-A070-C58CF443081A}" presName="parentLeftMargin" presStyleLbl="node1" presStyleIdx="0" presStyleCnt="1"/>
      <dgm:spPr/>
      <dgm:t>
        <a:bodyPr/>
        <a:lstStyle/>
        <a:p>
          <a:endParaRPr lang="en-US"/>
        </a:p>
      </dgm:t>
    </dgm:pt>
    <dgm:pt modelId="{C6CE6772-73BF-4905-B585-01A7F8B3A10C}" type="pres">
      <dgm:prSet presAssocID="{E26C067A-F9DF-4DAB-A070-C58CF443081A}" presName="parentText" presStyleLbl="node1" presStyleIdx="0" presStyleCnt="1">
        <dgm:presLayoutVars>
          <dgm:chMax val="0"/>
          <dgm:bulletEnabled val="1"/>
        </dgm:presLayoutVars>
      </dgm:prSet>
      <dgm:spPr/>
      <dgm:t>
        <a:bodyPr/>
        <a:lstStyle/>
        <a:p>
          <a:endParaRPr lang="en-US"/>
        </a:p>
      </dgm:t>
    </dgm:pt>
    <dgm:pt modelId="{90E68B3D-60AA-4ECF-9969-63DC6107F3FE}" type="pres">
      <dgm:prSet presAssocID="{E26C067A-F9DF-4DAB-A070-C58CF443081A}" presName="negativeSpace" presStyleCnt="0"/>
      <dgm:spPr/>
      <dgm:t>
        <a:bodyPr/>
        <a:lstStyle/>
        <a:p>
          <a:endParaRPr lang="en-US"/>
        </a:p>
      </dgm:t>
    </dgm:pt>
    <dgm:pt modelId="{E05518B0-3600-4207-B2F8-9EE1BC202C3A}" type="pres">
      <dgm:prSet presAssocID="{E26C067A-F9DF-4DAB-A070-C58CF443081A}" presName="childText" presStyleLbl="conFgAcc1" presStyleIdx="0" presStyleCnt="1">
        <dgm:presLayoutVars>
          <dgm:bulletEnabled val="1"/>
        </dgm:presLayoutVars>
      </dgm:prSet>
      <dgm:spPr/>
      <dgm:t>
        <a:bodyPr/>
        <a:lstStyle/>
        <a:p>
          <a:endParaRPr lang="en-US"/>
        </a:p>
      </dgm:t>
    </dgm:pt>
  </dgm:ptLst>
  <dgm:cxnLst>
    <dgm:cxn modelId="{91741F9C-AD22-4F89-99E0-FED6E8167784}" type="presOf" srcId="{0AEF4669-26FB-488C-975E-6DCFF3CEC778}" destId="{E05518B0-3600-4207-B2F8-9EE1BC202C3A}" srcOrd="0" destOrd="1" presId="urn:microsoft.com/office/officeart/2005/8/layout/list1"/>
    <dgm:cxn modelId="{33741781-99DB-49EF-ABE8-22B157A2AA84}" srcId="{E26C067A-F9DF-4DAB-A070-C58CF443081A}" destId="{0AEF4669-26FB-488C-975E-6DCFF3CEC778}" srcOrd="1" destOrd="0" parTransId="{E95A1604-405A-40D9-8B17-3ABD486FF8D1}" sibTransId="{CB9238E8-99DB-4691-B8B8-E50EF061C5A3}"/>
    <dgm:cxn modelId="{53951DE0-5A34-466A-8802-C6C65C4FDDB3}" srcId="{E26C067A-F9DF-4DAB-A070-C58CF443081A}" destId="{05E55B11-07EC-49F3-A185-383A470ACF31}" srcOrd="0" destOrd="0" parTransId="{DC6156CC-783A-4BB2-AC41-45B1E5CCC3DC}" sibTransId="{80C2F85C-72F9-485F-A27C-377D526BF4C6}"/>
    <dgm:cxn modelId="{352B41B3-3829-4F20-B0B8-C1A36211F33E}" type="presOf" srcId="{F0AA05A6-3387-4859-8F8E-4F2EF50D82AA}" destId="{E05518B0-3600-4207-B2F8-9EE1BC202C3A}" srcOrd="0" destOrd="3" presId="urn:microsoft.com/office/officeart/2005/8/layout/list1"/>
    <dgm:cxn modelId="{0BE3C817-EF71-49BC-A9B3-D18A6EF241AC}" type="presOf" srcId="{518C6C58-69B7-40FC-AD76-5165BB667221}" destId="{E05518B0-3600-4207-B2F8-9EE1BC202C3A}" srcOrd="0" destOrd="4" presId="urn:microsoft.com/office/officeart/2005/8/layout/list1"/>
    <dgm:cxn modelId="{60B14D69-BB8B-4F54-811B-80BDBDA0EAF0}" srcId="{E26C067A-F9DF-4DAB-A070-C58CF443081A}" destId="{518C6C58-69B7-40FC-AD76-5165BB667221}" srcOrd="4" destOrd="0" parTransId="{3E413993-D5E2-49CD-8BA9-2329A8958711}" sibTransId="{C500AB1E-7B38-4589-B9AA-FCF831B48627}"/>
    <dgm:cxn modelId="{F38E225C-01BC-4886-91E3-F2C4463068E6}" type="presOf" srcId="{E26C067A-F9DF-4DAB-A070-C58CF443081A}" destId="{C6CE6772-73BF-4905-B585-01A7F8B3A10C}" srcOrd="1" destOrd="0" presId="urn:microsoft.com/office/officeart/2005/8/layout/list1"/>
    <dgm:cxn modelId="{3E9A1DB3-8192-45E5-92B0-B6CF9E73CD58}" type="presOf" srcId="{E26C067A-F9DF-4DAB-A070-C58CF443081A}" destId="{0393DE38-D2EF-4678-8A4F-8529D324150F}" srcOrd="0" destOrd="0" presId="urn:microsoft.com/office/officeart/2005/8/layout/list1"/>
    <dgm:cxn modelId="{FDAE57C9-97E5-4127-9F6B-C166BE660B12}" type="presOf" srcId="{DEDAB9CF-00DD-48A6-8B83-C29F177FF660}" destId="{E05518B0-3600-4207-B2F8-9EE1BC202C3A}" srcOrd="0" destOrd="2" presId="urn:microsoft.com/office/officeart/2005/8/layout/list1"/>
    <dgm:cxn modelId="{8206F099-714B-45B3-AD7C-9816367FB9C4}" type="presOf" srcId="{70157472-8A39-4D68-A388-2775B9AE4A54}" destId="{45A3C103-46A1-461C-9A75-FE760C4A9E3D}" srcOrd="0" destOrd="0" presId="urn:microsoft.com/office/officeart/2005/8/layout/list1"/>
    <dgm:cxn modelId="{AF12F65B-06B2-4761-912C-E76BC3904ACB}" srcId="{E26C067A-F9DF-4DAB-A070-C58CF443081A}" destId="{DEDAB9CF-00DD-48A6-8B83-C29F177FF660}" srcOrd="2" destOrd="0" parTransId="{0E2C51FE-0125-4AE3-A9ED-B17263C4F174}" sibTransId="{FE953379-AF3C-4496-B000-F4060F03A3B7}"/>
    <dgm:cxn modelId="{96503F5F-BC04-4716-A746-8A373EDC5B26}" srcId="{E26C067A-F9DF-4DAB-A070-C58CF443081A}" destId="{F0AA05A6-3387-4859-8F8E-4F2EF50D82AA}" srcOrd="3" destOrd="0" parTransId="{CF69F667-25C8-4445-86A2-074E1FF3B740}" sibTransId="{9249A0E9-A87C-49DB-8998-FB128EC37F69}"/>
    <dgm:cxn modelId="{78D7889C-1FC8-4D7A-87D6-39861D324866}" type="presOf" srcId="{05E55B11-07EC-49F3-A185-383A470ACF31}" destId="{E05518B0-3600-4207-B2F8-9EE1BC202C3A}" srcOrd="0" destOrd="0" presId="urn:microsoft.com/office/officeart/2005/8/layout/list1"/>
    <dgm:cxn modelId="{84D951B1-F40C-4A7B-A8BA-FD17C5DAAAA5}" srcId="{70157472-8A39-4D68-A388-2775B9AE4A54}" destId="{E26C067A-F9DF-4DAB-A070-C58CF443081A}" srcOrd="0" destOrd="0" parTransId="{1099DAE6-F79D-4028-9442-698074A35185}" sibTransId="{0AC251E3-6BFC-4CD1-86F2-76DD9B096AAF}"/>
    <dgm:cxn modelId="{1AF52885-0284-4315-9FB1-9CBC7F9213AB}" type="presParOf" srcId="{45A3C103-46A1-461C-9A75-FE760C4A9E3D}" destId="{F00E9B62-26BA-4EFC-9D27-78EA11C03BE9}" srcOrd="0" destOrd="0" presId="urn:microsoft.com/office/officeart/2005/8/layout/list1"/>
    <dgm:cxn modelId="{EAF25584-C669-4492-BECB-4CACF925FDFC}" type="presParOf" srcId="{F00E9B62-26BA-4EFC-9D27-78EA11C03BE9}" destId="{0393DE38-D2EF-4678-8A4F-8529D324150F}" srcOrd="0" destOrd="0" presId="urn:microsoft.com/office/officeart/2005/8/layout/list1"/>
    <dgm:cxn modelId="{93FF5E47-BD47-4070-A10A-7DD6004EECA4}" type="presParOf" srcId="{F00E9B62-26BA-4EFC-9D27-78EA11C03BE9}" destId="{C6CE6772-73BF-4905-B585-01A7F8B3A10C}" srcOrd="1" destOrd="0" presId="urn:microsoft.com/office/officeart/2005/8/layout/list1"/>
    <dgm:cxn modelId="{D045E549-C347-421E-A9F3-12CD8E7BEB89}" type="presParOf" srcId="{45A3C103-46A1-461C-9A75-FE760C4A9E3D}" destId="{90E68B3D-60AA-4ECF-9969-63DC6107F3FE}" srcOrd="1" destOrd="0" presId="urn:microsoft.com/office/officeart/2005/8/layout/list1"/>
    <dgm:cxn modelId="{E97ADB79-57FC-4170-B160-045602233988}" type="presParOf" srcId="{45A3C103-46A1-461C-9A75-FE760C4A9E3D}" destId="{E05518B0-3600-4207-B2F8-9EE1BC202C3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0157472-8A39-4D68-A388-2775B9AE4A5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FFBCF54-BA2C-4069-8C56-F46F9DA7752F}">
      <dgm:prSet custT="1"/>
      <dgm:spPr/>
      <dgm:t>
        <a:bodyPr/>
        <a:lstStyle/>
        <a:p>
          <a:r>
            <a:rPr lang="en-US" sz="2000" b="0" dirty="0"/>
            <a:t>Consists of an electric motor that opens and closes the door for normal usage</a:t>
          </a:r>
        </a:p>
      </dgm:t>
    </dgm:pt>
    <dgm:pt modelId="{AA612444-0348-4105-ADC7-8B0D40F8FAE5}" type="parTrans" cxnId="{CACFB996-AAA9-4B23-9ABB-DB571FE57B1B}">
      <dgm:prSet/>
      <dgm:spPr/>
      <dgm:t>
        <a:bodyPr/>
        <a:lstStyle/>
        <a:p>
          <a:endParaRPr lang="en-US"/>
        </a:p>
      </dgm:t>
    </dgm:pt>
    <dgm:pt modelId="{61D22595-9C67-4C55-AE34-ED3081E536C5}" type="sibTrans" cxnId="{CACFB996-AAA9-4B23-9ABB-DB571FE57B1B}">
      <dgm:prSet/>
      <dgm:spPr/>
      <dgm:t>
        <a:bodyPr/>
        <a:lstStyle/>
        <a:p>
          <a:endParaRPr lang="en-US"/>
        </a:p>
      </dgm:t>
    </dgm:pt>
    <dgm:pt modelId="{243D5794-94C7-4A95-86B9-CB0DE44F62FE}">
      <dgm:prSet custT="1"/>
      <dgm:spPr/>
      <dgm:t>
        <a:bodyPr/>
        <a:lstStyle/>
        <a:p>
          <a:r>
            <a:rPr lang="en-US" sz="2000" b="0" dirty="0"/>
            <a:t>Fusible link disconnects the door during a fire</a:t>
          </a:r>
        </a:p>
      </dgm:t>
    </dgm:pt>
    <dgm:pt modelId="{0F428D9E-CCB1-4678-9651-9AB05F728CF4}" type="parTrans" cxnId="{E420A6A4-007B-4376-896D-55E98D9136CA}">
      <dgm:prSet/>
      <dgm:spPr/>
      <dgm:t>
        <a:bodyPr/>
        <a:lstStyle/>
        <a:p>
          <a:endParaRPr lang="en-US"/>
        </a:p>
      </dgm:t>
    </dgm:pt>
    <dgm:pt modelId="{E2CEC1BE-A901-4758-BAC4-59203EE60E87}" type="sibTrans" cxnId="{E420A6A4-007B-4376-896D-55E98D9136CA}">
      <dgm:prSet/>
      <dgm:spPr/>
      <dgm:t>
        <a:bodyPr/>
        <a:lstStyle/>
        <a:p>
          <a:endParaRPr lang="en-US"/>
        </a:p>
      </dgm:t>
    </dgm:pt>
    <dgm:pt modelId="{8082E9FE-F30C-4E7D-A7F6-A80EB69BB083}">
      <dgm:prSet custT="1"/>
      <dgm:spPr/>
      <dgm:t>
        <a:bodyPr/>
        <a:lstStyle/>
        <a:p>
          <a:r>
            <a:rPr lang="en-US" sz="2000" b="0" dirty="0"/>
            <a:t>Closes by spring-powered door closer or suspended weights</a:t>
          </a:r>
        </a:p>
      </dgm:t>
    </dgm:pt>
    <dgm:pt modelId="{5D488999-E918-4604-992D-BFA8BF84079B}" type="parTrans" cxnId="{8FC38EAF-A5D2-4E50-A514-4C439B3B52DB}">
      <dgm:prSet/>
      <dgm:spPr/>
      <dgm:t>
        <a:bodyPr/>
        <a:lstStyle/>
        <a:p>
          <a:endParaRPr lang="en-US"/>
        </a:p>
      </dgm:t>
    </dgm:pt>
    <dgm:pt modelId="{186F2ADA-1656-4F1B-ACD9-A3E370C6F073}" type="sibTrans" cxnId="{8FC38EAF-A5D2-4E50-A514-4C439B3B52DB}">
      <dgm:prSet/>
      <dgm:spPr/>
      <dgm:t>
        <a:bodyPr/>
        <a:lstStyle/>
        <a:p>
          <a:endParaRPr lang="en-US"/>
        </a:p>
      </dgm:t>
    </dgm:pt>
    <dgm:pt modelId="{397CB3F6-48E1-4A4E-8EFA-EE0EDC8B56D1}">
      <dgm:prSet phldrT="[Text]" custT="1"/>
      <dgm:spPr/>
      <dgm:t>
        <a:bodyPr/>
        <a:lstStyle/>
        <a:p>
          <a:r>
            <a:rPr lang="en-US" sz="2400" b="0" dirty="0"/>
            <a:t>Door operating devices</a:t>
          </a:r>
        </a:p>
      </dgm:t>
    </dgm:pt>
    <dgm:pt modelId="{0A95B780-1EC5-4C79-ACAF-878C2EDF4F76}" type="parTrans" cxnId="{D4C18CCD-3E01-4294-B533-84AEC6DE070D}">
      <dgm:prSet/>
      <dgm:spPr/>
      <dgm:t>
        <a:bodyPr/>
        <a:lstStyle/>
        <a:p>
          <a:endParaRPr lang="en-US"/>
        </a:p>
      </dgm:t>
    </dgm:pt>
    <dgm:pt modelId="{1FC225FA-76D6-4DD1-8439-96DBF14996F7}" type="sibTrans" cxnId="{D4C18CCD-3E01-4294-B533-84AEC6DE070D}">
      <dgm:prSet/>
      <dgm:spPr/>
      <dgm:t>
        <a:bodyPr/>
        <a:lstStyle/>
        <a:p>
          <a:endParaRPr lang="en-US"/>
        </a:p>
      </dgm:t>
    </dgm:pt>
    <dgm:pt modelId="{146EE035-121D-4F4F-897B-8A394466864E}">
      <dgm:prSet phldrT="[Text]" custT="1"/>
      <dgm:spPr/>
      <dgm:t>
        <a:bodyPr/>
        <a:lstStyle/>
        <a:p>
          <a:r>
            <a:rPr lang="x-none" sz="2000" b="0" u="none" dirty="0"/>
            <a:t>Intended for use with sliding fire doors mounted on track</a:t>
          </a:r>
          <a:r>
            <a:rPr lang="en-US" sz="2000" b="0" u="none" dirty="0"/>
            <a:t>s</a:t>
          </a:r>
          <a:endParaRPr lang="en-US" sz="2000" b="0" dirty="0"/>
        </a:p>
      </dgm:t>
    </dgm:pt>
    <dgm:pt modelId="{1E1D02B3-6FC2-48D5-8549-60F64881E281}" type="parTrans" cxnId="{4C3AADD6-70E8-4215-B846-ED19B5FAEA27}">
      <dgm:prSet/>
      <dgm:spPr/>
      <dgm:t>
        <a:bodyPr/>
        <a:lstStyle/>
        <a:p>
          <a:endParaRPr lang="en-US"/>
        </a:p>
      </dgm:t>
    </dgm:pt>
    <dgm:pt modelId="{55C40BAC-9FB0-47EC-AECD-7CD33DD783A1}" type="sibTrans" cxnId="{4C3AADD6-70E8-4215-B846-ED19B5FAEA27}">
      <dgm:prSet/>
      <dgm:spPr/>
      <dgm:t>
        <a:bodyPr/>
        <a:lstStyle/>
        <a:p>
          <a:endParaRPr lang="en-US"/>
        </a:p>
      </dgm:t>
    </dgm:pt>
    <dgm:pt modelId="{45A3C103-46A1-461C-9A75-FE760C4A9E3D}" type="pres">
      <dgm:prSet presAssocID="{70157472-8A39-4D68-A388-2775B9AE4A54}" presName="linear" presStyleCnt="0">
        <dgm:presLayoutVars>
          <dgm:dir/>
          <dgm:animLvl val="lvl"/>
          <dgm:resizeHandles val="exact"/>
        </dgm:presLayoutVars>
      </dgm:prSet>
      <dgm:spPr/>
      <dgm:t>
        <a:bodyPr/>
        <a:lstStyle/>
        <a:p>
          <a:endParaRPr lang="en-US"/>
        </a:p>
      </dgm:t>
    </dgm:pt>
    <dgm:pt modelId="{2BFAA909-8CE8-4373-A83E-2029DC4664C0}" type="pres">
      <dgm:prSet presAssocID="{397CB3F6-48E1-4A4E-8EFA-EE0EDC8B56D1}" presName="parentLin" presStyleCnt="0"/>
      <dgm:spPr/>
    </dgm:pt>
    <dgm:pt modelId="{428739EB-46C2-40B3-B9E6-3C18B92504EB}" type="pres">
      <dgm:prSet presAssocID="{397CB3F6-48E1-4A4E-8EFA-EE0EDC8B56D1}" presName="parentLeftMargin" presStyleLbl="node1" presStyleIdx="0" presStyleCnt="1"/>
      <dgm:spPr/>
      <dgm:t>
        <a:bodyPr/>
        <a:lstStyle/>
        <a:p>
          <a:endParaRPr lang="en-US"/>
        </a:p>
      </dgm:t>
    </dgm:pt>
    <dgm:pt modelId="{CA6DECF7-226C-432D-8002-5E44D3E4E982}" type="pres">
      <dgm:prSet presAssocID="{397CB3F6-48E1-4A4E-8EFA-EE0EDC8B56D1}" presName="parentText" presStyleLbl="node1" presStyleIdx="0" presStyleCnt="1" custScaleX="132213" custScaleY="70046">
        <dgm:presLayoutVars>
          <dgm:chMax val="0"/>
          <dgm:bulletEnabled val="1"/>
        </dgm:presLayoutVars>
      </dgm:prSet>
      <dgm:spPr/>
      <dgm:t>
        <a:bodyPr/>
        <a:lstStyle/>
        <a:p>
          <a:endParaRPr lang="en-US"/>
        </a:p>
      </dgm:t>
    </dgm:pt>
    <dgm:pt modelId="{89B333F8-BB3E-43AC-B539-F71EE84ED7E2}" type="pres">
      <dgm:prSet presAssocID="{397CB3F6-48E1-4A4E-8EFA-EE0EDC8B56D1}" presName="negativeSpace" presStyleCnt="0"/>
      <dgm:spPr/>
    </dgm:pt>
    <dgm:pt modelId="{EB180105-5AC2-47FD-B38D-4EFB21AD7AE9}" type="pres">
      <dgm:prSet presAssocID="{397CB3F6-48E1-4A4E-8EFA-EE0EDC8B56D1}" presName="childText" presStyleLbl="conFgAcc1" presStyleIdx="0" presStyleCnt="1">
        <dgm:presLayoutVars>
          <dgm:bulletEnabled val="1"/>
        </dgm:presLayoutVars>
      </dgm:prSet>
      <dgm:spPr/>
      <dgm:t>
        <a:bodyPr/>
        <a:lstStyle/>
        <a:p>
          <a:endParaRPr lang="en-US"/>
        </a:p>
      </dgm:t>
    </dgm:pt>
  </dgm:ptLst>
  <dgm:cxnLst>
    <dgm:cxn modelId="{CACFB996-AAA9-4B23-9ABB-DB571FE57B1B}" srcId="{397CB3F6-48E1-4A4E-8EFA-EE0EDC8B56D1}" destId="{1FFBCF54-BA2C-4069-8C56-F46F9DA7752F}" srcOrd="1" destOrd="0" parTransId="{AA612444-0348-4105-ADC7-8B0D40F8FAE5}" sibTransId="{61D22595-9C67-4C55-AE34-ED3081E536C5}"/>
    <dgm:cxn modelId="{AD4235CC-0054-4D39-AD8F-2C85F4ACFC5C}" type="presOf" srcId="{70157472-8A39-4D68-A388-2775B9AE4A54}" destId="{45A3C103-46A1-461C-9A75-FE760C4A9E3D}" srcOrd="0" destOrd="0" presId="urn:microsoft.com/office/officeart/2005/8/layout/list1"/>
    <dgm:cxn modelId="{40F337AD-8B93-4A91-91FF-A6648AB827AC}" type="presOf" srcId="{243D5794-94C7-4A95-86B9-CB0DE44F62FE}" destId="{EB180105-5AC2-47FD-B38D-4EFB21AD7AE9}" srcOrd="0" destOrd="2" presId="urn:microsoft.com/office/officeart/2005/8/layout/list1"/>
    <dgm:cxn modelId="{8FC38EAF-A5D2-4E50-A514-4C439B3B52DB}" srcId="{397CB3F6-48E1-4A4E-8EFA-EE0EDC8B56D1}" destId="{8082E9FE-F30C-4E7D-A7F6-A80EB69BB083}" srcOrd="3" destOrd="0" parTransId="{5D488999-E918-4604-992D-BFA8BF84079B}" sibTransId="{186F2ADA-1656-4F1B-ACD9-A3E370C6F073}"/>
    <dgm:cxn modelId="{D4C18CCD-3E01-4294-B533-84AEC6DE070D}" srcId="{70157472-8A39-4D68-A388-2775B9AE4A54}" destId="{397CB3F6-48E1-4A4E-8EFA-EE0EDC8B56D1}" srcOrd="0" destOrd="0" parTransId="{0A95B780-1EC5-4C79-ACAF-878C2EDF4F76}" sibTransId="{1FC225FA-76D6-4DD1-8439-96DBF14996F7}"/>
    <dgm:cxn modelId="{6F22D114-5AE3-4DC9-8C15-B2717E1B9FEE}" type="presOf" srcId="{397CB3F6-48E1-4A4E-8EFA-EE0EDC8B56D1}" destId="{CA6DECF7-226C-432D-8002-5E44D3E4E982}" srcOrd="1" destOrd="0" presId="urn:microsoft.com/office/officeart/2005/8/layout/list1"/>
    <dgm:cxn modelId="{DD548179-34BD-4095-A127-593C1FE026E7}" type="presOf" srcId="{1FFBCF54-BA2C-4069-8C56-F46F9DA7752F}" destId="{EB180105-5AC2-47FD-B38D-4EFB21AD7AE9}" srcOrd="0" destOrd="1" presId="urn:microsoft.com/office/officeart/2005/8/layout/list1"/>
    <dgm:cxn modelId="{E420A6A4-007B-4376-896D-55E98D9136CA}" srcId="{397CB3F6-48E1-4A4E-8EFA-EE0EDC8B56D1}" destId="{243D5794-94C7-4A95-86B9-CB0DE44F62FE}" srcOrd="2" destOrd="0" parTransId="{0F428D9E-CCB1-4678-9651-9AB05F728CF4}" sibTransId="{E2CEC1BE-A901-4758-BAC4-59203EE60E87}"/>
    <dgm:cxn modelId="{DDB8FC42-B3F9-4EE0-959C-EFB00367A893}" type="presOf" srcId="{146EE035-121D-4F4F-897B-8A394466864E}" destId="{EB180105-5AC2-47FD-B38D-4EFB21AD7AE9}" srcOrd="0" destOrd="0" presId="urn:microsoft.com/office/officeart/2005/8/layout/list1"/>
    <dgm:cxn modelId="{78C7D62A-C25F-40D2-96AD-8BCD4A7E3BA6}" type="presOf" srcId="{8082E9FE-F30C-4E7D-A7F6-A80EB69BB083}" destId="{EB180105-5AC2-47FD-B38D-4EFB21AD7AE9}" srcOrd="0" destOrd="3" presId="urn:microsoft.com/office/officeart/2005/8/layout/list1"/>
    <dgm:cxn modelId="{A5EAEA4F-D88E-4573-938B-7ACAE3AB9F07}" type="presOf" srcId="{397CB3F6-48E1-4A4E-8EFA-EE0EDC8B56D1}" destId="{428739EB-46C2-40B3-B9E6-3C18B92504EB}" srcOrd="0" destOrd="0" presId="urn:microsoft.com/office/officeart/2005/8/layout/list1"/>
    <dgm:cxn modelId="{4C3AADD6-70E8-4215-B846-ED19B5FAEA27}" srcId="{397CB3F6-48E1-4A4E-8EFA-EE0EDC8B56D1}" destId="{146EE035-121D-4F4F-897B-8A394466864E}" srcOrd="0" destOrd="0" parTransId="{1E1D02B3-6FC2-48D5-8549-60F64881E281}" sibTransId="{55C40BAC-9FB0-47EC-AECD-7CD33DD783A1}"/>
    <dgm:cxn modelId="{2EC8DB62-D38A-432A-BDBE-D3856534A3D0}" type="presParOf" srcId="{45A3C103-46A1-461C-9A75-FE760C4A9E3D}" destId="{2BFAA909-8CE8-4373-A83E-2029DC4664C0}" srcOrd="0" destOrd="0" presId="urn:microsoft.com/office/officeart/2005/8/layout/list1"/>
    <dgm:cxn modelId="{927445E6-229A-49F3-99EB-AD7FB11404DF}" type="presParOf" srcId="{2BFAA909-8CE8-4373-A83E-2029DC4664C0}" destId="{428739EB-46C2-40B3-B9E6-3C18B92504EB}" srcOrd="0" destOrd="0" presId="urn:microsoft.com/office/officeart/2005/8/layout/list1"/>
    <dgm:cxn modelId="{156C6483-3EA6-4C12-B0D3-1C18494FF2B0}" type="presParOf" srcId="{2BFAA909-8CE8-4373-A83E-2029DC4664C0}" destId="{CA6DECF7-226C-432D-8002-5E44D3E4E982}" srcOrd="1" destOrd="0" presId="urn:microsoft.com/office/officeart/2005/8/layout/list1"/>
    <dgm:cxn modelId="{EB7988BB-0223-4B6E-8A77-E6A64F9D9A1C}" type="presParOf" srcId="{45A3C103-46A1-461C-9A75-FE760C4A9E3D}" destId="{89B333F8-BB3E-43AC-B539-F71EE84ED7E2}" srcOrd="1" destOrd="0" presId="urn:microsoft.com/office/officeart/2005/8/layout/list1"/>
    <dgm:cxn modelId="{E0AA54E1-9AA7-4433-9ABD-D3390E0EC94B}" type="presParOf" srcId="{45A3C103-46A1-461C-9A75-FE760C4A9E3D}" destId="{EB180105-5AC2-47FD-B38D-4EFB21AD7AE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AA233-8671-4D70-B2C5-46C2956EB24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F46EB89-9090-4CEE-B08D-2A6271BE523D}">
      <dgm:prSet phldrT="[Text]" custT="1"/>
      <dgm:spPr/>
      <dgm:t>
        <a:bodyPr/>
        <a:lstStyle/>
        <a:p>
          <a:r>
            <a:rPr lang="en-US" sz="1800" dirty="0"/>
            <a:t>Typically masonry; concrete or gypsum board can also be used</a:t>
          </a:r>
        </a:p>
      </dgm:t>
    </dgm:pt>
    <dgm:pt modelId="{C8972F52-6624-4CC6-A398-15587BC6119F}" type="parTrans" cxnId="{367FA16D-C1C4-41F3-8769-28140B6B3221}">
      <dgm:prSet/>
      <dgm:spPr/>
      <dgm:t>
        <a:bodyPr/>
        <a:lstStyle/>
        <a:p>
          <a:endParaRPr lang="en-US"/>
        </a:p>
      </dgm:t>
    </dgm:pt>
    <dgm:pt modelId="{4D546224-D7BD-4F81-AE91-0DCBF1B5FDBA}" type="sibTrans" cxnId="{367FA16D-C1C4-41F3-8769-28140B6B3221}">
      <dgm:prSet/>
      <dgm:spPr/>
      <dgm:t>
        <a:bodyPr/>
        <a:lstStyle/>
        <a:p>
          <a:endParaRPr lang="en-US"/>
        </a:p>
      </dgm:t>
    </dgm:pt>
    <dgm:pt modelId="{568F6A6E-0611-4A3A-AB3D-2B6D0A4F115D}">
      <dgm:prSet phldrT="[Text]" custT="1"/>
      <dgm:spPr>
        <a:solidFill>
          <a:srgbClr val="1D1DD4"/>
        </a:solidFill>
      </dgm:spPr>
      <dgm:t>
        <a:bodyPr/>
        <a:lstStyle/>
        <a:p>
          <a:r>
            <a:rPr lang="en-US" sz="1800" dirty="0"/>
            <a:t>Rating depends </a:t>
          </a:r>
          <a:r>
            <a:rPr lang="en-US" sz="1800" dirty="0" smtClean="0"/>
            <a:t>on </a:t>
          </a:r>
          <a:r>
            <a:rPr lang="en-US" sz="1800" dirty="0"/>
            <a:t>occupancies being separated; reason for the separation</a:t>
          </a:r>
        </a:p>
      </dgm:t>
    </dgm:pt>
    <dgm:pt modelId="{D21EECEF-2DE8-4360-B741-E1AF5144A4F4}" type="parTrans" cxnId="{5092BCAE-D50D-4A74-8868-AD9729248699}">
      <dgm:prSet/>
      <dgm:spPr/>
      <dgm:t>
        <a:bodyPr/>
        <a:lstStyle/>
        <a:p>
          <a:endParaRPr lang="en-US"/>
        </a:p>
      </dgm:t>
    </dgm:pt>
    <dgm:pt modelId="{ADBD9931-1F06-4827-B601-604565F73AD9}" type="sibTrans" cxnId="{5092BCAE-D50D-4A74-8868-AD9729248699}">
      <dgm:prSet/>
      <dgm:spPr/>
      <dgm:t>
        <a:bodyPr/>
        <a:lstStyle/>
        <a:p>
          <a:endParaRPr lang="en-US"/>
        </a:p>
      </dgm:t>
    </dgm:pt>
    <dgm:pt modelId="{EEB2D778-0C46-48F5-B428-E15B14B0E6F7}">
      <dgm:prSet phldrT="[Text]" custT="1"/>
      <dgm:spPr/>
      <dgm:t>
        <a:bodyPr/>
        <a:lstStyle/>
        <a:p>
          <a:r>
            <a:rPr lang="en-US" sz="1800" dirty="0"/>
            <a:t>Can be constructed with fire-resistance ratings of 2 or more hours</a:t>
          </a:r>
        </a:p>
      </dgm:t>
    </dgm:pt>
    <dgm:pt modelId="{D2261A68-0FC6-4A68-85CC-64514BD62E49}" type="parTrans" cxnId="{1F0613E7-F6A4-4D7F-A045-7EB2125DAE30}">
      <dgm:prSet/>
      <dgm:spPr/>
      <dgm:t>
        <a:bodyPr/>
        <a:lstStyle/>
        <a:p>
          <a:endParaRPr lang="en-US"/>
        </a:p>
      </dgm:t>
    </dgm:pt>
    <dgm:pt modelId="{00FA09E5-D052-4551-ABDA-20D7064763FC}" type="sibTrans" cxnId="{1F0613E7-F6A4-4D7F-A045-7EB2125DAE30}">
      <dgm:prSet/>
      <dgm:spPr/>
      <dgm:t>
        <a:bodyPr/>
        <a:lstStyle/>
        <a:p>
          <a:endParaRPr lang="en-US"/>
        </a:p>
      </dgm:t>
    </dgm:pt>
    <dgm:pt modelId="{EF926659-0485-4F23-9A06-E5FD9470BB05}" type="pres">
      <dgm:prSet presAssocID="{706AA233-8671-4D70-B2C5-46C2956EB245}" presName="linear" presStyleCnt="0">
        <dgm:presLayoutVars>
          <dgm:animLvl val="lvl"/>
          <dgm:resizeHandles val="exact"/>
        </dgm:presLayoutVars>
      </dgm:prSet>
      <dgm:spPr/>
      <dgm:t>
        <a:bodyPr/>
        <a:lstStyle/>
        <a:p>
          <a:endParaRPr lang="en-US"/>
        </a:p>
      </dgm:t>
    </dgm:pt>
    <dgm:pt modelId="{13DFA687-0FB2-4366-94ED-D0A166EB5C27}" type="pres">
      <dgm:prSet presAssocID="{9F46EB89-9090-4CEE-B08D-2A6271BE523D}" presName="parentText" presStyleLbl="node1" presStyleIdx="0" presStyleCnt="3">
        <dgm:presLayoutVars>
          <dgm:chMax val="0"/>
          <dgm:bulletEnabled val="1"/>
        </dgm:presLayoutVars>
      </dgm:prSet>
      <dgm:spPr/>
      <dgm:t>
        <a:bodyPr/>
        <a:lstStyle/>
        <a:p>
          <a:endParaRPr lang="en-US"/>
        </a:p>
      </dgm:t>
    </dgm:pt>
    <dgm:pt modelId="{A9182581-80C6-48CD-B5F3-F69222BADA19}" type="pres">
      <dgm:prSet presAssocID="{4D546224-D7BD-4F81-AE91-0DCBF1B5FDBA}" presName="spacer" presStyleCnt="0"/>
      <dgm:spPr/>
    </dgm:pt>
    <dgm:pt modelId="{C9A3F19F-5118-475C-9931-7E2658FC8DC6}" type="pres">
      <dgm:prSet presAssocID="{EEB2D778-0C46-48F5-B428-E15B14B0E6F7}" presName="parentText" presStyleLbl="node1" presStyleIdx="1" presStyleCnt="3">
        <dgm:presLayoutVars>
          <dgm:chMax val="0"/>
          <dgm:bulletEnabled val="1"/>
        </dgm:presLayoutVars>
      </dgm:prSet>
      <dgm:spPr/>
      <dgm:t>
        <a:bodyPr/>
        <a:lstStyle/>
        <a:p>
          <a:endParaRPr lang="en-US"/>
        </a:p>
      </dgm:t>
    </dgm:pt>
    <dgm:pt modelId="{9F39D5A5-4D61-44FC-8BFF-565383A26AF5}" type="pres">
      <dgm:prSet presAssocID="{00FA09E5-D052-4551-ABDA-20D7064763FC}" presName="spacer" presStyleCnt="0"/>
      <dgm:spPr/>
    </dgm:pt>
    <dgm:pt modelId="{41101AF3-E55A-4E26-A45A-1B5274B4D3AD}" type="pres">
      <dgm:prSet presAssocID="{568F6A6E-0611-4A3A-AB3D-2B6D0A4F115D}" presName="parentText" presStyleLbl="node1" presStyleIdx="2" presStyleCnt="3">
        <dgm:presLayoutVars>
          <dgm:chMax val="0"/>
          <dgm:bulletEnabled val="1"/>
        </dgm:presLayoutVars>
      </dgm:prSet>
      <dgm:spPr/>
      <dgm:t>
        <a:bodyPr/>
        <a:lstStyle/>
        <a:p>
          <a:endParaRPr lang="en-US"/>
        </a:p>
      </dgm:t>
    </dgm:pt>
  </dgm:ptLst>
  <dgm:cxnLst>
    <dgm:cxn modelId="{1F0613E7-F6A4-4D7F-A045-7EB2125DAE30}" srcId="{706AA233-8671-4D70-B2C5-46C2956EB245}" destId="{EEB2D778-0C46-48F5-B428-E15B14B0E6F7}" srcOrd="1" destOrd="0" parTransId="{D2261A68-0FC6-4A68-85CC-64514BD62E49}" sibTransId="{00FA09E5-D052-4551-ABDA-20D7064763FC}"/>
    <dgm:cxn modelId="{1C836877-17FB-4E5C-B0DC-7887431474DB}" type="presOf" srcId="{568F6A6E-0611-4A3A-AB3D-2B6D0A4F115D}" destId="{41101AF3-E55A-4E26-A45A-1B5274B4D3AD}" srcOrd="0" destOrd="0" presId="urn:microsoft.com/office/officeart/2005/8/layout/vList2"/>
    <dgm:cxn modelId="{5092BCAE-D50D-4A74-8868-AD9729248699}" srcId="{706AA233-8671-4D70-B2C5-46C2956EB245}" destId="{568F6A6E-0611-4A3A-AB3D-2B6D0A4F115D}" srcOrd="2" destOrd="0" parTransId="{D21EECEF-2DE8-4360-B741-E1AF5144A4F4}" sibTransId="{ADBD9931-1F06-4827-B601-604565F73AD9}"/>
    <dgm:cxn modelId="{2AF372C8-B267-4F91-8A8A-E1BD05C2981E}" type="presOf" srcId="{706AA233-8671-4D70-B2C5-46C2956EB245}" destId="{EF926659-0485-4F23-9A06-E5FD9470BB05}" srcOrd="0" destOrd="0" presId="urn:microsoft.com/office/officeart/2005/8/layout/vList2"/>
    <dgm:cxn modelId="{294F8168-AB82-4D35-A70D-79CD092EB9FF}" type="presOf" srcId="{EEB2D778-0C46-48F5-B428-E15B14B0E6F7}" destId="{C9A3F19F-5118-475C-9931-7E2658FC8DC6}" srcOrd="0" destOrd="0" presId="urn:microsoft.com/office/officeart/2005/8/layout/vList2"/>
    <dgm:cxn modelId="{367FA16D-C1C4-41F3-8769-28140B6B3221}" srcId="{706AA233-8671-4D70-B2C5-46C2956EB245}" destId="{9F46EB89-9090-4CEE-B08D-2A6271BE523D}" srcOrd="0" destOrd="0" parTransId="{C8972F52-6624-4CC6-A398-15587BC6119F}" sibTransId="{4D546224-D7BD-4F81-AE91-0DCBF1B5FDBA}"/>
    <dgm:cxn modelId="{695B1700-4058-4120-A314-04BB5E4180C3}" type="presOf" srcId="{9F46EB89-9090-4CEE-B08D-2A6271BE523D}" destId="{13DFA687-0FB2-4366-94ED-D0A166EB5C27}" srcOrd="0" destOrd="0" presId="urn:microsoft.com/office/officeart/2005/8/layout/vList2"/>
    <dgm:cxn modelId="{9BCB17F1-D52F-4676-B10B-D1667565E661}" type="presParOf" srcId="{EF926659-0485-4F23-9A06-E5FD9470BB05}" destId="{13DFA687-0FB2-4366-94ED-D0A166EB5C27}" srcOrd="0" destOrd="0" presId="urn:microsoft.com/office/officeart/2005/8/layout/vList2"/>
    <dgm:cxn modelId="{D373CFDF-872B-48F1-AB97-FD771864E3B3}" type="presParOf" srcId="{EF926659-0485-4F23-9A06-E5FD9470BB05}" destId="{A9182581-80C6-48CD-B5F3-F69222BADA19}" srcOrd="1" destOrd="0" presId="urn:microsoft.com/office/officeart/2005/8/layout/vList2"/>
    <dgm:cxn modelId="{F9A94EE2-198E-4FC3-8E82-A7ACE73F023B}" type="presParOf" srcId="{EF926659-0485-4F23-9A06-E5FD9470BB05}" destId="{C9A3F19F-5118-475C-9931-7E2658FC8DC6}" srcOrd="2" destOrd="0" presId="urn:microsoft.com/office/officeart/2005/8/layout/vList2"/>
    <dgm:cxn modelId="{CDDFC13B-EE29-42C5-AD4C-4149FB96021B}" type="presParOf" srcId="{EF926659-0485-4F23-9A06-E5FD9470BB05}" destId="{9F39D5A5-4D61-44FC-8BFF-565383A26AF5}" srcOrd="3" destOrd="0" presId="urn:microsoft.com/office/officeart/2005/8/layout/vList2"/>
    <dgm:cxn modelId="{624A3E16-191A-43B0-8DC3-1315C6BA165E}" type="presParOf" srcId="{EF926659-0485-4F23-9A06-E5FD9470BB05}" destId="{41101AF3-E55A-4E26-A45A-1B5274B4D3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FA4B178-D8E0-445B-934F-3DB0468A578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6D4D8F95-EE98-48CA-8FEF-38A3C640A67C}">
      <dgm:prSet phldrT="[Text]" custT="1"/>
      <dgm:spPr/>
      <dgm:t>
        <a:bodyPr/>
        <a:lstStyle/>
        <a:p>
          <a:r>
            <a:rPr lang="x-none" sz="2000" b="0" u="none" dirty="0"/>
            <a:t>Hourly fire protection rating</a:t>
          </a:r>
          <a:endParaRPr lang="en-US" sz="2000" b="0" dirty="0"/>
        </a:p>
      </dgm:t>
    </dgm:pt>
    <dgm:pt modelId="{CE3C060B-49C5-4D25-8B5C-AFC934C11601}" type="parTrans" cxnId="{330B6623-D3E4-408A-A751-3A3909B711AE}">
      <dgm:prSet/>
      <dgm:spPr/>
      <dgm:t>
        <a:bodyPr/>
        <a:lstStyle/>
        <a:p>
          <a:endParaRPr lang="en-US"/>
        </a:p>
      </dgm:t>
    </dgm:pt>
    <dgm:pt modelId="{CD1E3E48-E07E-4D63-9041-A0314C59F5F3}" type="sibTrans" cxnId="{330B6623-D3E4-408A-A751-3A3909B711AE}">
      <dgm:prSet/>
      <dgm:spPr/>
      <dgm:t>
        <a:bodyPr/>
        <a:lstStyle/>
        <a:p>
          <a:endParaRPr lang="en-US"/>
        </a:p>
      </dgm:t>
    </dgm:pt>
    <dgm:pt modelId="{04A9F38E-FE78-444C-BA41-6C95167B8AA3}">
      <dgm:prSet phldrT="[Text]" custT="1"/>
      <dgm:spPr/>
      <dgm:t>
        <a:bodyPr/>
        <a:lstStyle/>
        <a:p>
          <a:r>
            <a:rPr lang="x-none" sz="1800" b="0" u="none" dirty="0"/>
            <a:t>Indicates </a:t>
          </a:r>
          <a:r>
            <a:rPr lang="x-none" sz="1800" b="0" u="none" dirty="0" smtClean="0"/>
            <a:t>length </a:t>
          </a:r>
          <a:r>
            <a:rPr lang="x-none" sz="1800" b="0" u="none" dirty="0"/>
            <a:t>of time the door will resist fire before it is breached</a:t>
          </a:r>
          <a:endParaRPr lang="en-US" sz="1800" b="0" dirty="0"/>
        </a:p>
      </dgm:t>
    </dgm:pt>
    <dgm:pt modelId="{BF3402E6-DF46-42C7-8E6D-A7C4E6F49891}" type="sibTrans" cxnId="{F3F67838-FB5F-44C1-8254-05FC0DDDEE5D}">
      <dgm:prSet/>
      <dgm:spPr/>
      <dgm:t>
        <a:bodyPr/>
        <a:lstStyle/>
        <a:p>
          <a:endParaRPr lang="en-US"/>
        </a:p>
      </dgm:t>
    </dgm:pt>
    <dgm:pt modelId="{70369857-FC22-4308-88DA-426AA55B6174}" type="parTrans" cxnId="{F3F67838-FB5F-44C1-8254-05FC0DDDEE5D}">
      <dgm:prSet/>
      <dgm:spPr/>
      <dgm:t>
        <a:bodyPr/>
        <a:lstStyle/>
        <a:p>
          <a:endParaRPr lang="en-US"/>
        </a:p>
      </dgm:t>
    </dgm:pt>
    <dgm:pt modelId="{AE783262-B592-4E96-9D89-FD08940627B7}">
      <dgm:prSet phldrT="[Text]" custT="1"/>
      <dgm:spPr/>
      <dgm:t>
        <a:bodyPr/>
        <a:lstStyle/>
        <a:p>
          <a:r>
            <a:rPr lang="x-none" sz="2000" b="0" u="none" dirty="0"/>
            <a:t>Alphabetical letter designation</a:t>
          </a:r>
          <a:endParaRPr lang="en-US" sz="2000" b="0" dirty="0"/>
        </a:p>
      </dgm:t>
    </dgm:pt>
    <dgm:pt modelId="{63C3AED0-E14F-436C-9C8A-3BC72A67F438}" type="sibTrans" cxnId="{19A142B5-6095-4BF0-AECE-9EFBD3BCC25B}">
      <dgm:prSet/>
      <dgm:spPr/>
      <dgm:t>
        <a:bodyPr/>
        <a:lstStyle/>
        <a:p>
          <a:endParaRPr lang="en-US"/>
        </a:p>
      </dgm:t>
    </dgm:pt>
    <dgm:pt modelId="{F46F5293-946D-4E92-BDEA-4C24B363D743}" type="parTrans" cxnId="{19A142B5-6095-4BF0-AECE-9EFBD3BCC25B}">
      <dgm:prSet/>
      <dgm:spPr/>
      <dgm:t>
        <a:bodyPr/>
        <a:lstStyle/>
        <a:p>
          <a:endParaRPr lang="en-US"/>
        </a:p>
      </dgm:t>
    </dgm:pt>
    <dgm:pt modelId="{32A540CA-BB6A-43CA-BBFF-03482DD8102B}">
      <dgm:prSet phldrT="[Text]" custT="1"/>
      <dgm:spPr/>
      <dgm:t>
        <a:bodyPr/>
        <a:lstStyle/>
        <a:p>
          <a:r>
            <a:rPr lang="x-none" sz="1800" b="0" u="none" dirty="0" smtClean="0"/>
            <a:t>Indicates </a:t>
          </a:r>
          <a:r>
            <a:rPr lang="x-none" sz="1800" b="0" u="none" dirty="0"/>
            <a:t>type of </a:t>
          </a:r>
          <a:r>
            <a:rPr lang="x-none" sz="1800" b="0" u="none" dirty="0" smtClean="0"/>
            <a:t>opening </a:t>
          </a:r>
          <a:r>
            <a:rPr lang="x-none" sz="1800" b="0" u="none" dirty="0"/>
            <a:t>to be protected based on the location and required level of protection</a:t>
          </a:r>
          <a:endParaRPr lang="en-US" sz="1800" b="0" dirty="0"/>
        </a:p>
      </dgm:t>
    </dgm:pt>
    <dgm:pt modelId="{C8F68FFC-64CA-4402-AF4E-2D9351044B8D}" type="sibTrans" cxnId="{C4CE6B21-3F40-4502-B4F5-0C8D988EF8FC}">
      <dgm:prSet/>
      <dgm:spPr/>
      <dgm:t>
        <a:bodyPr/>
        <a:lstStyle/>
        <a:p>
          <a:endParaRPr lang="en-US"/>
        </a:p>
      </dgm:t>
    </dgm:pt>
    <dgm:pt modelId="{C79A049A-56C8-47FA-81DE-2213D0C1A1DD}" type="parTrans" cxnId="{C4CE6B21-3F40-4502-B4F5-0C8D988EF8FC}">
      <dgm:prSet/>
      <dgm:spPr/>
      <dgm:t>
        <a:bodyPr/>
        <a:lstStyle/>
        <a:p>
          <a:endParaRPr lang="en-US"/>
        </a:p>
      </dgm:t>
    </dgm:pt>
    <dgm:pt modelId="{BF6466F7-2F34-48A4-B2E9-1C624DA24309}">
      <dgm:prSet custT="1"/>
      <dgm:spPr/>
      <dgm:t>
        <a:bodyPr/>
        <a:lstStyle/>
        <a:p>
          <a:r>
            <a:rPr lang="en-US" sz="1800" b="0" dirty="0"/>
            <a:t>No longer used</a:t>
          </a:r>
        </a:p>
      </dgm:t>
    </dgm:pt>
    <dgm:pt modelId="{A1D963A3-0C23-4020-A65C-4F3736F6A805}" type="sibTrans" cxnId="{DD7190F6-8907-4F0D-B6EF-4AC58B0842C3}">
      <dgm:prSet/>
      <dgm:spPr/>
      <dgm:t>
        <a:bodyPr/>
        <a:lstStyle/>
        <a:p>
          <a:endParaRPr lang="en-US"/>
        </a:p>
      </dgm:t>
    </dgm:pt>
    <dgm:pt modelId="{95496CE8-2717-488D-AAC7-DFA298526449}" type="parTrans" cxnId="{DD7190F6-8907-4F0D-B6EF-4AC58B0842C3}">
      <dgm:prSet/>
      <dgm:spPr/>
      <dgm:t>
        <a:bodyPr/>
        <a:lstStyle/>
        <a:p>
          <a:endParaRPr lang="en-US"/>
        </a:p>
      </dgm:t>
    </dgm:pt>
    <dgm:pt modelId="{ADF01E18-1419-460A-887E-D21A3EA9B42A}">
      <dgm:prSet custT="1"/>
      <dgm:spPr/>
      <dgm:t>
        <a:bodyPr/>
        <a:lstStyle/>
        <a:p>
          <a:r>
            <a:rPr lang="en-US" sz="1800" b="0" dirty="0"/>
            <a:t>Will encounter fire doors that use this designation</a:t>
          </a:r>
        </a:p>
      </dgm:t>
    </dgm:pt>
    <dgm:pt modelId="{2C397390-A10D-4BFD-B0E8-F86636BA9EC7}" type="sibTrans" cxnId="{59B50EA5-182D-4C7E-B9A9-C0AD4C4B6DC7}">
      <dgm:prSet/>
      <dgm:spPr/>
      <dgm:t>
        <a:bodyPr/>
        <a:lstStyle/>
        <a:p>
          <a:endParaRPr lang="en-US"/>
        </a:p>
      </dgm:t>
    </dgm:pt>
    <dgm:pt modelId="{A1F0DF78-B4B5-4D7D-B221-43733E78F374}" type="parTrans" cxnId="{59B50EA5-182D-4C7E-B9A9-C0AD4C4B6DC7}">
      <dgm:prSet/>
      <dgm:spPr/>
      <dgm:t>
        <a:bodyPr/>
        <a:lstStyle/>
        <a:p>
          <a:endParaRPr lang="en-US"/>
        </a:p>
      </dgm:t>
    </dgm:pt>
    <dgm:pt modelId="{AE74FAAD-8A04-4DC5-B96D-E6F831026646}">
      <dgm:prSet custT="1"/>
      <dgm:spPr>
        <a:solidFill>
          <a:schemeClr val="accent6">
            <a:lumMod val="75000"/>
          </a:schemeClr>
        </a:solidFill>
      </dgm:spPr>
      <dgm:t>
        <a:bodyPr/>
        <a:lstStyle/>
        <a:p>
          <a:r>
            <a:rPr lang="x-none" sz="2000" b="0" u="none" dirty="0"/>
            <a:t>Combination of hour and letter</a:t>
          </a:r>
          <a:endParaRPr lang="en-US" sz="2000" b="0" dirty="0"/>
        </a:p>
      </dgm:t>
    </dgm:pt>
    <dgm:pt modelId="{B64DB613-A13C-473A-83E3-F04979BDD478}" type="sibTrans" cxnId="{BCBE0E91-B941-4EE6-B990-554765C6CE29}">
      <dgm:prSet/>
      <dgm:spPr/>
      <dgm:t>
        <a:bodyPr/>
        <a:lstStyle/>
        <a:p>
          <a:endParaRPr lang="en-US"/>
        </a:p>
      </dgm:t>
    </dgm:pt>
    <dgm:pt modelId="{0ED8F039-E60A-4C57-8875-2E49A087FBA2}" type="parTrans" cxnId="{BCBE0E91-B941-4EE6-B990-554765C6CE29}">
      <dgm:prSet/>
      <dgm:spPr/>
      <dgm:t>
        <a:bodyPr/>
        <a:lstStyle/>
        <a:p>
          <a:endParaRPr lang="en-US"/>
        </a:p>
      </dgm:t>
    </dgm:pt>
    <dgm:pt modelId="{A7871333-488D-4AAB-879B-D19F3666F7CB}">
      <dgm:prSet custT="1"/>
      <dgm:spPr/>
      <dgm:t>
        <a:bodyPr/>
        <a:lstStyle/>
        <a:p>
          <a:r>
            <a:rPr lang="x-none" sz="1800" b="0" u="none" dirty="0"/>
            <a:t>Indicates </a:t>
          </a:r>
          <a:r>
            <a:rPr lang="x-none" sz="1800" b="0" u="none" dirty="0" smtClean="0"/>
            <a:t>fire </a:t>
          </a:r>
          <a:r>
            <a:rPr lang="x-none" sz="1800" b="0" u="none" dirty="0"/>
            <a:t>protection rating and type of opening for which the door assembly has been tested and certified</a:t>
          </a:r>
          <a:endParaRPr lang="en-US" sz="1800" b="0" dirty="0"/>
        </a:p>
      </dgm:t>
    </dgm:pt>
    <dgm:pt modelId="{B45C400A-AB14-4F5F-BFBE-164C9E296769}" type="sibTrans" cxnId="{E321CD8B-B150-4818-B55A-2EA18C7E7D99}">
      <dgm:prSet/>
      <dgm:spPr/>
      <dgm:t>
        <a:bodyPr/>
        <a:lstStyle/>
        <a:p>
          <a:endParaRPr lang="en-US"/>
        </a:p>
      </dgm:t>
    </dgm:pt>
    <dgm:pt modelId="{3E0BF42D-D572-4AD1-B021-822911D80443}" type="parTrans" cxnId="{E321CD8B-B150-4818-B55A-2EA18C7E7D99}">
      <dgm:prSet/>
      <dgm:spPr/>
      <dgm:t>
        <a:bodyPr/>
        <a:lstStyle/>
        <a:p>
          <a:endParaRPr lang="en-US"/>
        </a:p>
      </dgm:t>
    </dgm:pt>
    <dgm:pt modelId="{E53C70C8-4DCF-4D35-AAED-E8F2ED1C1438}">
      <dgm:prSet custT="1"/>
      <dgm:spPr/>
      <dgm:t>
        <a:bodyPr/>
        <a:lstStyle/>
        <a:p>
          <a:r>
            <a:rPr lang="en-US" sz="1800" b="0" dirty="0"/>
            <a:t>May be found on existing fire doors</a:t>
          </a:r>
        </a:p>
      </dgm:t>
    </dgm:pt>
    <dgm:pt modelId="{90A78EDC-43CB-4298-AD76-976300ECC366}" type="sibTrans" cxnId="{7AD98F74-795D-446A-BD30-DCD816729121}">
      <dgm:prSet/>
      <dgm:spPr/>
      <dgm:t>
        <a:bodyPr/>
        <a:lstStyle/>
        <a:p>
          <a:endParaRPr lang="en-US"/>
        </a:p>
      </dgm:t>
    </dgm:pt>
    <dgm:pt modelId="{757A92D4-1048-4CFA-80B2-DAD167184A72}" type="parTrans" cxnId="{7AD98F74-795D-446A-BD30-DCD816729121}">
      <dgm:prSet/>
      <dgm:spPr/>
      <dgm:t>
        <a:bodyPr/>
        <a:lstStyle/>
        <a:p>
          <a:endParaRPr lang="en-US"/>
        </a:p>
      </dgm:t>
    </dgm:pt>
    <dgm:pt modelId="{942BDB15-CF58-435E-9C03-F1D9ADA9E5D2}">
      <dgm:prSet custT="1"/>
      <dgm:spPr/>
      <dgm:t>
        <a:bodyPr/>
        <a:lstStyle/>
        <a:p>
          <a:r>
            <a:rPr lang="en-US" sz="1800" b="0" dirty="0"/>
            <a:t>System is no longer used</a:t>
          </a:r>
        </a:p>
      </dgm:t>
    </dgm:pt>
    <dgm:pt modelId="{1EE24118-2158-4D2F-955B-6F9A279F8EED}" type="sibTrans" cxnId="{313684C2-E22F-43D0-ADE1-B47C9A47D440}">
      <dgm:prSet/>
      <dgm:spPr/>
      <dgm:t>
        <a:bodyPr/>
        <a:lstStyle/>
        <a:p>
          <a:endParaRPr lang="en-US"/>
        </a:p>
      </dgm:t>
    </dgm:pt>
    <dgm:pt modelId="{01EB1EE5-8644-4C96-9640-C2A07D86C206}" type="parTrans" cxnId="{313684C2-E22F-43D0-ADE1-B47C9A47D440}">
      <dgm:prSet/>
      <dgm:spPr/>
      <dgm:t>
        <a:bodyPr/>
        <a:lstStyle/>
        <a:p>
          <a:endParaRPr lang="en-US"/>
        </a:p>
      </dgm:t>
    </dgm:pt>
    <dgm:pt modelId="{09965B63-D22B-47F7-88C0-B16E452A99F4}" type="pres">
      <dgm:prSet presAssocID="{EFA4B178-D8E0-445B-934F-3DB0468A578B}" presName="linear" presStyleCnt="0">
        <dgm:presLayoutVars>
          <dgm:dir/>
          <dgm:animLvl val="lvl"/>
          <dgm:resizeHandles val="exact"/>
        </dgm:presLayoutVars>
      </dgm:prSet>
      <dgm:spPr/>
      <dgm:t>
        <a:bodyPr/>
        <a:lstStyle/>
        <a:p>
          <a:endParaRPr lang="en-US"/>
        </a:p>
      </dgm:t>
    </dgm:pt>
    <dgm:pt modelId="{2798B760-0691-4EA8-AF5D-454F570565A9}" type="pres">
      <dgm:prSet presAssocID="{6D4D8F95-EE98-48CA-8FEF-38A3C640A67C}" presName="parentLin" presStyleCnt="0"/>
      <dgm:spPr/>
    </dgm:pt>
    <dgm:pt modelId="{A219145C-2D2F-43EB-A0BF-3D77E40A6014}" type="pres">
      <dgm:prSet presAssocID="{6D4D8F95-EE98-48CA-8FEF-38A3C640A67C}" presName="parentLeftMargin" presStyleLbl="node1" presStyleIdx="0" presStyleCnt="3"/>
      <dgm:spPr/>
      <dgm:t>
        <a:bodyPr/>
        <a:lstStyle/>
        <a:p>
          <a:endParaRPr lang="en-US"/>
        </a:p>
      </dgm:t>
    </dgm:pt>
    <dgm:pt modelId="{1403A113-BB6A-4620-8FEF-6F0F16F49BDD}" type="pres">
      <dgm:prSet presAssocID="{6D4D8F95-EE98-48CA-8FEF-38A3C640A67C}" presName="parentText" presStyleLbl="node1" presStyleIdx="0" presStyleCnt="3">
        <dgm:presLayoutVars>
          <dgm:chMax val="0"/>
          <dgm:bulletEnabled val="1"/>
        </dgm:presLayoutVars>
      </dgm:prSet>
      <dgm:spPr/>
      <dgm:t>
        <a:bodyPr/>
        <a:lstStyle/>
        <a:p>
          <a:endParaRPr lang="en-US"/>
        </a:p>
      </dgm:t>
    </dgm:pt>
    <dgm:pt modelId="{46310D27-C92A-4831-92DE-752CF65354A5}" type="pres">
      <dgm:prSet presAssocID="{6D4D8F95-EE98-48CA-8FEF-38A3C640A67C}" presName="negativeSpace" presStyleCnt="0"/>
      <dgm:spPr/>
    </dgm:pt>
    <dgm:pt modelId="{31E0E3DB-54F0-47AC-B4B7-831D44D6F2E7}" type="pres">
      <dgm:prSet presAssocID="{6D4D8F95-EE98-48CA-8FEF-38A3C640A67C}" presName="childText" presStyleLbl="conFgAcc1" presStyleIdx="0" presStyleCnt="3">
        <dgm:presLayoutVars>
          <dgm:bulletEnabled val="1"/>
        </dgm:presLayoutVars>
      </dgm:prSet>
      <dgm:spPr/>
      <dgm:t>
        <a:bodyPr/>
        <a:lstStyle/>
        <a:p>
          <a:endParaRPr lang="en-US"/>
        </a:p>
      </dgm:t>
    </dgm:pt>
    <dgm:pt modelId="{0FD70DAE-CFCB-4496-BB78-9CD6BD9AB7EF}" type="pres">
      <dgm:prSet presAssocID="{CD1E3E48-E07E-4D63-9041-A0314C59F5F3}" presName="spaceBetweenRectangles" presStyleCnt="0"/>
      <dgm:spPr/>
    </dgm:pt>
    <dgm:pt modelId="{69C26D33-5AC4-4BF9-9E3B-27450346F2D1}" type="pres">
      <dgm:prSet presAssocID="{AE783262-B592-4E96-9D89-FD08940627B7}" presName="parentLin" presStyleCnt="0"/>
      <dgm:spPr/>
    </dgm:pt>
    <dgm:pt modelId="{EEFF0028-5E7C-4ED6-9B44-5C40FB0F0879}" type="pres">
      <dgm:prSet presAssocID="{AE783262-B592-4E96-9D89-FD08940627B7}" presName="parentLeftMargin" presStyleLbl="node1" presStyleIdx="0" presStyleCnt="3"/>
      <dgm:spPr/>
      <dgm:t>
        <a:bodyPr/>
        <a:lstStyle/>
        <a:p>
          <a:endParaRPr lang="en-US"/>
        </a:p>
      </dgm:t>
    </dgm:pt>
    <dgm:pt modelId="{403F38D3-C821-4DE4-8F49-78A310B9CFEE}" type="pres">
      <dgm:prSet presAssocID="{AE783262-B592-4E96-9D89-FD08940627B7}" presName="parentText" presStyleLbl="node1" presStyleIdx="1" presStyleCnt="3">
        <dgm:presLayoutVars>
          <dgm:chMax val="0"/>
          <dgm:bulletEnabled val="1"/>
        </dgm:presLayoutVars>
      </dgm:prSet>
      <dgm:spPr/>
      <dgm:t>
        <a:bodyPr/>
        <a:lstStyle/>
        <a:p>
          <a:endParaRPr lang="en-US"/>
        </a:p>
      </dgm:t>
    </dgm:pt>
    <dgm:pt modelId="{65CEC4E1-EB7B-4F08-88DA-6AC64ACD67CE}" type="pres">
      <dgm:prSet presAssocID="{AE783262-B592-4E96-9D89-FD08940627B7}" presName="negativeSpace" presStyleCnt="0"/>
      <dgm:spPr/>
    </dgm:pt>
    <dgm:pt modelId="{AE89FCB7-25F3-46A3-83C0-5E1D9FC3B2F8}" type="pres">
      <dgm:prSet presAssocID="{AE783262-B592-4E96-9D89-FD08940627B7}" presName="childText" presStyleLbl="conFgAcc1" presStyleIdx="1" presStyleCnt="3">
        <dgm:presLayoutVars>
          <dgm:bulletEnabled val="1"/>
        </dgm:presLayoutVars>
      </dgm:prSet>
      <dgm:spPr/>
      <dgm:t>
        <a:bodyPr/>
        <a:lstStyle/>
        <a:p>
          <a:endParaRPr lang="en-US"/>
        </a:p>
      </dgm:t>
    </dgm:pt>
    <dgm:pt modelId="{5DB7BBA4-4FC0-4694-ABFF-EB925A431FAA}" type="pres">
      <dgm:prSet presAssocID="{63C3AED0-E14F-436C-9C8A-3BC72A67F438}" presName="spaceBetweenRectangles" presStyleCnt="0"/>
      <dgm:spPr/>
    </dgm:pt>
    <dgm:pt modelId="{DADCFECD-B833-4B24-9FD3-545C7033A8DB}" type="pres">
      <dgm:prSet presAssocID="{AE74FAAD-8A04-4DC5-B96D-E6F831026646}" presName="parentLin" presStyleCnt="0"/>
      <dgm:spPr/>
    </dgm:pt>
    <dgm:pt modelId="{C330BD34-4506-4425-8BC0-9F0330F0548C}" type="pres">
      <dgm:prSet presAssocID="{AE74FAAD-8A04-4DC5-B96D-E6F831026646}" presName="parentLeftMargin" presStyleLbl="node1" presStyleIdx="1" presStyleCnt="3"/>
      <dgm:spPr/>
      <dgm:t>
        <a:bodyPr/>
        <a:lstStyle/>
        <a:p>
          <a:endParaRPr lang="en-US"/>
        </a:p>
      </dgm:t>
    </dgm:pt>
    <dgm:pt modelId="{CF745F5C-B281-4B4E-83C5-6928E07827E7}" type="pres">
      <dgm:prSet presAssocID="{AE74FAAD-8A04-4DC5-B96D-E6F831026646}" presName="parentText" presStyleLbl="node1" presStyleIdx="2" presStyleCnt="3">
        <dgm:presLayoutVars>
          <dgm:chMax val="0"/>
          <dgm:bulletEnabled val="1"/>
        </dgm:presLayoutVars>
      </dgm:prSet>
      <dgm:spPr/>
      <dgm:t>
        <a:bodyPr/>
        <a:lstStyle/>
        <a:p>
          <a:endParaRPr lang="en-US"/>
        </a:p>
      </dgm:t>
    </dgm:pt>
    <dgm:pt modelId="{E9F0BAA6-914B-48EF-B0C8-B927FF0B7F31}" type="pres">
      <dgm:prSet presAssocID="{AE74FAAD-8A04-4DC5-B96D-E6F831026646}" presName="negativeSpace" presStyleCnt="0"/>
      <dgm:spPr/>
    </dgm:pt>
    <dgm:pt modelId="{AA8C564B-FF1E-484E-A46C-4D5332D9E4F4}" type="pres">
      <dgm:prSet presAssocID="{AE74FAAD-8A04-4DC5-B96D-E6F831026646}" presName="childText" presStyleLbl="conFgAcc1" presStyleIdx="2" presStyleCnt="3">
        <dgm:presLayoutVars>
          <dgm:bulletEnabled val="1"/>
        </dgm:presLayoutVars>
      </dgm:prSet>
      <dgm:spPr/>
      <dgm:t>
        <a:bodyPr/>
        <a:lstStyle/>
        <a:p>
          <a:endParaRPr lang="en-US"/>
        </a:p>
      </dgm:t>
    </dgm:pt>
  </dgm:ptLst>
  <dgm:cxnLst>
    <dgm:cxn modelId="{7AD98F74-795D-446A-BD30-DCD816729121}" srcId="{AE74FAAD-8A04-4DC5-B96D-E6F831026646}" destId="{E53C70C8-4DCF-4D35-AAED-E8F2ED1C1438}" srcOrd="1" destOrd="0" parTransId="{757A92D4-1048-4CFA-80B2-DAD167184A72}" sibTransId="{90A78EDC-43CB-4298-AD76-976300ECC366}"/>
    <dgm:cxn modelId="{C4CE6B21-3F40-4502-B4F5-0C8D988EF8FC}" srcId="{AE783262-B592-4E96-9D89-FD08940627B7}" destId="{32A540CA-BB6A-43CA-BBFF-03482DD8102B}" srcOrd="0" destOrd="0" parTransId="{C79A049A-56C8-47FA-81DE-2213D0C1A1DD}" sibTransId="{C8F68FFC-64CA-4402-AF4E-2D9351044B8D}"/>
    <dgm:cxn modelId="{BCBE0E91-B941-4EE6-B990-554765C6CE29}" srcId="{EFA4B178-D8E0-445B-934F-3DB0468A578B}" destId="{AE74FAAD-8A04-4DC5-B96D-E6F831026646}" srcOrd="2" destOrd="0" parTransId="{0ED8F039-E60A-4C57-8875-2E49A087FBA2}" sibTransId="{B64DB613-A13C-473A-83E3-F04979BDD478}"/>
    <dgm:cxn modelId="{E1282EC7-B2D4-4060-A8CD-8FC0EFF1DA88}" type="presOf" srcId="{AE783262-B592-4E96-9D89-FD08940627B7}" destId="{EEFF0028-5E7C-4ED6-9B44-5C40FB0F0879}" srcOrd="0" destOrd="0" presId="urn:microsoft.com/office/officeart/2005/8/layout/list1"/>
    <dgm:cxn modelId="{59B50EA5-182D-4C7E-B9A9-C0AD4C4B6DC7}" srcId="{AE783262-B592-4E96-9D89-FD08940627B7}" destId="{ADF01E18-1419-460A-887E-D21A3EA9B42A}" srcOrd="2" destOrd="0" parTransId="{A1F0DF78-B4B5-4D7D-B221-43733E78F374}" sibTransId="{2C397390-A10D-4BFD-B0E8-F86636BA9EC7}"/>
    <dgm:cxn modelId="{99FD9D1E-4285-42B8-A040-6395E7E283FB}" type="presOf" srcId="{6D4D8F95-EE98-48CA-8FEF-38A3C640A67C}" destId="{A219145C-2D2F-43EB-A0BF-3D77E40A6014}" srcOrd="0" destOrd="0" presId="urn:microsoft.com/office/officeart/2005/8/layout/list1"/>
    <dgm:cxn modelId="{577E5BC0-118B-4245-9FD8-7CB1EAA1EFAE}" type="presOf" srcId="{BF6466F7-2F34-48A4-B2E9-1C624DA24309}" destId="{AE89FCB7-25F3-46A3-83C0-5E1D9FC3B2F8}" srcOrd="0" destOrd="1" presId="urn:microsoft.com/office/officeart/2005/8/layout/list1"/>
    <dgm:cxn modelId="{6B353336-4F37-45F8-943C-08DB5AE33278}" type="presOf" srcId="{E53C70C8-4DCF-4D35-AAED-E8F2ED1C1438}" destId="{AA8C564B-FF1E-484E-A46C-4D5332D9E4F4}" srcOrd="0" destOrd="1" presId="urn:microsoft.com/office/officeart/2005/8/layout/list1"/>
    <dgm:cxn modelId="{F3F67838-FB5F-44C1-8254-05FC0DDDEE5D}" srcId="{6D4D8F95-EE98-48CA-8FEF-38A3C640A67C}" destId="{04A9F38E-FE78-444C-BA41-6C95167B8AA3}" srcOrd="0" destOrd="0" parTransId="{70369857-FC22-4308-88DA-426AA55B6174}" sibTransId="{BF3402E6-DF46-42C7-8E6D-A7C4E6F49891}"/>
    <dgm:cxn modelId="{7569246E-CAEE-4F47-B5C5-C25573AFDD1F}" type="presOf" srcId="{AE74FAAD-8A04-4DC5-B96D-E6F831026646}" destId="{CF745F5C-B281-4B4E-83C5-6928E07827E7}" srcOrd="1" destOrd="0" presId="urn:microsoft.com/office/officeart/2005/8/layout/list1"/>
    <dgm:cxn modelId="{330B6623-D3E4-408A-A751-3A3909B711AE}" srcId="{EFA4B178-D8E0-445B-934F-3DB0468A578B}" destId="{6D4D8F95-EE98-48CA-8FEF-38A3C640A67C}" srcOrd="0" destOrd="0" parTransId="{CE3C060B-49C5-4D25-8B5C-AFC934C11601}" sibTransId="{CD1E3E48-E07E-4D63-9041-A0314C59F5F3}"/>
    <dgm:cxn modelId="{C8A984D1-5DB9-4660-9CC9-D88C6EB0EE08}" type="presOf" srcId="{EFA4B178-D8E0-445B-934F-3DB0468A578B}" destId="{09965B63-D22B-47F7-88C0-B16E452A99F4}" srcOrd="0" destOrd="0" presId="urn:microsoft.com/office/officeart/2005/8/layout/list1"/>
    <dgm:cxn modelId="{9338C3CB-3252-44A3-8297-4EC746728EE1}" type="presOf" srcId="{04A9F38E-FE78-444C-BA41-6C95167B8AA3}" destId="{31E0E3DB-54F0-47AC-B4B7-831D44D6F2E7}" srcOrd="0" destOrd="0" presId="urn:microsoft.com/office/officeart/2005/8/layout/list1"/>
    <dgm:cxn modelId="{33CFB258-F6C1-4A4C-AA52-038A5A64DB2B}" type="presOf" srcId="{942BDB15-CF58-435E-9C03-F1D9ADA9E5D2}" destId="{AA8C564B-FF1E-484E-A46C-4D5332D9E4F4}" srcOrd="0" destOrd="2" presId="urn:microsoft.com/office/officeart/2005/8/layout/list1"/>
    <dgm:cxn modelId="{53C8B190-8FC5-4CF3-BBF4-C544026DBD85}" type="presOf" srcId="{ADF01E18-1419-460A-887E-D21A3EA9B42A}" destId="{AE89FCB7-25F3-46A3-83C0-5E1D9FC3B2F8}" srcOrd="0" destOrd="2" presId="urn:microsoft.com/office/officeart/2005/8/layout/list1"/>
    <dgm:cxn modelId="{47E0DD9C-140A-49D3-A00E-301BC841AFB7}" type="presOf" srcId="{6D4D8F95-EE98-48CA-8FEF-38A3C640A67C}" destId="{1403A113-BB6A-4620-8FEF-6F0F16F49BDD}" srcOrd="1" destOrd="0" presId="urn:microsoft.com/office/officeart/2005/8/layout/list1"/>
    <dgm:cxn modelId="{351B4D30-8D5E-4968-8578-D9C09A6F4740}" type="presOf" srcId="{AE74FAAD-8A04-4DC5-B96D-E6F831026646}" destId="{C330BD34-4506-4425-8BC0-9F0330F0548C}" srcOrd="0" destOrd="0" presId="urn:microsoft.com/office/officeart/2005/8/layout/list1"/>
    <dgm:cxn modelId="{B9B655AE-C954-4011-B110-EF5DB765224E}" type="presOf" srcId="{A7871333-488D-4AAB-879B-D19F3666F7CB}" destId="{AA8C564B-FF1E-484E-A46C-4D5332D9E4F4}" srcOrd="0" destOrd="0" presId="urn:microsoft.com/office/officeart/2005/8/layout/list1"/>
    <dgm:cxn modelId="{19A142B5-6095-4BF0-AECE-9EFBD3BCC25B}" srcId="{EFA4B178-D8E0-445B-934F-3DB0468A578B}" destId="{AE783262-B592-4E96-9D89-FD08940627B7}" srcOrd="1" destOrd="0" parTransId="{F46F5293-946D-4E92-BDEA-4C24B363D743}" sibTransId="{63C3AED0-E14F-436C-9C8A-3BC72A67F438}"/>
    <dgm:cxn modelId="{7395F2DA-B32E-4EE0-9B81-0E6F1696F729}" type="presOf" srcId="{32A540CA-BB6A-43CA-BBFF-03482DD8102B}" destId="{AE89FCB7-25F3-46A3-83C0-5E1D9FC3B2F8}" srcOrd="0" destOrd="0" presId="urn:microsoft.com/office/officeart/2005/8/layout/list1"/>
    <dgm:cxn modelId="{7E2B774F-291F-4680-8BB7-A3A9D155E956}" type="presOf" srcId="{AE783262-B592-4E96-9D89-FD08940627B7}" destId="{403F38D3-C821-4DE4-8F49-78A310B9CFEE}" srcOrd="1" destOrd="0" presId="urn:microsoft.com/office/officeart/2005/8/layout/list1"/>
    <dgm:cxn modelId="{E321CD8B-B150-4818-B55A-2EA18C7E7D99}" srcId="{AE74FAAD-8A04-4DC5-B96D-E6F831026646}" destId="{A7871333-488D-4AAB-879B-D19F3666F7CB}" srcOrd="0" destOrd="0" parTransId="{3E0BF42D-D572-4AD1-B021-822911D80443}" sibTransId="{B45C400A-AB14-4F5F-BFBE-164C9E296769}"/>
    <dgm:cxn modelId="{313684C2-E22F-43D0-ADE1-B47C9A47D440}" srcId="{AE74FAAD-8A04-4DC5-B96D-E6F831026646}" destId="{942BDB15-CF58-435E-9C03-F1D9ADA9E5D2}" srcOrd="2" destOrd="0" parTransId="{01EB1EE5-8644-4C96-9640-C2A07D86C206}" sibTransId="{1EE24118-2158-4D2F-955B-6F9A279F8EED}"/>
    <dgm:cxn modelId="{DD7190F6-8907-4F0D-B6EF-4AC58B0842C3}" srcId="{AE783262-B592-4E96-9D89-FD08940627B7}" destId="{BF6466F7-2F34-48A4-B2E9-1C624DA24309}" srcOrd="1" destOrd="0" parTransId="{95496CE8-2717-488D-AAC7-DFA298526449}" sibTransId="{A1D963A3-0C23-4020-A65C-4F3736F6A805}"/>
    <dgm:cxn modelId="{43478DBB-C9D8-42BA-8B16-D6DE0D087218}" type="presParOf" srcId="{09965B63-D22B-47F7-88C0-B16E452A99F4}" destId="{2798B760-0691-4EA8-AF5D-454F570565A9}" srcOrd="0" destOrd="0" presId="urn:microsoft.com/office/officeart/2005/8/layout/list1"/>
    <dgm:cxn modelId="{C724CE3D-4EBB-4027-B727-6EDF3B22008D}" type="presParOf" srcId="{2798B760-0691-4EA8-AF5D-454F570565A9}" destId="{A219145C-2D2F-43EB-A0BF-3D77E40A6014}" srcOrd="0" destOrd="0" presId="urn:microsoft.com/office/officeart/2005/8/layout/list1"/>
    <dgm:cxn modelId="{2756758A-7723-4DCC-A07B-1D190275086A}" type="presParOf" srcId="{2798B760-0691-4EA8-AF5D-454F570565A9}" destId="{1403A113-BB6A-4620-8FEF-6F0F16F49BDD}" srcOrd="1" destOrd="0" presId="urn:microsoft.com/office/officeart/2005/8/layout/list1"/>
    <dgm:cxn modelId="{3DA07753-4B86-4230-9D5A-DBE9F2A7C978}" type="presParOf" srcId="{09965B63-D22B-47F7-88C0-B16E452A99F4}" destId="{46310D27-C92A-4831-92DE-752CF65354A5}" srcOrd="1" destOrd="0" presId="urn:microsoft.com/office/officeart/2005/8/layout/list1"/>
    <dgm:cxn modelId="{097D75BD-BDB6-4A4D-AFE7-79BF231A0528}" type="presParOf" srcId="{09965B63-D22B-47F7-88C0-B16E452A99F4}" destId="{31E0E3DB-54F0-47AC-B4B7-831D44D6F2E7}" srcOrd="2" destOrd="0" presId="urn:microsoft.com/office/officeart/2005/8/layout/list1"/>
    <dgm:cxn modelId="{36E95F90-0F1D-46DE-B2BC-7EAB05EC1B99}" type="presParOf" srcId="{09965B63-D22B-47F7-88C0-B16E452A99F4}" destId="{0FD70DAE-CFCB-4496-BB78-9CD6BD9AB7EF}" srcOrd="3" destOrd="0" presId="urn:microsoft.com/office/officeart/2005/8/layout/list1"/>
    <dgm:cxn modelId="{03A74D10-B7F6-4BB0-9900-535767E49FD4}" type="presParOf" srcId="{09965B63-D22B-47F7-88C0-B16E452A99F4}" destId="{69C26D33-5AC4-4BF9-9E3B-27450346F2D1}" srcOrd="4" destOrd="0" presId="urn:microsoft.com/office/officeart/2005/8/layout/list1"/>
    <dgm:cxn modelId="{CDCD2182-7B7C-4D4E-91E3-ABB73455EB22}" type="presParOf" srcId="{69C26D33-5AC4-4BF9-9E3B-27450346F2D1}" destId="{EEFF0028-5E7C-4ED6-9B44-5C40FB0F0879}" srcOrd="0" destOrd="0" presId="urn:microsoft.com/office/officeart/2005/8/layout/list1"/>
    <dgm:cxn modelId="{E2045E3A-BED9-4D8F-9DFD-0104D2516980}" type="presParOf" srcId="{69C26D33-5AC4-4BF9-9E3B-27450346F2D1}" destId="{403F38D3-C821-4DE4-8F49-78A310B9CFEE}" srcOrd="1" destOrd="0" presId="urn:microsoft.com/office/officeart/2005/8/layout/list1"/>
    <dgm:cxn modelId="{6B7EE764-EF6A-4284-9817-B583953FBE03}" type="presParOf" srcId="{09965B63-D22B-47F7-88C0-B16E452A99F4}" destId="{65CEC4E1-EB7B-4F08-88DA-6AC64ACD67CE}" srcOrd="5" destOrd="0" presId="urn:microsoft.com/office/officeart/2005/8/layout/list1"/>
    <dgm:cxn modelId="{37BAA478-84D4-4595-AD84-85B74074A83B}" type="presParOf" srcId="{09965B63-D22B-47F7-88C0-B16E452A99F4}" destId="{AE89FCB7-25F3-46A3-83C0-5E1D9FC3B2F8}" srcOrd="6" destOrd="0" presId="urn:microsoft.com/office/officeart/2005/8/layout/list1"/>
    <dgm:cxn modelId="{C7CB85C4-5E0E-4690-8884-791E41868A6C}" type="presParOf" srcId="{09965B63-D22B-47F7-88C0-B16E452A99F4}" destId="{5DB7BBA4-4FC0-4694-ABFF-EB925A431FAA}" srcOrd="7" destOrd="0" presId="urn:microsoft.com/office/officeart/2005/8/layout/list1"/>
    <dgm:cxn modelId="{94765EA9-9A37-4A85-AFF0-48B00D768189}" type="presParOf" srcId="{09965B63-D22B-47F7-88C0-B16E452A99F4}" destId="{DADCFECD-B833-4B24-9FD3-545C7033A8DB}" srcOrd="8" destOrd="0" presId="urn:microsoft.com/office/officeart/2005/8/layout/list1"/>
    <dgm:cxn modelId="{5B9C3C4F-6272-4D0A-9689-095D4A57AFE0}" type="presParOf" srcId="{DADCFECD-B833-4B24-9FD3-545C7033A8DB}" destId="{C330BD34-4506-4425-8BC0-9F0330F0548C}" srcOrd="0" destOrd="0" presId="urn:microsoft.com/office/officeart/2005/8/layout/list1"/>
    <dgm:cxn modelId="{CBFD19EA-85DC-4FCC-B085-A495F1C0852D}" type="presParOf" srcId="{DADCFECD-B833-4B24-9FD3-545C7033A8DB}" destId="{CF745F5C-B281-4B4E-83C5-6928E07827E7}" srcOrd="1" destOrd="0" presId="urn:microsoft.com/office/officeart/2005/8/layout/list1"/>
    <dgm:cxn modelId="{34FF4A85-6D62-4DD6-8A31-B92D9AC21A5C}" type="presParOf" srcId="{09965B63-D22B-47F7-88C0-B16E452A99F4}" destId="{E9F0BAA6-914B-48EF-B0C8-B927FF0B7F31}" srcOrd="9" destOrd="0" presId="urn:microsoft.com/office/officeart/2005/8/layout/list1"/>
    <dgm:cxn modelId="{B92DB248-2C0A-4456-9E7C-FA210C3DC9DD}" type="presParOf" srcId="{09965B63-D22B-47F7-88C0-B16E452A99F4}" destId="{AA8C564B-FF1E-484E-A46C-4D5332D9E4F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0B87592-DABC-4519-AFEC-251614A955C7}">
      <dgm:prSet phldrT="[Text]" custT="1"/>
      <dgm:spPr/>
      <dgm:t>
        <a:bodyPr/>
        <a:lstStyle/>
        <a:p>
          <a:r>
            <a:rPr lang="en-US" sz="2000" b="0" u="none" dirty="0"/>
            <a:t>D</a:t>
          </a:r>
          <a:r>
            <a:rPr lang="x-none" sz="2000" b="0" u="none" dirty="0"/>
            <a:t>oor type</a:t>
          </a:r>
          <a:r>
            <a:rPr lang="en-US" sz="2000" b="0" u="none" dirty="0"/>
            <a:t> and h</a:t>
          </a:r>
          <a:r>
            <a:rPr lang="x-none" sz="2000" b="0" u="none" dirty="0"/>
            <a:t>ourly rating</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D32B483D-62C5-41A3-8E78-BFE43B797D7B}">
      <dgm:prSet custT="1"/>
      <dgm:spPr/>
      <dgm:t>
        <a:bodyPr/>
        <a:lstStyle/>
        <a:p>
          <a:r>
            <a:rPr lang="en-US" sz="2000" b="0" dirty="0"/>
            <a:t>Logo of the testing laboratory</a:t>
          </a:r>
        </a:p>
      </dgm:t>
    </dgm:pt>
    <dgm:pt modelId="{AFFE2AD3-E99F-4BEF-BFF2-0A1F68439AE7}" type="parTrans" cxnId="{71E33083-3A24-4745-BBBE-B39011CB4743}">
      <dgm:prSet/>
      <dgm:spPr/>
      <dgm:t>
        <a:bodyPr/>
        <a:lstStyle/>
        <a:p>
          <a:endParaRPr lang="en-US"/>
        </a:p>
      </dgm:t>
    </dgm:pt>
    <dgm:pt modelId="{AABE0B4F-3E92-4373-8BF3-50441C67A70B}" type="sibTrans" cxnId="{71E33083-3A24-4745-BBBE-B39011CB4743}">
      <dgm:prSet/>
      <dgm:spPr/>
      <dgm:t>
        <a:bodyPr/>
        <a:lstStyle/>
        <a:p>
          <a:endParaRPr lang="en-US"/>
        </a:p>
      </dgm:t>
    </dgm:pt>
    <dgm:pt modelId="{CF7DF1BF-597E-4567-9D16-4C5D1AFADFD3}">
      <dgm:prSet custT="1"/>
      <dgm:spPr/>
      <dgm:t>
        <a:bodyPr/>
        <a:lstStyle/>
        <a:p>
          <a:r>
            <a:rPr lang="en-US" sz="2000" b="0" u="none" dirty="0"/>
            <a:t>P</a:t>
          </a:r>
          <a:r>
            <a:rPr lang="x-none" sz="2000" b="0" u="none" dirty="0"/>
            <a:t>ainted over</a:t>
          </a:r>
          <a:r>
            <a:rPr lang="en-US" sz="2000" b="0" u="none" dirty="0"/>
            <a:t> labels are </a:t>
          </a:r>
          <a:r>
            <a:rPr lang="x-none" sz="2000" b="0" u="none" dirty="0"/>
            <a:t>void</a:t>
          </a:r>
          <a:r>
            <a:rPr lang="en-US" sz="2000" b="0" u="none" dirty="0"/>
            <a:t> and require </a:t>
          </a:r>
          <a:r>
            <a:rPr lang="en-US" sz="2000" b="0" dirty="0"/>
            <a:t>door recertification</a:t>
          </a:r>
        </a:p>
      </dgm:t>
    </dgm:pt>
    <dgm:pt modelId="{43D12EA0-7819-42AC-BF5E-08E19BEA2C42}" type="parTrans" cxnId="{24C407FF-18C7-4AD2-81B4-80334C1C49B1}">
      <dgm:prSet/>
      <dgm:spPr/>
      <dgm:t>
        <a:bodyPr/>
        <a:lstStyle/>
        <a:p>
          <a:endParaRPr lang="en-US"/>
        </a:p>
      </dgm:t>
    </dgm:pt>
    <dgm:pt modelId="{D7E3F260-7C9A-4AC9-B299-6C9D864736F6}" type="sibTrans" cxnId="{24C407FF-18C7-4AD2-81B4-80334C1C49B1}">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t>
        <a:bodyPr/>
        <a:lstStyle/>
        <a:p>
          <a:endParaRPr lang="en-US"/>
        </a:p>
      </dgm:t>
    </dgm:pt>
    <dgm:pt modelId="{0974D81A-9C5B-4716-A2C5-5D0B4784F8BA}" type="pres">
      <dgm:prSet presAssocID="{D32B483D-62C5-41A3-8E78-BFE43B797D7B}" presName="parentText" presStyleLbl="node1" presStyleIdx="1" presStyleCnt="3">
        <dgm:presLayoutVars>
          <dgm:chMax val="0"/>
          <dgm:bulletEnabled val="1"/>
        </dgm:presLayoutVars>
      </dgm:prSet>
      <dgm:spPr/>
      <dgm:t>
        <a:bodyPr/>
        <a:lstStyle/>
        <a:p>
          <a:endParaRPr lang="en-US"/>
        </a:p>
      </dgm:t>
    </dgm:pt>
    <dgm:pt modelId="{32E4A647-FA14-494C-A74C-038F2225E83A}" type="pres">
      <dgm:prSet presAssocID="{AABE0B4F-3E92-4373-8BF3-50441C67A70B}" presName="spacer" presStyleCnt="0"/>
      <dgm:spPr/>
      <dgm:t>
        <a:bodyPr/>
        <a:lstStyle/>
        <a:p>
          <a:endParaRPr lang="en-US"/>
        </a:p>
      </dgm:t>
    </dgm:pt>
    <dgm:pt modelId="{2329008D-0926-4284-A71F-159E3684B0F8}" type="pres">
      <dgm:prSet presAssocID="{CF7DF1BF-597E-4567-9D16-4C5D1AFADFD3}" presName="parentText" presStyleLbl="node1" presStyleIdx="2" presStyleCnt="3">
        <dgm:presLayoutVars>
          <dgm:chMax val="0"/>
          <dgm:bulletEnabled val="1"/>
        </dgm:presLayoutVars>
      </dgm:prSet>
      <dgm:spPr/>
      <dgm:t>
        <a:bodyPr/>
        <a:lstStyle/>
        <a:p>
          <a:endParaRPr lang="en-US"/>
        </a:p>
      </dgm:t>
    </dgm:pt>
  </dgm:ptLst>
  <dgm:cxnLst>
    <dgm:cxn modelId="{21E1FB1A-4BE6-4FED-977B-89AA59EFDED6}"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2527DC78-3DF3-4804-A741-009ED996FA0A}" type="presOf" srcId="{CF7DF1BF-597E-4567-9D16-4C5D1AFADFD3}" destId="{2329008D-0926-4284-A71F-159E3684B0F8}" srcOrd="0" destOrd="0" presId="urn:microsoft.com/office/officeart/2005/8/layout/vList2"/>
    <dgm:cxn modelId="{24C407FF-18C7-4AD2-81B4-80334C1C49B1}" srcId="{8E35EF51-A996-4021-B933-E3A03797BE3D}" destId="{CF7DF1BF-597E-4567-9D16-4C5D1AFADFD3}" srcOrd="2" destOrd="0" parTransId="{43D12EA0-7819-42AC-BF5E-08E19BEA2C42}" sibTransId="{D7E3F260-7C9A-4AC9-B299-6C9D864736F6}"/>
    <dgm:cxn modelId="{71E33083-3A24-4745-BBBE-B39011CB4743}" srcId="{8E35EF51-A996-4021-B933-E3A03797BE3D}" destId="{D32B483D-62C5-41A3-8E78-BFE43B797D7B}" srcOrd="1" destOrd="0" parTransId="{AFFE2AD3-E99F-4BEF-BFF2-0A1F68439AE7}" sibTransId="{AABE0B4F-3E92-4373-8BF3-50441C67A70B}"/>
    <dgm:cxn modelId="{654DD308-4CC9-48FD-A2EE-EC73EAF074A6}" type="presOf" srcId="{D32B483D-62C5-41A3-8E78-BFE43B797D7B}" destId="{0974D81A-9C5B-4716-A2C5-5D0B4784F8BA}" srcOrd="0" destOrd="0" presId="urn:microsoft.com/office/officeart/2005/8/layout/vList2"/>
    <dgm:cxn modelId="{0A9333EC-D728-432F-BB81-3D1E1F0BEE05}" type="presOf" srcId="{00B87592-DABC-4519-AFEC-251614A955C7}" destId="{E16C22F4-2943-4F38-9F28-F51E920F0D9C}" srcOrd="0" destOrd="0" presId="urn:microsoft.com/office/officeart/2005/8/layout/vList2"/>
    <dgm:cxn modelId="{91B6C5F1-AB31-4C7D-ACCB-45627658C21E}" type="presParOf" srcId="{B634E3F3-79BB-4DC8-8A07-FE5AE622E674}" destId="{E16C22F4-2943-4F38-9F28-F51E920F0D9C}" srcOrd="0" destOrd="0" presId="urn:microsoft.com/office/officeart/2005/8/layout/vList2"/>
    <dgm:cxn modelId="{019E501A-02A0-4C09-9854-043C6456D026}" type="presParOf" srcId="{B634E3F3-79BB-4DC8-8A07-FE5AE622E674}" destId="{2AE02F7F-DD50-4A46-A44E-F2FA99B3E29D}" srcOrd="1" destOrd="0" presId="urn:microsoft.com/office/officeart/2005/8/layout/vList2"/>
    <dgm:cxn modelId="{732DE420-F947-4958-B3D2-58C5FA23B785}" type="presParOf" srcId="{B634E3F3-79BB-4DC8-8A07-FE5AE622E674}" destId="{0974D81A-9C5B-4716-A2C5-5D0B4784F8BA}" srcOrd="2" destOrd="0" presId="urn:microsoft.com/office/officeart/2005/8/layout/vList2"/>
    <dgm:cxn modelId="{13ACB3AA-DAEF-43F7-B9C4-235B7CC8F0D4}" type="presParOf" srcId="{B634E3F3-79BB-4DC8-8A07-FE5AE622E674}" destId="{32E4A647-FA14-494C-A74C-038F2225E83A}" srcOrd="3" destOrd="0" presId="urn:microsoft.com/office/officeart/2005/8/layout/vList2"/>
    <dgm:cxn modelId="{58C70F13-95BD-404C-A823-C07C3F30CF74}" type="presParOf" srcId="{B634E3F3-79BB-4DC8-8A07-FE5AE622E674}" destId="{2329008D-0926-4284-A71F-159E3684B0F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8E35EF51-A996-4021-B933-E3A03797BE3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1800" b="0" dirty="0"/>
            <a:t>Testing includes frames and hardware</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4799F2E-66CD-419F-BDEC-862F6B2B8A99}">
      <dgm:prSet phldrT="[Text]" custT="1"/>
      <dgm:spPr/>
      <dgm:t>
        <a:bodyPr/>
        <a:lstStyle/>
        <a:p>
          <a:r>
            <a:rPr lang="en-US" sz="1800" b="0" dirty="0"/>
            <a:t>Fire door is part of an assembly that must be rated</a:t>
          </a:r>
        </a:p>
      </dgm:t>
    </dgm:pt>
    <dgm:pt modelId="{A29F935B-0D01-4998-88ED-7B2C8A1B4D14}" type="parTrans" cxnId="{C0BD2A6A-28FF-40D6-BDA7-051CF6BA7815}">
      <dgm:prSet/>
      <dgm:spPr/>
      <dgm:t>
        <a:bodyPr/>
        <a:lstStyle/>
        <a:p>
          <a:endParaRPr lang="en-US"/>
        </a:p>
      </dgm:t>
    </dgm:pt>
    <dgm:pt modelId="{D54399CF-9274-47F3-956A-F5264BDBCC78}" type="sibTrans" cxnId="{C0BD2A6A-28FF-40D6-BDA7-051CF6BA7815}">
      <dgm:prSet/>
      <dgm:spPr/>
      <dgm:t>
        <a:bodyPr/>
        <a:lstStyle/>
        <a:p>
          <a:endParaRPr lang="en-US"/>
        </a:p>
      </dgm:t>
    </dgm:pt>
    <dgm:pt modelId="{60080C5A-6F17-4B2E-8670-3B7B505DD4F4}">
      <dgm:prSet phldrT="[Text]" custT="1"/>
      <dgm:spPr/>
      <dgm:t>
        <a:bodyPr/>
        <a:lstStyle/>
        <a:p>
          <a:r>
            <a:rPr lang="en-US" sz="1800" b="0" dirty="0"/>
            <a:t>Assembly is certified as a single unit for a specified time</a:t>
          </a:r>
        </a:p>
      </dgm:t>
    </dgm:pt>
    <dgm:pt modelId="{CDE9F786-E169-4324-B225-134B8CD06138}" type="parTrans" cxnId="{0CB7A59A-4DD7-4BA2-8307-223AD6E331D4}">
      <dgm:prSet/>
      <dgm:spPr/>
      <dgm:t>
        <a:bodyPr/>
        <a:lstStyle/>
        <a:p>
          <a:endParaRPr lang="en-US"/>
        </a:p>
      </dgm:t>
    </dgm:pt>
    <dgm:pt modelId="{C7ABDB8D-21A0-47F3-96C6-855169054FCD}" type="sibTrans" cxnId="{0CB7A59A-4DD7-4BA2-8307-223AD6E331D4}">
      <dgm:prSet/>
      <dgm:spPr/>
      <dgm:t>
        <a:bodyPr/>
        <a:lstStyle/>
        <a:p>
          <a:endParaRPr lang="en-US"/>
        </a:p>
      </dgm:t>
    </dgm:pt>
    <dgm:pt modelId="{7B93D1C0-C98E-475B-8320-AA39AB7CD47F}">
      <dgm:prSet phldrT="[Text]" custT="1"/>
      <dgm:spPr>
        <a:solidFill>
          <a:schemeClr val="accent6">
            <a:lumMod val="75000"/>
          </a:schemeClr>
        </a:solidFill>
      </dgm:spPr>
      <dgm:t>
        <a:bodyPr/>
        <a:lstStyle/>
        <a:p>
          <a:r>
            <a:rPr lang="en-US" sz="1800" b="0" dirty="0"/>
            <a:t>Third-party agency testing required for</a:t>
          </a:r>
        </a:p>
      </dgm:t>
    </dgm:pt>
    <dgm:pt modelId="{C5C28342-AB5A-4994-82BE-99F3923324EB}" type="parTrans" cxnId="{80E45CCE-CCBC-46A7-9092-4DB4AD064B2A}">
      <dgm:prSet/>
      <dgm:spPr/>
      <dgm:t>
        <a:bodyPr/>
        <a:lstStyle/>
        <a:p>
          <a:endParaRPr lang="en-US"/>
        </a:p>
      </dgm:t>
    </dgm:pt>
    <dgm:pt modelId="{3E5A10B3-9E5B-4F9F-97BE-CF646FA33B64}" type="sibTrans" cxnId="{80E45CCE-CCBC-46A7-9092-4DB4AD064B2A}">
      <dgm:prSet/>
      <dgm:spPr/>
      <dgm:t>
        <a:bodyPr/>
        <a:lstStyle/>
        <a:p>
          <a:endParaRPr lang="en-US"/>
        </a:p>
      </dgm:t>
    </dgm:pt>
    <dgm:pt modelId="{4646BF38-F015-455A-B024-BC01716CFDCB}">
      <dgm:prSet custT="1"/>
      <dgm:spPr/>
      <dgm:t>
        <a:bodyPr/>
        <a:lstStyle/>
        <a:p>
          <a:r>
            <a:rPr lang="x-none" sz="1600" b="0" u="none" dirty="0"/>
            <a:t>Door</a:t>
          </a:r>
          <a:endParaRPr lang="en-US" sz="1600" b="0" u="none" dirty="0"/>
        </a:p>
      </dgm:t>
    </dgm:pt>
    <dgm:pt modelId="{BCA6242B-0A5C-47C9-A4DA-54DB16861A94}" type="parTrans" cxnId="{19415B03-6775-454A-A55D-EACF40444BED}">
      <dgm:prSet/>
      <dgm:spPr/>
      <dgm:t>
        <a:bodyPr/>
        <a:lstStyle/>
        <a:p>
          <a:endParaRPr lang="en-US"/>
        </a:p>
      </dgm:t>
    </dgm:pt>
    <dgm:pt modelId="{2E315B88-72DE-4FA6-957C-BC56923FD1D6}" type="sibTrans" cxnId="{19415B03-6775-454A-A55D-EACF40444BED}">
      <dgm:prSet/>
      <dgm:spPr/>
      <dgm:t>
        <a:bodyPr/>
        <a:lstStyle/>
        <a:p>
          <a:endParaRPr lang="en-US"/>
        </a:p>
      </dgm:t>
    </dgm:pt>
    <dgm:pt modelId="{A850C9EA-32FA-4381-9F93-DBF6A33696C6}">
      <dgm:prSet custT="1"/>
      <dgm:spPr/>
      <dgm:t>
        <a:bodyPr/>
        <a:lstStyle/>
        <a:p>
          <a:r>
            <a:rPr lang="x-none" sz="1600" b="0" u="none" dirty="0"/>
            <a:t>Hardware (hinges, latches, locks)</a:t>
          </a:r>
          <a:endParaRPr lang="en-US" sz="1600" b="0" u="none" dirty="0"/>
        </a:p>
      </dgm:t>
    </dgm:pt>
    <dgm:pt modelId="{69464F73-8B73-4213-BAEF-E06262C5FEBE}" type="parTrans" cxnId="{57A4DF93-466D-4A4F-B65F-BFAB0BDCBEBB}">
      <dgm:prSet/>
      <dgm:spPr/>
      <dgm:t>
        <a:bodyPr/>
        <a:lstStyle/>
        <a:p>
          <a:endParaRPr lang="en-US"/>
        </a:p>
      </dgm:t>
    </dgm:pt>
    <dgm:pt modelId="{2183CDB2-2B9B-4C11-8351-177098F396AF}" type="sibTrans" cxnId="{57A4DF93-466D-4A4F-B65F-BFAB0BDCBEBB}">
      <dgm:prSet/>
      <dgm:spPr/>
      <dgm:t>
        <a:bodyPr/>
        <a:lstStyle/>
        <a:p>
          <a:endParaRPr lang="en-US"/>
        </a:p>
      </dgm:t>
    </dgm:pt>
    <dgm:pt modelId="{681E1BCC-A7EA-4E99-9A6B-9005BE5407A1}">
      <dgm:prSet custT="1"/>
      <dgm:spPr/>
      <dgm:t>
        <a:bodyPr/>
        <a:lstStyle/>
        <a:p>
          <a:r>
            <a:rPr lang="x-none" sz="1600" b="0" u="none" dirty="0"/>
            <a:t>Door seal</a:t>
          </a:r>
          <a:endParaRPr lang="en-US" sz="1600" b="0" u="none" dirty="0"/>
        </a:p>
      </dgm:t>
    </dgm:pt>
    <dgm:pt modelId="{F2062033-E6A9-4618-92AD-F75459AA3E79}" type="parTrans" cxnId="{719E7C82-948F-4473-9474-37EC44E6B649}">
      <dgm:prSet/>
      <dgm:spPr/>
      <dgm:t>
        <a:bodyPr/>
        <a:lstStyle/>
        <a:p>
          <a:endParaRPr lang="en-US"/>
        </a:p>
      </dgm:t>
    </dgm:pt>
    <dgm:pt modelId="{8D34BE4E-ECE3-4330-87C6-4DDC18DF13A5}" type="sibTrans" cxnId="{719E7C82-948F-4473-9474-37EC44E6B649}">
      <dgm:prSet/>
      <dgm:spPr/>
      <dgm:t>
        <a:bodyPr/>
        <a:lstStyle/>
        <a:p>
          <a:endParaRPr lang="en-US"/>
        </a:p>
      </dgm:t>
    </dgm:pt>
    <dgm:pt modelId="{5950E9A1-B379-4E29-9E6F-4C92F6514FFC}">
      <dgm:prSet custT="1"/>
      <dgm:spPr/>
      <dgm:t>
        <a:bodyPr/>
        <a:lstStyle/>
        <a:p>
          <a:r>
            <a:rPr lang="x-none" sz="1600" b="0" u="none" dirty="0"/>
            <a:t>Frame</a:t>
          </a:r>
          <a:endParaRPr lang="en-US" sz="1600" b="0" u="none" dirty="0"/>
        </a:p>
      </dgm:t>
    </dgm:pt>
    <dgm:pt modelId="{01507925-8C16-4512-ABCC-B8CA4EA93C27}" type="parTrans" cxnId="{3DB7F76B-BC4F-4329-ACFB-BD1816872C40}">
      <dgm:prSet/>
      <dgm:spPr/>
      <dgm:t>
        <a:bodyPr/>
        <a:lstStyle/>
        <a:p>
          <a:endParaRPr lang="en-US"/>
        </a:p>
      </dgm:t>
    </dgm:pt>
    <dgm:pt modelId="{7586C15B-A203-4C79-B86A-C0882D3B95A4}" type="sibTrans" cxnId="{3DB7F76B-BC4F-4329-ACFB-BD1816872C40}">
      <dgm:prSet/>
      <dgm:spPr/>
      <dgm:t>
        <a:bodyPr/>
        <a:lstStyle/>
        <a:p>
          <a:endParaRPr lang="en-US"/>
        </a:p>
      </dgm:t>
    </dgm:pt>
    <dgm:pt modelId="{6ABE40A4-E2A0-4ED9-99ED-B26A9C692859}">
      <dgm:prSet custT="1"/>
      <dgm:spPr>
        <a:solidFill>
          <a:schemeClr val="accent6">
            <a:lumMod val="50000"/>
          </a:schemeClr>
        </a:solidFill>
      </dgm:spPr>
      <dgm:t>
        <a:bodyPr/>
        <a:lstStyle/>
        <a:p>
          <a:r>
            <a:rPr lang="en-US" sz="1800" b="0" dirty="0"/>
            <a:t>Glass panels in fire doors must achieve the same test results as the rest of the assembly</a:t>
          </a:r>
        </a:p>
      </dgm:t>
    </dgm:pt>
    <dgm:pt modelId="{6590AF1D-2B24-4A7C-B056-8D93168FEF83}" type="parTrans" cxnId="{F2EBB6F9-0C55-47CB-A5A7-5D076E8F814D}">
      <dgm:prSet/>
      <dgm:spPr/>
      <dgm:t>
        <a:bodyPr/>
        <a:lstStyle/>
        <a:p>
          <a:endParaRPr lang="en-US"/>
        </a:p>
      </dgm:t>
    </dgm:pt>
    <dgm:pt modelId="{5A1C95AB-B03E-4F8B-BA27-32ABB59F3133}" type="sibTrans" cxnId="{F2EBB6F9-0C55-47CB-A5A7-5D076E8F814D}">
      <dgm:prSet/>
      <dgm:spPr/>
      <dgm:t>
        <a:bodyPr/>
        <a:lstStyle/>
        <a:p>
          <a:endParaRPr lang="en-US"/>
        </a:p>
      </dgm:t>
    </dgm:pt>
    <dgm:pt modelId="{DDBAD773-E0B1-4DC4-B075-7EF1D3D3F8AB}" type="pres">
      <dgm:prSet presAssocID="{8E35EF51-A996-4021-B933-E3A03797BE3D}" presName="linear" presStyleCnt="0">
        <dgm:presLayoutVars>
          <dgm:dir/>
          <dgm:animLvl val="lvl"/>
          <dgm:resizeHandles val="exact"/>
        </dgm:presLayoutVars>
      </dgm:prSet>
      <dgm:spPr/>
      <dgm:t>
        <a:bodyPr/>
        <a:lstStyle/>
        <a:p>
          <a:endParaRPr lang="en-US"/>
        </a:p>
      </dgm:t>
    </dgm:pt>
    <dgm:pt modelId="{E9AAAF74-7557-4939-A5CA-16A8F7FBA65B}" type="pres">
      <dgm:prSet presAssocID="{00B87592-DABC-4519-AFEC-251614A955C7}" presName="parentLin" presStyleCnt="0"/>
      <dgm:spPr/>
    </dgm:pt>
    <dgm:pt modelId="{779F021E-9289-4076-A116-E2762C26374C}" type="pres">
      <dgm:prSet presAssocID="{00B87592-DABC-4519-AFEC-251614A955C7}" presName="parentLeftMargin" presStyleLbl="node1" presStyleIdx="0" presStyleCnt="5"/>
      <dgm:spPr/>
      <dgm:t>
        <a:bodyPr/>
        <a:lstStyle/>
        <a:p>
          <a:endParaRPr lang="en-US"/>
        </a:p>
      </dgm:t>
    </dgm:pt>
    <dgm:pt modelId="{D6678C99-CDC0-43B1-BA0A-EEE53EDE8056}" type="pres">
      <dgm:prSet presAssocID="{00B87592-DABC-4519-AFEC-251614A955C7}" presName="parentText" presStyleLbl="node1" presStyleIdx="0" presStyleCnt="5">
        <dgm:presLayoutVars>
          <dgm:chMax val="0"/>
          <dgm:bulletEnabled val="1"/>
        </dgm:presLayoutVars>
      </dgm:prSet>
      <dgm:spPr/>
      <dgm:t>
        <a:bodyPr/>
        <a:lstStyle/>
        <a:p>
          <a:endParaRPr lang="en-US"/>
        </a:p>
      </dgm:t>
    </dgm:pt>
    <dgm:pt modelId="{0D06DC42-A2EA-4F89-8AEA-BE415E6CAA73}" type="pres">
      <dgm:prSet presAssocID="{00B87592-DABC-4519-AFEC-251614A955C7}" presName="negativeSpace" presStyleCnt="0"/>
      <dgm:spPr/>
    </dgm:pt>
    <dgm:pt modelId="{A793EF56-C8CB-4628-B4C5-DADF58AEFE4E}" type="pres">
      <dgm:prSet presAssocID="{00B87592-DABC-4519-AFEC-251614A955C7}" presName="childText" presStyleLbl="conFgAcc1" presStyleIdx="0" presStyleCnt="5">
        <dgm:presLayoutVars>
          <dgm:bulletEnabled val="1"/>
        </dgm:presLayoutVars>
      </dgm:prSet>
      <dgm:spPr/>
    </dgm:pt>
    <dgm:pt modelId="{F00991A0-BC7A-4C78-A77B-D77A286F0228}" type="pres">
      <dgm:prSet presAssocID="{3C142C02-D2AD-49F3-9324-42792BCAAF30}" presName="spaceBetweenRectangles" presStyleCnt="0"/>
      <dgm:spPr/>
    </dgm:pt>
    <dgm:pt modelId="{DA171BF6-9384-415B-8884-02002F41322B}" type="pres">
      <dgm:prSet presAssocID="{B4799F2E-66CD-419F-BDEC-862F6B2B8A99}" presName="parentLin" presStyleCnt="0"/>
      <dgm:spPr/>
    </dgm:pt>
    <dgm:pt modelId="{E95BE5EB-500F-44AA-8878-7296F620CECB}" type="pres">
      <dgm:prSet presAssocID="{B4799F2E-66CD-419F-BDEC-862F6B2B8A99}" presName="parentLeftMargin" presStyleLbl="node1" presStyleIdx="0" presStyleCnt="5"/>
      <dgm:spPr/>
      <dgm:t>
        <a:bodyPr/>
        <a:lstStyle/>
        <a:p>
          <a:endParaRPr lang="en-US"/>
        </a:p>
      </dgm:t>
    </dgm:pt>
    <dgm:pt modelId="{DC275D95-9328-4456-B230-A0EEC8CD34B0}" type="pres">
      <dgm:prSet presAssocID="{B4799F2E-66CD-419F-BDEC-862F6B2B8A99}" presName="parentText" presStyleLbl="node1" presStyleIdx="1" presStyleCnt="5" custScaleX="107937">
        <dgm:presLayoutVars>
          <dgm:chMax val="0"/>
          <dgm:bulletEnabled val="1"/>
        </dgm:presLayoutVars>
      </dgm:prSet>
      <dgm:spPr/>
      <dgm:t>
        <a:bodyPr/>
        <a:lstStyle/>
        <a:p>
          <a:endParaRPr lang="en-US"/>
        </a:p>
      </dgm:t>
    </dgm:pt>
    <dgm:pt modelId="{F19AB3B0-AC63-41DC-ACF2-FE855A9D9095}" type="pres">
      <dgm:prSet presAssocID="{B4799F2E-66CD-419F-BDEC-862F6B2B8A99}" presName="negativeSpace" presStyleCnt="0"/>
      <dgm:spPr/>
    </dgm:pt>
    <dgm:pt modelId="{92CE2DF7-2631-4839-ADB5-E746C9106F82}" type="pres">
      <dgm:prSet presAssocID="{B4799F2E-66CD-419F-BDEC-862F6B2B8A99}" presName="childText" presStyleLbl="conFgAcc1" presStyleIdx="1" presStyleCnt="5">
        <dgm:presLayoutVars>
          <dgm:bulletEnabled val="1"/>
        </dgm:presLayoutVars>
      </dgm:prSet>
      <dgm:spPr/>
    </dgm:pt>
    <dgm:pt modelId="{698F2777-7C1C-44B3-A0EE-627015708DD9}" type="pres">
      <dgm:prSet presAssocID="{D54399CF-9274-47F3-956A-F5264BDBCC78}" presName="spaceBetweenRectangles" presStyleCnt="0"/>
      <dgm:spPr/>
    </dgm:pt>
    <dgm:pt modelId="{398CE037-96AE-480D-8A43-35534EB3FC7C}" type="pres">
      <dgm:prSet presAssocID="{60080C5A-6F17-4B2E-8670-3B7B505DD4F4}" presName="parentLin" presStyleCnt="0"/>
      <dgm:spPr/>
    </dgm:pt>
    <dgm:pt modelId="{A38EB63A-907B-4A9E-A6F4-49C3B1C55E21}" type="pres">
      <dgm:prSet presAssocID="{60080C5A-6F17-4B2E-8670-3B7B505DD4F4}" presName="parentLeftMargin" presStyleLbl="node1" presStyleIdx="1" presStyleCnt="5"/>
      <dgm:spPr/>
      <dgm:t>
        <a:bodyPr/>
        <a:lstStyle/>
        <a:p>
          <a:endParaRPr lang="en-US"/>
        </a:p>
      </dgm:t>
    </dgm:pt>
    <dgm:pt modelId="{946CE45A-0C9C-421D-AD70-BB09F954523C}" type="pres">
      <dgm:prSet presAssocID="{60080C5A-6F17-4B2E-8670-3B7B505DD4F4}" presName="parentText" presStyleLbl="node1" presStyleIdx="2" presStyleCnt="5" custScaleX="125975">
        <dgm:presLayoutVars>
          <dgm:chMax val="0"/>
          <dgm:bulletEnabled val="1"/>
        </dgm:presLayoutVars>
      </dgm:prSet>
      <dgm:spPr/>
      <dgm:t>
        <a:bodyPr/>
        <a:lstStyle/>
        <a:p>
          <a:endParaRPr lang="en-US"/>
        </a:p>
      </dgm:t>
    </dgm:pt>
    <dgm:pt modelId="{748D9849-5E98-44DB-A2A2-C8083FE3D9BC}" type="pres">
      <dgm:prSet presAssocID="{60080C5A-6F17-4B2E-8670-3B7B505DD4F4}" presName="negativeSpace" presStyleCnt="0"/>
      <dgm:spPr/>
    </dgm:pt>
    <dgm:pt modelId="{B8FF8490-4D0D-4BB7-BE85-AA853F8E08DD}" type="pres">
      <dgm:prSet presAssocID="{60080C5A-6F17-4B2E-8670-3B7B505DD4F4}" presName="childText" presStyleLbl="conFgAcc1" presStyleIdx="2" presStyleCnt="5">
        <dgm:presLayoutVars>
          <dgm:bulletEnabled val="1"/>
        </dgm:presLayoutVars>
      </dgm:prSet>
      <dgm:spPr/>
    </dgm:pt>
    <dgm:pt modelId="{9A8FB69F-09A1-4B91-B618-04F8F7E90594}" type="pres">
      <dgm:prSet presAssocID="{C7ABDB8D-21A0-47F3-96C6-855169054FCD}" presName="spaceBetweenRectangles" presStyleCnt="0"/>
      <dgm:spPr/>
    </dgm:pt>
    <dgm:pt modelId="{C74FC03C-AD29-4955-9936-A37BF76954D2}" type="pres">
      <dgm:prSet presAssocID="{7B93D1C0-C98E-475B-8320-AA39AB7CD47F}" presName="parentLin" presStyleCnt="0"/>
      <dgm:spPr/>
    </dgm:pt>
    <dgm:pt modelId="{710D9F5B-7B63-4BED-9FC6-1A7CBC3BB7D1}" type="pres">
      <dgm:prSet presAssocID="{7B93D1C0-C98E-475B-8320-AA39AB7CD47F}" presName="parentLeftMargin" presStyleLbl="node1" presStyleIdx="2" presStyleCnt="5"/>
      <dgm:spPr/>
      <dgm:t>
        <a:bodyPr/>
        <a:lstStyle/>
        <a:p>
          <a:endParaRPr lang="en-US"/>
        </a:p>
      </dgm:t>
    </dgm:pt>
    <dgm:pt modelId="{28781A40-BA8B-4DB1-BDF1-E1E538CD1A93}" type="pres">
      <dgm:prSet presAssocID="{7B93D1C0-C98E-475B-8320-AA39AB7CD47F}" presName="parentText" presStyleLbl="node1" presStyleIdx="3" presStyleCnt="5">
        <dgm:presLayoutVars>
          <dgm:chMax val="0"/>
          <dgm:bulletEnabled val="1"/>
        </dgm:presLayoutVars>
      </dgm:prSet>
      <dgm:spPr/>
      <dgm:t>
        <a:bodyPr/>
        <a:lstStyle/>
        <a:p>
          <a:endParaRPr lang="en-US"/>
        </a:p>
      </dgm:t>
    </dgm:pt>
    <dgm:pt modelId="{A309DEE8-B298-4581-AB6A-3D7A7879E1D5}" type="pres">
      <dgm:prSet presAssocID="{7B93D1C0-C98E-475B-8320-AA39AB7CD47F}" presName="negativeSpace" presStyleCnt="0"/>
      <dgm:spPr/>
    </dgm:pt>
    <dgm:pt modelId="{685656D4-FEE7-4E6B-BA0C-1CEF9F712070}" type="pres">
      <dgm:prSet presAssocID="{7B93D1C0-C98E-475B-8320-AA39AB7CD47F}" presName="childText" presStyleLbl="conFgAcc1" presStyleIdx="3" presStyleCnt="5">
        <dgm:presLayoutVars>
          <dgm:bulletEnabled val="1"/>
        </dgm:presLayoutVars>
      </dgm:prSet>
      <dgm:spPr/>
      <dgm:t>
        <a:bodyPr/>
        <a:lstStyle/>
        <a:p>
          <a:endParaRPr lang="en-US"/>
        </a:p>
      </dgm:t>
    </dgm:pt>
    <dgm:pt modelId="{17A44EA5-D0DF-4F7B-847A-CB0619D87115}" type="pres">
      <dgm:prSet presAssocID="{3E5A10B3-9E5B-4F9F-97BE-CF646FA33B64}" presName="spaceBetweenRectangles" presStyleCnt="0"/>
      <dgm:spPr/>
    </dgm:pt>
    <dgm:pt modelId="{060AA3FA-5EE2-4620-B4DD-09990C8C8B15}" type="pres">
      <dgm:prSet presAssocID="{6ABE40A4-E2A0-4ED9-99ED-B26A9C692859}" presName="parentLin" presStyleCnt="0"/>
      <dgm:spPr/>
    </dgm:pt>
    <dgm:pt modelId="{0C6358EF-A552-466C-9B9C-549867F55465}" type="pres">
      <dgm:prSet presAssocID="{6ABE40A4-E2A0-4ED9-99ED-B26A9C692859}" presName="parentLeftMargin" presStyleLbl="node1" presStyleIdx="3" presStyleCnt="5"/>
      <dgm:spPr/>
      <dgm:t>
        <a:bodyPr/>
        <a:lstStyle/>
        <a:p>
          <a:endParaRPr lang="en-US"/>
        </a:p>
      </dgm:t>
    </dgm:pt>
    <dgm:pt modelId="{E10BE556-0C45-4F47-8CE9-5A54230483D5}" type="pres">
      <dgm:prSet presAssocID="{6ABE40A4-E2A0-4ED9-99ED-B26A9C692859}" presName="parentText" presStyleLbl="node1" presStyleIdx="4" presStyleCnt="5" custScaleX="119480" custScaleY="116235">
        <dgm:presLayoutVars>
          <dgm:chMax val="0"/>
          <dgm:bulletEnabled val="1"/>
        </dgm:presLayoutVars>
      </dgm:prSet>
      <dgm:spPr/>
      <dgm:t>
        <a:bodyPr/>
        <a:lstStyle/>
        <a:p>
          <a:endParaRPr lang="en-US"/>
        </a:p>
      </dgm:t>
    </dgm:pt>
    <dgm:pt modelId="{54B5A861-15F9-420F-99C4-379E5C1B6E4B}" type="pres">
      <dgm:prSet presAssocID="{6ABE40A4-E2A0-4ED9-99ED-B26A9C692859}" presName="negativeSpace" presStyleCnt="0"/>
      <dgm:spPr/>
    </dgm:pt>
    <dgm:pt modelId="{1AA14E6C-E66C-4AA1-A7BC-C8800F2353F9}" type="pres">
      <dgm:prSet presAssocID="{6ABE40A4-E2A0-4ED9-99ED-B26A9C692859}" presName="childText" presStyleLbl="conFgAcc1" presStyleIdx="4" presStyleCnt="5">
        <dgm:presLayoutVars>
          <dgm:bulletEnabled val="1"/>
        </dgm:presLayoutVars>
      </dgm:prSet>
      <dgm:spPr/>
    </dgm:pt>
  </dgm:ptLst>
  <dgm:cxnLst>
    <dgm:cxn modelId="{8AA42F87-96FC-47FC-9B17-CEE364C47B80}" type="presOf" srcId="{B4799F2E-66CD-419F-BDEC-862F6B2B8A99}" destId="{E95BE5EB-500F-44AA-8878-7296F620CECB}" srcOrd="0" destOrd="0" presId="urn:microsoft.com/office/officeart/2005/8/layout/list1"/>
    <dgm:cxn modelId="{57A4DF93-466D-4A4F-B65F-BFAB0BDCBEBB}" srcId="{7B93D1C0-C98E-475B-8320-AA39AB7CD47F}" destId="{A850C9EA-32FA-4381-9F93-DBF6A33696C6}" srcOrd="1" destOrd="0" parTransId="{69464F73-8B73-4213-BAEF-E06262C5FEBE}" sibTransId="{2183CDB2-2B9B-4C11-8351-177098F396AF}"/>
    <dgm:cxn modelId="{A22EA08B-6BCE-405D-8AE4-E95C95C04EA8}" type="presOf" srcId="{8E35EF51-A996-4021-B933-E3A03797BE3D}" destId="{DDBAD773-E0B1-4DC4-B075-7EF1D3D3F8AB}" srcOrd="0" destOrd="0" presId="urn:microsoft.com/office/officeart/2005/8/layout/list1"/>
    <dgm:cxn modelId="{B916A2D5-D244-40AF-9A28-BFFDF25EEAF2}" type="presOf" srcId="{60080C5A-6F17-4B2E-8670-3B7B505DD4F4}" destId="{946CE45A-0C9C-421D-AD70-BB09F954523C}" srcOrd="1" destOrd="0" presId="urn:microsoft.com/office/officeart/2005/8/layout/list1"/>
    <dgm:cxn modelId="{3C06657C-073B-4298-A82D-F9AE463A1944}" type="presOf" srcId="{60080C5A-6F17-4B2E-8670-3B7B505DD4F4}" destId="{A38EB63A-907B-4A9E-A6F4-49C3B1C55E21}" srcOrd="0" destOrd="0" presId="urn:microsoft.com/office/officeart/2005/8/layout/list1"/>
    <dgm:cxn modelId="{C6242524-4248-4211-82CF-1BE3D35162FE}" type="presOf" srcId="{4646BF38-F015-455A-B024-BC01716CFDCB}" destId="{685656D4-FEE7-4E6B-BA0C-1CEF9F712070}" srcOrd="0" destOrd="0" presId="urn:microsoft.com/office/officeart/2005/8/layout/list1"/>
    <dgm:cxn modelId="{1E07B1E4-3C8F-4D60-A2A4-395BD0B68448}" type="presOf" srcId="{5950E9A1-B379-4E29-9E6F-4C92F6514FFC}" destId="{685656D4-FEE7-4E6B-BA0C-1CEF9F712070}" srcOrd="0" destOrd="3" presId="urn:microsoft.com/office/officeart/2005/8/layout/list1"/>
    <dgm:cxn modelId="{AB8A32F4-FF8C-442F-AF17-4CBDFA1AC4BD}" type="presOf" srcId="{B4799F2E-66CD-419F-BDEC-862F6B2B8A99}" destId="{DC275D95-9328-4456-B230-A0EEC8CD34B0}" srcOrd="1" destOrd="0" presId="urn:microsoft.com/office/officeart/2005/8/layout/list1"/>
    <dgm:cxn modelId="{AD13C301-2867-41E2-B547-3F935DAED727}" type="presOf" srcId="{6ABE40A4-E2A0-4ED9-99ED-B26A9C692859}" destId="{E10BE556-0C45-4F47-8CE9-5A54230483D5}" srcOrd="1" destOrd="0" presId="urn:microsoft.com/office/officeart/2005/8/layout/list1"/>
    <dgm:cxn modelId="{89064325-2DF9-4F5B-BE1B-74D344B0E1D3}" type="presOf" srcId="{A850C9EA-32FA-4381-9F93-DBF6A33696C6}" destId="{685656D4-FEE7-4E6B-BA0C-1CEF9F712070}" srcOrd="0" destOrd="1" presId="urn:microsoft.com/office/officeart/2005/8/layout/list1"/>
    <dgm:cxn modelId="{19415B03-6775-454A-A55D-EACF40444BED}" srcId="{7B93D1C0-C98E-475B-8320-AA39AB7CD47F}" destId="{4646BF38-F015-455A-B024-BC01716CFDCB}" srcOrd="0" destOrd="0" parTransId="{BCA6242B-0A5C-47C9-A4DA-54DB16861A94}" sibTransId="{2E315B88-72DE-4FA6-957C-BC56923FD1D6}"/>
    <dgm:cxn modelId="{F2EBB6F9-0C55-47CB-A5A7-5D076E8F814D}" srcId="{8E35EF51-A996-4021-B933-E3A03797BE3D}" destId="{6ABE40A4-E2A0-4ED9-99ED-B26A9C692859}" srcOrd="4" destOrd="0" parTransId="{6590AF1D-2B24-4A7C-B056-8D93168FEF83}" sibTransId="{5A1C95AB-B03E-4F8B-BA27-32ABB59F3133}"/>
    <dgm:cxn modelId="{B2918515-E927-4F07-9DA3-BDECCF921CB7}" type="presOf" srcId="{6ABE40A4-E2A0-4ED9-99ED-B26A9C692859}" destId="{0C6358EF-A552-466C-9B9C-549867F55465}" srcOrd="0" destOrd="0" presId="urn:microsoft.com/office/officeart/2005/8/layout/list1"/>
    <dgm:cxn modelId="{88B18BBB-6457-4274-BDCF-051BB596BC0F}" type="presOf" srcId="{7B93D1C0-C98E-475B-8320-AA39AB7CD47F}" destId="{28781A40-BA8B-4DB1-BDF1-E1E538CD1A93}" srcOrd="1" destOrd="0" presId="urn:microsoft.com/office/officeart/2005/8/layout/list1"/>
    <dgm:cxn modelId="{8090458C-8A91-40A1-B409-213925B69F6C}" srcId="{8E35EF51-A996-4021-B933-E3A03797BE3D}" destId="{00B87592-DABC-4519-AFEC-251614A955C7}" srcOrd="0" destOrd="0" parTransId="{A83C55A4-4AAB-4B6A-BEC1-AB0A4A36AF57}" sibTransId="{3C142C02-D2AD-49F3-9324-42792BCAAF30}"/>
    <dgm:cxn modelId="{F4FC09D7-0E2D-4C4C-BEAC-615FCD7DC5F7}" type="presOf" srcId="{00B87592-DABC-4519-AFEC-251614A955C7}" destId="{D6678C99-CDC0-43B1-BA0A-EEE53EDE8056}" srcOrd="1" destOrd="0" presId="urn:microsoft.com/office/officeart/2005/8/layout/list1"/>
    <dgm:cxn modelId="{0CB7A59A-4DD7-4BA2-8307-223AD6E331D4}" srcId="{8E35EF51-A996-4021-B933-E3A03797BE3D}" destId="{60080C5A-6F17-4B2E-8670-3B7B505DD4F4}" srcOrd="2" destOrd="0" parTransId="{CDE9F786-E169-4324-B225-134B8CD06138}" sibTransId="{C7ABDB8D-21A0-47F3-96C6-855169054FCD}"/>
    <dgm:cxn modelId="{3DB7F76B-BC4F-4329-ACFB-BD1816872C40}" srcId="{7B93D1C0-C98E-475B-8320-AA39AB7CD47F}" destId="{5950E9A1-B379-4E29-9E6F-4C92F6514FFC}" srcOrd="3" destOrd="0" parTransId="{01507925-8C16-4512-ABCC-B8CA4EA93C27}" sibTransId="{7586C15B-A203-4C79-B86A-C0882D3B95A4}"/>
    <dgm:cxn modelId="{1978D62A-EE21-40DD-831B-A374BE359729}" type="presOf" srcId="{681E1BCC-A7EA-4E99-9A6B-9005BE5407A1}" destId="{685656D4-FEE7-4E6B-BA0C-1CEF9F712070}" srcOrd="0" destOrd="2" presId="urn:microsoft.com/office/officeart/2005/8/layout/list1"/>
    <dgm:cxn modelId="{C0BD2A6A-28FF-40D6-BDA7-051CF6BA7815}" srcId="{8E35EF51-A996-4021-B933-E3A03797BE3D}" destId="{B4799F2E-66CD-419F-BDEC-862F6B2B8A99}" srcOrd="1" destOrd="0" parTransId="{A29F935B-0D01-4998-88ED-7B2C8A1B4D14}" sibTransId="{D54399CF-9274-47F3-956A-F5264BDBCC78}"/>
    <dgm:cxn modelId="{80E45CCE-CCBC-46A7-9092-4DB4AD064B2A}" srcId="{8E35EF51-A996-4021-B933-E3A03797BE3D}" destId="{7B93D1C0-C98E-475B-8320-AA39AB7CD47F}" srcOrd="3" destOrd="0" parTransId="{C5C28342-AB5A-4994-82BE-99F3923324EB}" sibTransId="{3E5A10B3-9E5B-4F9F-97BE-CF646FA33B64}"/>
    <dgm:cxn modelId="{266C1A24-12F3-4C70-938F-E12E560CC194}" type="presOf" srcId="{00B87592-DABC-4519-AFEC-251614A955C7}" destId="{779F021E-9289-4076-A116-E2762C26374C}" srcOrd="0" destOrd="0" presId="urn:microsoft.com/office/officeart/2005/8/layout/list1"/>
    <dgm:cxn modelId="{719E7C82-948F-4473-9474-37EC44E6B649}" srcId="{7B93D1C0-C98E-475B-8320-AA39AB7CD47F}" destId="{681E1BCC-A7EA-4E99-9A6B-9005BE5407A1}" srcOrd="2" destOrd="0" parTransId="{F2062033-E6A9-4618-92AD-F75459AA3E79}" sibTransId="{8D34BE4E-ECE3-4330-87C6-4DDC18DF13A5}"/>
    <dgm:cxn modelId="{13B71AD0-8404-4AEA-892C-5EBEBEBC2646}" type="presOf" srcId="{7B93D1C0-C98E-475B-8320-AA39AB7CD47F}" destId="{710D9F5B-7B63-4BED-9FC6-1A7CBC3BB7D1}" srcOrd="0" destOrd="0" presId="urn:microsoft.com/office/officeart/2005/8/layout/list1"/>
    <dgm:cxn modelId="{5CF31515-9A0C-4F22-8AC9-B6F92B84DE3F}" type="presParOf" srcId="{DDBAD773-E0B1-4DC4-B075-7EF1D3D3F8AB}" destId="{E9AAAF74-7557-4939-A5CA-16A8F7FBA65B}" srcOrd="0" destOrd="0" presId="urn:microsoft.com/office/officeart/2005/8/layout/list1"/>
    <dgm:cxn modelId="{4932EBD6-5811-422F-8B6D-45598FCFEE0F}" type="presParOf" srcId="{E9AAAF74-7557-4939-A5CA-16A8F7FBA65B}" destId="{779F021E-9289-4076-A116-E2762C26374C}" srcOrd="0" destOrd="0" presId="urn:microsoft.com/office/officeart/2005/8/layout/list1"/>
    <dgm:cxn modelId="{FE0DAF27-896F-4467-965D-71B036CB555F}" type="presParOf" srcId="{E9AAAF74-7557-4939-A5CA-16A8F7FBA65B}" destId="{D6678C99-CDC0-43B1-BA0A-EEE53EDE8056}" srcOrd="1" destOrd="0" presId="urn:microsoft.com/office/officeart/2005/8/layout/list1"/>
    <dgm:cxn modelId="{9CCAF6FF-097B-436F-BF29-98C38F6829E3}" type="presParOf" srcId="{DDBAD773-E0B1-4DC4-B075-7EF1D3D3F8AB}" destId="{0D06DC42-A2EA-4F89-8AEA-BE415E6CAA73}" srcOrd="1" destOrd="0" presId="urn:microsoft.com/office/officeart/2005/8/layout/list1"/>
    <dgm:cxn modelId="{A631A753-2C31-486C-8050-1F561769C795}" type="presParOf" srcId="{DDBAD773-E0B1-4DC4-B075-7EF1D3D3F8AB}" destId="{A793EF56-C8CB-4628-B4C5-DADF58AEFE4E}" srcOrd="2" destOrd="0" presId="urn:microsoft.com/office/officeart/2005/8/layout/list1"/>
    <dgm:cxn modelId="{413F90EC-FCAD-4D38-B7AD-505A2303A6EC}" type="presParOf" srcId="{DDBAD773-E0B1-4DC4-B075-7EF1D3D3F8AB}" destId="{F00991A0-BC7A-4C78-A77B-D77A286F0228}" srcOrd="3" destOrd="0" presId="urn:microsoft.com/office/officeart/2005/8/layout/list1"/>
    <dgm:cxn modelId="{C1F768A5-C409-4A51-8457-A78A7FC298BA}" type="presParOf" srcId="{DDBAD773-E0B1-4DC4-B075-7EF1D3D3F8AB}" destId="{DA171BF6-9384-415B-8884-02002F41322B}" srcOrd="4" destOrd="0" presId="urn:microsoft.com/office/officeart/2005/8/layout/list1"/>
    <dgm:cxn modelId="{AB561FF8-3604-40D0-83C1-019D7D39773A}" type="presParOf" srcId="{DA171BF6-9384-415B-8884-02002F41322B}" destId="{E95BE5EB-500F-44AA-8878-7296F620CECB}" srcOrd="0" destOrd="0" presId="urn:microsoft.com/office/officeart/2005/8/layout/list1"/>
    <dgm:cxn modelId="{8232FD6A-D739-492E-8D50-799BFFFBA599}" type="presParOf" srcId="{DA171BF6-9384-415B-8884-02002F41322B}" destId="{DC275D95-9328-4456-B230-A0EEC8CD34B0}" srcOrd="1" destOrd="0" presId="urn:microsoft.com/office/officeart/2005/8/layout/list1"/>
    <dgm:cxn modelId="{0F8226F0-D441-4E18-BFC8-708896D3F38C}" type="presParOf" srcId="{DDBAD773-E0B1-4DC4-B075-7EF1D3D3F8AB}" destId="{F19AB3B0-AC63-41DC-ACF2-FE855A9D9095}" srcOrd="5" destOrd="0" presId="urn:microsoft.com/office/officeart/2005/8/layout/list1"/>
    <dgm:cxn modelId="{AFEEBCF9-E729-45F4-B060-684B6E409455}" type="presParOf" srcId="{DDBAD773-E0B1-4DC4-B075-7EF1D3D3F8AB}" destId="{92CE2DF7-2631-4839-ADB5-E746C9106F82}" srcOrd="6" destOrd="0" presId="urn:microsoft.com/office/officeart/2005/8/layout/list1"/>
    <dgm:cxn modelId="{5EAA3B68-D3A7-444F-84AC-707A76708419}" type="presParOf" srcId="{DDBAD773-E0B1-4DC4-B075-7EF1D3D3F8AB}" destId="{698F2777-7C1C-44B3-A0EE-627015708DD9}" srcOrd="7" destOrd="0" presId="urn:microsoft.com/office/officeart/2005/8/layout/list1"/>
    <dgm:cxn modelId="{462C31F9-F940-47A3-A91B-378BB520896D}" type="presParOf" srcId="{DDBAD773-E0B1-4DC4-B075-7EF1D3D3F8AB}" destId="{398CE037-96AE-480D-8A43-35534EB3FC7C}" srcOrd="8" destOrd="0" presId="urn:microsoft.com/office/officeart/2005/8/layout/list1"/>
    <dgm:cxn modelId="{16CF94CC-5976-4E49-BCE5-8A04398B08AF}" type="presParOf" srcId="{398CE037-96AE-480D-8A43-35534EB3FC7C}" destId="{A38EB63A-907B-4A9E-A6F4-49C3B1C55E21}" srcOrd="0" destOrd="0" presId="urn:microsoft.com/office/officeart/2005/8/layout/list1"/>
    <dgm:cxn modelId="{54733A86-4B43-49BC-8066-F8EDA914B90B}" type="presParOf" srcId="{398CE037-96AE-480D-8A43-35534EB3FC7C}" destId="{946CE45A-0C9C-421D-AD70-BB09F954523C}" srcOrd="1" destOrd="0" presId="urn:microsoft.com/office/officeart/2005/8/layout/list1"/>
    <dgm:cxn modelId="{0B97EA81-9AA9-4427-8180-F3590B2A5BDB}" type="presParOf" srcId="{DDBAD773-E0B1-4DC4-B075-7EF1D3D3F8AB}" destId="{748D9849-5E98-44DB-A2A2-C8083FE3D9BC}" srcOrd="9" destOrd="0" presId="urn:microsoft.com/office/officeart/2005/8/layout/list1"/>
    <dgm:cxn modelId="{6C26EB32-8F08-4627-9715-5D8A35F8AABD}" type="presParOf" srcId="{DDBAD773-E0B1-4DC4-B075-7EF1D3D3F8AB}" destId="{B8FF8490-4D0D-4BB7-BE85-AA853F8E08DD}" srcOrd="10" destOrd="0" presId="urn:microsoft.com/office/officeart/2005/8/layout/list1"/>
    <dgm:cxn modelId="{C203C9F6-DA1A-4782-B4C8-326FA264FAD1}" type="presParOf" srcId="{DDBAD773-E0B1-4DC4-B075-7EF1D3D3F8AB}" destId="{9A8FB69F-09A1-4B91-B618-04F8F7E90594}" srcOrd="11" destOrd="0" presId="urn:microsoft.com/office/officeart/2005/8/layout/list1"/>
    <dgm:cxn modelId="{59252BA6-2CF6-49E7-95C7-295A4679C8EA}" type="presParOf" srcId="{DDBAD773-E0B1-4DC4-B075-7EF1D3D3F8AB}" destId="{C74FC03C-AD29-4955-9936-A37BF76954D2}" srcOrd="12" destOrd="0" presId="urn:microsoft.com/office/officeart/2005/8/layout/list1"/>
    <dgm:cxn modelId="{39E64FAE-28B2-43E5-8FA0-E02111795C65}" type="presParOf" srcId="{C74FC03C-AD29-4955-9936-A37BF76954D2}" destId="{710D9F5B-7B63-4BED-9FC6-1A7CBC3BB7D1}" srcOrd="0" destOrd="0" presId="urn:microsoft.com/office/officeart/2005/8/layout/list1"/>
    <dgm:cxn modelId="{24B8C038-08D1-4294-AB20-E26575C126A7}" type="presParOf" srcId="{C74FC03C-AD29-4955-9936-A37BF76954D2}" destId="{28781A40-BA8B-4DB1-BDF1-E1E538CD1A93}" srcOrd="1" destOrd="0" presId="urn:microsoft.com/office/officeart/2005/8/layout/list1"/>
    <dgm:cxn modelId="{36CED37D-724E-40C1-893F-7498EA778DB5}" type="presParOf" srcId="{DDBAD773-E0B1-4DC4-B075-7EF1D3D3F8AB}" destId="{A309DEE8-B298-4581-AB6A-3D7A7879E1D5}" srcOrd="13" destOrd="0" presId="urn:microsoft.com/office/officeart/2005/8/layout/list1"/>
    <dgm:cxn modelId="{DC48DA7A-B64F-4EEB-A6E5-CE1FB820E26D}" type="presParOf" srcId="{DDBAD773-E0B1-4DC4-B075-7EF1D3D3F8AB}" destId="{685656D4-FEE7-4E6B-BA0C-1CEF9F712070}" srcOrd="14" destOrd="0" presId="urn:microsoft.com/office/officeart/2005/8/layout/list1"/>
    <dgm:cxn modelId="{8DB7908E-742E-4812-B7AE-C5BB5ECB7D8E}" type="presParOf" srcId="{DDBAD773-E0B1-4DC4-B075-7EF1D3D3F8AB}" destId="{17A44EA5-D0DF-4F7B-847A-CB0619D87115}" srcOrd="15" destOrd="0" presId="urn:microsoft.com/office/officeart/2005/8/layout/list1"/>
    <dgm:cxn modelId="{EEA3B172-26FE-41D3-80C5-9E6135EE3411}" type="presParOf" srcId="{DDBAD773-E0B1-4DC4-B075-7EF1D3D3F8AB}" destId="{060AA3FA-5EE2-4620-B4DD-09990C8C8B15}" srcOrd="16" destOrd="0" presId="urn:microsoft.com/office/officeart/2005/8/layout/list1"/>
    <dgm:cxn modelId="{CBE1CC88-074D-4EEB-AF8A-5DD08BCF1FD9}" type="presParOf" srcId="{060AA3FA-5EE2-4620-B4DD-09990C8C8B15}" destId="{0C6358EF-A552-466C-9B9C-549867F55465}" srcOrd="0" destOrd="0" presId="urn:microsoft.com/office/officeart/2005/8/layout/list1"/>
    <dgm:cxn modelId="{A0ED8EE6-7C67-4FA2-BC59-76F54D61CD78}" type="presParOf" srcId="{060AA3FA-5EE2-4620-B4DD-09990C8C8B15}" destId="{E10BE556-0C45-4F47-8CE9-5A54230483D5}" srcOrd="1" destOrd="0" presId="urn:microsoft.com/office/officeart/2005/8/layout/list1"/>
    <dgm:cxn modelId="{262D81A3-A080-42C2-ABEE-3A1C6489C9E4}" type="presParOf" srcId="{DDBAD773-E0B1-4DC4-B075-7EF1D3D3F8AB}" destId="{54B5A861-15F9-420F-99C4-379E5C1B6E4B}" srcOrd="17" destOrd="0" presId="urn:microsoft.com/office/officeart/2005/8/layout/list1"/>
    <dgm:cxn modelId="{43396950-9C2A-4327-AEF5-D8D3F013B096}" type="presParOf" srcId="{DDBAD773-E0B1-4DC4-B075-7EF1D3D3F8AB}" destId="{1AA14E6C-E66C-4AA1-A7BC-C8800F2353F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8E35EF51-A996-4021-B933-E3A03797BE3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647D441-C12B-4451-A956-2FA2EE9EF439}">
      <dgm:prSet phldrT="[Text]" custT="1"/>
      <dgm:spPr/>
      <dgm:t>
        <a:bodyPr/>
        <a:lstStyle/>
        <a:p>
          <a:r>
            <a:rPr lang="en-US" sz="1800" b="0" dirty="0"/>
            <a:t>Uses</a:t>
          </a:r>
        </a:p>
      </dgm:t>
    </dgm:pt>
    <dgm:pt modelId="{98B715FA-5036-45DA-9F84-9149BFDF23A1}" type="parTrans" cxnId="{60443273-C7A0-461E-9338-3AC757DE2CFD}">
      <dgm:prSet/>
      <dgm:spPr/>
      <dgm:t>
        <a:bodyPr/>
        <a:lstStyle/>
        <a:p>
          <a:endParaRPr lang="en-US"/>
        </a:p>
      </dgm:t>
    </dgm:pt>
    <dgm:pt modelId="{92B15EAB-04B3-4012-8FC5-E874D4C0332C}" type="sibTrans" cxnId="{60443273-C7A0-461E-9338-3AC757DE2CFD}">
      <dgm:prSet/>
      <dgm:spPr/>
      <dgm:t>
        <a:bodyPr/>
        <a:lstStyle/>
        <a:p>
          <a:endParaRPr lang="en-US"/>
        </a:p>
      </dgm:t>
    </dgm:pt>
    <dgm:pt modelId="{6E7D67A3-549F-411B-BC2E-F224ADAD52F4}">
      <dgm:prSet custT="1"/>
      <dgm:spPr/>
      <dgm:t>
        <a:bodyPr/>
        <a:lstStyle/>
        <a:p>
          <a:r>
            <a:rPr lang="en-US" sz="1800" b="0" dirty="0"/>
            <a:t>Hardware includes</a:t>
          </a:r>
        </a:p>
      </dgm:t>
    </dgm:pt>
    <dgm:pt modelId="{D2EA5FDB-229E-44E3-AE4E-B01DB8CFDE2C}" type="parTrans" cxnId="{723502A7-8863-49B9-B3C4-820D0EC3AFB1}">
      <dgm:prSet/>
      <dgm:spPr/>
      <dgm:t>
        <a:bodyPr/>
        <a:lstStyle/>
        <a:p>
          <a:endParaRPr lang="en-US"/>
        </a:p>
      </dgm:t>
    </dgm:pt>
    <dgm:pt modelId="{9AF17205-2A4D-4267-8FB6-283F87536AB9}" type="sibTrans" cxnId="{723502A7-8863-49B9-B3C4-820D0EC3AFB1}">
      <dgm:prSet/>
      <dgm:spPr/>
      <dgm:t>
        <a:bodyPr/>
        <a:lstStyle/>
        <a:p>
          <a:endParaRPr lang="en-US"/>
        </a:p>
      </dgm:t>
    </dgm:pt>
    <dgm:pt modelId="{A6EA38DE-6E79-4DAE-B658-D9BBA3FB763D}">
      <dgm:prSet custT="1"/>
      <dgm:spPr/>
      <dgm:t>
        <a:bodyPr/>
        <a:lstStyle/>
        <a:p>
          <a:r>
            <a:rPr lang="x-none" sz="1600" b="0" u="none" dirty="0"/>
            <a:t>Locks</a:t>
          </a:r>
          <a:endParaRPr lang="en-US" sz="1600" b="0" u="none" dirty="0"/>
        </a:p>
      </dgm:t>
    </dgm:pt>
    <dgm:pt modelId="{FF576282-E84C-43A9-9D46-0CAA9FF8F056}" type="parTrans" cxnId="{B5AF9EFD-3614-476E-89FD-87883EF9FF37}">
      <dgm:prSet/>
      <dgm:spPr/>
      <dgm:t>
        <a:bodyPr/>
        <a:lstStyle/>
        <a:p>
          <a:endParaRPr lang="en-US"/>
        </a:p>
      </dgm:t>
    </dgm:pt>
    <dgm:pt modelId="{E916EF2D-D3B3-4B73-B68E-109302CA8C13}" type="sibTrans" cxnId="{B5AF9EFD-3614-476E-89FD-87883EF9FF37}">
      <dgm:prSet/>
      <dgm:spPr/>
      <dgm:t>
        <a:bodyPr/>
        <a:lstStyle/>
        <a:p>
          <a:endParaRPr lang="en-US"/>
        </a:p>
      </dgm:t>
    </dgm:pt>
    <dgm:pt modelId="{89591B31-DD96-48F9-9120-21AA31F40CF3}">
      <dgm:prSet custT="1"/>
      <dgm:spPr/>
      <dgm:t>
        <a:bodyPr/>
        <a:lstStyle/>
        <a:p>
          <a:r>
            <a:rPr lang="x-none" sz="1600" b="0" u="none" dirty="0"/>
            <a:t>Latches</a:t>
          </a:r>
          <a:endParaRPr lang="en-US" sz="1600" b="0" u="none" dirty="0"/>
        </a:p>
      </dgm:t>
    </dgm:pt>
    <dgm:pt modelId="{4DBAB6F2-4DD4-439C-8B88-00A4293D1DD2}" type="parTrans" cxnId="{679E44F7-D029-4963-A1D2-C825BEFEE8DE}">
      <dgm:prSet/>
      <dgm:spPr/>
      <dgm:t>
        <a:bodyPr/>
        <a:lstStyle/>
        <a:p>
          <a:endParaRPr lang="en-US"/>
        </a:p>
      </dgm:t>
    </dgm:pt>
    <dgm:pt modelId="{30BFDFB2-41A4-413B-B189-3C8333ADC477}" type="sibTrans" cxnId="{679E44F7-D029-4963-A1D2-C825BEFEE8DE}">
      <dgm:prSet/>
      <dgm:spPr/>
      <dgm:t>
        <a:bodyPr/>
        <a:lstStyle/>
        <a:p>
          <a:endParaRPr lang="en-US"/>
        </a:p>
      </dgm:t>
    </dgm:pt>
    <dgm:pt modelId="{A05851A3-512E-4CFA-B2AE-8C3C32D4C586}">
      <dgm:prSet custT="1"/>
      <dgm:spPr/>
      <dgm:t>
        <a:bodyPr/>
        <a:lstStyle/>
        <a:p>
          <a:r>
            <a:rPr lang="x-none" sz="1600" b="0" u="none" dirty="0"/>
            <a:t>Bolts</a:t>
          </a:r>
          <a:endParaRPr lang="en-US" sz="1600" b="0" u="none" dirty="0"/>
        </a:p>
      </dgm:t>
    </dgm:pt>
    <dgm:pt modelId="{675B4661-7637-4852-BF7A-E3751072902F}" type="parTrans" cxnId="{0C1B4B8A-60D8-4F58-9417-8F701124D9DE}">
      <dgm:prSet/>
      <dgm:spPr/>
      <dgm:t>
        <a:bodyPr/>
        <a:lstStyle/>
        <a:p>
          <a:endParaRPr lang="en-US"/>
        </a:p>
      </dgm:t>
    </dgm:pt>
    <dgm:pt modelId="{BF11048A-BF46-4EA5-94C1-131BDAA89C7B}" type="sibTrans" cxnId="{0C1B4B8A-60D8-4F58-9417-8F701124D9DE}">
      <dgm:prSet/>
      <dgm:spPr/>
      <dgm:t>
        <a:bodyPr/>
        <a:lstStyle/>
        <a:p>
          <a:endParaRPr lang="en-US"/>
        </a:p>
      </dgm:t>
    </dgm:pt>
    <dgm:pt modelId="{6BE058B8-4259-4B04-826C-091575668145}">
      <dgm:prSet custT="1"/>
      <dgm:spPr/>
      <dgm:t>
        <a:bodyPr/>
        <a:lstStyle/>
        <a:p>
          <a:r>
            <a:rPr lang="x-none" sz="1600" b="0" u="none" dirty="0"/>
            <a:t>Closers</a:t>
          </a:r>
          <a:endParaRPr lang="en-US" sz="1600" b="0" u="none" dirty="0"/>
        </a:p>
      </dgm:t>
    </dgm:pt>
    <dgm:pt modelId="{8CAEA55D-2EDB-4D90-A55D-6451EE1B1237}" type="parTrans" cxnId="{DB50EF0D-F9C8-4FD2-A194-6C9B83097E28}">
      <dgm:prSet/>
      <dgm:spPr/>
      <dgm:t>
        <a:bodyPr/>
        <a:lstStyle/>
        <a:p>
          <a:endParaRPr lang="en-US"/>
        </a:p>
      </dgm:t>
    </dgm:pt>
    <dgm:pt modelId="{E7206E49-9BE5-4397-9985-613F1DFD6229}" type="sibTrans" cxnId="{DB50EF0D-F9C8-4FD2-A194-6C9B83097E28}">
      <dgm:prSet/>
      <dgm:spPr/>
      <dgm:t>
        <a:bodyPr/>
        <a:lstStyle/>
        <a:p>
          <a:endParaRPr lang="en-US"/>
        </a:p>
      </dgm:t>
    </dgm:pt>
    <dgm:pt modelId="{3B55F092-C0B9-4469-8BD4-08B5CBA5E845}">
      <dgm:prSe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1800" b="0" dirty="0"/>
            <a:t>Modifications</a:t>
          </a:r>
        </a:p>
      </dgm:t>
    </dgm:pt>
    <dgm:pt modelId="{1CAD13E2-EE4E-4175-81CE-7A427DB6EE80}" type="parTrans" cxnId="{5C198F64-F388-4F37-AF2C-E3FCD4F9EBD5}">
      <dgm:prSet/>
      <dgm:spPr/>
      <dgm:t>
        <a:bodyPr/>
        <a:lstStyle/>
        <a:p>
          <a:endParaRPr lang="en-US"/>
        </a:p>
      </dgm:t>
    </dgm:pt>
    <dgm:pt modelId="{E9D41C8B-7FB8-4B3A-A619-50DDAF11F4D4}" type="sibTrans" cxnId="{5C198F64-F388-4F37-AF2C-E3FCD4F9EBD5}">
      <dgm:prSet/>
      <dgm:spPr/>
      <dgm:t>
        <a:bodyPr/>
        <a:lstStyle/>
        <a:p>
          <a:endParaRPr lang="en-US"/>
        </a:p>
      </dgm:t>
    </dgm:pt>
    <dgm:pt modelId="{FBD149D9-D276-454F-8741-FA755A49A865}">
      <dgm:prSet custT="1"/>
      <dgm:spPr/>
      <dgm:t>
        <a:bodyPr/>
        <a:lstStyle/>
        <a:p>
          <a:r>
            <a:rPr lang="x-none" sz="1600" b="0" u="none"/>
            <a:t>Hinges</a:t>
          </a:r>
          <a:endParaRPr lang="en-US" sz="1600" b="0" dirty="0"/>
        </a:p>
      </dgm:t>
    </dgm:pt>
    <dgm:pt modelId="{B4C89DD4-6AAF-4AF0-AF8C-5266D579B312}" type="parTrans" cxnId="{99FC4665-DA53-4153-9458-EAD5483DCFF4}">
      <dgm:prSet/>
      <dgm:spPr/>
      <dgm:t>
        <a:bodyPr/>
        <a:lstStyle/>
        <a:p>
          <a:endParaRPr lang="en-US"/>
        </a:p>
      </dgm:t>
    </dgm:pt>
    <dgm:pt modelId="{AFF4504A-59A5-4FCC-BF40-DE8602ADEABA}" type="sibTrans" cxnId="{99FC4665-DA53-4153-9458-EAD5483DCFF4}">
      <dgm:prSet/>
      <dgm:spPr/>
      <dgm:t>
        <a:bodyPr/>
        <a:lstStyle/>
        <a:p>
          <a:endParaRPr lang="en-US"/>
        </a:p>
      </dgm:t>
    </dgm:pt>
    <dgm:pt modelId="{F8121FB9-C73A-4CA1-A488-7DE67F6F83FD}">
      <dgm:prSet custT="1"/>
      <dgm:spPr/>
      <dgm:t>
        <a:bodyPr/>
        <a:lstStyle/>
        <a:p>
          <a:r>
            <a:rPr lang="en-US" sz="1600" b="0" dirty="0"/>
            <a:t>Can result in l</a:t>
          </a:r>
          <a:r>
            <a:rPr lang="x-none" sz="1600" b="0" u="none" dirty="0"/>
            <a:t>oss of listing for that door</a:t>
          </a:r>
          <a:endParaRPr lang="en-US" sz="1600" b="0" dirty="0"/>
        </a:p>
      </dgm:t>
    </dgm:pt>
    <dgm:pt modelId="{0473609C-BF54-4C54-9846-169041AB34D3}" type="parTrans" cxnId="{C07046E0-8611-484D-92B3-9F0204DE1DCB}">
      <dgm:prSet/>
      <dgm:spPr/>
      <dgm:t>
        <a:bodyPr/>
        <a:lstStyle/>
        <a:p>
          <a:endParaRPr lang="en-US"/>
        </a:p>
      </dgm:t>
    </dgm:pt>
    <dgm:pt modelId="{BE968104-196A-4070-89F6-7B09AB8B8177}" type="sibTrans" cxnId="{C07046E0-8611-484D-92B3-9F0204DE1DCB}">
      <dgm:prSet/>
      <dgm:spPr/>
      <dgm:t>
        <a:bodyPr/>
        <a:lstStyle/>
        <a:p>
          <a:endParaRPr lang="en-US"/>
        </a:p>
      </dgm:t>
    </dgm:pt>
    <dgm:pt modelId="{92135118-F353-4DFB-B8A8-BACD293144B3}">
      <dgm:prSet custT="1"/>
      <dgm:spPr/>
      <dgm:t>
        <a:bodyPr/>
        <a:lstStyle/>
        <a:p>
          <a:r>
            <a:rPr lang="en-US" sz="1600" b="0" dirty="0" smtClean="0"/>
            <a:t>Field </a:t>
          </a:r>
          <a:r>
            <a:rPr lang="en-US" sz="1600" b="0" dirty="0"/>
            <a:t>inspection from the listing organization</a:t>
          </a:r>
        </a:p>
      </dgm:t>
    </dgm:pt>
    <dgm:pt modelId="{9DC74C86-4C0E-4A17-B1A0-71A5E022A13A}" type="parTrans" cxnId="{5F623672-D6A1-4A46-8D80-23F227F79103}">
      <dgm:prSet/>
      <dgm:spPr/>
      <dgm:t>
        <a:bodyPr/>
        <a:lstStyle/>
        <a:p>
          <a:endParaRPr lang="en-US"/>
        </a:p>
      </dgm:t>
    </dgm:pt>
    <dgm:pt modelId="{C398EB4D-4029-4393-866C-98CF308E0EA1}" type="sibTrans" cxnId="{5F623672-D6A1-4A46-8D80-23F227F79103}">
      <dgm:prSet/>
      <dgm:spPr/>
      <dgm:t>
        <a:bodyPr/>
        <a:lstStyle/>
        <a:p>
          <a:endParaRPr lang="en-US"/>
        </a:p>
      </dgm:t>
    </dgm:pt>
    <dgm:pt modelId="{0FBBDE99-317E-4CDB-AD80-CB8616746056}">
      <dgm:prSet phldrT="[Text]" custT="1"/>
      <dgm:spPr/>
      <dgm:t>
        <a:bodyPr/>
        <a:lstStyle/>
        <a:p>
          <a:r>
            <a:rPr lang="en-US" sz="1600" b="0" dirty="0"/>
            <a:t>Both sliding and swinging fire doors</a:t>
          </a:r>
        </a:p>
      </dgm:t>
    </dgm:pt>
    <dgm:pt modelId="{96A6F6BF-0D51-4062-80D5-7ABBC85AF829}" type="parTrans" cxnId="{935CBCC9-B3C6-448B-BF04-D3229AFA3C8C}">
      <dgm:prSet/>
      <dgm:spPr/>
      <dgm:t>
        <a:bodyPr/>
        <a:lstStyle/>
        <a:p>
          <a:endParaRPr lang="en-US"/>
        </a:p>
      </dgm:t>
    </dgm:pt>
    <dgm:pt modelId="{CE7DCD02-94D2-452F-B383-953A79DB2743}" type="sibTrans" cxnId="{935CBCC9-B3C6-448B-BF04-D3229AFA3C8C}">
      <dgm:prSet/>
      <dgm:spPr/>
      <dgm:t>
        <a:bodyPr/>
        <a:lstStyle/>
        <a:p>
          <a:endParaRPr lang="en-US"/>
        </a:p>
      </dgm:t>
    </dgm:pt>
    <dgm:pt modelId="{18750EA1-D802-482D-9609-518C08AFEA73}">
      <dgm:prSet phldrT="[Text]" custT="1"/>
      <dgm:spPr/>
      <dgm:t>
        <a:bodyPr/>
        <a:lstStyle/>
        <a:p>
          <a:r>
            <a:rPr lang="en-US" sz="1600" b="0" dirty="0"/>
            <a:t>Normally shipped with the fire doors</a:t>
          </a:r>
        </a:p>
      </dgm:t>
    </dgm:pt>
    <dgm:pt modelId="{7152F239-3B0B-44BA-8BCF-C18FEA905579}" type="parTrans" cxnId="{4027CD0B-E2A7-4E35-8268-20A56A74208C}">
      <dgm:prSet/>
      <dgm:spPr/>
      <dgm:t>
        <a:bodyPr/>
        <a:lstStyle/>
        <a:p>
          <a:endParaRPr lang="en-US"/>
        </a:p>
      </dgm:t>
    </dgm:pt>
    <dgm:pt modelId="{60E83999-3AFF-481A-9757-D1FB62FB2505}" type="sibTrans" cxnId="{4027CD0B-E2A7-4E35-8268-20A56A74208C}">
      <dgm:prSet/>
      <dgm:spPr/>
      <dgm:t>
        <a:bodyPr/>
        <a:lstStyle/>
        <a:p>
          <a:endParaRPr lang="en-US"/>
        </a:p>
      </dgm:t>
    </dgm:pt>
    <dgm:pt modelId="{DDBAD773-E0B1-4DC4-B075-7EF1D3D3F8AB}" type="pres">
      <dgm:prSet presAssocID="{8E35EF51-A996-4021-B933-E3A03797BE3D}" presName="linear" presStyleCnt="0">
        <dgm:presLayoutVars>
          <dgm:dir/>
          <dgm:animLvl val="lvl"/>
          <dgm:resizeHandles val="exact"/>
        </dgm:presLayoutVars>
      </dgm:prSet>
      <dgm:spPr/>
      <dgm:t>
        <a:bodyPr/>
        <a:lstStyle/>
        <a:p>
          <a:endParaRPr lang="en-US"/>
        </a:p>
      </dgm:t>
    </dgm:pt>
    <dgm:pt modelId="{873EF40D-1F16-407D-A3F5-81F9DEAD9A79}" type="pres">
      <dgm:prSet presAssocID="{7647D441-C12B-4451-A956-2FA2EE9EF439}" presName="parentLin" presStyleCnt="0"/>
      <dgm:spPr/>
    </dgm:pt>
    <dgm:pt modelId="{CABF4F12-9B17-4B3D-B57C-D8B959BA4741}" type="pres">
      <dgm:prSet presAssocID="{7647D441-C12B-4451-A956-2FA2EE9EF439}" presName="parentLeftMargin" presStyleLbl="node1" presStyleIdx="0" presStyleCnt="3"/>
      <dgm:spPr/>
      <dgm:t>
        <a:bodyPr/>
        <a:lstStyle/>
        <a:p>
          <a:endParaRPr lang="en-US"/>
        </a:p>
      </dgm:t>
    </dgm:pt>
    <dgm:pt modelId="{01E1E1AE-BE04-4DB1-BFDC-A04E98C44317}" type="pres">
      <dgm:prSet presAssocID="{7647D441-C12B-4451-A956-2FA2EE9EF439}" presName="parentText" presStyleLbl="node1" presStyleIdx="0" presStyleCnt="3">
        <dgm:presLayoutVars>
          <dgm:chMax val="0"/>
          <dgm:bulletEnabled val="1"/>
        </dgm:presLayoutVars>
      </dgm:prSet>
      <dgm:spPr/>
      <dgm:t>
        <a:bodyPr/>
        <a:lstStyle/>
        <a:p>
          <a:endParaRPr lang="en-US"/>
        </a:p>
      </dgm:t>
    </dgm:pt>
    <dgm:pt modelId="{3510B60B-7366-4335-9813-9AD352D95E69}" type="pres">
      <dgm:prSet presAssocID="{7647D441-C12B-4451-A956-2FA2EE9EF439}" presName="negativeSpace" presStyleCnt="0"/>
      <dgm:spPr/>
    </dgm:pt>
    <dgm:pt modelId="{83D88C8E-F767-4BA0-B4C8-E46A84256B5E}" type="pres">
      <dgm:prSet presAssocID="{7647D441-C12B-4451-A956-2FA2EE9EF439}" presName="childText" presStyleLbl="conFgAcc1" presStyleIdx="0" presStyleCnt="3">
        <dgm:presLayoutVars>
          <dgm:bulletEnabled val="1"/>
        </dgm:presLayoutVars>
      </dgm:prSet>
      <dgm:spPr/>
      <dgm:t>
        <a:bodyPr/>
        <a:lstStyle/>
        <a:p>
          <a:endParaRPr lang="en-US"/>
        </a:p>
      </dgm:t>
    </dgm:pt>
    <dgm:pt modelId="{069AB897-FC6F-4EA1-8498-DA8E50EDE939}" type="pres">
      <dgm:prSet presAssocID="{92B15EAB-04B3-4012-8FC5-E874D4C0332C}" presName="spaceBetweenRectangles" presStyleCnt="0"/>
      <dgm:spPr/>
    </dgm:pt>
    <dgm:pt modelId="{D8F922DF-85B9-471C-BD6B-E6744F040285}" type="pres">
      <dgm:prSet presAssocID="{6E7D67A3-549F-411B-BC2E-F224ADAD52F4}" presName="parentLin" presStyleCnt="0"/>
      <dgm:spPr/>
    </dgm:pt>
    <dgm:pt modelId="{5D9AB14A-D978-4445-9AE2-AAD28CB945CD}" type="pres">
      <dgm:prSet presAssocID="{6E7D67A3-549F-411B-BC2E-F224ADAD52F4}" presName="parentLeftMargin" presStyleLbl="node1" presStyleIdx="0" presStyleCnt="3"/>
      <dgm:spPr/>
      <dgm:t>
        <a:bodyPr/>
        <a:lstStyle/>
        <a:p>
          <a:endParaRPr lang="en-US"/>
        </a:p>
      </dgm:t>
    </dgm:pt>
    <dgm:pt modelId="{FC97CB27-C13F-4044-8CD3-4B7CCE34FF26}" type="pres">
      <dgm:prSet presAssocID="{6E7D67A3-549F-411B-BC2E-F224ADAD52F4}" presName="parentText" presStyleLbl="node1" presStyleIdx="1" presStyleCnt="3">
        <dgm:presLayoutVars>
          <dgm:chMax val="0"/>
          <dgm:bulletEnabled val="1"/>
        </dgm:presLayoutVars>
      </dgm:prSet>
      <dgm:spPr/>
      <dgm:t>
        <a:bodyPr/>
        <a:lstStyle/>
        <a:p>
          <a:endParaRPr lang="en-US"/>
        </a:p>
      </dgm:t>
    </dgm:pt>
    <dgm:pt modelId="{2D778B15-DB11-49AE-A869-3F204AC30B7E}" type="pres">
      <dgm:prSet presAssocID="{6E7D67A3-549F-411B-BC2E-F224ADAD52F4}" presName="negativeSpace" presStyleCnt="0"/>
      <dgm:spPr/>
    </dgm:pt>
    <dgm:pt modelId="{EAFC8F3F-D4A0-419A-B792-A3C2F679EE05}" type="pres">
      <dgm:prSet presAssocID="{6E7D67A3-549F-411B-BC2E-F224ADAD52F4}" presName="childText" presStyleLbl="conFgAcc1" presStyleIdx="1" presStyleCnt="3">
        <dgm:presLayoutVars>
          <dgm:bulletEnabled val="1"/>
        </dgm:presLayoutVars>
      </dgm:prSet>
      <dgm:spPr/>
      <dgm:t>
        <a:bodyPr/>
        <a:lstStyle/>
        <a:p>
          <a:endParaRPr lang="en-US"/>
        </a:p>
      </dgm:t>
    </dgm:pt>
    <dgm:pt modelId="{01D2FA6F-63BB-4C54-9DF3-BB356ABBF77C}" type="pres">
      <dgm:prSet presAssocID="{9AF17205-2A4D-4267-8FB6-283F87536AB9}" presName="spaceBetweenRectangles" presStyleCnt="0"/>
      <dgm:spPr/>
    </dgm:pt>
    <dgm:pt modelId="{304C8854-7112-4AB7-9D8A-E0ABA08D6FA1}" type="pres">
      <dgm:prSet presAssocID="{3B55F092-C0B9-4469-8BD4-08B5CBA5E845}" presName="parentLin" presStyleCnt="0"/>
      <dgm:spPr/>
    </dgm:pt>
    <dgm:pt modelId="{583A9999-F72E-4F73-9B18-D8D5415D8C0A}" type="pres">
      <dgm:prSet presAssocID="{3B55F092-C0B9-4469-8BD4-08B5CBA5E845}" presName="parentLeftMargin" presStyleLbl="node1" presStyleIdx="1" presStyleCnt="3"/>
      <dgm:spPr/>
      <dgm:t>
        <a:bodyPr/>
        <a:lstStyle/>
        <a:p>
          <a:endParaRPr lang="en-US"/>
        </a:p>
      </dgm:t>
    </dgm:pt>
    <dgm:pt modelId="{1046B9F4-EBB5-44D5-AD84-DE317FEA7AF7}" type="pres">
      <dgm:prSet presAssocID="{3B55F092-C0B9-4469-8BD4-08B5CBA5E845}" presName="parentText" presStyleLbl="node1" presStyleIdx="2" presStyleCnt="3">
        <dgm:presLayoutVars>
          <dgm:chMax val="0"/>
          <dgm:bulletEnabled val="1"/>
        </dgm:presLayoutVars>
      </dgm:prSet>
      <dgm:spPr/>
      <dgm:t>
        <a:bodyPr/>
        <a:lstStyle/>
        <a:p>
          <a:endParaRPr lang="en-US"/>
        </a:p>
      </dgm:t>
    </dgm:pt>
    <dgm:pt modelId="{5BD4B658-AA57-452C-A32D-3BFDCD58F7DA}" type="pres">
      <dgm:prSet presAssocID="{3B55F092-C0B9-4469-8BD4-08B5CBA5E845}" presName="negativeSpace" presStyleCnt="0"/>
      <dgm:spPr/>
    </dgm:pt>
    <dgm:pt modelId="{DC131880-D187-4EA3-9F9F-BB5DFAFE3DEB}" type="pres">
      <dgm:prSet presAssocID="{3B55F092-C0B9-4469-8BD4-08B5CBA5E845}" presName="childText" presStyleLbl="conFgAcc1" presStyleIdx="2" presStyleCnt="3">
        <dgm:presLayoutVars>
          <dgm:bulletEnabled val="1"/>
        </dgm:presLayoutVars>
      </dgm:prSet>
      <dgm:spPr/>
      <dgm:t>
        <a:bodyPr/>
        <a:lstStyle/>
        <a:p>
          <a:endParaRPr lang="en-US"/>
        </a:p>
      </dgm:t>
    </dgm:pt>
  </dgm:ptLst>
  <dgm:cxnLst>
    <dgm:cxn modelId="{5F623672-D6A1-4A46-8D80-23F227F79103}" srcId="{3B55F092-C0B9-4469-8BD4-08B5CBA5E845}" destId="{92135118-F353-4DFB-B8A8-BACD293144B3}" srcOrd="1" destOrd="0" parTransId="{9DC74C86-4C0E-4A17-B1A0-71A5E022A13A}" sibTransId="{C398EB4D-4029-4393-866C-98CF308E0EA1}"/>
    <dgm:cxn modelId="{1635A352-2BC8-40BF-8B80-47133EF58513}" type="presOf" srcId="{6E7D67A3-549F-411B-BC2E-F224ADAD52F4}" destId="{FC97CB27-C13F-4044-8CD3-4B7CCE34FF26}" srcOrd="1" destOrd="0" presId="urn:microsoft.com/office/officeart/2005/8/layout/list1"/>
    <dgm:cxn modelId="{C07046E0-8611-484D-92B3-9F0204DE1DCB}" srcId="{3B55F092-C0B9-4469-8BD4-08B5CBA5E845}" destId="{F8121FB9-C73A-4CA1-A488-7DE67F6F83FD}" srcOrd="0" destOrd="0" parTransId="{0473609C-BF54-4C54-9846-169041AB34D3}" sibTransId="{BE968104-196A-4070-89F6-7B09AB8B8177}"/>
    <dgm:cxn modelId="{60443273-C7A0-461E-9338-3AC757DE2CFD}" srcId="{8E35EF51-A996-4021-B933-E3A03797BE3D}" destId="{7647D441-C12B-4451-A956-2FA2EE9EF439}" srcOrd="0" destOrd="0" parTransId="{98B715FA-5036-45DA-9F84-9149BFDF23A1}" sibTransId="{92B15EAB-04B3-4012-8FC5-E874D4C0332C}"/>
    <dgm:cxn modelId="{4F4000D3-3850-4759-B308-498D13893B65}" type="presOf" srcId="{8E35EF51-A996-4021-B933-E3A03797BE3D}" destId="{DDBAD773-E0B1-4DC4-B075-7EF1D3D3F8AB}" srcOrd="0" destOrd="0" presId="urn:microsoft.com/office/officeart/2005/8/layout/list1"/>
    <dgm:cxn modelId="{DB50EF0D-F9C8-4FD2-A194-6C9B83097E28}" srcId="{6E7D67A3-549F-411B-BC2E-F224ADAD52F4}" destId="{6BE058B8-4259-4B04-826C-091575668145}" srcOrd="4" destOrd="0" parTransId="{8CAEA55D-2EDB-4D90-A55D-6451EE1B1237}" sibTransId="{E7206E49-9BE5-4397-9985-613F1DFD6229}"/>
    <dgm:cxn modelId="{5C198F64-F388-4F37-AF2C-E3FCD4F9EBD5}" srcId="{8E35EF51-A996-4021-B933-E3A03797BE3D}" destId="{3B55F092-C0B9-4469-8BD4-08B5CBA5E845}" srcOrd="2" destOrd="0" parTransId="{1CAD13E2-EE4E-4175-81CE-7A427DB6EE80}" sibTransId="{E9D41C8B-7FB8-4B3A-A619-50DDAF11F4D4}"/>
    <dgm:cxn modelId="{4027CD0B-E2A7-4E35-8268-20A56A74208C}" srcId="{7647D441-C12B-4451-A956-2FA2EE9EF439}" destId="{18750EA1-D802-482D-9609-518C08AFEA73}" srcOrd="1" destOrd="0" parTransId="{7152F239-3B0B-44BA-8BCF-C18FEA905579}" sibTransId="{60E83999-3AFF-481A-9757-D1FB62FB2505}"/>
    <dgm:cxn modelId="{4ADF6A55-606F-4CA5-932A-B095301D7826}" type="presOf" srcId="{6E7D67A3-549F-411B-BC2E-F224ADAD52F4}" destId="{5D9AB14A-D978-4445-9AE2-AAD28CB945CD}" srcOrd="0" destOrd="0" presId="urn:microsoft.com/office/officeart/2005/8/layout/list1"/>
    <dgm:cxn modelId="{0C1B4B8A-60D8-4F58-9417-8F701124D9DE}" srcId="{6E7D67A3-549F-411B-BC2E-F224ADAD52F4}" destId="{A05851A3-512E-4CFA-B2AE-8C3C32D4C586}" srcOrd="3" destOrd="0" parTransId="{675B4661-7637-4852-BF7A-E3751072902F}" sibTransId="{BF11048A-BF46-4EA5-94C1-131BDAA89C7B}"/>
    <dgm:cxn modelId="{3470FB0B-FB56-423A-9A79-F94F56A27079}" type="presOf" srcId="{92135118-F353-4DFB-B8A8-BACD293144B3}" destId="{DC131880-D187-4EA3-9F9F-BB5DFAFE3DEB}" srcOrd="0" destOrd="1" presId="urn:microsoft.com/office/officeart/2005/8/layout/list1"/>
    <dgm:cxn modelId="{99FC4665-DA53-4153-9458-EAD5483DCFF4}" srcId="{6E7D67A3-549F-411B-BC2E-F224ADAD52F4}" destId="{FBD149D9-D276-454F-8741-FA755A49A865}" srcOrd="0" destOrd="0" parTransId="{B4C89DD4-6AAF-4AF0-AF8C-5266D579B312}" sibTransId="{AFF4504A-59A5-4FCC-BF40-DE8602ADEABA}"/>
    <dgm:cxn modelId="{7A597BB5-E2DD-438B-853D-4911714F42D9}" type="presOf" srcId="{3B55F092-C0B9-4469-8BD4-08B5CBA5E845}" destId="{583A9999-F72E-4F73-9B18-D8D5415D8C0A}" srcOrd="0" destOrd="0" presId="urn:microsoft.com/office/officeart/2005/8/layout/list1"/>
    <dgm:cxn modelId="{679E44F7-D029-4963-A1D2-C825BEFEE8DE}" srcId="{6E7D67A3-549F-411B-BC2E-F224ADAD52F4}" destId="{89591B31-DD96-48F9-9120-21AA31F40CF3}" srcOrd="2" destOrd="0" parTransId="{4DBAB6F2-4DD4-439C-8B88-00A4293D1DD2}" sibTransId="{30BFDFB2-41A4-413B-B189-3C8333ADC477}"/>
    <dgm:cxn modelId="{FB6700DC-5CDF-4FF7-8DF0-F9745C1D35BA}" type="presOf" srcId="{3B55F092-C0B9-4469-8BD4-08B5CBA5E845}" destId="{1046B9F4-EBB5-44D5-AD84-DE317FEA7AF7}" srcOrd="1" destOrd="0" presId="urn:microsoft.com/office/officeart/2005/8/layout/list1"/>
    <dgm:cxn modelId="{BA588E3B-5D7C-4097-8EDA-AC2579D6F26D}" type="presOf" srcId="{A6EA38DE-6E79-4DAE-B658-D9BBA3FB763D}" destId="{EAFC8F3F-D4A0-419A-B792-A3C2F679EE05}" srcOrd="0" destOrd="1" presId="urn:microsoft.com/office/officeart/2005/8/layout/list1"/>
    <dgm:cxn modelId="{B5AF9EFD-3614-476E-89FD-87883EF9FF37}" srcId="{6E7D67A3-549F-411B-BC2E-F224ADAD52F4}" destId="{A6EA38DE-6E79-4DAE-B658-D9BBA3FB763D}" srcOrd="1" destOrd="0" parTransId="{FF576282-E84C-43A9-9D46-0CAA9FF8F056}" sibTransId="{E916EF2D-D3B3-4B73-B68E-109302CA8C13}"/>
    <dgm:cxn modelId="{CCC58AD3-20F9-474C-B634-66D7EDDDE408}" type="presOf" srcId="{7647D441-C12B-4451-A956-2FA2EE9EF439}" destId="{CABF4F12-9B17-4B3D-B57C-D8B959BA4741}" srcOrd="0" destOrd="0" presId="urn:microsoft.com/office/officeart/2005/8/layout/list1"/>
    <dgm:cxn modelId="{415CD4E2-28DB-4F55-8C86-C014D412E6DF}" type="presOf" srcId="{6BE058B8-4259-4B04-826C-091575668145}" destId="{EAFC8F3F-D4A0-419A-B792-A3C2F679EE05}" srcOrd="0" destOrd="4" presId="urn:microsoft.com/office/officeart/2005/8/layout/list1"/>
    <dgm:cxn modelId="{42EEACF6-6CDE-447A-867A-BC69FF02EE80}" type="presOf" srcId="{18750EA1-D802-482D-9609-518C08AFEA73}" destId="{83D88C8E-F767-4BA0-B4C8-E46A84256B5E}" srcOrd="0" destOrd="1" presId="urn:microsoft.com/office/officeart/2005/8/layout/list1"/>
    <dgm:cxn modelId="{935CBCC9-B3C6-448B-BF04-D3229AFA3C8C}" srcId="{7647D441-C12B-4451-A956-2FA2EE9EF439}" destId="{0FBBDE99-317E-4CDB-AD80-CB8616746056}" srcOrd="0" destOrd="0" parTransId="{96A6F6BF-0D51-4062-80D5-7ABBC85AF829}" sibTransId="{CE7DCD02-94D2-452F-B383-953A79DB2743}"/>
    <dgm:cxn modelId="{B9779A13-8AB3-466B-8461-F59CB5DCC1A6}" type="presOf" srcId="{0FBBDE99-317E-4CDB-AD80-CB8616746056}" destId="{83D88C8E-F767-4BA0-B4C8-E46A84256B5E}" srcOrd="0" destOrd="0" presId="urn:microsoft.com/office/officeart/2005/8/layout/list1"/>
    <dgm:cxn modelId="{21A9E08A-038D-40E9-BC8D-EBFEAE0E67E6}" type="presOf" srcId="{F8121FB9-C73A-4CA1-A488-7DE67F6F83FD}" destId="{DC131880-D187-4EA3-9F9F-BB5DFAFE3DEB}" srcOrd="0" destOrd="0" presId="urn:microsoft.com/office/officeart/2005/8/layout/list1"/>
    <dgm:cxn modelId="{C1F72D1D-E806-4D49-901C-70B437B32661}" type="presOf" srcId="{7647D441-C12B-4451-A956-2FA2EE9EF439}" destId="{01E1E1AE-BE04-4DB1-BFDC-A04E98C44317}" srcOrd="1" destOrd="0" presId="urn:microsoft.com/office/officeart/2005/8/layout/list1"/>
    <dgm:cxn modelId="{28C392AD-BC8B-47F0-90CF-24567AD6BA73}" type="presOf" srcId="{89591B31-DD96-48F9-9120-21AA31F40CF3}" destId="{EAFC8F3F-D4A0-419A-B792-A3C2F679EE05}" srcOrd="0" destOrd="2" presId="urn:microsoft.com/office/officeart/2005/8/layout/list1"/>
    <dgm:cxn modelId="{9B19EE00-3C10-494F-8058-C473C16B4970}" type="presOf" srcId="{A05851A3-512E-4CFA-B2AE-8C3C32D4C586}" destId="{EAFC8F3F-D4A0-419A-B792-A3C2F679EE05}" srcOrd="0" destOrd="3" presId="urn:microsoft.com/office/officeart/2005/8/layout/list1"/>
    <dgm:cxn modelId="{D7DBC1DF-60DF-4168-BB8A-D2C557CDCAAB}" type="presOf" srcId="{FBD149D9-D276-454F-8741-FA755A49A865}" destId="{EAFC8F3F-D4A0-419A-B792-A3C2F679EE05}" srcOrd="0" destOrd="0" presId="urn:microsoft.com/office/officeart/2005/8/layout/list1"/>
    <dgm:cxn modelId="{723502A7-8863-49B9-B3C4-820D0EC3AFB1}" srcId="{8E35EF51-A996-4021-B933-E3A03797BE3D}" destId="{6E7D67A3-549F-411B-BC2E-F224ADAD52F4}" srcOrd="1" destOrd="0" parTransId="{D2EA5FDB-229E-44E3-AE4E-B01DB8CFDE2C}" sibTransId="{9AF17205-2A4D-4267-8FB6-283F87536AB9}"/>
    <dgm:cxn modelId="{5132B980-2E5B-4128-87D0-4A28744A3D31}" type="presParOf" srcId="{DDBAD773-E0B1-4DC4-B075-7EF1D3D3F8AB}" destId="{873EF40D-1F16-407D-A3F5-81F9DEAD9A79}" srcOrd="0" destOrd="0" presId="urn:microsoft.com/office/officeart/2005/8/layout/list1"/>
    <dgm:cxn modelId="{FE9B042B-7CA3-481A-AD53-52B5F576E4D4}" type="presParOf" srcId="{873EF40D-1F16-407D-A3F5-81F9DEAD9A79}" destId="{CABF4F12-9B17-4B3D-B57C-D8B959BA4741}" srcOrd="0" destOrd="0" presId="urn:microsoft.com/office/officeart/2005/8/layout/list1"/>
    <dgm:cxn modelId="{33AF9183-3655-4BB2-9B47-95905CA88B66}" type="presParOf" srcId="{873EF40D-1F16-407D-A3F5-81F9DEAD9A79}" destId="{01E1E1AE-BE04-4DB1-BFDC-A04E98C44317}" srcOrd="1" destOrd="0" presId="urn:microsoft.com/office/officeart/2005/8/layout/list1"/>
    <dgm:cxn modelId="{CCC1C4C9-A31A-49ED-8061-5CDB229DB800}" type="presParOf" srcId="{DDBAD773-E0B1-4DC4-B075-7EF1D3D3F8AB}" destId="{3510B60B-7366-4335-9813-9AD352D95E69}" srcOrd="1" destOrd="0" presId="urn:microsoft.com/office/officeart/2005/8/layout/list1"/>
    <dgm:cxn modelId="{F016D6F7-4815-4FA7-AEB1-F031C0BC7F3A}" type="presParOf" srcId="{DDBAD773-E0B1-4DC4-B075-7EF1D3D3F8AB}" destId="{83D88C8E-F767-4BA0-B4C8-E46A84256B5E}" srcOrd="2" destOrd="0" presId="urn:microsoft.com/office/officeart/2005/8/layout/list1"/>
    <dgm:cxn modelId="{D4943A61-4430-4663-87AF-903BCF8DC08B}" type="presParOf" srcId="{DDBAD773-E0B1-4DC4-B075-7EF1D3D3F8AB}" destId="{069AB897-FC6F-4EA1-8498-DA8E50EDE939}" srcOrd="3" destOrd="0" presId="urn:microsoft.com/office/officeart/2005/8/layout/list1"/>
    <dgm:cxn modelId="{4B8CEFCB-C7A8-4019-AFD2-084BD7814728}" type="presParOf" srcId="{DDBAD773-E0B1-4DC4-B075-7EF1D3D3F8AB}" destId="{D8F922DF-85B9-471C-BD6B-E6744F040285}" srcOrd="4" destOrd="0" presId="urn:microsoft.com/office/officeart/2005/8/layout/list1"/>
    <dgm:cxn modelId="{78BFAEC0-7F0B-4B67-A2D3-AA0D670AED46}" type="presParOf" srcId="{D8F922DF-85B9-471C-BD6B-E6744F040285}" destId="{5D9AB14A-D978-4445-9AE2-AAD28CB945CD}" srcOrd="0" destOrd="0" presId="urn:microsoft.com/office/officeart/2005/8/layout/list1"/>
    <dgm:cxn modelId="{33D868A6-FAC0-4A4D-9031-67A04BEAE64A}" type="presParOf" srcId="{D8F922DF-85B9-471C-BD6B-E6744F040285}" destId="{FC97CB27-C13F-4044-8CD3-4B7CCE34FF26}" srcOrd="1" destOrd="0" presId="urn:microsoft.com/office/officeart/2005/8/layout/list1"/>
    <dgm:cxn modelId="{70C4C332-3ED3-428D-A532-13EF31A41213}" type="presParOf" srcId="{DDBAD773-E0B1-4DC4-B075-7EF1D3D3F8AB}" destId="{2D778B15-DB11-49AE-A869-3F204AC30B7E}" srcOrd="5" destOrd="0" presId="urn:microsoft.com/office/officeart/2005/8/layout/list1"/>
    <dgm:cxn modelId="{767762C8-54CD-46AF-8C6D-BBD9268135E6}" type="presParOf" srcId="{DDBAD773-E0B1-4DC4-B075-7EF1D3D3F8AB}" destId="{EAFC8F3F-D4A0-419A-B792-A3C2F679EE05}" srcOrd="6" destOrd="0" presId="urn:microsoft.com/office/officeart/2005/8/layout/list1"/>
    <dgm:cxn modelId="{7ED224D5-63A5-40A0-800D-0ECCC8A80435}" type="presParOf" srcId="{DDBAD773-E0B1-4DC4-B075-7EF1D3D3F8AB}" destId="{01D2FA6F-63BB-4C54-9DF3-BB356ABBF77C}" srcOrd="7" destOrd="0" presId="urn:microsoft.com/office/officeart/2005/8/layout/list1"/>
    <dgm:cxn modelId="{AF3849EC-75C2-4EA9-8F73-52166AFBE52C}" type="presParOf" srcId="{DDBAD773-E0B1-4DC4-B075-7EF1D3D3F8AB}" destId="{304C8854-7112-4AB7-9D8A-E0ABA08D6FA1}" srcOrd="8" destOrd="0" presId="urn:microsoft.com/office/officeart/2005/8/layout/list1"/>
    <dgm:cxn modelId="{3CF2ACD6-78BD-4BD1-91C4-2AB6FF7E7CEE}" type="presParOf" srcId="{304C8854-7112-4AB7-9D8A-E0ABA08D6FA1}" destId="{583A9999-F72E-4F73-9B18-D8D5415D8C0A}" srcOrd="0" destOrd="0" presId="urn:microsoft.com/office/officeart/2005/8/layout/list1"/>
    <dgm:cxn modelId="{9CE78B25-46A9-4F6B-9F30-0A59A3C9E259}" type="presParOf" srcId="{304C8854-7112-4AB7-9D8A-E0ABA08D6FA1}" destId="{1046B9F4-EBB5-44D5-AD84-DE317FEA7AF7}" srcOrd="1" destOrd="0" presId="urn:microsoft.com/office/officeart/2005/8/layout/list1"/>
    <dgm:cxn modelId="{3F36BC7C-2C44-48A7-9316-BFD4BD14EC80}" type="presParOf" srcId="{DDBAD773-E0B1-4DC4-B075-7EF1D3D3F8AB}" destId="{5BD4B658-AA57-452C-A32D-3BFDCD58F7DA}" srcOrd="9" destOrd="0" presId="urn:microsoft.com/office/officeart/2005/8/layout/list1"/>
    <dgm:cxn modelId="{FD5D1985-01D7-4B75-A6C1-03119F35CAE8}" type="presParOf" srcId="{DDBAD773-E0B1-4DC4-B075-7EF1D3D3F8AB}" destId="{DC131880-D187-4EA3-9F9F-BB5DFAFE3DE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8E35EF51-A996-4021-B933-E3A03797BE3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400" b="0" u="none" dirty="0"/>
            <a:t>Type of occupancy</a:t>
          </a:r>
          <a:endParaRPr lang="en-US" sz="24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A8AB92E7-141E-4BEB-9B86-E5ACB6E1C6F7}">
      <dgm:prSet custT="1"/>
      <dgm:spPr/>
      <dgm:t>
        <a:bodyPr/>
        <a:lstStyle/>
        <a:p>
          <a:r>
            <a:rPr lang="x-none" sz="2400" b="0" u="none" dirty="0"/>
            <a:t>Amount of space around the door opening</a:t>
          </a:r>
          <a:endParaRPr lang="en-US" sz="2400" b="0" u="none" dirty="0"/>
        </a:p>
      </dgm:t>
    </dgm:pt>
    <dgm:pt modelId="{7EDF6176-5F5F-401C-9FC9-454EE5647884}" type="parTrans" cxnId="{179C3338-F6CA-47A9-8970-8FADACC9B724}">
      <dgm:prSet/>
      <dgm:spPr/>
      <dgm:t>
        <a:bodyPr/>
        <a:lstStyle/>
        <a:p>
          <a:endParaRPr lang="en-US"/>
        </a:p>
      </dgm:t>
    </dgm:pt>
    <dgm:pt modelId="{370B34E3-E8F5-4A0B-824E-0057245F05F0}" type="sibTrans" cxnId="{179C3338-F6CA-47A9-8970-8FADACC9B724}">
      <dgm:prSet/>
      <dgm:spPr/>
      <dgm:t>
        <a:bodyPr/>
        <a:lstStyle/>
        <a:p>
          <a:endParaRPr lang="en-US"/>
        </a:p>
      </dgm:t>
    </dgm:pt>
    <dgm:pt modelId="{47DAE0CB-2BA5-4853-8A0C-90BBEC553482}">
      <dgm:prSet custT="1"/>
      <dgm:spPr>
        <a:solidFill>
          <a:schemeClr val="accent6">
            <a:lumMod val="75000"/>
          </a:schemeClr>
        </a:solidFill>
      </dgm:spPr>
      <dgm:t>
        <a:bodyPr/>
        <a:lstStyle/>
        <a:p>
          <a:r>
            <a:rPr lang="en-US" sz="2400" b="0" dirty="0"/>
            <a:t>Required fire protection rating for the door</a:t>
          </a:r>
        </a:p>
      </dgm:t>
    </dgm:pt>
    <dgm:pt modelId="{2A9D9B27-F118-4DEF-AC67-EC375A014FB6}" type="parTrans" cxnId="{BFF2CD5C-EDD1-499C-AB72-BE95217F1635}">
      <dgm:prSet/>
      <dgm:spPr/>
      <dgm:t>
        <a:bodyPr/>
        <a:lstStyle/>
        <a:p>
          <a:endParaRPr lang="en-US"/>
        </a:p>
      </dgm:t>
    </dgm:pt>
    <dgm:pt modelId="{E0028796-C0DD-4FE8-BBCF-3B0633A5B788}" type="sibTrans" cxnId="{BFF2CD5C-EDD1-499C-AB72-BE95217F1635}">
      <dgm:prSet/>
      <dgm:spPr/>
      <dgm:t>
        <a:bodyPr/>
        <a:lstStyle/>
        <a:p>
          <a:endParaRPr lang="en-US"/>
        </a:p>
      </dgm:t>
    </dgm:pt>
    <dgm:pt modelId="{4F7731FD-A8DD-44B9-9633-EDF887B5BFFD}" type="pres">
      <dgm:prSet presAssocID="{8E35EF51-A996-4021-B933-E3A03797BE3D}" presName="diagram" presStyleCnt="0">
        <dgm:presLayoutVars>
          <dgm:dir/>
          <dgm:resizeHandles val="exact"/>
        </dgm:presLayoutVars>
      </dgm:prSet>
      <dgm:spPr/>
      <dgm:t>
        <a:bodyPr/>
        <a:lstStyle/>
        <a:p>
          <a:endParaRPr lang="en-US"/>
        </a:p>
      </dgm:t>
    </dgm:pt>
    <dgm:pt modelId="{BF4D8D0F-6D40-43F1-A247-7697380D7C00}" type="pres">
      <dgm:prSet presAssocID="{00B87592-DABC-4519-AFEC-251614A955C7}" presName="node" presStyleLbl="node1" presStyleIdx="0" presStyleCnt="3">
        <dgm:presLayoutVars>
          <dgm:bulletEnabled val="1"/>
        </dgm:presLayoutVars>
      </dgm:prSet>
      <dgm:spPr/>
      <dgm:t>
        <a:bodyPr/>
        <a:lstStyle/>
        <a:p>
          <a:endParaRPr lang="en-US"/>
        </a:p>
      </dgm:t>
    </dgm:pt>
    <dgm:pt modelId="{90D098D0-5BAD-4544-AB79-2D06726D082D}" type="pres">
      <dgm:prSet presAssocID="{3C142C02-D2AD-49F3-9324-42792BCAAF30}" presName="sibTrans" presStyleCnt="0"/>
      <dgm:spPr/>
    </dgm:pt>
    <dgm:pt modelId="{7E3EF497-6FCA-4489-B7EF-81BFAE71DBEE}" type="pres">
      <dgm:prSet presAssocID="{A8AB92E7-141E-4BEB-9B86-E5ACB6E1C6F7}" presName="node" presStyleLbl="node1" presStyleIdx="1" presStyleCnt="3">
        <dgm:presLayoutVars>
          <dgm:bulletEnabled val="1"/>
        </dgm:presLayoutVars>
      </dgm:prSet>
      <dgm:spPr/>
      <dgm:t>
        <a:bodyPr/>
        <a:lstStyle/>
        <a:p>
          <a:endParaRPr lang="en-US"/>
        </a:p>
      </dgm:t>
    </dgm:pt>
    <dgm:pt modelId="{9DEF1D43-FC4B-473E-8BC0-2BA6F9CFDB13}" type="pres">
      <dgm:prSet presAssocID="{370B34E3-E8F5-4A0B-824E-0057245F05F0}" presName="sibTrans" presStyleCnt="0"/>
      <dgm:spPr/>
    </dgm:pt>
    <dgm:pt modelId="{1DDE7C9D-7948-4DC6-9FF8-79B7A7FD2DF6}" type="pres">
      <dgm:prSet presAssocID="{47DAE0CB-2BA5-4853-8A0C-90BBEC553482}" presName="node" presStyleLbl="node1" presStyleIdx="2" presStyleCnt="3">
        <dgm:presLayoutVars>
          <dgm:bulletEnabled val="1"/>
        </dgm:presLayoutVars>
      </dgm:prSet>
      <dgm:spPr/>
      <dgm:t>
        <a:bodyPr/>
        <a:lstStyle/>
        <a:p>
          <a:endParaRPr lang="en-US"/>
        </a:p>
      </dgm:t>
    </dgm:pt>
  </dgm:ptLst>
  <dgm:cxnLst>
    <dgm:cxn modelId="{179C3338-F6CA-47A9-8970-8FADACC9B724}" srcId="{8E35EF51-A996-4021-B933-E3A03797BE3D}" destId="{A8AB92E7-141E-4BEB-9B86-E5ACB6E1C6F7}" srcOrd="1" destOrd="0" parTransId="{7EDF6176-5F5F-401C-9FC9-454EE5647884}" sibTransId="{370B34E3-E8F5-4A0B-824E-0057245F05F0}"/>
    <dgm:cxn modelId="{0BAA20D0-7BC0-4999-84E0-CD223A82E952}" type="presOf" srcId="{47DAE0CB-2BA5-4853-8A0C-90BBEC553482}" destId="{1DDE7C9D-7948-4DC6-9FF8-79B7A7FD2DF6}" srcOrd="0" destOrd="0" presId="urn:microsoft.com/office/officeart/2005/8/layout/default"/>
    <dgm:cxn modelId="{670D7F58-74E2-40EE-A075-AE25F3F7C3FC}" type="presOf" srcId="{A8AB92E7-141E-4BEB-9B86-E5ACB6E1C6F7}" destId="{7E3EF497-6FCA-4489-B7EF-81BFAE71DBEE}" srcOrd="0" destOrd="0" presId="urn:microsoft.com/office/officeart/2005/8/layout/default"/>
    <dgm:cxn modelId="{0C020359-D51C-448B-84CD-0D72C687D16E}" type="presOf" srcId="{00B87592-DABC-4519-AFEC-251614A955C7}" destId="{BF4D8D0F-6D40-43F1-A247-7697380D7C00}" srcOrd="0" destOrd="0" presId="urn:microsoft.com/office/officeart/2005/8/layout/default"/>
    <dgm:cxn modelId="{BCDCD5D4-FC81-468B-A63F-07CBC334E396}" type="presOf" srcId="{8E35EF51-A996-4021-B933-E3A03797BE3D}" destId="{4F7731FD-A8DD-44B9-9633-EDF887B5BFFD}" srcOrd="0" destOrd="0" presId="urn:microsoft.com/office/officeart/2005/8/layout/default"/>
    <dgm:cxn modelId="{BFF2CD5C-EDD1-499C-AB72-BE95217F1635}" srcId="{8E35EF51-A996-4021-B933-E3A03797BE3D}" destId="{47DAE0CB-2BA5-4853-8A0C-90BBEC553482}" srcOrd="2" destOrd="0" parTransId="{2A9D9B27-F118-4DEF-AC67-EC375A014FB6}" sibTransId="{E0028796-C0DD-4FE8-BBCF-3B0633A5B788}"/>
    <dgm:cxn modelId="{8090458C-8A91-40A1-B409-213925B69F6C}" srcId="{8E35EF51-A996-4021-B933-E3A03797BE3D}" destId="{00B87592-DABC-4519-AFEC-251614A955C7}" srcOrd="0" destOrd="0" parTransId="{A83C55A4-4AAB-4B6A-BEC1-AB0A4A36AF57}" sibTransId="{3C142C02-D2AD-49F3-9324-42792BCAAF30}"/>
    <dgm:cxn modelId="{55E675D4-6999-4BAE-B088-79CA01821B7B}" type="presParOf" srcId="{4F7731FD-A8DD-44B9-9633-EDF887B5BFFD}" destId="{BF4D8D0F-6D40-43F1-A247-7697380D7C00}" srcOrd="0" destOrd="0" presId="urn:microsoft.com/office/officeart/2005/8/layout/default"/>
    <dgm:cxn modelId="{5C556CBE-55F7-45A6-8D5E-3EA0084191F3}" type="presParOf" srcId="{4F7731FD-A8DD-44B9-9633-EDF887B5BFFD}" destId="{90D098D0-5BAD-4544-AB79-2D06726D082D}" srcOrd="1" destOrd="0" presId="urn:microsoft.com/office/officeart/2005/8/layout/default"/>
    <dgm:cxn modelId="{15DE7D27-50BC-46F2-A980-8933FAF244DC}" type="presParOf" srcId="{4F7731FD-A8DD-44B9-9633-EDF887B5BFFD}" destId="{7E3EF497-6FCA-4489-B7EF-81BFAE71DBEE}" srcOrd="2" destOrd="0" presId="urn:microsoft.com/office/officeart/2005/8/layout/default"/>
    <dgm:cxn modelId="{7FEEE477-65E1-49A3-86CF-1A7BE0DF83D6}" type="presParOf" srcId="{4F7731FD-A8DD-44B9-9633-EDF887B5BFFD}" destId="{9DEF1D43-FC4B-473E-8BC0-2BA6F9CFDB13}" srcOrd="3" destOrd="0" presId="urn:microsoft.com/office/officeart/2005/8/layout/default"/>
    <dgm:cxn modelId="{B16C88D0-CE00-4FFF-A4F2-BF522735F6D4}" type="presParOf" srcId="{4F7731FD-A8DD-44B9-9633-EDF887B5BFFD}" destId="{1DDE7C9D-7948-4DC6-9FF8-79B7A7FD2DF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8E35EF51-A996-4021-B933-E3A03797BE3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400" dirty="0"/>
            <a:t>To protect an opening in a fire wall in an industrial occupancy</a:t>
          </a:r>
          <a:endParaRPr lang="en-US" sz="24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745D120C-2CC9-459B-BFBA-85C7C4B33EED}">
      <dgm:prSet phldrT="[Text]" custT="1"/>
      <dgm:spPr/>
      <dgm:t>
        <a:bodyPr/>
        <a:lstStyle/>
        <a:p>
          <a:r>
            <a:rPr lang="en-US" sz="2400" dirty="0"/>
            <a:t>To protect  an opening in a wall separating buildings into fire areas</a:t>
          </a:r>
          <a:endParaRPr lang="en-US" sz="2400" b="0" dirty="0"/>
        </a:p>
      </dgm:t>
    </dgm:pt>
    <dgm:pt modelId="{4F80EE8A-181D-4B99-BFC9-A4B747838842}" type="parTrans" cxnId="{FDF1D069-C126-4A9D-8C14-EA8DAABA887B}">
      <dgm:prSet/>
      <dgm:spPr/>
      <dgm:t>
        <a:bodyPr/>
        <a:lstStyle/>
        <a:p>
          <a:endParaRPr lang="en-US"/>
        </a:p>
      </dgm:t>
    </dgm:pt>
    <dgm:pt modelId="{CF136ED8-3356-4B48-AAAA-AAD701D8F603}" type="sibTrans" cxnId="{FDF1D069-C126-4A9D-8C14-EA8DAABA887B}">
      <dgm:prSet/>
      <dgm:spPr/>
      <dgm:t>
        <a:bodyPr/>
        <a:lstStyle/>
        <a:p>
          <a:endParaRPr lang="en-US"/>
        </a:p>
      </dgm:t>
    </dgm:pt>
    <dgm:pt modelId="{2FFA0100-4E13-40C9-B803-9B7A3EF67DB3}">
      <dgm:prSet phldrT="[Text]" custT="1"/>
      <dgm:spPr>
        <a:solidFill>
          <a:schemeClr val="accent6">
            <a:lumMod val="75000"/>
          </a:schemeClr>
        </a:solidFill>
      </dgm:spPr>
      <dgm:t>
        <a:bodyPr/>
        <a:lstStyle/>
        <a:p>
          <a:r>
            <a:rPr lang="x-none" sz="2400" b="0" u="none" dirty="0"/>
            <a:t>May be used on one or both sides of a wall opening</a:t>
          </a:r>
          <a:endParaRPr lang="en-US" sz="2400" b="0" dirty="0"/>
        </a:p>
      </dgm:t>
    </dgm:pt>
    <dgm:pt modelId="{A7FA660C-105C-4010-9386-819DCE4029BB}" type="parTrans" cxnId="{8D83D2F1-700B-4300-BED3-34EF212EAD43}">
      <dgm:prSet/>
      <dgm:spPr/>
      <dgm:t>
        <a:bodyPr/>
        <a:lstStyle/>
        <a:p>
          <a:endParaRPr lang="en-US"/>
        </a:p>
      </dgm:t>
    </dgm:pt>
    <dgm:pt modelId="{B8518A6B-D42F-4E34-B352-FDDD2665AA48}" type="sibTrans" cxnId="{8D83D2F1-700B-4300-BED3-34EF212EAD43}">
      <dgm:prSet/>
      <dgm:spPr/>
      <dgm:t>
        <a:bodyPr/>
        <a:lstStyle/>
        <a:p>
          <a:endParaRPr lang="en-US"/>
        </a:p>
      </dgm:t>
    </dgm:pt>
    <dgm:pt modelId="{542AD509-54D2-4AEF-B458-E088F447FB19}">
      <dgm:prSet phldrT="[Text]" custT="1"/>
      <dgm:spPr>
        <a:solidFill>
          <a:schemeClr val="accent6">
            <a:lumMod val="50000"/>
          </a:schemeClr>
        </a:solidFill>
      </dgm:spPr>
      <dgm:t>
        <a:bodyPr/>
        <a:lstStyle/>
        <a:p>
          <a:r>
            <a:rPr lang="x-none" sz="2400" b="0" u="none" dirty="0"/>
            <a:t>Cannot be used on any part of the means of egress</a:t>
          </a:r>
          <a:endParaRPr lang="en-US" sz="2400" b="0" dirty="0"/>
        </a:p>
      </dgm:t>
    </dgm:pt>
    <dgm:pt modelId="{ECB3DBCD-E340-46F3-AB0A-29CE051C9B6B}" type="parTrans" cxnId="{542677D6-868D-48C0-8AEB-AC7763C9BD8F}">
      <dgm:prSet/>
      <dgm:spPr/>
      <dgm:t>
        <a:bodyPr/>
        <a:lstStyle/>
        <a:p>
          <a:endParaRPr lang="en-US"/>
        </a:p>
      </dgm:t>
    </dgm:pt>
    <dgm:pt modelId="{72EFC2D8-1473-4B97-B2BE-6BDFA90A93E0}" type="sibTrans" cxnId="{542677D6-868D-48C0-8AEB-AC7763C9BD8F}">
      <dgm:prSet/>
      <dgm:spPr/>
      <dgm:t>
        <a:bodyPr/>
        <a:lstStyle/>
        <a:p>
          <a:endParaRPr lang="en-US"/>
        </a:p>
      </dgm:t>
    </dgm:pt>
    <dgm:pt modelId="{4F7731FD-A8DD-44B9-9633-EDF887B5BFFD}" type="pres">
      <dgm:prSet presAssocID="{8E35EF51-A996-4021-B933-E3A03797BE3D}" presName="diagram" presStyleCnt="0">
        <dgm:presLayoutVars>
          <dgm:dir/>
          <dgm:resizeHandles val="exact"/>
        </dgm:presLayoutVars>
      </dgm:prSet>
      <dgm:spPr/>
      <dgm:t>
        <a:bodyPr/>
        <a:lstStyle/>
        <a:p>
          <a:endParaRPr lang="en-US"/>
        </a:p>
      </dgm:t>
    </dgm:pt>
    <dgm:pt modelId="{BF4D8D0F-6D40-43F1-A247-7697380D7C00}" type="pres">
      <dgm:prSet presAssocID="{00B87592-DABC-4519-AFEC-251614A955C7}" presName="node" presStyleLbl="node1" presStyleIdx="0" presStyleCnt="4">
        <dgm:presLayoutVars>
          <dgm:bulletEnabled val="1"/>
        </dgm:presLayoutVars>
      </dgm:prSet>
      <dgm:spPr/>
      <dgm:t>
        <a:bodyPr/>
        <a:lstStyle/>
        <a:p>
          <a:endParaRPr lang="en-US"/>
        </a:p>
      </dgm:t>
    </dgm:pt>
    <dgm:pt modelId="{90D098D0-5BAD-4544-AB79-2D06726D082D}" type="pres">
      <dgm:prSet presAssocID="{3C142C02-D2AD-49F3-9324-42792BCAAF30}" presName="sibTrans" presStyleCnt="0"/>
      <dgm:spPr/>
    </dgm:pt>
    <dgm:pt modelId="{A97BC792-2455-4CE4-B0C0-961FFD256D0C}" type="pres">
      <dgm:prSet presAssocID="{745D120C-2CC9-459B-BFBA-85C7C4B33EED}" presName="node" presStyleLbl="node1" presStyleIdx="1" presStyleCnt="4">
        <dgm:presLayoutVars>
          <dgm:bulletEnabled val="1"/>
        </dgm:presLayoutVars>
      </dgm:prSet>
      <dgm:spPr/>
      <dgm:t>
        <a:bodyPr/>
        <a:lstStyle/>
        <a:p>
          <a:endParaRPr lang="en-US"/>
        </a:p>
      </dgm:t>
    </dgm:pt>
    <dgm:pt modelId="{B3984C0E-FAA2-4B65-AA8B-62376F89370F}" type="pres">
      <dgm:prSet presAssocID="{CF136ED8-3356-4B48-AAAA-AAD701D8F603}" presName="sibTrans" presStyleCnt="0"/>
      <dgm:spPr/>
    </dgm:pt>
    <dgm:pt modelId="{726DA88E-2826-4F06-8F53-B0B4411C2CC7}" type="pres">
      <dgm:prSet presAssocID="{2FFA0100-4E13-40C9-B803-9B7A3EF67DB3}" presName="node" presStyleLbl="node1" presStyleIdx="2" presStyleCnt="4">
        <dgm:presLayoutVars>
          <dgm:bulletEnabled val="1"/>
        </dgm:presLayoutVars>
      </dgm:prSet>
      <dgm:spPr/>
      <dgm:t>
        <a:bodyPr/>
        <a:lstStyle/>
        <a:p>
          <a:endParaRPr lang="en-US"/>
        </a:p>
      </dgm:t>
    </dgm:pt>
    <dgm:pt modelId="{908841BD-2A4E-4BEC-9689-4D681BD2F0D1}" type="pres">
      <dgm:prSet presAssocID="{B8518A6B-D42F-4E34-B352-FDDD2665AA48}" presName="sibTrans" presStyleCnt="0"/>
      <dgm:spPr/>
    </dgm:pt>
    <dgm:pt modelId="{3C50ADB4-74BE-48D3-87A3-869AFA3F9965}" type="pres">
      <dgm:prSet presAssocID="{542AD509-54D2-4AEF-B458-E088F447FB19}" presName="node" presStyleLbl="node1" presStyleIdx="3" presStyleCnt="4">
        <dgm:presLayoutVars>
          <dgm:bulletEnabled val="1"/>
        </dgm:presLayoutVars>
      </dgm:prSet>
      <dgm:spPr/>
      <dgm:t>
        <a:bodyPr/>
        <a:lstStyle/>
        <a:p>
          <a:endParaRPr lang="en-US"/>
        </a:p>
      </dgm:t>
    </dgm:pt>
  </dgm:ptLst>
  <dgm:cxnLst>
    <dgm:cxn modelId="{FDF1D069-C126-4A9D-8C14-EA8DAABA887B}" srcId="{8E35EF51-A996-4021-B933-E3A03797BE3D}" destId="{745D120C-2CC9-459B-BFBA-85C7C4B33EED}" srcOrd="1" destOrd="0" parTransId="{4F80EE8A-181D-4B99-BFC9-A4B747838842}" sibTransId="{CF136ED8-3356-4B48-AAAA-AAD701D8F603}"/>
    <dgm:cxn modelId="{AB82055F-ABB0-4494-9DCC-ABADC0FA14C4}" type="presOf" srcId="{8E35EF51-A996-4021-B933-E3A03797BE3D}" destId="{4F7731FD-A8DD-44B9-9633-EDF887B5BFFD}" srcOrd="0" destOrd="0" presId="urn:microsoft.com/office/officeart/2005/8/layout/default"/>
    <dgm:cxn modelId="{29E40C8E-4C06-4297-89E6-F5D88591F9C8}" type="presOf" srcId="{2FFA0100-4E13-40C9-B803-9B7A3EF67DB3}" destId="{726DA88E-2826-4F06-8F53-B0B4411C2CC7}" srcOrd="0" destOrd="0" presId="urn:microsoft.com/office/officeart/2005/8/layout/default"/>
    <dgm:cxn modelId="{542677D6-868D-48C0-8AEB-AC7763C9BD8F}" srcId="{8E35EF51-A996-4021-B933-E3A03797BE3D}" destId="{542AD509-54D2-4AEF-B458-E088F447FB19}" srcOrd="3" destOrd="0" parTransId="{ECB3DBCD-E340-46F3-AB0A-29CE051C9B6B}" sibTransId="{72EFC2D8-1473-4B97-B2BE-6BDFA90A93E0}"/>
    <dgm:cxn modelId="{A6C4BE00-BD19-4CBD-B0DC-00092F6B74BD}" type="presOf" srcId="{542AD509-54D2-4AEF-B458-E088F447FB19}" destId="{3C50ADB4-74BE-48D3-87A3-869AFA3F9965}" srcOrd="0" destOrd="0" presId="urn:microsoft.com/office/officeart/2005/8/layout/default"/>
    <dgm:cxn modelId="{8090458C-8A91-40A1-B409-213925B69F6C}" srcId="{8E35EF51-A996-4021-B933-E3A03797BE3D}" destId="{00B87592-DABC-4519-AFEC-251614A955C7}" srcOrd="0" destOrd="0" parTransId="{A83C55A4-4AAB-4B6A-BEC1-AB0A4A36AF57}" sibTransId="{3C142C02-D2AD-49F3-9324-42792BCAAF30}"/>
    <dgm:cxn modelId="{391B8804-F8C3-4264-837D-66D575AB937F}" type="presOf" srcId="{745D120C-2CC9-459B-BFBA-85C7C4B33EED}" destId="{A97BC792-2455-4CE4-B0C0-961FFD256D0C}" srcOrd="0" destOrd="0" presId="urn:microsoft.com/office/officeart/2005/8/layout/default"/>
    <dgm:cxn modelId="{1F9E5D88-6BD4-465D-8237-87735C34AE4F}" type="presOf" srcId="{00B87592-DABC-4519-AFEC-251614A955C7}" destId="{BF4D8D0F-6D40-43F1-A247-7697380D7C00}" srcOrd="0" destOrd="0" presId="urn:microsoft.com/office/officeart/2005/8/layout/default"/>
    <dgm:cxn modelId="{8D83D2F1-700B-4300-BED3-34EF212EAD43}" srcId="{8E35EF51-A996-4021-B933-E3A03797BE3D}" destId="{2FFA0100-4E13-40C9-B803-9B7A3EF67DB3}" srcOrd="2" destOrd="0" parTransId="{A7FA660C-105C-4010-9386-819DCE4029BB}" sibTransId="{B8518A6B-D42F-4E34-B352-FDDD2665AA48}"/>
    <dgm:cxn modelId="{F65EF9E0-42E0-4716-8C5C-181A59E97899}" type="presParOf" srcId="{4F7731FD-A8DD-44B9-9633-EDF887B5BFFD}" destId="{BF4D8D0F-6D40-43F1-A247-7697380D7C00}" srcOrd="0" destOrd="0" presId="urn:microsoft.com/office/officeart/2005/8/layout/default"/>
    <dgm:cxn modelId="{64805070-A79C-41B5-B085-F7D17EF914F1}" type="presParOf" srcId="{4F7731FD-A8DD-44B9-9633-EDF887B5BFFD}" destId="{90D098D0-5BAD-4544-AB79-2D06726D082D}" srcOrd="1" destOrd="0" presId="urn:microsoft.com/office/officeart/2005/8/layout/default"/>
    <dgm:cxn modelId="{3FF94639-B6EB-4968-8C70-7520A3C0D934}" type="presParOf" srcId="{4F7731FD-A8DD-44B9-9633-EDF887B5BFFD}" destId="{A97BC792-2455-4CE4-B0C0-961FFD256D0C}" srcOrd="2" destOrd="0" presId="urn:microsoft.com/office/officeart/2005/8/layout/default"/>
    <dgm:cxn modelId="{BF8325C7-6B44-4434-B0B8-8FAC6EAB07BB}" type="presParOf" srcId="{4F7731FD-A8DD-44B9-9633-EDF887B5BFFD}" destId="{B3984C0E-FAA2-4B65-AA8B-62376F89370F}" srcOrd="3" destOrd="0" presId="urn:microsoft.com/office/officeart/2005/8/layout/default"/>
    <dgm:cxn modelId="{92F01B05-51C6-4968-8D27-0E0FB43ACB1B}" type="presParOf" srcId="{4F7731FD-A8DD-44B9-9633-EDF887B5BFFD}" destId="{726DA88E-2826-4F06-8F53-B0B4411C2CC7}" srcOrd="4" destOrd="0" presId="urn:microsoft.com/office/officeart/2005/8/layout/default"/>
    <dgm:cxn modelId="{DC3E8C2F-6E65-4EB6-AE0A-DFF131142E9C}" type="presParOf" srcId="{4F7731FD-A8DD-44B9-9633-EDF887B5BFFD}" destId="{908841BD-2A4E-4BEC-9689-4D681BD2F0D1}" srcOrd="5" destOrd="0" presId="urn:microsoft.com/office/officeart/2005/8/layout/default"/>
    <dgm:cxn modelId="{D825F0C8-3116-4BDD-9A08-3FF1C1654254}" type="presParOf" srcId="{4F7731FD-A8DD-44B9-9633-EDF887B5BFFD}" destId="{3C50ADB4-74BE-48D3-87A3-869AFA3F996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8E35EF51-A996-4021-B933-E3A03797BE3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400" b="0" u="none" dirty="0"/>
            <a:t>Constructed of interlocking steel slats</a:t>
          </a:r>
          <a:endParaRPr lang="en-US" sz="24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A36CA44B-F292-498A-806F-7443803E9004}">
      <dgm:prSet custT="1"/>
      <dgm:spPr/>
      <dgm:t>
        <a:bodyPr/>
        <a:lstStyle/>
        <a:p>
          <a:r>
            <a:rPr lang="en-US" sz="2400" b="0" dirty="0"/>
            <a:t>Releasing devices</a:t>
          </a:r>
        </a:p>
      </dgm:t>
    </dgm:pt>
    <dgm:pt modelId="{0D7BED23-5FB3-425C-BCC7-D7A4B1B71ACB}" type="parTrans" cxnId="{888DF853-90D0-4635-B98D-FC29FEE3727B}">
      <dgm:prSet/>
      <dgm:spPr/>
      <dgm:t>
        <a:bodyPr/>
        <a:lstStyle/>
        <a:p>
          <a:endParaRPr lang="en-US"/>
        </a:p>
      </dgm:t>
    </dgm:pt>
    <dgm:pt modelId="{F43BB91D-03C6-43EC-B4B2-95C21AC7F325}" type="sibTrans" cxnId="{888DF853-90D0-4635-B98D-FC29FEE3727B}">
      <dgm:prSet/>
      <dgm:spPr/>
      <dgm:t>
        <a:bodyPr/>
        <a:lstStyle/>
        <a:p>
          <a:endParaRPr lang="en-US"/>
        </a:p>
      </dgm:t>
    </dgm:pt>
    <dgm:pt modelId="{CA49113F-929E-4235-87AD-B29A893F556A}">
      <dgm:prSet custT="1"/>
      <dgm:spPr/>
      <dgm:t>
        <a:bodyPr/>
        <a:lstStyle/>
        <a:p>
          <a:r>
            <a:rPr lang="en-US" sz="2400" b="0" dirty="0"/>
            <a:t>Governors</a:t>
          </a:r>
        </a:p>
      </dgm:t>
    </dgm:pt>
    <dgm:pt modelId="{84CB1B3B-CAE3-4908-9647-2D2CC2B2BE45}" type="parTrans" cxnId="{E03F134B-8F61-4120-B746-7CBF5F3183D9}">
      <dgm:prSet/>
      <dgm:spPr/>
      <dgm:t>
        <a:bodyPr/>
        <a:lstStyle/>
        <a:p>
          <a:endParaRPr lang="en-US"/>
        </a:p>
      </dgm:t>
    </dgm:pt>
    <dgm:pt modelId="{5FE63690-5D94-4AF0-AD78-0976F85E672A}" type="sibTrans" cxnId="{E03F134B-8F61-4120-B746-7CBF5F3183D9}">
      <dgm:prSet/>
      <dgm:spPr/>
      <dgm:t>
        <a:bodyPr/>
        <a:lstStyle/>
        <a:p>
          <a:endParaRPr lang="en-US"/>
        </a:p>
      </dgm:t>
    </dgm:pt>
    <dgm:pt modelId="{9952FBB1-187F-4723-AE24-F911FE9A96E8}">
      <dgm:prSet custT="1"/>
      <dgm:spPr>
        <a:solidFill>
          <a:schemeClr val="accent6">
            <a:lumMod val="75000"/>
          </a:schemeClr>
        </a:solidFill>
      </dgm:spPr>
      <dgm:t>
        <a:bodyPr/>
        <a:lstStyle/>
        <a:p>
          <a:r>
            <a:rPr lang="en-US" sz="2400" b="0" dirty="0"/>
            <a:t>Counterbalance mechanisms</a:t>
          </a:r>
        </a:p>
      </dgm:t>
    </dgm:pt>
    <dgm:pt modelId="{8F7CC659-6DA9-4087-9992-F47E5EFB52AF}" type="parTrans" cxnId="{C1C325E8-2237-4289-A890-C7B93E27638F}">
      <dgm:prSet/>
      <dgm:spPr/>
      <dgm:t>
        <a:bodyPr/>
        <a:lstStyle/>
        <a:p>
          <a:endParaRPr lang="en-US"/>
        </a:p>
      </dgm:t>
    </dgm:pt>
    <dgm:pt modelId="{D8B537CD-1554-46A0-85CA-4D3A0C7A926D}" type="sibTrans" cxnId="{C1C325E8-2237-4289-A890-C7B93E27638F}">
      <dgm:prSet/>
      <dgm:spPr/>
      <dgm:t>
        <a:bodyPr/>
        <a:lstStyle/>
        <a:p>
          <a:endParaRPr lang="en-US"/>
        </a:p>
      </dgm:t>
    </dgm:pt>
    <dgm:pt modelId="{20EF1713-E867-4331-8465-E148DB70C728}">
      <dgm:prSet custT="1"/>
      <dgm:spPr>
        <a:solidFill>
          <a:schemeClr val="accent6">
            <a:lumMod val="50000"/>
          </a:schemeClr>
        </a:solidFill>
      </dgm:spPr>
      <dgm:t>
        <a:bodyPr/>
        <a:lstStyle/>
        <a:p>
          <a:r>
            <a:rPr lang="en-US" sz="2400" b="0" dirty="0"/>
            <a:t>Wall guides</a:t>
          </a:r>
        </a:p>
      </dgm:t>
    </dgm:pt>
    <dgm:pt modelId="{0A86493B-B81B-4CDC-B87F-26178A45E415}" type="parTrans" cxnId="{DA2980E2-96DD-43B2-9AFF-C55E0F8B32F0}">
      <dgm:prSet/>
      <dgm:spPr/>
      <dgm:t>
        <a:bodyPr/>
        <a:lstStyle/>
        <a:p>
          <a:endParaRPr lang="en-US"/>
        </a:p>
      </dgm:t>
    </dgm:pt>
    <dgm:pt modelId="{8E09BEB5-1250-4282-800F-B9431F701C5C}" type="sibTrans" cxnId="{DA2980E2-96DD-43B2-9AFF-C55E0F8B32F0}">
      <dgm:prSet/>
      <dgm:spPr/>
      <dgm:t>
        <a:bodyPr/>
        <a:lstStyle/>
        <a:p>
          <a:endParaRPr lang="en-US"/>
        </a:p>
      </dgm:t>
    </dgm:pt>
    <dgm:pt modelId="{4F7731FD-A8DD-44B9-9633-EDF887B5BFFD}" type="pres">
      <dgm:prSet presAssocID="{8E35EF51-A996-4021-B933-E3A03797BE3D}" presName="diagram" presStyleCnt="0">
        <dgm:presLayoutVars>
          <dgm:dir/>
          <dgm:resizeHandles val="exact"/>
        </dgm:presLayoutVars>
      </dgm:prSet>
      <dgm:spPr/>
      <dgm:t>
        <a:bodyPr/>
        <a:lstStyle/>
        <a:p>
          <a:endParaRPr lang="en-US"/>
        </a:p>
      </dgm:t>
    </dgm:pt>
    <dgm:pt modelId="{BF4D8D0F-6D40-43F1-A247-7697380D7C00}" type="pres">
      <dgm:prSet presAssocID="{00B87592-DABC-4519-AFEC-251614A955C7}" presName="node" presStyleLbl="node1" presStyleIdx="0" presStyleCnt="5">
        <dgm:presLayoutVars>
          <dgm:bulletEnabled val="1"/>
        </dgm:presLayoutVars>
      </dgm:prSet>
      <dgm:spPr/>
      <dgm:t>
        <a:bodyPr/>
        <a:lstStyle/>
        <a:p>
          <a:endParaRPr lang="en-US"/>
        </a:p>
      </dgm:t>
    </dgm:pt>
    <dgm:pt modelId="{90D098D0-5BAD-4544-AB79-2D06726D082D}" type="pres">
      <dgm:prSet presAssocID="{3C142C02-D2AD-49F3-9324-42792BCAAF30}" presName="sibTrans" presStyleCnt="0"/>
      <dgm:spPr/>
    </dgm:pt>
    <dgm:pt modelId="{78FB3224-1546-4820-AB2E-741E7A65E7EF}" type="pres">
      <dgm:prSet presAssocID="{A36CA44B-F292-498A-806F-7443803E9004}" presName="node" presStyleLbl="node1" presStyleIdx="1" presStyleCnt="5">
        <dgm:presLayoutVars>
          <dgm:bulletEnabled val="1"/>
        </dgm:presLayoutVars>
      </dgm:prSet>
      <dgm:spPr/>
      <dgm:t>
        <a:bodyPr/>
        <a:lstStyle/>
        <a:p>
          <a:endParaRPr lang="en-US"/>
        </a:p>
      </dgm:t>
    </dgm:pt>
    <dgm:pt modelId="{823BB720-A933-422C-B552-AA5760D29262}" type="pres">
      <dgm:prSet presAssocID="{F43BB91D-03C6-43EC-B4B2-95C21AC7F325}" presName="sibTrans" presStyleCnt="0"/>
      <dgm:spPr/>
    </dgm:pt>
    <dgm:pt modelId="{26F06DD9-E195-477D-BD82-2D218B890D4A}" type="pres">
      <dgm:prSet presAssocID="{CA49113F-929E-4235-87AD-B29A893F556A}" presName="node" presStyleLbl="node1" presStyleIdx="2" presStyleCnt="5">
        <dgm:presLayoutVars>
          <dgm:bulletEnabled val="1"/>
        </dgm:presLayoutVars>
      </dgm:prSet>
      <dgm:spPr/>
      <dgm:t>
        <a:bodyPr/>
        <a:lstStyle/>
        <a:p>
          <a:endParaRPr lang="en-US"/>
        </a:p>
      </dgm:t>
    </dgm:pt>
    <dgm:pt modelId="{F38CF6FA-06E3-4A3F-A3A2-BBDC2F79A266}" type="pres">
      <dgm:prSet presAssocID="{5FE63690-5D94-4AF0-AD78-0976F85E672A}" presName="sibTrans" presStyleCnt="0"/>
      <dgm:spPr/>
    </dgm:pt>
    <dgm:pt modelId="{CD867B63-D2AB-4DC1-AE16-923CBAB57DEE}" type="pres">
      <dgm:prSet presAssocID="{9952FBB1-187F-4723-AE24-F911FE9A96E8}" presName="node" presStyleLbl="node1" presStyleIdx="3" presStyleCnt="5">
        <dgm:presLayoutVars>
          <dgm:bulletEnabled val="1"/>
        </dgm:presLayoutVars>
      </dgm:prSet>
      <dgm:spPr/>
      <dgm:t>
        <a:bodyPr/>
        <a:lstStyle/>
        <a:p>
          <a:endParaRPr lang="en-US"/>
        </a:p>
      </dgm:t>
    </dgm:pt>
    <dgm:pt modelId="{139CEFE8-036F-4D88-8118-BCA5222C254A}" type="pres">
      <dgm:prSet presAssocID="{D8B537CD-1554-46A0-85CA-4D3A0C7A926D}" presName="sibTrans" presStyleCnt="0"/>
      <dgm:spPr/>
    </dgm:pt>
    <dgm:pt modelId="{8302B9B9-6603-43A4-9F93-AFCD66545E80}" type="pres">
      <dgm:prSet presAssocID="{20EF1713-E867-4331-8465-E148DB70C728}" presName="node" presStyleLbl="node1" presStyleIdx="4" presStyleCnt="5">
        <dgm:presLayoutVars>
          <dgm:bulletEnabled val="1"/>
        </dgm:presLayoutVars>
      </dgm:prSet>
      <dgm:spPr/>
      <dgm:t>
        <a:bodyPr/>
        <a:lstStyle/>
        <a:p>
          <a:endParaRPr lang="en-US"/>
        </a:p>
      </dgm:t>
    </dgm:pt>
  </dgm:ptLst>
  <dgm:cxnLst>
    <dgm:cxn modelId="{E03F134B-8F61-4120-B746-7CBF5F3183D9}" srcId="{8E35EF51-A996-4021-B933-E3A03797BE3D}" destId="{CA49113F-929E-4235-87AD-B29A893F556A}" srcOrd="2" destOrd="0" parTransId="{84CB1B3B-CAE3-4908-9647-2D2CC2B2BE45}" sibTransId="{5FE63690-5D94-4AF0-AD78-0976F85E672A}"/>
    <dgm:cxn modelId="{82C526F7-C7D4-48EF-B2ED-031AE60FC1FD}" type="presOf" srcId="{8E35EF51-A996-4021-B933-E3A03797BE3D}" destId="{4F7731FD-A8DD-44B9-9633-EDF887B5BFFD}" srcOrd="0" destOrd="0" presId="urn:microsoft.com/office/officeart/2005/8/layout/default"/>
    <dgm:cxn modelId="{888DF853-90D0-4635-B98D-FC29FEE3727B}" srcId="{8E35EF51-A996-4021-B933-E3A03797BE3D}" destId="{A36CA44B-F292-498A-806F-7443803E9004}" srcOrd="1" destOrd="0" parTransId="{0D7BED23-5FB3-425C-BCC7-D7A4B1B71ACB}" sibTransId="{F43BB91D-03C6-43EC-B4B2-95C21AC7F325}"/>
    <dgm:cxn modelId="{B685253E-A519-47F4-87AD-076BE857D07C}" type="presOf" srcId="{A36CA44B-F292-498A-806F-7443803E9004}" destId="{78FB3224-1546-4820-AB2E-741E7A65E7EF}" srcOrd="0" destOrd="0" presId="urn:microsoft.com/office/officeart/2005/8/layout/default"/>
    <dgm:cxn modelId="{8E61A9C4-C3F4-4F33-8C63-FED349C60B2D}" type="presOf" srcId="{9952FBB1-187F-4723-AE24-F911FE9A96E8}" destId="{CD867B63-D2AB-4DC1-AE16-923CBAB57DEE}" srcOrd="0" destOrd="0" presId="urn:microsoft.com/office/officeart/2005/8/layout/default"/>
    <dgm:cxn modelId="{DA2980E2-96DD-43B2-9AFF-C55E0F8B32F0}" srcId="{8E35EF51-A996-4021-B933-E3A03797BE3D}" destId="{20EF1713-E867-4331-8465-E148DB70C728}" srcOrd="4" destOrd="0" parTransId="{0A86493B-B81B-4CDC-B87F-26178A45E415}" sibTransId="{8E09BEB5-1250-4282-800F-B9431F701C5C}"/>
    <dgm:cxn modelId="{A1A63395-8DC5-4710-958C-677D78B7B0F5}" type="presOf" srcId="{00B87592-DABC-4519-AFEC-251614A955C7}" destId="{BF4D8D0F-6D40-43F1-A247-7697380D7C00}" srcOrd="0" destOrd="0" presId="urn:microsoft.com/office/officeart/2005/8/layout/default"/>
    <dgm:cxn modelId="{8090458C-8A91-40A1-B409-213925B69F6C}" srcId="{8E35EF51-A996-4021-B933-E3A03797BE3D}" destId="{00B87592-DABC-4519-AFEC-251614A955C7}" srcOrd="0" destOrd="0" parTransId="{A83C55A4-4AAB-4B6A-BEC1-AB0A4A36AF57}" sibTransId="{3C142C02-D2AD-49F3-9324-42792BCAAF30}"/>
    <dgm:cxn modelId="{D4199DB1-0791-4A58-A89A-5F17265B55BC}" type="presOf" srcId="{20EF1713-E867-4331-8465-E148DB70C728}" destId="{8302B9B9-6603-43A4-9F93-AFCD66545E80}" srcOrd="0" destOrd="0" presId="urn:microsoft.com/office/officeart/2005/8/layout/default"/>
    <dgm:cxn modelId="{71B7A1E4-B857-48AD-A71B-359563BA10D7}" type="presOf" srcId="{CA49113F-929E-4235-87AD-B29A893F556A}" destId="{26F06DD9-E195-477D-BD82-2D218B890D4A}" srcOrd="0" destOrd="0" presId="urn:microsoft.com/office/officeart/2005/8/layout/default"/>
    <dgm:cxn modelId="{C1C325E8-2237-4289-A890-C7B93E27638F}" srcId="{8E35EF51-A996-4021-B933-E3A03797BE3D}" destId="{9952FBB1-187F-4723-AE24-F911FE9A96E8}" srcOrd="3" destOrd="0" parTransId="{8F7CC659-6DA9-4087-9992-F47E5EFB52AF}" sibTransId="{D8B537CD-1554-46A0-85CA-4D3A0C7A926D}"/>
    <dgm:cxn modelId="{3999DAD3-4E9F-4117-BCF4-191BD1BAF41C}" type="presParOf" srcId="{4F7731FD-A8DD-44B9-9633-EDF887B5BFFD}" destId="{BF4D8D0F-6D40-43F1-A247-7697380D7C00}" srcOrd="0" destOrd="0" presId="urn:microsoft.com/office/officeart/2005/8/layout/default"/>
    <dgm:cxn modelId="{EE49E5B2-EBB4-4EC6-84C3-F6490F072839}" type="presParOf" srcId="{4F7731FD-A8DD-44B9-9633-EDF887B5BFFD}" destId="{90D098D0-5BAD-4544-AB79-2D06726D082D}" srcOrd="1" destOrd="0" presId="urn:microsoft.com/office/officeart/2005/8/layout/default"/>
    <dgm:cxn modelId="{B5836079-2FD5-486C-A550-07B677BC53AD}" type="presParOf" srcId="{4F7731FD-A8DD-44B9-9633-EDF887B5BFFD}" destId="{78FB3224-1546-4820-AB2E-741E7A65E7EF}" srcOrd="2" destOrd="0" presId="urn:microsoft.com/office/officeart/2005/8/layout/default"/>
    <dgm:cxn modelId="{B0909490-9FE6-46E0-8CAE-BD16FB949543}" type="presParOf" srcId="{4F7731FD-A8DD-44B9-9633-EDF887B5BFFD}" destId="{823BB720-A933-422C-B552-AA5760D29262}" srcOrd="3" destOrd="0" presId="urn:microsoft.com/office/officeart/2005/8/layout/default"/>
    <dgm:cxn modelId="{DCBFFB50-74C2-43F5-93BB-52B4A61F3A2F}" type="presParOf" srcId="{4F7731FD-A8DD-44B9-9633-EDF887B5BFFD}" destId="{26F06DD9-E195-477D-BD82-2D218B890D4A}" srcOrd="4" destOrd="0" presId="urn:microsoft.com/office/officeart/2005/8/layout/default"/>
    <dgm:cxn modelId="{82D7D1F3-6C76-40D4-8039-BA522A90ED6C}" type="presParOf" srcId="{4F7731FD-A8DD-44B9-9633-EDF887B5BFFD}" destId="{F38CF6FA-06E3-4A3F-A3A2-BBDC2F79A266}" srcOrd="5" destOrd="0" presId="urn:microsoft.com/office/officeart/2005/8/layout/default"/>
    <dgm:cxn modelId="{DC50CC19-372D-4318-9A06-BF966A661503}" type="presParOf" srcId="{4F7731FD-A8DD-44B9-9633-EDF887B5BFFD}" destId="{CD867B63-D2AB-4DC1-AE16-923CBAB57DEE}" srcOrd="6" destOrd="0" presId="urn:microsoft.com/office/officeart/2005/8/layout/default"/>
    <dgm:cxn modelId="{395073F8-20FB-4C53-8B23-F14BF6F30990}" type="presParOf" srcId="{4F7731FD-A8DD-44B9-9633-EDF887B5BFFD}" destId="{139CEFE8-036F-4D88-8118-BCA5222C254A}" srcOrd="7" destOrd="0" presId="urn:microsoft.com/office/officeart/2005/8/layout/default"/>
    <dgm:cxn modelId="{D24CC817-85B4-43C0-8DC8-8CBC33B4CA2D}" type="presParOf" srcId="{4F7731FD-A8DD-44B9-9633-EDF887B5BFFD}" destId="{8302B9B9-6603-43A4-9F93-AFCD66545E8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0B87592-DABC-4519-AFEC-251614A955C7}">
      <dgm:prSet phldrT="[Text]"/>
      <dgm:spPr/>
      <dgm:t>
        <a:bodyPr/>
        <a:lstStyle/>
        <a:p>
          <a:r>
            <a:rPr lang="x-none" dirty="0"/>
            <a:t>Ordinarily closes under the force of gravity when a fusible link melts</a:t>
          </a:r>
          <a:endParaRPr lang="en-US"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8BCC2A0E-3F9F-4B74-A66A-5C6591C28338}">
      <dgm:prSet/>
      <dgm:spPr/>
      <dgm:t>
        <a:bodyPr/>
        <a:lstStyle/>
        <a:p>
          <a:r>
            <a:rPr lang="en-US" dirty="0" smtClean="0"/>
            <a:t>Without </a:t>
          </a:r>
          <a:r>
            <a:rPr lang="en-US" dirty="0"/>
            <a:t>a conventional swinging door at the location, the overhead rolling fire door may create a dangerous dead-end</a:t>
          </a:r>
        </a:p>
      </dgm:t>
    </dgm:pt>
    <dgm:pt modelId="{3D7F932E-2CF4-4B76-9353-EAAB180E315C}" type="parTrans" cxnId="{A3EA1695-9B68-4410-A440-5BF1FD886D32}">
      <dgm:prSet/>
      <dgm:spPr/>
      <dgm:t>
        <a:bodyPr/>
        <a:lstStyle/>
        <a:p>
          <a:endParaRPr lang="en-US"/>
        </a:p>
      </dgm:t>
    </dgm:pt>
    <dgm:pt modelId="{B7FA85B7-5175-4FC0-B0E9-14EF48ED3B38}" type="sibTrans" cxnId="{A3EA1695-9B68-4410-A440-5BF1FD886D32}">
      <dgm:prSet/>
      <dgm:spPr/>
      <dgm:t>
        <a:bodyPr/>
        <a:lstStyle/>
        <a:p>
          <a:endParaRPr lang="en-US"/>
        </a:p>
      </dgm:t>
    </dgm:pt>
    <dgm:pt modelId="{79BF8AEF-8061-49EB-AC8A-46AC87B5EE22}">
      <dgm:prSet phldrT="[Text]"/>
      <dgm:spPr/>
      <dgm:t>
        <a:bodyPr/>
        <a:lstStyle/>
        <a:p>
          <a:r>
            <a:rPr lang="en-US" dirty="0"/>
            <a:t>M</a:t>
          </a:r>
          <a:r>
            <a:rPr lang="x-none" dirty="0"/>
            <a:t>otor-driven doors are available that are activated by smoke detection </a:t>
          </a:r>
          <a:endParaRPr lang="en-US" dirty="0"/>
        </a:p>
      </dgm:t>
    </dgm:pt>
    <dgm:pt modelId="{8E3EE084-2B89-427D-B6CA-EE48E18C8072}" type="parTrans" cxnId="{BAA2FB03-62C4-4D25-B221-80F4D15F8909}">
      <dgm:prSet/>
      <dgm:spPr/>
      <dgm:t>
        <a:bodyPr/>
        <a:lstStyle/>
        <a:p>
          <a:endParaRPr lang="en-US"/>
        </a:p>
      </dgm:t>
    </dgm:pt>
    <dgm:pt modelId="{6F4205D5-5D79-48C4-9450-9AD7F146F3D7}" type="sibTrans" cxnId="{BAA2FB03-62C4-4D25-B221-80F4D15F8909}">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t>
        <a:bodyPr/>
        <a:lstStyle/>
        <a:p>
          <a:endParaRPr lang="en-US"/>
        </a:p>
      </dgm:t>
    </dgm:pt>
    <dgm:pt modelId="{4AA2A131-8351-4773-BAA9-6AD674E9EFFF}" type="pres">
      <dgm:prSet presAssocID="{79BF8AEF-8061-49EB-AC8A-46AC87B5EE22}" presName="parentText" presStyleLbl="node1" presStyleIdx="1" presStyleCnt="3">
        <dgm:presLayoutVars>
          <dgm:chMax val="0"/>
          <dgm:bulletEnabled val="1"/>
        </dgm:presLayoutVars>
      </dgm:prSet>
      <dgm:spPr/>
      <dgm:t>
        <a:bodyPr/>
        <a:lstStyle/>
        <a:p>
          <a:endParaRPr lang="en-US"/>
        </a:p>
      </dgm:t>
    </dgm:pt>
    <dgm:pt modelId="{7D0C6904-E652-42A5-9094-3E66C6EE480F}" type="pres">
      <dgm:prSet presAssocID="{6F4205D5-5D79-48C4-9450-9AD7F146F3D7}" presName="spacer" presStyleCnt="0"/>
      <dgm:spPr/>
      <dgm:t>
        <a:bodyPr/>
        <a:lstStyle/>
        <a:p>
          <a:endParaRPr lang="en-US"/>
        </a:p>
      </dgm:t>
    </dgm:pt>
    <dgm:pt modelId="{5AA19225-5EE6-44EF-946B-163A59DD5ADA}" type="pres">
      <dgm:prSet presAssocID="{8BCC2A0E-3F9F-4B74-A66A-5C6591C28338}" presName="parentText" presStyleLbl="node1" presStyleIdx="2" presStyleCnt="3" custLinFactNeighborX="14035" custLinFactNeighborY="-24382">
        <dgm:presLayoutVars>
          <dgm:chMax val="0"/>
          <dgm:bulletEnabled val="1"/>
        </dgm:presLayoutVars>
      </dgm:prSet>
      <dgm:spPr/>
      <dgm:t>
        <a:bodyPr/>
        <a:lstStyle/>
        <a:p>
          <a:endParaRPr lang="en-US"/>
        </a:p>
      </dgm:t>
    </dgm:pt>
  </dgm:ptLst>
  <dgm:cxnLst>
    <dgm:cxn modelId="{AD5AA63D-6684-41E5-8979-A934D405BF47}" type="presOf" srcId="{8BCC2A0E-3F9F-4B74-A66A-5C6591C28338}" destId="{5AA19225-5EE6-44EF-946B-163A59DD5ADA}" srcOrd="0" destOrd="0" presId="urn:microsoft.com/office/officeart/2005/8/layout/vList2"/>
    <dgm:cxn modelId="{A3EA1695-9B68-4410-A440-5BF1FD886D32}" srcId="{8E35EF51-A996-4021-B933-E3A03797BE3D}" destId="{8BCC2A0E-3F9F-4B74-A66A-5C6591C28338}" srcOrd="2" destOrd="0" parTransId="{3D7F932E-2CF4-4B76-9353-EAAB180E315C}" sibTransId="{B7FA85B7-5175-4FC0-B0E9-14EF48ED3B38}"/>
    <dgm:cxn modelId="{06A9BEE3-D350-4167-A46A-078D73B32516}" type="presOf" srcId="{00B87592-DABC-4519-AFEC-251614A955C7}" destId="{E16C22F4-2943-4F38-9F28-F51E920F0D9C}" srcOrd="0" destOrd="0" presId="urn:microsoft.com/office/officeart/2005/8/layout/vList2"/>
    <dgm:cxn modelId="{064CC365-DACF-4E83-8ECB-675A6E887033}" type="presOf" srcId="{79BF8AEF-8061-49EB-AC8A-46AC87B5EE22}" destId="{4AA2A131-8351-4773-BAA9-6AD674E9EFFF}" srcOrd="0" destOrd="0" presId="urn:microsoft.com/office/officeart/2005/8/layout/vList2"/>
    <dgm:cxn modelId="{BAA2FB03-62C4-4D25-B221-80F4D15F8909}" srcId="{8E35EF51-A996-4021-B933-E3A03797BE3D}" destId="{79BF8AEF-8061-49EB-AC8A-46AC87B5EE22}" srcOrd="1" destOrd="0" parTransId="{8E3EE084-2B89-427D-B6CA-EE48E18C8072}" sibTransId="{6F4205D5-5D79-48C4-9450-9AD7F146F3D7}"/>
    <dgm:cxn modelId="{12A78478-87E1-4F90-82E8-8A269028749E}"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F6B353B9-C8DC-49FC-8A0F-F3D95D42B728}" type="presParOf" srcId="{B634E3F3-79BB-4DC8-8A07-FE5AE622E674}" destId="{E16C22F4-2943-4F38-9F28-F51E920F0D9C}" srcOrd="0" destOrd="0" presId="urn:microsoft.com/office/officeart/2005/8/layout/vList2"/>
    <dgm:cxn modelId="{129E0C7C-B26A-4342-B26D-111CE311B3F9}" type="presParOf" srcId="{B634E3F3-79BB-4DC8-8A07-FE5AE622E674}" destId="{2AE02F7F-DD50-4A46-A44E-F2FA99B3E29D}" srcOrd="1" destOrd="0" presId="urn:microsoft.com/office/officeart/2005/8/layout/vList2"/>
    <dgm:cxn modelId="{7E77CF4E-AC2C-48E6-A488-661CBD14BEE5}" type="presParOf" srcId="{B634E3F3-79BB-4DC8-8A07-FE5AE622E674}" destId="{4AA2A131-8351-4773-BAA9-6AD674E9EFFF}" srcOrd="2" destOrd="0" presId="urn:microsoft.com/office/officeart/2005/8/layout/vList2"/>
    <dgm:cxn modelId="{C3E5CD78-1B2F-44A2-8954-A78DC3C5831C}" type="presParOf" srcId="{B634E3F3-79BB-4DC8-8A07-FE5AE622E674}" destId="{7D0C6904-E652-42A5-9094-3E66C6EE480F}" srcOrd="3" destOrd="0" presId="urn:microsoft.com/office/officeart/2005/8/layout/vList2"/>
    <dgm:cxn modelId="{04D158EF-AB8D-4E93-A6D7-9CCD897EA31E}" type="presParOf" srcId="{B634E3F3-79BB-4DC8-8A07-FE5AE622E674}" destId="{5AA19225-5EE6-44EF-946B-163A59DD5AD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000" b="0" u="none" dirty="0"/>
            <a:t>Often found in old industrial buildings</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9EA589E6-8A42-48AB-B8BD-CBB1F2F219B8}">
      <dgm:prSet custT="1"/>
      <dgm:spPr>
        <a:solidFill>
          <a:schemeClr val="accent6">
            <a:lumMod val="75000"/>
          </a:schemeClr>
        </a:solidFill>
      </dgm:spPr>
      <dgm:t>
        <a:bodyPr/>
        <a:lstStyle/>
        <a:p>
          <a:r>
            <a:rPr lang="x-none" sz="2000" b="0" u="none" dirty="0"/>
            <a:t>Slide into position along a track either by gravity or by the force of a counterweight</a:t>
          </a:r>
          <a:endParaRPr lang="en-US" sz="2000" b="0" u="none" dirty="0"/>
        </a:p>
      </dgm:t>
    </dgm:pt>
    <dgm:pt modelId="{65C3E6E1-A00D-4ECB-9A3E-907CBD98E633}" type="parTrans" cxnId="{69AB1152-B447-4319-B1C0-4863E7613658}">
      <dgm:prSet/>
      <dgm:spPr/>
      <dgm:t>
        <a:bodyPr/>
        <a:lstStyle/>
        <a:p>
          <a:endParaRPr lang="en-US"/>
        </a:p>
      </dgm:t>
    </dgm:pt>
    <dgm:pt modelId="{F5EE00AF-81AA-4121-B5D4-AC96D5FBFD9C}" type="sibTrans" cxnId="{69AB1152-B447-4319-B1C0-4863E7613658}">
      <dgm:prSet/>
      <dgm:spPr/>
      <dgm:t>
        <a:bodyPr/>
        <a:lstStyle/>
        <a:p>
          <a:endParaRPr lang="en-US"/>
        </a:p>
      </dgm:t>
    </dgm:pt>
    <dgm:pt modelId="{22876520-A2CA-4913-82E1-4092C3CD5B55}">
      <dgm:prSet phldrT="[Text]" custT="1"/>
      <dgm:spPr/>
      <dgm:t>
        <a:bodyPr/>
        <a:lstStyle/>
        <a:p>
          <a:r>
            <a:rPr lang="en-US" sz="2000" b="0" u="none" dirty="0"/>
            <a:t>U</a:t>
          </a:r>
          <a:r>
            <a:rPr lang="x-none" sz="2000" b="0" u="none" dirty="0"/>
            <a:t>sually held open by a fusible link</a:t>
          </a:r>
          <a:endParaRPr lang="en-US" sz="2000" b="0" dirty="0"/>
        </a:p>
      </dgm:t>
    </dgm:pt>
    <dgm:pt modelId="{491F4BDC-A00F-4856-8006-7DF8092684F1}" type="parTrans" cxnId="{158C8531-37AA-4593-90B4-470E77E41AD5}">
      <dgm:prSet/>
      <dgm:spPr/>
      <dgm:t>
        <a:bodyPr/>
        <a:lstStyle/>
        <a:p>
          <a:endParaRPr lang="en-US"/>
        </a:p>
      </dgm:t>
    </dgm:pt>
    <dgm:pt modelId="{439B9442-DE0D-44AA-BDC5-FD4CEE3C5B11}" type="sibTrans" cxnId="{158C8531-37AA-4593-90B4-470E77E41AD5}">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custScaleY="61085">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pt>
    <dgm:pt modelId="{DA9D23C2-DA56-475B-80E2-829740E0D849}" type="pres">
      <dgm:prSet presAssocID="{22876520-A2CA-4913-82E1-4092C3CD5B55}" presName="parentText" presStyleLbl="node1" presStyleIdx="1" presStyleCnt="3" custScaleY="67098">
        <dgm:presLayoutVars>
          <dgm:chMax val="0"/>
          <dgm:bulletEnabled val="1"/>
        </dgm:presLayoutVars>
      </dgm:prSet>
      <dgm:spPr/>
      <dgm:t>
        <a:bodyPr/>
        <a:lstStyle/>
        <a:p>
          <a:endParaRPr lang="en-US"/>
        </a:p>
      </dgm:t>
    </dgm:pt>
    <dgm:pt modelId="{3C92606D-3F17-43D3-845D-21BAEA24FA38}" type="pres">
      <dgm:prSet presAssocID="{439B9442-DE0D-44AA-BDC5-FD4CEE3C5B11}" presName="spacer" presStyleCnt="0"/>
      <dgm:spPr/>
    </dgm:pt>
    <dgm:pt modelId="{07ED9341-E35A-49D5-B834-BCF2F7E424B8}" type="pres">
      <dgm:prSet presAssocID="{9EA589E6-8A42-48AB-B8BD-CBB1F2F219B8}" presName="parentText" presStyleLbl="node1" presStyleIdx="2" presStyleCnt="3">
        <dgm:presLayoutVars>
          <dgm:chMax val="0"/>
          <dgm:bulletEnabled val="1"/>
        </dgm:presLayoutVars>
      </dgm:prSet>
      <dgm:spPr/>
      <dgm:t>
        <a:bodyPr/>
        <a:lstStyle/>
        <a:p>
          <a:endParaRPr lang="en-US"/>
        </a:p>
      </dgm:t>
    </dgm:pt>
  </dgm:ptLst>
  <dgm:cxnLst>
    <dgm:cxn modelId="{6A9D3796-1B9D-43F4-9DDC-582977BF5E73}" type="presOf" srcId="{00B87592-DABC-4519-AFEC-251614A955C7}" destId="{E16C22F4-2943-4F38-9F28-F51E920F0D9C}" srcOrd="0" destOrd="0" presId="urn:microsoft.com/office/officeart/2005/8/layout/vList2"/>
    <dgm:cxn modelId="{1488C5CE-6A36-4133-92A6-9D540DA42887}" type="presOf" srcId="{9EA589E6-8A42-48AB-B8BD-CBB1F2F219B8}" destId="{07ED9341-E35A-49D5-B834-BCF2F7E424B8}" srcOrd="0" destOrd="0" presId="urn:microsoft.com/office/officeart/2005/8/layout/vList2"/>
    <dgm:cxn modelId="{873BC5EF-603B-40C6-B834-0E752A2A89B5}"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69AB1152-B447-4319-B1C0-4863E7613658}" srcId="{8E35EF51-A996-4021-B933-E3A03797BE3D}" destId="{9EA589E6-8A42-48AB-B8BD-CBB1F2F219B8}" srcOrd="2" destOrd="0" parTransId="{65C3E6E1-A00D-4ECB-9A3E-907CBD98E633}" sibTransId="{F5EE00AF-81AA-4121-B5D4-AC96D5FBFD9C}"/>
    <dgm:cxn modelId="{158C8531-37AA-4593-90B4-470E77E41AD5}" srcId="{8E35EF51-A996-4021-B933-E3A03797BE3D}" destId="{22876520-A2CA-4913-82E1-4092C3CD5B55}" srcOrd="1" destOrd="0" parTransId="{491F4BDC-A00F-4856-8006-7DF8092684F1}" sibTransId="{439B9442-DE0D-44AA-BDC5-FD4CEE3C5B11}"/>
    <dgm:cxn modelId="{B104057C-56BF-4FB0-A8F7-487FD84A7868}" type="presOf" srcId="{22876520-A2CA-4913-82E1-4092C3CD5B55}" destId="{DA9D23C2-DA56-475B-80E2-829740E0D849}" srcOrd="0" destOrd="0" presId="urn:microsoft.com/office/officeart/2005/8/layout/vList2"/>
    <dgm:cxn modelId="{22370B14-770A-49EC-9C3A-5DB20DCA13CD}" type="presParOf" srcId="{B634E3F3-79BB-4DC8-8A07-FE5AE622E674}" destId="{E16C22F4-2943-4F38-9F28-F51E920F0D9C}" srcOrd="0" destOrd="0" presId="urn:microsoft.com/office/officeart/2005/8/layout/vList2"/>
    <dgm:cxn modelId="{F9F85C27-6517-4F4D-AEA2-BFAA5C25216A}" type="presParOf" srcId="{B634E3F3-79BB-4DC8-8A07-FE5AE622E674}" destId="{2AE02F7F-DD50-4A46-A44E-F2FA99B3E29D}" srcOrd="1" destOrd="0" presId="urn:microsoft.com/office/officeart/2005/8/layout/vList2"/>
    <dgm:cxn modelId="{6A76055C-4D66-4870-AC47-A9E8C4849BA8}" type="presParOf" srcId="{B634E3F3-79BB-4DC8-8A07-FE5AE622E674}" destId="{DA9D23C2-DA56-475B-80E2-829740E0D849}" srcOrd="2" destOrd="0" presId="urn:microsoft.com/office/officeart/2005/8/layout/vList2"/>
    <dgm:cxn modelId="{2D557EAE-C3B3-4785-AE62-9AF67561F138}" type="presParOf" srcId="{B634E3F3-79BB-4DC8-8A07-FE5AE622E674}" destId="{3C92606D-3F17-43D3-845D-21BAEA24FA38}" srcOrd="3" destOrd="0" presId="urn:microsoft.com/office/officeart/2005/8/layout/vList2"/>
    <dgm:cxn modelId="{E05738FB-1A44-476C-B1B7-C315AD13162C}" type="presParOf" srcId="{B634E3F3-79BB-4DC8-8A07-FE5AE622E674}" destId="{07ED9341-E35A-49D5-B834-BCF2F7E424B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0B87592-DABC-4519-AFEC-251614A955C7}">
      <dgm:prSet phldrT="[Text]"/>
      <dgm:spPr/>
      <dgm:t>
        <a:bodyPr/>
        <a:lstStyle/>
        <a:p>
          <a:r>
            <a:rPr lang="x-none" dirty="0"/>
            <a:t>If certified, can be used to protect openings in walls that are</a:t>
          </a:r>
          <a:r>
            <a:rPr lang="en-US" dirty="0"/>
            <a:t> </a:t>
          </a:r>
          <a:r>
            <a:rPr lang="x-none" dirty="0"/>
            <a:t>parts of a means of egress</a:t>
          </a:r>
          <a:endParaRPr lang="en-US"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7DF282C3-9B37-4C9E-A2E0-1D8D19E1BDD9}">
      <dgm:prSet/>
      <dgm:spPr/>
      <dgm:t>
        <a:bodyPr/>
        <a:lstStyle/>
        <a:p>
          <a:r>
            <a:rPr lang="x-none" dirty="0"/>
            <a:t>Used to separate large areas</a:t>
          </a:r>
          <a:endParaRPr lang="en-US" dirty="0"/>
        </a:p>
      </dgm:t>
    </dgm:pt>
    <dgm:pt modelId="{6760E8CD-199E-4978-8A57-1C01311C5D21}" type="parTrans" cxnId="{72D31F44-10C5-4BD6-9351-20B3B732793A}">
      <dgm:prSet/>
      <dgm:spPr/>
      <dgm:t>
        <a:bodyPr/>
        <a:lstStyle/>
        <a:p>
          <a:endParaRPr lang="en-US"/>
        </a:p>
      </dgm:t>
    </dgm:pt>
    <dgm:pt modelId="{6A51711E-E11C-4576-B533-DE64B153D9C0}" type="sibTrans" cxnId="{72D31F44-10C5-4BD6-9351-20B3B732793A}">
      <dgm:prSet/>
      <dgm:spPr/>
      <dgm:t>
        <a:bodyPr/>
        <a:lstStyle/>
        <a:p>
          <a:endParaRPr lang="en-US"/>
        </a:p>
      </dgm:t>
    </dgm:pt>
    <dgm:pt modelId="{D51B61E4-9D4E-4ADA-9136-3DBF83FFC688}">
      <dgm:prSet/>
      <dgm:spPr/>
      <dgm:t>
        <a:bodyPr/>
        <a:lstStyle/>
        <a:p>
          <a:r>
            <a:rPr lang="en-US" dirty="0"/>
            <a:t>C</a:t>
          </a:r>
          <a:r>
            <a:rPr lang="x-none" dirty="0"/>
            <a:t>onnected to </a:t>
          </a:r>
          <a:r>
            <a:rPr lang="x-none" dirty="0" smtClean="0"/>
            <a:t>fire </a:t>
          </a:r>
          <a:r>
            <a:rPr lang="x-none" dirty="0"/>
            <a:t>alarm system that closes automatically upon activation of a fire alarm</a:t>
          </a:r>
          <a:endParaRPr lang="en-US" dirty="0"/>
        </a:p>
      </dgm:t>
    </dgm:pt>
    <dgm:pt modelId="{AC1E3C99-D37A-4519-BA2E-BDC693FCF2C5}" type="parTrans" cxnId="{13C88F3B-6F81-48FA-8FFC-16FCE7FED599}">
      <dgm:prSet/>
      <dgm:spPr/>
      <dgm:t>
        <a:bodyPr/>
        <a:lstStyle/>
        <a:p>
          <a:endParaRPr lang="en-US"/>
        </a:p>
      </dgm:t>
    </dgm:pt>
    <dgm:pt modelId="{5438675D-0FB9-4668-BA28-1B0B48ED78A1}" type="sibTrans" cxnId="{13C88F3B-6F81-48FA-8FFC-16FCE7FED599}">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t>
        <a:bodyPr/>
        <a:lstStyle/>
        <a:p>
          <a:endParaRPr lang="en-US"/>
        </a:p>
      </dgm:t>
    </dgm:pt>
    <dgm:pt modelId="{05DEA402-4ED0-4CF9-A891-05A698E4B2DE}" type="pres">
      <dgm:prSet presAssocID="{7DF282C3-9B37-4C9E-A2E0-1D8D19E1BDD9}" presName="parentText" presStyleLbl="node1" presStyleIdx="1" presStyleCnt="3">
        <dgm:presLayoutVars>
          <dgm:chMax val="0"/>
          <dgm:bulletEnabled val="1"/>
        </dgm:presLayoutVars>
      </dgm:prSet>
      <dgm:spPr/>
      <dgm:t>
        <a:bodyPr/>
        <a:lstStyle/>
        <a:p>
          <a:endParaRPr lang="en-US"/>
        </a:p>
      </dgm:t>
    </dgm:pt>
    <dgm:pt modelId="{028818E6-1C77-446B-82DD-1E335B5708D4}" type="pres">
      <dgm:prSet presAssocID="{6A51711E-E11C-4576-B533-DE64B153D9C0}" presName="spacer" presStyleCnt="0"/>
      <dgm:spPr/>
      <dgm:t>
        <a:bodyPr/>
        <a:lstStyle/>
        <a:p>
          <a:endParaRPr lang="en-US"/>
        </a:p>
      </dgm:t>
    </dgm:pt>
    <dgm:pt modelId="{06E9D70D-B33A-48B2-8160-4038BC200503}" type="pres">
      <dgm:prSet presAssocID="{D51B61E4-9D4E-4ADA-9136-3DBF83FFC688}" presName="parentText" presStyleLbl="node1" presStyleIdx="2" presStyleCnt="3">
        <dgm:presLayoutVars>
          <dgm:chMax val="0"/>
          <dgm:bulletEnabled val="1"/>
        </dgm:presLayoutVars>
      </dgm:prSet>
      <dgm:spPr/>
      <dgm:t>
        <a:bodyPr/>
        <a:lstStyle/>
        <a:p>
          <a:endParaRPr lang="en-US"/>
        </a:p>
      </dgm:t>
    </dgm:pt>
  </dgm:ptLst>
  <dgm:cxnLst>
    <dgm:cxn modelId="{8090458C-8A91-40A1-B409-213925B69F6C}" srcId="{8E35EF51-A996-4021-B933-E3A03797BE3D}" destId="{00B87592-DABC-4519-AFEC-251614A955C7}" srcOrd="0" destOrd="0" parTransId="{A83C55A4-4AAB-4B6A-BEC1-AB0A4A36AF57}" sibTransId="{3C142C02-D2AD-49F3-9324-42792BCAAF30}"/>
    <dgm:cxn modelId="{24370470-65EF-43A2-ADE4-ECB28BE5EBC7}" type="presOf" srcId="{8E35EF51-A996-4021-B933-E3A03797BE3D}" destId="{B634E3F3-79BB-4DC8-8A07-FE5AE622E674}" srcOrd="0" destOrd="0" presId="urn:microsoft.com/office/officeart/2005/8/layout/vList2"/>
    <dgm:cxn modelId="{90564846-21EC-4C03-9FD9-8CF0084F4F19}" type="presOf" srcId="{7DF282C3-9B37-4C9E-A2E0-1D8D19E1BDD9}" destId="{05DEA402-4ED0-4CF9-A891-05A698E4B2DE}" srcOrd="0" destOrd="0" presId="urn:microsoft.com/office/officeart/2005/8/layout/vList2"/>
    <dgm:cxn modelId="{72D31F44-10C5-4BD6-9351-20B3B732793A}" srcId="{8E35EF51-A996-4021-B933-E3A03797BE3D}" destId="{7DF282C3-9B37-4C9E-A2E0-1D8D19E1BDD9}" srcOrd="1" destOrd="0" parTransId="{6760E8CD-199E-4978-8A57-1C01311C5D21}" sibTransId="{6A51711E-E11C-4576-B533-DE64B153D9C0}"/>
    <dgm:cxn modelId="{151421F6-D035-4E62-84CF-A326C5E7067F}" type="presOf" srcId="{D51B61E4-9D4E-4ADA-9136-3DBF83FFC688}" destId="{06E9D70D-B33A-48B2-8160-4038BC200503}" srcOrd="0" destOrd="0" presId="urn:microsoft.com/office/officeart/2005/8/layout/vList2"/>
    <dgm:cxn modelId="{C364DD24-C68F-45B9-A288-7D2BD43F2A59}" type="presOf" srcId="{00B87592-DABC-4519-AFEC-251614A955C7}" destId="{E16C22F4-2943-4F38-9F28-F51E920F0D9C}" srcOrd="0" destOrd="0" presId="urn:microsoft.com/office/officeart/2005/8/layout/vList2"/>
    <dgm:cxn modelId="{13C88F3B-6F81-48FA-8FFC-16FCE7FED599}" srcId="{8E35EF51-A996-4021-B933-E3A03797BE3D}" destId="{D51B61E4-9D4E-4ADA-9136-3DBF83FFC688}" srcOrd="2" destOrd="0" parTransId="{AC1E3C99-D37A-4519-BA2E-BDC693FCF2C5}" sibTransId="{5438675D-0FB9-4668-BA28-1B0B48ED78A1}"/>
    <dgm:cxn modelId="{02DF7C35-7DE4-4DF6-93D1-7E81251DEA62}" type="presParOf" srcId="{B634E3F3-79BB-4DC8-8A07-FE5AE622E674}" destId="{E16C22F4-2943-4F38-9F28-F51E920F0D9C}" srcOrd="0" destOrd="0" presId="urn:microsoft.com/office/officeart/2005/8/layout/vList2"/>
    <dgm:cxn modelId="{683A9AF0-2B0A-415F-A64D-AAF4FA827F9E}" type="presParOf" srcId="{B634E3F3-79BB-4DC8-8A07-FE5AE622E674}" destId="{2AE02F7F-DD50-4A46-A44E-F2FA99B3E29D}" srcOrd="1" destOrd="0" presId="urn:microsoft.com/office/officeart/2005/8/layout/vList2"/>
    <dgm:cxn modelId="{485B5DC2-A470-4D35-9B44-9A1B04268A73}" type="presParOf" srcId="{B634E3F3-79BB-4DC8-8A07-FE5AE622E674}" destId="{05DEA402-4ED0-4CF9-A891-05A698E4B2DE}" srcOrd="2" destOrd="0" presId="urn:microsoft.com/office/officeart/2005/8/layout/vList2"/>
    <dgm:cxn modelId="{72B0DE84-1A02-4A0E-B409-19122781BE79}" type="presParOf" srcId="{B634E3F3-79BB-4DC8-8A07-FE5AE622E674}" destId="{028818E6-1C77-446B-82DD-1E335B5708D4}" srcOrd="3" destOrd="0" presId="urn:microsoft.com/office/officeart/2005/8/layout/vList2"/>
    <dgm:cxn modelId="{FB3E0583-E90A-4F76-A6D8-41541A94D2CB}" type="presParOf" srcId="{B634E3F3-79BB-4DC8-8A07-FE5AE622E674}" destId="{06E9D70D-B33A-48B2-8160-4038BC20050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0E4971-1F0F-4BF6-883F-F9E3BBDF526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05A0874-FF1A-4DAD-A364-B4B64C4584EC}">
      <dgm:prSet phldrT="[Text]" custT="1"/>
      <dgm:spPr/>
      <dgm:t>
        <a:bodyPr/>
        <a:lstStyle/>
        <a:p>
          <a:r>
            <a:rPr lang="en-US" sz="2400" dirty="0"/>
            <a:t>Ratings reductions</a:t>
          </a:r>
        </a:p>
      </dgm:t>
    </dgm:pt>
    <dgm:pt modelId="{B6417A58-5B30-4B63-9A84-BCACA536D55E}" type="parTrans" cxnId="{D5F4C952-2241-4994-9CD2-92A309597386}">
      <dgm:prSet/>
      <dgm:spPr/>
      <dgm:t>
        <a:bodyPr/>
        <a:lstStyle/>
        <a:p>
          <a:endParaRPr lang="en-US"/>
        </a:p>
      </dgm:t>
    </dgm:pt>
    <dgm:pt modelId="{80EAC9EB-DC17-45C8-9996-BBACDC56A893}" type="sibTrans" cxnId="{D5F4C952-2241-4994-9CD2-92A309597386}">
      <dgm:prSet/>
      <dgm:spPr/>
      <dgm:t>
        <a:bodyPr/>
        <a:lstStyle/>
        <a:p>
          <a:endParaRPr lang="en-US"/>
        </a:p>
      </dgm:t>
    </dgm:pt>
    <dgm:pt modelId="{3EBA10F6-D910-4DEE-93A9-6FA09E957D35}">
      <dgm:prSet phldrT="[Text]" custT="1"/>
      <dgm:spPr>
        <a:solidFill>
          <a:schemeClr val="accent2">
            <a:lumMod val="75000"/>
          </a:schemeClr>
        </a:solidFill>
      </dgm:spPr>
      <dgm:t>
        <a:bodyPr/>
        <a:lstStyle/>
        <a:p>
          <a:r>
            <a:rPr lang="en-US" sz="2400" dirty="0"/>
            <a:t>Complete automatic sprinkler system</a:t>
          </a:r>
        </a:p>
      </dgm:t>
    </dgm:pt>
    <dgm:pt modelId="{0E1EE79F-E4FA-46EC-94E2-070F6EB0E249}" type="parTrans" cxnId="{405336CB-40A9-4C1F-8A04-02CB30F161DA}">
      <dgm:prSet/>
      <dgm:spPr/>
      <dgm:t>
        <a:bodyPr/>
        <a:lstStyle/>
        <a:p>
          <a:endParaRPr lang="en-US"/>
        </a:p>
      </dgm:t>
    </dgm:pt>
    <dgm:pt modelId="{BF4AA0E8-1FED-42AD-97B5-66C3015EA6E2}" type="sibTrans" cxnId="{405336CB-40A9-4C1F-8A04-02CB30F161DA}">
      <dgm:prSet/>
      <dgm:spPr/>
      <dgm:t>
        <a:bodyPr/>
        <a:lstStyle/>
        <a:p>
          <a:endParaRPr lang="en-US"/>
        </a:p>
      </dgm:t>
    </dgm:pt>
    <dgm:pt modelId="{BBF667F6-5F5F-4B8C-8136-46D8D2834C9D}">
      <dgm:prSet phldrT="[Text]" custT="1"/>
      <dgm:spPr/>
      <dgm:t>
        <a:bodyPr/>
        <a:lstStyle/>
        <a:p>
          <a:r>
            <a:rPr lang="en-US" sz="2000" dirty="0"/>
            <a:t>Building codes typically allow a reduction if the building is equipped with an automatic sprinkler system</a:t>
          </a:r>
        </a:p>
      </dgm:t>
    </dgm:pt>
    <dgm:pt modelId="{28D179BB-9B33-4BD0-9B4C-437CDEC67087}" type="parTrans" cxnId="{3E66E573-B9C2-403E-8834-630C94CECB6E}">
      <dgm:prSet/>
      <dgm:spPr/>
      <dgm:t>
        <a:bodyPr/>
        <a:lstStyle/>
        <a:p>
          <a:endParaRPr lang="en-US"/>
        </a:p>
      </dgm:t>
    </dgm:pt>
    <dgm:pt modelId="{90509891-9DC3-4C9B-8F12-60EFAB2D9D7B}" type="sibTrans" cxnId="{3E66E573-B9C2-403E-8834-630C94CECB6E}">
      <dgm:prSet/>
      <dgm:spPr/>
      <dgm:t>
        <a:bodyPr/>
        <a:lstStyle/>
        <a:p>
          <a:endParaRPr lang="en-US"/>
        </a:p>
      </dgm:t>
    </dgm:pt>
    <dgm:pt modelId="{7E65A236-DB05-4882-B51A-435B54DF0B03}">
      <dgm:prSet phldrT="[Text]" custT="1"/>
      <dgm:spPr/>
      <dgm:t>
        <a:bodyPr/>
        <a:lstStyle/>
        <a:p>
          <a:r>
            <a:rPr lang="en-US" sz="2000" dirty="0"/>
            <a:t>Allow building areas to be increased</a:t>
          </a:r>
        </a:p>
      </dgm:t>
    </dgm:pt>
    <dgm:pt modelId="{D6110FFA-0C30-4D9C-947C-6E5F46AC3667}" type="parTrans" cxnId="{0F12A2B0-6105-41B9-BEAC-6A84F5AA45BC}">
      <dgm:prSet/>
      <dgm:spPr/>
      <dgm:t>
        <a:bodyPr/>
        <a:lstStyle/>
        <a:p>
          <a:endParaRPr lang="en-US"/>
        </a:p>
      </dgm:t>
    </dgm:pt>
    <dgm:pt modelId="{4B2CF716-AAB1-405D-8883-E1F63065CA13}" type="sibTrans" cxnId="{0F12A2B0-6105-41B9-BEAC-6A84F5AA45BC}">
      <dgm:prSet/>
      <dgm:spPr/>
      <dgm:t>
        <a:bodyPr/>
        <a:lstStyle/>
        <a:p>
          <a:endParaRPr lang="en-US"/>
        </a:p>
      </dgm:t>
    </dgm:pt>
    <dgm:pt modelId="{46BE3908-674C-4879-8CA3-430855FA23C5}">
      <dgm:prSet phldrT="[Text]" custT="1"/>
      <dgm:spPr/>
      <dgm:t>
        <a:bodyPr/>
        <a:lstStyle/>
        <a:p>
          <a:r>
            <a:rPr lang="en-US" sz="2000" dirty="0"/>
            <a:t>May reduce or eliminate the need for fire walls</a:t>
          </a:r>
        </a:p>
      </dgm:t>
    </dgm:pt>
    <dgm:pt modelId="{58D39ACF-A7D4-41F0-A7EC-B5300332AECC}" type="parTrans" cxnId="{86860177-E1FD-4FEA-AEB9-CA3D44A59DC8}">
      <dgm:prSet/>
      <dgm:spPr/>
      <dgm:t>
        <a:bodyPr/>
        <a:lstStyle/>
        <a:p>
          <a:endParaRPr lang="en-US"/>
        </a:p>
      </dgm:t>
    </dgm:pt>
    <dgm:pt modelId="{732FF62A-1C97-4FCA-A62A-033347B70DE1}" type="sibTrans" cxnId="{86860177-E1FD-4FEA-AEB9-CA3D44A59DC8}">
      <dgm:prSet/>
      <dgm:spPr/>
      <dgm:t>
        <a:bodyPr/>
        <a:lstStyle/>
        <a:p>
          <a:endParaRPr lang="en-US"/>
        </a:p>
      </dgm:t>
    </dgm:pt>
    <dgm:pt modelId="{278BDB02-434C-474A-B4B0-AA4DE6CFA529}" type="pres">
      <dgm:prSet presAssocID="{600E4971-1F0F-4BF6-883F-F9E3BBDF5260}" presName="linear" presStyleCnt="0">
        <dgm:presLayoutVars>
          <dgm:dir/>
          <dgm:animLvl val="lvl"/>
          <dgm:resizeHandles val="exact"/>
        </dgm:presLayoutVars>
      </dgm:prSet>
      <dgm:spPr/>
      <dgm:t>
        <a:bodyPr/>
        <a:lstStyle/>
        <a:p>
          <a:endParaRPr lang="en-US"/>
        </a:p>
      </dgm:t>
    </dgm:pt>
    <dgm:pt modelId="{7E56D2C2-5547-4D87-BEAD-40D4C6BC9C93}" type="pres">
      <dgm:prSet presAssocID="{005A0874-FF1A-4DAD-A364-B4B64C4584EC}" presName="parentLin" presStyleCnt="0"/>
      <dgm:spPr/>
    </dgm:pt>
    <dgm:pt modelId="{B917093D-7E5C-4BBC-B395-27EFE9980EE4}" type="pres">
      <dgm:prSet presAssocID="{005A0874-FF1A-4DAD-A364-B4B64C4584EC}" presName="parentLeftMargin" presStyleLbl="node1" presStyleIdx="0" presStyleCnt="2"/>
      <dgm:spPr/>
      <dgm:t>
        <a:bodyPr/>
        <a:lstStyle/>
        <a:p>
          <a:endParaRPr lang="en-US"/>
        </a:p>
      </dgm:t>
    </dgm:pt>
    <dgm:pt modelId="{BC849293-5EC7-44F3-A1CB-8EF4B8C5DAC1}" type="pres">
      <dgm:prSet presAssocID="{005A0874-FF1A-4DAD-A364-B4B64C4584EC}" presName="parentText" presStyleLbl="node1" presStyleIdx="0" presStyleCnt="2">
        <dgm:presLayoutVars>
          <dgm:chMax val="0"/>
          <dgm:bulletEnabled val="1"/>
        </dgm:presLayoutVars>
      </dgm:prSet>
      <dgm:spPr/>
      <dgm:t>
        <a:bodyPr/>
        <a:lstStyle/>
        <a:p>
          <a:endParaRPr lang="en-US"/>
        </a:p>
      </dgm:t>
    </dgm:pt>
    <dgm:pt modelId="{5C5E93F9-7F00-4C5B-9617-F322C0DE88A5}" type="pres">
      <dgm:prSet presAssocID="{005A0874-FF1A-4DAD-A364-B4B64C4584EC}" presName="negativeSpace" presStyleCnt="0"/>
      <dgm:spPr/>
    </dgm:pt>
    <dgm:pt modelId="{2681A8C8-A9E9-4CB9-969A-7BB8C2AC7445}" type="pres">
      <dgm:prSet presAssocID="{005A0874-FF1A-4DAD-A364-B4B64C4584EC}" presName="childText" presStyleLbl="conFgAcc1" presStyleIdx="0" presStyleCnt="2">
        <dgm:presLayoutVars>
          <dgm:bulletEnabled val="1"/>
        </dgm:presLayoutVars>
      </dgm:prSet>
      <dgm:spPr/>
      <dgm:t>
        <a:bodyPr/>
        <a:lstStyle/>
        <a:p>
          <a:endParaRPr lang="en-US"/>
        </a:p>
      </dgm:t>
    </dgm:pt>
    <dgm:pt modelId="{80305F18-4798-4993-9A5D-54F27A44EC0E}" type="pres">
      <dgm:prSet presAssocID="{80EAC9EB-DC17-45C8-9996-BBACDC56A893}" presName="spaceBetweenRectangles" presStyleCnt="0"/>
      <dgm:spPr/>
    </dgm:pt>
    <dgm:pt modelId="{CB4E23F1-7CCA-4BCD-8BAE-A003B20CC90E}" type="pres">
      <dgm:prSet presAssocID="{3EBA10F6-D910-4DEE-93A9-6FA09E957D35}" presName="parentLin" presStyleCnt="0"/>
      <dgm:spPr/>
    </dgm:pt>
    <dgm:pt modelId="{AC18E9CF-43A6-470E-A440-7454DD897F7C}" type="pres">
      <dgm:prSet presAssocID="{3EBA10F6-D910-4DEE-93A9-6FA09E957D35}" presName="parentLeftMargin" presStyleLbl="node1" presStyleIdx="0" presStyleCnt="2"/>
      <dgm:spPr/>
      <dgm:t>
        <a:bodyPr/>
        <a:lstStyle/>
        <a:p>
          <a:endParaRPr lang="en-US"/>
        </a:p>
      </dgm:t>
    </dgm:pt>
    <dgm:pt modelId="{4B779358-396B-44C8-984C-B313552E448B}" type="pres">
      <dgm:prSet presAssocID="{3EBA10F6-D910-4DEE-93A9-6FA09E957D35}" presName="parentText" presStyleLbl="node1" presStyleIdx="1" presStyleCnt="2" custScaleX="115406">
        <dgm:presLayoutVars>
          <dgm:chMax val="0"/>
          <dgm:bulletEnabled val="1"/>
        </dgm:presLayoutVars>
      </dgm:prSet>
      <dgm:spPr/>
      <dgm:t>
        <a:bodyPr/>
        <a:lstStyle/>
        <a:p>
          <a:endParaRPr lang="en-US"/>
        </a:p>
      </dgm:t>
    </dgm:pt>
    <dgm:pt modelId="{F4813FE4-7320-41FC-9C32-F5D48D67BBF5}" type="pres">
      <dgm:prSet presAssocID="{3EBA10F6-D910-4DEE-93A9-6FA09E957D35}" presName="negativeSpace" presStyleCnt="0"/>
      <dgm:spPr/>
    </dgm:pt>
    <dgm:pt modelId="{84B3B3DC-73CB-45DB-8788-367F97454FD2}" type="pres">
      <dgm:prSet presAssocID="{3EBA10F6-D910-4DEE-93A9-6FA09E957D35}" presName="childText" presStyleLbl="conFgAcc1" presStyleIdx="1" presStyleCnt="2">
        <dgm:presLayoutVars>
          <dgm:bulletEnabled val="1"/>
        </dgm:presLayoutVars>
      </dgm:prSet>
      <dgm:spPr/>
      <dgm:t>
        <a:bodyPr/>
        <a:lstStyle/>
        <a:p>
          <a:endParaRPr lang="en-US"/>
        </a:p>
      </dgm:t>
    </dgm:pt>
  </dgm:ptLst>
  <dgm:cxnLst>
    <dgm:cxn modelId="{405336CB-40A9-4C1F-8A04-02CB30F161DA}" srcId="{600E4971-1F0F-4BF6-883F-F9E3BBDF5260}" destId="{3EBA10F6-D910-4DEE-93A9-6FA09E957D35}" srcOrd="1" destOrd="0" parTransId="{0E1EE79F-E4FA-46EC-94E2-070F6EB0E249}" sibTransId="{BF4AA0E8-1FED-42AD-97B5-66C3015EA6E2}"/>
    <dgm:cxn modelId="{5CB0926F-9022-444F-A758-6A1D815B8C07}" type="presOf" srcId="{005A0874-FF1A-4DAD-A364-B4B64C4584EC}" destId="{BC849293-5EC7-44F3-A1CB-8EF4B8C5DAC1}" srcOrd="1" destOrd="0" presId="urn:microsoft.com/office/officeart/2005/8/layout/list1"/>
    <dgm:cxn modelId="{87584435-A6FB-4491-BAF5-05D7662479A5}" type="presOf" srcId="{005A0874-FF1A-4DAD-A364-B4B64C4584EC}" destId="{B917093D-7E5C-4BBC-B395-27EFE9980EE4}" srcOrd="0" destOrd="0" presId="urn:microsoft.com/office/officeart/2005/8/layout/list1"/>
    <dgm:cxn modelId="{1D1FE612-FF53-4EAD-A2DD-C03A3D9A45B7}" type="presOf" srcId="{3EBA10F6-D910-4DEE-93A9-6FA09E957D35}" destId="{4B779358-396B-44C8-984C-B313552E448B}" srcOrd="1" destOrd="0" presId="urn:microsoft.com/office/officeart/2005/8/layout/list1"/>
    <dgm:cxn modelId="{86860177-E1FD-4FEA-AEB9-CA3D44A59DC8}" srcId="{3EBA10F6-D910-4DEE-93A9-6FA09E957D35}" destId="{46BE3908-674C-4879-8CA3-430855FA23C5}" srcOrd="1" destOrd="0" parTransId="{58D39ACF-A7D4-41F0-A7EC-B5300332AECC}" sibTransId="{732FF62A-1C97-4FCA-A62A-033347B70DE1}"/>
    <dgm:cxn modelId="{D51A40ED-F0CA-4CF1-A34E-1A2722DC6F23}" type="presOf" srcId="{BBF667F6-5F5F-4B8C-8136-46D8D2834C9D}" destId="{2681A8C8-A9E9-4CB9-969A-7BB8C2AC7445}" srcOrd="0" destOrd="0" presId="urn:microsoft.com/office/officeart/2005/8/layout/list1"/>
    <dgm:cxn modelId="{23FE2785-95C7-4B89-B81C-3AA4899C5966}" type="presOf" srcId="{46BE3908-674C-4879-8CA3-430855FA23C5}" destId="{84B3B3DC-73CB-45DB-8788-367F97454FD2}" srcOrd="0" destOrd="1" presId="urn:microsoft.com/office/officeart/2005/8/layout/list1"/>
    <dgm:cxn modelId="{0F12A2B0-6105-41B9-BEAC-6A84F5AA45BC}" srcId="{3EBA10F6-D910-4DEE-93A9-6FA09E957D35}" destId="{7E65A236-DB05-4882-B51A-435B54DF0B03}" srcOrd="0" destOrd="0" parTransId="{D6110FFA-0C30-4D9C-947C-6E5F46AC3667}" sibTransId="{4B2CF716-AAB1-405D-8883-E1F63065CA13}"/>
    <dgm:cxn modelId="{F6D184A8-5F78-40F7-82AE-6B274CB69E48}" type="presOf" srcId="{600E4971-1F0F-4BF6-883F-F9E3BBDF5260}" destId="{278BDB02-434C-474A-B4B0-AA4DE6CFA529}" srcOrd="0" destOrd="0" presId="urn:microsoft.com/office/officeart/2005/8/layout/list1"/>
    <dgm:cxn modelId="{38D99749-2056-489A-B926-6845ECC33352}" type="presOf" srcId="{7E65A236-DB05-4882-B51A-435B54DF0B03}" destId="{84B3B3DC-73CB-45DB-8788-367F97454FD2}" srcOrd="0" destOrd="0" presId="urn:microsoft.com/office/officeart/2005/8/layout/list1"/>
    <dgm:cxn modelId="{D5F4C952-2241-4994-9CD2-92A309597386}" srcId="{600E4971-1F0F-4BF6-883F-F9E3BBDF5260}" destId="{005A0874-FF1A-4DAD-A364-B4B64C4584EC}" srcOrd="0" destOrd="0" parTransId="{B6417A58-5B30-4B63-9A84-BCACA536D55E}" sibTransId="{80EAC9EB-DC17-45C8-9996-BBACDC56A893}"/>
    <dgm:cxn modelId="{3E66E573-B9C2-403E-8834-630C94CECB6E}" srcId="{005A0874-FF1A-4DAD-A364-B4B64C4584EC}" destId="{BBF667F6-5F5F-4B8C-8136-46D8D2834C9D}" srcOrd="0" destOrd="0" parTransId="{28D179BB-9B33-4BD0-9B4C-437CDEC67087}" sibTransId="{90509891-9DC3-4C9B-8F12-60EFAB2D9D7B}"/>
    <dgm:cxn modelId="{9A365F2C-0BF3-4542-8590-7E075F31B9E2}" type="presOf" srcId="{3EBA10F6-D910-4DEE-93A9-6FA09E957D35}" destId="{AC18E9CF-43A6-470E-A440-7454DD897F7C}" srcOrd="0" destOrd="0" presId="urn:microsoft.com/office/officeart/2005/8/layout/list1"/>
    <dgm:cxn modelId="{4B42A667-1C80-4EA6-93E2-AA719E6A9FBB}" type="presParOf" srcId="{278BDB02-434C-474A-B4B0-AA4DE6CFA529}" destId="{7E56D2C2-5547-4D87-BEAD-40D4C6BC9C93}" srcOrd="0" destOrd="0" presId="urn:microsoft.com/office/officeart/2005/8/layout/list1"/>
    <dgm:cxn modelId="{AFF990CC-8F0B-45E7-8338-4CCAD4E9DDD6}" type="presParOf" srcId="{7E56D2C2-5547-4D87-BEAD-40D4C6BC9C93}" destId="{B917093D-7E5C-4BBC-B395-27EFE9980EE4}" srcOrd="0" destOrd="0" presId="urn:microsoft.com/office/officeart/2005/8/layout/list1"/>
    <dgm:cxn modelId="{27EA470B-9108-473E-9686-C8916BDBB09A}" type="presParOf" srcId="{7E56D2C2-5547-4D87-BEAD-40D4C6BC9C93}" destId="{BC849293-5EC7-44F3-A1CB-8EF4B8C5DAC1}" srcOrd="1" destOrd="0" presId="urn:microsoft.com/office/officeart/2005/8/layout/list1"/>
    <dgm:cxn modelId="{3A0E8C54-4E7D-4979-A6E9-38DD2A80CE64}" type="presParOf" srcId="{278BDB02-434C-474A-B4B0-AA4DE6CFA529}" destId="{5C5E93F9-7F00-4C5B-9617-F322C0DE88A5}" srcOrd="1" destOrd="0" presId="urn:microsoft.com/office/officeart/2005/8/layout/list1"/>
    <dgm:cxn modelId="{20D43A66-A033-4653-88D3-CBCB7764EA8C}" type="presParOf" srcId="{278BDB02-434C-474A-B4B0-AA4DE6CFA529}" destId="{2681A8C8-A9E9-4CB9-969A-7BB8C2AC7445}" srcOrd="2" destOrd="0" presId="urn:microsoft.com/office/officeart/2005/8/layout/list1"/>
    <dgm:cxn modelId="{187F6561-7021-4DF9-97CA-17B354719DF6}" type="presParOf" srcId="{278BDB02-434C-474A-B4B0-AA4DE6CFA529}" destId="{80305F18-4798-4993-9A5D-54F27A44EC0E}" srcOrd="3" destOrd="0" presId="urn:microsoft.com/office/officeart/2005/8/layout/list1"/>
    <dgm:cxn modelId="{B0849F62-4D8B-4486-925B-B9A7EAEEE6B4}" type="presParOf" srcId="{278BDB02-434C-474A-B4B0-AA4DE6CFA529}" destId="{CB4E23F1-7CCA-4BCD-8BAE-A003B20CC90E}" srcOrd="4" destOrd="0" presId="urn:microsoft.com/office/officeart/2005/8/layout/list1"/>
    <dgm:cxn modelId="{8DAD7F4C-09B0-4A5A-BB2B-05CB8FE8D55B}" type="presParOf" srcId="{CB4E23F1-7CCA-4BCD-8BAE-A003B20CC90E}" destId="{AC18E9CF-43A6-470E-A440-7454DD897F7C}" srcOrd="0" destOrd="0" presId="urn:microsoft.com/office/officeart/2005/8/layout/list1"/>
    <dgm:cxn modelId="{37CC242A-5B15-449A-B03F-4219BC9FAF04}" type="presParOf" srcId="{CB4E23F1-7CCA-4BCD-8BAE-A003B20CC90E}" destId="{4B779358-396B-44C8-984C-B313552E448B}" srcOrd="1" destOrd="0" presId="urn:microsoft.com/office/officeart/2005/8/layout/list1"/>
    <dgm:cxn modelId="{E72232E0-C0F1-49D4-A36E-7274DE838B7F}" type="presParOf" srcId="{278BDB02-434C-474A-B4B0-AA4DE6CFA529}" destId="{F4813FE4-7320-41FC-9C32-F5D48D67BBF5}" srcOrd="5" destOrd="0" presId="urn:microsoft.com/office/officeart/2005/8/layout/list1"/>
    <dgm:cxn modelId="{88E3D378-4391-40FB-AE86-625D8EA6F27B}" type="presParOf" srcId="{278BDB02-434C-474A-B4B0-AA4DE6CFA529}" destId="{84B3B3DC-73CB-45DB-8788-367F97454FD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000" b="0" u="none" dirty="0"/>
            <a:t>When fire doors are needed on either side of a wall, the swing of the doors may impede an exit path through the doors</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829B1254-4ABB-4B08-A1B9-A5C17E553180}">
      <dgm:prSet custT="1"/>
      <dgm:spPr/>
      <dgm:t>
        <a:bodyPr/>
        <a:lstStyle/>
        <a:p>
          <a:r>
            <a:rPr lang="en-US" sz="2000" b="0" u="none" dirty="0"/>
            <a:t>B</a:t>
          </a:r>
          <a:r>
            <a:rPr lang="x-none" sz="2000" b="0" u="none" dirty="0"/>
            <a:t>oth </a:t>
          </a:r>
          <a:r>
            <a:rPr lang="x-none" sz="2000" b="0" u="none" dirty="0" smtClean="0"/>
            <a:t>door</a:t>
          </a:r>
          <a:r>
            <a:rPr lang="en-US" sz="2000" b="0" u="none" dirty="0" smtClean="0"/>
            <a:t>s</a:t>
          </a:r>
          <a:r>
            <a:rPr lang="x-none" sz="2000" b="0" u="none" dirty="0" smtClean="0"/>
            <a:t> </a:t>
          </a:r>
          <a:r>
            <a:rPr lang="x-none" sz="2000" b="0" u="none" dirty="0"/>
            <a:t>required to swing in the direction of egress travel</a:t>
          </a:r>
          <a:endParaRPr lang="en-US" sz="2000" b="0" u="none" dirty="0"/>
        </a:p>
      </dgm:t>
    </dgm:pt>
    <dgm:pt modelId="{6A89CECE-5828-49C1-AB72-8EE7106A14C3}" type="parTrans" cxnId="{AF6967C7-4AF7-4282-AC74-C96CF97E590B}">
      <dgm:prSet/>
      <dgm:spPr/>
      <dgm:t>
        <a:bodyPr/>
        <a:lstStyle/>
        <a:p>
          <a:endParaRPr lang="en-US"/>
        </a:p>
      </dgm:t>
    </dgm:pt>
    <dgm:pt modelId="{EEE33114-B3A9-4DE5-B482-AEB834C42A60}" type="sibTrans" cxnId="{AF6967C7-4AF7-4282-AC74-C96CF97E590B}">
      <dgm:prSet/>
      <dgm:spPr/>
      <dgm:t>
        <a:bodyPr/>
        <a:lstStyle/>
        <a:p>
          <a:endParaRPr lang="en-US"/>
        </a:p>
      </dgm:t>
    </dgm:pt>
    <dgm:pt modelId="{49876CF0-764D-4DF8-97DA-490C96CE1DE7}">
      <dgm:prSet custT="1"/>
      <dgm:spPr>
        <a:solidFill>
          <a:schemeClr val="accent6">
            <a:lumMod val="75000"/>
          </a:schemeClr>
        </a:solidFill>
      </dgm:spPr>
      <dgm:t>
        <a:bodyPr/>
        <a:lstStyle/>
        <a:p>
          <a:r>
            <a:rPr lang="en-US" sz="2000" b="0" dirty="0"/>
            <a:t>Fire-resistive-constructed vestibule between the doors provides </a:t>
          </a:r>
          <a:r>
            <a:rPr lang="en-US" sz="2000" b="0" dirty="0" smtClean="0"/>
            <a:t>space </a:t>
          </a:r>
          <a:r>
            <a:rPr lang="en-US" sz="2000" b="0" dirty="0"/>
            <a:t>needed for the doors to swing in the same direction</a:t>
          </a:r>
        </a:p>
      </dgm:t>
    </dgm:pt>
    <dgm:pt modelId="{157C4CC9-5CCE-43D0-A8DB-C5804C5938D9}" type="parTrans" cxnId="{17B67130-A141-486E-815B-F66C6C42F5BD}">
      <dgm:prSet/>
      <dgm:spPr/>
      <dgm:t>
        <a:bodyPr/>
        <a:lstStyle/>
        <a:p>
          <a:endParaRPr lang="en-US"/>
        </a:p>
      </dgm:t>
    </dgm:pt>
    <dgm:pt modelId="{4B9CCD15-E49C-4A12-9DEB-2B7501FFFDCF}" type="sibTrans" cxnId="{17B67130-A141-486E-815B-F66C6C42F5BD}">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custScaleY="93345" custLinFactNeighborY="70112">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pt>
    <dgm:pt modelId="{E2830C26-502A-42A6-B5A7-CC8B3EDCB979}" type="pres">
      <dgm:prSet presAssocID="{829B1254-4ABB-4B08-A1B9-A5C17E553180}" presName="parentText" presStyleLbl="node1" presStyleIdx="1" presStyleCnt="3">
        <dgm:presLayoutVars>
          <dgm:chMax val="0"/>
          <dgm:bulletEnabled val="1"/>
        </dgm:presLayoutVars>
      </dgm:prSet>
      <dgm:spPr/>
      <dgm:t>
        <a:bodyPr/>
        <a:lstStyle/>
        <a:p>
          <a:endParaRPr lang="en-US"/>
        </a:p>
      </dgm:t>
    </dgm:pt>
    <dgm:pt modelId="{343D1F7B-A366-4092-A71A-A7AFCD3E1D40}" type="pres">
      <dgm:prSet presAssocID="{EEE33114-B3A9-4DE5-B482-AEB834C42A60}" presName="spacer" presStyleCnt="0"/>
      <dgm:spPr/>
    </dgm:pt>
    <dgm:pt modelId="{8CB77C5B-9B68-4C58-BF46-D1C59223EC1E}" type="pres">
      <dgm:prSet presAssocID="{49876CF0-764D-4DF8-97DA-490C96CE1DE7}" presName="parentText" presStyleLbl="node1" presStyleIdx="2" presStyleCnt="3" custLinFactNeighborY="-70111">
        <dgm:presLayoutVars>
          <dgm:chMax val="0"/>
          <dgm:bulletEnabled val="1"/>
        </dgm:presLayoutVars>
      </dgm:prSet>
      <dgm:spPr/>
      <dgm:t>
        <a:bodyPr/>
        <a:lstStyle/>
        <a:p>
          <a:endParaRPr lang="en-US"/>
        </a:p>
      </dgm:t>
    </dgm:pt>
  </dgm:ptLst>
  <dgm:cxnLst>
    <dgm:cxn modelId="{72BE3142-6D5B-404D-B2E6-33B61E697942}" type="presOf" srcId="{49876CF0-764D-4DF8-97DA-490C96CE1DE7}" destId="{8CB77C5B-9B68-4C58-BF46-D1C59223EC1E}" srcOrd="0" destOrd="0" presId="urn:microsoft.com/office/officeart/2005/8/layout/vList2"/>
    <dgm:cxn modelId="{D8F02C56-CD06-44BE-8131-A58142FDC9AA}" type="presOf" srcId="{829B1254-4ABB-4B08-A1B9-A5C17E553180}" destId="{E2830C26-502A-42A6-B5A7-CC8B3EDCB979}" srcOrd="0" destOrd="0" presId="urn:microsoft.com/office/officeart/2005/8/layout/vList2"/>
    <dgm:cxn modelId="{AF6967C7-4AF7-4282-AC74-C96CF97E590B}" srcId="{8E35EF51-A996-4021-B933-E3A03797BE3D}" destId="{829B1254-4ABB-4B08-A1B9-A5C17E553180}" srcOrd="1" destOrd="0" parTransId="{6A89CECE-5828-49C1-AB72-8EE7106A14C3}" sibTransId="{EEE33114-B3A9-4DE5-B482-AEB834C42A60}"/>
    <dgm:cxn modelId="{8090458C-8A91-40A1-B409-213925B69F6C}" srcId="{8E35EF51-A996-4021-B933-E3A03797BE3D}" destId="{00B87592-DABC-4519-AFEC-251614A955C7}" srcOrd="0" destOrd="0" parTransId="{A83C55A4-4AAB-4B6A-BEC1-AB0A4A36AF57}" sibTransId="{3C142C02-D2AD-49F3-9324-42792BCAAF30}"/>
    <dgm:cxn modelId="{6D1AE31E-11ED-4738-B563-53001178F8FE}" type="presOf" srcId="{8E35EF51-A996-4021-B933-E3A03797BE3D}" destId="{B634E3F3-79BB-4DC8-8A07-FE5AE622E674}" srcOrd="0" destOrd="0" presId="urn:microsoft.com/office/officeart/2005/8/layout/vList2"/>
    <dgm:cxn modelId="{F0015D5B-12BC-4DA3-90AD-A7582C8F8042}" type="presOf" srcId="{00B87592-DABC-4519-AFEC-251614A955C7}" destId="{E16C22F4-2943-4F38-9F28-F51E920F0D9C}" srcOrd="0" destOrd="0" presId="urn:microsoft.com/office/officeart/2005/8/layout/vList2"/>
    <dgm:cxn modelId="{17B67130-A141-486E-815B-F66C6C42F5BD}" srcId="{8E35EF51-A996-4021-B933-E3A03797BE3D}" destId="{49876CF0-764D-4DF8-97DA-490C96CE1DE7}" srcOrd="2" destOrd="0" parTransId="{157C4CC9-5CCE-43D0-A8DB-C5804C5938D9}" sibTransId="{4B9CCD15-E49C-4A12-9DEB-2B7501FFFDCF}"/>
    <dgm:cxn modelId="{704C32B3-DDC8-4AC7-846E-F919D664BA4C}" type="presParOf" srcId="{B634E3F3-79BB-4DC8-8A07-FE5AE622E674}" destId="{E16C22F4-2943-4F38-9F28-F51E920F0D9C}" srcOrd="0" destOrd="0" presId="urn:microsoft.com/office/officeart/2005/8/layout/vList2"/>
    <dgm:cxn modelId="{4B2F772F-9036-4A03-A834-F3DF8055FE75}" type="presParOf" srcId="{B634E3F3-79BB-4DC8-8A07-FE5AE622E674}" destId="{2AE02F7F-DD50-4A46-A44E-F2FA99B3E29D}" srcOrd="1" destOrd="0" presId="urn:microsoft.com/office/officeart/2005/8/layout/vList2"/>
    <dgm:cxn modelId="{80CC8C53-FDBF-4305-972D-6E0FC73B9BCB}" type="presParOf" srcId="{B634E3F3-79BB-4DC8-8A07-FE5AE622E674}" destId="{E2830C26-502A-42A6-B5A7-CC8B3EDCB979}" srcOrd="2" destOrd="0" presId="urn:microsoft.com/office/officeart/2005/8/layout/vList2"/>
    <dgm:cxn modelId="{94108C2C-6BDB-4ACF-A5C7-94CFDFE6597C}" type="presParOf" srcId="{B634E3F3-79BB-4DC8-8A07-FE5AE622E674}" destId="{343D1F7B-A366-4092-A71A-A7AFCD3E1D40}" srcOrd="3" destOrd="0" presId="urn:microsoft.com/office/officeart/2005/8/layout/vList2"/>
    <dgm:cxn modelId="{912BC73B-715C-4042-B857-86191DB23701}" type="presParOf" srcId="{B634E3F3-79BB-4DC8-8A07-FE5AE622E674}" destId="{8CB77C5B-9B68-4C58-BF46-D1C59223EC1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7E433060-9A52-4251-BBE9-6EE78B0C53D6}"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DA114D6-09FC-4354-8171-62D6E577769D}">
      <dgm:prSet phldrT="[Text]" custT="1"/>
      <dgm:spPr/>
      <dgm:t>
        <a:bodyPr/>
        <a:lstStyle/>
        <a:p>
          <a:r>
            <a:rPr lang="en-US" sz="2200" b="0" dirty="0"/>
            <a:t>Freight and passenger elevators</a:t>
          </a:r>
        </a:p>
      </dgm:t>
    </dgm:pt>
    <dgm:pt modelId="{86B7EAF3-8012-466D-97E8-1CBB64B08001}" type="parTrans" cxnId="{8C764E62-8126-4B6A-8BC4-A31A21D41870}">
      <dgm:prSet/>
      <dgm:spPr/>
      <dgm:t>
        <a:bodyPr/>
        <a:lstStyle/>
        <a:p>
          <a:endParaRPr lang="en-US"/>
        </a:p>
      </dgm:t>
    </dgm:pt>
    <dgm:pt modelId="{6DC2B916-477C-426E-BD08-3717C72F4A3D}" type="sibTrans" cxnId="{8C764E62-8126-4B6A-8BC4-A31A21D41870}">
      <dgm:prSet/>
      <dgm:spPr/>
      <dgm:t>
        <a:bodyPr/>
        <a:lstStyle/>
        <a:p>
          <a:endParaRPr lang="en-US"/>
        </a:p>
      </dgm:t>
    </dgm:pt>
    <dgm:pt modelId="{777EED96-1377-425D-856F-2EA923F1AF44}">
      <dgm:prSet custT="1"/>
      <dgm:spPr/>
      <dgm:t>
        <a:bodyPr/>
        <a:lstStyle/>
        <a:p>
          <a:r>
            <a:rPr lang="en-US" sz="2200" b="0" dirty="0"/>
            <a:t>Service counter openings</a:t>
          </a:r>
        </a:p>
      </dgm:t>
    </dgm:pt>
    <dgm:pt modelId="{9849D39A-EA3D-4417-83E2-F1BBC2CE87BB}" type="parTrans" cxnId="{95C0831F-4535-4404-B813-488638C049B4}">
      <dgm:prSet/>
      <dgm:spPr/>
      <dgm:t>
        <a:bodyPr/>
        <a:lstStyle/>
        <a:p>
          <a:endParaRPr lang="en-US"/>
        </a:p>
      </dgm:t>
    </dgm:pt>
    <dgm:pt modelId="{4F604301-341B-473A-A42B-023C51B06132}" type="sibTrans" cxnId="{95C0831F-4535-4404-B813-488638C049B4}">
      <dgm:prSet/>
      <dgm:spPr/>
      <dgm:t>
        <a:bodyPr/>
        <a:lstStyle/>
        <a:p>
          <a:endParaRPr lang="en-US"/>
        </a:p>
      </dgm:t>
    </dgm:pt>
    <dgm:pt modelId="{391145A4-E5E5-45C1-9904-C2075F52C513}">
      <dgm:prSet custT="1"/>
      <dgm:spPr/>
      <dgm:t>
        <a:bodyPr/>
        <a:lstStyle/>
        <a:p>
          <a:r>
            <a:rPr lang="en-US" sz="2200" b="0" dirty="0"/>
            <a:t>Security (bullet-resisting) doors</a:t>
          </a:r>
        </a:p>
      </dgm:t>
    </dgm:pt>
    <dgm:pt modelId="{30C35828-81DF-4AAA-AF3B-9518B11A2CEB}" type="parTrans" cxnId="{DF20159B-17CB-4C00-BCD2-CAF813E0D200}">
      <dgm:prSet/>
      <dgm:spPr/>
      <dgm:t>
        <a:bodyPr/>
        <a:lstStyle/>
        <a:p>
          <a:endParaRPr lang="en-US"/>
        </a:p>
      </dgm:t>
    </dgm:pt>
    <dgm:pt modelId="{739D2445-E7D7-442C-9391-7A34EFFC279D}" type="sibTrans" cxnId="{DF20159B-17CB-4C00-BCD2-CAF813E0D200}">
      <dgm:prSet/>
      <dgm:spPr/>
      <dgm:t>
        <a:bodyPr/>
        <a:lstStyle/>
        <a:p>
          <a:endParaRPr lang="en-US"/>
        </a:p>
      </dgm:t>
    </dgm:pt>
    <dgm:pt modelId="{88DABF74-E377-449F-9AFD-B8DD9490A37D}">
      <dgm:prSet custT="1"/>
      <dgm:spPr>
        <a:solidFill>
          <a:schemeClr val="accent6">
            <a:lumMod val="75000"/>
          </a:schemeClr>
        </a:solidFill>
      </dgm:spPr>
      <dgm:t>
        <a:bodyPr/>
        <a:lstStyle/>
        <a:p>
          <a:r>
            <a:rPr lang="en-US" sz="2200" b="0" dirty="0"/>
            <a:t>Dumbwaiters</a:t>
          </a:r>
        </a:p>
      </dgm:t>
    </dgm:pt>
    <dgm:pt modelId="{3523C2E5-F411-4507-B2CA-7E37F35F7BA2}" type="parTrans" cxnId="{5E05E868-02EC-4A6A-8ABC-9DD9ED060349}">
      <dgm:prSet/>
      <dgm:spPr/>
      <dgm:t>
        <a:bodyPr/>
        <a:lstStyle/>
        <a:p>
          <a:endParaRPr lang="en-US"/>
        </a:p>
      </dgm:t>
    </dgm:pt>
    <dgm:pt modelId="{C85F5F07-FAA8-4654-9474-3827B750D384}" type="sibTrans" cxnId="{5E05E868-02EC-4A6A-8ABC-9DD9ED060349}">
      <dgm:prSet/>
      <dgm:spPr/>
      <dgm:t>
        <a:bodyPr/>
        <a:lstStyle/>
        <a:p>
          <a:endParaRPr lang="en-US"/>
        </a:p>
      </dgm:t>
    </dgm:pt>
    <dgm:pt modelId="{3EDBCBD0-3C24-4EA5-80B5-3E67F01A0793}">
      <dgm:prSet custT="1"/>
      <dgm:spPr>
        <a:solidFill>
          <a:schemeClr val="accent6">
            <a:lumMod val="50000"/>
          </a:schemeClr>
        </a:solidFill>
      </dgm:spPr>
      <dgm:t>
        <a:bodyPr/>
        <a:lstStyle/>
        <a:p>
          <a:r>
            <a:rPr lang="en-US" sz="2200" b="0" dirty="0"/>
            <a:t>Chute openings</a:t>
          </a:r>
        </a:p>
      </dgm:t>
    </dgm:pt>
    <dgm:pt modelId="{DECBAEA1-9BBD-402E-841F-15DBBAE7C6B6}" type="parTrans" cxnId="{3F59066F-8AB6-48C1-AD96-E2DCB54B1B0A}">
      <dgm:prSet/>
      <dgm:spPr/>
      <dgm:t>
        <a:bodyPr/>
        <a:lstStyle/>
        <a:p>
          <a:endParaRPr lang="en-US"/>
        </a:p>
      </dgm:t>
    </dgm:pt>
    <dgm:pt modelId="{B29687D4-A062-4D90-933D-C464D6680C4D}" type="sibTrans" cxnId="{3F59066F-8AB6-48C1-AD96-E2DCB54B1B0A}">
      <dgm:prSet/>
      <dgm:spPr/>
      <dgm:t>
        <a:bodyPr/>
        <a:lstStyle/>
        <a:p>
          <a:endParaRPr lang="en-US"/>
        </a:p>
      </dgm:t>
    </dgm:pt>
    <dgm:pt modelId="{27DD6172-3392-48C9-A45F-746A890FE067}" type="pres">
      <dgm:prSet presAssocID="{7E433060-9A52-4251-BBE9-6EE78B0C53D6}" presName="diagram" presStyleCnt="0">
        <dgm:presLayoutVars>
          <dgm:dir/>
          <dgm:resizeHandles val="exact"/>
        </dgm:presLayoutVars>
      </dgm:prSet>
      <dgm:spPr/>
      <dgm:t>
        <a:bodyPr/>
        <a:lstStyle/>
        <a:p>
          <a:endParaRPr lang="en-US"/>
        </a:p>
      </dgm:t>
    </dgm:pt>
    <dgm:pt modelId="{EE729EBA-3E75-477E-8E61-490DA2897874}" type="pres">
      <dgm:prSet presAssocID="{0DA114D6-09FC-4354-8171-62D6E577769D}" presName="node" presStyleLbl="node1" presStyleIdx="0" presStyleCnt="5">
        <dgm:presLayoutVars>
          <dgm:bulletEnabled val="1"/>
        </dgm:presLayoutVars>
      </dgm:prSet>
      <dgm:spPr/>
      <dgm:t>
        <a:bodyPr/>
        <a:lstStyle/>
        <a:p>
          <a:endParaRPr lang="en-US"/>
        </a:p>
      </dgm:t>
    </dgm:pt>
    <dgm:pt modelId="{A22B9A6F-7A45-42C9-9601-079FD87FD6F3}" type="pres">
      <dgm:prSet presAssocID="{6DC2B916-477C-426E-BD08-3717C72F4A3D}" presName="sibTrans" presStyleCnt="0"/>
      <dgm:spPr/>
    </dgm:pt>
    <dgm:pt modelId="{985F47A3-7E75-461A-B39F-34D3BADB5AB0}" type="pres">
      <dgm:prSet presAssocID="{777EED96-1377-425D-856F-2EA923F1AF44}" presName="node" presStyleLbl="node1" presStyleIdx="1" presStyleCnt="5">
        <dgm:presLayoutVars>
          <dgm:bulletEnabled val="1"/>
        </dgm:presLayoutVars>
      </dgm:prSet>
      <dgm:spPr/>
      <dgm:t>
        <a:bodyPr/>
        <a:lstStyle/>
        <a:p>
          <a:endParaRPr lang="en-US"/>
        </a:p>
      </dgm:t>
    </dgm:pt>
    <dgm:pt modelId="{953AEC77-5B08-4695-86D3-4324C7531BDC}" type="pres">
      <dgm:prSet presAssocID="{4F604301-341B-473A-A42B-023C51B06132}" presName="sibTrans" presStyleCnt="0"/>
      <dgm:spPr/>
    </dgm:pt>
    <dgm:pt modelId="{67407FFF-5470-422A-B16F-64E87560322E}" type="pres">
      <dgm:prSet presAssocID="{391145A4-E5E5-45C1-9904-C2075F52C513}" presName="node" presStyleLbl="node1" presStyleIdx="2" presStyleCnt="5">
        <dgm:presLayoutVars>
          <dgm:bulletEnabled val="1"/>
        </dgm:presLayoutVars>
      </dgm:prSet>
      <dgm:spPr/>
      <dgm:t>
        <a:bodyPr/>
        <a:lstStyle/>
        <a:p>
          <a:endParaRPr lang="en-US"/>
        </a:p>
      </dgm:t>
    </dgm:pt>
    <dgm:pt modelId="{5392EA37-64BD-4388-80F5-A6B47DA1F21D}" type="pres">
      <dgm:prSet presAssocID="{739D2445-E7D7-442C-9391-7A34EFFC279D}" presName="sibTrans" presStyleCnt="0"/>
      <dgm:spPr/>
    </dgm:pt>
    <dgm:pt modelId="{1650C3AA-1F9C-4797-B051-2E38B8E277DA}" type="pres">
      <dgm:prSet presAssocID="{88DABF74-E377-449F-9AFD-B8DD9490A37D}" presName="node" presStyleLbl="node1" presStyleIdx="3" presStyleCnt="5">
        <dgm:presLayoutVars>
          <dgm:bulletEnabled val="1"/>
        </dgm:presLayoutVars>
      </dgm:prSet>
      <dgm:spPr/>
      <dgm:t>
        <a:bodyPr/>
        <a:lstStyle/>
        <a:p>
          <a:endParaRPr lang="en-US"/>
        </a:p>
      </dgm:t>
    </dgm:pt>
    <dgm:pt modelId="{B08ABC2D-3F63-49F3-8175-50C8D5A90402}" type="pres">
      <dgm:prSet presAssocID="{C85F5F07-FAA8-4654-9474-3827B750D384}" presName="sibTrans" presStyleCnt="0"/>
      <dgm:spPr/>
    </dgm:pt>
    <dgm:pt modelId="{62CC615F-3EBD-4993-897D-F95735A37F14}" type="pres">
      <dgm:prSet presAssocID="{3EDBCBD0-3C24-4EA5-80B5-3E67F01A0793}" presName="node" presStyleLbl="node1" presStyleIdx="4" presStyleCnt="5">
        <dgm:presLayoutVars>
          <dgm:bulletEnabled val="1"/>
        </dgm:presLayoutVars>
      </dgm:prSet>
      <dgm:spPr/>
      <dgm:t>
        <a:bodyPr/>
        <a:lstStyle/>
        <a:p>
          <a:endParaRPr lang="en-US"/>
        </a:p>
      </dgm:t>
    </dgm:pt>
  </dgm:ptLst>
  <dgm:cxnLst>
    <dgm:cxn modelId="{DF20159B-17CB-4C00-BCD2-CAF813E0D200}" srcId="{7E433060-9A52-4251-BBE9-6EE78B0C53D6}" destId="{391145A4-E5E5-45C1-9904-C2075F52C513}" srcOrd="2" destOrd="0" parTransId="{30C35828-81DF-4AAA-AF3B-9518B11A2CEB}" sibTransId="{739D2445-E7D7-442C-9391-7A34EFFC279D}"/>
    <dgm:cxn modelId="{17B46FFC-3F49-48D3-99BD-AE9DFD462AC4}" type="presOf" srcId="{0DA114D6-09FC-4354-8171-62D6E577769D}" destId="{EE729EBA-3E75-477E-8E61-490DA2897874}" srcOrd="0" destOrd="0" presId="urn:microsoft.com/office/officeart/2005/8/layout/default"/>
    <dgm:cxn modelId="{5B0FADA3-DFA2-4234-AC41-AE172879DBA8}" type="presOf" srcId="{391145A4-E5E5-45C1-9904-C2075F52C513}" destId="{67407FFF-5470-422A-B16F-64E87560322E}" srcOrd="0" destOrd="0" presId="urn:microsoft.com/office/officeart/2005/8/layout/default"/>
    <dgm:cxn modelId="{8C764E62-8126-4B6A-8BC4-A31A21D41870}" srcId="{7E433060-9A52-4251-BBE9-6EE78B0C53D6}" destId="{0DA114D6-09FC-4354-8171-62D6E577769D}" srcOrd="0" destOrd="0" parTransId="{86B7EAF3-8012-466D-97E8-1CBB64B08001}" sibTransId="{6DC2B916-477C-426E-BD08-3717C72F4A3D}"/>
    <dgm:cxn modelId="{5E05E868-02EC-4A6A-8ABC-9DD9ED060349}" srcId="{7E433060-9A52-4251-BBE9-6EE78B0C53D6}" destId="{88DABF74-E377-449F-9AFD-B8DD9490A37D}" srcOrd="3" destOrd="0" parTransId="{3523C2E5-F411-4507-B2CA-7E37F35F7BA2}" sibTransId="{C85F5F07-FAA8-4654-9474-3827B750D384}"/>
    <dgm:cxn modelId="{D412A7B7-914A-4595-BE35-94C924F5EF5F}" type="presOf" srcId="{3EDBCBD0-3C24-4EA5-80B5-3E67F01A0793}" destId="{62CC615F-3EBD-4993-897D-F95735A37F14}" srcOrd="0" destOrd="0" presId="urn:microsoft.com/office/officeart/2005/8/layout/default"/>
    <dgm:cxn modelId="{8CCA3390-F2E0-4D27-846C-F374088777E7}" type="presOf" srcId="{88DABF74-E377-449F-9AFD-B8DD9490A37D}" destId="{1650C3AA-1F9C-4797-B051-2E38B8E277DA}" srcOrd="0" destOrd="0" presId="urn:microsoft.com/office/officeart/2005/8/layout/default"/>
    <dgm:cxn modelId="{95C0831F-4535-4404-B813-488638C049B4}" srcId="{7E433060-9A52-4251-BBE9-6EE78B0C53D6}" destId="{777EED96-1377-425D-856F-2EA923F1AF44}" srcOrd="1" destOrd="0" parTransId="{9849D39A-EA3D-4417-83E2-F1BBC2CE87BB}" sibTransId="{4F604301-341B-473A-A42B-023C51B06132}"/>
    <dgm:cxn modelId="{67B9DAD3-0047-4812-A689-AD94174244DB}" type="presOf" srcId="{777EED96-1377-425D-856F-2EA923F1AF44}" destId="{985F47A3-7E75-461A-B39F-34D3BADB5AB0}" srcOrd="0" destOrd="0" presId="urn:microsoft.com/office/officeart/2005/8/layout/default"/>
    <dgm:cxn modelId="{3F59066F-8AB6-48C1-AD96-E2DCB54B1B0A}" srcId="{7E433060-9A52-4251-BBE9-6EE78B0C53D6}" destId="{3EDBCBD0-3C24-4EA5-80B5-3E67F01A0793}" srcOrd="4" destOrd="0" parTransId="{DECBAEA1-9BBD-402E-841F-15DBBAE7C6B6}" sibTransId="{B29687D4-A062-4D90-933D-C464D6680C4D}"/>
    <dgm:cxn modelId="{B74E45AB-12B9-41AE-BD76-696CCB47A018}" type="presOf" srcId="{7E433060-9A52-4251-BBE9-6EE78B0C53D6}" destId="{27DD6172-3392-48C9-A45F-746A890FE067}" srcOrd="0" destOrd="0" presId="urn:microsoft.com/office/officeart/2005/8/layout/default"/>
    <dgm:cxn modelId="{C1820C58-646D-4CFC-ABB0-2C1FEDC225C7}" type="presParOf" srcId="{27DD6172-3392-48C9-A45F-746A890FE067}" destId="{EE729EBA-3E75-477E-8E61-490DA2897874}" srcOrd="0" destOrd="0" presId="urn:microsoft.com/office/officeart/2005/8/layout/default"/>
    <dgm:cxn modelId="{C87FEB06-2A40-496C-9CAF-7DA7DEDE3679}" type="presParOf" srcId="{27DD6172-3392-48C9-A45F-746A890FE067}" destId="{A22B9A6F-7A45-42C9-9601-079FD87FD6F3}" srcOrd="1" destOrd="0" presId="urn:microsoft.com/office/officeart/2005/8/layout/default"/>
    <dgm:cxn modelId="{99421270-3DB3-4A79-A465-1473A939DBBD}" type="presParOf" srcId="{27DD6172-3392-48C9-A45F-746A890FE067}" destId="{985F47A3-7E75-461A-B39F-34D3BADB5AB0}" srcOrd="2" destOrd="0" presId="urn:microsoft.com/office/officeart/2005/8/layout/default"/>
    <dgm:cxn modelId="{58C39798-42CD-457D-AB9E-119EA9E59441}" type="presParOf" srcId="{27DD6172-3392-48C9-A45F-746A890FE067}" destId="{953AEC77-5B08-4695-86D3-4324C7531BDC}" srcOrd="3" destOrd="0" presId="urn:microsoft.com/office/officeart/2005/8/layout/default"/>
    <dgm:cxn modelId="{30583FF1-FCDA-4780-BBCE-2A1E5438E5C8}" type="presParOf" srcId="{27DD6172-3392-48C9-A45F-746A890FE067}" destId="{67407FFF-5470-422A-B16F-64E87560322E}" srcOrd="4" destOrd="0" presId="urn:microsoft.com/office/officeart/2005/8/layout/default"/>
    <dgm:cxn modelId="{6170231D-FB67-427D-81FA-E24A2B158F4A}" type="presParOf" srcId="{27DD6172-3392-48C9-A45F-746A890FE067}" destId="{5392EA37-64BD-4388-80F5-A6B47DA1F21D}" srcOrd="5" destOrd="0" presId="urn:microsoft.com/office/officeart/2005/8/layout/default"/>
    <dgm:cxn modelId="{6D0D23BB-2323-44C9-ADE7-D4461664187A}" type="presParOf" srcId="{27DD6172-3392-48C9-A45F-746A890FE067}" destId="{1650C3AA-1F9C-4797-B051-2E38B8E277DA}" srcOrd="6" destOrd="0" presId="urn:microsoft.com/office/officeart/2005/8/layout/default"/>
    <dgm:cxn modelId="{BFA62FEB-BFD7-4F0C-AAA6-A86E1D7C5EF5}" type="presParOf" srcId="{27DD6172-3392-48C9-A45F-746A890FE067}" destId="{B08ABC2D-3F63-49F3-8175-50C8D5A90402}" srcOrd="7" destOrd="0" presId="urn:microsoft.com/office/officeart/2005/8/layout/default"/>
    <dgm:cxn modelId="{59664B6C-8F6D-4825-AB46-56A304B3D33B}" type="presParOf" srcId="{27DD6172-3392-48C9-A45F-746A890FE067}" destId="{62CC615F-3EBD-4993-897D-F95735A37F1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E433060-9A52-4251-BBE9-6EE78B0C53D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DA114D6-09FC-4354-8171-62D6E577769D}">
      <dgm:prSet phldrT="[Text]"/>
      <dgm:spPr/>
      <dgm:t>
        <a:bodyPr/>
        <a:lstStyle/>
        <a:p>
          <a:r>
            <a:rPr lang="en-US" b="0" u="none" dirty="0"/>
            <a:t>Frequently used i</a:t>
          </a:r>
          <a:r>
            <a:rPr lang="x-none" b="0" u="none" dirty="0"/>
            <a:t>f a fire-rated partition is required and the designer does not wish to provide a fixed wall to create an unobstructed floor plan</a:t>
          </a:r>
          <a:endParaRPr lang="en-US" b="0" dirty="0"/>
        </a:p>
      </dgm:t>
    </dgm:pt>
    <dgm:pt modelId="{86B7EAF3-8012-466D-97E8-1CBB64B08001}" type="parTrans" cxnId="{8C764E62-8126-4B6A-8BC4-A31A21D41870}">
      <dgm:prSet/>
      <dgm:spPr/>
      <dgm:t>
        <a:bodyPr/>
        <a:lstStyle/>
        <a:p>
          <a:endParaRPr lang="en-US"/>
        </a:p>
      </dgm:t>
    </dgm:pt>
    <dgm:pt modelId="{6DC2B916-477C-426E-BD08-3717C72F4A3D}" type="sibTrans" cxnId="{8C764E62-8126-4B6A-8BC4-A31A21D41870}">
      <dgm:prSet/>
      <dgm:spPr/>
      <dgm:t>
        <a:bodyPr/>
        <a:lstStyle/>
        <a:p>
          <a:endParaRPr lang="en-US"/>
        </a:p>
      </dgm:t>
    </dgm:pt>
    <dgm:pt modelId="{A2815084-B84D-477D-A314-4ED6274679DF}">
      <dgm:prSet/>
      <dgm:spPr/>
      <dgm:t>
        <a:bodyPr/>
        <a:lstStyle/>
        <a:p>
          <a:r>
            <a:rPr lang="x-none" b="0" u="none" dirty="0"/>
            <a:t>Signal from a smoke detector or fire alarm system initiates the door’s closing</a:t>
          </a:r>
          <a:endParaRPr lang="en-US" b="0" u="none" dirty="0"/>
        </a:p>
      </dgm:t>
    </dgm:pt>
    <dgm:pt modelId="{B01D9244-E3E2-478A-BF08-5C63382B0325}" type="parTrans" cxnId="{86BB2C96-BDC6-4C8D-8139-EA3A032CB29A}">
      <dgm:prSet/>
      <dgm:spPr/>
      <dgm:t>
        <a:bodyPr/>
        <a:lstStyle/>
        <a:p>
          <a:endParaRPr lang="en-US"/>
        </a:p>
      </dgm:t>
    </dgm:pt>
    <dgm:pt modelId="{83DC1E5C-B384-4E6B-B9B7-05AF747F19C1}" type="sibTrans" cxnId="{86BB2C96-BDC6-4C8D-8139-EA3A032CB29A}">
      <dgm:prSet/>
      <dgm:spPr/>
      <dgm:t>
        <a:bodyPr/>
        <a:lstStyle/>
        <a:p>
          <a:endParaRPr lang="en-US"/>
        </a:p>
      </dgm:t>
    </dgm:pt>
    <dgm:pt modelId="{C5B2AC25-F579-4EE8-8C6D-6D28CC5010BC}">
      <dgm:prSet/>
      <dgm:spPr>
        <a:solidFill>
          <a:schemeClr val="accent6">
            <a:lumMod val="50000"/>
          </a:schemeClr>
        </a:solidFill>
      </dgm:spPr>
      <dgm:t>
        <a:bodyPr/>
        <a:lstStyle/>
        <a:p>
          <a:r>
            <a:rPr lang="x-none" b="0" u="none" dirty="0"/>
            <a:t>Battery powers the motor if the regular power supply is interrupted</a:t>
          </a:r>
          <a:endParaRPr lang="en-US" b="0" u="none" dirty="0"/>
        </a:p>
      </dgm:t>
    </dgm:pt>
    <dgm:pt modelId="{45E08266-E27B-4F96-ACA7-B3B42BEF5EDF}" type="parTrans" cxnId="{44A09F05-6143-4E51-9B34-28F9EFA8CA0F}">
      <dgm:prSet/>
      <dgm:spPr/>
      <dgm:t>
        <a:bodyPr/>
        <a:lstStyle/>
        <a:p>
          <a:endParaRPr lang="en-US"/>
        </a:p>
      </dgm:t>
    </dgm:pt>
    <dgm:pt modelId="{55ECDB2F-6D89-4D0F-8283-E18CA48AF344}" type="sibTrans" cxnId="{44A09F05-6143-4E51-9B34-28F9EFA8CA0F}">
      <dgm:prSet/>
      <dgm:spPr/>
      <dgm:t>
        <a:bodyPr/>
        <a:lstStyle/>
        <a:p>
          <a:endParaRPr lang="en-US"/>
        </a:p>
      </dgm:t>
    </dgm:pt>
    <dgm:pt modelId="{CE44E6D1-E03E-4AD5-AEDC-EE18B9751D1C}" type="pres">
      <dgm:prSet presAssocID="{7E433060-9A52-4251-BBE9-6EE78B0C53D6}" presName="linear" presStyleCnt="0">
        <dgm:presLayoutVars>
          <dgm:animLvl val="lvl"/>
          <dgm:resizeHandles val="exact"/>
        </dgm:presLayoutVars>
      </dgm:prSet>
      <dgm:spPr/>
      <dgm:t>
        <a:bodyPr/>
        <a:lstStyle/>
        <a:p>
          <a:endParaRPr lang="en-US"/>
        </a:p>
      </dgm:t>
    </dgm:pt>
    <dgm:pt modelId="{B910E3A0-0841-401D-9FE3-9A8081FB1E1A}" type="pres">
      <dgm:prSet presAssocID="{0DA114D6-09FC-4354-8171-62D6E577769D}" presName="parentText" presStyleLbl="node1" presStyleIdx="0" presStyleCnt="3">
        <dgm:presLayoutVars>
          <dgm:chMax val="0"/>
          <dgm:bulletEnabled val="1"/>
        </dgm:presLayoutVars>
      </dgm:prSet>
      <dgm:spPr/>
      <dgm:t>
        <a:bodyPr/>
        <a:lstStyle/>
        <a:p>
          <a:endParaRPr lang="en-US"/>
        </a:p>
      </dgm:t>
    </dgm:pt>
    <dgm:pt modelId="{F817B036-A152-4947-BB3F-1FF126CF3E45}" type="pres">
      <dgm:prSet presAssocID="{6DC2B916-477C-426E-BD08-3717C72F4A3D}" presName="spacer" presStyleCnt="0"/>
      <dgm:spPr/>
    </dgm:pt>
    <dgm:pt modelId="{35ECD4A1-47D4-4B47-862E-041A70856BD5}" type="pres">
      <dgm:prSet presAssocID="{A2815084-B84D-477D-A314-4ED6274679DF}" presName="parentText" presStyleLbl="node1" presStyleIdx="1" presStyleCnt="3">
        <dgm:presLayoutVars>
          <dgm:chMax val="0"/>
          <dgm:bulletEnabled val="1"/>
        </dgm:presLayoutVars>
      </dgm:prSet>
      <dgm:spPr/>
      <dgm:t>
        <a:bodyPr/>
        <a:lstStyle/>
        <a:p>
          <a:endParaRPr lang="en-US"/>
        </a:p>
      </dgm:t>
    </dgm:pt>
    <dgm:pt modelId="{F293C038-2510-49AA-AA4B-39A5CF8C872C}" type="pres">
      <dgm:prSet presAssocID="{83DC1E5C-B384-4E6B-B9B7-05AF747F19C1}" presName="spacer" presStyleCnt="0"/>
      <dgm:spPr/>
    </dgm:pt>
    <dgm:pt modelId="{03A4E3FD-C7D1-4429-9D64-45DF8F2C99E0}" type="pres">
      <dgm:prSet presAssocID="{C5B2AC25-F579-4EE8-8C6D-6D28CC5010BC}" presName="parentText" presStyleLbl="node1" presStyleIdx="2" presStyleCnt="3">
        <dgm:presLayoutVars>
          <dgm:chMax val="0"/>
          <dgm:bulletEnabled val="1"/>
        </dgm:presLayoutVars>
      </dgm:prSet>
      <dgm:spPr/>
      <dgm:t>
        <a:bodyPr/>
        <a:lstStyle/>
        <a:p>
          <a:endParaRPr lang="en-US"/>
        </a:p>
      </dgm:t>
    </dgm:pt>
  </dgm:ptLst>
  <dgm:cxnLst>
    <dgm:cxn modelId="{C59AF7ED-AA2D-42D9-9312-10A887796565}" type="presOf" srcId="{0DA114D6-09FC-4354-8171-62D6E577769D}" destId="{B910E3A0-0841-401D-9FE3-9A8081FB1E1A}" srcOrd="0" destOrd="0" presId="urn:microsoft.com/office/officeart/2005/8/layout/vList2"/>
    <dgm:cxn modelId="{8C764E62-8126-4B6A-8BC4-A31A21D41870}" srcId="{7E433060-9A52-4251-BBE9-6EE78B0C53D6}" destId="{0DA114D6-09FC-4354-8171-62D6E577769D}" srcOrd="0" destOrd="0" parTransId="{86B7EAF3-8012-466D-97E8-1CBB64B08001}" sibTransId="{6DC2B916-477C-426E-BD08-3717C72F4A3D}"/>
    <dgm:cxn modelId="{86BB2C96-BDC6-4C8D-8139-EA3A032CB29A}" srcId="{7E433060-9A52-4251-BBE9-6EE78B0C53D6}" destId="{A2815084-B84D-477D-A314-4ED6274679DF}" srcOrd="1" destOrd="0" parTransId="{B01D9244-E3E2-478A-BF08-5C63382B0325}" sibTransId="{83DC1E5C-B384-4E6B-B9B7-05AF747F19C1}"/>
    <dgm:cxn modelId="{747CB616-E9B0-49BD-BFEC-57308B0B18F1}" type="presOf" srcId="{A2815084-B84D-477D-A314-4ED6274679DF}" destId="{35ECD4A1-47D4-4B47-862E-041A70856BD5}" srcOrd="0" destOrd="0" presId="urn:microsoft.com/office/officeart/2005/8/layout/vList2"/>
    <dgm:cxn modelId="{44A09F05-6143-4E51-9B34-28F9EFA8CA0F}" srcId="{7E433060-9A52-4251-BBE9-6EE78B0C53D6}" destId="{C5B2AC25-F579-4EE8-8C6D-6D28CC5010BC}" srcOrd="2" destOrd="0" parTransId="{45E08266-E27B-4F96-ACA7-B3B42BEF5EDF}" sibTransId="{55ECDB2F-6D89-4D0F-8283-E18CA48AF344}"/>
    <dgm:cxn modelId="{3CE3897D-A706-4C57-97B4-D8AF645E1631}" type="presOf" srcId="{C5B2AC25-F579-4EE8-8C6D-6D28CC5010BC}" destId="{03A4E3FD-C7D1-4429-9D64-45DF8F2C99E0}" srcOrd="0" destOrd="0" presId="urn:microsoft.com/office/officeart/2005/8/layout/vList2"/>
    <dgm:cxn modelId="{3FB22E51-FE05-4FFE-81FC-7AF768111CAC}" type="presOf" srcId="{7E433060-9A52-4251-BBE9-6EE78B0C53D6}" destId="{CE44E6D1-E03E-4AD5-AEDC-EE18B9751D1C}" srcOrd="0" destOrd="0" presId="urn:microsoft.com/office/officeart/2005/8/layout/vList2"/>
    <dgm:cxn modelId="{CA0C25B5-E15F-459C-A553-F35A296A5A2E}" type="presParOf" srcId="{CE44E6D1-E03E-4AD5-AEDC-EE18B9751D1C}" destId="{B910E3A0-0841-401D-9FE3-9A8081FB1E1A}" srcOrd="0" destOrd="0" presId="urn:microsoft.com/office/officeart/2005/8/layout/vList2"/>
    <dgm:cxn modelId="{D6BF3DB9-BFC7-4AEF-B31E-FCDBF2C17F0E}" type="presParOf" srcId="{CE44E6D1-E03E-4AD5-AEDC-EE18B9751D1C}" destId="{F817B036-A152-4947-BB3F-1FF126CF3E45}" srcOrd="1" destOrd="0" presId="urn:microsoft.com/office/officeart/2005/8/layout/vList2"/>
    <dgm:cxn modelId="{4028DCB5-C0E1-459C-9D32-32C7296E6BE8}" type="presParOf" srcId="{CE44E6D1-E03E-4AD5-AEDC-EE18B9751D1C}" destId="{35ECD4A1-47D4-4B47-862E-041A70856BD5}" srcOrd="2" destOrd="0" presId="urn:microsoft.com/office/officeart/2005/8/layout/vList2"/>
    <dgm:cxn modelId="{97BBC105-A40A-4DA9-A235-547AEFDE9F74}" type="presParOf" srcId="{CE44E6D1-E03E-4AD5-AEDC-EE18B9751D1C}" destId="{F293C038-2510-49AA-AA4B-39A5CF8C872C}" srcOrd="3" destOrd="0" presId="urn:microsoft.com/office/officeart/2005/8/layout/vList2"/>
    <dgm:cxn modelId="{8866D4BB-3BD4-4524-985B-1BA6983D6E5E}" type="presParOf" srcId="{CE44E6D1-E03E-4AD5-AEDC-EE18B9751D1C}" destId="{03A4E3FD-C7D1-4429-9D64-45DF8F2C99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E433060-9A52-4251-BBE9-6EE78B0C53D6}" type="doc">
      <dgm:prSet loTypeId="urn:microsoft.com/office/officeart/2005/8/layout/vList2" loCatId="list" qsTypeId="urn:microsoft.com/office/officeart/2005/8/quickstyle/simple5" qsCatId="simple" csTypeId="urn:microsoft.com/office/officeart/2005/8/colors/accent2_1" csCatId="accent2" phldr="1"/>
      <dgm:spPr/>
      <dgm:t>
        <a:bodyPr/>
        <a:lstStyle/>
        <a:p>
          <a:endParaRPr lang="en-US"/>
        </a:p>
      </dgm:t>
    </dgm:pt>
    <dgm:pt modelId="{0DA114D6-09FC-4354-8171-62D6E577769D}">
      <dgm:prSet phldrT="[Text]" custT="1"/>
      <dgm:spPr/>
      <dgm:t>
        <a:bodyPr/>
        <a:lstStyle/>
        <a:p>
          <a:r>
            <a:rPr lang="x-none" sz="2000" b="0" u="none" dirty="0"/>
            <a:t>A fire door often contains glass vision panels</a:t>
          </a:r>
          <a:r>
            <a:rPr lang="en-US" sz="2000" b="0" u="none" dirty="0"/>
            <a:t> to </a:t>
          </a:r>
          <a:r>
            <a:rPr lang="x-none" sz="2000" b="0" u="none" dirty="0"/>
            <a:t>enhance safety and security</a:t>
          </a:r>
          <a:endParaRPr lang="en-US" sz="2000" b="0" dirty="0"/>
        </a:p>
      </dgm:t>
    </dgm:pt>
    <dgm:pt modelId="{86B7EAF3-8012-466D-97E8-1CBB64B08001}" type="parTrans" cxnId="{8C764E62-8126-4B6A-8BC4-A31A21D41870}">
      <dgm:prSet/>
      <dgm:spPr/>
      <dgm:t>
        <a:bodyPr/>
        <a:lstStyle/>
        <a:p>
          <a:endParaRPr lang="en-US"/>
        </a:p>
      </dgm:t>
    </dgm:pt>
    <dgm:pt modelId="{6DC2B916-477C-426E-BD08-3717C72F4A3D}" type="sibTrans" cxnId="{8C764E62-8126-4B6A-8BC4-A31A21D41870}">
      <dgm:prSet/>
      <dgm:spPr/>
      <dgm:t>
        <a:bodyPr/>
        <a:lstStyle/>
        <a:p>
          <a:endParaRPr lang="en-US"/>
        </a:p>
      </dgm:t>
    </dgm:pt>
    <dgm:pt modelId="{D99266A9-D7AC-4FD3-A14F-02E8FEE657C9}">
      <dgm:prSet custT="1"/>
      <dgm:spPr/>
      <dgm:t>
        <a:bodyPr/>
        <a:lstStyle/>
        <a:p>
          <a:r>
            <a:rPr lang="x-none" sz="2000" b="0" u="none" dirty="0"/>
            <a:t>Any glazing material</a:t>
          </a:r>
          <a:r>
            <a:rPr lang="en-US" sz="2000" b="0" u="none" dirty="0"/>
            <a:t> </a:t>
          </a:r>
          <a:r>
            <a:rPr lang="x-none" sz="2000" b="0" u="none" dirty="0"/>
            <a:t>must be fire-rated</a:t>
          </a:r>
          <a:endParaRPr lang="en-US" sz="2000" b="0" u="none" dirty="0"/>
        </a:p>
      </dgm:t>
    </dgm:pt>
    <dgm:pt modelId="{EF03AEE3-27FE-4930-A33B-B7FC5632AF28}" type="parTrans" cxnId="{5B38BEC2-0072-4B15-AF5D-4A26A43E3035}">
      <dgm:prSet/>
      <dgm:spPr/>
      <dgm:t>
        <a:bodyPr/>
        <a:lstStyle/>
        <a:p>
          <a:endParaRPr lang="en-US"/>
        </a:p>
      </dgm:t>
    </dgm:pt>
    <dgm:pt modelId="{C6B39CBF-C766-4242-B26B-3B3CC96635C2}" type="sibTrans" cxnId="{5B38BEC2-0072-4B15-AF5D-4A26A43E3035}">
      <dgm:prSet/>
      <dgm:spPr/>
      <dgm:t>
        <a:bodyPr/>
        <a:lstStyle/>
        <a:p>
          <a:endParaRPr lang="en-US"/>
        </a:p>
      </dgm:t>
    </dgm:pt>
    <dgm:pt modelId="{55D75CE2-4C38-4421-85BB-56F398C13FC8}">
      <dgm:prSet custT="1"/>
      <dgm:spPr/>
      <dgm:t>
        <a:bodyPr/>
        <a:lstStyle/>
        <a:p>
          <a:r>
            <a:rPr lang="en-US" sz="2000" b="0" u="none" dirty="0"/>
            <a:t>R</a:t>
          </a:r>
          <a:r>
            <a:rPr lang="x-none" sz="2000" b="0" u="none" dirty="0"/>
            <a:t>estrictions on the allowable area of glass</a:t>
          </a:r>
          <a:endParaRPr lang="en-US" sz="2000" b="0" u="none" dirty="0"/>
        </a:p>
      </dgm:t>
    </dgm:pt>
    <dgm:pt modelId="{682A513B-079A-4E88-8662-720649571179}" type="parTrans" cxnId="{5189D4EA-1D6D-4610-8DAE-6DD2CA5B1E25}">
      <dgm:prSet/>
      <dgm:spPr/>
      <dgm:t>
        <a:bodyPr/>
        <a:lstStyle/>
        <a:p>
          <a:endParaRPr lang="en-US"/>
        </a:p>
      </dgm:t>
    </dgm:pt>
    <dgm:pt modelId="{E78D82A6-93CC-4498-8292-805E32339F11}" type="sibTrans" cxnId="{5189D4EA-1D6D-4610-8DAE-6DD2CA5B1E25}">
      <dgm:prSet/>
      <dgm:spPr/>
      <dgm:t>
        <a:bodyPr/>
        <a:lstStyle/>
        <a:p>
          <a:endParaRPr lang="en-US"/>
        </a:p>
      </dgm:t>
    </dgm:pt>
    <dgm:pt modelId="{9343EE48-8C49-492E-9EE6-DDBB3B81A97B}">
      <dgm:prSet custT="1"/>
      <dgm:spPr/>
      <dgm:t>
        <a:bodyPr/>
        <a:lstStyle/>
        <a:p>
          <a:r>
            <a:rPr lang="en-US" sz="2000" b="0" dirty="0"/>
            <a:t>Testing laboratories list the louvers separately</a:t>
          </a:r>
        </a:p>
      </dgm:t>
    </dgm:pt>
    <dgm:pt modelId="{01E1BEEB-9565-4B3F-BE4A-EF96518F8492}" type="parTrans" cxnId="{F6488BAE-E417-4BEE-9158-C66022C397DC}">
      <dgm:prSet/>
      <dgm:spPr/>
      <dgm:t>
        <a:bodyPr/>
        <a:lstStyle/>
        <a:p>
          <a:endParaRPr lang="en-US"/>
        </a:p>
      </dgm:t>
    </dgm:pt>
    <dgm:pt modelId="{91DC6729-344C-4D99-AF1E-0E69D126FEB2}" type="sibTrans" cxnId="{F6488BAE-E417-4BEE-9158-C66022C397DC}">
      <dgm:prSet/>
      <dgm:spPr/>
      <dgm:t>
        <a:bodyPr/>
        <a:lstStyle/>
        <a:p>
          <a:endParaRPr lang="en-US"/>
        </a:p>
      </dgm:t>
    </dgm:pt>
    <dgm:pt modelId="{4BCBAF19-F31F-4D63-BB33-EC9371D8565B}">
      <dgm:prSet custT="1"/>
      <dgm:spPr/>
      <dgm:t>
        <a:bodyPr/>
        <a:lstStyle/>
        <a:p>
          <a:r>
            <a:rPr lang="x-none" sz="2000" b="0" u="none" dirty="0"/>
            <a:t>Occasionally, it is desirable to install louvers to permit ventilation</a:t>
          </a:r>
          <a:endParaRPr lang="en-US" sz="2000" b="0" u="none" dirty="0"/>
        </a:p>
      </dgm:t>
    </dgm:pt>
    <dgm:pt modelId="{6B283D61-CDF2-4256-8662-1A4AFAA720D2}" type="parTrans" cxnId="{B0E49347-8B55-416C-93F1-BD553BF7E935}">
      <dgm:prSet/>
      <dgm:spPr/>
      <dgm:t>
        <a:bodyPr/>
        <a:lstStyle/>
        <a:p>
          <a:endParaRPr lang="en-US"/>
        </a:p>
      </dgm:t>
    </dgm:pt>
    <dgm:pt modelId="{456DA3C7-F9C5-4FF2-BB87-C48FC08D4FE1}" type="sibTrans" cxnId="{B0E49347-8B55-416C-93F1-BD553BF7E935}">
      <dgm:prSet/>
      <dgm:spPr/>
      <dgm:t>
        <a:bodyPr/>
        <a:lstStyle/>
        <a:p>
          <a:endParaRPr lang="en-US"/>
        </a:p>
      </dgm:t>
    </dgm:pt>
    <dgm:pt modelId="{67FB8976-1114-4881-8F09-F4D362603DB8}">
      <dgm:prSet custT="1"/>
      <dgm:spPr/>
      <dgm:t>
        <a:bodyPr/>
        <a:lstStyle/>
        <a:p>
          <a:r>
            <a:rPr lang="en-US" sz="2000" b="0" dirty="0"/>
            <a:t>Louvers must close during a fire; usually accomplished by means of a fusible link</a:t>
          </a:r>
          <a:endParaRPr lang="en-US" sz="2000" b="0" u="none" dirty="0"/>
        </a:p>
      </dgm:t>
    </dgm:pt>
    <dgm:pt modelId="{77A6094F-151C-4541-A56B-9106F97546F0}" type="parTrans" cxnId="{F9F4E45B-EF3A-43C5-8562-75CB1E8010DB}">
      <dgm:prSet/>
      <dgm:spPr/>
      <dgm:t>
        <a:bodyPr/>
        <a:lstStyle/>
        <a:p>
          <a:endParaRPr lang="en-US"/>
        </a:p>
      </dgm:t>
    </dgm:pt>
    <dgm:pt modelId="{072F4367-C126-4501-B967-B17936774CC0}" type="sibTrans" cxnId="{F9F4E45B-EF3A-43C5-8562-75CB1E8010DB}">
      <dgm:prSet/>
      <dgm:spPr/>
      <dgm:t>
        <a:bodyPr/>
        <a:lstStyle/>
        <a:p>
          <a:endParaRPr lang="en-US"/>
        </a:p>
      </dgm:t>
    </dgm:pt>
    <dgm:pt modelId="{CE44E6D1-E03E-4AD5-AEDC-EE18B9751D1C}" type="pres">
      <dgm:prSet presAssocID="{7E433060-9A52-4251-BBE9-6EE78B0C53D6}" presName="linear" presStyleCnt="0">
        <dgm:presLayoutVars>
          <dgm:animLvl val="lvl"/>
          <dgm:resizeHandles val="exact"/>
        </dgm:presLayoutVars>
      </dgm:prSet>
      <dgm:spPr/>
      <dgm:t>
        <a:bodyPr/>
        <a:lstStyle/>
        <a:p>
          <a:endParaRPr lang="en-US"/>
        </a:p>
      </dgm:t>
    </dgm:pt>
    <dgm:pt modelId="{B910E3A0-0841-401D-9FE3-9A8081FB1E1A}" type="pres">
      <dgm:prSet presAssocID="{0DA114D6-09FC-4354-8171-62D6E577769D}" presName="parentText" presStyleLbl="node1" presStyleIdx="0" presStyleCnt="6">
        <dgm:presLayoutVars>
          <dgm:chMax val="0"/>
          <dgm:bulletEnabled val="1"/>
        </dgm:presLayoutVars>
      </dgm:prSet>
      <dgm:spPr/>
      <dgm:t>
        <a:bodyPr/>
        <a:lstStyle/>
        <a:p>
          <a:endParaRPr lang="en-US"/>
        </a:p>
      </dgm:t>
    </dgm:pt>
    <dgm:pt modelId="{F817B036-A152-4947-BB3F-1FF126CF3E45}" type="pres">
      <dgm:prSet presAssocID="{6DC2B916-477C-426E-BD08-3717C72F4A3D}" presName="spacer" presStyleCnt="0"/>
      <dgm:spPr/>
      <dgm:t>
        <a:bodyPr/>
        <a:lstStyle/>
        <a:p>
          <a:endParaRPr lang="en-US"/>
        </a:p>
      </dgm:t>
    </dgm:pt>
    <dgm:pt modelId="{F87B7E34-C824-4C03-84ED-6C6CD8645CEA}" type="pres">
      <dgm:prSet presAssocID="{D99266A9-D7AC-4FD3-A14F-02E8FEE657C9}" presName="parentText" presStyleLbl="node1" presStyleIdx="1" presStyleCnt="6">
        <dgm:presLayoutVars>
          <dgm:chMax val="0"/>
          <dgm:bulletEnabled val="1"/>
        </dgm:presLayoutVars>
      </dgm:prSet>
      <dgm:spPr/>
      <dgm:t>
        <a:bodyPr/>
        <a:lstStyle/>
        <a:p>
          <a:endParaRPr lang="en-US"/>
        </a:p>
      </dgm:t>
    </dgm:pt>
    <dgm:pt modelId="{272C1740-0673-4C8E-A069-918F00D1F3CB}" type="pres">
      <dgm:prSet presAssocID="{C6B39CBF-C766-4242-B26B-3B3CC96635C2}" presName="spacer" presStyleCnt="0"/>
      <dgm:spPr/>
      <dgm:t>
        <a:bodyPr/>
        <a:lstStyle/>
        <a:p>
          <a:endParaRPr lang="en-US"/>
        </a:p>
      </dgm:t>
    </dgm:pt>
    <dgm:pt modelId="{DF1D456B-0B72-4108-B19F-3946F15A33F7}" type="pres">
      <dgm:prSet presAssocID="{55D75CE2-4C38-4421-85BB-56F398C13FC8}" presName="parentText" presStyleLbl="node1" presStyleIdx="2" presStyleCnt="6">
        <dgm:presLayoutVars>
          <dgm:chMax val="0"/>
          <dgm:bulletEnabled val="1"/>
        </dgm:presLayoutVars>
      </dgm:prSet>
      <dgm:spPr/>
      <dgm:t>
        <a:bodyPr/>
        <a:lstStyle/>
        <a:p>
          <a:endParaRPr lang="en-US"/>
        </a:p>
      </dgm:t>
    </dgm:pt>
    <dgm:pt modelId="{1D02DE06-6DDE-4488-BB57-C0594E992CC1}" type="pres">
      <dgm:prSet presAssocID="{E78D82A6-93CC-4498-8292-805E32339F11}" presName="spacer" presStyleCnt="0"/>
      <dgm:spPr/>
      <dgm:t>
        <a:bodyPr/>
        <a:lstStyle/>
        <a:p>
          <a:endParaRPr lang="en-US"/>
        </a:p>
      </dgm:t>
    </dgm:pt>
    <dgm:pt modelId="{7C16C074-412C-4114-9D48-A0F37590BAAE}" type="pres">
      <dgm:prSet presAssocID="{4BCBAF19-F31F-4D63-BB33-EC9371D8565B}" presName="parentText" presStyleLbl="node1" presStyleIdx="3" presStyleCnt="6">
        <dgm:presLayoutVars>
          <dgm:chMax val="0"/>
          <dgm:bulletEnabled val="1"/>
        </dgm:presLayoutVars>
      </dgm:prSet>
      <dgm:spPr/>
      <dgm:t>
        <a:bodyPr/>
        <a:lstStyle/>
        <a:p>
          <a:endParaRPr lang="en-US"/>
        </a:p>
      </dgm:t>
    </dgm:pt>
    <dgm:pt modelId="{3C2B1695-9243-44F8-B655-25189B5FE7E4}" type="pres">
      <dgm:prSet presAssocID="{456DA3C7-F9C5-4FF2-BB87-C48FC08D4FE1}" presName="spacer" presStyleCnt="0"/>
      <dgm:spPr/>
      <dgm:t>
        <a:bodyPr/>
        <a:lstStyle/>
        <a:p>
          <a:endParaRPr lang="en-US"/>
        </a:p>
      </dgm:t>
    </dgm:pt>
    <dgm:pt modelId="{80684CE4-1045-44C8-8FF0-FF92FEDC2182}" type="pres">
      <dgm:prSet presAssocID="{67FB8976-1114-4881-8F09-F4D362603DB8}" presName="parentText" presStyleLbl="node1" presStyleIdx="4" presStyleCnt="6">
        <dgm:presLayoutVars>
          <dgm:chMax val="0"/>
          <dgm:bulletEnabled val="1"/>
        </dgm:presLayoutVars>
      </dgm:prSet>
      <dgm:spPr/>
      <dgm:t>
        <a:bodyPr/>
        <a:lstStyle/>
        <a:p>
          <a:endParaRPr lang="en-US"/>
        </a:p>
      </dgm:t>
    </dgm:pt>
    <dgm:pt modelId="{E5176E8A-6208-42B5-9865-58FA970B6CD7}" type="pres">
      <dgm:prSet presAssocID="{072F4367-C126-4501-B967-B17936774CC0}" presName="spacer" presStyleCnt="0"/>
      <dgm:spPr/>
      <dgm:t>
        <a:bodyPr/>
        <a:lstStyle/>
        <a:p>
          <a:endParaRPr lang="en-US"/>
        </a:p>
      </dgm:t>
    </dgm:pt>
    <dgm:pt modelId="{210D9479-CD3E-4990-9906-2C3C750C78F8}" type="pres">
      <dgm:prSet presAssocID="{9343EE48-8C49-492E-9EE6-DDBB3B81A97B}" presName="parentText" presStyleLbl="node1" presStyleIdx="5" presStyleCnt="6">
        <dgm:presLayoutVars>
          <dgm:chMax val="0"/>
          <dgm:bulletEnabled val="1"/>
        </dgm:presLayoutVars>
      </dgm:prSet>
      <dgm:spPr/>
      <dgm:t>
        <a:bodyPr/>
        <a:lstStyle/>
        <a:p>
          <a:endParaRPr lang="en-US"/>
        </a:p>
      </dgm:t>
    </dgm:pt>
  </dgm:ptLst>
  <dgm:cxnLst>
    <dgm:cxn modelId="{B2034381-E6AE-4EA6-899C-9B3784AE1880}" type="presOf" srcId="{9343EE48-8C49-492E-9EE6-DDBB3B81A97B}" destId="{210D9479-CD3E-4990-9906-2C3C750C78F8}" srcOrd="0" destOrd="0" presId="urn:microsoft.com/office/officeart/2005/8/layout/vList2"/>
    <dgm:cxn modelId="{29C22EA8-8646-483D-B2DA-B55D23CBA4DC}" type="presOf" srcId="{4BCBAF19-F31F-4D63-BB33-EC9371D8565B}" destId="{7C16C074-412C-4114-9D48-A0F37590BAAE}" srcOrd="0" destOrd="0" presId="urn:microsoft.com/office/officeart/2005/8/layout/vList2"/>
    <dgm:cxn modelId="{5189D4EA-1D6D-4610-8DAE-6DD2CA5B1E25}" srcId="{7E433060-9A52-4251-BBE9-6EE78B0C53D6}" destId="{55D75CE2-4C38-4421-85BB-56F398C13FC8}" srcOrd="2" destOrd="0" parTransId="{682A513B-079A-4E88-8662-720649571179}" sibTransId="{E78D82A6-93CC-4498-8292-805E32339F11}"/>
    <dgm:cxn modelId="{B0E49347-8B55-416C-93F1-BD553BF7E935}" srcId="{7E433060-9A52-4251-BBE9-6EE78B0C53D6}" destId="{4BCBAF19-F31F-4D63-BB33-EC9371D8565B}" srcOrd="3" destOrd="0" parTransId="{6B283D61-CDF2-4256-8662-1A4AFAA720D2}" sibTransId="{456DA3C7-F9C5-4FF2-BB87-C48FC08D4FE1}"/>
    <dgm:cxn modelId="{99AC6972-2BF3-4A61-8622-9BA2AD608D9B}" type="presOf" srcId="{67FB8976-1114-4881-8F09-F4D362603DB8}" destId="{80684CE4-1045-44C8-8FF0-FF92FEDC2182}" srcOrd="0" destOrd="0" presId="urn:microsoft.com/office/officeart/2005/8/layout/vList2"/>
    <dgm:cxn modelId="{F6488BAE-E417-4BEE-9158-C66022C397DC}" srcId="{7E433060-9A52-4251-BBE9-6EE78B0C53D6}" destId="{9343EE48-8C49-492E-9EE6-DDBB3B81A97B}" srcOrd="5" destOrd="0" parTransId="{01E1BEEB-9565-4B3F-BE4A-EF96518F8492}" sibTransId="{91DC6729-344C-4D99-AF1E-0E69D126FEB2}"/>
    <dgm:cxn modelId="{8C764E62-8126-4B6A-8BC4-A31A21D41870}" srcId="{7E433060-9A52-4251-BBE9-6EE78B0C53D6}" destId="{0DA114D6-09FC-4354-8171-62D6E577769D}" srcOrd="0" destOrd="0" parTransId="{86B7EAF3-8012-466D-97E8-1CBB64B08001}" sibTransId="{6DC2B916-477C-426E-BD08-3717C72F4A3D}"/>
    <dgm:cxn modelId="{053FE38D-DC58-498F-A4DA-0D6B2F5AA5DD}" type="presOf" srcId="{55D75CE2-4C38-4421-85BB-56F398C13FC8}" destId="{DF1D456B-0B72-4108-B19F-3946F15A33F7}" srcOrd="0" destOrd="0" presId="urn:microsoft.com/office/officeart/2005/8/layout/vList2"/>
    <dgm:cxn modelId="{EA018AC8-3226-48A1-8AE8-72C531E6823C}" type="presOf" srcId="{7E433060-9A52-4251-BBE9-6EE78B0C53D6}" destId="{CE44E6D1-E03E-4AD5-AEDC-EE18B9751D1C}" srcOrd="0" destOrd="0" presId="urn:microsoft.com/office/officeart/2005/8/layout/vList2"/>
    <dgm:cxn modelId="{BADA2C07-37D3-412E-B930-9EC1B5C5E073}" type="presOf" srcId="{D99266A9-D7AC-4FD3-A14F-02E8FEE657C9}" destId="{F87B7E34-C824-4C03-84ED-6C6CD8645CEA}" srcOrd="0" destOrd="0" presId="urn:microsoft.com/office/officeart/2005/8/layout/vList2"/>
    <dgm:cxn modelId="{F9F4E45B-EF3A-43C5-8562-75CB1E8010DB}" srcId="{7E433060-9A52-4251-BBE9-6EE78B0C53D6}" destId="{67FB8976-1114-4881-8F09-F4D362603DB8}" srcOrd="4" destOrd="0" parTransId="{77A6094F-151C-4541-A56B-9106F97546F0}" sibTransId="{072F4367-C126-4501-B967-B17936774CC0}"/>
    <dgm:cxn modelId="{2D3A48E2-476D-4629-8063-08BF9B724057}" type="presOf" srcId="{0DA114D6-09FC-4354-8171-62D6E577769D}" destId="{B910E3A0-0841-401D-9FE3-9A8081FB1E1A}" srcOrd="0" destOrd="0" presId="urn:microsoft.com/office/officeart/2005/8/layout/vList2"/>
    <dgm:cxn modelId="{5B38BEC2-0072-4B15-AF5D-4A26A43E3035}" srcId="{7E433060-9A52-4251-BBE9-6EE78B0C53D6}" destId="{D99266A9-D7AC-4FD3-A14F-02E8FEE657C9}" srcOrd="1" destOrd="0" parTransId="{EF03AEE3-27FE-4930-A33B-B7FC5632AF28}" sibTransId="{C6B39CBF-C766-4242-B26B-3B3CC96635C2}"/>
    <dgm:cxn modelId="{5EF4BD44-4215-4BC5-BAAE-3A4D8018226F}" type="presParOf" srcId="{CE44E6D1-E03E-4AD5-AEDC-EE18B9751D1C}" destId="{B910E3A0-0841-401D-9FE3-9A8081FB1E1A}" srcOrd="0" destOrd="0" presId="urn:microsoft.com/office/officeart/2005/8/layout/vList2"/>
    <dgm:cxn modelId="{7CDB045C-F818-40D6-ADF6-9E266773462C}" type="presParOf" srcId="{CE44E6D1-E03E-4AD5-AEDC-EE18B9751D1C}" destId="{F817B036-A152-4947-BB3F-1FF126CF3E45}" srcOrd="1" destOrd="0" presId="urn:microsoft.com/office/officeart/2005/8/layout/vList2"/>
    <dgm:cxn modelId="{070F4570-CA51-410B-9E76-6E9E4B4510CA}" type="presParOf" srcId="{CE44E6D1-E03E-4AD5-AEDC-EE18B9751D1C}" destId="{F87B7E34-C824-4C03-84ED-6C6CD8645CEA}" srcOrd="2" destOrd="0" presId="urn:microsoft.com/office/officeart/2005/8/layout/vList2"/>
    <dgm:cxn modelId="{58EDE466-11C1-4EE8-967C-D7783CE53F56}" type="presParOf" srcId="{CE44E6D1-E03E-4AD5-AEDC-EE18B9751D1C}" destId="{272C1740-0673-4C8E-A069-918F00D1F3CB}" srcOrd="3" destOrd="0" presId="urn:microsoft.com/office/officeart/2005/8/layout/vList2"/>
    <dgm:cxn modelId="{3E114196-DA4C-4D34-898A-163336E8885F}" type="presParOf" srcId="{CE44E6D1-E03E-4AD5-AEDC-EE18B9751D1C}" destId="{DF1D456B-0B72-4108-B19F-3946F15A33F7}" srcOrd="4" destOrd="0" presId="urn:microsoft.com/office/officeart/2005/8/layout/vList2"/>
    <dgm:cxn modelId="{9E05723E-880B-4111-8806-A1495BA2889D}" type="presParOf" srcId="{CE44E6D1-E03E-4AD5-AEDC-EE18B9751D1C}" destId="{1D02DE06-6DDE-4488-BB57-C0594E992CC1}" srcOrd="5" destOrd="0" presId="urn:microsoft.com/office/officeart/2005/8/layout/vList2"/>
    <dgm:cxn modelId="{F4007AF4-2936-40D8-9651-6525F34EBD5D}" type="presParOf" srcId="{CE44E6D1-E03E-4AD5-AEDC-EE18B9751D1C}" destId="{7C16C074-412C-4114-9D48-A0F37590BAAE}" srcOrd="6" destOrd="0" presId="urn:microsoft.com/office/officeart/2005/8/layout/vList2"/>
    <dgm:cxn modelId="{4AA291D7-135A-464C-AF44-D7366810BD9F}" type="presParOf" srcId="{CE44E6D1-E03E-4AD5-AEDC-EE18B9751D1C}" destId="{3C2B1695-9243-44F8-B655-25189B5FE7E4}" srcOrd="7" destOrd="0" presId="urn:microsoft.com/office/officeart/2005/8/layout/vList2"/>
    <dgm:cxn modelId="{B6849253-0B62-4492-A6D6-1D9B43BD3AD5}" type="presParOf" srcId="{CE44E6D1-E03E-4AD5-AEDC-EE18B9751D1C}" destId="{80684CE4-1045-44C8-8FF0-FF92FEDC2182}" srcOrd="8" destOrd="0" presId="urn:microsoft.com/office/officeart/2005/8/layout/vList2"/>
    <dgm:cxn modelId="{B551DC92-15AD-4DCE-848B-7A9881A54B94}" type="presParOf" srcId="{CE44E6D1-E03E-4AD5-AEDC-EE18B9751D1C}" destId="{E5176E8A-6208-42B5-9865-58FA970B6CD7}" srcOrd="9" destOrd="0" presId="urn:microsoft.com/office/officeart/2005/8/layout/vList2"/>
    <dgm:cxn modelId="{1274A24C-AE66-494B-A16E-8F394494BD73}" type="presParOf" srcId="{CE44E6D1-E03E-4AD5-AEDC-EE18B9751D1C}" destId="{210D9479-CD3E-4990-9906-2C3C750C78F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E433060-9A52-4251-BBE9-6EE78B0C53D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DA114D6-09FC-4354-8171-62D6E577769D}">
      <dgm:prSet phldrT="[Text]" custT="1"/>
      <dgm:spPr/>
      <dgm:t>
        <a:bodyPr/>
        <a:lstStyle/>
        <a:p>
          <a:r>
            <a:rPr lang="en-US" sz="2000" b="0" dirty="0"/>
            <a:t>Older buildings used openable windows for light and ventilation</a:t>
          </a:r>
        </a:p>
      </dgm:t>
    </dgm:pt>
    <dgm:pt modelId="{86B7EAF3-8012-466D-97E8-1CBB64B08001}" type="parTrans" cxnId="{8C764E62-8126-4B6A-8BC4-A31A21D41870}">
      <dgm:prSet/>
      <dgm:spPr/>
      <dgm:t>
        <a:bodyPr/>
        <a:lstStyle/>
        <a:p>
          <a:endParaRPr lang="en-US"/>
        </a:p>
      </dgm:t>
    </dgm:pt>
    <dgm:pt modelId="{6DC2B916-477C-426E-BD08-3717C72F4A3D}" type="sibTrans" cxnId="{8C764E62-8126-4B6A-8BC4-A31A21D41870}">
      <dgm:prSet/>
      <dgm:spPr/>
      <dgm:t>
        <a:bodyPr/>
        <a:lstStyle/>
        <a:p>
          <a:endParaRPr lang="en-US"/>
        </a:p>
      </dgm:t>
    </dgm:pt>
    <dgm:pt modelId="{68CA8651-37A3-45A4-9CE9-80B016E30251}">
      <dgm:prSet custT="1"/>
      <dgm:spPr>
        <a:solidFill>
          <a:schemeClr val="accent6">
            <a:lumMod val="50000"/>
          </a:schemeClr>
        </a:solidFill>
      </dgm:spPr>
      <dgm:t>
        <a:bodyPr/>
        <a:lstStyle/>
        <a:p>
          <a:r>
            <a:rPr lang="en-US" sz="2000" b="0" dirty="0"/>
            <a:t>Installing fixed windows enhances energy efficiency because it reduces air infiltration around windows</a:t>
          </a:r>
        </a:p>
      </dgm:t>
    </dgm:pt>
    <dgm:pt modelId="{50C586E3-ED27-470E-BEA4-BBCE56427C14}" type="parTrans" cxnId="{AE5AF106-C476-485B-8B00-BE1A5B64051A}">
      <dgm:prSet/>
      <dgm:spPr/>
      <dgm:t>
        <a:bodyPr/>
        <a:lstStyle/>
        <a:p>
          <a:endParaRPr lang="en-US"/>
        </a:p>
      </dgm:t>
    </dgm:pt>
    <dgm:pt modelId="{1691434C-B0E6-4739-AD4D-B5B5F063BA65}" type="sibTrans" cxnId="{AE5AF106-C476-485B-8B00-BE1A5B64051A}">
      <dgm:prSet/>
      <dgm:spPr/>
      <dgm:t>
        <a:bodyPr/>
        <a:lstStyle/>
        <a:p>
          <a:endParaRPr lang="en-US"/>
        </a:p>
      </dgm:t>
    </dgm:pt>
    <dgm:pt modelId="{8E9EE581-D347-4545-922A-1E374CAAEC91}">
      <dgm:prSet phldrT="[Text]" custT="1"/>
      <dgm:spPr/>
      <dgm:t>
        <a:bodyPr/>
        <a:lstStyle/>
        <a:p>
          <a:r>
            <a:rPr lang="en-US" sz="2000" b="0" dirty="0"/>
            <a:t>Modern buildings often rely on heating and air conditioning systems and artificial lighting</a:t>
          </a:r>
        </a:p>
      </dgm:t>
    </dgm:pt>
    <dgm:pt modelId="{35F9C70C-1FD6-42AB-99CC-DC2CD8D52C4C}" type="parTrans" cxnId="{56C0DA6F-D165-4D90-834D-D0712EFC4F15}">
      <dgm:prSet/>
      <dgm:spPr/>
      <dgm:t>
        <a:bodyPr/>
        <a:lstStyle/>
        <a:p>
          <a:endParaRPr lang="en-US"/>
        </a:p>
      </dgm:t>
    </dgm:pt>
    <dgm:pt modelId="{2D4956C7-B820-4232-A86F-A66E66B2FF46}" type="sibTrans" cxnId="{56C0DA6F-D165-4D90-834D-D0712EFC4F15}">
      <dgm:prSet/>
      <dgm:spPr/>
      <dgm:t>
        <a:bodyPr/>
        <a:lstStyle/>
        <a:p>
          <a:endParaRPr lang="en-US"/>
        </a:p>
      </dgm:t>
    </dgm:pt>
    <dgm:pt modelId="{CE44E6D1-E03E-4AD5-AEDC-EE18B9751D1C}" type="pres">
      <dgm:prSet presAssocID="{7E433060-9A52-4251-BBE9-6EE78B0C53D6}" presName="linear" presStyleCnt="0">
        <dgm:presLayoutVars>
          <dgm:animLvl val="lvl"/>
          <dgm:resizeHandles val="exact"/>
        </dgm:presLayoutVars>
      </dgm:prSet>
      <dgm:spPr/>
      <dgm:t>
        <a:bodyPr/>
        <a:lstStyle/>
        <a:p>
          <a:endParaRPr lang="en-US"/>
        </a:p>
      </dgm:t>
    </dgm:pt>
    <dgm:pt modelId="{B910E3A0-0841-401D-9FE3-9A8081FB1E1A}" type="pres">
      <dgm:prSet presAssocID="{0DA114D6-09FC-4354-8171-62D6E577769D}" presName="parentText" presStyleLbl="node1" presStyleIdx="0" presStyleCnt="3">
        <dgm:presLayoutVars>
          <dgm:chMax val="0"/>
          <dgm:bulletEnabled val="1"/>
        </dgm:presLayoutVars>
      </dgm:prSet>
      <dgm:spPr/>
      <dgm:t>
        <a:bodyPr/>
        <a:lstStyle/>
        <a:p>
          <a:endParaRPr lang="en-US"/>
        </a:p>
      </dgm:t>
    </dgm:pt>
    <dgm:pt modelId="{F817B036-A152-4947-BB3F-1FF126CF3E45}" type="pres">
      <dgm:prSet presAssocID="{6DC2B916-477C-426E-BD08-3717C72F4A3D}" presName="spacer" presStyleCnt="0"/>
      <dgm:spPr/>
    </dgm:pt>
    <dgm:pt modelId="{65D4F0A2-68F2-46C8-B375-E1DEE891EA94}" type="pres">
      <dgm:prSet presAssocID="{8E9EE581-D347-4545-922A-1E374CAAEC91}" presName="parentText" presStyleLbl="node1" presStyleIdx="1" presStyleCnt="3">
        <dgm:presLayoutVars>
          <dgm:chMax val="0"/>
          <dgm:bulletEnabled val="1"/>
        </dgm:presLayoutVars>
      </dgm:prSet>
      <dgm:spPr/>
      <dgm:t>
        <a:bodyPr/>
        <a:lstStyle/>
        <a:p>
          <a:endParaRPr lang="en-US"/>
        </a:p>
      </dgm:t>
    </dgm:pt>
    <dgm:pt modelId="{118EAC0A-27AA-4791-BA87-52AF2B577A6D}" type="pres">
      <dgm:prSet presAssocID="{2D4956C7-B820-4232-A86F-A66E66B2FF46}" presName="spacer" presStyleCnt="0"/>
      <dgm:spPr/>
    </dgm:pt>
    <dgm:pt modelId="{DB40A8A2-D818-4B69-8452-87F722DEE9D1}" type="pres">
      <dgm:prSet presAssocID="{68CA8651-37A3-45A4-9CE9-80B016E30251}" presName="parentText" presStyleLbl="node1" presStyleIdx="2" presStyleCnt="3">
        <dgm:presLayoutVars>
          <dgm:chMax val="0"/>
          <dgm:bulletEnabled val="1"/>
        </dgm:presLayoutVars>
      </dgm:prSet>
      <dgm:spPr/>
      <dgm:t>
        <a:bodyPr/>
        <a:lstStyle/>
        <a:p>
          <a:endParaRPr lang="en-US"/>
        </a:p>
      </dgm:t>
    </dgm:pt>
  </dgm:ptLst>
  <dgm:cxnLst>
    <dgm:cxn modelId="{56C0DA6F-D165-4D90-834D-D0712EFC4F15}" srcId="{7E433060-9A52-4251-BBE9-6EE78B0C53D6}" destId="{8E9EE581-D347-4545-922A-1E374CAAEC91}" srcOrd="1" destOrd="0" parTransId="{35F9C70C-1FD6-42AB-99CC-DC2CD8D52C4C}" sibTransId="{2D4956C7-B820-4232-A86F-A66E66B2FF46}"/>
    <dgm:cxn modelId="{8C764E62-8126-4B6A-8BC4-A31A21D41870}" srcId="{7E433060-9A52-4251-BBE9-6EE78B0C53D6}" destId="{0DA114D6-09FC-4354-8171-62D6E577769D}" srcOrd="0" destOrd="0" parTransId="{86B7EAF3-8012-466D-97E8-1CBB64B08001}" sibTransId="{6DC2B916-477C-426E-BD08-3717C72F4A3D}"/>
    <dgm:cxn modelId="{AE5AF106-C476-485B-8B00-BE1A5B64051A}" srcId="{7E433060-9A52-4251-BBE9-6EE78B0C53D6}" destId="{68CA8651-37A3-45A4-9CE9-80B016E30251}" srcOrd="2" destOrd="0" parTransId="{50C586E3-ED27-470E-BEA4-BBCE56427C14}" sibTransId="{1691434C-B0E6-4739-AD4D-B5B5F063BA65}"/>
    <dgm:cxn modelId="{E35C1C80-A795-4587-8DA8-7AC1469AEF68}" type="presOf" srcId="{0DA114D6-09FC-4354-8171-62D6E577769D}" destId="{B910E3A0-0841-401D-9FE3-9A8081FB1E1A}" srcOrd="0" destOrd="0" presId="urn:microsoft.com/office/officeart/2005/8/layout/vList2"/>
    <dgm:cxn modelId="{ED4C0134-134B-4B4C-B0A6-FA0D04095899}" type="presOf" srcId="{68CA8651-37A3-45A4-9CE9-80B016E30251}" destId="{DB40A8A2-D818-4B69-8452-87F722DEE9D1}" srcOrd="0" destOrd="0" presId="urn:microsoft.com/office/officeart/2005/8/layout/vList2"/>
    <dgm:cxn modelId="{DA2E97A6-379D-4DEF-A54F-61960237C5CC}" type="presOf" srcId="{7E433060-9A52-4251-BBE9-6EE78B0C53D6}" destId="{CE44E6D1-E03E-4AD5-AEDC-EE18B9751D1C}" srcOrd="0" destOrd="0" presId="urn:microsoft.com/office/officeart/2005/8/layout/vList2"/>
    <dgm:cxn modelId="{B1249E93-D606-486A-B2D1-79B3132E16D7}" type="presOf" srcId="{8E9EE581-D347-4545-922A-1E374CAAEC91}" destId="{65D4F0A2-68F2-46C8-B375-E1DEE891EA94}" srcOrd="0" destOrd="0" presId="urn:microsoft.com/office/officeart/2005/8/layout/vList2"/>
    <dgm:cxn modelId="{3FF69465-1B3B-43C5-9AD1-3583C56E4FD4}" type="presParOf" srcId="{CE44E6D1-E03E-4AD5-AEDC-EE18B9751D1C}" destId="{B910E3A0-0841-401D-9FE3-9A8081FB1E1A}" srcOrd="0" destOrd="0" presId="urn:microsoft.com/office/officeart/2005/8/layout/vList2"/>
    <dgm:cxn modelId="{F634DD0C-EBAD-407F-8AAF-AA3BFA4D4721}" type="presParOf" srcId="{CE44E6D1-E03E-4AD5-AEDC-EE18B9751D1C}" destId="{F817B036-A152-4947-BB3F-1FF126CF3E45}" srcOrd="1" destOrd="0" presId="urn:microsoft.com/office/officeart/2005/8/layout/vList2"/>
    <dgm:cxn modelId="{CD6B4744-8AFA-4597-AB3A-4836C4B67CA1}" type="presParOf" srcId="{CE44E6D1-E03E-4AD5-AEDC-EE18B9751D1C}" destId="{65D4F0A2-68F2-46C8-B375-E1DEE891EA94}" srcOrd="2" destOrd="0" presId="urn:microsoft.com/office/officeart/2005/8/layout/vList2"/>
    <dgm:cxn modelId="{8EF84793-0328-4803-B4E8-EA2C3C07E08A}" type="presParOf" srcId="{CE44E6D1-E03E-4AD5-AEDC-EE18B9751D1C}" destId="{118EAC0A-27AA-4791-BA87-52AF2B577A6D}" srcOrd="3" destOrd="0" presId="urn:microsoft.com/office/officeart/2005/8/layout/vList2"/>
    <dgm:cxn modelId="{F5713C6A-B306-418D-ACDE-426EAA963F55}" type="presParOf" srcId="{CE44E6D1-E03E-4AD5-AEDC-EE18B9751D1C}" destId="{DB40A8A2-D818-4B69-8452-87F722DEE9D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b="0" dirty="0"/>
            <a:t>Consists of a frame, one or more sashes, and necessary hardware</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8A330424-7EC3-4669-ADFE-0E707BD900CB}">
      <dgm:prSet phldrT="[Text]" custT="1"/>
      <dgm:spPr>
        <a:solidFill>
          <a:schemeClr val="accent6">
            <a:lumMod val="50000"/>
          </a:schemeClr>
        </a:solidFill>
      </dgm:spPr>
      <dgm:t>
        <a:bodyPr/>
        <a:lstStyle/>
        <a:p>
          <a:r>
            <a:rPr lang="en-US" sz="2000" b="0" dirty="0"/>
            <a:t>Frame includes the members that form the perimeter of a window; fixed to the surrounding wall or other supports</a:t>
          </a:r>
        </a:p>
      </dgm:t>
    </dgm:pt>
    <dgm:pt modelId="{6097FE52-7B1E-40F5-9ABA-81820818D6AA}" type="parTrans" cxnId="{9E12BE04-10E3-40CB-84D7-1766B35D17FC}">
      <dgm:prSet/>
      <dgm:spPr/>
      <dgm:t>
        <a:bodyPr/>
        <a:lstStyle/>
        <a:p>
          <a:endParaRPr lang="en-US"/>
        </a:p>
      </dgm:t>
    </dgm:pt>
    <dgm:pt modelId="{99F90AF4-BFEC-4C7F-8247-7B0D0749AD43}" type="sibTrans" cxnId="{9E12BE04-10E3-40CB-84D7-1766B35D17F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2" custScaleY="81284">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pt>
    <dgm:pt modelId="{93D5EC65-0765-405F-B480-1F65101C7D27}" type="pres">
      <dgm:prSet presAssocID="{8A330424-7EC3-4669-ADFE-0E707BD900CB}" presName="parentText" presStyleLbl="node1" presStyleIdx="1" presStyleCnt="2">
        <dgm:presLayoutVars>
          <dgm:chMax val="0"/>
          <dgm:bulletEnabled val="1"/>
        </dgm:presLayoutVars>
      </dgm:prSet>
      <dgm:spPr/>
      <dgm:t>
        <a:bodyPr/>
        <a:lstStyle/>
        <a:p>
          <a:endParaRPr lang="en-US"/>
        </a:p>
      </dgm:t>
    </dgm:pt>
  </dgm:ptLst>
  <dgm:cxnLst>
    <dgm:cxn modelId="{E326A3F2-D0E2-406D-AD33-A9CC1C83CCFF}" type="presOf" srcId="{00B87592-DABC-4519-AFEC-251614A955C7}" destId="{E16C22F4-2943-4F38-9F28-F51E920F0D9C}" srcOrd="0" destOrd="0" presId="urn:microsoft.com/office/officeart/2005/8/layout/vList2"/>
    <dgm:cxn modelId="{A6AD943D-99FC-4537-B7D3-5FDE6464FDD3}" type="presOf" srcId="{8E35EF51-A996-4021-B933-E3A03797BE3D}" destId="{B634E3F3-79BB-4DC8-8A07-FE5AE622E674}" srcOrd="0" destOrd="0" presId="urn:microsoft.com/office/officeart/2005/8/layout/vList2"/>
    <dgm:cxn modelId="{387C0BAD-97A4-4FB8-966D-80B77AFD4E59}" type="presOf" srcId="{8A330424-7EC3-4669-ADFE-0E707BD900CB}" destId="{93D5EC65-0765-405F-B480-1F65101C7D27}" srcOrd="0" destOrd="0" presId="urn:microsoft.com/office/officeart/2005/8/layout/vList2"/>
    <dgm:cxn modelId="{9E12BE04-10E3-40CB-84D7-1766B35D17FC}" srcId="{8E35EF51-A996-4021-B933-E3A03797BE3D}" destId="{8A330424-7EC3-4669-ADFE-0E707BD900CB}" srcOrd="1" destOrd="0" parTransId="{6097FE52-7B1E-40F5-9ABA-81820818D6AA}" sibTransId="{99F90AF4-BFEC-4C7F-8247-7B0D0749AD43}"/>
    <dgm:cxn modelId="{8090458C-8A91-40A1-B409-213925B69F6C}" srcId="{8E35EF51-A996-4021-B933-E3A03797BE3D}" destId="{00B87592-DABC-4519-AFEC-251614A955C7}" srcOrd="0" destOrd="0" parTransId="{A83C55A4-4AAB-4B6A-BEC1-AB0A4A36AF57}" sibTransId="{3C142C02-D2AD-49F3-9324-42792BCAAF30}"/>
    <dgm:cxn modelId="{AF29B47B-D564-4B6B-9E71-290E31AE9EBB}" type="presParOf" srcId="{B634E3F3-79BB-4DC8-8A07-FE5AE622E674}" destId="{E16C22F4-2943-4F38-9F28-F51E920F0D9C}" srcOrd="0" destOrd="0" presId="urn:microsoft.com/office/officeart/2005/8/layout/vList2"/>
    <dgm:cxn modelId="{A7C2A0F7-6463-44DB-B46A-A90813A4B9A8}" type="presParOf" srcId="{B634E3F3-79BB-4DC8-8A07-FE5AE622E674}" destId="{2AE02F7F-DD50-4A46-A44E-F2FA99B3E29D}" srcOrd="1" destOrd="0" presId="urn:microsoft.com/office/officeart/2005/8/layout/vList2"/>
    <dgm:cxn modelId="{5E4207A7-9DE6-427F-A94A-E36FBF563EC1}" type="presParOf" srcId="{B634E3F3-79BB-4DC8-8A07-FE5AE622E674}" destId="{93D5EC65-0765-405F-B480-1F65101C7D2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8E35EF51-A996-4021-B933-E3A03797BE3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800" b="0" dirty="0"/>
            <a:t>Fixed</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1754B452-EF6A-48E4-92B6-144820C26520}">
      <dgm:prSet phldrT="[Text]" custT="1"/>
      <dgm:spPr>
        <a:solidFill>
          <a:schemeClr val="accent6">
            <a:lumMod val="50000"/>
          </a:schemeClr>
        </a:solidFill>
      </dgm:spPr>
      <dgm:t>
        <a:bodyPr/>
        <a:lstStyle/>
        <a:p>
          <a:r>
            <a:rPr lang="en-US" sz="2800" b="0" dirty="0"/>
            <a:t>Movable</a:t>
          </a:r>
        </a:p>
      </dgm:t>
    </dgm:pt>
    <dgm:pt modelId="{8155E863-D1A4-4F09-8F44-2AD4A8337950}" type="parTrans" cxnId="{13CC085C-7E7C-4C93-837B-1C87254395F0}">
      <dgm:prSet/>
      <dgm:spPr/>
      <dgm:t>
        <a:bodyPr/>
        <a:lstStyle/>
        <a:p>
          <a:endParaRPr lang="en-US"/>
        </a:p>
      </dgm:t>
    </dgm:pt>
    <dgm:pt modelId="{F8BC29D4-70DE-4859-84C3-4D5CE5CFD818}" type="sibTrans" cxnId="{13CC085C-7E7C-4C93-837B-1C87254395F0}">
      <dgm:prSet/>
      <dgm:spPr/>
      <dgm:t>
        <a:bodyPr/>
        <a:lstStyle/>
        <a:p>
          <a:endParaRPr lang="en-US"/>
        </a:p>
      </dgm:t>
    </dgm:pt>
    <dgm:pt modelId="{A4800502-4815-4D04-976B-AAF1CB86215F}" type="pres">
      <dgm:prSet presAssocID="{8E35EF51-A996-4021-B933-E3A03797BE3D}" presName="diagram" presStyleCnt="0">
        <dgm:presLayoutVars>
          <dgm:dir/>
          <dgm:resizeHandles val="exact"/>
        </dgm:presLayoutVars>
      </dgm:prSet>
      <dgm:spPr/>
      <dgm:t>
        <a:bodyPr/>
        <a:lstStyle/>
        <a:p>
          <a:endParaRPr lang="en-US"/>
        </a:p>
      </dgm:t>
    </dgm:pt>
    <dgm:pt modelId="{1230CBE1-E37A-42EB-98A9-C7F9DAC5B3BB}" type="pres">
      <dgm:prSet presAssocID="{00B87592-DABC-4519-AFEC-251614A955C7}" presName="node" presStyleLbl="node1" presStyleIdx="0" presStyleCnt="2">
        <dgm:presLayoutVars>
          <dgm:bulletEnabled val="1"/>
        </dgm:presLayoutVars>
      </dgm:prSet>
      <dgm:spPr/>
      <dgm:t>
        <a:bodyPr/>
        <a:lstStyle/>
        <a:p>
          <a:endParaRPr lang="en-US"/>
        </a:p>
      </dgm:t>
    </dgm:pt>
    <dgm:pt modelId="{8654F693-C896-4B89-87AD-67EEB8EBB3EA}" type="pres">
      <dgm:prSet presAssocID="{3C142C02-D2AD-49F3-9324-42792BCAAF30}" presName="sibTrans" presStyleCnt="0"/>
      <dgm:spPr/>
    </dgm:pt>
    <dgm:pt modelId="{13B17320-3043-4105-A836-2A8B462704B6}" type="pres">
      <dgm:prSet presAssocID="{1754B452-EF6A-48E4-92B6-144820C26520}" presName="node" presStyleLbl="node1" presStyleIdx="1" presStyleCnt="2">
        <dgm:presLayoutVars>
          <dgm:bulletEnabled val="1"/>
        </dgm:presLayoutVars>
      </dgm:prSet>
      <dgm:spPr/>
      <dgm:t>
        <a:bodyPr/>
        <a:lstStyle/>
        <a:p>
          <a:endParaRPr lang="en-US"/>
        </a:p>
      </dgm:t>
    </dgm:pt>
  </dgm:ptLst>
  <dgm:cxnLst>
    <dgm:cxn modelId="{B22A248F-79F5-4C06-A666-FC722527120D}" type="presOf" srcId="{1754B452-EF6A-48E4-92B6-144820C26520}" destId="{13B17320-3043-4105-A836-2A8B462704B6}" srcOrd="0" destOrd="0" presId="urn:microsoft.com/office/officeart/2005/8/layout/default"/>
    <dgm:cxn modelId="{13CC085C-7E7C-4C93-837B-1C87254395F0}" srcId="{8E35EF51-A996-4021-B933-E3A03797BE3D}" destId="{1754B452-EF6A-48E4-92B6-144820C26520}" srcOrd="1" destOrd="0" parTransId="{8155E863-D1A4-4F09-8F44-2AD4A8337950}" sibTransId="{F8BC29D4-70DE-4859-84C3-4D5CE5CFD818}"/>
    <dgm:cxn modelId="{3AB8995E-6DC6-414A-BDC5-83A65E03BBF1}" type="presOf" srcId="{8E35EF51-A996-4021-B933-E3A03797BE3D}" destId="{A4800502-4815-4D04-976B-AAF1CB86215F}" srcOrd="0" destOrd="0" presId="urn:microsoft.com/office/officeart/2005/8/layout/default"/>
    <dgm:cxn modelId="{19BFB04E-9ED0-4EC1-8465-2C07F94ED481}" type="presOf" srcId="{00B87592-DABC-4519-AFEC-251614A955C7}" destId="{1230CBE1-E37A-42EB-98A9-C7F9DAC5B3BB}" srcOrd="0" destOrd="0" presId="urn:microsoft.com/office/officeart/2005/8/layout/default"/>
    <dgm:cxn modelId="{8090458C-8A91-40A1-B409-213925B69F6C}" srcId="{8E35EF51-A996-4021-B933-E3A03797BE3D}" destId="{00B87592-DABC-4519-AFEC-251614A955C7}" srcOrd="0" destOrd="0" parTransId="{A83C55A4-4AAB-4B6A-BEC1-AB0A4A36AF57}" sibTransId="{3C142C02-D2AD-49F3-9324-42792BCAAF30}"/>
    <dgm:cxn modelId="{6D33BD94-0FC9-4620-A9FA-9BC6772DC377}" type="presParOf" srcId="{A4800502-4815-4D04-976B-AAF1CB86215F}" destId="{1230CBE1-E37A-42EB-98A9-C7F9DAC5B3BB}" srcOrd="0" destOrd="0" presId="urn:microsoft.com/office/officeart/2005/8/layout/default"/>
    <dgm:cxn modelId="{2AE1D029-AEB5-4B8C-B03E-75BE363BF806}" type="presParOf" srcId="{A4800502-4815-4D04-976B-AAF1CB86215F}" destId="{8654F693-C896-4B89-87AD-67EEB8EBB3EA}" srcOrd="1" destOrd="0" presId="urn:microsoft.com/office/officeart/2005/8/layout/default"/>
    <dgm:cxn modelId="{8480CBC7-A4F2-4121-A808-055DC78306F9}" type="presParOf" srcId="{A4800502-4815-4D04-976B-AAF1CB86215F}" destId="{13B17320-3043-4105-A836-2A8B462704B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b="0" u="none" dirty="0"/>
            <a:t>C</a:t>
          </a:r>
          <a:r>
            <a:rPr lang="x-none" sz="2000" b="0" u="none" dirty="0"/>
            <a:t>onsists only of a frame and a glazed stationary sash</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DF09276-768F-4C56-9F8F-BA007711A52E}">
      <dgm:prSet custT="1"/>
      <dgm:spPr/>
      <dgm:t>
        <a:bodyPr/>
        <a:lstStyle/>
        <a:p>
          <a:r>
            <a:rPr lang="en-US" sz="2000" b="0" dirty="0"/>
            <a:t>Can be used alone or in combination with movable windows </a:t>
          </a:r>
        </a:p>
      </dgm:t>
    </dgm:pt>
    <dgm:pt modelId="{68943FC4-297B-4E59-931A-FFDA3D9534EE}" type="parTrans" cxnId="{0650DE88-D069-4EB1-A235-D1977F23874B}">
      <dgm:prSet/>
      <dgm:spPr/>
      <dgm:t>
        <a:bodyPr/>
        <a:lstStyle/>
        <a:p>
          <a:endParaRPr lang="en-US"/>
        </a:p>
      </dgm:t>
    </dgm:pt>
    <dgm:pt modelId="{BC21335D-0B3E-4239-B4C0-2AC65E0B8374}" type="sibTrans" cxnId="{0650DE88-D069-4EB1-A235-D1977F23874B}">
      <dgm:prSet/>
      <dgm:spPr/>
      <dgm:t>
        <a:bodyPr/>
        <a:lstStyle/>
        <a:p>
          <a:endParaRPr lang="en-US"/>
        </a:p>
      </dgm:t>
    </dgm:pt>
    <dgm:pt modelId="{9E7D13B3-770D-4667-A29A-317D8802FABF}">
      <dgm:prSet custT="1"/>
      <dgm:spPr>
        <a:solidFill>
          <a:schemeClr val="accent6">
            <a:lumMod val="50000"/>
          </a:schemeClr>
        </a:solidFill>
      </dgm:spPr>
      <dgm:t>
        <a:bodyPr/>
        <a:lstStyle/>
        <a:p>
          <a:r>
            <a:rPr lang="en-US" sz="2000" b="0" dirty="0"/>
            <a:t>Common examples include large windows found in mercantile occupancies and high-rise office buildings</a:t>
          </a:r>
        </a:p>
      </dgm:t>
    </dgm:pt>
    <dgm:pt modelId="{7DF8AFA0-5130-44E4-8087-B2BC3B30324D}" type="parTrans" cxnId="{CC1AB0C8-0503-40E6-82FE-86F0B8F2226C}">
      <dgm:prSet/>
      <dgm:spPr/>
      <dgm:t>
        <a:bodyPr/>
        <a:lstStyle/>
        <a:p>
          <a:endParaRPr lang="en-US"/>
        </a:p>
      </dgm:t>
    </dgm:pt>
    <dgm:pt modelId="{A8475721-5153-4339-B653-FB361663721B}" type="sibTrans" cxnId="{CC1AB0C8-0503-40E6-82FE-86F0B8F222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3" custScaleY="81284">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pt>
    <dgm:pt modelId="{F583DB11-3876-47E2-BB4E-F5BCF4FDD096}" type="pres">
      <dgm:prSet presAssocID="{BDF09276-768F-4C56-9F8F-BA007711A52E}" presName="parentText" presStyleLbl="node1" presStyleIdx="1" presStyleCnt="3">
        <dgm:presLayoutVars>
          <dgm:chMax val="0"/>
          <dgm:bulletEnabled val="1"/>
        </dgm:presLayoutVars>
      </dgm:prSet>
      <dgm:spPr/>
      <dgm:t>
        <a:bodyPr/>
        <a:lstStyle/>
        <a:p>
          <a:endParaRPr lang="en-US"/>
        </a:p>
      </dgm:t>
    </dgm:pt>
    <dgm:pt modelId="{58648434-0943-43AC-AF63-9850CDEB8E64}" type="pres">
      <dgm:prSet presAssocID="{BC21335D-0B3E-4239-B4C0-2AC65E0B8374}" presName="spacer" presStyleCnt="0"/>
      <dgm:spPr/>
    </dgm:pt>
    <dgm:pt modelId="{CD401D9A-7378-4FE5-9B07-0705311B2366}" type="pres">
      <dgm:prSet presAssocID="{9E7D13B3-770D-4667-A29A-317D8802FABF}" presName="parentText" presStyleLbl="node1" presStyleIdx="2" presStyleCnt="3">
        <dgm:presLayoutVars>
          <dgm:chMax val="0"/>
          <dgm:bulletEnabled val="1"/>
        </dgm:presLayoutVars>
      </dgm:prSet>
      <dgm:spPr/>
      <dgm:t>
        <a:bodyPr/>
        <a:lstStyle/>
        <a:p>
          <a:endParaRPr lang="en-US"/>
        </a:p>
      </dgm:t>
    </dgm:pt>
  </dgm:ptLst>
  <dgm:cxnLst>
    <dgm:cxn modelId="{0650DE88-D069-4EB1-A235-D1977F23874B}" srcId="{8E35EF51-A996-4021-B933-E3A03797BE3D}" destId="{BDF09276-768F-4C56-9F8F-BA007711A52E}" srcOrd="1" destOrd="0" parTransId="{68943FC4-297B-4E59-931A-FFDA3D9534EE}" sibTransId="{BC21335D-0B3E-4239-B4C0-2AC65E0B8374}"/>
    <dgm:cxn modelId="{4489D328-026E-4341-8162-CC58D999483B}" type="presOf" srcId="{8E35EF51-A996-4021-B933-E3A03797BE3D}" destId="{B634E3F3-79BB-4DC8-8A07-FE5AE622E674}" srcOrd="0" destOrd="0" presId="urn:microsoft.com/office/officeart/2005/8/layout/vList2"/>
    <dgm:cxn modelId="{9A8EC5B7-16AA-4AE9-8D86-0D343C6C9EA0}" type="presOf" srcId="{00B87592-DABC-4519-AFEC-251614A955C7}" destId="{E16C22F4-2943-4F38-9F28-F51E920F0D9C}" srcOrd="0" destOrd="0" presId="urn:microsoft.com/office/officeart/2005/8/layout/vList2"/>
    <dgm:cxn modelId="{21F479D7-D93E-4A47-B734-9CFE63BA9333}" type="presOf" srcId="{9E7D13B3-770D-4667-A29A-317D8802FABF}" destId="{CD401D9A-7378-4FE5-9B07-0705311B2366}" srcOrd="0" destOrd="0" presId="urn:microsoft.com/office/officeart/2005/8/layout/vList2"/>
    <dgm:cxn modelId="{549FA1C4-C012-4CFA-991F-38EDF957ACDD}" type="presOf" srcId="{BDF09276-768F-4C56-9F8F-BA007711A52E}" destId="{F583DB11-3876-47E2-BB4E-F5BCF4FDD096}" srcOrd="0" destOrd="0" presId="urn:microsoft.com/office/officeart/2005/8/layout/vList2"/>
    <dgm:cxn modelId="{CC1AB0C8-0503-40E6-82FE-86F0B8F2226C}" srcId="{8E35EF51-A996-4021-B933-E3A03797BE3D}" destId="{9E7D13B3-770D-4667-A29A-317D8802FABF}" srcOrd="2" destOrd="0" parTransId="{7DF8AFA0-5130-44E4-8087-B2BC3B30324D}" sibTransId="{A8475721-5153-4339-B653-FB361663721B}"/>
    <dgm:cxn modelId="{8090458C-8A91-40A1-B409-213925B69F6C}" srcId="{8E35EF51-A996-4021-B933-E3A03797BE3D}" destId="{00B87592-DABC-4519-AFEC-251614A955C7}" srcOrd="0" destOrd="0" parTransId="{A83C55A4-4AAB-4B6A-BEC1-AB0A4A36AF57}" sibTransId="{3C142C02-D2AD-49F3-9324-42792BCAAF30}"/>
    <dgm:cxn modelId="{395CFFC1-DD5E-4E83-9F50-84BB4C80F930}" type="presParOf" srcId="{B634E3F3-79BB-4DC8-8A07-FE5AE622E674}" destId="{E16C22F4-2943-4F38-9F28-F51E920F0D9C}" srcOrd="0" destOrd="0" presId="urn:microsoft.com/office/officeart/2005/8/layout/vList2"/>
    <dgm:cxn modelId="{4F26628F-2973-47C4-8319-0C3B9F554925}" type="presParOf" srcId="{B634E3F3-79BB-4DC8-8A07-FE5AE622E674}" destId="{2AE02F7F-DD50-4A46-A44E-F2FA99B3E29D}" srcOrd="1" destOrd="0" presId="urn:microsoft.com/office/officeart/2005/8/layout/vList2"/>
    <dgm:cxn modelId="{E73A374C-A592-4526-9B09-4D2B82B8096B}" type="presParOf" srcId="{B634E3F3-79BB-4DC8-8A07-FE5AE622E674}" destId="{F583DB11-3876-47E2-BB4E-F5BCF4FDD096}" srcOrd="2" destOrd="0" presId="urn:microsoft.com/office/officeart/2005/8/layout/vList2"/>
    <dgm:cxn modelId="{ADB20A5B-B2D3-45DF-A106-7F2EDED203B6}" type="presParOf" srcId="{B634E3F3-79BB-4DC8-8A07-FE5AE622E674}" destId="{58648434-0943-43AC-AF63-9850CDEB8E64}" srcOrd="3" destOrd="0" presId="urn:microsoft.com/office/officeart/2005/8/layout/vList2"/>
    <dgm:cxn modelId="{7C80345A-F7E7-4E9E-B8F8-2E2117B82A8A}" type="presParOf" srcId="{B634E3F3-79BB-4DC8-8A07-FE5AE622E674}" destId="{CD401D9A-7378-4FE5-9B07-0705311B236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two sashes that can move past each other in a vertical plane</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dgm:presLayoutVars>
          <dgm:chMax val="0"/>
          <dgm:bulletEnabled val="1"/>
        </dgm:presLayoutVars>
      </dgm:prSet>
      <dgm:spPr/>
      <dgm:t>
        <a:bodyPr/>
        <a:lstStyle/>
        <a:p>
          <a:endParaRPr lang="en-US"/>
        </a:p>
      </dgm:t>
    </dgm:pt>
  </dgm:ptLst>
  <dgm:cxnLst>
    <dgm:cxn modelId="{779988C2-6BE2-484D-AB74-926D3C4A09CE}" type="presOf" srcId="{8E35EF51-A996-4021-B933-E3A03797BE3D}" destId="{B634E3F3-79BB-4DC8-8A07-FE5AE622E674}" srcOrd="0" destOrd="0" presId="urn:microsoft.com/office/officeart/2005/8/layout/vList2"/>
    <dgm:cxn modelId="{00131546-CC2E-409A-867B-DAF4B645E0EF}" type="presOf" srcId="{00B87592-DABC-4519-AFEC-251614A955C7}" destId="{E16C22F4-2943-4F38-9F28-F51E920F0D9C}"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8704B961-0BFB-4079-AB6A-F8A5E62779F8}"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only the lower sash capable of being opened</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custLinFactNeighborY="1237">
        <dgm:presLayoutVars>
          <dgm:chMax val="0"/>
          <dgm:bulletEnabled val="1"/>
        </dgm:presLayoutVars>
      </dgm:prSet>
      <dgm:spPr/>
      <dgm:t>
        <a:bodyPr/>
        <a:lstStyle/>
        <a:p>
          <a:endParaRPr lang="en-US"/>
        </a:p>
      </dgm:t>
    </dgm:pt>
  </dgm:ptLst>
  <dgm:cxnLst>
    <dgm:cxn modelId="{8CF7AEE0-F37F-4BFA-B50B-A75480928172}" type="presOf" srcId="{00B87592-DABC-4519-AFEC-251614A955C7}" destId="{E16C22F4-2943-4F38-9F28-F51E920F0D9C}" srcOrd="0" destOrd="0" presId="urn:microsoft.com/office/officeart/2005/8/layout/vList2"/>
    <dgm:cxn modelId="{F733193D-965B-4DDA-A9CC-B4F5848A2458}"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376900B6-9C6A-4FB2-8DE7-5C23945AE06A}"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2C2028-5770-4A11-93A6-068FA55204F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6CEE7AA-5220-42B1-809B-72FA89202906}">
      <dgm:prSet phldrT="[Text]" custT="1"/>
      <dgm:spPr/>
      <dgm:t>
        <a:bodyPr/>
        <a:lstStyle/>
        <a:p>
          <a:r>
            <a:rPr lang="en-US" sz="2000" dirty="0"/>
            <a:t>May extend beyond walls and roofs</a:t>
          </a:r>
        </a:p>
      </dgm:t>
    </dgm:pt>
    <dgm:pt modelId="{132C5541-9C5E-4A0D-AAF7-F379801E51E9}" type="parTrans" cxnId="{4164DA63-3F3A-4562-B83E-DFA881A78EB0}">
      <dgm:prSet/>
      <dgm:spPr/>
      <dgm:t>
        <a:bodyPr/>
        <a:lstStyle/>
        <a:p>
          <a:endParaRPr lang="en-US"/>
        </a:p>
      </dgm:t>
    </dgm:pt>
    <dgm:pt modelId="{F9B44107-C963-43DA-899C-1D3375AF5ADE}" type="sibTrans" cxnId="{4164DA63-3F3A-4562-B83E-DFA881A78EB0}">
      <dgm:prSet/>
      <dgm:spPr/>
      <dgm:t>
        <a:bodyPr/>
        <a:lstStyle/>
        <a:p>
          <a:endParaRPr lang="en-US"/>
        </a:p>
      </dgm:t>
    </dgm:pt>
    <dgm:pt modelId="{4C43FE9B-7E08-45C2-BDCD-F9FBDC6034D8}">
      <dgm:prSet phldrT="[Text]" custT="1"/>
      <dgm:spPr>
        <a:solidFill>
          <a:schemeClr val="accent6">
            <a:lumMod val="75000"/>
          </a:schemeClr>
        </a:solidFill>
      </dgm:spPr>
      <dgm:t>
        <a:bodyPr/>
        <a:lstStyle/>
        <a:p>
          <a:r>
            <a:rPr lang="en-US" sz="2000" dirty="0"/>
            <a:t>Accomplished by continuing the fire wall through the roof in the form of a parapet</a:t>
          </a:r>
        </a:p>
      </dgm:t>
    </dgm:pt>
    <dgm:pt modelId="{EFA4D3A5-CE0B-4EB0-9213-198B097D0FA5}" type="parTrans" cxnId="{D2F19293-05E7-4A85-BED9-33E79FF5C858}">
      <dgm:prSet/>
      <dgm:spPr/>
      <dgm:t>
        <a:bodyPr/>
        <a:lstStyle/>
        <a:p>
          <a:endParaRPr lang="en-US"/>
        </a:p>
      </dgm:t>
    </dgm:pt>
    <dgm:pt modelId="{042E1CE2-9009-4201-B0C8-703E5A6B7D2D}" type="sibTrans" cxnId="{D2F19293-05E7-4A85-BED9-33E79FF5C858}">
      <dgm:prSet/>
      <dgm:spPr/>
      <dgm:t>
        <a:bodyPr/>
        <a:lstStyle/>
        <a:p>
          <a:endParaRPr lang="en-US"/>
        </a:p>
      </dgm:t>
    </dgm:pt>
    <dgm:pt modelId="{B7E5B14C-2DBC-4152-8C89-631016CE23E5}">
      <dgm:prSet phldrT="[Text]" custT="1"/>
      <dgm:spPr>
        <a:solidFill>
          <a:schemeClr val="accent6">
            <a:lumMod val="50000"/>
          </a:schemeClr>
        </a:solidFill>
      </dgm:spPr>
      <dgm:t>
        <a:bodyPr/>
        <a:lstStyle/>
        <a:p>
          <a:r>
            <a:rPr lang="en-US" sz="2000" dirty="0"/>
            <a:t>Building codes </a:t>
          </a:r>
          <a:r>
            <a:rPr lang="en-US" sz="2000" dirty="0" smtClean="0"/>
            <a:t>determine </a:t>
          </a:r>
          <a:r>
            <a:rPr lang="en-US" sz="2000" dirty="0"/>
            <a:t>parapet height</a:t>
          </a:r>
        </a:p>
      </dgm:t>
    </dgm:pt>
    <dgm:pt modelId="{86DF9BFD-BDBC-4D5D-95DC-1303916031F9}" type="parTrans" cxnId="{8FEE9F98-B21F-4CCE-9B82-9514EF2F0663}">
      <dgm:prSet/>
      <dgm:spPr/>
      <dgm:t>
        <a:bodyPr/>
        <a:lstStyle/>
        <a:p>
          <a:endParaRPr lang="en-US"/>
        </a:p>
      </dgm:t>
    </dgm:pt>
    <dgm:pt modelId="{19FE0D67-2DD3-4B47-B0AC-9C24FF4A4695}" type="sibTrans" cxnId="{8FEE9F98-B21F-4CCE-9B82-9514EF2F0663}">
      <dgm:prSet/>
      <dgm:spPr/>
      <dgm:t>
        <a:bodyPr/>
        <a:lstStyle/>
        <a:p>
          <a:endParaRPr lang="en-US"/>
        </a:p>
      </dgm:t>
    </dgm:pt>
    <dgm:pt modelId="{0BA7E742-6D74-4B28-9E68-32383C1AE464}">
      <dgm:prSet phldrT="[Text]" custT="1"/>
      <dgm:spPr/>
      <dgm:t>
        <a:bodyPr/>
        <a:lstStyle/>
        <a:p>
          <a:r>
            <a:rPr lang="en-US" sz="2000" dirty="0"/>
            <a:t>Prevents </a:t>
          </a:r>
          <a:r>
            <a:rPr lang="en-US" sz="2000" dirty="0" smtClean="0"/>
            <a:t>radiant </a:t>
          </a:r>
          <a:r>
            <a:rPr lang="en-US" sz="2000" dirty="0"/>
            <a:t>heat of flames from igniting adjacent surfaces</a:t>
          </a:r>
        </a:p>
      </dgm:t>
    </dgm:pt>
    <dgm:pt modelId="{132EE5D3-B8BA-4129-8A3F-90C00722FB65}" type="parTrans" cxnId="{B6329996-B7BD-4865-9A79-21884904C375}">
      <dgm:prSet/>
      <dgm:spPr/>
      <dgm:t>
        <a:bodyPr/>
        <a:lstStyle/>
        <a:p>
          <a:endParaRPr lang="en-US"/>
        </a:p>
      </dgm:t>
    </dgm:pt>
    <dgm:pt modelId="{8DD54463-9728-4819-B026-846877001E8C}" type="sibTrans" cxnId="{B6329996-B7BD-4865-9A79-21884904C375}">
      <dgm:prSet/>
      <dgm:spPr/>
      <dgm:t>
        <a:bodyPr/>
        <a:lstStyle/>
        <a:p>
          <a:endParaRPr lang="en-US"/>
        </a:p>
      </dgm:t>
    </dgm:pt>
    <dgm:pt modelId="{37104DB9-FFA4-4917-BB50-DF20D8092A76}" type="pres">
      <dgm:prSet presAssocID="{0C2C2028-5770-4A11-93A6-068FA55204FB}" presName="linear" presStyleCnt="0">
        <dgm:presLayoutVars>
          <dgm:animLvl val="lvl"/>
          <dgm:resizeHandles val="exact"/>
        </dgm:presLayoutVars>
      </dgm:prSet>
      <dgm:spPr/>
      <dgm:t>
        <a:bodyPr/>
        <a:lstStyle/>
        <a:p>
          <a:endParaRPr lang="en-US"/>
        </a:p>
      </dgm:t>
    </dgm:pt>
    <dgm:pt modelId="{F56A9F34-AABF-4A8E-A7E4-5B5AF92C9EDC}" type="pres">
      <dgm:prSet presAssocID="{A6CEE7AA-5220-42B1-809B-72FA89202906}" presName="parentText" presStyleLbl="node1" presStyleIdx="0" presStyleCnt="4">
        <dgm:presLayoutVars>
          <dgm:chMax val="0"/>
          <dgm:bulletEnabled val="1"/>
        </dgm:presLayoutVars>
      </dgm:prSet>
      <dgm:spPr/>
      <dgm:t>
        <a:bodyPr/>
        <a:lstStyle/>
        <a:p>
          <a:endParaRPr lang="en-US"/>
        </a:p>
      </dgm:t>
    </dgm:pt>
    <dgm:pt modelId="{071D00FA-3927-4E45-82EF-9EAA0C20B0A3}" type="pres">
      <dgm:prSet presAssocID="{F9B44107-C963-43DA-899C-1D3375AF5ADE}" presName="spacer" presStyleCnt="0"/>
      <dgm:spPr/>
    </dgm:pt>
    <dgm:pt modelId="{6129B85A-4F7F-4826-849A-783D5B9D575B}" type="pres">
      <dgm:prSet presAssocID="{0BA7E742-6D74-4B28-9E68-32383C1AE464}" presName="parentText" presStyleLbl="node1" presStyleIdx="1" presStyleCnt="4">
        <dgm:presLayoutVars>
          <dgm:chMax val="0"/>
          <dgm:bulletEnabled val="1"/>
        </dgm:presLayoutVars>
      </dgm:prSet>
      <dgm:spPr/>
      <dgm:t>
        <a:bodyPr/>
        <a:lstStyle/>
        <a:p>
          <a:endParaRPr lang="en-US"/>
        </a:p>
      </dgm:t>
    </dgm:pt>
    <dgm:pt modelId="{5B01268E-AEDD-409C-80B9-CF2A17FCE016}" type="pres">
      <dgm:prSet presAssocID="{8DD54463-9728-4819-B026-846877001E8C}" presName="spacer" presStyleCnt="0"/>
      <dgm:spPr/>
    </dgm:pt>
    <dgm:pt modelId="{1B3A4D5E-0AD7-4947-89BF-0120EEAF4151}" type="pres">
      <dgm:prSet presAssocID="{4C43FE9B-7E08-45C2-BDCD-F9FBDC6034D8}" presName="parentText" presStyleLbl="node1" presStyleIdx="2" presStyleCnt="4">
        <dgm:presLayoutVars>
          <dgm:chMax val="0"/>
          <dgm:bulletEnabled val="1"/>
        </dgm:presLayoutVars>
      </dgm:prSet>
      <dgm:spPr/>
      <dgm:t>
        <a:bodyPr/>
        <a:lstStyle/>
        <a:p>
          <a:endParaRPr lang="en-US"/>
        </a:p>
      </dgm:t>
    </dgm:pt>
    <dgm:pt modelId="{E45C4D4F-79DA-42A7-9CD6-8E6D815F1EDF}" type="pres">
      <dgm:prSet presAssocID="{042E1CE2-9009-4201-B0C8-703E5A6B7D2D}" presName="spacer" presStyleCnt="0"/>
      <dgm:spPr/>
    </dgm:pt>
    <dgm:pt modelId="{AD66180A-7D87-412C-AF52-FA35402CAA6F}" type="pres">
      <dgm:prSet presAssocID="{B7E5B14C-2DBC-4152-8C89-631016CE23E5}" presName="parentText" presStyleLbl="node1" presStyleIdx="3" presStyleCnt="4">
        <dgm:presLayoutVars>
          <dgm:chMax val="0"/>
          <dgm:bulletEnabled val="1"/>
        </dgm:presLayoutVars>
      </dgm:prSet>
      <dgm:spPr/>
      <dgm:t>
        <a:bodyPr/>
        <a:lstStyle/>
        <a:p>
          <a:endParaRPr lang="en-US"/>
        </a:p>
      </dgm:t>
    </dgm:pt>
  </dgm:ptLst>
  <dgm:cxnLst>
    <dgm:cxn modelId="{54F05BCB-76F5-467A-A967-BAB0D93FF3D8}" type="presOf" srcId="{4C43FE9B-7E08-45C2-BDCD-F9FBDC6034D8}" destId="{1B3A4D5E-0AD7-4947-89BF-0120EEAF4151}" srcOrd="0" destOrd="0" presId="urn:microsoft.com/office/officeart/2005/8/layout/vList2"/>
    <dgm:cxn modelId="{3951980A-D7F5-4732-BB31-78F23B9E5EC7}" type="presOf" srcId="{0BA7E742-6D74-4B28-9E68-32383C1AE464}" destId="{6129B85A-4F7F-4826-849A-783D5B9D575B}" srcOrd="0" destOrd="0" presId="urn:microsoft.com/office/officeart/2005/8/layout/vList2"/>
    <dgm:cxn modelId="{B6329996-B7BD-4865-9A79-21884904C375}" srcId="{0C2C2028-5770-4A11-93A6-068FA55204FB}" destId="{0BA7E742-6D74-4B28-9E68-32383C1AE464}" srcOrd="1" destOrd="0" parTransId="{132EE5D3-B8BA-4129-8A3F-90C00722FB65}" sibTransId="{8DD54463-9728-4819-B026-846877001E8C}"/>
    <dgm:cxn modelId="{D2F19293-05E7-4A85-BED9-33E79FF5C858}" srcId="{0C2C2028-5770-4A11-93A6-068FA55204FB}" destId="{4C43FE9B-7E08-45C2-BDCD-F9FBDC6034D8}" srcOrd="2" destOrd="0" parTransId="{EFA4D3A5-CE0B-4EB0-9213-198B097D0FA5}" sibTransId="{042E1CE2-9009-4201-B0C8-703E5A6B7D2D}"/>
    <dgm:cxn modelId="{5ED67067-AC59-43DB-8098-BB23963AF9BA}" type="presOf" srcId="{A6CEE7AA-5220-42B1-809B-72FA89202906}" destId="{F56A9F34-AABF-4A8E-A7E4-5B5AF92C9EDC}" srcOrd="0" destOrd="0" presId="urn:microsoft.com/office/officeart/2005/8/layout/vList2"/>
    <dgm:cxn modelId="{CC3A688C-5ADF-4B9B-81F5-20540CC93727}" type="presOf" srcId="{0C2C2028-5770-4A11-93A6-068FA55204FB}" destId="{37104DB9-FFA4-4917-BB50-DF20D8092A76}" srcOrd="0" destOrd="0" presId="urn:microsoft.com/office/officeart/2005/8/layout/vList2"/>
    <dgm:cxn modelId="{8FEE9F98-B21F-4CCE-9B82-9514EF2F0663}" srcId="{0C2C2028-5770-4A11-93A6-068FA55204FB}" destId="{B7E5B14C-2DBC-4152-8C89-631016CE23E5}" srcOrd="3" destOrd="0" parTransId="{86DF9BFD-BDBC-4D5D-95DC-1303916031F9}" sibTransId="{19FE0D67-2DD3-4B47-B0AC-9C24FF4A4695}"/>
    <dgm:cxn modelId="{AA75B159-EE93-454E-9B21-AAEECC3FFFE8}" type="presOf" srcId="{B7E5B14C-2DBC-4152-8C89-631016CE23E5}" destId="{AD66180A-7D87-412C-AF52-FA35402CAA6F}" srcOrd="0" destOrd="0" presId="urn:microsoft.com/office/officeart/2005/8/layout/vList2"/>
    <dgm:cxn modelId="{4164DA63-3F3A-4562-B83E-DFA881A78EB0}" srcId="{0C2C2028-5770-4A11-93A6-068FA55204FB}" destId="{A6CEE7AA-5220-42B1-809B-72FA89202906}" srcOrd="0" destOrd="0" parTransId="{132C5541-9C5E-4A0D-AAF7-F379801E51E9}" sibTransId="{F9B44107-C963-43DA-899C-1D3375AF5ADE}"/>
    <dgm:cxn modelId="{619F8B20-E803-43A7-8189-461790412F0F}" type="presParOf" srcId="{37104DB9-FFA4-4917-BB50-DF20D8092A76}" destId="{F56A9F34-AABF-4A8E-A7E4-5B5AF92C9EDC}" srcOrd="0" destOrd="0" presId="urn:microsoft.com/office/officeart/2005/8/layout/vList2"/>
    <dgm:cxn modelId="{0DE69E6D-C463-40AA-A0C4-AD9D4C8C1A4D}" type="presParOf" srcId="{37104DB9-FFA4-4917-BB50-DF20D8092A76}" destId="{071D00FA-3927-4E45-82EF-9EAA0C20B0A3}" srcOrd="1" destOrd="0" presId="urn:microsoft.com/office/officeart/2005/8/layout/vList2"/>
    <dgm:cxn modelId="{FFB26B2C-03C8-47F8-BF4C-0D79269581B0}" type="presParOf" srcId="{37104DB9-FFA4-4917-BB50-DF20D8092A76}" destId="{6129B85A-4F7F-4826-849A-783D5B9D575B}" srcOrd="2" destOrd="0" presId="urn:microsoft.com/office/officeart/2005/8/layout/vList2"/>
    <dgm:cxn modelId="{82C585B0-55C7-4252-ACA8-04931BF6242B}" type="presParOf" srcId="{37104DB9-FFA4-4917-BB50-DF20D8092A76}" destId="{5B01268E-AEDD-409C-80B9-CF2A17FCE016}" srcOrd="3" destOrd="0" presId="urn:microsoft.com/office/officeart/2005/8/layout/vList2"/>
    <dgm:cxn modelId="{F0F27D17-F7EF-41D6-B558-7AA57159883E}" type="presParOf" srcId="{37104DB9-FFA4-4917-BB50-DF20D8092A76}" destId="{1B3A4D5E-0AD7-4947-89BF-0120EEAF4151}" srcOrd="4" destOrd="0" presId="urn:microsoft.com/office/officeart/2005/8/layout/vList2"/>
    <dgm:cxn modelId="{3C470536-21F6-4A36-8FBF-89D38DBD9DAD}" type="presParOf" srcId="{37104DB9-FFA4-4917-BB50-DF20D8092A76}" destId="{E45C4D4F-79DA-42A7-9CD6-8E6D815F1EDF}" srcOrd="5" destOrd="0" presId="urn:microsoft.com/office/officeart/2005/8/layout/vList2"/>
    <dgm:cxn modelId="{77D54637-8594-4FBD-A704-B05C2505B49D}" type="presParOf" srcId="{37104DB9-FFA4-4917-BB50-DF20D8092A76}" destId="{AD66180A-7D87-412C-AF52-FA35402CAA6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a side-hinged sash that is usually installed to swing outward </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dgm:presLayoutVars>
          <dgm:chMax val="0"/>
          <dgm:bulletEnabled val="1"/>
        </dgm:presLayoutVars>
      </dgm:prSet>
      <dgm:spPr/>
      <dgm:t>
        <a:bodyPr/>
        <a:lstStyle/>
        <a:p>
          <a:endParaRPr lang="en-US"/>
        </a:p>
      </dgm:t>
    </dgm:pt>
  </dgm:ptLst>
  <dgm:cxnLst>
    <dgm:cxn modelId="{34A21EC1-A9B4-4F8E-939E-219115247706}" type="presOf" srcId="{8E35EF51-A996-4021-B933-E3A03797BE3D}" destId="{B634E3F3-79BB-4DC8-8A07-FE5AE622E674}" srcOrd="0" destOrd="0" presId="urn:microsoft.com/office/officeart/2005/8/layout/vList2"/>
    <dgm:cxn modelId="{19997A90-8A4E-4191-A6BF-F5546FC1D8CF}" type="presOf" srcId="{00B87592-DABC-4519-AFEC-251614A955C7}" destId="{E16C22F4-2943-4F38-9F28-F51E920F0D9C}"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F50410AA-C03E-4DA8-8BF8-42C90F7A9719}"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two or more sashes of which at least one moves horizontally within the window frame </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custLinFactNeighborY="-4014">
        <dgm:presLayoutVars>
          <dgm:chMax val="0"/>
          <dgm:bulletEnabled val="1"/>
        </dgm:presLayoutVars>
      </dgm:prSet>
      <dgm:spPr/>
      <dgm:t>
        <a:bodyPr/>
        <a:lstStyle/>
        <a:p>
          <a:endParaRPr lang="en-US"/>
        </a:p>
      </dgm:t>
    </dgm:pt>
  </dgm:ptLst>
  <dgm:cxnLst>
    <dgm:cxn modelId="{D8ADF2CA-86D7-4D8E-8909-D82AAD1148F8}" type="presOf" srcId="{8E35EF51-A996-4021-B933-E3A03797BE3D}" destId="{B634E3F3-79BB-4DC8-8A07-FE5AE622E674}" srcOrd="0" destOrd="0" presId="urn:microsoft.com/office/officeart/2005/8/layout/vList2"/>
    <dgm:cxn modelId="{D7D49EE1-D53B-4C73-8956-62EAFEB63B08}" type="presOf" srcId="{00B87592-DABC-4519-AFEC-251614A955C7}" destId="{E16C22F4-2943-4F38-9F28-F51E920F0D9C}"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8136A24B-AB76-4EDB-8FC6-CEE0A59BC604}"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one or more top-hinged, outward-swinging sashes</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dgm:presLayoutVars>
          <dgm:chMax val="0"/>
          <dgm:bulletEnabled val="1"/>
        </dgm:presLayoutVars>
      </dgm:prSet>
      <dgm:spPr/>
      <dgm:t>
        <a:bodyPr/>
        <a:lstStyle/>
        <a:p>
          <a:endParaRPr lang="en-US"/>
        </a:p>
      </dgm:t>
    </dgm:pt>
  </dgm:ptLst>
  <dgm:cxnLst>
    <dgm:cxn modelId="{208B681A-52A4-46CE-A9A9-23CD7F5B8C4E}" type="presOf" srcId="{00B87592-DABC-4519-AFEC-251614A955C7}" destId="{E16C22F4-2943-4F38-9F28-F51E920F0D9C}" srcOrd="0" destOrd="0" presId="urn:microsoft.com/office/officeart/2005/8/layout/vList2"/>
    <dgm:cxn modelId="{6C23E2B7-E486-424C-8AF6-CFFB21318112}"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1DA51D82-F243-4A50-9D9F-EC8B6158E66C}"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Includes a large number of narrow overlapping glass sections swinging outward</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custLinFactNeighborY="-4014">
        <dgm:presLayoutVars>
          <dgm:chMax val="0"/>
          <dgm:bulletEnabled val="1"/>
        </dgm:presLayoutVars>
      </dgm:prSet>
      <dgm:spPr/>
      <dgm:t>
        <a:bodyPr/>
        <a:lstStyle/>
        <a:p>
          <a:endParaRPr lang="en-US"/>
        </a:p>
      </dgm:t>
    </dgm:pt>
  </dgm:ptLst>
  <dgm:cxnLst>
    <dgm:cxn modelId="{3EA9CE0D-7584-41DD-B01B-2D32D1AE47BA}" type="presOf" srcId="{00B87592-DABC-4519-AFEC-251614A955C7}" destId="{E16C22F4-2943-4F38-9F28-F51E920F0D9C}" srcOrd="0" destOrd="0" presId="urn:microsoft.com/office/officeart/2005/8/layout/vList2"/>
    <dgm:cxn modelId="{6A6E3E22-C9AD-440B-8D8C-2F28D9EFE74B}" type="presOf" srcId="{8E35EF51-A996-4021-B933-E3A03797BE3D}" destId="{B634E3F3-79BB-4DC8-8A07-FE5AE622E674}"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217090CE-C27E-4C57-96CD-9B87E01D4ABF}"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Swings outward at the top or bottom and slides upward or downward in grooves </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81284">
        <dgm:presLayoutVars>
          <dgm:chMax val="0"/>
          <dgm:bulletEnabled val="1"/>
        </dgm:presLayoutVars>
      </dgm:prSet>
      <dgm:spPr/>
      <dgm:t>
        <a:bodyPr/>
        <a:lstStyle/>
        <a:p>
          <a:endParaRPr lang="en-US"/>
        </a:p>
      </dgm:t>
    </dgm:pt>
  </dgm:ptLst>
  <dgm:cxnLst>
    <dgm:cxn modelId="{F9E1DF15-A791-45E8-A022-E58F0A469B06}" type="presOf" srcId="{8E35EF51-A996-4021-B933-E3A03797BE3D}" destId="{B634E3F3-79BB-4DC8-8A07-FE5AE622E674}" srcOrd="0" destOrd="0" presId="urn:microsoft.com/office/officeart/2005/8/layout/vList2"/>
    <dgm:cxn modelId="{447BD515-C8B2-41FA-981C-2F406C7E1E36}" type="presOf" srcId="{00B87592-DABC-4519-AFEC-251614A955C7}" destId="{E16C22F4-2943-4F38-9F28-F51E920F0D9C}"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C931C0A1-42B0-4FBC-A4E8-069D35BD6394}"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Has a sash that pivots vertically about a central axis</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1" custScaleY="98240" custLinFactNeighborY="-4014">
        <dgm:presLayoutVars>
          <dgm:chMax val="0"/>
          <dgm:bulletEnabled val="1"/>
        </dgm:presLayoutVars>
      </dgm:prSet>
      <dgm:spPr/>
      <dgm:t>
        <a:bodyPr/>
        <a:lstStyle/>
        <a:p>
          <a:endParaRPr lang="en-US"/>
        </a:p>
      </dgm:t>
    </dgm:pt>
  </dgm:ptLst>
  <dgm:cxnLst>
    <dgm:cxn modelId="{780D319C-8F94-41BD-856B-790DC5D5E913}" type="presOf" srcId="{8E35EF51-A996-4021-B933-E3A03797BE3D}" destId="{B634E3F3-79BB-4DC8-8A07-FE5AE622E674}" srcOrd="0" destOrd="0" presId="urn:microsoft.com/office/officeart/2005/8/layout/vList2"/>
    <dgm:cxn modelId="{84C2C4ED-C5E0-4A78-950E-8A6E6DE3521A}" type="presOf" srcId="{00B87592-DABC-4519-AFEC-251614A955C7}" destId="{E16C22F4-2943-4F38-9F28-F51E920F0D9C}"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8336B566-81F3-463C-8485-A5B08A080399}" type="presParOf" srcId="{B634E3F3-79BB-4DC8-8A07-FE5AE622E674}" destId="{E16C22F4-2943-4F38-9F28-F51E920F0D9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8E35EF51-A996-4021-B933-E3A03797BE3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b="0" dirty="0"/>
            <a:t>Metal bars and screens</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F899F146-2571-46CA-8EC2-7B9F09D69CFE}">
      <dgm:prSet phldrT="[Text]" custT="1"/>
      <dgm:spPr/>
      <dgm:t>
        <a:bodyPr/>
        <a:lstStyle/>
        <a:p>
          <a:r>
            <a:rPr lang="en-US" sz="1800" b="0" u="none" dirty="0"/>
            <a:t>Used to provide additional security</a:t>
          </a:r>
          <a:endParaRPr lang="en-US" sz="1800" b="0" dirty="0"/>
        </a:p>
      </dgm:t>
    </dgm:pt>
    <dgm:pt modelId="{E6FB8704-651F-4BF5-BC99-CD5FA17DD44B}" type="parTrans" cxnId="{37E6DF82-4BA1-4130-9381-9906CC865E3F}">
      <dgm:prSet/>
      <dgm:spPr/>
      <dgm:t>
        <a:bodyPr/>
        <a:lstStyle/>
        <a:p>
          <a:endParaRPr lang="en-US"/>
        </a:p>
      </dgm:t>
    </dgm:pt>
    <dgm:pt modelId="{D8F196B8-C668-474B-A8FC-837434F03AF4}" type="sibTrans" cxnId="{37E6DF82-4BA1-4130-9381-9906CC865E3F}">
      <dgm:prSet/>
      <dgm:spPr/>
      <dgm:t>
        <a:bodyPr/>
        <a:lstStyle/>
        <a:p>
          <a:endParaRPr lang="en-US"/>
        </a:p>
      </dgm:t>
    </dgm:pt>
    <dgm:pt modelId="{D652EEE1-B569-414C-9A5D-7A7BCA17B53A}">
      <dgm:prSet custT="1"/>
      <dgm:spPr/>
      <dgm:t>
        <a:bodyPr/>
        <a:lstStyle/>
        <a:p>
          <a:r>
            <a:rPr lang="x-none" sz="1800" b="0" u="none"/>
            <a:t>Embedded in masonry</a:t>
          </a:r>
          <a:endParaRPr lang="en-US" sz="1800" b="0" u="none" dirty="0"/>
        </a:p>
      </dgm:t>
    </dgm:pt>
    <dgm:pt modelId="{952E26D4-46E2-40EB-8CA7-0ACF3D047F62}" type="parTrans" cxnId="{853E962F-C297-4F10-9BB7-E75CFD8AADCB}">
      <dgm:prSet/>
      <dgm:spPr/>
      <dgm:t>
        <a:bodyPr/>
        <a:lstStyle/>
        <a:p>
          <a:endParaRPr lang="en-US"/>
        </a:p>
      </dgm:t>
    </dgm:pt>
    <dgm:pt modelId="{4E40D770-1D15-4AB6-AD59-3F075ECFE4FF}" type="sibTrans" cxnId="{853E962F-C297-4F10-9BB7-E75CFD8AADCB}">
      <dgm:prSet/>
      <dgm:spPr/>
      <dgm:t>
        <a:bodyPr/>
        <a:lstStyle/>
        <a:p>
          <a:endParaRPr lang="en-US"/>
        </a:p>
      </dgm:t>
    </dgm:pt>
    <dgm:pt modelId="{26C0E58A-179A-4152-A2A8-F4CB7974C5C7}">
      <dgm:prSet custT="1"/>
      <dgm:spPr/>
      <dgm:t>
        <a:bodyPr/>
        <a:lstStyle/>
        <a:p>
          <a:r>
            <a:rPr lang="x-none" sz="1800" b="0" u="none"/>
            <a:t>Mounted on hinges and locked</a:t>
          </a:r>
          <a:endParaRPr lang="en-US" sz="1800" b="0" u="none" dirty="0"/>
        </a:p>
      </dgm:t>
    </dgm:pt>
    <dgm:pt modelId="{A30F223B-6C3E-480E-8357-809B5B1DF49D}" type="parTrans" cxnId="{311E4765-208D-41C6-9462-CD68E20C4E88}">
      <dgm:prSet/>
      <dgm:spPr/>
      <dgm:t>
        <a:bodyPr/>
        <a:lstStyle/>
        <a:p>
          <a:endParaRPr lang="en-US"/>
        </a:p>
      </dgm:t>
    </dgm:pt>
    <dgm:pt modelId="{FF224C72-CE2E-4479-9D38-1A6BFADEAF47}" type="sibTrans" cxnId="{311E4765-208D-41C6-9462-CD68E20C4E88}">
      <dgm:prSet/>
      <dgm:spPr/>
      <dgm:t>
        <a:bodyPr/>
        <a:lstStyle/>
        <a:p>
          <a:endParaRPr lang="en-US"/>
        </a:p>
      </dgm:t>
    </dgm:pt>
    <dgm:pt modelId="{5B65E416-8DA1-4DD2-8FFE-C7B6D03C8504}">
      <dgm:prSet custT="1"/>
      <dgm:spPr/>
      <dgm:t>
        <a:bodyPr/>
        <a:lstStyle/>
        <a:p>
          <a:r>
            <a:rPr lang="en-US" sz="1800" b="0" dirty="0"/>
            <a:t>Movable sashes and fixed bars</a:t>
          </a:r>
          <a:endParaRPr lang="en-US" sz="1800" b="0" u="none" dirty="0"/>
        </a:p>
      </dgm:t>
    </dgm:pt>
    <dgm:pt modelId="{11CAAF1B-193F-4D2B-AD1C-5F7B2D012008}" type="parTrans" cxnId="{2F17AB01-9ADA-434C-A01B-BAB8232C7192}">
      <dgm:prSet/>
      <dgm:spPr/>
      <dgm:t>
        <a:bodyPr/>
        <a:lstStyle/>
        <a:p>
          <a:endParaRPr lang="en-US"/>
        </a:p>
      </dgm:t>
    </dgm:pt>
    <dgm:pt modelId="{F934BE0D-654A-4C2B-B35A-A231BDCE3642}" type="sibTrans" cxnId="{2F17AB01-9ADA-434C-A01B-BAB8232C7192}">
      <dgm:prSet/>
      <dgm:spPr/>
      <dgm:t>
        <a:bodyPr/>
        <a:lstStyle/>
        <a:p>
          <a:endParaRPr lang="en-US"/>
        </a:p>
      </dgm:t>
    </dgm:pt>
    <dgm:pt modelId="{066C2720-A96E-49E9-BCB1-73701D60669F}">
      <dgm:prSet custT="1"/>
      <dgm:spPr>
        <a:solidFill>
          <a:schemeClr val="accent6">
            <a:lumMod val="50000"/>
          </a:schemeClr>
        </a:solidFill>
      </dgm:spPr>
      <dgm:t>
        <a:bodyPr/>
        <a:lstStyle/>
        <a:p>
          <a:r>
            <a:rPr lang="en-US" sz="2000" b="0" dirty="0"/>
            <a:t>Concerns</a:t>
          </a:r>
          <a:endParaRPr lang="en-US" sz="2000" b="0" u="none" dirty="0"/>
        </a:p>
      </dgm:t>
    </dgm:pt>
    <dgm:pt modelId="{680F7F32-5A65-41B5-8B11-431FDE1D7F0D}" type="parTrans" cxnId="{5A921ECB-7E8B-4CAD-AD95-77C920F12265}">
      <dgm:prSet/>
      <dgm:spPr/>
      <dgm:t>
        <a:bodyPr/>
        <a:lstStyle/>
        <a:p>
          <a:endParaRPr lang="en-US"/>
        </a:p>
      </dgm:t>
    </dgm:pt>
    <dgm:pt modelId="{317BD228-D5B9-40BF-A70A-90FBD1327226}" type="sibTrans" cxnId="{5A921ECB-7E8B-4CAD-AD95-77C920F12265}">
      <dgm:prSet/>
      <dgm:spPr/>
      <dgm:t>
        <a:bodyPr/>
        <a:lstStyle/>
        <a:p>
          <a:endParaRPr lang="en-US"/>
        </a:p>
      </dgm:t>
    </dgm:pt>
    <dgm:pt modelId="{7991F481-FF87-4676-88F2-6AF3CF134A22}">
      <dgm:prSet custT="1"/>
      <dgm:spPr/>
      <dgm:t>
        <a:bodyPr/>
        <a:lstStyle/>
        <a:p>
          <a:r>
            <a:rPr lang="x-none" sz="1800" b="0" u="none" dirty="0"/>
            <a:t>Prevent the escape of trapped occupants and firefighters </a:t>
          </a:r>
          <a:endParaRPr lang="en-US" sz="1800" b="0" u="none" dirty="0"/>
        </a:p>
      </dgm:t>
    </dgm:pt>
    <dgm:pt modelId="{CD6E59F6-661D-4BF7-96AA-46FEE2A83520}" type="parTrans" cxnId="{CC391477-DE20-4BE0-B677-F0222F661FC5}">
      <dgm:prSet/>
      <dgm:spPr/>
      <dgm:t>
        <a:bodyPr/>
        <a:lstStyle/>
        <a:p>
          <a:endParaRPr lang="en-US"/>
        </a:p>
      </dgm:t>
    </dgm:pt>
    <dgm:pt modelId="{26A79892-B71E-493C-9361-C492B4F08410}" type="sibTrans" cxnId="{CC391477-DE20-4BE0-B677-F0222F661FC5}">
      <dgm:prSet/>
      <dgm:spPr/>
      <dgm:t>
        <a:bodyPr/>
        <a:lstStyle/>
        <a:p>
          <a:endParaRPr lang="en-US"/>
        </a:p>
      </dgm:t>
    </dgm:pt>
    <dgm:pt modelId="{BCDCE56E-5E31-4A2B-B4C6-7A10E64F1768}">
      <dgm:prSet custT="1"/>
      <dgm:spPr/>
      <dgm:t>
        <a:bodyPr/>
        <a:lstStyle/>
        <a:p>
          <a:r>
            <a:rPr lang="en-US" sz="1800" b="0" dirty="0"/>
            <a:t>Slow access time for emergency responders</a:t>
          </a:r>
        </a:p>
      </dgm:t>
    </dgm:pt>
    <dgm:pt modelId="{6BDA8506-B21B-45F0-85DA-F80FD92A365A}" type="parTrans" cxnId="{02D047DC-4ED9-4AFE-BE77-409E5EEA6FD7}">
      <dgm:prSet/>
      <dgm:spPr/>
      <dgm:t>
        <a:bodyPr/>
        <a:lstStyle/>
        <a:p>
          <a:endParaRPr lang="en-US"/>
        </a:p>
      </dgm:t>
    </dgm:pt>
    <dgm:pt modelId="{E97CD654-CB60-448F-BCE9-CAD03E016A16}" type="sibTrans" cxnId="{02D047DC-4ED9-4AFE-BE77-409E5EEA6FD7}">
      <dgm:prSet/>
      <dgm:spPr/>
      <dgm:t>
        <a:bodyPr/>
        <a:lstStyle/>
        <a:p>
          <a:endParaRPr lang="en-US"/>
        </a:p>
      </dgm:t>
    </dgm:pt>
    <dgm:pt modelId="{31BEBC03-2717-47A3-A677-2F92D69E3A75}">
      <dgm:prSet phldrT="[Text]" custT="1"/>
      <dgm:spPr/>
      <dgm:t>
        <a:bodyPr/>
        <a:lstStyle/>
        <a:p>
          <a:r>
            <a:rPr lang="x-none" sz="1800" b="0" u="none" dirty="0"/>
            <a:t>Fastened to the building</a:t>
          </a:r>
          <a:endParaRPr lang="en-US" sz="1800" b="0" dirty="0"/>
        </a:p>
      </dgm:t>
    </dgm:pt>
    <dgm:pt modelId="{AA487B01-7565-4D0E-B250-7291629DE71F}" type="parTrans" cxnId="{45D755D0-A4E6-4DBD-9175-1772ED48DE3E}">
      <dgm:prSet/>
      <dgm:spPr/>
      <dgm:t>
        <a:bodyPr/>
        <a:lstStyle/>
        <a:p>
          <a:endParaRPr lang="en-US"/>
        </a:p>
      </dgm:t>
    </dgm:pt>
    <dgm:pt modelId="{20944451-ED98-4978-90F7-9D19FED202B8}" type="sibTrans" cxnId="{45D755D0-A4E6-4DBD-9175-1772ED48DE3E}">
      <dgm:prSet/>
      <dgm:spPr/>
      <dgm:t>
        <a:bodyPr/>
        <a:lstStyle/>
        <a:p>
          <a:endParaRPr lang="en-US"/>
        </a:p>
      </dgm:t>
    </dgm:pt>
    <dgm:pt modelId="{C6BA3935-5E7E-4585-A108-D4CD881A63CF}">
      <dgm:prSet custT="1"/>
      <dgm:spPr/>
      <dgm:t>
        <a:bodyPr/>
        <a:lstStyle/>
        <a:p>
          <a:r>
            <a:rPr lang="en-US" sz="2000" b="0" u="none" dirty="0"/>
            <a:t>Construction types</a:t>
          </a:r>
        </a:p>
      </dgm:t>
    </dgm:pt>
    <dgm:pt modelId="{7150BE7F-159C-44CE-B9A1-5F24B80AF76F}" type="parTrans" cxnId="{2E504256-612A-41AD-A62D-3EF61DD0D27C}">
      <dgm:prSet/>
      <dgm:spPr/>
      <dgm:t>
        <a:bodyPr/>
        <a:lstStyle/>
        <a:p>
          <a:endParaRPr lang="en-US"/>
        </a:p>
      </dgm:t>
    </dgm:pt>
    <dgm:pt modelId="{7D2153C1-9E9C-435E-B3A2-AF2E6A614958}" type="sibTrans" cxnId="{2E504256-612A-41AD-A62D-3EF61DD0D27C}">
      <dgm:prSet/>
      <dgm:spPr/>
      <dgm:t>
        <a:bodyPr/>
        <a:lstStyle/>
        <a:p>
          <a:endParaRPr lang="en-US"/>
        </a:p>
      </dgm:t>
    </dgm:pt>
    <dgm:pt modelId="{85E9E003-8050-45E3-8E67-823EC84B22F8}" type="pres">
      <dgm:prSet presAssocID="{8E35EF51-A996-4021-B933-E3A03797BE3D}" presName="linear" presStyleCnt="0">
        <dgm:presLayoutVars>
          <dgm:dir/>
          <dgm:animLvl val="lvl"/>
          <dgm:resizeHandles val="exact"/>
        </dgm:presLayoutVars>
      </dgm:prSet>
      <dgm:spPr/>
      <dgm:t>
        <a:bodyPr/>
        <a:lstStyle/>
        <a:p>
          <a:endParaRPr lang="en-US"/>
        </a:p>
      </dgm:t>
    </dgm:pt>
    <dgm:pt modelId="{06B38651-6195-4915-BA14-2B7B45AB5B76}" type="pres">
      <dgm:prSet presAssocID="{00B87592-DABC-4519-AFEC-251614A955C7}" presName="parentLin" presStyleCnt="0"/>
      <dgm:spPr/>
    </dgm:pt>
    <dgm:pt modelId="{50C7DD65-CA23-4EC5-8641-917CA544B6D4}" type="pres">
      <dgm:prSet presAssocID="{00B87592-DABC-4519-AFEC-251614A955C7}" presName="parentLeftMargin" presStyleLbl="node1" presStyleIdx="0" presStyleCnt="3"/>
      <dgm:spPr/>
      <dgm:t>
        <a:bodyPr/>
        <a:lstStyle/>
        <a:p>
          <a:endParaRPr lang="en-US"/>
        </a:p>
      </dgm:t>
    </dgm:pt>
    <dgm:pt modelId="{583A8E33-A880-433A-97CD-A8DFC20997F0}" type="pres">
      <dgm:prSet presAssocID="{00B87592-DABC-4519-AFEC-251614A955C7}" presName="parentText" presStyleLbl="node1" presStyleIdx="0" presStyleCnt="3">
        <dgm:presLayoutVars>
          <dgm:chMax val="0"/>
          <dgm:bulletEnabled val="1"/>
        </dgm:presLayoutVars>
      </dgm:prSet>
      <dgm:spPr/>
      <dgm:t>
        <a:bodyPr/>
        <a:lstStyle/>
        <a:p>
          <a:endParaRPr lang="en-US"/>
        </a:p>
      </dgm:t>
    </dgm:pt>
    <dgm:pt modelId="{8A65B14D-DCE4-4A27-AD90-02326FED5727}" type="pres">
      <dgm:prSet presAssocID="{00B87592-DABC-4519-AFEC-251614A955C7}" presName="negativeSpace" presStyleCnt="0"/>
      <dgm:spPr/>
    </dgm:pt>
    <dgm:pt modelId="{E27C0E79-B6F5-46BD-88D5-A635F21FE4A9}" type="pres">
      <dgm:prSet presAssocID="{00B87592-DABC-4519-AFEC-251614A955C7}" presName="childText" presStyleLbl="conFgAcc1" presStyleIdx="0" presStyleCnt="3">
        <dgm:presLayoutVars>
          <dgm:bulletEnabled val="1"/>
        </dgm:presLayoutVars>
      </dgm:prSet>
      <dgm:spPr/>
      <dgm:t>
        <a:bodyPr/>
        <a:lstStyle/>
        <a:p>
          <a:endParaRPr lang="en-US"/>
        </a:p>
      </dgm:t>
    </dgm:pt>
    <dgm:pt modelId="{39194C29-66D4-487E-841A-31ADF9E74680}" type="pres">
      <dgm:prSet presAssocID="{3C142C02-D2AD-49F3-9324-42792BCAAF30}" presName="spaceBetweenRectangles" presStyleCnt="0"/>
      <dgm:spPr/>
    </dgm:pt>
    <dgm:pt modelId="{C5887918-12AB-4A9E-ABED-77F6C967362A}" type="pres">
      <dgm:prSet presAssocID="{C6BA3935-5E7E-4585-A108-D4CD881A63CF}" presName="parentLin" presStyleCnt="0"/>
      <dgm:spPr/>
    </dgm:pt>
    <dgm:pt modelId="{A83F5CA7-3BF4-4E5F-8B45-D064F400B294}" type="pres">
      <dgm:prSet presAssocID="{C6BA3935-5E7E-4585-A108-D4CD881A63CF}" presName="parentLeftMargin" presStyleLbl="node1" presStyleIdx="0" presStyleCnt="3"/>
      <dgm:spPr/>
      <dgm:t>
        <a:bodyPr/>
        <a:lstStyle/>
        <a:p>
          <a:endParaRPr lang="en-US"/>
        </a:p>
      </dgm:t>
    </dgm:pt>
    <dgm:pt modelId="{43869618-8062-4B83-97C7-E9A3AAE310E7}" type="pres">
      <dgm:prSet presAssocID="{C6BA3935-5E7E-4585-A108-D4CD881A63CF}" presName="parentText" presStyleLbl="node1" presStyleIdx="1" presStyleCnt="3">
        <dgm:presLayoutVars>
          <dgm:chMax val="0"/>
          <dgm:bulletEnabled val="1"/>
        </dgm:presLayoutVars>
      </dgm:prSet>
      <dgm:spPr/>
      <dgm:t>
        <a:bodyPr/>
        <a:lstStyle/>
        <a:p>
          <a:endParaRPr lang="en-US"/>
        </a:p>
      </dgm:t>
    </dgm:pt>
    <dgm:pt modelId="{A6EDE8D7-4A26-41BD-9FBF-C66036756968}" type="pres">
      <dgm:prSet presAssocID="{C6BA3935-5E7E-4585-A108-D4CD881A63CF}" presName="negativeSpace" presStyleCnt="0"/>
      <dgm:spPr/>
    </dgm:pt>
    <dgm:pt modelId="{9EDF1F97-CAAE-4B52-8A92-F81ED654048D}" type="pres">
      <dgm:prSet presAssocID="{C6BA3935-5E7E-4585-A108-D4CD881A63CF}" presName="childText" presStyleLbl="conFgAcc1" presStyleIdx="1" presStyleCnt="3">
        <dgm:presLayoutVars>
          <dgm:bulletEnabled val="1"/>
        </dgm:presLayoutVars>
      </dgm:prSet>
      <dgm:spPr/>
      <dgm:t>
        <a:bodyPr/>
        <a:lstStyle/>
        <a:p>
          <a:endParaRPr lang="en-US"/>
        </a:p>
      </dgm:t>
    </dgm:pt>
    <dgm:pt modelId="{D7F30B24-902C-490B-A061-98EC7761A207}" type="pres">
      <dgm:prSet presAssocID="{7D2153C1-9E9C-435E-B3A2-AF2E6A614958}" presName="spaceBetweenRectangles" presStyleCnt="0"/>
      <dgm:spPr/>
    </dgm:pt>
    <dgm:pt modelId="{AC779DE1-A1F5-43C0-A351-C0480E819E95}" type="pres">
      <dgm:prSet presAssocID="{066C2720-A96E-49E9-BCB1-73701D60669F}" presName="parentLin" presStyleCnt="0"/>
      <dgm:spPr/>
    </dgm:pt>
    <dgm:pt modelId="{E1F23DCF-C77A-4504-ABAA-5F0CBBE6F71C}" type="pres">
      <dgm:prSet presAssocID="{066C2720-A96E-49E9-BCB1-73701D60669F}" presName="parentLeftMargin" presStyleLbl="node1" presStyleIdx="1" presStyleCnt="3"/>
      <dgm:spPr/>
      <dgm:t>
        <a:bodyPr/>
        <a:lstStyle/>
        <a:p>
          <a:endParaRPr lang="en-US"/>
        </a:p>
      </dgm:t>
    </dgm:pt>
    <dgm:pt modelId="{5C7CFFEE-0B21-428D-AB98-D764E4B6BB4D}" type="pres">
      <dgm:prSet presAssocID="{066C2720-A96E-49E9-BCB1-73701D60669F}" presName="parentText" presStyleLbl="node1" presStyleIdx="2" presStyleCnt="3">
        <dgm:presLayoutVars>
          <dgm:chMax val="0"/>
          <dgm:bulletEnabled val="1"/>
        </dgm:presLayoutVars>
      </dgm:prSet>
      <dgm:spPr/>
      <dgm:t>
        <a:bodyPr/>
        <a:lstStyle/>
        <a:p>
          <a:endParaRPr lang="en-US"/>
        </a:p>
      </dgm:t>
    </dgm:pt>
    <dgm:pt modelId="{D0699912-52E2-4A1F-B77F-8AF884B578F1}" type="pres">
      <dgm:prSet presAssocID="{066C2720-A96E-49E9-BCB1-73701D60669F}" presName="negativeSpace" presStyleCnt="0"/>
      <dgm:spPr/>
    </dgm:pt>
    <dgm:pt modelId="{B090458D-3DF2-43B0-A823-6888BB363E4A}" type="pres">
      <dgm:prSet presAssocID="{066C2720-A96E-49E9-BCB1-73701D60669F}" presName="childText" presStyleLbl="conFgAcc1" presStyleIdx="2" presStyleCnt="3">
        <dgm:presLayoutVars>
          <dgm:bulletEnabled val="1"/>
        </dgm:presLayoutVars>
      </dgm:prSet>
      <dgm:spPr/>
      <dgm:t>
        <a:bodyPr/>
        <a:lstStyle/>
        <a:p>
          <a:endParaRPr lang="en-US"/>
        </a:p>
      </dgm:t>
    </dgm:pt>
  </dgm:ptLst>
  <dgm:cxnLst>
    <dgm:cxn modelId="{5A921ECB-7E8B-4CAD-AD95-77C920F12265}" srcId="{8E35EF51-A996-4021-B933-E3A03797BE3D}" destId="{066C2720-A96E-49E9-BCB1-73701D60669F}" srcOrd="2" destOrd="0" parTransId="{680F7F32-5A65-41B5-8B11-431FDE1D7F0D}" sibTransId="{317BD228-D5B9-40BF-A70A-90FBD1327226}"/>
    <dgm:cxn modelId="{FB367758-348F-4173-AC3A-1EB5B116F026}" type="presOf" srcId="{7991F481-FF87-4676-88F2-6AF3CF134A22}" destId="{B090458D-3DF2-43B0-A823-6888BB363E4A}" srcOrd="0" destOrd="0" presId="urn:microsoft.com/office/officeart/2005/8/layout/list1"/>
    <dgm:cxn modelId="{FFF1539E-C010-4C6C-B3D1-991AAEAD66D7}" type="presOf" srcId="{066C2720-A96E-49E9-BCB1-73701D60669F}" destId="{5C7CFFEE-0B21-428D-AB98-D764E4B6BB4D}" srcOrd="1" destOrd="0" presId="urn:microsoft.com/office/officeart/2005/8/layout/list1"/>
    <dgm:cxn modelId="{F9990D06-B1AC-4F77-9C3A-6D0188E9AC16}" type="presOf" srcId="{C6BA3935-5E7E-4585-A108-D4CD881A63CF}" destId="{43869618-8062-4B83-97C7-E9A3AAE310E7}" srcOrd="1" destOrd="0" presId="urn:microsoft.com/office/officeart/2005/8/layout/list1"/>
    <dgm:cxn modelId="{E7E7020B-15B2-4C89-90C6-F8AB2D170AA3}" type="presOf" srcId="{26C0E58A-179A-4152-A2A8-F4CB7974C5C7}" destId="{E27C0E79-B6F5-46BD-88D5-A635F21FE4A9}" srcOrd="0" destOrd="3" presId="urn:microsoft.com/office/officeart/2005/8/layout/list1"/>
    <dgm:cxn modelId="{45D755D0-A4E6-4DBD-9175-1772ED48DE3E}" srcId="{00B87592-DABC-4519-AFEC-251614A955C7}" destId="{31BEBC03-2717-47A3-A677-2F92D69E3A75}" srcOrd="1" destOrd="0" parTransId="{AA487B01-7565-4D0E-B250-7291629DE71F}" sibTransId="{20944451-ED98-4978-90F7-9D19FED202B8}"/>
    <dgm:cxn modelId="{C2CAD886-0119-4604-AF18-53FB0CEAAF71}" type="presOf" srcId="{066C2720-A96E-49E9-BCB1-73701D60669F}" destId="{E1F23DCF-C77A-4504-ABAA-5F0CBBE6F71C}" srcOrd="0" destOrd="0" presId="urn:microsoft.com/office/officeart/2005/8/layout/list1"/>
    <dgm:cxn modelId="{ACD9C0A2-AB2D-4EF3-9251-FC7764497EE3}" type="presOf" srcId="{31BEBC03-2717-47A3-A677-2F92D69E3A75}" destId="{E27C0E79-B6F5-46BD-88D5-A635F21FE4A9}" srcOrd="0" destOrd="1" presId="urn:microsoft.com/office/officeart/2005/8/layout/list1"/>
    <dgm:cxn modelId="{2E504256-612A-41AD-A62D-3EF61DD0D27C}" srcId="{8E35EF51-A996-4021-B933-E3A03797BE3D}" destId="{C6BA3935-5E7E-4585-A108-D4CD881A63CF}" srcOrd="1" destOrd="0" parTransId="{7150BE7F-159C-44CE-B9A1-5F24B80AF76F}" sibTransId="{7D2153C1-9E9C-435E-B3A2-AF2E6A614958}"/>
    <dgm:cxn modelId="{853E962F-C297-4F10-9BB7-E75CFD8AADCB}" srcId="{00B87592-DABC-4519-AFEC-251614A955C7}" destId="{D652EEE1-B569-414C-9A5D-7A7BCA17B53A}" srcOrd="2" destOrd="0" parTransId="{952E26D4-46E2-40EB-8CA7-0ACF3D047F62}" sibTransId="{4E40D770-1D15-4AB6-AD59-3F075ECFE4FF}"/>
    <dgm:cxn modelId="{AF9D7145-495E-4486-B5C1-B158947C32BC}" type="presOf" srcId="{C6BA3935-5E7E-4585-A108-D4CD881A63CF}" destId="{A83F5CA7-3BF4-4E5F-8B45-D064F400B294}" srcOrd="0" destOrd="0" presId="urn:microsoft.com/office/officeart/2005/8/layout/list1"/>
    <dgm:cxn modelId="{A8AC9929-41AB-4A51-854E-E1C48C4D7E1E}" type="presOf" srcId="{00B87592-DABC-4519-AFEC-251614A955C7}" destId="{50C7DD65-CA23-4EC5-8641-917CA544B6D4}" srcOrd="0" destOrd="0" presId="urn:microsoft.com/office/officeart/2005/8/layout/list1"/>
    <dgm:cxn modelId="{37E6DF82-4BA1-4130-9381-9906CC865E3F}" srcId="{00B87592-DABC-4519-AFEC-251614A955C7}" destId="{F899F146-2571-46CA-8EC2-7B9F09D69CFE}" srcOrd="0" destOrd="0" parTransId="{E6FB8704-651F-4BF5-BC99-CD5FA17DD44B}" sibTransId="{D8F196B8-C668-474B-A8FC-837434F03AF4}"/>
    <dgm:cxn modelId="{EBE567A0-3F17-4284-B679-D5E689774BA7}" type="presOf" srcId="{BCDCE56E-5E31-4A2B-B4C6-7A10E64F1768}" destId="{B090458D-3DF2-43B0-A823-6888BB363E4A}" srcOrd="0" destOrd="1" presId="urn:microsoft.com/office/officeart/2005/8/layout/list1"/>
    <dgm:cxn modelId="{CC391477-DE20-4BE0-B677-F0222F661FC5}" srcId="{066C2720-A96E-49E9-BCB1-73701D60669F}" destId="{7991F481-FF87-4676-88F2-6AF3CF134A22}" srcOrd="0" destOrd="0" parTransId="{CD6E59F6-661D-4BF7-96AA-46FEE2A83520}" sibTransId="{26A79892-B71E-493C-9361-C492B4F08410}"/>
    <dgm:cxn modelId="{8090458C-8A91-40A1-B409-213925B69F6C}" srcId="{8E35EF51-A996-4021-B933-E3A03797BE3D}" destId="{00B87592-DABC-4519-AFEC-251614A955C7}" srcOrd="0" destOrd="0" parTransId="{A83C55A4-4AAB-4B6A-BEC1-AB0A4A36AF57}" sibTransId="{3C142C02-D2AD-49F3-9324-42792BCAAF30}"/>
    <dgm:cxn modelId="{311E4765-208D-41C6-9462-CD68E20C4E88}" srcId="{00B87592-DABC-4519-AFEC-251614A955C7}" destId="{26C0E58A-179A-4152-A2A8-F4CB7974C5C7}" srcOrd="3" destOrd="0" parTransId="{A30F223B-6C3E-480E-8357-809B5B1DF49D}" sibTransId="{FF224C72-CE2E-4479-9D38-1A6BFADEAF47}"/>
    <dgm:cxn modelId="{2CBF0FF9-BE5F-410E-9B8F-F88D030410CA}" type="presOf" srcId="{D652EEE1-B569-414C-9A5D-7A7BCA17B53A}" destId="{E27C0E79-B6F5-46BD-88D5-A635F21FE4A9}" srcOrd="0" destOrd="2" presId="urn:microsoft.com/office/officeart/2005/8/layout/list1"/>
    <dgm:cxn modelId="{7B51FDCC-9FD8-4CED-A61E-D146BDB73BCB}" type="presOf" srcId="{00B87592-DABC-4519-AFEC-251614A955C7}" destId="{583A8E33-A880-433A-97CD-A8DFC20997F0}" srcOrd="1" destOrd="0" presId="urn:microsoft.com/office/officeart/2005/8/layout/list1"/>
    <dgm:cxn modelId="{13343191-9413-4F89-8D22-634AA3BF8946}" type="presOf" srcId="{F899F146-2571-46CA-8EC2-7B9F09D69CFE}" destId="{E27C0E79-B6F5-46BD-88D5-A635F21FE4A9}" srcOrd="0" destOrd="0" presId="urn:microsoft.com/office/officeart/2005/8/layout/list1"/>
    <dgm:cxn modelId="{9E42BECF-31A0-42E3-B129-4B896549452A}" type="presOf" srcId="{8E35EF51-A996-4021-B933-E3A03797BE3D}" destId="{85E9E003-8050-45E3-8E67-823EC84B22F8}" srcOrd="0" destOrd="0" presId="urn:microsoft.com/office/officeart/2005/8/layout/list1"/>
    <dgm:cxn modelId="{2F17AB01-9ADA-434C-A01B-BAB8232C7192}" srcId="{C6BA3935-5E7E-4585-A108-D4CD881A63CF}" destId="{5B65E416-8DA1-4DD2-8FFE-C7B6D03C8504}" srcOrd="0" destOrd="0" parTransId="{11CAAF1B-193F-4D2B-AD1C-5F7B2D012008}" sibTransId="{F934BE0D-654A-4C2B-B35A-A231BDCE3642}"/>
    <dgm:cxn modelId="{82E51D7C-403D-4161-B254-827E7E9AB4C4}" type="presOf" srcId="{5B65E416-8DA1-4DD2-8FFE-C7B6D03C8504}" destId="{9EDF1F97-CAAE-4B52-8A92-F81ED654048D}" srcOrd="0" destOrd="0" presId="urn:microsoft.com/office/officeart/2005/8/layout/list1"/>
    <dgm:cxn modelId="{02D047DC-4ED9-4AFE-BE77-409E5EEA6FD7}" srcId="{066C2720-A96E-49E9-BCB1-73701D60669F}" destId="{BCDCE56E-5E31-4A2B-B4C6-7A10E64F1768}" srcOrd="1" destOrd="0" parTransId="{6BDA8506-B21B-45F0-85DA-F80FD92A365A}" sibTransId="{E97CD654-CB60-448F-BCE9-CAD03E016A16}"/>
    <dgm:cxn modelId="{5CF451C6-F537-4BFC-B336-4733017069C7}" type="presParOf" srcId="{85E9E003-8050-45E3-8E67-823EC84B22F8}" destId="{06B38651-6195-4915-BA14-2B7B45AB5B76}" srcOrd="0" destOrd="0" presId="urn:microsoft.com/office/officeart/2005/8/layout/list1"/>
    <dgm:cxn modelId="{F9B88387-B406-42A2-83C5-6E7DB152F598}" type="presParOf" srcId="{06B38651-6195-4915-BA14-2B7B45AB5B76}" destId="{50C7DD65-CA23-4EC5-8641-917CA544B6D4}" srcOrd="0" destOrd="0" presId="urn:microsoft.com/office/officeart/2005/8/layout/list1"/>
    <dgm:cxn modelId="{1F0AFADC-9147-4DFC-AE26-B4052753D48B}" type="presParOf" srcId="{06B38651-6195-4915-BA14-2B7B45AB5B76}" destId="{583A8E33-A880-433A-97CD-A8DFC20997F0}" srcOrd="1" destOrd="0" presId="urn:microsoft.com/office/officeart/2005/8/layout/list1"/>
    <dgm:cxn modelId="{5775F287-1C93-4C22-870A-C51A02D0C120}" type="presParOf" srcId="{85E9E003-8050-45E3-8E67-823EC84B22F8}" destId="{8A65B14D-DCE4-4A27-AD90-02326FED5727}" srcOrd="1" destOrd="0" presId="urn:microsoft.com/office/officeart/2005/8/layout/list1"/>
    <dgm:cxn modelId="{1BEC1AF4-6AB6-4B8F-A328-6B35E70E41D4}" type="presParOf" srcId="{85E9E003-8050-45E3-8E67-823EC84B22F8}" destId="{E27C0E79-B6F5-46BD-88D5-A635F21FE4A9}" srcOrd="2" destOrd="0" presId="urn:microsoft.com/office/officeart/2005/8/layout/list1"/>
    <dgm:cxn modelId="{5D4F1246-86DB-4A5B-BA47-97A97C6C0EAE}" type="presParOf" srcId="{85E9E003-8050-45E3-8E67-823EC84B22F8}" destId="{39194C29-66D4-487E-841A-31ADF9E74680}" srcOrd="3" destOrd="0" presId="urn:microsoft.com/office/officeart/2005/8/layout/list1"/>
    <dgm:cxn modelId="{6869F1C2-6003-445A-9F10-8A97FBDEB839}" type="presParOf" srcId="{85E9E003-8050-45E3-8E67-823EC84B22F8}" destId="{C5887918-12AB-4A9E-ABED-77F6C967362A}" srcOrd="4" destOrd="0" presId="urn:microsoft.com/office/officeart/2005/8/layout/list1"/>
    <dgm:cxn modelId="{4CDB080E-936B-4272-85DA-FB8C6D0D8B7D}" type="presParOf" srcId="{C5887918-12AB-4A9E-ABED-77F6C967362A}" destId="{A83F5CA7-3BF4-4E5F-8B45-D064F400B294}" srcOrd="0" destOrd="0" presId="urn:microsoft.com/office/officeart/2005/8/layout/list1"/>
    <dgm:cxn modelId="{A9E8F3A3-15F0-4F3C-BF23-30F97D1D22CC}" type="presParOf" srcId="{C5887918-12AB-4A9E-ABED-77F6C967362A}" destId="{43869618-8062-4B83-97C7-E9A3AAE310E7}" srcOrd="1" destOrd="0" presId="urn:microsoft.com/office/officeart/2005/8/layout/list1"/>
    <dgm:cxn modelId="{4D3CC1F5-BCDC-47B6-8090-1BB88E2762CD}" type="presParOf" srcId="{85E9E003-8050-45E3-8E67-823EC84B22F8}" destId="{A6EDE8D7-4A26-41BD-9FBF-C66036756968}" srcOrd="5" destOrd="0" presId="urn:microsoft.com/office/officeart/2005/8/layout/list1"/>
    <dgm:cxn modelId="{20E2D021-52F8-4F0F-BD72-9F231E1DDBA0}" type="presParOf" srcId="{85E9E003-8050-45E3-8E67-823EC84B22F8}" destId="{9EDF1F97-CAAE-4B52-8A92-F81ED654048D}" srcOrd="6" destOrd="0" presId="urn:microsoft.com/office/officeart/2005/8/layout/list1"/>
    <dgm:cxn modelId="{8F984690-82F7-4D97-95B2-CB3BC4CC9196}" type="presParOf" srcId="{85E9E003-8050-45E3-8E67-823EC84B22F8}" destId="{D7F30B24-902C-490B-A061-98EC7761A207}" srcOrd="7" destOrd="0" presId="urn:microsoft.com/office/officeart/2005/8/layout/list1"/>
    <dgm:cxn modelId="{5351A5F3-8656-4B88-932E-7C4B94413FB8}" type="presParOf" srcId="{85E9E003-8050-45E3-8E67-823EC84B22F8}" destId="{AC779DE1-A1F5-43C0-A351-C0480E819E95}" srcOrd="8" destOrd="0" presId="urn:microsoft.com/office/officeart/2005/8/layout/list1"/>
    <dgm:cxn modelId="{C7CB2D6F-2559-4697-AF97-67F4A48610C5}" type="presParOf" srcId="{AC779DE1-A1F5-43C0-A351-C0480E819E95}" destId="{E1F23DCF-C77A-4504-ABAA-5F0CBBE6F71C}" srcOrd="0" destOrd="0" presId="urn:microsoft.com/office/officeart/2005/8/layout/list1"/>
    <dgm:cxn modelId="{B82E8F38-0BCF-4790-B511-EDC0A8ACDD92}" type="presParOf" srcId="{AC779DE1-A1F5-43C0-A351-C0480E819E95}" destId="{5C7CFFEE-0B21-428D-AB98-D764E4B6BB4D}" srcOrd="1" destOrd="0" presId="urn:microsoft.com/office/officeart/2005/8/layout/list1"/>
    <dgm:cxn modelId="{27FF373A-B95E-4304-9783-ACC16F034E84}" type="presParOf" srcId="{85E9E003-8050-45E3-8E67-823EC84B22F8}" destId="{D0699912-52E2-4A1F-B77F-8AF884B578F1}" srcOrd="9" destOrd="0" presId="urn:microsoft.com/office/officeart/2005/8/layout/list1"/>
    <dgm:cxn modelId="{957EC814-94DA-4A8A-B683-BF835EC59A95}" type="presParOf" srcId="{85E9E003-8050-45E3-8E67-823EC84B22F8}" destId="{B090458D-3DF2-43B0-A823-6888BB363E4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8E35EF51-A996-4021-B933-E3A03797BE3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400" b="0" dirty="0"/>
            <a:t>Inspector concerns</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F899F146-2571-46CA-8EC2-7B9F09D69CFE}">
      <dgm:prSet phldrT="[Text]" custT="1"/>
      <dgm:spPr/>
      <dgm:t>
        <a:bodyPr/>
        <a:lstStyle/>
        <a:p>
          <a:r>
            <a:rPr lang="en-US" sz="2000" b="0" dirty="0"/>
            <a:t>Be aware </a:t>
          </a:r>
          <a:r>
            <a:rPr lang="en-US" sz="2000" b="0" dirty="0" smtClean="0"/>
            <a:t>of </a:t>
          </a:r>
          <a:r>
            <a:rPr lang="en-US" sz="2000" b="0" dirty="0"/>
            <a:t>restrictions placed on the installation of security bars and grilles</a:t>
          </a:r>
        </a:p>
      </dgm:t>
    </dgm:pt>
    <dgm:pt modelId="{E6FB8704-651F-4BF5-BC99-CD5FA17DD44B}" type="parTrans" cxnId="{37E6DF82-4BA1-4130-9381-9906CC865E3F}">
      <dgm:prSet/>
      <dgm:spPr/>
      <dgm:t>
        <a:bodyPr/>
        <a:lstStyle/>
        <a:p>
          <a:endParaRPr lang="en-US"/>
        </a:p>
      </dgm:t>
    </dgm:pt>
    <dgm:pt modelId="{D8F196B8-C668-474B-A8FC-837434F03AF4}" type="sibTrans" cxnId="{37E6DF82-4BA1-4130-9381-9906CC865E3F}">
      <dgm:prSet/>
      <dgm:spPr/>
      <dgm:t>
        <a:bodyPr/>
        <a:lstStyle/>
        <a:p>
          <a:endParaRPr lang="en-US"/>
        </a:p>
      </dgm:t>
    </dgm:pt>
    <dgm:pt modelId="{DE725594-6408-46A5-93A1-D726FFF081B4}">
      <dgm:prSet custT="1"/>
      <dgm:spPr/>
      <dgm:t>
        <a:bodyPr/>
        <a:lstStyle/>
        <a:p>
          <a:r>
            <a:rPr lang="en-US" sz="2000" b="0" dirty="0"/>
            <a:t>If operable, they should be operated during an inspection</a:t>
          </a:r>
        </a:p>
      </dgm:t>
    </dgm:pt>
    <dgm:pt modelId="{63AF8A67-5A00-4961-9A3D-DFC2AADFAF41}" type="parTrans" cxnId="{EA7B3E59-F2F1-41E7-90D6-4F0E2918F26D}">
      <dgm:prSet/>
      <dgm:spPr/>
      <dgm:t>
        <a:bodyPr/>
        <a:lstStyle/>
        <a:p>
          <a:endParaRPr lang="en-US"/>
        </a:p>
      </dgm:t>
    </dgm:pt>
    <dgm:pt modelId="{0BB50087-656B-46C1-983C-B56979BD3A27}" type="sibTrans" cxnId="{EA7B3E59-F2F1-41E7-90D6-4F0E2918F26D}">
      <dgm:prSet/>
      <dgm:spPr/>
      <dgm:t>
        <a:bodyPr/>
        <a:lstStyle/>
        <a:p>
          <a:endParaRPr lang="en-US"/>
        </a:p>
      </dgm:t>
    </dgm:pt>
    <dgm:pt modelId="{89E94056-0A83-40EA-9624-AA41ECDF005B}">
      <dgm:prSet phldrT="[Text]" custT="1"/>
      <dgm:spPr/>
      <dgm:t>
        <a:bodyPr/>
        <a:lstStyle/>
        <a:p>
          <a:r>
            <a:rPr lang="en-US" sz="2000" b="0" dirty="0"/>
            <a:t>Know locally adopted codes</a:t>
          </a:r>
        </a:p>
      </dgm:t>
    </dgm:pt>
    <dgm:pt modelId="{74C7D72E-FFE8-48C9-97DD-7B64685AB12A}" type="parTrans" cxnId="{BA59CE06-AA19-4F6A-9F87-BE2F4EEE7AD1}">
      <dgm:prSet/>
      <dgm:spPr/>
      <dgm:t>
        <a:bodyPr/>
        <a:lstStyle/>
        <a:p>
          <a:endParaRPr lang="en-US"/>
        </a:p>
      </dgm:t>
    </dgm:pt>
    <dgm:pt modelId="{415B448D-1B01-4F20-A770-568080C53884}" type="sibTrans" cxnId="{BA59CE06-AA19-4F6A-9F87-BE2F4EEE7AD1}">
      <dgm:prSet/>
      <dgm:spPr/>
      <dgm:t>
        <a:bodyPr/>
        <a:lstStyle/>
        <a:p>
          <a:endParaRPr lang="en-US"/>
        </a:p>
      </dgm:t>
    </dgm:pt>
    <dgm:pt modelId="{85E9E003-8050-45E3-8E67-823EC84B22F8}" type="pres">
      <dgm:prSet presAssocID="{8E35EF51-A996-4021-B933-E3A03797BE3D}" presName="linear" presStyleCnt="0">
        <dgm:presLayoutVars>
          <dgm:dir/>
          <dgm:animLvl val="lvl"/>
          <dgm:resizeHandles val="exact"/>
        </dgm:presLayoutVars>
      </dgm:prSet>
      <dgm:spPr/>
      <dgm:t>
        <a:bodyPr/>
        <a:lstStyle/>
        <a:p>
          <a:endParaRPr lang="en-US"/>
        </a:p>
      </dgm:t>
    </dgm:pt>
    <dgm:pt modelId="{06B38651-6195-4915-BA14-2B7B45AB5B76}" type="pres">
      <dgm:prSet presAssocID="{00B87592-DABC-4519-AFEC-251614A955C7}" presName="parentLin" presStyleCnt="0"/>
      <dgm:spPr/>
    </dgm:pt>
    <dgm:pt modelId="{50C7DD65-CA23-4EC5-8641-917CA544B6D4}" type="pres">
      <dgm:prSet presAssocID="{00B87592-DABC-4519-AFEC-251614A955C7}" presName="parentLeftMargin" presStyleLbl="node1" presStyleIdx="0" presStyleCnt="1"/>
      <dgm:spPr/>
      <dgm:t>
        <a:bodyPr/>
        <a:lstStyle/>
        <a:p>
          <a:endParaRPr lang="en-US"/>
        </a:p>
      </dgm:t>
    </dgm:pt>
    <dgm:pt modelId="{583A8E33-A880-433A-97CD-A8DFC20997F0}" type="pres">
      <dgm:prSet presAssocID="{00B87592-DABC-4519-AFEC-251614A955C7}" presName="parentText" presStyleLbl="node1" presStyleIdx="0" presStyleCnt="1" custScaleX="109804" custScaleY="38690" custLinFactNeighborX="-21568" custLinFactNeighborY="-12968">
        <dgm:presLayoutVars>
          <dgm:chMax val="0"/>
          <dgm:bulletEnabled val="1"/>
        </dgm:presLayoutVars>
      </dgm:prSet>
      <dgm:spPr/>
      <dgm:t>
        <a:bodyPr/>
        <a:lstStyle/>
        <a:p>
          <a:endParaRPr lang="en-US"/>
        </a:p>
      </dgm:t>
    </dgm:pt>
    <dgm:pt modelId="{8A65B14D-DCE4-4A27-AD90-02326FED5727}" type="pres">
      <dgm:prSet presAssocID="{00B87592-DABC-4519-AFEC-251614A955C7}" presName="negativeSpace" presStyleCnt="0"/>
      <dgm:spPr/>
    </dgm:pt>
    <dgm:pt modelId="{E27C0E79-B6F5-46BD-88D5-A635F21FE4A9}" type="pres">
      <dgm:prSet presAssocID="{00B87592-DABC-4519-AFEC-251614A955C7}" presName="childText" presStyleLbl="conFgAcc1" presStyleIdx="0" presStyleCnt="1" custScaleY="88830">
        <dgm:presLayoutVars>
          <dgm:bulletEnabled val="1"/>
        </dgm:presLayoutVars>
      </dgm:prSet>
      <dgm:spPr/>
      <dgm:t>
        <a:bodyPr/>
        <a:lstStyle/>
        <a:p>
          <a:endParaRPr lang="en-US"/>
        </a:p>
      </dgm:t>
    </dgm:pt>
  </dgm:ptLst>
  <dgm:cxnLst>
    <dgm:cxn modelId="{37E6DF82-4BA1-4130-9381-9906CC865E3F}" srcId="{00B87592-DABC-4519-AFEC-251614A955C7}" destId="{F899F146-2571-46CA-8EC2-7B9F09D69CFE}" srcOrd="0" destOrd="0" parTransId="{E6FB8704-651F-4BF5-BC99-CD5FA17DD44B}" sibTransId="{D8F196B8-C668-474B-A8FC-837434F03AF4}"/>
    <dgm:cxn modelId="{A69B36DB-EF1F-44E5-B3D9-39682AFFFDAD}" type="presOf" srcId="{8E35EF51-A996-4021-B933-E3A03797BE3D}" destId="{85E9E003-8050-45E3-8E67-823EC84B22F8}" srcOrd="0" destOrd="0" presId="urn:microsoft.com/office/officeart/2005/8/layout/list1"/>
    <dgm:cxn modelId="{8090458C-8A91-40A1-B409-213925B69F6C}" srcId="{8E35EF51-A996-4021-B933-E3A03797BE3D}" destId="{00B87592-DABC-4519-AFEC-251614A955C7}" srcOrd="0" destOrd="0" parTransId="{A83C55A4-4AAB-4B6A-BEC1-AB0A4A36AF57}" sibTransId="{3C142C02-D2AD-49F3-9324-42792BCAAF30}"/>
    <dgm:cxn modelId="{DDD281BA-3088-481A-AFEF-0AC18D42698A}" type="presOf" srcId="{DE725594-6408-46A5-93A1-D726FFF081B4}" destId="{E27C0E79-B6F5-46BD-88D5-A635F21FE4A9}" srcOrd="0" destOrd="2" presId="urn:microsoft.com/office/officeart/2005/8/layout/list1"/>
    <dgm:cxn modelId="{172BD6DD-A60F-4D68-AC04-7B97B75284E2}" type="presOf" srcId="{00B87592-DABC-4519-AFEC-251614A955C7}" destId="{50C7DD65-CA23-4EC5-8641-917CA544B6D4}" srcOrd="0" destOrd="0" presId="urn:microsoft.com/office/officeart/2005/8/layout/list1"/>
    <dgm:cxn modelId="{BA59CE06-AA19-4F6A-9F87-BE2F4EEE7AD1}" srcId="{00B87592-DABC-4519-AFEC-251614A955C7}" destId="{89E94056-0A83-40EA-9624-AA41ECDF005B}" srcOrd="1" destOrd="0" parTransId="{74C7D72E-FFE8-48C9-97DD-7B64685AB12A}" sibTransId="{415B448D-1B01-4F20-A770-568080C53884}"/>
    <dgm:cxn modelId="{A036C363-0B4F-4299-B40E-5DF968F4493C}" type="presOf" srcId="{89E94056-0A83-40EA-9624-AA41ECDF005B}" destId="{E27C0E79-B6F5-46BD-88D5-A635F21FE4A9}" srcOrd="0" destOrd="1" presId="urn:microsoft.com/office/officeart/2005/8/layout/list1"/>
    <dgm:cxn modelId="{EA7B3E59-F2F1-41E7-90D6-4F0E2918F26D}" srcId="{00B87592-DABC-4519-AFEC-251614A955C7}" destId="{DE725594-6408-46A5-93A1-D726FFF081B4}" srcOrd="2" destOrd="0" parTransId="{63AF8A67-5A00-4961-9A3D-DFC2AADFAF41}" sibTransId="{0BB50087-656B-46C1-983C-B56979BD3A27}"/>
    <dgm:cxn modelId="{8B7E5387-B9A2-46B3-A722-558A4BF5D4ED}" type="presOf" srcId="{F899F146-2571-46CA-8EC2-7B9F09D69CFE}" destId="{E27C0E79-B6F5-46BD-88D5-A635F21FE4A9}" srcOrd="0" destOrd="0" presId="urn:microsoft.com/office/officeart/2005/8/layout/list1"/>
    <dgm:cxn modelId="{26224EC6-BD02-41D4-8340-8520D5BFCF47}" type="presOf" srcId="{00B87592-DABC-4519-AFEC-251614A955C7}" destId="{583A8E33-A880-433A-97CD-A8DFC20997F0}" srcOrd="1" destOrd="0" presId="urn:microsoft.com/office/officeart/2005/8/layout/list1"/>
    <dgm:cxn modelId="{099A72B9-DD23-4FB9-B9D2-9000C3673C00}" type="presParOf" srcId="{85E9E003-8050-45E3-8E67-823EC84B22F8}" destId="{06B38651-6195-4915-BA14-2B7B45AB5B76}" srcOrd="0" destOrd="0" presId="urn:microsoft.com/office/officeart/2005/8/layout/list1"/>
    <dgm:cxn modelId="{B74CB074-676A-4FE3-9427-18A947928D82}" type="presParOf" srcId="{06B38651-6195-4915-BA14-2B7B45AB5B76}" destId="{50C7DD65-CA23-4EC5-8641-917CA544B6D4}" srcOrd="0" destOrd="0" presId="urn:microsoft.com/office/officeart/2005/8/layout/list1"/>
    <dgm:cxn modelId="{3E6C9C14-DD04-4A57-8DF8-2BF7AAB71223}" type="presParOf" srcId="{06B38651-6195-4915-BA14-2B7B45AB5B76}" destId="{583A8E33-A880-433A-97CD-A8DFC20997F0}" srcOrd="1" destOrd="0" presId="urn:microsoft.com/office/officeart/2005/8/layout/list1"/>
    <dgm:cxn modelId="{BD9CF2AF-6FEA-49B5-B56E-29617A76BBC3}" type="presParOf" srcId="{85E9E003-8050-45E3-8E67-823EC84B22F8}" destId="{8A65B14D-DCE4-4A27-AD90-02326FED5727}" srcOrd="1" destOrd="0" presId="urn:microsoft.com/office/officeart/2005/8/layout/list1"/>
    <dgm:cxn modelId="{74E9B034-4FCD-4A6B-8331-27A667A473FD}" type="presParOf" srcId="{85E9E003-8050-45E3-8E67-823EC84B22F8}" destId="{E27C0E79-B6F5-46BD-88D5-A635F21FE4A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8E35EF51-A996-4021-B933-E3A03797BE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dirty="0"/>
            <a:t>Materials used </a:t>
          </a:r>
          <a:r>
            <a:rPr lang="en-US" sz="2000" dirty="0" smtClean="0"/>
            <a:t>for </a:t>
          </a:r>
          <a:r>
            <a:rPr lang="en-US" sz="2000" dirty="0"/>
            <a:t>exposed surfaces of the walls and ceilings of a building</a:t>
          </a:r>
          <a:endParaRPr lang="en-US" sz="20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431A8CBD-8D56-403B-A480-569EA33ECACF}">
      <dgm:prSet phldrT="[Text]" custT="1"/>
      <dgm:spPr>
        <a:solidFill>
          <a:schemeClr val="accent6">
            <a:lumMod val="50000"/>
          </a:schemeClr>
        </a:solidFill>
      </dgm:spPr>
      <dgm:t>
        <a:bodyPr/>
        <a:lstStyle/>
        <a:p>
          <a:r>
            <a:rPr lang="en-US" sz="2000" dirty="0"/>
            <a:t>Be alert to materials used as interior finish that have not been approved for that application</a:t>
          </a:r>
          <a:endParaRPr lang="en-US" sz="2000" b="0" dirty="0"/>
        </a:p>
      </dgm:t>
    </dgm:pt>
    <dgm:pt modelId="{F0BFD42D-0D8E-4798-A77C-743A66F9AD51}" type="parTrans" cxnId="{625F27DC-D789-4690-9CC8-BB51D8E179EB}">
      <dgm:prSet/>
      <dgm:spPr/>
      <dgm:t>
        <a:bodyPr/>
        <a:lstStyle/>
        <a:p>
          <a:endParaRPr lang="en-US"/>
        </a:p>
      </dgm:t>
    </dgm:pt>
    <dgm:pt modelId="{9A1CC5A0-4CAD-4920-A4E2-B5C988CB23F5}" type="sibTrans" cxnId="{625F27DC-D789-4690-9CC8-BB51D8E179EB}">
      <dgm:prSet/>
      <dgm:spPr/>
      <dgm:t>
        <a:bodyPr/>
        <a:lstStyle/>
        <a:p>
          <a:endParaRPr lang="en-US"/>
        </a:p>
      </dgm:t>
    </dgm:pt>
    <dgm:pt modelId="{B634E3F3-79BB-4DC8-8A07-FE5AE622E674}" type="pres">
      <dgm:prSet presAssocID="{8E35EF51-A996-4021-B933-E3A03797BE3D}" presName="linear" presStyleCnt="0">
        <dgm:presLayoutVars>
          <dgm:animLvl val="lvl"/>
          <dgm:resizeHandles val="exact"/>
        </dgm:presLayoutVars>
      </dgm:prSet>
      <dgm:spPr/>
      <dgm:t>
        <a:bodyPr/>
        <a:lstStyle/>
        <a:p>
          <a:endParaRPr lang="en-US"/>
        </a:p>
      </dgm:t>
    </dgm:pt>
    <dgm:pt modelId="{E16C22F4-2943-4F38-9F28-F51E920F0D9C}" type="pres">
      <dgm:prSet presAssocID="{00B87592-DABC-4519-AFEC-251614A955C7}" presName="parentText" presStyleLbl="node1" presStyleIdx="0" presStyleCnt="2" custScaleY="81284">
        <dgm:presLayoutVars>
          <dgm:chMax val="0"/>
          <dgm:bulletEnabled val="1"/>
        </dgm:presLayoutVars>
      </dgm:prSet>
      <dgm:spPr/>
      <dgm:t>
        <a:bodyPr/>
        <a:lstStyle/>
        <a:p>
          <a:endParaRPr lang="en-US"/>
        </a:p>
      </dgm:t>
    </dgm:pt>
    <dgm:pt modelId="{2AE02F7F-DD50-4A46-A44E-F2FA99B3E29D}" type="pres">
      <dgm:prSet presAssocID="{3C142C02-D2AD-49F3-9324-42792BCAAF30}" presName="spacer" presStyleCnt="0"/>
      <dgm:spPr/>
    </dgm:pt>
    <dgm:pt modelId="{839906AE-AFA7-421B-A4C8-394FE90ED139}" type="pres">
      <dgm:prSet presAssocID="{431A8CBD-8D56-403B-A480-569EA33ECACF}" presName="parentText" presStyleLbl="node1" presStyleIdx="1" presStyleCnt="2">
        <dgm:presLayoutVars>
          <dgm:chMax val="0"/>
          <dgm:bulletEnabled val="1"/>
        </dgm:presLayoutVars>
      </dgm:prSet>
      <dgm:spPr/>
      <dgm:t>
        <a:bodyPr/>
        <a:lstStyle/>
        <a:p>
          <a:endParaRPr lang="en-US"/>
        </a:p>
      </dgm:t>
    </dgm:pt>
  </dgm:ptLst>
  <dgm:cxnLst>
    <dgm:cxn modelId="{F25AB595-02C5-4C85-9D25-F9084D97A3DB}" type="presOf" srcId="{00B87592-DABC-4519-AFEC-251614A955C7}" destId="{E16C22F4-2943-4F38-9F28-F51E920F0D9C}" srcOrd="0" destOrd="0" presId="urn:microsoft.com/office/officeart/2005/8/layout/vList2"/>
    <dgm:cxn modelId="{E2B30166-A494-4D96-8309-015FAB318603}" type="presOf" srcId="{8E35EF51-A996-4021-B933-E3A03797BE3D}" destId="{B634E3F3-79BB-4DC8-8A07-FE5AE622E674}" srcOrd="0" destOrd="0" presId="urn:microsoft.com/office/officeart/2005/8/layout/vList2"/>
    <dgm:cxn modelId="{A6CB1775-0B4A-485E-8F8F-E70D3C42040C}" type="presOf" srcId="{431A8CBD-8D56-403B-A480-569EA33ECACF}" destId="{839906AE-AFA7-421B-A4C8-394FE90ED139}" srcOrd="0" destOrd="0" presId="urn:microsoft.com/office/officeart/2005/8/layout/vList2"/>
    <dgm:cxn modelId="{8090458C-8A91-40A1-B409-213925B69F6C}" srcId="{8E35EF51-A996-4021-B933-E3A03797BE3D}" destId="{00B87592-DABC-4519-AFEC-251614A955C7}" srcOrd="0" destOrd="0" parTransId="{A83C55A4-4AAB-4B6A-BEC1-AB0A4A36AF57}" sibTransId="{3C142C02-D2AD-49F3-9324-42792BCAAF30}"/>
    <dgm:cxn modelId="{625F27DC-D789-4690-9CC8-BB51D8E179EB}" srcId="{8E35EF51-A996-4021-B933-E3A03797BE3D}" destId="{431A8CBD-8D56-403B-A480-569EA33ECACF}" srcOrd="1" destOrd="0" parTransId="{F0BFD42D-0D8E-4798-A77C-743A66F9AD51}" sibTransId="{9A1CC5A0-4CAD-4920-A4E2-B5C988CB23F5}"/>
    <dgm:cxn modelId="{9CD6CC15-DEC3-4CF2-B04D-03040F5DBE3A}" type="presParOf" srcId="{B634E3F3-79BB-4DC8-8A07-FE5AE622E674}" destId="{E16C22F4-2943-4F38-9F28-F51E920F0D9C}" srcOrd="0" destOrd="0" presId="urn:microsoft.com/office/officeart/2005/8/layout/vList2"/>
    <dgm:cxn modelId="{7F16ECB4-8663-490B-9CEA-2C94F6B0B7F2}" type="presParOf" srcId="{B634E3F3-79BB-4DC8-8A07-FE5AE622E674}" destId="{2AE02F7F-DD50-4A46-A44E-F2FA99B3E29D}" srcOrd="1" destOrd="0" presId="urn:microsoft.com/office/officeart/2005/8/layout/vList2"/>
    <dgm:cxn modelId="{A22B6D26-1B00-4E0D-9A7E-F27CF0407443}" type="presParOf" srcId="{B634E3F3-79BB-4DC8-8A07-FE5AE622E674}" destId="{839906AE-AFA7-421B-A4C8-394FE90ED13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8E35EF51-A996-4021-B933-E3A03797BE3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400" b="0" u="none" dirty="0"/>
            <a:t>Plaster</a:t>
          </a:r>
          <a:endParaRPr lang="en-US" sz="24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F6E793F4-F141-4080-AECF-7146C6821B9E}">
      <dgm:prSet custT="1"/>
      <dgm:spPr/>
      <dgm:t>
        <a:bodyPr/>
        <a:lstStyle/>
        <a:p>
          <a:r>
            <a:rPr lang="x-none" sz="2400" b="0" u="none" dirty="0"/>
            <a:t>Gypsum wallboard</a:t>
          </a:r>
          <a:endParaRPr lang="en-US" sz="2400" b="0" u="none" dirty="0"/>
        </a:p>
      </dgm:t>
    </dgm:pt>
    <dgm:pt modelId="{53416B2F-FC54-495C-8DF7-1314A812B93E}" type="parTrans" cxnId="{BEEC2CBB-4E07-4CFC-99D0-29993F8CACEA}">
      <dgm:prSet/>
      <dgm:spPr/>
      <dgm:t>
        <a:bodyPr/>
        <a:lstStyle/>
        <a:p>
          <a:endParaRPr lang="en-US"/>
        </a:p>
      </dgm:t>
    </dgm:pt>
    <dgm:pt modelId="{8FDF6647-5C1F-49BB-8344-E7A6EE1147C6}" type="sibTrans" cxnId="{BEEC2CBB-4E07-4CFC-99D0-29993F8CACEA}">
      <dgm:prSet/>
      <dgm:spPr/>
      <dgm:t>
        <a:bodyPr/>
        <a:lstStyle/>
        <a:p>
          <a:endParaRPr lang="en-US"/>
        </a:p>
      </dgm:t>
    </dgm:pt>
    <dgm:pt modelId="{C30B3A78-CCB7-4152-BA95-72ECA5783030}">
      <dgm:prSet custT="1"/>
      <dgm:spPr/>
      <dgm:t>
        <a:bodyPr/>
        <a:lstStyle/>
        <a:p>
          <a:r>
            <a:rPr lang="x-none" sz="2400" b="0" u="none" dirty="0"/>
            <a:t>Wood paneling</a:t>
          </a:r>
          <a:endParaRPr lang="en-US" sz="2400" b="0" u="none" dirty="0"/>
        </a:p>
      </dgm:t>
    </dgm:pt>
    <dgm:pt modelId="{6ABEB9F8-2CC0-445F-89B9-C7539E5DA969}" type="parTrans" cxnId="{B694D111-1627-4722-8C5F-F17F07FB9EC8}">
      <dgm:prSet/>
      <dgm:spPr/>
      <dgm:t>
        <a:bodyPr/>
        <a:lstStyle/>
        <a:p>
          <a:endParaRPr lang="en-US"/>
        </a:p>
      </dgm:t>
    </dgm:pt>
    <dgm:pt modelId="{F84318D1-D3C5-46A5-A507-B5CBA1B0BDCC}" type="sibTrans" cxnId="{B694D111-1627-4722-8C5F-F17F07FB9EC8}">
      <dgm:prSet/>
      <dgm:spPr/>
      <dgm:t>
        <a:bodyPr/>
        <a:lstStyle/>
        <a:p>
          <a:endParaRPr lang="en-US"/>
        </a:p>
      </dgm:t>
    </dgm:pt>
    <dgm:pt modelId="{D43FB3E8-5D70-40E3-8777-DED6F191AA35}">
      <dgm:prSet custT="1"/>
      <dgm:spPr/>
      <dgm:t>
        <a:bodyPr/>
        <a:lstStyle/>
        <a:p>
          <a:r>
            <a:rPr lang="x-none" sz="2400" b="0" u="none"/>
            <a:t>Ceiling tiles</a:t>
          </a:r>
          <a:endParaRPr lang="en-US" sz="2400" b="0" u="none" dirty="0"/>
        </a:p>
      </dgm:t>
    </dgm:pt>
    <dgm:pt modelId="{F10FC73D-7280-4B95-9436-9CB706A7AD46}" type="parTrans" cxnId="{5008C3EC-1429-446C-9D16-9B28B6E10717}">
      <dgm:prSet/>
      <dgm:spPr/>
      <dgm:t>
        <a:bodyPr/>
        <a:lstStyle/>
        <a:p>
          <a:endParaRPr lang="en-US"/>
        </a:p>
      </dgm:t>
    </dgm:pt>
    <dgm:pt modelId="{571A3784-F8EF-47EF-BBBE-32458C2C31F7}" type="sibTrans" cxnId="{5008C3EC-1429-446C-9D16-9B28B6E10717}">
      <dgm:prSet/>
      <dgm:spPr/>
      <dgm:t>
        <a:bodyPr/>
        <a:lstStyle/>
        <a:p>
          <a:endParaRPr lang="en-US"/>
        </a:p>
      </dgm:t>
    </dgm:pt>
    <dgm:pt modelId="{6E3AB8F6-4AC7-4763-AFE8-381593E03381}">
      <dgm:prSet custT="1"/>
      <dgm:spPr/>
      <dgm:t>
        <a:bodyPr/>
        <a:lstStyle/>
        <a:p>
          <a:r>
            <a:rPr lang="x-none" sz="2400" b="0" u="none" dirty="0"/>
            <a:t>Plastic</a:t>
          </a:r>
          <a:endParaRPr lang="en-US" sz="2400" b="0" u="none" dirty="0"/>
        </a:p>
      </dgm:t>
    </dgm:pt>
    <dgm:pt modelId="{D563E481-4B0C-4B04-8690-009BCE31B664}" type="parTrans" cxnId="{34AA493E-E4CC-4AD9-BE52-5EBF6898D00B}">
      <dgm:prSet/>
      <dgm:spPr/>
      <dgm:t>
        <a:bodyPr/>
        <a:lstStyle/>
        <a:p>
          <a:endParaRPr lang="en-US"/>
        </a:p>
      </dgm:t>
    </dgm:pt>
    <dgm:pt modelId="{C0E76C3F-C00F-4FBA-B8EB-3864DF058C43}" type="sibTrans" cxnId="{34AA493E-E4CC-4AD9-BE52-5EBF6898D00B}">
      <dgm:prSet/>
      <dgm:spPr/>
      <dgm:t>
        <a:bodyPr/>
        <a:lstStyle/>
        <a:p>
          <a:endParaRPr lang="en-US"/>
        </a:p>
      </dgm:t>
    </dgm:pt>
    <dgm:pt modelId="{5362150F-6751-40D4-90D9-EDA887EE6057}">
      <dgm:prSet custT="1"/>
      <dgm:spPr/>
      <dgm:t>
        <a:bodyPr/>
        <a:lstStyle/>
        <a:p>
          <a:r>
            <a:rPr lang="x-none" sz="2400" b="0" u="none" dirty="0"/>
            <a:t>Fiberboard</a:t>
          </a:r>
          <a:endParaRPr lang="en-US" sz="2400" b="0" u="none" dirty="0"/>
        </a:p>
      </dgm:t>
    </dgm:pt>
    <dgm:pt modelId="{443D1994-BA79-41E9-B964-767F62C6C0DF}" type="parTrans" cxnId="{88C83671-6F8B-41D7-BD78-A363064DA760}">
      <dgm:prSet/>
      <dgm:spPr/>
      <dgm:t>
        <a:bodyPr/>
        <a:lstStyle/>
        <a:p>
          <a:endParaRPr lang="en-US"/>
        </a:p>
      </dgm:t>
    </dgm:pt>
    <dgm:pt modelId="{5AB0D2D9-2598-412B-90E8-9F28F34E2E2F}" type="sibTrans" cxnId="{88C83671-6F8B-41D7-BD78-A363064DA760}">
      <dgm:prSet/>
      <dgm:spPr/>
      <dgm:t>
        <a:bodyPr/>
        <a:lstStyle/>
        <a:p>
          <a:endParaRPr lang="en-US"/>
        </a:p>
      </dgm:t>
    </dgm:pt>
    <dgm:pt modelId="{B0E6AED6-1F86-4230-B8B0-53B2F3953222}">
      <dgm:prSet custT="1"/>
      <dgm:spPr>
        <a:solidFill>
          <a:schemeClr val="accent6">
            <a:lumMod val="75000"/>
          </a:schemeClr>
        </a:solidFill>
      </dgm:spPr>
      <dgm:t>
        <a:bodyPr/>
        <a:lstStyle/>
        <a:p>
          <a:r>
            <a:rPr lang="en-US" sz="2400" b="0" dirty="0"/>
            <a:t>Fabric</a:t>
          </a:r>
        </a:p>
      </dgm:t>
    </dgm:pt>
    <dgm:pt modelId="{789FEC92-2056-4E4A-8C25-E0F76A4700E0}" type="parTrans" cxnId="{199BF8F6-A92C-4F3B-956F-53F636B45DDA}">
      <dgm:prSet/>
      <dgm:spPr/>
      <dgm:t>
        <a:bodyPr/>
        <a:lstStyle/>
        <a:p>
          <a:endParaRPr lang="en-US"/>
        </a:p>
      </dgm:t>
    </dgm:pt>
    <dgm:pt modelId="{33B0799B-81CD-4736-9436-C6DAA38096F2}" type="sibTrans" cxnId="{199BF8F6-A92C-4F3B-956F-53F636B45DDA}">
      <dgm:prSet/>
      <dgm:spPr/>
      <dgm:t>
        <a:bodyPr/>
        <a:lstStyle/>
        <a:p>
          <a:endParaRPr lang="en-US"/>
        </a:p>
      </dgm:t>
    </dgm:pt>
    <dgm:pt modelId="{302F07D0-61F4-4FA8-923F-51AA7E4FB174}">
      <dgm:prSet custT="1"/>
      <dgm:spPr>
        <a:solidFill>
          <a:schemeClr val="accent6">
            <a:lumMod val="50000"/>
          </a:schemeClr>
        </a:solidFill>
      </dgm:spPr>
      <dgm:t>
        <a:bodyPr/>
        <a:lstStyle/>
        <a:p>
          <a:r>
            <a:rPr lang="en-US" sz="2400" b="0" dirty="0"/>
            <a:t>Other wall coverings</a:t>
          </a:r>
        </a:p>
      </dgm:t>
    </dgm:pt>
    <dgm:pt modelId="{C1BF4AEA-A5CA-4420-BBE1-8B03AE2A622E}" type="parTrans" cxnId="{8AD47B5A-8822-4EC2-B32B-99FE5850A073}">
      <dgm:prSet/>
      <dgm:spPr/>
      <dgm:t>
        <a:bodyPr/>
        <a:lstStyle/>
        <a:p>
          <a:endParaRPr lang="en-US"/>
        </a:p>
      </dgm:t>
    </dgm:pt>
    <dgm:pt modelId="{24ED5DDE-3688-47CD-A333-B577B863A2D7}" type="sibTrans" cxnId="{8AD47B5A-8822-4EC2-B32B-99FE5850A073}">
      <dgm:prSet/>
      <dgm:spPr/>
      <dgm:t>
        <a:bodyPr/>
        <a:lstStyle/>
        <a:p>
          <a:endParaRPr lang="en-US"/>
        </a:p>
      </dgm:t>
    </dgm:pt>
    <dgm:pt modelId="{A4800502-4815-4D04-976B-AAF1CB86215F}" type="pres">
      <dgm:prSet presAssocID="{8E35EF51-A996-4021-B933-E3A03797BE3D}" presName="diagram" presStyleCnt="0">
        <dgm:presLayoutVars>
          <dgm:dir/>
          <dgm:resizeHandles val="exact"/>
        </dgm:presLayoutVars>
      </dgm:prSet>
      <dgm:spPr/>
      <dgm:t>
        <a:bodyPr/>
        <a:lstStyle/>
        <a:p>
          <a:endParaRPr lang="en-US"/>
        </a:p>
      </dgm:t>
    </dgm:pt>
    <dgm:pt modelId="{1230CBE1-E37A-42EB-98A9-C7F9DAC5B3BB}" type="pres">
      <dgm:prSet presAssocID="{00B87592-DABC-4519-AFEC-251614A955C7}" presName="node" presStyleLbl="node1" presStyleIdx="0" presStyleCnt="8">
        <dgm:presLayoutVars>
          <dgm:bulletEnabled val="1"/>
        </dgm:presLayoutVars>
      </dgm:prSet>
      <dgm:spPr/>
      <dgm:t>
        <a:bodyPr/>
        <a:lstStyle/>
        <a:p>
          <a:endParaRPr lang="en-US"/>
        </a:p>
      </dgm:t>
    </dgm:pt>
    <dgm:pt modelId="{8654F693-C896-4B89-87AD-67EEB8EBB3EA}" type="pres">
      <dgm:prSet presAssocID="{3C142C02-D2AD-49F3-9324-42792BCAAF30}" presName="sibTrans" presStyleCnt="0"/>
      <dgm:spPr/>
    </dgm:pt>
    <dgm:pt modelId="{BA2C274C-6022-4E6D-B637-C5B15AD81B0F}" type="pres">
      <dgm:prSet presAssocID="{F6E793F4-F141-4080-AECF-7146C6821B9E}" presName="node" presStyleLbl="node1" presStyleIdx="1" presStyleCnt="8">
        <dgm:presLayoutVars>
          <dgm:bulletEnabled val="1"/>
        </dgm:presLayoutVars>
      </dgm:prSet>
      <dgm:spPr/>
      <dgm:t>
        <a:bodyPr/>
        <a:lstStyle/>
        <a:p>
          <a:endParaRPr lang="en-US"/>
        </a:p>
      </dgm:t>
    </dgm:pt>
    <dgm:pt modelId="{0FEFEEB2-AD5D-4AB5-9DA8-3209A23A699F}" type="pres">
      <dgm:prSet presAssocID="{8FDF6647-5C1F-49BB-8344-E7A6EE1147C6}" presName="sibTrans" presStyleCnt="0"/>
      <dgm:spPr/>
    </dgm:pt>
    <dgm:pt modelId="{C0AEA293-7DB9-47CF-AD5D-BD3E0D80C3B3}" type="pres">
      <dgm:prSet presAssocID="{C30B3A78-CCB7-4152-BA95-72ECA5783030}" presName="node" presStyleLbl="node1" presStyleIdx="2" presStyleCnt="8">
        <dgm:presLayoutVars>
          <dgm:bulletEnabled val="1"/>
        </dgm:presLayoutVars>
      </dgm:prSet>
      <dgm:spPr/>
      <dgm:t>
        <a:bodyPr/>
        <a:lstStyle/>
        <a:p>
          <a:endParaRPr lang="en-US"/>
        </a:p>
      </dgm:t>
    </dgm:pt>
    <dgm:pt modelId="{9AB85FF9-2088-4E3C-9B56-01BB40BAFC31}" type="pres">
      <dgm:prSet presAssocID="{F84318D1-D3C5-46A5-A507-B5CBA1B0BDCC}" presName="sibTrans" presStyleCnt="0"/>
      <dgm:spPr/>
    </dgm:pt>
    <dgm:pt modelId="{A849773F-F2F5-48EB-AF44-7AC8EEA0079A}" type="pres">
      <dgm:prSet presAssocID="{D43FB3E8-5D70-40E3-8777-DED6F191AA35}" presName="node" presStyleLbl="node1" presStyleIdx="3" presStyleCnt="8">
        <dgm:presLayoutVars>
          <dgm:bulletEnabled val="1"/>
        </dgm:presLayoutVars>
      </dgm:prSet>
      <dgm:spPr/>
      <dgm:t>
        <a:bodyPr/>
        <a:lstStyle/>
        <a:p>
          <a:endParaRPr lang="en-US"/>
        </a:p>
      </dgm:t>
    </dgm:pt>
    <dgm:pt modelId="{963BE87A-9E00-42D9-A00D-F5D056561BC6}" type="pres">
      <dgm:prSet presAssocID="{571A3784-F8EF-47EF-BBBE-32458C2C31F7}" presName="sibTrans" presStyleCnt="0"/>
      <dgm:spPr/>
    </dgm:pt>
    <dgm:pt modelId="{14B5512B-E6DC-41C2-92F2-046B76ADAD6A}" type="pres">
      <dgm:prSet presAssocID="{6E3AB8F6-4AC7-4763-AFE8-381593E03381}" presName="node" presStyleLbl="node1" presStyleIdx="4" presStyleCnt="8">
        <dgm:presLayoutVars>
          <dgm:bulletEnabled val="1"/>
        </dgm:presLayoutVars>
      </dgm:prSet>
      <dgm:spPr/>
      <dgm:t>
        <a:bodyPr/>
        <a:lstStyle/>
        <a:p>
          <a:endParaRPr lang="en-US"/>
        </a:p>
      </dgm:t>
    </dgm:pt>
    <dgm:pt modelId="{57B6DDAF-7F83-4052-BF10-9D23C7A83CB9}" type="pres">
      <dgm:prSet presAssocID="{C0E76C3F-C00F-4FBA-B8EB-3864DF058C43}" presName="sibTrans" presStyleCnt="0"/>
      <dgm:spPr/>
    </dgm:pt>
    <dgm:pt modelId="{E7D3BC3C-A0A2-4B4A-8CE8-02104010CEB5}" type="pres">
      <dgm:prSet presAssocID="{5362150F-6751-40D4-90D9-EDA887EE6057}" presName="node" presStyleLbl="node1" presStyleIdx="5" presStyleCnt="8">
        <dgm:presLayoutVars>
          <dgm:bulletEnabled val="1"/>
        </dgm:presLayoutVars>
      </dgm:prSet>
      <dgm:spPr/>
      <dgm:t>
        <a:bodyPr/>
        <a:lstStyle/>
        <a:p>
          <a:endParaRPr lang="en-US"/>
        </a:p>
      </dgm:t>
    </dgm:pt>
    <dgm:pt modelId="{916EB541-68A8-4F4F-9E0C-50670F6F94AF}" type="pres">
      <dgm:prSet presAssocID="{5AB0D2D9-2598-412B-90E8-9F28F34E2E2F}" presName="sibTrans" presStyleCnt="0"/>
      <dgm:spPr/>
    </dgm:pt>
    <dgm:pt modelId="{E184552E-1A28-455E-81F3-AA2B7AA5D959}" type="pres">
      <dgm:prSet presAssocID="{B0E6AED6-1F86-4230-B8B0-53B2F3953222}" presName="node" presStyleLbl="node1" presStyleIdx="6" presStyleCnt="8">
        <dgm:presLayoutVars>
          <dgm:bulletEnabled val="1"/>
        </dgm:presLayoutVars>
      </dgm:prSet>
      <dgm:spPr/>
      <dgm:t>
        <a:bodyPr/>
        <a:lstStyle/>
        <a:p>
          <a:endParaRPr lang="en-US"/>
        </a:p>
      </dgm:t>
    </dgm:pt>
    <dgm:pt modelId="{37DCB68A-BB18-4122-ADA4-C9F486329C8F}" type="pres">
      <dgm:prSet presAssocID="{33B0799B-81CD-4736-9436-C6DAA38096F2}" presName="sibTrans" presStyleCnt="0"/>
      <dgm:spPr/>
    </dgm:pt>
    <dgm:pt modelId="{8223C1E6-20EB-4BA0-BD49-BABC0628FBF1}" type="pres">
      <dgm:prSet presAssocID="{302F07D0-61F4-4FA8-923F-51AA7E4FB174}" presName="node" presStyleLbl="node1" presStyleIdx="7" presStyleCnt="8">
        <dgm:presLayoutVars>
          <dgm:bulletEnabled val="1"/>
        </dgm:presLayoutVars>
      </dgm:prSet>
      <dgm:spPr/>
      <dgm:t>
        <a:bodyPr/>
        <a:lstStyle/>
        <a:p>
          <a:endParaRPr lang="en-US"/>
        </a:p>
      </dgm:t>
    </dgm:pt>
  </dgm:ptLst>
  <dgm:cxnLst>
    <dgm:cxn modelId="{74BB9DEE-B6BE-41B7-A7A8-0E59357F9A13}" type="presOf" srcId="{8E35EF51-A996-4021-B933-E3A03797BE3D}" destId="{A4800502-4815-4D04-976B-AAF1CB86215F}" srcOrd="0" destOrd="0" presId="urn:microsoft.com/office/officeart/2005/8/layout/default"/>
    <dgm:cxn modelId="{664FB32C-3718-4BF7-94D4-3FB2E3E23014}" type="presOf" srcId="{302F07D0-61F4-4FA8-923F-51AA7E4FB174}" destId="{8223C1E6-20EB-4BA0-BD49-BABC0628FBF1}" srcOrd="0" destOrd="0" presId="urn:microsoft.com/office/officeart/2005/8/layout/default"/>
    <dgm:cxn modelId="{D5A64CD2-9EFB-486B-AF3E-4C2E0CFE53FA}" type="presOf" srcId="{B0E6AED6-1F86-4230-B8B0-53B2F3953222}" destId="{E184552E-1A28-455E-81F3-AA2B7AA5D959}" srcOrd="0" destOrd="0" presId="urn:microsoft.com/office/officeart/2005/8/layout/default"/>
    <dgm:cxn modelId="{34AA493E-E4CC-4AD9-BE52-5EBF6898D00B}" srcId="{8E35EF51-A996-4021-B933-E3A03797BE3D}" destId="{6E3AB8F6-4AC7-4763-AFE8-381593E03381}" srcOrd="4" destOrd="0" parTransId="{D563E481-4B0C-4B04-8690-009BCE31B664}" sibTransId="{C0E76C3F-C00F-4FBA-B8EB-3864DF058C43}"/>
    <dgm:cxn modelId="{05A3D5AA-95C4-4430-97EE-EE4F7779594A}" type="presOf" srcId="{D43FB3E8-5D70-40E3-8777-DED6F191AA35}" destId="{A849773F-F2F5-48EB-AF44-7AC8EEA0079A}" srcOrd="0" destOrd="0" presId="urn:microsoft.com/office/officeart/2005/8/layout/default"/>
    <dgm:cxn modelId="{5008C3EC-1429-446C-9D16-9B28B6E10717}" srcId="{8E35EF51-A996-4021-B933-E3A03797BE3D}" destId="{D43FB3E8-5D70-40E3-8777-DED6F191AA35}" srcOrd="3" destOrd="0" parTransId="{F10FC73D-7280-4B95-9436-9CB706A7AD46}" sibTransId="{571A3784-F8EF-47EF-BBBE-32458C2C31F7}"/>
    <dgm:cxn modelId="{1C814725-8251-4B30-AE86-C050D6744D4C}" type="presOf" srcId="{00B87592-DABC-4519-AFEC-251614A955C7}" destId="{1230CBE1-E37A-42EB-98A9-C7F9DAC5B3BB}" srcOrd="0" destOrd="0" presId="urn:microsoft.com/office/officeart/2005/8/layout/default"/>
    <dgm:cxn modelId="{88C83671-6F8B-41D7-BD78-A363064DA760}" srcId="{8E35EF51-A996-4021-B933-E3A03797BE3D}" destId="{5362150F-6751-40D4-90D9-EDA887EE6057}" srcOrd="5" destOrd="0" parTransId="{443D1994-BA79-41E9-B964-767F62C6C0DF}" sibTransId="{5AB0D2D9-2598-412B-90E8-9F28F34E2E2F}"/>
    <dgm:cxn modelId="{8AD47B5A-8822-4EC2-B32B-99FE5850A073}" srcId="{8E35EF51-A996-4021-B933-E3A03797BE3D}" destId="{302F07D0-61F4-4FA8-923F-51AA7E4FB174}" srcOrd="7" destOrd="0" parTransId="{C1BF4AEA-A5CA-4420-BBE1-8B03AE2A622E}" sibTransId="{24ED5DDE-3688-47CD-A333-B577B863A2D7}"/>
    <dgm:cxn modelId="{BD698229-484D-4740-93F0-7CA9745793E9}" type="presOf" srcId="{C30B3A78-CCB7-4152-BA95-72ECA5783030}" destId="{C0AEA293-7DB9-47CF-AD5D-BD3E0D80C3B3}" srcOrd="0" destOrd="0" presId="urn:microsoft.com/office/officeart/2005/8/layout/default"/>
    <dgm:cxn modelId="{B694D111-1627-4722-8C5F-F17F07FB9EC8}" srcId="{8E35EF51-A996-4021-B933-E3A03797BE3D}" destId="{C30B3A78-CCB7-4152-BA95-72ECA5783030}" srcOrd="2" destOrd="0" parTransId="{6ABEB9F8-2CC0-445F-89B9-C7539E5DA969}" sibTransId="{F84318D1-D3C5-46A5-A507-B5CBA1B0BDCC}"/>
    <dgm:cxn modelId="{8090458C-8A91-40A1-B409-213925B69F6C}" srcId="{8E35EF51-A996-4021-B933-E3A03797BE3D}" destId="{00B87592-DABC-4519-AFEC-251614A955C7}" srcOrd="0" destOrd="0" parTransId="{A83C55A4-4AAB-4B6A-BEC1-AB0A4A36AF57}" sibTransId="{3C142C02-D2AD-49F3-9324-42792BCAAF30}"/>
    <dgm:cxn modelId="{8ED46B64-F683-4CC7-B830-391093EB8D29}" type="presOf" srcId="{6E3AB8F6-4AC7-4763-AFE8-381593E03381}" destId="{14B5512B-E6DC-41C2-92F2-046B76ADAD6A}" srcOrd="0" destOrd="0" presId="urn:microsoft.com/office/officeart/2005/8/layout/default"/>
    <dgm:cxn modelId="{85A39D9A-6B01-478B-8A5D-7408D1192B34}" type="presOf" srcId="{5362150F-6751-40D4-90D9-EDA887EE6057}" destId="{E7D3BC3C-A0A2-4B4A-8CE8-02104010CEB5}" srcOrd="0" destOrd="0" presId="urn:microsoft.com/office/officeart/2005/8/layout/default"/>
    <dgm:cxn modelId="{BEEC2CBB-4E07-4CFC-99D0-29993F8CACEA}" srcId="{8E35EF51-A996-4021-B933-E3A03797BE3D}" destId="{F6E793F4-F141-4080-AECF-7146C6821B9E}" srcOrd="1" destOrd="0" parTransId="{53416B2F-FC54-495C-8DF7-1314A812B93E}" sibTransId="{8FDF6647-5C1F-49BB-8344-E7A6EE1147C6}"/>
    <dgm:cxn modelId="{FA074786-38BD-400E-BBDC-5E347F5DCE5C}" type="presOf" srcId="{F6E793F4-F141-4080-AECF-7146C6821B9E}" destId="{BA2C274C-6022-4E6D-B637-C5B15AD81B0F}" srcOrd="0" destOrd="0" presId="urn:microsoft.com/office/officeart/2005/8/layout/default"/>
    <dgm:cxn modelId="{199BF8F6-A92C-4F3B-956F-53F636B45DDA}" srcId="{8E35EF51-A996-4021-B933-E3A03797BE3D}" destId="{B0E6AED6-1F86-4230-B8B0-53B2F3953222}" srcOrd="6" destOrd="0" parTransId="{789FEC92-2056-4E4A-8C25-E0F76A4700E0}" sibTransId="{33B0799B-81CD-4736-9436-C6DAA38096F2}"/>
    <dgm:cxn modelId="{8BD83323-DBEC-4673-ADB5-1E9E773B07C2}" type="presParOf" srcId="{A4800502-4815-4D04-976B-AAF1CB86215F}" destId="{1230CBE1-E37A-42EB-98A9-C7F9DAC5B3BB}" srcOrd="0" destOrd="0" presId="urn:microsoft.com/office/officeart/2005/8/layout/default"/>
    <dgm:cxn modelId="{48258434-FF4C-4A56-813D-8BB5060F0785}" type="presParOf" srcId="{A4800502-4815-4D04-976B-AAF1CB86215F}" destId="{8654F693-C896-4B89-87AD-67EEB8EBB3EA}" srcOrd="1" destOrd="0" presId="urn:microsoft.com/office/officeart/2005/8/layout/default"/>
    <dgm:cxn modelId="{04EEDA72-FAF1-499F-B381-33A3B9F5FFBE}" type="presParOf" srcId="{A4800502-4815-4D04-976B-AAF1CB86215F}" destId="{BA2C274C-6022-4E6D-B637-C5B15AD81B0F}" srcOrd="2" destOrd="0" presId="urn:microsoft.com/office/officeart/2005/8/layout/default"/>
    <dgm:cxn modelId="{86EA6A25-F9DE-4F6F-A48D-5F470B0F5B19}" type="presParOf" srcId="{A4800502-4815-4D04-976B-AAF1CB86215F}" destId="{0FEFEEB2-AD5D-4AB5-9DA8-3209A23A699F}" srcOrd="3" destOrd="0" presId="urn:microsoft.com/office/officeart/2005/8/layout/default"/>
    <dgm:cxn modelId="{24C5C3AF-4387-490A-BF4E-CD32B9EE7479}" type="presParOf" srcId="{A4800502-4815-4D04-976B-AAF1CB86215F}" destId="{C0AEA293-7DB9-47CF-AD5D-BD3E0D80C3B3}" srcOrd="4" destOrd="0" presId="urn:microsoft.com/office/officeart/2005/8/layout/default"/>
    <dgm:cxn modelId="{EE145C42-BCE8-406D-89A0-45516970147B}" type="presParOf" srcId="{A4800502-4815-4D04-976B-AAF1CB86215F}" destId="{9AB85FF9-2088-4E3C-9B56-01BB40BAFC31}" srcOrd="5" destOrd="0" presId="urn:microsoft.com/office/officeart/2005/8/layout/default"/>
    <dgm:cxn modelId="{0B0AD8A7-A349-4217-A8FE-A9A15DA09823}" type="presParOf" srcId="{A4800502-4815-4D04-976B-AAF1CB86215F}" destId="{A849773F-F2F5-48EB-AF44-7AC8EEA0079A}" srcOrd="6" destOrd="0" presId="urn:microsoft.com/office/officeart/2005/8/layout/default"/>
    <dgm:cxn modelId="{59C51267-E6A2-4AEC-9938-BEF4E4B8ABCF}" type="presParOf" srcId="{A4800502-4815-4D04-976B-AAF1CB86215F}" destId="{963BE87A-9E00-42D9-A00D-F5D056561BC6}" srcOrd="7" destOrd="0" presId="urn:microsoft.com/office/officeart/2005/8/layout/default"/>
    <dgm:cxn modelId="{F959F141-20E7-480D-8E80-AD2A524EAF5F}" type="presParOf" srcId="{A4800502-4815-4D04-976B-AAF1CB86215F}" destId="{14B5512B-E6DC-41C2-92F2-046B76ADAD6A}" srcOrd="8" destOrd="0" presId="urn:microsoft.com/office/officeart/2005/8/layout/default"/>
    <dgm:cxn modelId="{6F8FE223-5530-43D9-B444-8804663DDC27}" type="presParOf" srcId="{A4800502-4815-4D04-976B-AAF1CB86215F}" destId="{57B6DDAF-7F83-4052-BF10-9D23C7A83CB9}" srcOrd="9" destOrd="0" presId="urn:microsoft.com/office/officeart/2005/8/layout/default"/>
    <dgm:cxn modelId="{51694F68-A8B1-4F00-8FEB-6E818761893D}" type="presParOf" srcId="{A4800502-4815-4D04-976B-AAF1CB86215F}" destId="{E7D3BC3C-A0A2-4B4A-8CE8-02104010CEB5}" srcOrd="10" destOrd="0" presId="urn:microsoft.com/office/officeart/2005/8/layout/default"/>
    <dgm:cxn modelId="{A2661876-0D30-4869-ABF1-EB568C8D0251}" type="presParOf" srcId="{A4800502-4815-4D04-976B-AAF1CB86215F}" destId="{916EB541-68A8-4F4F-9E0C-50670F6F94AF}" srcOrd="11" destOrd="0" presId="urn:microsoft.com/office/officeart/2005/8/layout/default"/>
    <dgm:cxn modelId="{C857F7D3-EF1D-491F-8EF3-D03BE97B622E}" type="presParOf" srcId="{A4800502-4815-4D04-976B-AAF1CB86215F}" destId="{E184552E-1A28-455E-81F3-AA2B7AA5D959}" srcOrd="12" destOrd="0" presId="urn:microsoft.com/office/officeart/2005/8/layout/default"/>
    <dgm:cxn modelId="{2870F742-C466-4CCC-BE4E-36F880DD55A7}" type="presParOf" srcId="{A4800502-4815-4D04-976B-AAF1CB86215F}" destId="{37DCB68A-BB18-4122-ADA4-C9F486329C8F}" srcOrd="13" destOrd="0" presId="urn:microsoft.com/office/officeart/2005/8/layout/default"/>
    <dgm:cxn modelId="{96202322-2151-40DE-B2B5-960CD5547B0D}" type="presParOf" srcId="{A4800502-4815-4D04-976B-AAF1CB86215F}" destId="{8223C1E6-20EB-4BA0-BD49-BABC0628FBF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DC0323-FD3B-4DCC-B288-020D1B462E29}"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78DD572-9E37-4B07-B2B1-197CD23AC0C4}">
      <dgm:prSet phldrT="[Text]" custT="1"/>
      <dgm:spPr/>
      <dgm:t>
        <a:bodyPr/>
        <a:lstStyle/>
        <a:p>
          <a:r>
            <a:rPr lang="en-US" sz="2400" dirty="0"/>
            <a:t>Fire shutters</a:t>
          </a:r>
        </a:p>
      </dgm:t>
    </dgm:pt>
    <dgm:pt modelId="{52EF7071-DFD8-4B53-BA1A-82BEFB0B2DF6}" type="parTrans" cxnId="{9FEC849B-20BF-459C-8B4B-59BF5A7AB695}">
      <dgm:prSet/>
      <dgm:spPr/>
      <dgm:t>
        <a:bodyPr/>
        <a:lstStyle/>
        <a:p>
          <a:endParaRPr lang="en-US"/>
        </a:p>
      </dgm:t>
    </dgm:pt>
    <dgm:pt modelId="{62A268C9-53E0-4279-B8D2-A46445953235}" type="sibTrans" cxnId="{9FEC849B-20BF-459C-8B4B-59BF5A7AB695}">
      <dgm:prSet/>
      <dgm:spPr/>
      <dgm:t>
        <a:bodyPr/>
        <a:lstStyle/>
        <a:p>
          <a:endParaRPr lang="en-US"/>
        </a:p>
      </dgm:t>
    </dgm:pt>
    <dgm:pt modelId="{B61908CE-62AE-46B4-9535-AB6E443FDBDE}">
      <dgm:prSet phldrT="[Text]" custT="1"/>
      <dgm:spPr>
        <a:solidFill>
          <a:srgbClr val="1D1DD4"/>
        </a:solidFill>
      </dgm:spPr>
      <dgm:t>
        <a:bodyPr/>
        <a:lstStyle/>
        <a:p>
          <a:r>
            <a:rPr lang="en-US" sz="2400" dirty="0"/>
            <a:t>Fire-rated doors</a:t>
          </a:r>
        </a:p>
      </dgm:t>
    </dgm:pt>
    <dgm:pt modelId="{C10FBED9-498D-47D4-B442-329D24615CEC}" type="parTrans" cxnId="{314269F9-79DD-44E0-8653-D48201B30AB7}">
      <dgm:prSet/>
      <dgm:spPr/>
      <dgm:t>
        <a:bodyPr/>
        <a:lstStyle/>
        <a:p>
          <a:endParaRPr lang="en-US"/>
        </a:p>
      </dgm:t>
    </dgm:pt>
    <dgm:pt modelId="{5AD215CB-DBBB-4800-8E9B-33C138355F3B}" type="sibTrans" cxnId="{314269F9-79DD-44E0-8653-D48201B30AB7}">
      <dgm:prSet/>
      <dgm:spPr/>
      <dgm:t>
        <a:bodyPr/>
        <a:lstStyle/>
        <a:p>
          <a:endParaRPr lang="en-US"/>
        </a:p>
      </dgm:t>
    </dgm:pt>
    <dgm:pt modelId="{1A08AD08-F605-49DB-B489-B9F2FC7AA966}" type="pres">
      <dgm:prSet presAssocID="{5ADC0323-FD3B-4DCC-B288-020D1B462E29}" presName="diagram" presStyleCnt="0">
        <dgm:presLayoutVars>
          <dgm:dir/>
          <dgm:resizeHandles val="exact"/>
        </dgm:presLayoutVars>
      </dgm:prSet>
      <dgm:spPr/>
      <dgm:t>
        <a:bodyPr/>
        <a:lstStyle/>
        <a:p>
          <a:endParaRPr lang="en-US"/>
        </a:p>
      </dgm:t>
    </dgm:pt>
    <dgm:pt modelId="{09815B0E-AF77-477E-AE24-3FDE172A9A54}" type="pres">
      <dgm:prSet presAssocID="{878DD572-9E37-4B07-B2B1-197CD23AC0C4}" presName="node" presStyleLbl="node1" presStyleIdx="0" presStyleCnt="2">
        <dgm:presLayoutVars>
          <dgm:bulletEnabled val="1"/>
        </dgm:presLayoutVars>
      </dgm:prSet>
      <dgm:spPr/>
      <dgm:t>
        <a:bodyPr/>
        <a:lstStyle/>
        <a:p>
          <a:endParaRPr lang="en-US"/>
        </a:p>
      </dgm:t>
    </dgm:pt>
    <dgm:pt modelId="{1FEB9210-61D8-4886-930D-3D0216090DD7}" type="pres">
      <dgm:prSet presAssocID="{62A268C9-53E0-4279-B8D2-A46445953235}" presName="sibTrans" presStyleCnt="0"/>
      <dgm:spPr/>
    </dgm:pt>
    <dgm:pt modelId="{6B3EA4F4-3CE9-4C63-88B1-3311BC4CF1B6}" type="pres">
      <dgm:prSet presAssocID="{B61908CE-62AE-46B4-9535-AB6E443FDBDE}" presName="node" presStyleLbl="node1" presStyleIdx="1" presStyleCnt="2">
        <dgm:presLayoutVars>
          <dgm:bulletEnabled val="1"/>
        </dgm:presLayoutVars>
      </dgm:prSet>
      <dgm:spPr/>
      <dgm:t>
        <a:bodyPr/>
        <a:lstStyle/>
        <a:p>
          <a:endParaRPr lang="en-US"/>
        </a:p>
      </dgm:t>
    </dgm:pt>
  </dgm:ptLst>
  <dgm:cxnLst>
    <dgm:cxn modelId="{CA17671B-B9BC-4D82-81F2-60B1A42E612E}" type="presOf" srcId="{B61908CE-62AE-46B4-9535-AB6E443FDBDE}" destId="{6B3EA4F4-3CE9-4C63-88B1-3311BC4CF1B6}" srcOrd="0" destOrd="0" presId="urn:microsoft.com/office/officeart/2005/8/layout/default"/>
    <dgm:cxn modelId="{FDDA2DF6-8C3A-4F3B-97CA-1F3A36BCA7C3}" type="presOf" srcId="{5ADC0323-FD3B-4DCC-B288-020D1B462E29}" destId="{1A08AD08-F605-49DB-B489-B9F2FC7AA966}" srcOrd="0" destOrd="0" presId="urn:microsoft.com/office/officeart/2005/8/layout/default"/>
    <dgm:cxn modelId="{314269F9-79DD-44E0-8653-D48201B30AB7}" srcId="{5ADC0323-FD3B-4DCC-B288-020D1B462E29}" destId="{B61908CE-62AE-46B4-9535-AB6E443FDBDE}" srcOrd="1" destOrd="0" parTransId="{C10FBED9-498D-47D4-B442-329D24615CEC}" sibTransId="{5AD215CB-DBBB-4800-8E9B-33C138355F3B}"/>
    <dgm:cxn modelId="{9FEC849B-20BF-459C-8B4B-59BF5A7AB695}" srcId="{5ADC0323-FD3B-4DCC-B288-020D1B462E29}" destId="{878DD572-9E37-4B07-B2B1-197CD23AC0C4}" srcOrd="0" destOrd="0" parTransId="{52EF7071-DFD8-4B53-BA1A-82BEFB0B2DF6}" sibTransId="{62A268C9-53E0-4279-B8D2-A46445953235}"/>
    <dgm:cxn modelId="{31D0307E-4D7C-4319-94C1-FB00B9E3726D}" type="presOf" srcId="{878DD572-9E37-4B07-B2B1-197CD23AC0C4}" destId="{09815B0E-AF77-477E-AE24-3FDE172A9A54}" srcOrd="0" destOrd="0" presId="urn:microsoft.com/office/officeart/2005/8/layout/default"/>
    <dgm:cxn modelId="{CE2FDC13-D0C1-4D72-891D-A7D5BAB5F2E4}" type="presParOf" srcId="{1A08AD08-F605-49DB-B489-B9F2FC7AA966}" destId="{09815B0E-AF77-477E-AE24-3FDE172A9A54}" srcOrd="0" destOrd="0" presId="urn:microsoft.com/office/officeart/2005/8/layout/default"/>
    <dgm:cxn modelId="{A62699A2-F145-4C59-813C-EB42A5F30068}" type="presParOf" srcId="{1A08AD08-F605-49DB-B489-B9F2FC7AA966}" destId="{1FEB9210-61D8-4886-930D-3D0216090DD7}" srcOrd="1" destOrd="0" presId="urn:microsoft.com/office/officeart/2005/8/layout/default"/>
    <dgm:cxn modelId="{164026BD-F040-41DE-8735-4DFF37182257}" type="presParOf" srcId="{1A08AD08-F605-49DB-B489-B9F2FC7AA966}" destId="{6B3EA4F4-3CE9-4C63-88B1-3311BC4CF1B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8E35EF51-A996-4021-B933-E3A03797BE3D}"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x-none" sz="2400" b="0" u="none" dirty="0"/>
            <a:t>Contributes to fire extension by flame spread over its surface</a:t>
          </a:r>
          <a:endParaRPr lang="en-US" sz="2400" b="0" dirty="0"/>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BA181CA0-7FE1-4809-A99D-8CE545F49A9F}">
      <dgm:prSet custT="1"/>
      <dgm:spPr/>
      <dgm:t>
        <a:bodyPr/>
        <a:lstStyle/>
        <a:p>
          <a:r>
            <a:rPr lang="x-none" sz="2400" b="0" u="none" dirty="0"/>
            <a:t>Affects </a:t>
          </a:r>
          <a:r>
            <a:rPr lang="x-none" sz="2400" b="0" u="none" dirty="0" smtClean="0"/>
            <a:t>rate </a:t>
          </a:r>
          <a:r>
            <a:rPr lang="x-none" sz="2400" b="0" u="none" dirty="0"/>
            <a:t>of fire growth to flashover</a:t>
          </a:r>
          <a:endParaRPr lang="en-US" sz="2400" b="0" u="none" dirty="0"/>
        </a:p>
      </dgm:t>
    </dgm:pt>
    <dgm:pt modelId="{F1FE3D68-8897-4170-96C5-3F969A9706E1}" type="parTrans" cxnId="{B9AD1C7D-BB60-40DD-870A-3FDE2920D901}">
      <dgm:prSet/>
      <dgm:spPr/>
      <dgm:t>
        <a:bodyPr/>
        <a:lstStyle/>
        <a:p>
          <a:endParaRPr lang="en-US"/>
        </a:p>
      </dgm:t>
    </dgm:pt>
    <dgm:pt modelId="{A8CCC2D3-8E9C-4DAE-8D38-B9A5D4E36122}" type="sibTrans" cxnId="{B9AD1C7D-BB60-40DD-870A-3FDE2920D901}">
      <dgm:prSet/>
      <dgm:spPr/>
      <dgm:t>
        <a:bodyPr/>
        <a:lstStyle/>
        <a:p>
          <a:endParaRPr lang="en-US"/>
        </a:p>
      </dgm:t>
    </dgm:pt>
    <dgm:pt modelId="{DE3E2FFB-E4F6-4FE9-8B96-4EEC78A5AA77}">
      <dgm:prSet custT="1"/>
      <dgm:spPr>
        <a:solidFill>
          <a:schemeClr val="accent6">
            <a:lumMod val="75000"/>
          </a:schemeClr>
        </a:solidFill>
      </dgm:spPr>
      <dgm:t>
        <a:bodyPr/>
        <a:lstStyle/>
        <a:p>
          <a:r>
            <a:rPr lang="x-none" sz="2400" b="0" u="none" dirty="0"/>
            <a:t>Adds </a:t>
          </a:r>
          <a:r>
            <a:rPr lang="x-none" sz="2400" b="0" u="none" dirty="0" smtClean="0"/>
            <a:t>to </a:t>
          </a:r>
          <a:r>
            <a:rPr lang="x-none" sz="2400" b="0" u="none" dirty="0"/>
            <a:t>intensity of a fire because it contributes fuel</a:t>
          </a:r>
          <a:endParaRPr lang="en-US" sz="2400" b="0" u="none" dirty="0"/>
        </a:p>
      </dgm:t>
    </dgm:pt>
    <dgm:pt modelId="{03299F15-99E3-44F4-8ADA-B8A3252DFFF6}" type="parTrans" cxnId="{B5B3BABA-A474-41D6-BC9D-019FE2B3B64B}">
      <dgm:prSet/>
      <dgm:spPr/>
      <dgm:t>
        <a:bodyPr/>
        <a:lstStyle/>
        <a:p>
          <a:endParaRPr lang="en-US"/>
        </a:p>
      </dgm:t>
    </dgm:pt>
    <dgm:pt modelId="{5892B55F-87E2-4461-B99C-DF75710C7126}" type="sibTrans" cxnId="{B5B3BABA-A474-41D6-BC9D-019FE2B3B64B}">
      <dgm:prSet/>
      <dgm:spPr/>
      <dgm:t>
        <a:bodyPr/>
        <a:lstStyle/>
        <a:p>
          <a:endParaRPr lang="en-US"/>
        </a:p>
      </dgm:t>
    </dgm:pt>
    <dgm:pt modelId="{B3297C45-EA48-4F12-9673-7C1635FA8FC7}">
      <dgm:prSet custT="1"/>
      <dgm:spPr>
        <a:solidFill>
          <a:schemeClr val="accent6">
            <a:lumMod val="75000"/>
          </a:schemeClr>
        </a:solidFill>
      </dgm:spPr>
      <dgm:t>
        <a:bodyPr/>
        <a:lstStyle/>
        <a:p>
          <a:r>
            <a:rPr lang="x-none" sz="2400" b="0" u="none" dirty="0"/>
            <a:t>Produces smoke and toxic gases that can contribute to the life hazard</a:t>
          </a:r>
          <a:endParaRPr lang="en-US" sz="2400" b="0" u="none" dirty="0"/>
        </a:p>
      </dgm:t>
    </dgm:pt>
    <dgm:pt modelId="{161D6695-CCAF-4AFB-A6C3-DDA867860F1C}" type="parTrans" cxnId="{8777F7CB-82C5-44A3-ACD5-9E48FFB5C439}">
      <dgm:prSet/>
      <dgm:spPr/>
      <dgm:t>
        <a:bodyPr/>
        <a:lstStyle/>
        <a:p>
          <a:endParaRPr lang="en-US"/>
        </a:p>
      </dgm:t>
    </dgm:pt>
    <dgm:pt modelId="{12BC1445-99D9-4FB1-8F26-43FDE40B64BC}" type="sibTrans" cxnId="{8777F7CB-82C5-44A3-ACD5-9E48FFB5C439}">
      <dgm:prSet/>
      <dgm:spPr/>
      <dgm:t>
        <a:bodyPr/>
        <a:lstStyle/>
        <a:p>
          <a:endParaRPr lang="en-US"/>
        </a:p>
      </dgm:t>
    </dgm:pt>
    <dgm:pt modelId="{6BF742FB-B413-4087-918F-D434F2EC8035}" type="pres">
      <dgm:prSet presAssocID="{8E35EF51-A996-4021-B933-E3A03797BE3D}" presName="Name0" presStyleCnt="0">
        <dgm:presLayoutVars>
          <dgm:chMax val="7"/>
          <dgm:chPref val="7"/>
          <dgm:dir/>
        </dgm:presLayoutVars>
      </dgm:prSet>
      <dgm:spPr/>
      <dgm:t>
        <a:bodyPr/>
        <a:lstStyle/>
        <a:p>
          <a:endParaRPr lang="en-US"/>
        </a:p>
      </dgm:t>
    </dgm:pt>
    <dgm:pt modelId="{B83AA59E-CC02-4FAF-B845-AD81BC307AC2}" type="pres">
      <dgm:prSet presAssocID="{8E35EF51-A996-4021-B933-E3A03797BE3D}" presName="Name1" presStyleCnt="0"/>
      <dgm:spPr/>
    </dgm:pt>
    <dgm:pt modelId="{71E68EAF-9459-40C5-891C-95E80DA344F9}" type="pres">
      <dgm:prSet presAssocID="{8E35EF51-A996-4021-B933-E3A03797BE3D}" presName="cycle" presStyleCnt="0"/>
      <dgm:spPr/>
    </dgm:pt>
    <dgm:pt modelId="{51316BB2-15CB-4018-AB11-B835E88FB8D7}" type="pres">
      <dgm:prSet presAssocID="{8E35EF51-A996-4021-B933-E3A03797BE3D}" presName="srcNode" presStyleLbl="node1" presStyleIdx="0" presStyleCnt="4"/>
      <dgm:spPr/>
    </dgm:pt>
    <dgm:pt modelId="{88B96198-2008-4374-9180-9C69AB0F7B7C}" type="pres">
      <dgm:prSet presAssocID="{8E35EF51-A996-4021-B933-E3A03797BE3D}" presName="conn" presStyleLbl="parChTrans1D2" presStyleIdx="0" presStyleCnt="1"/>
      <dgm:spPr/>
      <dgm:t>
        <a:bodyPr/>
        <a:lstStyle/>
        <a:p>
          <a:endParaRPr lang="en-US"/>
        </a:p>
      </dgm:t>
    </dgm:pt>
    <dgm:pt modelId="{2F7F4D64-CDE7-4718-B5F8-832BEB0385DC}" type="pres">
      <dgm:prSet presAssocID="{8E35EF51-A996-4021-B933-E3A03797BE3D}" presName="extraNode" presStyleLbl="node1" presStyleIdx="0" presStyleCnt="4"/>
      <dgm:spPr/>
    </dgm:pt>
    <dgm:pt modelId="{65B4C6DF-D792-4C72-AF4D-0BE497A4050A}" type="pres">
      <dgm:prSet presAssocID="{8E35EF51-A996-4021-B933-E3A03797BE3D}" presName="dstNode" presStyleLbl="node1" presStyleIdx="0" presStyleCnt="4"/>
      <dgm:spPr/>
    </dgm:pt>
    <dgm:pt modelId="{5566A7A5-7AE9-4EFD-BB72-62CC59BE83B2}" type="pres">
      <dgm:prSet presAssocID="{00B87592-DABC-4519-AFEC-251614A955C7}" presName="text_1" presStyleLbl="node1" presStyleIdx="0" presStyleCnt="4">
        <dgm:presLayoutVars>
          <dgm:bulletEnabled val="1"/>
        </dgm:presLayoutVars>
      </dgm:prSet>
      <dgm:spPr/>
      <dgm:t>
        <a:bodyPr/>
        <a:lstStyle/>
        <a:p>
          <a:endParaRPr lang="en-US"/>
        </a:p>
      </dgm:t>
    </dgm:pt>
    <dgm:pt modelId="{C78A078B-2584-4646-89BA-FEF15E1ECF21}" type="pres">
      <dgm:prSet presAssocID="{00B87592-DABC-4519-AFEC-251614A955C7}" presName="accent_1" presStyleCnt="0"/>
      <dgm:spPr/>
    </dgm:pt>
    <dgm:pt modelId="{1E9BF8D2-DEA9-4F19-9AC3-3ADFB27CDA80}" type="pres">
      <dgm:prSet presAssocID="{00B87592-DABC-4519-AFEC-251614A955C7}" presName="accentRepeatNode" presStyleLbl="solidFgAcc1" presStyleIdx="0" presStyleCnt="4"/>
      <dgm:spPr/>
    </dgm:pt>
    <dgm:pt modelId="{97D8AC03-122A-437D-AAAA-D500FC045F20}" type="pres">
      <dgm:prSet presAssocID="{BA181CA0-7FE1-4809-A99D-8CE545F49A9F}" presName="text_2" presStyleLbl="node1" presStyleIdx="1" presStyleCnt="4">
        <dgm:presLayoutVars>
          <dgm:bulletEnabled val="1"/>
        </dgm:presLayoutVars>
      </dgm:prSet>
      <dgm:spPr/>
      <dgm:t>
        <a:bodyPr/>
        <a:lstStyle/>
        <a:p>
          <a:endParaRPr lang="en-US"/>
        </a:p>
      </dgm:t>
    </dgm:pt>
    <dgm:pt modelId="{A57FF674-981E-4198-9E82-8D0FA5E119EC}" type="pres">
      <dgm:prSet presAssocID="{BA181CA0-7FE1-4809-A99D-8CE545F49A9F}" presName="accent_2" presStyleCnt="0"/>
      <dgm:spPr/>
    </dgm:pt>
    <dgm:pt modelId="{5BDCD22D-82EA-456A-95AB-D60BC4A561FA}" type="pres">
      <dgm:prSet presAssocID="{BA181CA0-7FE1-4809-A99D-8CE545F49A9F}" presName="accentRepeatNode" presStyleLbl="solidFgAcc1" presStyleIdx="1" presStyleCnt="4"/>
      <dgm:spPr/>
    </dgm:pt>
    <dgm:pt modelId="{393DA80B-EEA2-4653-B991-16069A689515}" type="pres">
      <dgm:prSet presAssocID="{DE3E2FFB-E4F6-4FE9-8B96-4EEC78A5AA77}" presName="text_3" presStyleLbl="node1" presStyleIdx="2" presStyleCnt="4">
        <dgm:presLayoutVars>
          <dgm:bulletEnabled val="1"/>
        </dgm:presLayoutVars>
      </dgm:prSet>
      <dgm:spPr/>
      <dgm:t>
        <a:bodyPr/>
        <a:lstStyle/>
        <a:p>
          <a:endParaRPr lang="en-US"/>
        </a:p>
      </dgm:t>
    </dgm:pt>
    <dgm:pt modelId="{B4B7D126-E6B7-42E1-A3B8-BB5308AED733}" type="pres">
      <dgm:prSet presAssocID="{DE3E2FFB-E4F6-4FE9-8B96-4EEC78A5AA77}" presName="accent_3" presStyleCnt="0"/>
      <dgm:spPr/>
    </dgm:pt>
    <dgm:pt modelId="{20B081D2-C317-4B11-AE33-26BB832221DE}" type="pres">
      <dgm:prSet presAssocID="{DE3E2FFB-E4F6-4FE9-8B96-4EEC78A5AA77}" presName="accentRepeatNode" presStyleLbl="solidFgAcc1" presStyleIdx="2" presStyleCnt="4"/>
      <dgm:spPr/>
    </dgm:pt>
    <dgm:pt modelId="{C4684E47-3287-4EAD-9BA9-E4A03DC8593E}" type="pres">
      <dgm:prSet presAssocID="{B3297C45-EA48-4F12-9673-7C1635FA8FC7}" presName="text_4" presStyleLbl="node1" presStyleIdx="3" presStyleCnt="4">
        <dgm:presLayoutVars>
          <dgm:bulletEnabled val="1"/>
        </dgm:presLayoutVars>
      </dgm:prSet>
      <dgm:spPr/>
      <dgm:t>
        <a:bodyPr/>
        <a:lstStyle/>
        <a:p>
          <a:endParaRPr lang="en-US"/>
        </a:p>
      </dgm:t>
    </dgm:pt>
    <dgm:pt modelId="{F5E85E95-681B-48FD-B7A6-4A81564CA951}" type="pres">
      <dgm:prSet presAssocID="{B3297C45-EA48-4F12-9673-7C1635FA8FC7}" presName="accent_4" presStyleCnt="0"/>
      <dgm:spPr/>
    </dgm:pt>
    <dgm:pt modelId="{86C88712-0EB3-4A88-B7F7-17BD6A62CF0F}" type="pres">
      <dgm:prSet presAssocID="{B3297C45-EA48-4F12-9673-7C1635FA8FC7}" presName="accentRepeatNode" presStyleLbl="solidFgAcc1" presStyleIdx="3" presStyleCnt="4"/>
      <dgm:spPr/>
    </dgm:pt>
  </dgm:ptLst>
  <dgm:cxnLst>
    <dgm:cxn modelId="{17F9E44C-293D-4E0D-BF68-9B31619882F1}" type="presOf" srcId="{B3297C45-EA48-4F12-9673-7C1635FA8FC7}" destId="{C4684E47-3287-4EAD-9BA9-E4A03DC8593E}" srcOrd="0" destOrd="0" presId="urn:microsoft.com/office/officeart/2008/layout/VerticalCurvedList"/>
    <dgm:cxn modelId="{7526E57F-2BB5-4CC6-A423-EA182C05446B}" type="presOf" srcId="{00B87592-DABC-4519-AFEC-251614A955C7}" destId="{5566A7A5-7AE9-4EFD-BB72-62CC59BE83B2}" srcOrd="0" destOrd="0" presId="urn:microsoft.com/office/officeart/2008/layout/VerticalCurvedList"/>
    <dgm:cxn modelId="{8777F7CB-82C5-44A3-ACD5-9E48FFB5C439}" srcId="{8E35EF51-A996-4021-B933-E3A03797BE3D}" destId="{B3297C45-EA48-4F12-9673-7C1635FA8FC7}" srcOrd="3" destOrd="0" parTransId="{161D6695-CCAF-4AFB-A6C3-DDA867860F1C}" sibTransId="{12BC1445-99D9-4FB1-8F26-43FDE40B64BC}"/>
    <dgm:cxn modelId="{B9AD1C7D-BB60-40DD-870A-3FDE2920D901}" srcId="{8E35EF51-A996-4021-B933-E3A03797BE3D}" destId="{BA181CA0-7FE1-4809-A99D-8CE545F49A9F}" srcOrd="1" destOrd="0" parTransId="{F1FE3D68-8897-4170-96C5-3F969A9706E1}" sibTransId="{A8CCC2D3-8E9C-4DAE-8D38-B9A5D4E36122}"/>
    <dgm:cxn modelId="{2DAFCD5E-9AE1-4D67-902A-FDB3C7263663}" type="presOf" srcId="{DE3E2FFB-E4F6-4FE9-8B96-4EEC78A5AA77}" destId="{393DA80B-EEA2-4653-B991-16069A689515}" srcOrd="0" destOrd="0" presId="urn:microsoft.com/office/officeart/2008/layout/VerticalCurvedList"/>
    <dgm:cxn modelId="{8090458C-8A91-40A1-B409-213925B69F6C}" srcId="{8E35EF51-A996-4021-B933-E3A03797BE3D}" destId="{00B87592-DABC-4519-AFEC-251614A955C7}" srcOrd="0" destOrd="0" parTransId="{A83C55A4-4AAB-4B6A-BEC1-AB0A4A36AF57}" sibTransId="{3C142C02-D2AD-49F3-9324-42792BCAAF30}"/>
    <dgm:cxn modelId="{EC3CA84D-613A-4BEF-98DB-C8E72DDB2FA8}" type="presOf" srcId="{BA181CA0-7FE1-4809-A99D-8CE545F49A9F}" destId="{97D8AC03-122A-437D-AAAA-D500FC045F20}" srcOrd="0" destOrd="0" presId="urn:microsoft.com/office/officeart/2008/layout/VerticalCurvedList"/>
    <dgm:cxn modelId="{B5B3BABA-A474-41D6-BC9D-019FE2B3B64B}" srcId="{8E35EF51-A996-4021-B933-E3A03797BE3D}" destId="{DE3E2FFB-E4F6-4FE9-8B96-4EEC78A5AA77}" srcOrd="2" destOrd="0" parTransId="{03299F15-99E3-44F4-8ADA-B8A3252DFFF6}" sibTransId="{5892B55F-87E2-4461-B99C-DF75710C7126}"/>
    <dgm:cxn modelId="{87D6FDF6-8A2B-4016-9D81-23E56531F7B2}" type="presOf" srcId="{3C142C02-D2AD-49F3-9324-42792BCAAF30}" destId="{88B96198-2008-4374-9180-9C69AB0F7B7C}" srcOrd="0" destOrd="0" presId="urn:microsoft.com/office/officeart/2008/layout/VerticalCurvedList"/>
    <dgm:cxn modelId="{680C2F39-D6BF-4723-88A0-AB6B4EE8061F}" type="presOf" srcId="{8E35EF51-A996-4021-B933-E3A03797BE3D}" destId="{6BF742FB-B413-4087-918F-D434F2EC8035}" srcOrd="0" destOrd="0" presId="urn:microsoft.com/office/officeart/2008/layout/VerticalCurvedList"/>
    <dgm:cxn modelId="{9CF511B5-055C-4585-AB38-1133A64D07F5}" type="presParOf" srcId="{6BF742FB-B413-4087-918F-D434F2EC8035}" destId="{B83AA59E-CC02-4FAF-B845-AD81BC307AC2}" srcOrd="0" destOrd="0" presId="urn:microsoft.com/office/officeart/2008/layout/VerticalCurvedList"/>
    <dgm:cxn modelId="{1397412B-F84A-475B-A4C8-4E0B189049A9}" type="presParOf" srcId="{B83AA59E-CC02-4FAF-B845-AD81BC307AC2}" destId="{71E68EAF-9459-40C5-891C-95E80DA344F9}" srcOrd="0" destOrd="0" presId="urn:microsoft.com/office/officeart/2008/layout/VerticalCurvedList"/>
    <dgm:cxn modelId="{E1FA9801-C7F1-497A-AA7C-EC679AD97227}" type="presParOf" srcId="{71E68EAF-9459-40C5-891C-95E80DA344F9}" destId="{51316BB2-15CB-4018-AB11-B835E88FB8D7}" srcOrd="0" destOrd="0" presId="urn:microsoft.com/office/officeart/2008/layout/VerticalCurvedList"/>
    <dgm:cxn modelId="{75C23BCC-8687-4769-B9AE-23149B9D76F1}" type="presParOf" srcId="{71E68EAF-9459-40C5-891C-95E80DA344F9}" destId="{88B96198-2008-4374-9180-9C69AB0F7B7C}" srcOrd="1" destOrd="0" presId="urn:microsoft.com/office/officeart/2008/layout/VerticalCurvedList"/>
    <dgm:cxn modelId="{BB578632-61ED-423E-B67E-CCC98C679589}" type="presParOf" srcId="{71E68EAF-9459-40C5-891C-95E80DA344F9}" destId="{2F7F4D64-CDE7-4718-B5F8-832BEB0385DC}" srcOrd="2" destOrd="0" presId="urn:microsoft.com/office/officeart/2008/layout/VerticalCurvedList"/>
    <dgm:cxn modelId="{E143BD6C-DCE8-40C6-A775-EA7B34C244AF}" type="presParOf" srcId="{71E68EAF-9459-40C5-891C-95E80DA344F9}" destId="{65B4C6DF-D792-4C72-AF4D-0BE497A4050A}" srcOrd="3" destOrd="0" presId="urn:microsoft.com/office/officeart/2008/layout/VerticalCurvedList"/>
    <dgm:cxn modelId="{193140F8-63B6-49AD-BEFF-585E7C619BE1}" type="presParOf" srcId="{B83AA59E-CC02-4FAF-B845-AD81BC307AC2}" destId="{5566A7A5-7AE9-4EFD-BB72-62CC59BE83B2}" srcOrd="1" destOrd="0" presId="urn:microsoft.com/office/officeart/2008/layout/VerticalCurvedList"/>
    <dgm:cxn modelId="{0306A37A-2918-4646-BBAB-30A833408308}" type="presParOf" srcId="{B83AA59E-CC02-4FAF-B845-AD81BC307AC2}" destId="{C78A078B-2584-4646-89BA-FEF15E1ECF21}" srcOrd="2" destOrd="0" presId="urn:microsoft.com/office/officeart/2008/layout/VerticalCurvedList"/>
    <dgm:cxn modelId="{50445C3F-0892-4B8E-AD38-D56C05F2769F}" type="presParOf" srcId="{C78A078B-2584-4646-89BA-FEF15E1ECF21}" destId="{1E9BF8D2-DEA9-4F19-9AC3-3ADFB27CDA80}" srcOrd="0" destOrd="0" presId="urn:microsoft.com/office/officeart/2008/layout/VerticalCurvedList"/>
    <dgm:cxn modelId="{6E0C1268-1BBE-41C9-8586-20FC57B13478}" type="presParOf" srcId="{B83AA59E-CC02-4FAF-B845-AD81BC307AC2}" destId="{97D8AC03-122A-437D-AAAA-D500FC045F20}" srcOrd="3" destOrd="0" presId="urn:microsoft.com/office/officeart/2008/layout/VerticalCurvedList"/>
    <dgm:cxn modelId="{50182518-B84F-4820-8D66-98D585192601}" type="presParOf" srcId="{B83AA59E-CC02-4FAF-B845-AD81BC307AC2}" destId="{A57FF674-981E-4198-9E82-8D0FA5E119EC}" srcOrd="4" destOrd="0" presId="urn:microsoft.com/office/officeart/2008/layout/VerticalCurvedList"/>
    <dgm:cxn modelId="{5575BB6B-372F-48D9-ADBA-26C8767E4343}" type="presParOf" srcId="{A57FF674-981E-4198-9E82-8D0FA5E119EC}" destId="{5BDCD22D-82EA-456A-95AB-D60BC4A561FA}" srcOrd="0" destOrd="0" presId="urn:microsoft.com/office/officeart/2008/layout/VerticalCurvedList"/>
    <dgm:cxn modelId="{AA5914E6-2996-414D-9498-E29E8954E71C}" type="presParOf" srcId="{B83AA59E-CC02-4FAF-B845-AD81BC307AC2}" destId="{393DA80B-EEA2-4653-B991-16069A689515}" srcOrd="5" destOrd="0" presId="urn:microsoft.com/office/officeart/2008/layout/VerticalCurvedList"/>
    <dgm:cxn modelId="{256744B5-7207-40C2-98FC-8F8B72313E3C}" type="presParOf" srcId="{B83AA59E-CC02-4FAF-B845-AD81BC307AC2}" destId="{B4B7D126-E6B7-42E1-A3B8-BB5308AED733}" srcOrd="6" destOrd="0" presId="urn:microsoft.com/office/officeart/2008/layout/VerticalCurvedList"/>
    <dgm:cxn modelId="{A43E4681-61DE-4DA2-911A-DFD1489FF1BB}" type="presParOf" srcId="{B4B7D126-E6B7-42E1-A3B8-BB5308AED733}" destId="{20B081D2-C317-4B11-AE33-26BB832221DE}" srcOrd="0" destOrd="0" presId="urn:microsoft.com/office/officeart/2008/layout/VerticalCurvedList"/>
    <dgm:cxn modelId="{7D625FFE-D35D-448C-BD2E-1C0D6BB9F642}" type="presParOf" srcId="{B83AA59E-CC02-4FAF-B845-AD81BC307AC2}" destId="{C4684E47-3287-4EAD-9BA9-E4A03DC8593E}" srcOrd="7" destOrd="0" presId="urn:microsoft.com/office/officeart/2008/layout/VerticalCurvedList"/>
    <dgm:cxn modelId="{BDAE990B-CF65-4D14-B3ED-9F7B53932FB0}" type="presParOf" srcId="{B83AA59E-CC02-4FAF-B845-AD81BC307AC2}" destId="{F5E85E95-681B-48FD-B7A6-4A81564CA951}" srcOrd="8" destOrd="0" presId="urn:microsoft.com/office/officeart/2008/layout/VerticalCurvedList"/>
    <dgm:cxn modelId="{16AB8730-D637-49C2-8DCF-5018666BA8CF}" type="presParOf" srcId="{F5E85E95-681B-48FD-B7A6-4A81564CA951}" destId="{86C88712-0EB3-4A88-B7F7-17BD6A62CF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8E35EF51-A996-4021-B933-E3A03797BE3D}"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00B87592-DABC-4519-AFEC-251614A955C7}">
      <dgm:prSet phldrT="[Text]" custT="1"/>
      <dgm:spPr/>
      <dgm:t>
        <a:bodyPr/>
        <a:lstStyle/>
        <a:p>
          <a:r>
            <a:rPr lang="en-US" sz="2000" b="0" dirty="0"/>
            <a:t>May define doors, door and window frames, chair railings, and wainscotings as interior finishes</a:t>
          </a:r>
        </a:p>
      </dgm:t>
    </dgm:pt>
    <dgm:pt modelId="{A83C55A4-4AAB-4B6A-BEC1-AB0A4A36AF57}" type="parTrans" cxnId="{8090458C-8A91-40A1-B409-213925B69F6C}">
      <dgm:prSet/>
      <dgm:spPr/>
      <dgm:t>
        <a:bodyPr/>
        <a:lstStyle/>
        <a:p>
          <a:endParaRPr lang="en-US"/>
        </a:p>
      </dgm:t>
    </dgm:pt>
    <dgm:pt modelId="{3C142C02-D2AD-49F3-9324-42792BCAAF30}" type="sibTrans" cxnId="{8090458C-8A91-40A1-B409-213925B69F6C}">
      <dgm:prSet/>
      <dgm:spPr/>
      <dgm:t>
        <a:bodyPr/>
        <a:lstStyle/>
        <a:p>
          <a:endParaRPr lang="en-US"/>
        </a:p>
      </dgm:t>
    </dgm:pt>
    <dgm:pt modelId="{0F4AA139-369D-4EBB-AE49-6BB3EAF8D062}">
      <dgm:prSet custT="1"/>
      <dgm:spPr/>
      <dgm:t>
        <a:bodyPr/>
        <a:lstStyle/>
        <a:p>
          <a:r>
            <a:rPr lang="en-US" sz="2000" b="0" dirty="0"/>
            <a:t>Hanging fabrics, such as draperies and curtains, are not treated as interior finishes unless </a:t>
          </a:r>
          <a:r>
            <a:rPr lang="en-US" sz="2000" b="0" dirty="0" smtClean="0"/>
            <a:t>applied </a:t>
          </a:r>
          <a:r>
            <a:rPr lang="en-US" sz="2000" b="0" dirty="0"/>
            <a:t>to a ceiling or wall</a:t>
          </a:r>
        </a:p>
      </dgm:t>
    </dgm:pt>
    <dgm:pt modelId="{1E8F2FBB-6572-4A97-BE3B-0BB0116C6332}" type="parTrans" cxnId="{85F504CF-665A-47D6-9520-34E7148BAFEE}">
      <dgm:prSet/>
      <dgm:spPr/>
      <dgm:t>
        <a:bodyPr/>
        <a:lstStyle/>
        <a:p>
          <a:endParaRPr lang="en-US"/>
        </a:p>
      </dgm:t>
    </dgm:pt>
    <dgm:pt modelId="{12501C21-45FE-4D84-AC6A-83BDE4E6E599}" type="sibTrans" cxnId="{85F504CF-665A-47D6-9520-34E7148BAFEE}">
      <dgm:prSet/>
      <dgm:spPr/>
      <dgm:t>
        <a:bodyPr/>
        <a:lstStyle/>
        <a:p>
          <a:endParaRPr lang="en-US"/>
        </a:p>
      </dgm:t>
    </dgm:pt>
    <dgm:pt modelId="{02CA69B2-CDFB-42F1-B516-07B45F15D5CF}">
      <dgm:prSet custT="1"/>
      <dgm:spPr>
        <a:solidFill>
          <a:schemeClr val="accent6">
            <a:lumMod val="75000"/>
          </a:schemeClr>
        </a:solidFill>
      </dgm:spPr>
      <dgm:t>
        <a:bodyPr/>
        <a:lstStyle/>
        <a:p>
          <a:r>
            <a:rPr lang="en-US" sz="2000" b="0" dirty="0"/>
            <a:t>Usually exclude surface treatments such as paint</a:t>
          </a:r>
        </a:p>
      </dgm:t>
    </dgm:pt>
    <dgm:pt modelId="{35FB0E00-C365-490B-BB5A-6E832699B64F}" type="parTrans" cxnId="{1CD4F96E-53C4-4A91-AFD1-558F12077DF0}">
      <dgm:prSet/>
      <dgm:spPr/>
      <dgm:t>
        <a:bodyPr/>
        <a:lstStyle/>
        <a:p>
          <a:endParaRPr lang="en-US"/>
        </a:p>
      </dgm:t>
    </dgm:pt>
    <dgm:pt modelId="{812C9343-1AB2-42BA-A770-F93B8326E66A}" type="sibTrans" cxnId="{1CD4F96E-53C4-4A91-AFD1-558F12077DF0}">
      <dgm:prSet/>
      <dgm:spPr/>
      <dgm:t>
        <a:bodyPr/>
        <a:lstStyle/>
        <a:p>
          <a:endParaRPr lang="en-US"/>
        </a:p>
      </dgm:t>
    </dgm:pt>
    <dgm:pt modelId="{6BF742FB-B413-4087-918F-D434F2EC8035}" type="pres">
      <dgm:prSet presAssocID="{8E35EF51-A996-4021-B933-E3A03797BE3D}" presName="Name0" presStyleCnt="0">
        <dgm:presLayoutVars>
          <dgm:chMax val="7"/>
          <dgm:chPref val="7"/>
          <dgm:dir/>
        </dgm:presLayoutVars>
      </dgm:prSet>
      <dgm:spPr/>
      <dgm:t>
        <a:bodyPr/>
        <a:lstStyle/>
        <a:p>
          <a:endParaRPr lang="en-US"/>
        </a:p>
      </dgm:t>
    </dgm:pt>
    <dgm:pt modelId="{B83AA59E-CC02-4FAF-B845-AD81BC307AC2}" type="pres">
      <dgm:prSet presAssocID="{8E35EF51-A996-4021-B933-E3A03797BE3D}" presName="Name1" presStyleCnt="0"/>
      <dgm:spPr/>
    </dgm:pt>
    <dgm:pt modelId="{71E68EAF-9459-40C5-891C-95E80DA344F9}" type="pres">
      <dgm:prSet presAssocID="{8E35EF51-A996-4021-B933-E3A03797BE3D}" presName="cycle" presStyleCnt="0"/>
      <dgm:spPr/>
    </dgm:pt>
    <dgm:pt modelId="{51316BB2-15CB-4018-AB11-B835E88FB8D7}" type="pres">
      <dgm:prSet presAssocID="{8E35EF51-A996-4021-B933-E3A03797BE3D}" presName="srcNode" presStyleLbl="node1" presStyleIdx="0" presStyleCnt="3"/>
      <dgm:spPr/>
    </dgm:pt>
    <dgm:pt modelId="{88B96198-2008-4374-9180-9C69AB0F7B7C}" type="pres">
      <dgm:prSet presAssocID="{8E35EF51-A996-4021-B933-E3A03797BE3D}" presName="conn" presStyleLbl="parChTrans1D2" presStyleIdx="0" presStyleCnt="1"/>
      <dgm:spPr/>
      <dgm:t>
        <a:bodyPr/>
        <a:lstStyle/>
        <a:p>
          <a:endParaRPr lang="en-US"/>
        </a:p>
      </dgm:t>
    </dgm:pt>
    <dgm:pt modelId="{2F7F4D64-CDE7-4718-B5F8-832BEB0385DC}" type="pres">
      <dgm:prSet presAssocID="{8E35EF51-A996-4021-B933-E3A03797BE3D}" presName="extraNode" presStyleLbl="node1" presStyleIdx="0" presStyleCnt="3"/>
      <dgm:spPr/>
    </dgm:pt>
    <dgm:pt modelId="{65B4C6DF-D792-4C72-AF4D-0BE497A4050A}" type="pres">
      <dgm:prSet presAssocID="{8E35EF51-A996-4021-B933-E3A03797BE3D}" presName="dstNode" presStyleLbl="node1" presStyleIdx="0" presStyleCnt="3"/>
      <dgm:spPr/>
    </dgm:pt>
    <dgm:pt modelId="{5566A7A5-7AE9-4EFD-BB72-62CC59BE83B2}" type="pres">
      <dgm:prSet presAssocID="{00B87592-DABC-4519-AFEC-251614A955C7}" presName="text_1" presStyleLbl="node1" presStyleIdx="0" presStyleCnt="3">
        <dgm:presLayoutVars>
          <dgm:bulletEnabled val="1"/>
        </dgm:presLayoutVars>
      </dgm:prSet>
      <dgm:spPr/>
      <dgm:t>
        <a:bodyPr/>
        <a:lstStyle/>
        <a:p>
          <a:endParaRPr lang="en-US"/>
        </a:p>
      </dgm:t>
    </dgm:pt>
    <dgm:pt modelId="{C78A078B-2584-4646-89BA-FEF15E1ECF21}" type="pres">
      <dgm:prSet presAssocID="{00B87592-DABC-4519-AFEC-251614A955C7}" presName="accent_1" presStyleCnt="0"/>
      <dgm:spPr/>
    </dgm:pt>
    <dgm:pt modelId="{1E9BF8D2-DEA9-4F19-9AC3-3ADFB27CDA80}" type="pres">
      <dgm:prSet presAssocID="{00B87592-DABC-4519-AFEC-251614A955C7}" presName="accentRepeatNode" presStyleLbl="solidFgAcc1" presStyleIdx="0" presStyleCnt="3"/>
      <dgm:spPr/>
    </dgm:pt>
    <dgm:pt modelId="{B6CFABEC-67ED-45EC-9312-F6AACF4A04CF}" type="pres">
      <dgm:prSet presAssocID="{0F4AA139-369D-4EBB-AE49-6BB3EAF8D062}" presName="text_2" presStyleLbl="node1" presStyleIdx="1" presStyleCnt="3">
        <dgm:presLayoutVars>
          <dgm:bulletEnabled val="1"/>
        </dgm:presLayoutVars>
      </dgm:prSet>
      <dgm:spPr/>
      <dgm:t>
        <a:bodyPr/>
        <a:lstStyle/>
        <a:p>
          <a:endParaRPr lang="en-US"/>
        </a:p>
      </dgm:t>
    </dgm:pt>
    <dgm:pt modelId="{E63DAF8F-A2D6-4D35-BB9A-A1FA629D8DD6}" type="pres">
      <dgm:prSet presAssocID="{0F4AA139-369D-4EBB-AE49-6BB3EAF8D062}" presName="accent_2" presStyleCnt="0"/>
      <dgm:spPr/>
    </dgm:pt>
    <dgm:pt modelId="{B5463235-2E7C-47FC-8DDF-B09EECD7BD30}" type="pres">
      <dgm:prSet presAssocID="{0F4AA139-369D-4EBB-AE49-6BB3EAF8D062}" presName="accentRepeatNode" presStyleLbl="solidFgAcc1" presStyleIdx="1" presStyleCnt="3"/>
      <dgm:spPr/>
    </dgm:pt>
    <dgm:pt modelId="{1063AD45-F2FB-4DAC-96F3-3DCFF5A9EFA6}" type="pres">
      <dgm:prSet presAssocID="{02CA69B2-CDFB-42F1-B516-07B45F15D5CF}" presName="text_3" presStyleLbl="node1" presStyleIdx="2" presStyleCnt="3">
        <dgm:presLayoutVars>
          <dgm:bulletEnabled val="1"/>
        </dgm:presLayoutVars>
      </dgm:prSet>
      <dgm:spPr/>
      <dgm:t>
        <a:bodyPr/>
        <a:lstStyle/>
        <a:p>
          <a:endParaRPr lang="en-US"/>
        </a:p>
      </dgm:t>
    </dgm:pt>
    <dgm:pt modelId="{C2143D7C-E423-48AF-8D04-C5D64BD7FFA4}" type="pres">
      <dgm:prSet presAssocID="{02CA69B2-CDFB-42F1-B516-07B45F15D5CF}" presName="accent_3" presStyleCnt="0"/>
      <dgm:spPr/>
    </dgm:pt>
    <dgm:pt modelId="{279490F1-F398-48AF-A513-BE2444CDBEAC}" type="pres">
      <dgm:prSet presAssocID="{02CA69B2-CDFB-42F1-B516-07B45F15D5CF}" presName="accentRepeatNode" presStyleLbl="solidFgAcc1" presStyleIdx="2" presStyleCnt="3"/>
      <dgm:spPr/>
    </dgm:pt>
  </dgm:ptLst>
  <dgm:cxnLst>
    <dgm:cxn modelId="{D215B499-8AD6-4D10-BFA3-3E6654892BF8}" type="presOf" srcId="{02CA69B2-CDFB-42F1-B516-07B45F15D5CF}" destId="{1063AD45-F2FB-4DAC-96F3-3DCFF5A9EFA6}" srcOrd="0" destOrd="0" presId="urn:microsoft.com/office/officeart/2008/layout/VerticalCurvedList"/>
    <dgm:cxn modelId="{EC7CFB65-6FC5-46CC-837A-467E5DE16651}" type="presOf" srcId="{00B87592-DABC-4519-AFEC-251614A955C7}" destId="{5566A7A5-7AE9-4EFD-BB72-62CC59BE83B2}" srcOrd="0" destOrd="0" presId="urn:microsoft.com/office/officeart/2008/layout/VerticalCurvedList"/>
    <dgm:cxn modelId="{1CD4F96E-53C4-4A91-AFD1-558F12077DF0}" srcId="{8E35EF51-A996-4021-B933-E3A03797BE3D}" destId="{02CA69B2-CDFB-42F1-B516-07B45F15D5CF}" srcOrd="2" destOrd="0" parTransId="{35FB0E00-C365-490B-BB5A-6E832699B64F}" sibTransId="{812C9343-1AB2-42BA-A770-F93B8326E66A}"/>
    <dgm:cxn modelId="{1655D7F9-4AA8-4C8C-B70B-1D1F27DDFED7}" type="presOf" srcId="{8E35EF51-A996-4021-B933-E3A03797BE3D}" destId="{6BF742FB-B413-4087-918F-D434F2EC8035}" srcOrd="0" destOrd="0" presId="urn:microsoft.com/office/officeart/2008/layout/VerticalCurvedList"/>
    <dgm:cxn modelId="{8090458C-8A91-40A1-B409-213925B69F6C}" srcId="{8E35EF51-A996-4021-B933-E3A03797BE3D}" destId="{00B87592-DABC-4519-AFEC-251614A955C7}" srcOrd="0" destOrd="0" parTransId="{A83C55A4-4AAB-4B6A-BEC1-AB0A4A36AF57}" sibTransId="{3C142C02-D2AD-49F3-9324-42792BCAAF30}"/>
    <dgm:cxn modelId="{85F504CF-665A-47D6-9520-34E7148BAFEE}" srcId="{8E35EF51-A996-4021-B933-E3A03797BE3D}" destId="{0F4AA139-369D-4EBB-AE49-6BB3EAF8D062}" srcOrd="1" destOrd="0" parTransId="{1E8F2FBB-6572-4A97-BE3B-0BB0116C6332}" sibTransId="{12501C21-45FE-4D84-AC6A-83BDE4E6E599}"/>
    <dgm:cxn modelId="{23A28D49-5203-474E-BD97-9339796FDEB6}" type="presOf" srcId="{0F4AA139-369D-4EBB-AE49-6BB3EAF8D062}" destId="{B6CFABEC-67ED-45EC-9312-F6AACF4A04CF}" srcOrd="0" destOrd="0" presId="urn:microsoft.com/office/officeart/2008/layout/VerticalCurvedList"/>
    <dgm:cxn modelId="{01FB6362-E1EC-47FC-8F02-47D86FED8B76}" type="presOf" srcId="{3C142C02-D2AD-49F3-9324-42792BCAAF30}" destId="{88B96198-2008-4374-9180-9C69AB0F7B7C}" srcOrd="0" destOrd="0" presId="urn:microsoft.com/office/officeart/2008/layout/VerticalCurvedList"/>
    <dgm:cxn modelId="{864AA23A-3391-440E-9E38-29870DE131B7}" type="presParOf" srcId="{6BF742FB-B413-4087-918F-D434F2EC8035}" destId="{B83AA59E-CC02-4FAF-B845-AD81BC307AC2}" srcOrd="0" destOrd="0" presId="urn:microsoft.com/office/officeart/2008/layout/VerticalCurvedList"/>
    <dgm:cxn modelId="{CA001B5B-E3EF-454B-9F09-FE6C4B8F97C1}" type="presParOf" srcId="{B83AA59E-CC02-4FAF-B845-AD81BC307AC2}" destId="{71E68EAF-9459-40C5-891C-95E80DA344F9}" srcOrd="0" destOrd="0" presId="urn:microsoft.com/office/officeart/2008/layout/VerticalCurvedList"/>
    <dgm:cxn modelId="{D1661055-59B6-4772-8025-CB30B91E06C6}" type="presParOf" srcId="{71E68EAF-9459-40C5-891C-95E80DA344F9}" destId="{51316BB2-15CB-4018-AB11-B835E88FB8D7}" srcOrd="0" destOrd="0" presId="urn:microsoft.com/office/officeart/2008/layout/VerticalCurvedList"/>
    <dgm:cxn modelId="{AA7ACC8D-42F0-460E-81FC-27B21E38F106}" type="presParOf" srcId="{71E68EAF-9459-40C5-891C-95E80DA344F9}" destId="{88B96198-2008-4374-9180-9C69AB0F7B7C}" srcOrd="1" destOrd="0" presId="urn:microsoft.com/office/officeart/2008/layout/VerticalCurvedList"/>
    <dgm:cxn modelId="{FD6DAFC0-C241-4695-9EB3-610923FE76DE}" type="presParOf" srcId="{71E68EAF-9459-40C5-891C-95E80DA344F9}" destId="{2F7F4D64-CDE7-4718-B5F8-832BEB0385DC}" srcOrd="2" destOrd="0" presId="urn:microsoft.com/office/officeart/2008/layout/VerticalCurvedList"/>
    <dgm:cxn modelId="{7F3A5793-7333-4C43-8722-C056F3511C54}" type="presParOf" srcId="{71E68EAF-9459-40C5-891C-95E80DA344F9}" destId="{65B4C6DF-D792-4C72-AF4D-0BE497A4050A}" srcOrd="3" destOrd="0" presId="urn:microsoft.com/office/officeart/2008/layout/VerticalCurvedList"/>
    <dgm:cxn modelId="{322E9B72-C23C-4963-A761-6A8A3ED60CA3}" type="presParOf" srcId="{B83AA59E-CC02-4FAF-B845-AD81BC307AC2}" destId="{5566A7A5-7AE9-4EFD-BB72-62CC59BE83B2}" srcOrd="1" destOrd="0" presId="urn:microsoft.com/office/officeart/2008/layout/VerticalCurvedList"/>
    <dgm:cxn modelId="{9C3D8114-15E3-48FA-900D-F66536B54B36}" type="presParOf" srcId="{B83AA59E-CC02-4FAF-B845-AD81BC307AC2}" destId="{C78A078B-2584-4646-89BA-FEF15E1ECF21}" srcOrd="2" destOrd="0" presId="urn:microsoft.com/office/officeart/2008/layout/VerticalCurvedList"/>
    <dgm:cxn modelId="{4A7F74A7-A9CD-494A-B987-B9FAC032BA63}" type="presParOf" srcId="{C78A078B-2584-4646-89BA-FEF15E1ECF21}" destId="{1E9BF8D2-DEA9-4F19-9AC3-3ADFB27CDA80}" srcOrd="0" destOrd="0" presId="urn:microsoft.com/office/officeart/2008/layout/VerticalCurvedList"/>
    <dgm:cxn modelId="{F648033E-52F5-459A-B365-C28B443818BB}" type="presParOf" srcId="{B83AA59E-CC02-4FAF-B845-AD81BC307AC2}" destId="{B6CFABEC-67ED-45EC-9312-F6AACF4A04CF}" srcOrd="3" destOrd="0" presId="urn:microsoft.com/office/officeart/2008/layout/VerticalCurvedList"/>
    <dgm:cxn modelId="{032CB15B-658E-44B2-87D9-1917A07A0891}" type="presParOf" srcId="{B83AA59E-CC02-4FAF-B845-AD81BC307AC2}" destId="{E63DAF8F-A2D6-4D35-BB9A-A1FA629D8DD6}" srcOrd="4" destOrd="0" presId="urn:microsoft.com/office/officeart/2008/layout/VerticalCurvedList"/>
    <dgm:cxn modelId="{F5738D4C-AD55-49C6-ABE3-DF5C235D7C71}" type="presParOf" srcId="{E63DAF8F-A2D6-4D35-BB9A-A1FA629D8DD6}" destId="{B5463235-2E7C-47FC-8DDF-B09EECD7BD30}" srcOrd="0" destOrd="0" presId="urn:microsoft.com/office/officeart/2008/layout/VerticalCurvedList"/>
    <dgm:cxn modelId="{83A9D594-DFB3-4A76-AD73-43DD884A81B4}" type="presParOf" srcId="{B83AA59E-CC02-4FAF-B845-AD81BC307AC2}" destId="{1063AD45-F2FB-4DAC-96F3-3DCFF5A9EFA6}" srcOrd="5" destOrd="0" presId="urn:microsoft.com/office/officeart/2008/layout/VerticalCurvedList"/>
    <dgm:cxn modelId="{EB546574-17DA-40DA-84E3-F2F32EA321DC}" type="presParOf" srcId="{B83AA59E-CC02-4FAF-B845-AD81BC307AC2}" destId="{C2143D7C-E423-48AF-8D04-C5D64BD7FFA4}" srcOrd="6" destOrd="0" presId="urn:microsoft.com/office/officeart/2008/layout/VerticalCurvedList"/>
    <dgm:cxn modelId="{7AED775D-EB0B-44BE-AD63-B66D93CCF38E}" type="presParOf" srcId="{C2143D7C-E423-48AF-8D04-C5D64BD7FFA4}" destId="{279490F1-F398-48AF-A513-BE2444CDBEA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9D315C9-4394-4568-9911-A0D642E655C0}">
      <dgm:prSet phldrT="[Text]" custT="1"/>
      <dgm:spPr/>
      <dgm:t>
        <a:bodyPr/>
        <a:lstStyle/>
        <a:p>
          <a:r>
            <a:rPr lang="en-US" sz="2400" b="0" u="none" dirty="0"/>
            <a:t>W</a:t>
          </a:r>
          <a:r>
            <a:rPr lang="x-none" sz="2400" b="0" u="none" dirty="0"/>
            <a:t>ood paneling applied over a concrete block wall</a:t>
          </a:r>
          <a:r>
            <a:rPr lang="en-US" sz="2400" b="0" u="none" dirty="0"/>
            <a:t> is considered an interior finish</a:t>
          </a:r>
          <a:endParaRPr lang="en-US" sz="2400" b="0" dirty="0"/>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963E8116-91BE-4C66-ADF2-E8F94471EEA7}">
      <dgm:prSet custT="1"/>
      <dgm:spPr>
        <a:solidFill>
          <a:schemeClr val="accent6">
            <a:lumMod val="75000"/>
          </a:schemeClr>
        </a:solidFill>
      </dgm:spPr>
      <dgm:t>
        <a:bodyPr/>
        <a:lstStyle/>
        <a:p>
          <a:r>
            <a:rPr lang="en-US" sz="2400" b="0" dirty="0"/>
            <a:t>A masonry wall left exposed as part of the decor of a restaurant is part of the interior finish and part of the structural components</a:t>
          </a:r>
        </a:p>
      </dgm:t>
    </dgm:pt>
    <dgm:pt modelId="{D5296B7F-0947-4F9B-9842-ACC0975D7406}" type="parTrans" cxnId="{5E5E3D20-DE0A-46CF-AE58-5091E458DAE0}">
      <dgm:prSet/>
      <dgm:spPr/>
      <dgm:t>
        <a:bodyPr/>
        <a:lstStyle/>
        <a:p>
          <a:endParaRPr lang="en-US"/>
        </a:p>
      </dgm:t>
    </dgm:pt>
    <dgm:pt modelId="{BC2FA044-871C-4E2B-AA9E-B76A9AFED45C}" type="sibTrans" cxnId="{5E5E3D20-DE0A-46CF-AE58-5091E458DAE0}">
      <dgm:prSet/>
      <dgm:spPr/>
      <dgm:t>
        <a:bodyPr/>
        <a:lstStyle/>
        <a:p>
          <a:endParaRPr lang="en-US"/>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2">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pt>
    <dgm:pt modelId="{393E5A13-2D4E-4EDB-955D-8D7E1BD809F0}" type="pres">
      <dgm:prSet presAssocID="{963E8116-91BE-4C66-ADF2-E8F94471EEA7}" presName="parentText" presStyleLbl="node1" presStyleIdx="1" presStyleCnt="2">
        <dgm:presLayoutVars>
          <dgm:chMax val="0"/>
          <dgm:bulletEnabled val="1"/>
        </dgm:presLayoutVars>
      </dgm:prSet>
      <dgm:spPr/>
      <dgm:t>
        <a:bodyPr/>
        <a:lstStyle/>
        <a:p>
          <a:endParaRPr lang="en-US"/>
        </a:p>
      </dgm:t>
    </dgm:pt>
  </dgm:ptLst>
  <dgm:cxnLst>
    <dgm:cxn modelId="{486D77D6-627C-4C1E-A6AE-539E2417831C}" type="presOf" srcId="{963E8116-91BE-4C66-ADF2-E8F94471EEA7}" destId="{393E5A13-2D4E-4EDB-955D-8D7E1BD809F0}" srcOrd="0" destOrd="0" presId="urn:microsoft.com/office/officeart/2005/8/layout/vList2"/>
    <dgm:cxn modelId="{E8A72F90-6F0F-4457-8F77-677D11548A81}" type="presOf" srcId="{D8B803E1-9906-47A7-B3E2-8F1DD52CCB77}" destId="{A3588965-5D23-4FFD-BD23-BE465918A23A}" srcOrd="0" destOrd="0" presId="urn:microsoft.com/office/officeart/2005/8/layout/vList2"/>
    <dgm:cxn modelId="{2079066F-85D6-4621-AB1C-D72AC3DD58C8}" type="presOf" srcId="{C9D315C9-4394-4568-9911-A0D642E655C0}" destId="{3C1A6B9F-E34A-4F36-A9AA-BC784C7C3D1B}" srcOrd="0" destOrd="0" presId="urn:microsoft.com/office/officeart/2005/8/layout/vList2"/>
    <dgm:cxn modelId="{24482192-9ABD-4886-82D9-3C94A71AD8F1}" srcId="{D8B803E1-9906-47A7-B3E2-8F1DD52CCB77}" destId="{C9D315C9-4394-4568-9911-A0D642E655C0}" srcOrd="0" destOrd="0" parTransId="{16FFEAE2-1A2F-4293-847A-39DFF163F7F4}" sibTransId="{EB001AF0-38E5-4E83-A193-4AC539024070}"/>
    <dgm:cxn modelId="{5E5E3D20-DE0A-46CF-AE58-5091E458DAE0}" srcId="{D8B803E1-9906-47A7-B3E2-8F1DD52CCB77}" destId="{963E8116-91BE-4C66-ADF2-E8F94471EEA7}" srcOrd="1" destOrd="0" parTransId="{D5296B7F-0947-4F9B-9842-ACC0975D7406}" sibTransId="{BC2FA044-871C-4E2B-AA9E-B76A9AFED45C}"/>
    <dgm:cxn modelId="{0E21CEC9-D461-4859-A4EA-ED1425EBA1D5}" type="presParOf" srcId="{A3588965-5D23-4FFD-BD23-BE465918A23A}" destId="{3C1A6B9F-E34A-4F36-A9AA-BC784C7C3D1B}" srcOrd="0" destOrd="0" presId="urn:microsoft.com/office/officeart/2005/8/layout/vList2"/>
    <dgm:cxn modelId="{D59B2B5B-564A-46F4-AFF8-564A9768F808}" type="presParOf" srcId="{A3588965-5D23-4FFD-BD23-BE465918A23A}" destId="{E0F13F73-986F-41F3-8687-05505A91AA9B}" srcOrd="1" destOrd="0" presId="urn:microsoft.com/office/officeart/2005/8/layout/vList2"/>
    <dgm:cxn modelId="{6B04B608-CF6B-4BA7-8A55-B8412881FDE5}" type="presParOf" srcId="{A3588965-5D23-4FFD-BD23-BE465918A23A}" destId="{393E5A13-2D4E-4EDB-955D-8D7E1BD809F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9D315C9-4394-4568-9911-A0D642E655C0}">
      <dgm:prSet phldrT="[Text]" custT="1"/>
      <dgm:spPr/>
      <dgm:t>
        <a:bodyPr/>
        <a:lstStyle/>
        <a:p>
          <a:r>
            <a:rPr lang="en-US" sz="2400" b="0" dirty="0"/>
            <a:t>Subsystems must be appropriately installed, inspected, tested, and maintained in order to positively affect overall building system safety</a:t>
          </a:r>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006148D7-615E-4C8E-A867-E06D38230FE7}">
      <dgm:prSet custT="1"/>
      <dgm:spPr/>
      <dgm:t>
        <a:bodyPr/>
        <a:lstStyle/>
        <a:p>
          <a:r>
            <a:rPr lang="en-US" sz="2400" b="0" dirty="0"/>
            <a:t>Conversely, a defective subsystem will have detrimental effects on the entire system</a:t>
          </a:r>
        </a:p>
      </dgm:t>
    </dgm:pt>
    <dgm:pt modelId="{B0AE749D-1A73-423C-9E21-C26579FAF756}" type="parTrans" cxnId="{2F8F14CB-666F-4E68-B4C2-11E62E4B7D5E}">
      <dgm:prSet/>
      <dgm:spPr/>
      <dgm:t>
        <a:bodyPr/>
        <a:lstStyle/>
        <a:p>
          <a:endParaRPr lang="en-US"/>
        </a:p>
      </dgm:t>
    </dgm:pt>
    <dgm:pt modelId="{14007884-6A1C-4219-ACEC-0CD01C90EE5F}" type="sibTrans" cxnId="{2F8F14CB-666F-4E68-B4C2-11E62E4B7D5E}">
      <dgm:prSet/>
      <dgm:spPr/>
      <dgm:t>
        <a:bodyPr/>
        <a:lstStyle/>
        <a:p>
          <a:endParaRPr lang="en-US"/>
        </a:p>
      </dgm:t>
    </dgm:pt>
    <dgm:pt modelId="{1E7BDA99-C0AF-475B-886A-B1BFCEA94A66}">
      <dgm:prSet custT="1"/>
      <dgm:spPr>
        <a:solidFill>
          <a:schemeClr val="accent6">
            <a:lumMod val="75000"/>
          </a:schemeClr>
        </a:solidFill>
      </dgm:spPr>
      <dgm:t>
        <a:bodyPr/>
        <a:lstStyle/>
        <a:p>
          <a:r>
            <a:rPr lang="en-US" sz="2400" b="0" dirty="0"/>
            <a:t>Inspector’s may be required to verify that the owner/occupant is maintaining building services</a:t>
          </a:r>
        </a:p>
      </dgm:t>
    </dgm:pt>
    <dgm:pt modelId="{FE99222E-1E47-41E2-804A-090750150A31}" type="parTrans" cxnId="{30A75EB6-43DC-4EFB-B366-21CF2A5E3630}">
      <dgm:prSet/>
      <dgm:spPr/>
      <dgm:t>
        <a:bodyPr/>
        <a:lstStyle/>
        <a:p>
          <a:endParaRPr lang="en-US"/>
        </a:p>
      </dgm:t>
    </dgm:pt>
    <dgm:pt modelId="{796C0EA0-E250-40C6-81DA-F74D9C2B39A9}" type="sibTrans" cxnId="{30A75EB6-43DC-4EFB-B366-21CF2A5E3630}">
      <dgm:prSet/>
      <dgm:spPr/>
      <dgm:t>
        <a:bodyPr/>
        <a:lstStyle/>
        <a:p>
          <a:endParaRPr lang="en-US"/>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3">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pt>
    <dgm:pt modelId="{9342B464-BE21-4DCA-A2E6-ACBC33D2D5CD}" type="pres">
      <dgm:prSet presAssocID="{006148D7-615E-4C8E-A867-E06D38230FE7}" presName="parentText" presStyleLbl="node1" presStyleIdx="1" presStyleCnt="3">
        <dgm:presLayoutVars>
          <dgm:chMax val="0"/>
          <dgm:bulletEnabled val="1"/>
        </dgm:presLayoutVars>
      </dgm:prSet>
      <dgm:spPr/>
      <dgm:t>
        <a:bodyPr/>
        <a:lstStyle/>
        <a:p>
          <a:endParaRPr lang="en-US"/>
        </a:p>
      </dgm:t>
    </dgm:pt>
    <dgm:pt modelId="{EC36CCEA-8963-4CF0-BF78-49D26B4FD359}" type="pres">
      <dgm:prSet presAssocID="{14007884-6A1C-4219-ACEC-0CD01C90EE5F}" presName="spacer" presStyleCnt="0"/>
      <dgm:spPr/>
    </dgm:pt>
    <dgm:pt modelId="{EF9DD8DB-4756-45D2-AB42-5466DD32D029}" type="pres">
      <dgm:prSet presAssocID="{1E7BDA99-C0AF-475B-886A-B1BFCEA94A66}" presName="parentText" presStyleLbl="node1" presStyleIdx="2" presStyleCnt="3">
        <dgm:presLayoutVars>
          <dgm:chMax val="0"/>
          <dgm:bulletEnabled val="1"/>
        </dgm:presLayoutVars>
      </dgm:prSet>
      <dgm:spPr/>
      <dgm:t>
        <a:bodyPr/>
        <a:lstStyle/>
        <a:p>
          <a:endParaRPr lang="en-US"/>
        </a:p>
      </dgm:t>
    </dgm:pt>
  </dgm:ptLst>
  <dgm:cxnLst>
    <dgm:cxn modelId="{2F8F14CB-666F-4E68-B4C2-11E62E4B7D5E}" srcId="{D8B803E1-9906-47A7-B3E2-8F1DD52CCB77}" destId="{006148D7-615E-4C8E-A867-E06D38230FE7}" srcOrd="1" destOrd="0" parTransId="{B0AE749D-1A73-423C-9E21-C26579FAF756}" sibTransId="{14007884-6A1C-4219-ACEC-0CD01C90EE5F}"/>
    <dgm:cxn modelId="{2D664E4D-1A0B-4616-91B1-92B3324B40BE}" type="presOf" srcId="{006148D7-615E-4C8E-A867-E06D38230FE7}" destId="{9342B464-BE21-4DCA-A2E6-ACBC33D2D5CD}" srcOrd="0" destOrd="0" presId="urn:microsoft.com/office/officeart/2005/8/layout/vList2"/>
    <dgm:cxn modelId="{ADB196E8-399C-48AB-933A-6792AEA07C38}" type="presOf" srcId="{1E7BDA99-C0AF-475B-886A-B1BFCEA94A66}" destId="{EF9DD8DB-4756-45D2-AB42-5466DD32D029}" srcOrd="0" destOrd="0" presId="urn:microsoft.com/office/officeart/2005/8/layout/vList2"/>
    <dgm:cxn modelId="{30A75EB6-43DC-4EFB-B366-21CF2A5E3630}" srcId="{D8B803E1-9906-47A7-B3E2-8F1DD52CCB77}" destId="{1E7BDA99-C0AF-475B-886A-B1BFCEA94A66}" srcOrd="2" destOrd="0" parTransId="{FE99222E-1E47-41E2-804A-090750150A31}" sibTransId="{796C0EA0-E250-40C6-81DA-F74D9C2B39A9}"/>
    <dgm:cxn modelId="{24482192-9ABD-4886-82D9-3C94A71AD8F1}" srcId="{D8B803E1-9906-47A7-B3E2-8F1DD52CCB77}" destId="{C9D315C9-4394-4568-9911-A0D642E655C0}" srcOrd="0" destOrd="0" parTransId="{16FFEAE2-1A2F-4293-847A-39DFF163F7F4}" sibTransId="{EB001AF0-38E5-4E83-A193-4AC539024070}"/>
    <dgm:cxn modelId="{68070CA6-5AFE-4152-AAF9-AB7852123DE9}" type="presOf" srcId="{C9D315C9-4394-4568-9911-A0D642E655C0}" destId="{3C1A6B9F-E34A-4F36-A9AA-BC784C7C3D1B}" srcOrd="0" destOrd="0" presId="urn:microsoft.com/office/officeart/2005/8/layout/vList2"/>
    <dgm:cxn modelId="{79B940E7-BD9A-4ED3-86F8-F7C504A16DC3}" type="presOf" srcId="{D8B803E1-9906-47A7-B3E2-8F1DD52CCB77}" destId="{A3588965-5D23-4FFD-BD23-BE465918A23A}" srcOrd="0" destOrd="0" presId="urn:microsoft.com/office/officeart/2005/8/layout/vList2"/>
    <dgm:cxn modelId="{0F3860E6-754F-479A-B848-A57B30046270}" type="presParOf" srcId="{A3588965-5D23-4FFD-BD23-BE465918A23A}" destId="{3C1A6B9F-E34A-4F36-A9AA-BC784C7C3D1B}" srcOrd="0" destOrd="0" presId="urn:microsoft.com/office/officeart/2005/8/layout/vList2"/>
    <dgm:cxn modelId="{65D1950C-5209-46C9-BCE3-7231FF1832C9}" type="presParOf" srcId="{A3588965-5D23-4FFD-BD23-BE465918A23A}" destId="{E0F13F73-986F-41F3-8687-05505A91AA9B}" srcOrd="1" destOrd="0" presId="urn:microsoft.com/office/officeart/2005/8/layout/vList2"/>
    <dgm:cxn modelId="{F9C7AA12-41DB-432D-A603-0D73D430C074}" type="presParOf" srcId="{A3588965-5D23-4FFD-BD23-BE465918A23A}" destId="{9342B464-BE21-4DCA-A2E6-ACBC33D2D5CD}" srcOrd="2" destOrd="0" presId="urn:microsoft.com/office/officeart/2005/8/layout/vList2"/>
    <dgm:cxn modelId="{676C3CB4-F0B5-4DF0-BB92-2B9D1D34077B}" type="presParOf" srcId="{A3588965-5D23-4FFD-BD23-BE465918A23A}" destId="{EC36CCEA-8963-4CF0-BF78-49D26B4FD359}" srcOrd="3" destOrd="0" presId="urn:microsoft.com/office/officeart/2005/8/layout/vList2"/>
    <dgm:cxn modelId="{28EA2602-03DD-45B3-A803-674D82363CA3}" type="presParOf" srcId="{A3588965-5D23-4FFD-BD23-BE465918A23A}" destId="{EF9DD8DB-4756-45D2-AB42-5466DD32D0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C9D315C9-4394-4568-9911-A0D642E655C0}">
      <dgm:prSet phldrT="[Text]"/>
      <dgm:spPr/>
      <dgm:t>
        <a:bodyPr/>
        <a:lstStyle/>
        <a:p>
          <a:r>
            <a:rPr lang="en-US" dirty="0"/>
            <a:t>Constructed of fire-resistive materials</a:t>
          </a:r>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029730AC-FAD0-4919-AAD7-1DCBA30B1CC8}">
      <dgm:prSet/>
      <dgm:spPr/>
      <dgm:t>
        <a:bodyPr/>
        <a:lstStyle/>
        <a:p>
          <a:r>
            <a:rPr lang="en-US" dirty="0" smtClean="0"/>
            <a:t>Penetrations </a:t>
          </a:r>
          <a:r>
            <a:rPr lang="en-US" dirty="0"/>
            <a:t>must be done with an appropriately rated assembly</a:t>
          </a:r>
        </a:p>
      </dgm:t>
    </dgm:pt>
    <dgm:pt modelId="{C3147869-B86D-463F-8F21-6E78BB53B6D1}" type="parTrans" cxnId="{70B6B1F9-1C89-4ABC-B343-3E7AAE237354}">
      <dgm:prSet/>
      <dgm:spPr/>
      <dgm:t>
        <a:bodyPr/>
        <a:lstStyle/>
        <a:p>
          <a:endParaRPr lang="en-US"/>
        </a:p>
      </dgm:t>
    </dgm:pt>
    <dgm:pt modelId="{F217D32F-DAE1-4C93-9626-D1E808027ECF}" type="sibTrans" cxnId="{70B6B1F9-1C89-4ABC-B343-3E7AAE237354}">
      <dgm:prSet/>
      <dgm:spPr/>
      <dgm:t>
        <a:bodyPr/>
        <a:lstStyle/>
        <a:p>
          <a:endParaRPr lang="en-US"/>
        </a:p>
      </dgm:t>
    </dgm:pt>
    <dgm:pt modelId="{A75D599C-E5E3-47DF-BABF-11EA63F5773C}">
      <dgm:prSet phldrT="[Text]"/>
      <dgm:spPr/>
      <dgm:t>
        <a:bodyPr/>
        <a:lstStyle/>
        <a:p>
          <a:r>
            <a:rPr lang="en-US" dirty="0"/>
            <a:t>Equipped with fire-rated door assemblies</a:t>
          </a:r>
        </a:p>
      </dgm:t>
    </dgm:pt>
    <dgm:pt modelId="{A97952A3-1A6E-4A8E-A040-B29A7A970DD7}" type="parTrans" cxnId="{9F8CFCE7-2C60-4DEE-868C-97CD8D1EFE59}">
      <dgm:prSet/>
      <dgm:spPr/>
      <dgm:t>
        <a:bodyPr/>
        <a:lstStyle/>
        <a:p>
          <a:endParaRPr lang="en-US"/>
        </a:p>
      </dgm:t>
    </dgm:pt>
    <dgm:pt modelId="{C24E74F2-B502-4B72-8E4B-998463CA5A67}" type="sibTrans" cxnId="{9F8CFCE7-2C60-4DEE-868C-97CD8D1EFE59}">
      <dgm:prSet/>
      <dgm:spPr/>
      <dgm:t>
        <a:bodyPr/>
        <a:lstStyle/>
        <a:p>
          <a:endParaRPr lang="en-US"/>
        </a:p>
      </dgm:t>
    </dgm:pt>
    <dgm:pt modelId="{556D712C-699E-45E3-8D60-414421C4BBD9}">
      <dgm:prSet/>
      <dgm:spPr/>
      <dgm:t>
        <a:bodyPr/>
        <a:lstStyle/>
        <a:p>
          <a:r>
            <a:rPr lang="en-US" dirty="0"/>
            <a:t>No wiring, ductwork, or piping should be run within the hoistway unless it is required for the elevator itself</a:t>
          </a:r>
        </a:p>
      </dgm:t>
    </dgm:pt>
    <dgm:pt modelId="{1A074594-D6B2-4F59-AAD1-B5E72A86E3C0}" type="parTrans" cxnId="{8C1D5035-F8DF-45AE-887F-F57482DD0701}">
      <dgm:prSet/>
      <dgm:spPr/>
      <dgm:t>
        <a:bodyPr/>
        <a:lstStyle/>
        <a:p>
          <a:endParaRPr lang="en-US"/>
        </a:p>
      </dgm:t>
    </dgm:pt>
    <dgm:pt modelId="{F66B6306-B56D-40CE-8F83-3984A366DE9C}" type="sibTrans" cxnId="{8C1D5035-F8DF-45AE-887F-F57482DD0701}">
      <dgm:prSet/>
      <dgm:spPr/>
      <dgm:t>
        <a:bodyPr/>
        <a:lstStyle/>
        <a:p>
          <a:endParaRPr lang="en-US"/>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4">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t>
        <a:bodyPr/>
        <a:lstStyle/>
        <a:p>
          <a:endParaRPr lang="en-US"/>
        </a:p>
      </dgm:t>
    </dgm:pt>
    <dgm:pt modelId="{AC69714C-8ED8-4930-8798-C962E55389D0}" type="pres">
      <dgm:prSet presAssocID="{A75D599C-E5E3-47DF-BABF-11EA63F5773C}" presName="parentText" presStyleLbl="node1" presStyleIdx="1" presStyleCnt="4">
        <dgm:presLayoutVars>
          <dgm:chMax val="0"/>
          <dgm:bulletEnabled val="1"/>
        </dgm:presLayoutVars>
      </dgm:prSet>
      <dgm:spPr/>
      <dgm:t>
        <a:bodyPr/>
        <a:lstStyle/>
        <a:p>
          <a:endParaRPr lang="en-US"/>
        </a:p>
      </dgm:t>
    </dgm:pt>
    <dgm:pt modelId="{64A3B8D7-3FCA-4953-A2C7-BFBD16451EED}" type="pres">
      <dgm:prSet presAssocID="{C24E74F2-B502-4B72-8E4B-998463CA5A67}" presName="spacer" presStyleCnt="0"/>
      <dgm:spPr/>
      <dgm:t>
        <a:bodyPr/>
        <a:lstStyle/>
        <a:p>
          <a:endParaRPr lang="en-US"/>
        </a:p>
      </dgm:t>
    </dgm:pt>
    <dgm:pt modelId="{5F118B21-1A8D-4C39-BD3B-4C8D0ABFCA0A}" type="pres">
      <dgm:prSet presAssocID="{029730AC-FAD0-4919-AAD7-1DCBA30B1CC8}" presName="parentText" presStyleLbl="node1" presStyleIdx="2" presStyleCnt="4">
        <dgm:presLayoutVars>
          <dgm:chMax val="0"/>
          <dgm:bulletEnabled val="1"/>
        </dgm:presLayoutVars>
      </dgm:prSet>
      <dgm:spPr/>
      <dgm:t>
        <a:bodyPr/>
        <a:lstStyle/>
        <a:p>
          <a:endParaRPr lang="en-US"/>
        </a:p>
      </dgm:t>
    </dgm:pt>
    <dgm:pt modelId="{30DD362F-0231-45D1-9A86-EAE85C6CBF49}" type="pres">
      <dgm:prSet presAssocID="{F217D32F-DAE1-4C93-9626-D1E808027ECF}" presName="spacer" presStyleCnt="0"/>
      <dgm:spPr/>
      <dgm:t>
        <a:bodyPr/>
        <a:lstStyle/>
        <a:p>
          <a:endParaRPr lang="en-US"/>
        </a:p>
      </dgm:t>
    </dgm:pt>
    <dgm:pt modelId="{A26D6B69-3D91-4FD7-90D4-0BF73C24E991}" type="pres">
      <dgm:prSet presAssocID="{556D712C-699E-45E3-8D60-414421C4BBD9}" presName="parentText" presStyleLbl="node1" presStyleIdx="3" presStyleCnt="4">
        <dgm:presLayoutVars>
          <dgm:chMax val="0"/>
          <dgm:bulletEnabled val="1"/>
        </dgm:presLayoutVars>
      </dgm:prSet>
      <dgm:spPr/>
      <dgm:t>
        <a:bodyPr/>
        <a:lstStyle/>
        <a:p>
          <a:endParaRPr lang="en-US"/>
        </a:p>
      </dgm:t>
    </dgm:pt>
  </dgm:ptLst>
  <dgm:cxnLst>
    <dgm:cxn modelId="{1AF8B0FA-8D84-4DE5-BE1A-EF91A741780A}" type="presOf" srcId="{556D712C-699E-45E3-8D60-414421C4BBD9}" destId="{A26D6B69-3D91-4FD7-90D4-0BF73C24E991}" srcOrd="0" destOrd="0" presId="urn:microsoft.com/office/officeart/2005/8/layout/vList2"/>
    <dgm:cxn modelId="{0F566D9D-67DB-471A-B61B-6A3C46B93EEC}" type="presOf" srcId="{A75D599C-E5E3-47DF-BABF-11EA63F5773C}" destId="{AC69714C-8ED8-4930-8798-C962E55389D0}" srcOrd="0" destOrd="0" presId="urn:microsoft.com/office/officeart/2005/8/layout/vList2"/>
    <dgm:cxn modelId="{9818FC02-F685-44E0-BC7F-41D6E546C46F}" type="presOf" srcId="{D8B803E1-9906-47A7-B3E2-8F1DD52CCB77}" destId="{A3588965-5D23-4FFD-BD23-BE465918A23A}" srcOrd="0" destOrd="0" presId="urn:microsoft.com/office/officeart/2005/8/layout/vList2"/>
    <dgm:cxn modelId="{70B6B1F9-1C89-4ABC-B343-3E7AAE237354}" srcId="{D8B803E1-9906-47A7-B3E2-8F1DD52CCB77}" destId="{029730AC-FAD0-4919-AAD7-1DCBA30B1CC8}" srcOrd="2" destOrd="0" parTransId="{C3147869-B86D-463F-8F21-6E78BB53B6D1}" sibTransId="{F217D32F-DAE1-4C93-9626-D1E808027ECF}"/>
    <dgm:cxn modelId="{24482192-9ABD-4886-82D9-3C94A71AD8F1}" srcId="{D8B803E1-9906-47A7-B3E2-8F1DD52CCB77}" destId="{C9D315C9-4394-4568-9911-A0D642E655C0}" srcOrd="0" destOrd="0" parTransId="{16FFEAE2-1A2F-4293-847A-39DFF163F7F4}" sibTransId="{EB001AF0-38E5-4E83-A193-4AC539024070}"/>
    <dgm:cxn modelId="{8C1D5035-F8DF-45AE-887F-F57482DD0701}" srcId="{D8B803E1-9906-47A7-B3E2-8F1DD52CCB77}" destId="{556D712C-699E-45E3-8D60-414421C4BBD9}" srcOrd="3" destOrd="0" parTransId="{1A074594-D6B2-4F59-AAD1-B5E72A86E3C0}" sibTransId="{F66B6306-B56D-40CE-8F83-3984A366DE9C}"/>
    <dgm:cxn modelId="{D204B7B0-1208-471F-BFA1-0488C73E9AAB}" type="presOf" srcId="{C9D315C9-4394-4568-9911-A0D642E655C0}" destId="{3C1A6B9F-E34A-4F36-A9AA-BC784C7C3D1B}" srcOrd="0" destOrd="0" presId="urn:microsoft.com/office/officeart/2005/8/layout/vList2"/>
    <dgm:cxn modelId="{33F8DC18-EF5E-4D8F-A1C0-691A4FB5EA92}" type="presOf" srcId="{029730AC-FAD0-4919-AAD7-1DCBA30B1CC8}" destId="{5F118B21-1A8D-4C39-BD3B-4C8D0ABFCA0A}" srcOrd="0" destOrd="0" presId="urn:microsoft.com/office/officeart/2005/8/layout/vList2"/>
    <dgm:cxn modelId="{9F8CFCE7-2C60-4DEE-868C-97CD8D1EFE59}" srcId="{D8B803E1-9906-47A7-B3E2-8F1DD52CCB77}" destId="{A75D599C-E5E3-47DF-BABF-11EA63F5773C}" srcOrd="1" destOrd="0" parTransId="{A97952A3-1A6E-4A8E-A040-B29A7A970DD7}" sibTransId="{C24E74F2-B502-4B72-8E4B-998463CA5A67}"/>
    <dgm:cxn modelId="{88E23773-6B03-4602-B97A-7695B70C68B8}" type="presParOf" srcId="{A3588965-5D23-4FFD-BD23-BE465918A23A}" destId="{3C1A6B9F-E34A-4F36-A9AA-BC784C7C3D1B}" srcOrd="0" destOrd="0" presId="urn:microsoft.com/office/officeart/2005/8/layout/vList2"/>
    <dgm:cxn modelId="{8BCAB9EC-AB44-4C6E-9D39-9FB3E89EDC84}" type="presParOf" srcId="{A3588965-5D23-4FFD-BD23-BE465918A23A}" destId="{E0F13F73-986F-41F3-8687-05505A91AA9B}" srcOrd="1" destOrd="0" presId="urn:microsoft.com/office/officeart/2005/8/layout/vList2"/>
    <dgm:cxn modelId="{F0E82E7A-3616-4692-942B-02043B472301}" type="presParOf" srcId="{A3588965-5D23-4FFD-BD23-BE465918A23A}" destId="{AC69714C-8ED8-4930-8798-C962E55389D0}" srcOrd="2" destOrd="0" presId="urn:microsoft.com/office/officeart/2005/8/layout/vList2"/>
    <dgm:cxn modelId="{A4DB0219-D17F-46F1-ADDE-933C37135B23}" type="presParOf" srcId="{A3588965-5D23-4FFD-BD23-BE465918A23A}" destId="{64A3B8D7-3FCA-4953-A2C7-BFBD16451EED}" srcOrd="3" destOrd="0" presId="urn:microsoft.com/office/officeart/2005/8/layout/vList2"/>
    <dgm:cxn modelId="{BDDCCB28-9B04-45FF-AD6D-6A8E51AEA38F}" type="presParOf" srcId="{A3588965-5D23-4FFD-BD23-BE465918A23A}" destId="{5F118B21-1A8D-4C39-BD3B-4C8D0ABFCA0A}" srcOrd="4" destOrd="0" presId="urn:microsoft.com/office/officeart/2005/8/layout/vList2"/>
    <dgm:cxn modelId="{E26F7354-21D6-49D8-AE46-8F020D203EB3}" type="presParOf" srcId="{A3588965-5D23-4FFD-BD23-BE465918A23A}" destId="{30DD362F-0231-45D1-9A86-EAE85C6CBF49}" srcOrd="5" destOrd="0" presId="urn:microsoft.com/office/officeart/2005/8/layout/vList2"/>
    <dgm:cxn modelId="{0FEADEF9-E837-4D6F-9231-B1916C9E871A}" type="presParOf" srcId="{A3588965-5D23-4FFD-BD23-BE465918A23A}" destId="{A26D6B69-3D91-4FD7-90D4-0BF73C24E99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D8B803E1-9906-47A7-B3E2-8F1DD52CCB7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9D315C9-4394-4568-9911-A0D642E655C0}">
      <dgm:prSet phldrT="[Text]" custT="1"/>
      <dgm:spPr/>
      <dgm:t>
        <a:bodyPr/>
        <a:lstStyle/>
        <a:p>
          <a:r>
            <a:rPr lang="x-none" sz="2000" b="0" u="none" dirty="0"/>
            <a:t>Plumbing</a:t>
          </a:r>
          <a:endParaRPr lang="en-US" sz="2000" b="0" dirty="0"/>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6062DD27-C6D2-4A89-8FB4-33B286F19559}">
      <dgm:prSet custT="1"/>
      <dgm:spPr/>
      <dgm:t>
        <a:bodyPr/>
        <a:lstStyle/>
        <a:p>
          <a:r>
            <a:rPr lang="x-none" sz="2000" b="0" u="none" dirty="0"/>
            <a:t>Electrical raceways</a:t>
          </a:r>
          <a:endParaRPr lang="en-US" sz="2000" b="0" u="none" dirty="0"/>
        </a:p>
      </dgm:t>
    </dgm:pt>
    <dgm:pt modelId="{57C70A8E-FCF6-416E-B006-A4693A0C7BEB}" type="parTrans" cxnId="{9979528C-AB6E-4796-9429-15EB524C8F3C}">
      <dgm:prSet/>
      <dgm:spPr/>
      <dgm:t>
        <a:bodyPr/>
        <a:lstStyle/>
        <a:p>
          <a:endParaRPr lang="en-US"/>
        </a:p>
      </dgm:t>
    </dgm:pt>
    <dgm:pt modelId="{1A3566D1-2B3D-4111-85EE-DD4D16CC0F3B}" type="sibTrans" cxnId="{9979528C-AB6E-4796-9429-15EB524C8F3C}">
      <dgm:prSet/>
      <dgm:spPr/>
      <dgm:t>
        <a:bodyPr/>
        <a:lstStyle/>
        <a:p>
          <a:endParaRPr lang="en-US"/>
        </a:p>
      </dgm:t>
    </dgm:pt>
    <dgm:pt modelId="{5D88A63F-3B3E-4DFE-A87E-4687EF9FC506}">
      <dgm:prSet custT="1"/>
      <dgm:spPr/>
      <dgm:t>
        <a:bodyPr/>
        <a:lstStyle/>
        <a:p>
          <a:r>
            <a:rPr lang="x-none" sz="2000" b="0" u="none"/>
            <a:t>Telecommunications</a:t>
          </a:r>
          <a:endParaRPr lang="en-US" sz="2000" b="0" u="none" dirty="0"/>
        </a:p>
      </dgm:t>
    </dgm:pt>
    <dgm:pt modelId="{B029E533-C7C0-451A-8279-6083CA1BC464}" type="parTrans" cxnId="{B1B475D0-20CD-4112-B5EB-E66AA4D9D293}">
      <dgm:prSet/>
      <dgm:spPr/>
      <dgm:t>
        <a:bodyPr/>
        <a:lstStyle/>
        <a:p>
          <a:endParaRPr lang="en-US"/>
        </a:p>
      </dgm:t>
    </dgm:pt>
    <dgm:pt modelId="{DD598C44-6F2B-4F60-8EFC-430DC4F96C75}" type="sibTrans" cxnId="{B1B475D0-20CD-4112-B5EB-E66AA4D9D293}">
      <dgm:prSet/>
      <dgm:spPr/>
      <dgm:t>
        <a:bodyPr/>
        <a:lstStyle/>
        <a:p>
          <a:endParaRPr lang="en-US"/>
        </a:p>
      </dgm:t>
    </dgm:pt>
    <dgm:pt modelId="{3CC690DF-77DF-4D6E-A76F-EDC35F06EE6C}">
      <dgm:prSet custT="1"/>
      <dgm:spPr>
        <a:solidFill>
          <a:schemeClr val="accent6">
            <a:lumMod val="75000"/>
          </a:schemeClr>
        </a:solidFill>
      </dgm:spPr>
      <dgm:t>
        <a:bodyPr/>
        <a:lstStyle/>
        <a:p>
          <a:r>
            <a:rPr lang="x-none" sz="2000" b="0" u="none" dirty="0"/>
            <a:t>Data cables</a:t>
          </a:r>
          <a:endParaRPr lang="en-US" sz="2000" b="0" u="none" dirty="0"/>
        </a:p>
      </dgm:t>
    </dgm:pt>
    <dgm:pt modelId="{B1924451-8443-46A0-8CD9-2F7A5C5F8226}" type="parTrans" cxnId="{269652DF-F9BD-4DB4-A544-CF01EF9F5E09}">
      <dgm:prSet/>
      <dgm:spPr/>
      <dgm:t>
        <a:bodyPr/>
        <a:lstStyle/>
        <a:p>
          <a:endParaRPr lang="en-US"/>
        </a:p>
      </dgm:t>
    </dgm:pt>
    <dgm:pt modelId="{BF804C7D-F43B-45A9-83FB-51A374F68D76}" type="sibTrans" cxnId="{269652DF-F9BD-4DB4-A544-CF01EF9F5E09}">
      <dgm:prSet/>
      <dgm:spPr/>
      <dgm:t>
        <a:bodyPr/>
        <a:lstStyle/>
        <a:p>
          <a:endParaRPr lang="en-US"/>
        </a:p>
      </dgm:t>
    </dgm:pt>
    <dgm:pt modelId="{8E5E8589-532D-4C89-8347-ACDB1B18AE90}">
      <dgm:prSet custT="1"/>
      <dgm:spPr>
        <a:solidFill>
          <a:schemeClr val="accent6">
            <a:lumMod val="50000"/>
          </a:schemeClr>
        </a:solidFill>
      </dgm:spPr>
      <dgm:t>
        <a:bodyPr/>
        <a:lstStyle/>
        <a:p>
          <a:r>
            <a:rPr lang="en-US" sz="2000" b="0" dirty="0"/>
            <a:t>Ductwork for HVAC and grease</a:t>
          </a:r>
        </a:p>
      </dgm:t>
    </dgm:pt>
    <dgm:pt modelId="{6EAE76F5-9153-4C59-AA0B-6E0CF6C955B1}" type="parTrans" cxnId="{2BEB1288-8812-42AA-BDE4-29E683F3D1F9}">
      <dgm:prSet/>
      <dgm:spPr/>
      <dgm:t>
        <a:bodyPr/>
        <a:lstStyle/>
        <a:p>
          <a:endParaRPr lang="en-US"/>
        </a:p>
      </dgm:t>
    </dgm:pt>
    <dgm:pt modelId="{104D5A3F-9A8D-40CA-85C3-56C06107AB6D}" type="sibTrans" cxnId="{2BEB1288-8812-42AA-BDE4-29E683F3D1F9}">
      <dgm:prSet/>
      <dgm:spPr/>
      <dgm:t>
        <a:bodyPr/>
        <a:lstStyle/>
        <a:p>
          <a:endParaRPr lang="en-US"/>
        </a:p>
      </dgm:t>
    </dgm:pt>
    <dgm:pt modelId="{61234B01-BB00-4A28-96C6-A042CCAB7549}" type="pres">
      <dgm:prSet presAssocID="{D8B803E1-9906-47A7-B3E2-8F1DD52CCB77}" presName="diagram" presStyleCnt="0">
        <dgm:presLayoutVars>
          <dgm:dir/>
          <dgm:resizeHandles val="exact"/>
        </dgm:presLayoutVars>
      </dgm:prSet>
      <dgm:spPr/>
      <dgm:t>
        <a:bodyPr/>
        <a:lstStyle/>
        <a:p>
          <a:endParaRPr lang="en-US"/>
        </a:p>
      </dgm:t>
    </dgm:pt>
    <dgm:pt modelId="{B4789628-7B75-47E5-88C2-DF5F760FD14E}" type="pres">
      <dgm:prSet presAssocID="{C9D315C9-4394-4568-9911-A0D642E655C0}" presName="node" presStyleLbl="node1" presStyleIdx="0" presStyleCnt="5">
        <dgm:presLayoutVars>
          <dgm:bulletEnabled val="1"/>
        </dgm:presLayoutVars>
      </dgm:prSet>
      <dgm:spPr/>
      <dgm:t>
        <a:bodyPr/>
        <a:lstStyle/>
        <a:p>
          <a:endParaRPr lang="en-US"/>
        </a:p>
      </dgm:t>
    </dgm:pt>
    <dgm:pt modelId="{0E7274D3-004C-4CC2-BD56-893B40999B1B}" type="pres">
      <dgm:prSet presAssocID="{EB001AF0-38E5-4E83-A193-4AC539024070}" presName="sibTrans" presStyleCnt="0"/>
      <dgm:spPr/>
    </dgm:pt>
    <dgm:pt modelId="{B30439BE-7EC1-4208-B907-E1CDA9697930}" type="pres">
      <dgm:prSet presAssocID="{6062DD27-C6D2-4A89-8FB4-33B286F19559}" presName="node" presStyleLbl="node1" presStyleIdx="1" presStyleCnt="5">
        <dgm:presLayoutVars>
          <dgm:bulletEnabled val="1"/>
        </dgm:presLayoutVars>
      </dgm:prSet>
      <dgm:spPr/>
      <dgm:t>
        <a:bodyPr/>
        <a:lstStyle/>
        <a:p>
          <a:endParaRPr lang="en-US"/>
        </a:p>
      </dgm:t>
    </dgm:pt>
    <dgm:pt modelId="{5BD44CB5-C808-4516-965C-3D32CB491790}" type="pres">
      <dgm:prSet presAssocID="{1A3566D1-2B3D-4111-85EE-DD4D16CC0F3B}" presName="sibTrans" presStyleCnt="0"/>
      <dgm:spPr/>
    </dgm:pt>
    <dgm:pt modelId="{F0C8B2F6-CC82-446C-ADFC-51459F20E85C}" type="pres">
      <dgm:prSet presAssocID="{5D88A63F-3B3E-4DFE-A87E-4687EF9FC506}" presName="node" presStyleLbl="node1" presStyleIdx="2" presStyleCnt="5">
        <dgm:presLayoutVars>
          <dgm:bulletEnabled val="1"/>
        </dgm:presLayoutVars>
      </dgm:prSet>
      <dgm:spPr/>
      <dgm:t>
        <a:bodyPr/>
        <a:lstStyle/>
        <a:p>
          <a:endParaRPr lang="en-US"/>
        </a:p>
      </dgm:t>
    </dgm:pt>
    <dgm:pt modelId="{5AC3AC6C-F02A-4886-BF29-B7C14A7E2CE7}" type="pres">
      <dgm:prSet presAssocID="{DD598C44-6F2B-4F60-8EFC-430DC4F96C75}" presName="sibTrans" presStyleCnt="0"/>
      <dgm:spPr/>
    </dgm:pt>
    <dgm:pt modelId="{72048F43-8E1C-4F56-B65A-888A22B3BC35}" type="pres">
      <dgm:prSet presAssocID="{3CC690DF-77DF-4D6E-A76F-EDC35F06EE6C}" presName="node" presStyleLbl="node1" presStyleIdx="3" presStyleCnt="5">
        <dgm:presLayoutVars>
          <dgm:bulletEnabled val="1"/>
        </dgm:presLayoutVars>
      </dgm:prSet>
      <dgm:spPr/>
      <dgm:t>
        <a:bodyPr/>
        <a:lstStyle/>
        <a:p>
          <a:endParaRPr lang="en-US"/>
        </a:p>
      </dgm:t>
    </dgm:pt>
    <dgm:pt modelId="{9DBACC74-3DC8-41AD-8ED2-52522C40A832}" type="pres">
      <dgm:prSet presAssocID="{BF804C7D-F43B-45A9-83FB-51A374F68D76}" presName="sibTrans" presStyleCnt="0"/>
      <dgm:spPr/>
    </dgm:pt>
    <dgm:pt modelId="{D28AFCE3-B4FA-42B4-BDD6-5253AAFB4610}" type="pres">
      <dgm:prSet presAssocID="{8E5E8589-532D-4C89-8347-ACDB1B18AE90}" presName="node" presStyleLbl="node1" presStyleIdx="4" presStyleCnt="5">
        <dgm:presLayoutVars>
          <dgm:bulletEnabled val="1"/>
        </dgm:presLayoutVars>
      </dgm:prSet>
      <dgm:spPr/>
      <dgm:t>
        <a:bodyPr/>
        <a:lstStyle/>
        <a:p>
          <a:endParaRPr lang="en-US"/>
        </a:p>
      </dgm:t>
    </dgm:pt>
  </dgm:ptLst>
  <dgm:cxnLst>
    <dgm:cxn modelId="{269652DF-F9BD-4DB4-A544-CF01EF9F5E09}" srcId="{D8B803E1-9906-47A7-B3E2-8F1DD52CCB77}" destId="{3CC690DF-77DF-4D6E-A76F-EDC35F06EE6C}" srcOrd="3" destOrd="0" parTransId="{B1924451-8443-46A0-8CD9-2F7A5C5F8226}" sibTransId="{BF804C7D-F43B-45A9-83FB-51A374F68D76}"/>
    <dgm:cxn modelId="{84DE45A1-56D6-45C2-A95B-E4617A1FFAA0}" type="presOf" srcId="{6062DD27-C6D2-4A89-8FB4-33B286F19559}" destId="{B30439BE-7EC1-4208-B907-E1CDA9697930}" srcOrd="0" destOrd="0" presId="urn:microsoft.com/office/officeart/2005/8/layout/default"/>
    <dgm:cxn modelId="{6FEDD8BF-CD97-417A-AB96-7E09CA1D7855}" type="presOf" srcId="{C9D315C9-4394-4568-9911-A0D642E655C0}" destId="{B4789628-7B75-47E5-88C2-DF5F760FD14E}" srcOrd="0" destOrd="0" presId="urn:microsoft.com/office/officeart/2005/8/layout/default"/>
    <dgm:cxn modelId="{B1B475D0-20CD-4112-B5EB-E66AA4D9D293}" srcId="{D8B803E1-9906-47A7-B3E2-8F1DD52CCB77}" destId="{5D88A63F-3B3E-4DFE-A87E-4687EF9FC506}" srcOrd="2" destOrd="0" parTransId="{B029E533-C7C0-451A-8279-6083CA1BC464}" sibTransId="{DD598C44-6F2B-4F60-8EFC-430DC4F96C75}"/>
    <dgm:cxn modelId="{24482192-9ABD-4886-82D9-3C94A71AD8F1}" srcId="{D8B803E1-9906-47A7-B3E2-8F1DD52CCB77}" destId="{C9D315C9-4394-4568-9911-A0D642E655C0}" srcOrd="0" destOrd="0" parTransId="{16FFEAE2-1A2F-4293-847A-39DFF163F7F4}" sibTransId="{EB001AF0-38E5-4E83-A193-4AC539024070}"/>
    <dgm:cxn modelId="{9979528C-AB6E-4796-9429-15EB524C8F3C}" srcId="{D8B803E1-9906-47A7-B3E2-8F1DD52CCB77}" destId="{6062DD27-C6D2-4A89-8FB4-33B286F19559}" srcOrd="1" destOrd="0" parTransId="{57C70A8E-FCF6-416E-B006-A4693A0C7BEB}" sibTransId="{1A3566D1-2B3D-4111-85EE-DD4D16CC0F3B}"/>
    <dgm:cxn modelId="{71060E8C-A98A-4577-A46D-E196D0CD5E53}" type="presOf" srcId="{8E5E8589-532D-4C89-8347-ACDB1B18AE90}" destId="{D28AFCE3-B4FA-42B4-BDD6-5253AAFB4610}" srcOrd="0" destOrd="0" presId="urn:microsoft.com/office/officeart/2005/8/layout/default"/>
    <dgm:cxn modelId="{59502031-3C09-44E8-9B65-B8C4152D195C}" type="presOf" srcId="{5D88A63F-3B3E-4DFE-A87E-4687EF9FC506}" destId="{F0C8B2F6-CC82-446C-ADFC-51459F20E85C}" srcOrd="0" destOrd="0" presId="urn:microsoft.com/office/officeart/2005/8/layout/default"/>
    <dgm:cxn modelId="{C9335294-51A9-4B10-BB4C-3B660652F78E}" type="presOf" srcId="{3CC690DF-77DF-4D6E-A76F-EDC35F06EE6C}" destId="{72048F43-8E1C-4F56-B65A-888A22B3BC35}" srcOrd="0" destOrd="0" presId="urn:microsoft.com/office/officeart/2005/8/layout/default"/>
    <dgm:cxn modelId="{68706845-5F27-4ED0-A165-C3D275FE6341}" type="presOf" srcId="{D8B803E1-9906-47A7-B3E2-8F1DD52CCB77}" destId="{61234B01-BB00-4A28-96C6-A042CCAB7549}" srcOrd="0" destOrd="0" presId="urn:microsoft.com/office/officeart/2005/8/layout/default"/>
    <dgm:cxn modelId="{2BEB1288-8812-42AA-BDE4-29E683F3D1F9}" srcId="{D8B803E1-9906-47A7-B3E2-8F1DD52CCB77}" destId="{8E5E8589-532D-4C89-8347-ACDB1B18AE90}" srcOrd="4" destOrd="0" parTransId="{6EAE76F5-9153-4C59-AA0B-6E0CF6C955B1}" sibTransId="{104D5A3F-9A8D-40CA-85C3-56C06107AB6D}"/>
    <dgm:cxn modelId="{AFEF4280-1090-4FBC-AC1B-494B7496E151}" type="presParOf" srcId="{61234B01-BB00-4A28-96C6-A042CCAB7549}" destId="{B4789628-7B75-47E5-88C2-DF5F760FD14E}" srcOrd="0" destOrd="0" presId="urn:microsoft.com/office/officeart/2005/8/layout/default"/>
    <dgm:cxn modelId="{49F45761-80D4-4A12-BC4A-B72BEA4BA2AE}" type="presParOf" srcId="{61234B01-BB00-4A28-96C6-A042CCAB7549}" destId="{0E7274D3-004C-4CC2-BD56-893B40999B1B}" srcOrd="1" destOrd="0" presId="urn:microsoft.com/office/officeart/2005/8/layout/default"/>
    <dgm:cxn modelId="{7F06D543-AFD7-4A51-95C8-F0B92B67B0D8}" type="presParOf" srcId="{61234B01-BB00-4A28-96C6-A042CCAB7549}" destId="{B30439BE-7EC1-4208-B907-E1CDA9697930}" srcOrd="2" destOrd="0" presId="urn:microsoft.com/office/officeart/2005/8/layout/default"/>
    <dgm:cxn modelId="{BC6DDC92-45A4-4D68-94C2-E3DA695D7F4E}" type="presParOf" srcId="{61234B01-BB00-4A28-96C6-A042CCAB7549}" destId="{5BD44CB5-C808-4516-965C-3D32CB491790}" srcOrd="3" destOrd="0" presId="urn:microsoft.com/office/officeart/2005/8/layout/default"/>
    <dgm:cxn modelId="{2999C7CD-CB16-4127-BADF-74682AEA4A0B}" type="presParOf" srcId="{61234B01-BB00-4A28-96C6-A042CCAB7549}" destId="{F0C8B2F6-CC82-446C-ADFC-51459F20E85C}" srcOrd="4" destOrd="0" presId="urn:microsoft.com/office/officeart/2005/8/layout/default"/>
    <dgm:cxn modelId="{B052894E-DDF9-4D12-A847-4F7ACA3454C6}" type="presParOf" srcId="{61234B01-BB00-4A28-96C6-A042CCAB7549}" destId="{5AC3AC6C-F02A-4886-BF29-B7C14A7E2CE7}" srcOrd="5" destOrd="0" presId="urn:microsoft.com/office/officeart/2005/8/layout/default"/>
    <dgm:cxn modelId="{8370A7CC-8311-443C-BF52-60EBA3C37D8B}" type="presParOf" srcId="{61234B01-BB00-4A28-96C6-A042CCAB7549}" destId="{72048F43-8E1C-4F56-B65A-888A22B3BC35}" srcOrd="6" destOrd="0" presId="urn:microsoft.com/office/officeart/2005/8/layout/default"/>
    <dgm:cxn modelId="{31F944D5-54A2-40DD-8AD3-2C04734CBD67}" type="presParOf" srcId="{61234B01-BB00-4A28-96C6-A042CCAB7549}" destId="{9DBACC74-3DC8-41AD-8ED2-52522C40A832}" srcOrd="7" destOrd="0" presId="urn:microsoft.com/office/officeart/2005/8/layout/default"/>
    <dgm:cxn modelId="{B50BC337-B4E6-429F-8FD9-60D338F9AC7C}" type="presParOf" srcId="{61234B01-BB00-4A28-96C6-A042CCAB7549}" destId="{D28AFCE3-B4FA-42B4-BDD6-5253AAFB461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D8B803E1-9906-47A7-B3E2-8F1DD52CCB77}" type="doc">
      <dgm:prSet loTypeId="urn:microsoft.com/office/officeart/2005/8/layout/arrow1" loCatId="relationship" qsTypeId="urn:microsoft.com/office/officeart/2005/8/quickstyle/simple5" qsCatId="simple" csTypeId="urn:microsoft.com/office/officeart/2005/8/colors/accent2_3" csCatId="accent2" phldr="1"/>
      <dgm:spPr/>
      <dgm:t>
        <a:bodyPr/>
        <a:lstStyle/>
        <a:p>
          <a:endParaRPr lang="en-US"/>
        </a:p>
      </dgm:t>
    </dgm:pt>
    <dgm:pt modelId="{C9D315C9-4394-4568-9911-A0D642E655C0}">
      <dgm:prSet phldrT="[Text]" custT="1"/>
      <dgm:spPr/>
      <dgm:t>
        <a:bodyPr/>
        <a:lstStyle/>
        <a:p>
          <a:r>
            <a:rPr lang="en-US" sz="2800" b="0" u="none" dirty="0"/>
            <a:t>Utility Chases</a:t>
          </a:r>
          <a:endParaRPr lang="en-US" sz="2800" b="0" dirty="0"/>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88F7CE74-A454-4DF2-B3BD-E661383A50CB}">
      <dgm:prSet phldrT="[Text]" custT="1"/>
      <dgm:spPr/>
      <dgm:t>
        <a:bodyPr/>
        <a:lstStyle/>
        <a:p>
          <a:r>
            <a:rPr lang="en-US" sz="2400" b="0" dirty="0"/>
            <a:t>Unoccupied</a:t>
          </a:r>
        </a:p>
      </dgm:t>
    </dgm:pt>
    <dgm:pt modelId="{66388B48-C4B4-40D1-9524-E7FA005D0B17}" type="parTrans" cxnId="{0E19B625-4889-42FD-8173-69133D3D951E}">
      <dgm:prSet/>
      <dgm:spPr/>
      <dgm:t>
        <a:bodyPr/>
        <a:lstStyle/>
        <a:p>
          <a:endParaRPr lang="en-US"/>
        </a:p>
      </dgm:t>
    </dgm:pt>
    <dgm:pt modelId="{1C82322F-A11F-41A4-B0F5-4E9BCA3FB5EB}" type="sibTrans" cxnId="{0E19B625-4889-42FD-8173-69133D3D951E}">
      <dgm:prSet/>
      <dgm:spPr/>
      <dgm:t>
        <a:bodyPr/>
        <a:lstStyle/>
        <a:p>
          <a:endParaRPr lang="en-US"/>
        </a:p>
      </dgm:t>
    </dgm:pt>
    <dgm:pt modelId="{ACE22FD2-9241-40DE-A372-ACF641658405}">
      <dgm:prSet phldrT="[Text]" custT="1"/>
      <dgm:spPr>
        <a:solidFill>
          <a:schemeClr val="accent6">
            <a:lumMod val="75000"/>
          </a:schemeClr>
        </a:solidFill>
      </dgm:spPr>
      <dgm:t>
        <a:bodyPr/>
        <a:lstStyle/>
        <a:p>
          <a:r>
            <a:rPr lang="en-US" sz="2800" b="0" dirty="0"/>
            <a:t>Vertical shafts</a:t>
          </a:r>
        </a:p>
      </dgm:t>
    </dgm:pt>
    <dgm:pt modelId="{C4ABF31E-EC9B-4F00-9950-738C13A86E70}" type="parTrans" cxnId="{0711126E-B60A-4A0D-BEC2-0B70ADA3D2D9}">
      <dgm:prSet/>
      <dgm:spPr/>
      <dgm:t>
        <a:bodyPr/>
        <a:lstStyle/>
        <a:p>
          <a:endParaRPr lang="en-US"/>
        </a:p>
      </dgm:t>
    </dgm:pt>
    <dgm:pt modelId="{459B89DE-0D0D-4B62-9327-5DBE36B27B0B}" type="sibTrans" cxnId="{0711126E-B60A-4A0D-BEC2-0B70ADA3D2D9}">
      <dgm:prSet/>
      <dgm:spPr/>
      <dgm:t>
        <a:bodyPr/>
        <a:lstStyle/>
        <a:p>
          <a:endParaRPr lang="en-US"/>
        </a:p>
      </dgm:t>
    </dgm:pt>
    <dgm:pt modelId="{B6D49936-7C8C-4534-9DCE-287F4ACED30F}">
      <dgm:prSet phldrT="[Text]" custT="1"/>
      <dgm:spPr>
        <a:solidFill>
          <a:schemeClr val="accent6">
            <a:lumMod val="75000"/>
          </a:schemeClr>
        </a:solidFill>
      </dgm:spPr>
      <dgm:t>
        <a:bodyPr/>
        <a:lstStyle/>
        <a:p>
          <a:r>
            <a:rPr lang="en-US" sz="2400" b="0" dirty="0"/>
            <a:t>May be occupied</a:t>
          </a:r>
        </a:p>
      </dgm:t>
    </dgm:pt>
    <dgm:pt modelId="{76C53BB6-694E-4C5B-97F7-975142E553A6}" type="parTrans" cxnId="{5C400302-3ADD-4E77-B46A-8BD2F6C872A2}">
      <dgm:prSet/>
      <dgm:spPr/>
      <dgm:t>
        <a:bodyPr/>
        <a:lstStyle/>
        <a:p>
          <a:endParaRPr lang="en-US"/>
        </a:p>
      </dgm:t>
    </dgm:pt>
    <dgm:pt modelId="{5089317A-387E-458A-AA53-F94CB6D0C04B}" type="sibTrans" cxnId="{5C400302-3ADD-4E77-B46A-8BD2F6C872A2}">
      <dgm:prSet/>
      <dgm:spPr/>
      <dgm:t>
        <a:bodyPr/>
        <a:lstStyle/>
        <a:p>
          <a:endParaRPr lang="en-US"/>
        </a:p>
      </dgm:t>
    </dgm:pt>
    <dgm:pt modelId="{81C7BB48-24FC-4174-9951-961637E56884}" type="pres">
      <dgm:prSet presAssocID="{D8B803E1-9906-47A7-B3E2-8F1DD52CCB77}" presName="cycle" presStyleCnt="0">
        <dgm:presLayoutVars>
          <dgm:dir/>
          <dgm:resizeHandles val="exact"/>
        </dgm:presLayoutVars>
      </dgm:prSet>
      <dgm:spPr/>
      <dgm:t>
        <a:bodyPr/>
        <a:lstStyle/>
        <a:p>
          <a:endParaRPr lang="en-US"/>
        </a:p>
      </dgm:t>
    </dgm:pt>
    <dgm:pt modelId="{0554727D-13AE-4A74-81D4-B7D6E906DEE1}" type="pres">
      <dgm:prSet presAssocID="{C9D315C9-4394-4568-9911-A0D642E655C0}" presName="arrow" presStyleLbl="node1" presStyleIdx="0" presStyleCnt="2">
        <dgm:presLayoutVars>
          <dgm:bulletEnabled val="1"/>
        </dgm:presLayoutVars>
      </dgm:prSet>
      <dgm:spPr/>
      <dgm:t>
        <a:bodyPr/>
        <a:lstStyle/>
        <a:p>
          <a:endParaRPr lang="en-US"/>
        </a:p>
      </dgm:t>
    </dgm:pt>
    <dgm:pt modelId="{076FE2B6-7349-43CE-83EB-506B9EABC08C}" type="pres">
      <dgm:prSet presAssocID="{ACE22FD2-9241-40DE-A372-ACF641658405}" presName="arrow" presStyleLbl="node1" presStyleIdx="1" presStyleCnt="2">
        <dgm:presLayoutVars>
          <dgm:bulletEnabled val="1"/>
        </dgm:presLayoutVars>
      </dgm:prSet>
      <dgm:spPr/>
      <dgm:t>
        <a:bodyPr/>
        <a:lstStyle/>
        <a:p>
          <a:endParaRPr lang="en-US"/>
        </a:p>
      </dgm:t>
    </dgm:pt>
  </dgm:ptLst>
  <dgm:cxnLst>
    <dgm:cxn modelId="{4FC33575-F8DE-4CD3-BACA-D84D370A07D7}" type="presOf" srcId="{88F7CE74-A454-4DF2-B3BD-E661383A50CB}" destId="{0554727D-13AE-4A74-81D4-B7D6E906DEE1}" srcOrd="0" destOrd="1" presId="urn:microsoft.com/office/officeart/2005/8/layout/arrow1"/>
    <dgm:cxn modelId="{6BEA5454-F1E4-4D38-B2C0-B82138691CDF}" type="presOf" srcId="{D8B803E1-9906-47A7-B3E2-8F1DD52CCB77}" destId="{81C7BB48-24FC-4174-9951-961637E56884}" srcOrd="0" destOrd="0" presId="urn:microsoft.com/office/officeart/2005/8/layout/arrow1"/>
    <dgm:cxn modelId="{5C400302-3ADD-4E77-B46A-8BD2F6C872A2}" srcId="{ACE22FD2-9241-40DE-A372-ACF641658405}" destId="{B6D49936-7C8C-4534-9DCE-287F4ACED30F}" srcOrd="0" destOrd="0" parTransId="{76C53BB6-694E-4C5B-97F7-975142E553A6}" sibTransId="{5089317A-387E-458A-AA53-F94CB6D0C04B}"/>
    <dgm:cxn modelId="{24482192-9ABD-4886-82D9-3C94A71AD8F1}" srcId="{D8B803E1-9906-47A7-B3E2-8F1DD52CCB77}" destId="{C9D315C9-4394-4568-9911-A0D642E655C0}" srcOrd="0" destOrd="0" parTransId="{16FFEAE2-1A2F-4293-847A-39DFF163F7F4}" sibTransId="{EB001AF0-38E5-4E83-A193-4AC539024070}"/>
    <dgm:cxn modelId="{0E19B625-4889-42FD-8173-69133D3D951E}" srcId="{C9D315C9-4394-4568-9911-A0D642E655C0}" destId="{88F7CE74-A454-4DF2-B3BD-E661383A50CB}" srcOrd="0" destOrd="0" parTransId="{66388B48-C4B4-40D1-9524-E7FA005D0B17}" sibTransId="{1C82322F-A11F-41A4-B0F5-4E9BCA3FB5EB}"/>
    <dgm:cxn modelId="{8EAB3CB0-BDF6-4F53-83A5-CEE3435E6B7F}" type="presOf" srcId="{C9D315C9-4394-4568-9911-A0D642E655C0}" destId="{0554727D-13AE-4A74-81D4-B7D6E906DEE1}" srcOrd="0" destOrd="0" presId="urn:microsoft.com/office/officeart/2005/8/layout/arrow1"/>
    <dgm:cxn modelId="{1F0ACB27-7223-46F1-B445-78F3A643B457}" type="presOf" srcId="{B6D49936-7C8C-4534-9DCE-287F4ACED30F}" destId="{076FE2B6-7349-43CE-83EB-506B9EABC08C}" srcOrd="0" destOrd="1" presId="urn:microsoft.com/office/officeart/2005/8/layout/arrow1"/>
    <dgm:cxn modelId="{E5A55EF7-6A63-4DF2-B285-DF5D89C21CA5}" type="presOf" srcId="{ACE22FD2-9241-40DE-A372-ACF641658405}" destId="{076FE2B6-7349-43CE-83EB-506B9EABC08C}" srcOrd="0" destOrd="0" presId="urn:microsoft.com/office/officeart/2005/8/layout/arrow1"/>
    <dgm:cxn modelId="{0711126E-B60A-4A0D-BEC2-0B70ADA3D2D9}" srcId="{D8B803E1-9906-47A7-B3E2-8F1DD52CCB77}" destId="{ACE22FD2-9241-40DE-A372-ACF641658405}" srcOrd="1" destOrd="0" parTransId="{C4ABF31E-EC9B-4F00-9950-738C13A86E70}" sibTransId="{459B89DE-0D0D-4B62-9327-5DBE36B27B0B}"/>
    <dgm:cxn modelId="{F59F9EF6-94B4-4743-886B-F66D9556FFBD}" type="presParOf" srcId="{81C7BB48-24FC-4174-9951-961637E56884}" destId="{0554727D-13AE-4A74-81D4-B7D6E906DEE1}" srcOrd="0" destOrd="0" presId="urn:microsoft.com/office/officeart/2005/8/layout/arrow1"/>
    <dgm:cxn modelId="{36EF0DB8-ED0E-4553-882B-237502AD301A}" type="presParOf" srcId="{81C7BB48-24FC-4174-9951-961637E56884}" destId="{076FE2B6-7349-43CE-83EB-506B9EABC08C}"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9D315C9-4394-4568-9911-A0D642E655C0}">
      <dgm:prSet phldrT="[Text]"/>
      <dgm:spPr/>
      <dgm:t>
        <a:bodyPr/>
        <a:lstStyle/>
        <a:p>
          <a:r>
            <a:rPr lang="en-US" dirty="0"/>
            <a:t>La</a:t>
          </a:r>
          <a:r>
            <a:rPr lang="x-none" dirty="0"/>
            <a:t>rge vertical chute that extends through a building</a:t>
          </a:r>
          <a:endParaRPr lang="en-US" dirty="0"/>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6F180AA3-8B55-4F83-B68F-66E74FC1099B}">
      <dgm:prSet/>
      <dgm:spPr/>
      <dgm:t>
        <a:bodyPr/>
        <a:lstStyle/>
        <a:p>
          <a:r>
            <a:rPr lang="en-US" dirty="0"/>
            <a:t>T</a:t>
          </a:r>
          <a:r>
            <a:rPr lang="x-none" dirty="0"/>
            <a:t>erminates at grade level or in a basement where the material is collected</a:t>
          </a:r>
          <a:endParaRPr lang="en-US" dirty="0"/>
        </a:p>
      </dgm:t>
    </dgm:pt>
    <dgm:pt modelId="{8A6F7539-AEE2-458C-A756-16EC41BFE6A7}" type="parTrans" cxnId="{0FCAF951-740A-42EA-8315-97DF63A179FD}">
      <dgm:prSet/>
      <dgm:spPr/>
      <dgm:t>
        <a:bodyPr/>
        <a:lstStyle/>
        <a:p>
          <a:endParaRPr lang="en-US"/>
        </a:p>
      </dgm:t>
    </dgm:pt>
    <dgm:pt modelId="{724699F1-E068-4F07-81F7-080D71629B00}" type="sibTrans" cxnId="{0FCAF951-740A-42EA-8315-97DF63A179FD}">
      <dgm:prSet/>
      <dgm:spPr/>
      <dgm:t>
        <a:bodyPr/>
        <a:lstStyle/>
        <a:p>
          <a:endParaRPr lang="en-US"/>
        </a:p>
      </dgm:t>
    </dgm:pt>
    <dgm:pt modelId="{3AA4A286-3B1C-45E6-9B50-A054C7C57E8D}">
      <dgm:prSet/>
      <dgm:spPr/>
      <dgm:t>
        <a:bodyPr/>
        <a:lstStyle/>
        <a:p>
          <a:r>
            <a:rPr lang="en-US" dirty="0" smtClean="0"/>
            <a:t>Required </a:t>
          </a:r>
          <a:r>
            <a:rPr lang="en-US" dirty="0"/>
            <a:t>to be constructed of fire-resistive construction</a:t>
          </a:r>
        </a:p>
      </dgm:t>
    </dgm:pt>
    <dgm:pt modelId="{D7E5E483-0CB6-4EC1-8178-DE697B2E3769}" type="parTrans" cxnId="{667B91A5-BDF4-49C6-B3ED-572AC6DE16BF}">
      <dgm:prSet/>
      <dgm:spPr/>
      <dgm:t>
        <a:bodyPr/>
        <a:lstStyle/>
        <a:p>
          <a:endParaRPr lang="en-US"/>
        </a:p>
      </dgm:t>
    </dgm:pt>
    <dgm:pt modelId="{CF8CBAF7-9306-4041-85E2-B2A58D84E405}" type="sibTrans" cxnId="{667B91A5-BDF4-49C6-B3ED-572AC6DE16BF}">
      <dgm:prSet/>
      <dgm:spPr/>
      <dgm:t>
        <a:bodyPr/>
        <a:lstStyle/>
        <a:p>
          <a:endParaRPr lang="en-US"/>
        </a:p>
      </dgm:t>
    </dgm:pt>
    <dgm:pt modelId="{C7597D04-E1C2-41EF-A94E-A7682B26887C}">
      <dgm:prSet phldrT="[Text]"/>
      <dgm:spPr/>
      <dgm:t>
        <a:bodyPr/>
        <a:lstStyle/>
        <a:p>
          <a:r>
            <a:rPr lang="en-US" dirty="0" smtClean="0"/>
            <a:t>O</a:t>
          </a:r>
          <a:r>
            <a:rPr lang="x-none" dirty="0" smtClean="0"/>
            <a:t>penings </a:t>
          </a:r>
          <a:r>
            <a:rPr lang="x-none" dirty="0"/>
            <a:t>on each floor for depositing trash or soiled linens </a:t>
          </a:r>
          <a:endParaRPr lang="en-US" dirty="0"/>
        </a:p>
      </dgm:t>
    </dgm:pt>
    <dgm:pt modelId="{A30E146F-D3F6-4BD7-9909-489A25B09DAC}" type="parTrans" cxnId="{51F25A0C-7949-4D5C-AB2D-C4E187A567E6}">
      <dgm:prSet/>
      <dgm:spPr/>
      <dgm:t>
        <a:bodyPr/>
        <a:lstStyle/>
        <a:p>
          <a:endParaRPr lang="en-US"/>
        </a:p>
      </dgm:t>
    </dgm:pt>
    <dgm:pt modelId="{F2DD0A21-5D28-480E-8452-DEF35351A728}" type="sibTrans" cxnId="{51F25A0C-7949-4D5C-AB2D-C4E187A567E6}">
      <dgm:prSet/>
      <dgm:spPr/>
      <dgm:t>
        <a:bodyPr/>
        <a:lstStyle/>
        <a:p>
          <a:endParaRPr lang="en-US"/>
        </a:p>
      </dgm:t>
    </dgm:pt>
    <dgm:pt modelId="{9CC1B65F-EF73-4BC6-BD17-9F2664FD1423}">
      <dgm:prSet/>
      <dgm:spPr/>
      <dgm:t>
        <a:bodyPr/>
        <a:lstStyle/>
        <a:p>
          <a:r>
            <a:rPr lang="en-US" dirty="0"/>
            <a:t>May require sprinkler protection</a:t>
          </a:r>
        </a:p>
      </dgm:t>
    </dgm:pt>
    <dgm:pt modelId="{9CE0004D-E531-4CFC-B9D4-D6DEC1EA5DB3}" type="parTrans" cxnId="{41B9DD22-C442-4ABF-B0B4-80F537FC7D34}">
      <dgm:prSet/>
      <dgm:spPr/>
      <dgm:t>
        <a:bodyPr/>
        <a:lstStyle/>
        <a:p>
          <a:endParaRPr lang="en-US"/>
        </a:p>
      </dgm:t>
    </dgm:pt>
    <dgm:pt modelId="{469A59AE-BA34-4AF5-A7C2-D4A5DBDEA980}" type="sibTrans" cxnId="{41B9DD22-C442-4ABF-B0B4-80F537FC7D34}">
      <dgm:prSet/>
      <dgm:spPr/>
      <dgm:t>
        <a:bodyPr/>
        <a:lstStyle/>
        <a:p>
          <a:endParaRPr lang="en-US"/>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5">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t>
        <a:bodyPr/>
        <a:lstStyle/>
        <a:p>
          <a:endParaRPr lang="en-US"/>
        </a:p>
      </dgm:t>
    </dgm:pt>
    <dgm:pt modelId="{18E18BE4-C349-4E1D-A6DE-5ED35C920216}" type="pres">
      <dgm:prSet presAssocID="{C7597D04-E1C2-41EF-A94E-A7682B26887C}" presName="parentText" presStyleLbl="node1" presStyleIdx="1" presStyleCnt="5">
        <dgm:presLayoutVars>
          <dgm:chMax val="0"/>
          <dgm:bulletEnabled val="1"/>
        </dgm:presLayoutVars>
      </dgm:prSet>
      <dgm:spPr/>
      <dgm:t>
        <a:bodyPr/>
        <a:lstStyle/>
        <a:p>
          <a:endParaRPr lang="en-US"/>
        </a:p>
      </dgm:t>
    </dgm:pt>
    <dgm:pt modelId="{7BDD0E15-F8F2-4E71-A411-BCA1FA3D084C}" type="pres">
      <dgm:prSet presAssocID="{F2DD0A21-5D28-480E-8452-DEF35351A728}" presName="spacer" presStyleCnt="0"/>
      <dgm:spPr/>
      <dgm:t>
        <a:bodyPr/>
        <a:lstStyle/>
        <a:p>
          <a:endParaRPr lang="en-US"/>
        </a:p>
      </dgm:t>
    </dgm:pt>
    <dgm:pt modelId="{34CCDA1B-708A-4B25-B95D-57B877DA4A46}" type="pres">
      <dgm:prSet presAssocID="{6F180AA3-8B55-4F83-B68F-66E74FC1099B}" presName="parentText" presStyleLbl="node1" presStyleIdx="2" presStyleCnt="5">
        <dgm:presLayoutVars>
          <dgm:chMax val="0"/>
          <dgm:bulletEnabled val="1"/>
        </dgm:presLayoutVars>
      </dgm:prSet>
      <dgm:spPr/>
      <dgm:t>
        <a:bodyPr/>
        <a:lstStyle/>
        <a:p>
          <a:endParaRPr lang="en-US"/>
        </a:p>
      </dgm:t>
    </dgm:pt>
    <dgm:pt modelId="{ADBE8233-44E9-4592-9DBF-F16D761BB8BD}" type="pres">
      <dgm:prSet presAssocID="{724699F1-E068-4F07-81F7-080D71629B00}" presName="spacer" presStyleCnt="0"/>
      <dgm:spPr/>
      <dgm:t>
        <a:bodyPr/>
        <a:lstStyle/>
        <a:p>
          <a:endParaRPr lang="en-US"/>
        </a:p>
      </dgm:t>
    </dgm:pt>
    <dgm:pt modelId="{AC6F96DE-6691-4FAA-A884-6637459E86D7}" type="pres">
      <dgm:prSet presAssocID="{3AA4A286-3B1C-45E6-9B50-A054C7C57E8D}" presName="parentText" presStyleLbl="node1" presStyleIdx="3" presStyleCnt="5">
        <dgm:presLayoutVars>
          <dgm:chMax val="0"/>
          <dgm:bulletEnabled val="1"/>
        </dgm:presLayoutVars>
      </dgm:prSet>
      <dgm:spPr/>
      <dgm:t>
        <a:bodyPr/>
        <a:lstStyle/>
        <a:p>
          <a:endParaRPr lang="en-US"/>
        </a:p>
      </dgm:t>
    </dgm:pt>
    <dgm:pt modelId="{523B01EE-EC35-4915-8494-24EE2DEA510F}" type="pres">
      <dgm:prSet presAssocID="{CF8CBAF7-9306-4041-85E2-B2A58D84E405}" presName="spacer" presStyleCnt="0"/>
      <dgm:spPr/>
      <dgm:t>
        <a:bodyPr/>
        <a:lstStyle/>
        <a:p>
          <a:endParaRPr lang="en-US"/>
        </a:p>
      </dgm:t>
    </dgm:pt>
    <dgm:pt modelId="{6480C8A4-5485-41C4-A927-9691287BC701}" type="pres">
      <dgm:prSet presAssocID="{9CC1B65F-EF73-4BC6-BD17-9F2664FD1423}" presName="parentText" presStyleLbl="node1" presStyleIdx="4" presStyleCnt="5">
        <dgm:presLayoutVars>
          <dgm:chMax val="0"/>
          <dgm:bulletEnabled val="1"/>
        </dgm:presLayoutVars>
      </dgm:prSet>
      <dgm:spPr/>
      <dgm:t>
        <a:bodyPr/>
        <a:lstStyle/>
        <a:p>
          <a:endParaRPr lang="en-US"/>
        </a:p>
      </dgm:t>
    </dgm:pt>
  </dgm:ptLst>
  <dgm:cxnLst>
    <dgm:cxn modelId="{5CF42ABC-AFD0-4D25-B2CA-B23C39D9647F}" type="presOf" srcId="{C7597D04-E1C2-41EF-A94E-A7682B26887C}" destId="{18E18BE4-C349-4E1D-A6DE-5ED35C920216}" srcOrd="0" destOrd="0" presId="urn:microsoft.com/office/officeart/2005/8/layout/vList2"/>
    <dgm:cxn modelId="{667B91A5-BDF4-49C6-B3ED-572AC6DE16BF}" srcId="{D8B803E1-9906-47A7-B3E2-8F1DD52CCB77}" destId="{3AA4A286-3B1C-45E6-9B50-A054C7C57E8D}" srcOrd="3" destOrd="0" parTransId="{D7E5E483-0CB6-4EC1-8178-DE697B2E3769}" sibTransId="{CF8CBAF7-9306-4041-85E2-B2A58D84E405}"/>
    <dgm:cxn modelId="{F8F97F7C-2812-483A-B680-AF60A8CAE5A0}" type="presOf" srcId="{6F180AA3-8B55-4F83-B68F-66E74FC1099B}" destId="{34CCDA1B-708A-4B25-B95D-57B877DA4A46}" srcOrd="0" destOrd="0" presId="urn:microsoft.com/office/officeart/2005/8/layout/vList2"/>
    <dgm:cxn modelId="{E8AC5A65-219E-466F-B159-03B1A972ABB9}" type="presOf" srcId="{3AA4A286-3B1C-45E6-9B50-A054C7C57E8D}" destId="{AC6F96DE-6691-4FAA-A884-6637459E86D7}" srcOrd="0" destOrd="0" presId="urn:microsoft.com/office/officeart/2005/8/layout/vList2"/>
    <dgm:cxn modelId="{1E02B20F-5F70-4FD2-815B-5FABD89B64EA}" type="presOf" srcId="{D8B803E1-9906-47A7-B3E2-8F1DD52CCB77}" destId="{A3588965-5D23-4FFD-BD23-BE465918A23A}" srcOrd="0" destOrd="0" presId="urn:microsoft.com/office/officeart/2005/8/layout/vList2"/>
    <dgm:cxn modelId="{24482192-9ABD-4886-82D9-3C94A71AD8F1}" srcId="{D8B803E1-9906-47A7-B3E2-8F1DD52CCB77}" destId="{C9D315C9-4394-4568-9911-A0D642E655C0}" srcOrd="0" destOrd="0" parTransId="{16FFEAE2-1A2F-4293-847A-39DFF163F7F4}" sibTransId="{EB001AF0-38E5-4E83-A193-4AC539024070}"/>
    <dgm:cxn modelId="{872F35FE-C622-4A50-996D-10B1DD5BA6C2}" type="presOf" srcId="{9CC1B65F-EF73-4BC6-BD17-9F2664FD1423}" destId="{6480C8A4-5485-41C4-A927-9691287BC701}" srcOrd="0" destOrd="0" presId="urn:microsoft.com/office/officeart/2005/8/layout/vList2"/>
    <dgm:cxn modelId="{0FCAF951-740A-42EA-8315-97DF63A179FD}" srcId="{D8B803E1-9906-47A7-B3E2-8F1DD52CCB77}" destId="{6F180AA3-8B55-4F83-B68F-66E74FC1099B}" srcOrd="2" destOrd="0" parTransId="{8A6F7539-AEE2-458C-A756-16EC41BFE6A7}" sibTransId="{724699F1-E068-4F07-81F7-080D71629B00}"/>
    <dgm:cxn modelId="{41B9DD22-C442-4ABF-B0B4-80F537FC7D34}" srcId="{D8B803E1-9906-47A7-B3E2-8F1DD52CCB77}" destId="{9CC1B65F-EF73-4BC6-BD17-9F2664FD1423}" srcOrd="4" destOrd="0" parTransId="{9CE0004D-E531-4CFC-B9D4-D6DEC1EA5DB3}" sibTransId="{469A59AE-BA34-4AF5-A7C2-D4A5DBDEA980}"/>
    <dgm:cxn modelId="{51F25A0C-7949-4D5C-AB2D-C4E187A567E6}" srcId="{D8B803E1-9906-47A7-B3E2-8F1DD52CCB77}" destId="{C7597D04-E1C2-41EF-A94E-A7682B26887C}" srcOrd="1" destOrd="0" parTransId="{A30E146F-D3F6-4BD7-9909-489A25B09DAC}" sibTransId="{F2DD0A21-5D28-480E-8452-DEF35351A728}"/>
    <dgm:cxn modelId="{FA201EA6-EE5A-4F26-B36A-9BD137433776}" type="presOf" srcId="{C9D315C9-4394-4568-9911-A0D642E655C0}" destId="{3C1A6B9F-E34A-4F36-A9AA-BC784C7C3D1B}" srcOrd="0" destOrd="0" presId="urn:microsoft.com/office/officeart/2005/8/layout/vList2"/>
    <dgm:cxn modelId="{B05D421C-F476-4FFB-8270-2DDFB40358E1}" type="presParOf" srcId="{A3588965-5D23-4FFD-BD23-BE465918A23A}" destId="{3C1A6B9F-E34A-4F36-A9AA-BC784C7C3D1B}" srcOrd="0" destOrd="0" presId="urn:microsoft.com/office/officeart/2005/8/layout/vList2"/>
    <dgm:cxn modelId="{BDCCC8B1-0B11-4693-A0AA-A514BE7FC4ED}" type="presParOf" srcId="{A3588965-5D23-4FFD-BD23-BE465918A23A}" destId="{E0F13F73-986F-41F3-8687-05505A91AA9B}" srcOrd="1" destOrd="0" presId="urn:microsoft.com/office/officeart/2005/8/layout/vList2"/>
    <dgm:cxn modelId="{749AFB5B-D046-4FF2-ACFA-D5EA2AFB42D1}" type="presParOf" srcId="{A3588965-5D23-4FFD-BD23-BE465918A23A}" destId="{18E18BE4-C349-4E1D-A6DE-5ED35C920216}" srcOrd="2" destOrd="0" presId="urn:microsoft.com/office/officeart/2005/8/layout/vList2"/>
    <dgm:cxn modelId="{995ED12A-E3F0-4207-BB46-4D06261A22AD}" type="presParOf" srcId="{A3588965-5D23-4FFD-BD23-BE465918A23A}" destId="{7BDD0E15-F8F2-4E71-A411-BCA1FA3D084C}" srcOrd="3" destOrd="0" presId="urn:microsoft.com/office/officeart/2005/8/layout/vList2"/>
    <dgm:cxn modelId="{1EE644DB-0151-4C47-9A39-FD44A740119D}" type="presParOf" srcId="{A3588965-5D23-4FFD-BD23-BE465918A23A}" destId="{34CCDA1B-708A-4B25-B95D-57B877DA4A46}" srcOrd="4" destOrd="0" presId="urn:microsoft.com/office/officeart/2005/8/layout/vList2"/>
    <dgm:cxn modelId="{A02FC518-A446-44F7-AA7A-F52D72A478BE}" type="presParOf" srcId="{A3588965-5D23-4FFD-BD23-BE465918A23A}" destId="{ADBE8233-44E9-4592-9DBF-F16D761BB8BD}" srcOrd="5" destOrd="0" presId="urn:microsoft.com/office/officeart/2005/8/layout/vList2"/>
    <dgm:cxn modelId="{F8D87EC0-2A60-47D5-9B4D-793D00E53D90}" type="presParOf" srcId="{A3588965-5D23-4FFD-BD23-BE465918A23A}" destId="{AC6F96DE-6691-4FAA-A884-6637459E86D7}" srcOrd="6" destOrd="0" presId="urn:microsoft.com/office/officeart/2005/8/layout/vList2"/>
    <dgm:cxn modelId="{C4388822-05D9-48D7-9AD3-4E7FD60C1733}" type="presParOf" srcId="{A3588965-5D23-4FFD-BD23-BE465918A23A}" destId="{523B01EE-EC35-4915-8494-24EE2DEA510F}" srcOrd="7" destOrd="0" presId="urn:microsoft.com/office/officeart/2005/8/layout/vList2"/>
    <dgm:cxn modelId="{E222D8B5-91BB-47FF-B71D-01290B1CF9D8}" type="presParOf" srcId="{A3588965-5D23-4FFD-BD23-BE465918A23A}" destId="{6480C8A4-5485-41C4-A927-9691287BC70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9D315C9-4394-4568-9911-A0D642E655C0}">
      <dgm:prSet phldrT="[Text]" custT="1"/>
      <dgm:spPr/>
      <dgm:t>
        <a:bodyPr/>
        <a:lstStyle/>
        <a:p>
          <a:r>
            <a:rPr lang="x-none" sz="2000" b="0" u="none" dirty="0"/>
            <a:t>Typically installed over cooking appliances that produce grease-laden vapors</a:t>
          </a:r>
          <a:endParaRPr lang="en-US" sz="2000" b="0" dirty="0"/>
        </a:p>
      </dgm:t>
    </dgm:pt>
    <dgm:pt modelId="{16FFEAE2-1A2F-4293-847A-39DFF163F7F4}" type="parTrans" cxnId="{24482192-9ABD-4886-82D9-3C94A71AD8F1}">
      <dgm:prSet/>
      <dgm:spPr/>
      <dgm:t>
        <a:bodyPr/>
        <a:lstStyle/>
        <a:p>
          <a:endParaRPr lang="en-US" sz="2000"/>
        </a:p>
      </dgm:t>
    </dgm:pt>
    <dgm:pt modelId="{EB001AF0-38E5-4E83-A193-4AC539024070}" type="sibTrans" cxnId="{24482192-9ABD-4886-82D9-3C94A71AD8F1}">
      <dgm:prSet/>
      <dgm:spPr/>
      <dgm:t>
        <a:bodyPr/>
        <a:lstStyle/>
        <a:p>
          <a:endParaRPr lang="en-US" sz="2000"/>
        </a:p>
      </dgm:t>
    </dgm:pt>
    <dgm:pt modelId="{2BF2CD29-3449-4DB6-88B9-143A76F09560}">
      <dgm:prSet custT="1"/>
      <dgm:spPr/>
      <dgm:t>
        <a:bodyPr/>
        <a:lstStyle/>
        <a:p>
          <a:r>
            <a:rPr lang="x-none" sz="2000" b="0" u="none" dirty="0"/>
            <a:t>Carry grease vapors to the outside of a building</a:t>
          </a:r>
          <a:endParaRPr lang="en-US" sz="2000" b="0" u="none" dirty="0"/>
        </a:p>
      </dgm:t>
    </dgm:pt>
    <dgm:pt modelId="{029A76DC-DC5B-4980-983E-908C5DE058AD}" type="parTrans" cxnId="{699C59A4-E9F0-4A2A-8AFE-4C83A885A2BC}">
      <dgm:prSet/>
      <dgm:spPr/>
      <dgm:t>
        <a:bodyPr/>
        <a:lstStyle/>
        <a:p>
          <a:endParaRPr lang="en-US" sz="2000"/>
        </a:p>
      </dgm:t>
    </dgm:pt>
    <dgm:pt modelId="{4B25D2B9-FB4A-4891-BF81-486883F3A4B3}" type="sibTrans" cxnId="{699C59A4-E9F0-4A2A-8AFE-4C83A885A2BC}">
      <dgm:prSet/>
      <dgm:spPr/>
      <dgm:t>
        <a:bodyPr/>
        <a:lstStyle/>
        <a:p>
          <a:endParaRPr lang="en-US" sz="2000"/>
        </a:p>
      </dgm:t>
    </dgm:pt>
    <dgm:pt modelId="{CA72CC81-0A45-4243-88CE-5233EF360D46}">
      <dgm:prSet custT="1"/>
      <dgm:spPr/>
      <dgm:t>
        <a:bodyPr/>
        <a:lstStyle/>
        <a:p>
          <a:r>
            <a:rPr lang="x-none" sz="2000" b="0" u="none" dirty="0"/>
            <a:t>Proper installation has no areas, such as dips or horizontal runs, where grease may become trapped</a:t>
          </a:r>
          <a:endParaRPr lang="en-US" sz="2000" b="0" u="none" dirty="0"/>
        </a:p>
      </dgm:t>
    </dgm:pt>
    <dgm:pt modelId="{57EBB24F-D2DC-4202-B482-7477DEAA3256}" type="parTrans" cxnId="{4C795752-9801-4C2B-A723-3A5B4621A2F8}">
      <dgm:prSet/>
      <dgm:spPr/>
      <dgm:t>
        <a:bodyPr/>
        <a:lstStyle/>
        <a:p>
          <a:endParaRPr lang="en-US" sz="2000"/>
        </a:p>
      </dgm:t>
    </dgm:pt>
    <dgm:pt modelId="{27C2BDB1-117D-497E-8DD5-4D3F37CB3C6D}" type="sibTrans" cxnId="{4C795752-9801-4C2B-A723-3A5B4621A2F8}">
      <dgm:prSet/>
      <dgm:spPr/>
      <dgm:t>
        <a:bodyPr/>
        <a:lstStyle/>
        <a:p>
          <a:endParaRPr lang="en-US" sz="2000"/>
        </a:p>
      </dgm:t>
    </dgm:pt>
    <dgm:pt modelId="{D1AE95DD-742D-48EC-91F0-1EB8CED6C762}">
      <dgm:prSet custT="1"/>
      <dgm:spPr/>
      <dgm:t>
        <a:bodyPr/>
        <a:lstStyle/>
        <a:p>
          <a:r>
            <a:rPr lang="x-none" sz="2000" b="0" u="none" dirty="0"/>
            <a:t>Application, design, and protection</a:t>
          </a:r>
          <a:r>
            <a:rPr lang="en-US" sz="2000" b="0" u="none" dirty="0"/>
            <a:t> </a:t>
          </a:r>
          <a:r>
            <a:rPr lang="x-none" sz="2000" b="0" u="none" dirty="0"/>
            <a:t>are specified in codes</a:t>
          </a:r>
          <a:endParaRPr lang="en-US" sz="2000" b="0" u="none" dirty="0"/>
        </a:p>
      </dgm:t>
    </dgm:pt>
    <dgm:pt modelId="{B2AFFF24-227C-4B16-BF04-0E75FDC107E7}" type="parTrans" cxnId="{CFF35A7C-F6EA-425C-8971-8E3293A63302}">
      <dgm:prSet/>
      <dgm:spPr/>
      <dgm:t>
        <a:bodyPr/>
        <a:lstStyle/>
        <a:p>
          <a:endParaRPr lang="en-US" sz="2000"/>
        </a:p>
      </dgm:t>
    </dgm:pt>
    <dgm:pt modelId="{866C37AC-A397-4649-A73E-13B4A7150D02}" type="sibTrans" cxnId="{CFF35A7C-F6EA-425C-8971-8E3293A63302}">
      <dgm:prSet/>
      <dgm:spPr/>
      <dgm:t>
        <a:bodyPr/>
        <a:lstStyle/>
        <a:p>
          <a:endParaRPr lang="en-US" sz="2000"/>
        </a:p>
      </dgm:t>
    </dgm:pt>
    <dgm:pt modelId="{9F0A7FBE-C518-43F3-82FB-586879E824E7}">
      <dgm:prSet custT="1"/>
      <dgm:spPr/>
      <dgm:t>
        <a:bodyPr/>
        <a:lstStyle/>
        <a:p>
          <a:r>
            <a:rPr lang="en-US" sz="2000" b="0" u="none" dirty="0"/>
            <a:t>E</a:t>
          </a:r>
          <a:r>
            <a:rPr lang="x-none" sz="2000" b="0" u="none" dirty="0"/>
            <a:t>xamine the duct to see that it is clean and free from grease buildup</a:t>
          </a:r>
          <a:endParaRPr lang="en-US" sz="2000" b="0" u="none" dirty="0"/>
        </a:p>
      </dgm:t>
    </dgm:pt>
    <dgm:pt modelId="{5BDE77C0-2578-4AD6-9E13-EE779DF3C310}" type="parTrans" cxnId="{6C07BFFE-F53B-4F61-980E-1936630D3248}">
      <dgm:prSet/>
      <dgm:spPr/>
      <dgm:t>
        <a:bodyPr/>
        <a:lstStyle/>
        <a:p>
          <a:endParaRPr lang="en-US" sz="2000"/>
        </a:p>
      </dgm:t>
    </dgm:pt>
    <dgm:pt modelId="{FF941AEA-8FD8-4731-ADE3-F9D78A8195F4}" type="sibTrans" cxnId="{6C07BFFE-F53B-4F61-980E-1936630D3248}">
      <dgm:prSet/>
      <dgm:spPr/>
      <dgm:t>
        <a:bodyPr/>
        <a:lstStyle/>
        <a:p>
          <a:endParaRPr lang="en-US" sz="2000"/>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5">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t>
        <a:bodyPr/>
        <a:lstStyle/>
        <a:p>
          <a:endParaRPr lang="en-US"/>
        </a:p>
      </dgm:t>
    </dgm:pt>
    <dgm:pt modelId="{581FE83E-BDBA-408A-A9B5-0043F7C23BD4}" type="pres">
      <dgm:prSet presAssocID="{2BF2CD29-3449-4DB6-88B9-143A76F09560}" presName="parentText" presStyleLbl="node1" presStyleIdx="1" presStyleCnt="5">
        <dgm:presLayoutVars>
          <dgm:chMax val="0"/>
          <dgm:bulletEnabled val="1"/>
        </dgm:presLayoutVars>
      </dgm:prSet>
      <dgm:spPr/>
      <dgm:t>
        <a:bodyPr/>
        <a:lstStyle/>
        <a:p>
          <a:endParaRPr lang="en-US"/>
        </a:p>
      </dgm:t>
    </dgm:pt>
    <dgm:pt modelId="{254BCE0C-8478-4A44-9653-8CA88A1A682A}" type="pres">
      <dgm:prSet presAssocID="{4B25D2B9-FB4A-4891-BF81-486883F3A4B3}" presName="spacer" presStyleCnt="0"/>
      <dgm:spPr/>
      <dgm:t>
        <a:bodyPr/>
        <a:lstStyle/>
        <a:p>
          <a:endParaRPr lang="en-US"/>
        </a:p>
      </dgm:t>
    </dgm:pt>
    <dgm:pt modelId="{4BE553BC-C040-4E8E-9D5B-D1A95392675E}" type="pres">
      <dgm:prSet presAssocID="{CA72CC81-0A45-4243-88CE-5233EF360D46}" presName="parentText" presStyleLbl="node1" presStyleIdx="2" presStyleCnt="5">
        <dgm:presLayoutVars>
          <dgm:chMax val="0"/>
          <dgm:bulletEnabled val="1"/>
        </dgm:presLayoutVars>
      </dgm:prSet>
      <dgm:spPr/>
      <dgm:t>
        <a:bodyPr/>
        <a:lstStyle/>
        <a:p>
          <a:endParaRPr lang="en-US"/>
        </a:p>
      </dgm:t>
    </dgm:pt>
    <dgm:pt modelId="{2A03D2E5-916C-4D3D-9E8A-0452AB361CD5}" type="pres">
      <dgm:prSet presAssocID="{27C2BDB1-117D-497E-8DD5-4D3F37CB3C6D}" presName="spacer" presStyleCnt="0"/>
      <dgm:spPr/>
      <dgm:t>
        <a:bodyPr/>
        <a:lstStyle/>
        <a:p>
          <a:endParaRPr lang="en-US"/>
        </a:p>
      </dgm:t>
    </dgm:pt>
    <dgm:pt modelId="{00CF0BE5-DB33-4EAC-B33B-8947008C1900}" type="pres">
      <dgm:prSet presAssocID="{D1AE95DD-742D-48EC-91F0-1EB8CED6C762}" presName="parentText" presStyleLbl="node1" presStyleIdx="3" presStyleCnt="5">
        <dgm:presLayoutVars>
          <dgm:chMax val="0"/>
          <dgm:bulletEnabled val="1"/>
        </dgm:presLayoutVars>
      </dgm:prSet>
      <dgm:spPr/>
      <dgm:t>
        <a:bodyPr/>
        <a:lstStyle/>
        <a:p>
          <a:endParaRPr lang="en-US"/>
        </a:p>
      </dgm:t>
    </dgm:pt>
    <dgm:pt modelId="{EC627699-7FA0-43C5-B069-4EE335166067}" type="pres">
      <dgm:prSet presAssocID="{866C37AC-A397-4649-A73E-13B4A7150D02}" presName="spacer" presStyleCnt="0"/>
      <dgm:spPr/>
      <dgm:t>
        <a:bodyPr/>
        <a:lstStyle/>
        <a:p>
          <a:endParaRPr lang="en-US"/>
        </a:p>
      </dgm:t>
    </dgm:pt>
    <dgm:pt modelId="{F9B83ADA-A92B-425A-908C-EC722504AA24}" type="pres">
      <dgm:prSet presAssocID="{9F0A7FBE-C518-43F3-82FB-586879E824E7}" presName="parentText" presStyleLbl="node1" presStyleIdx="4" presStyleCnt="5">
        <dgm:presLayoutVars>
          <dgm:chMax val="0"/>
          <dgm:bulletEnabled val="1"/>
        </dgm:presLayoutVars>
      </dgm:prSet>
      <dgm:spPr/>
      <dgm:t>
        <a:bodyPr/>
        <a:lstStyle/>
        <a:p>
          <a:endParaRPr lang="en-US"/>
        </a:p>
      </dgm:t>
    </dgm:pt>
  </dgm:ptLst>
  <dgm:cxnLst>
    <dgm:cxn modelId="{4192DB21-36CA-4D08-A3E5-8D685990C216}" type="presOf" srcId="{2BF2CD29-3449-4DB6-88B9-143A76F09560}" destId="{581FE83E-BDBA-408A-A9B5-0043F7C23BD4}" srcOrd="0" destOrd="0" presId="urn:microsoft.com/office/officeart/2005/8/layout/vList2"/>
    <dgm:cxn modelId="{307EE85F-9A94-4025-A32F-42D7ED0DD632}" type="presOf" srcId="{C9D315C9-4394-4568-9911-A0D642E655C0}" destId="{3C1A6B9F-E34A-4F36-A9AA-BC784C7C3D1B}" srcOrd="0" destOrd="0" presId="urn:microsoft.com/office/officeart/2005/8/layout/vList2"/>
    <dgm:cxn modelId="{B0EF8E3D-3E15-4B24-9CCF-EA17764A33DA}" type="presOf" srcId="{CA72CC81-0A45-4243-88CE-5233EF360D46}" destId="{4BE553BC-C040-4E8E-9D5B-D1A95392675E}" srcOrd="0" destOrd="0" presId="urn:microsoft.com/office/officeart/2005/8/layout/vList2"/>
    <dgm:cxn modelId="{4B8DB2F2-436C-40D9-9805-FC09AC8E65E6}" type="presOf" srcId="{9F0A7FBE-C518-43F3-82FB-586879E824E7}" destId="{F9B83ADA-A92B-425A-908C-EC722504AA24}" srcOrd="0" destOrd="0" presId="urn:microsoft.com/office/officeart/2005/8/layout/vList2"/>
    <dgm:cxn modelId="{6C07BFFE-F53B-4F61-980E-1936630D3248}" srcId="{D8B803E1-9906-47A7-B3E2-8F1DD52CCB77}" destId="{9F0A7FBE-C518-43F3-82FB-586879E824E7}" srcOrd="4" destOrd="0" parTransId="{5BDE77C0-2578-4AD6-9E13-EE779DF3C310}" sibTransId="{FF941AEA-8FD8-4731-ADE3-F9D78A8195F4}"/>
    <dgm:cxn modelId="{699C59A4-E9F0-4A2A-8AFE-4C83A885A2BC}" srcId="{D8B803E1-9906-47A7-B3E2-8F1DD52CCB77}" destId="{2BF2CD29-3449-4DB6-88B9-143A76F09560}" srcOrd="1" destOrd="0" parTransId="{029A76DC-DC5B-4980-983E-908C5DE058AD}" sibTransId="{4B25D2B9-FB4A-4891-BF81-486883F3A4B3}"/>
    <dgm:cxn modelId="{22ADED57-D8A2-4413-9563-8AA091EE25AE}" type="presOf" srcId="{D8B803E1-9906-47A7-B3E2-8F1DD52CCB77}" destId="{A3588965-5D23-4FFD-BD23-BE465918A23A}" srcOrd="0" destOrd="0" presId="urn:microsoft.com/office/officeart/2005/8/layout/vList2"/>
    <dgm:cxn modelId="{CFF35A7C-F6EA-425C-8971-8E3293A63302}" srcId="{D8B803E1-9906-47A7-B3E2-8F1DD52CCB77}" destId="{D1AE95DD-742D-48EC-91F0-1EB8CED6C762}" srcOrd="3" destOrd="0" parTransId="{B2AFFF24-227C-4B16-BF04-0E75FDC107E7}" sibTransId="{866C37AC-A397-4649-A73E-13B4A7150D02}"/>
    <dgm:cxn modelId="{A7711030-0951-46C8-B16D-92FB2E080C29}" type="presOf" srcId="{D1AE95DD-742D-48EC-91F0-1EB8CED6C762}" destId="{00CF0BE5-DB33-4EAC-B33B-8947008C1900}" srcOrd="0" destOrd="0" presId="urn:microsoft.com/office/officeart/2005/8/layout/vList2"/>
    <dgm:cxn modelId="{24482192-9ABD-4886-82D9-3C94A71AD8F1}" srcId="{D8B803E1-9906-47A7-B3E2-8F1DD52CCB77}" destId="{C9D315C9-4394-4568-9911-A0D642E655C0}" srcOrd="0" destOrd="0" parTransId="{16FFEAE2-1A2F-4293-847A-39DFF163F7F4}" sibTransId="{EB001AF0-38E5-4E83-A193-4AC539024070}"/>
    <dgm:cxn modelId="{4C795752-9801-4C2B-A723-3A5B4621A2F8}" srcId="{D8B803E1-9906-47A7-B3E2-8F1DD52CCB77}" destId="{CA72CC81-0A45-4243-88CE-5233EF360D46}" srcOrd="2" destOrd="0" parTransId="{57EBB24F-D2DC-4202-B482-7477DEAA3256}" sibTransId="{27C2BDB1-117D-497E-8DD5-4D3F37CB3C6D}"/>
    <dgm:cxn modelId="{202AB46B-F60E-4BC5-805E-F21EF9164021}" type="presParOf" srcId="{A3588965-5D23-4FFD-BD23-BE465918A23A}" destId="{3C1A6B9F-E34A-4F36-A9AA-BC784C7C3D1B}" srcOrd="0" destOrd="0" presId="urn:microsoft.com/office/officeart/2005/8/layout/vList2"/>
    <dgm:cxn modelId="{447C4307-D2E1-4E39-88C0-CB000B1C252C}" type="presParOf" srcId="{A3588965-5D23-4FFD-BD23-BE465918A23A}" destId="{E0F13F73-986F-41F3-8687-05505A91AA9B}" srcOrd="1" destOrd="0" presId="urn:microsoft.com/office/officeart/2005/8/layout/vList2"/>
    <dgm:cxn modelId="{ADDAAA29-FD7E-4622-8A5B-26699079A05A}" type="presParOf" srcId="{A3588965-5D23-4FFD-BD23-BE465918A23A}" destId="{581FE83E-BDBA-408A-A9B5-0043F7C23BD4}" srcOrd="2" destOrd="0" presId="urn:microsoft.com/office/officeart/2005/8/layout/vList2"/>
    <dgm:cxn modelId="{4A753DD4-AA64-42A2-9D36-E873B15AA112}" type="presParOf" srcId="{A3588965-5D23-4FFD-BD23-BE465918A23A}" destId="{254BCE0C-8478-4A44-9653-8CA88A1A682A}" srcOrd="3" destOrd="0" presId="urn:microsoft.com/office/officeart/2005/8/layout/vList2"/>
    <dgm:cxn modelId="{74AC69DF-0C61-4CC3-8AE8-E3E5B8D8C1F6}" type="presParOf" srcId="{A3588965-5D23-4FFD-BD23-BE465918A23A}" destId="{4BE553BC-C040-4E8E-9D5B-D1A95392675E}" srcOrd="4" destOrd="0" presId="urn:microsoft.com/office/officeart/2005/8/layout/vList2"/>
    <dgm:cxn modelId="{B10420E5-BECC-4E95-B400-999D6B8EE88C}" type="presParOf" srcId="{A3588965-5D23-4FFD-BD23-BE465918A23A}" destId="{2A03D2E5-916C-4D3D-9E8A-0452AB361CD5}" srcOrd="5" destOrd="0" presId="urn:microsoft.com/office/officeart/2005/8/layout/vList2"/>
    <dgm:cxn modelId="{155DC6E0-3A37-46FB-9CD4-0DEA505FB578}" type="presParOf" srcId="{A3588965-5D23-4FFD-BD23-BE465918A23A}" destId="{00CF0BE5-DB33-4EAC-B33B-8947008C1900}" srcOrd="6" destOrd="0" presId="urn:microsoft.com/office/officeart/2005/8/layout/vList2"/>
    <dgm:cxn modelId="{C138D58D-4064-4849-9959-7BCE236872D7}" type="presParOf" srcId="{A3588965-5D23-4FFD-BD23-BE465918A23A}" destId="{EC627699-7FA0-43C5-B069-4EE335166067}" srcOrd="7" destOrd="0" presId="urn:microsoft.com/office/officeart/2005/8/layout/vList2"/>
    <dgm:cxn modelId="{230DEBF5-1817-438C-8660-928F454825EF}" type="presParOf" srcId="{A3588965-5D23-4FFD-BD23-BE465918A23A}" destId="{F9B83ADA-A92B-425A-908C-EC722504AA2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D8B803E1-9906-47A7-B3E2-8F1DD52CCB77}"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C9D315C9-4394-4568-9911-A0D642E655C0}">
      <dgm:prSet phldrT="[Text]" custT="1"/>
      <dgm:spPr/>
      <dgm:t>
        <a:bodyPr/>
        <a:lstStyle/>
        <a:p>
          <a:r>
            <a:rPr lang="en-US" sz="1800" b="0" u="none" dirty="0"/>
            <a:t>S</a:t>
          </a:r>
          <a:r>
            <a:rPr lang="x-none" sz="1800" b="0" u="none" dirty="0"/>
            <a:t>ingle-exhaust duct</a:t>
          </a:r>
          <a:r>
            <a:rPr lang="en-US" sz="1800" b="0" u="none" dirty="0"/>
            <a:t>s </a:t>
          </a:r>
          <a:r>
            <a:rPr lang="x-none" sz="1800" b="0" u="none" dirty="0"/>
            <a:t>only serve one exhaust hood</a:t>
          </a:r>
          <a:r>
            <a:rPr lang="en-US" sz="1800" b="0" u="none" dirty="0"/>
            <a:t>; t</a:t>
          </a:r>
          <a:r>
            <a:rPr lang="x-none" sz="1800" b="0" u="none" dirty="0"/>
            <a:t>ypically has one fire suppression system</a:t>
          </a:r>
          <a:endParaRPr lang="en-US" sz="1800" b="0" dirty="0"/>
        </a:p>
      </dgm:t>
    </dgm:pt>
    <dgm:pt modelId="{16FFEAE2-1A2F-4293-847A-39DFF163F7F4}" type="parTrans" cxnId="{24482192-9ABD-4886-82D9-3C94A71AD8F1}">
      <dgm:prSet/>
      <dgm:spPr/>
      <dgm:t>
        <a:bodyPr/>
        <a:lstStyle/>
        <a:p>
          <a:endParaRPr lang="en-US"/>
        </a:p>
      </dgm:t>
    </dgm:pt>
    <dgm:pt modelId="{EB001AF0-38E5-4E83-A193-4AC539024070}" type="sibTrans" cxnId="{24482192-9ABD-4886-82D9-3C94A71AD8F1}">
      <dgm:prSet/>
      <dgm:spPr/>
      <dgm:t>
        <a:bodyPr/>
        <a:lstStyle/>
        <a:p>
          <a:endParaRPr lang="en-US"/>
        </a:p>
      </dgm:t>
    </dgm:pt>
    <dgm:pt modelId="{B3C70005-2C3C-430E-8680-14FC41C6DF82}">
      <dgm:prSet custT="1"/>
      <dgm:spPr/>
      <dgm:t>
        <a:bodyPr/>
        <a:lstStyle/>
        <a:p>
          <a:r>
            <a:rPr lang="en-US" sz="1800" b="0" u="none" dirty="0"/>
            <a:t>V</a:t>
          </a:r>
          <a:r>
            <a:rPr lang="x-none" sz="1800" b="0" u="none" dirty="0"/>
            <a:t>enting systems may require automatic fire suppression equipment</a:t>
          </a:r>
          <a:endParaRPr lang="en-US" sz="1800" b="0" u="none" dirty="0"/>
        </a:p>
      </dgm:t>
    </dgm:pt>
    <dgm:pt modelId="{89597137-97E9-489A-B555-2BA22F9D104C}" type="parTrans" cxnId="{C8275FB3-E7CA-4C4A-A02A-321C8A9421D1}">
      <dgm:prSet/>
      <dgm:spPr/>
      <dgm:t>
        <a:bodyPr/>
        <a:lstStyle/>
        <a:p>
          <a:endParaRPr lang="en-US"/>
        </a:p>
      </dgm:t>
    </dgm:pt>
    <dgm:pt modelId="{E3189D6B-F6D4-4A4A-99D7-2FBC57F459A8}" type="sibTrans" cxnId="{C8275FB3-E7CA-4C4A-A02A-321C8A9421D1}">
      <dgm:prSet/>
      <dgm:spPr/>
      <dgm:t>
        <a:bodyPr/>
        <a:lstStyle/>
        <a:p>
          <a:endParaRPr lang="en-US"/>
        </a:p>
      </dgm:t>
    </dgm:pt>
    <dgm:pt modelId="{6CEFEDA9-6563-460B-B064-6DF90C9DABB9}">
      <dgm:prSet custT="1"/>
      <dgm:spPr/>
      <dgm:t>
        <a:bodyPr/>
        <a:lstStyle/>
        <a:p>
          <a:r>
            <a:rPr lang="en-US" sz="1800" b="0" u="none" dirty="0"/>
            <a:t>G</a:t>
          </a:r>
          <a:r>
            <a:rPr lang="x-none" sz="1800" b="0" u="none" dirty="0"/>
            <a:t>rease exhaust ducts always require 1-hour fire-resistive separation</a:t>
          </a:r>
          <a:r>
            <a:rPr lang="en-US" sz="1800" b="0" u="none" dirty="0"/>
            <a:t>; u</a:t>
          </a:r>
          <a:r>
            <a:rPr lang="x-none" sz="1800" b="0" u="none" dirty="0"/>
            <a:t>sually </a:t>
          </a:r>
          <a:r>
            <a:rPr lang="x-none" sz="1800" b="0" u="none" dirty="0" smtClean="0"/>
            <a:t>accomplished </a:t>
          </a:r>
          <a:r>
            <a:rPr lang="x-none" sz="1800" b="0" u="none" dirty="0"/>
            <a:t>with </a:t>
          </a:r>
          <a:r>
            <a:rPr lang="x-none" sz="1800" b="0" u="none" dirty="0" smtClean="0"/>
            <a:t>use of</a:t>
          </a:r>
          <a:r>
            <a:rPr lang="en-US" sz="1800" b="0" u="none" dirty="0" smtClean="0"/>
            <a:t> </a:t>
          </a:r>
          <a:r>
            <a:rPr lang="x-none" sz="1800" b="0" u="none" dirty="0" smtClean="0"/>
            <a:t>fire-resistive-rated </a:t>
          </a:r>
          <a:r>
            <a:rPr lang="x-none" sz="1800" b="0" u="none" dirty="0"/>
            <a:t>duct wrap system</a:t>
          </a:r>
          <a:endParaRPr lang="en-US" sz="1800" b="0" u="none" dirty="0"/>
        </a:p>
      </dgm:t>
    </dgm:pt>
    <dgm:pt modelId="{18D8FB02-3638-4A48-B522-9341704AF8A3}" type="parTrans" cxnId="{1D123C1E-62F8-4884-A96C-E9BD4CA8D617}">
      <dgm:prSet/>
      <dgm:spPr/>
      <dgm:t>
        <a:bodyPr/>
        <a:lstStyle/>
        <a:p>
          <a:endParaRPr lang="en-US"/>
        </a:p>
      </dgm:t>
    </dgm:pt>
    <dgm:pt modelId="{82B02A8A-4223-4559-8F6A-B589F2C3581C}" type="sibTrans" cxnId="{1D123C1E-62F8-4884-A96C-E9BD4CA8D617}">
      <dgm:prSet/>
      <dgm:spPr/>
      <dgm:t>
        <a:bodyPr/>
        <a:lstStyle/>
        <a:p>
          <a:endParaRPr lang="en-US"/>
        </a:p>
      </dgm:t>
    </dgm:pt>
    <dgm:pt modelId="{7D154DF2-9BE3-4F4C-BA29-7614F3F7CE6A}">
      <dgm:prSet phldrT="[Text]" custT="1"/>
      <dgm:spPr/>
      <dgm:t>
        <a:bodyPr/>
        <a:lstStyle/>
        <a:p>
          <a:r>
            <a:rPr lang="en-US" sz="1800" b="0" u="none" dirty="0"/>
            <a:t>D</a:t>
          </a:r>
          <a:r>
            <a:rPr lang="x-none" sz="1800" b="0" u="none" dirty="0"/>
            <a:t>esigned to withstand a fire inside the duct</a:t>
          </a:r>
          <a:endParaRPr lang="en-US" sz="1800" b="0" dirty="0"/>
        </a:p>
      </dgm:t>
    </dgm:pt>
    <dgm:pt modelId="{16C3FBE8-26B4-44F9-972D-65B0E971E27A}" type="parTrans" cxnId="{E2EE94CA-5D12-4957-8BFE-4834CBE62B73}">
      <dgm:prSet/>
      <dgm:spPr/>
      <dgm:t>
        <a:bodyPr/>
        <a:lstStyle/>
        <a:p>
          <a:endParaRPr lang="en-US"/>
        </a:p>
      </dgm:t>
    </dgm:pt>
    <dgm:pt modelId="{218F3F78-538E-46DB-A3A4-59BDD8F78EAF}" type="sibTrans" cxnId="{E2EE94CA-5D12-4957-8BFE-4834CBE62B73}">
      <dgm:prSet/>
      <dgm:spPr/>
      <dgm:t>
        <a:bodyPr/>
        <a:lstStyle/>
        <a:p>
          <a:endParaRPr lang="en-US"/>
        </a:p>
      </dgm:t>
    </dgm:pt>
    <dgm:pt modelId="{789E2735-7C35-4982-9621-188E22350FBD}">
      <dgm:prSet phldrT="[Text]" custT="1"/>
      <dgm:spPr/>
      <dgm:t>
        <a:bodyPr/>
        <a:lstStyle/>
        <a:p>
          <a:r>
            <a:rPr lang="x-none" sz="1800" b="0" u="none" dirty="0"/>
            <a:t>Us</a:t>
          </a:r>
          <a:r>
            <a:rPr lang="en-US" sz="1800" b="0" u="none" dirty="0"/>
            <a:t>e</a:t>
          </a:r>
          <a:r>
            <a:rPr lang="x-none" sz="1800" b="0" u="none" dirty="0"/>
            <a:t> noncombustible duct materials, liquid-tight welds and connections, and minimum clearances from </a:t>
          </a:r>
          <a:r>
            <a:rPr lang="x-none" sz="1800" b="0" u="none" dirty="0" smtClean="0"/>
            <a:t>combustible </a:t>
          </a:r>
          <a:r>
            <a:rPr lang="x-none" sz="1800" b="0" u="none" dirty="0"/>
            <a:t>building components</a:t>
          </a:r>
          <a:endParaRPr lang="en-US" sz="1800" b="0" dirty="0"/>
        </a:p>
      </dgm:t>
    </dgm:pt>
    <dgm:pt modelId="{E60593CA-D446-42E1-898F-1DD976DD8843}" type="parTrans" cxnId="{DA72849F-AB8E-4D39-B341-3A4E9CD024A6}">
      <dgm:prSet/>
      <dgm:spPr/>
      <dgm:t>
        <a:bodyPr/>
        <a:lstStyle/>
        <a:p>
          <a:endParaRPr lang="en-US"/>
        </a:p>
      </dgm:t>
    </dgm:pt>
    <dgm:pt modelId="{E6D5F0C2-907A-4D8D-8FB2-5D71961EE6C6}" type="sibTrans" cxnId="{DA72849F-AB8E-4D39-B341-3A4E9CD024A6}">
      <dgm:prSet/>
      <dgm:spPr/>
      <dgm:t>
        <a:bodyPr/>
        <a:lstStyle/>
        <a:p>
          <a:endParaRPr lang="en-US"/>
        </a:p>
      </dgm:t>
    </dgm:pt>
    <dgm:pt modelId="{A3588965-5D23-4FFD-BD23-BE465918A23A}" type="pres">
      <dgm:prSet presAssocID="{D8B803E1-9906-47A7-B3E2-8F1DD52CCB77}" presName="linear" presStyleCnt="0">
        <dgm:presLayoutVars>
          <dgm:animLvl val="lvl"/>
          <dgm:resizeHandles val="exact"/>
        </dgm:presLayoutVars>
      </dgm:prSet>
      <dgm:spPr/>
      <dgm:t>
        <a:bodyPr/>
        <a:lstStyle/>
        <a:p>
          <a:endParaRPr lang="en-US"/>
        </a:p>
      </dgm:t>
    </dgm:pt>
    <dgm:pt modelId="{3C1A6B9F-E34A-4F36-A9AA-BC784C7C3D1B}" type="pres">
      <dgm:prSet presAssocID="{C9D315C9-4394-4568-9911-A0D642E655C0}" presName="parentText" presStyleLbl="node1" presStyleIdx="0" presStyleCnt="5" custScaleY="70986">
        <dgm:presLayoutVars>
          <dgm:chMax val="0"/>
          <dgm:bulletEnabled val="1"/>
        </dgm:presLayoutVars>
      </dgm:prSet>
      <dgm:spPr/>
      <dgm:t>
        <a:bodyPr/>
        <a:lstStyle/>
        <a:p>
          <a:endParaRPr lang="en-US"/>
        </a:p>
      </dgm:t>
    </dgm:pt>
    <dgm:pt modelId="{E0F13F73-986F-41F3-8687-05505A91AA9B}" type="pres">
      <dgm:prSet presAssocID="{EB001AF0-38E5-4E83-A193-4AC539024070}" presName="spacer" presStyleCnt="0"/>
      <dgm:spPr/>
      <dgm:t>
        <a:bodyPr/>
        <a:lstStyle/>
        <a:p>
          <a:endParaRPr lang="en-US"/>
        </a:p>
      </dgm:t>
    </dgm:pt>
    <dgm:pt modelId="{A645F848-6C88-403A-8BFE-19E86BD204D6}" type="pres">
      <dgm:prSet presAssocID="{7D154DF2-9BE3-4F4C-BA29-7614F3F7CE6A}" presName="parentText" presStyleLbl="node1" presStyleIdx="1" presStyleCnt="5" custScaleY="69654">
        <dgm:presLayoutVars>
          <dgm:chMax val="0"/>
          <dgm:bulletEnabled val="1"/>
        </dgm:presLayoutVars>
      </dgm:prSet>
      <dgm:spPr/>
      <dgm:t>
        <a:bodyPr/>
        <a:lstStyle/>
        <a:p>
          <a:endParaRPr lang="en-US"/>
        </a:p>
      </dgm:t>
    </dgm:pt>
    <dgm:pt modelId="{C5F3EB56-C834-41B0-8D11-2B598CFD5994}" type="pres">
      <dgm:prSet presAssocID="{218F3F78-538E-46DB-A3A4-59BDD8F78EAF}" presName="spacer" presStyleCnt="0"/>
      <dgm:spPr/>
      <dgm:t>
        <a:bodyPr/>
        <a:lstStyle/>
        <a:p>
          <a:endParaRPr lang="en-US"/>
        </a:p>
      </dgm:t>
    </dgm:pt>
    <dgm:pt modelId="{25C6A21A-BB77-4A01-8A18-21B018C865A2}" type="pres">
      <dgm:prSet presAssocID="{789E2735-7C35-4982-9621-188E22350FBD}" presName="parentText" presStyleLbl="node1" presStyleIdx="2" presStyleCnt="5">
        <dgm:presLayoutVars>
          <dgm:chMax val="0"/>
          <dgm:bulletEnabled val="1"/>
        </dgm:presLayoutVars>
      </dgm:prSet>
      <dgm:spPr/>
      <dgm:t>
        <a:bodyPr/>
        <a:lstStyle/>
        <a:p>
          <a:endParaRPr lang="en-US"/>
        </a:p>
      </dgm:t>
    </dgm:pt>
    <dgm:pt modelId="{9FDF9A2B-7CCD-4EB3-AA55-0B95C1B1F43D}" type="pres">
      <dgm:prSet presAssocID="{E6D5F0C2-907A-4D8D-8FB2-5D71961EE6C6}" presName="spacer" presStyleCnt="0"/>
      <dgm:spPr/>
      <dgm:t>
        <a:bodyPr/>
        <a:lstStyle/>
        <a:p>
          <a:endParaRPr lang="en-US"/>
        </a:p>
      </dgm:t>
    </dgm:pt>
    <dgm:pt modelId="{6F3EA6F0-3219-44F7-9A16-84945847FABF}" type="pres">
      <dgm:prSet presAssocID="{B3C70005-2C3C-430E-8680-14FC41C6DF82}" presName="parentText" presStyleLbl="node1" presStyleIdx="3" presStyleCnt="5" custScaleY="71697">
        <dgm:presLayoutVars>
          <dgm:chMax val="0"/>
          <dgm:bulletEnabled val="1"/>
        </dgm:presLayoutVars>
      </dgm:prSet>
      <dgm:spPr/>
      <dgm:t>
        <a:bodyPr/>
        <a:lstStyle/>
        <a:p>
          <a:endParaRPr lang="en-US"/>
        </a:p>
      </dgm:t>
    </dgm:pt>
    <dgm:pt modelId="{CEFC0745-8684-4C67-8755-706AE704AA52}" type="pres">
      <dgm:prSet presAssocID="{E3189D6B-F6D4-4A4A-99D7-2FBC57F459A8}" presName="spacer" presStyleCnt="0"/>
      <dgm:spPr/>
      <dgm:t>
        <a:bodyPr/>
        <a:lstStyle/>
        <a:p>
          <a:endParaRPr lang="en-US"/>
        </a:p>
      </dgm:t>
    </dgm:pt>
    <dgm:pt modelId="{480B7028-27A2-4BA8-B090-C516B87C2C91}" type="pres">
      <dgm:prSet presAssocID="{6CEFEDA9-6563-460B-B064-6DF90C9DABB9}" presName="parentText" presStyleLbl="node1" presStyleIdx="4" presStyleCnt="5">
        <dgm:presLayoutVars>
          <dgm:chMax val="0"/>
          <dgm:bulletEnabled val="1"/>
        </dgm:presLayoutVars>
      </dgm:prSet>
      <dgm:spPr/>
      <dgm:t>
        <a:bodyPr/>
        <a:lstStyle/>
        <a:p>
          <a:endParaRPr lang="en-US"/>
        </a:p>
      </dgm:t>
    </dgm:pt>
  </dgm:ptLst>
  <dgm:cxnLst>
    <dgm:cxn modelId="{9FF5197F-8B4D-443B-ADE5-8D39319BF860}" type="presOf" srcId="{B3C70005-2C3C-430E-8680-14FC41C6DF82}" destId="{6F3EA6F0-3219-44F7-9A16-84945847FABF}" srcOrd="0" destOrd="0" presId="urn:microsoft.com/office/officeart/2005/8/layout/vList2"/>
    <dgm:cxn modelId="{75E3A73F-2532-4312-BAB2-A223916E87C0}" type="presOf" srcId="{C9D315C9-4394-4568-9911-A0D642E655C0}" destId="{3C1A6B9F-E34A-4F36-A9AA-BC784C7C3D1B}" srcOrd="0" destOrd="0" presId="urn:microsoft.com/office/officeart/2005/8/layout/vList2"/>
    <dgm:cxn modelId="{C8275FB3-E7CA-4C4A-A02A-321C8A9421D1}" srcId="{D8B803E1-9906-47A7-B3E2-8F1DD52CCB77}" destId="{B3C70005-2C3C-430E-8680-14FC41C6DF82}" srcOrd="3" destOrd="0" parTransId="{89597137-97E9-489A-B555-2BA22F9D104C}" sibTransId="{E3189D6B-F6D4-4A4A-99D7-2FBC57F459A8}"/>
    <dgm:cxn modelId="{1D123C1E-62F8-4884-A96C-E9BD4CA8D617}" srcId="{D8B803E1-9906-47A7-B3E2-8F1DD52CCB77}" destId="{6CEFEDA9-6563-460B-B064-6DF90C9DABB9}" srcOrd="4" destOrd="0" parTransId="{18D8FB02-3638-4A48-B522-9341704AF8A3}" sibTransId="{82B02A8A-4223-4559-8F6A-B589F2C3581C}"/>
    <dgm:cxn modelId="{2FB273A5-8FC7-4996-8E18-2652A6B204CD}" type="presOf" srcId="{789E2735-7C35-4982-9621-188E22350FBD}" destId="{25C6A21A-BB77-4A01-8A18-21B018C865A2}" srcOrd="0" destOrd="0" presId="urn:microsoft.com/office/officeart/2005/8/layout/vList2"/>
    <dgm:cxn modelId="{034B9EED-FE5B-470B-A49E-D081C2BF831D}" type="presOf" srcId="{7D154DF2-9BE3-4F4C-BA29-7614F3F7CE6A}" destId="{A645F848-6C88-403A-8BFE-19E86BD204D6}" srcOrd="0" destOrd="0" presId="urn:microsoft.com/office/officeart/2005/8/layout/vList2"/>
    <dgm:cxn modelId="{DA72849F-AB8E-4D39-B341-3A4E9CD024A6}" srcId="{D8B803E1-9906-47A7-B3E2-8F1DD52CCB77}" destId="{789E2735-7C35-4982-9621-188E22350FBD}" srcOrd="2" destOrd="0" parTransId="{E60593CA-D446-42E1-898F-1DD976DD8843}" sibTransId="{E6D5F0C2-907A-4D8D-8FB2-5D71961EE6C6}"/>
    <dgm:cxn modelId="{E061F84E-692E-4971-A38C-63390FC46BD7}" type="presOf" srcId="{6CEFEDA9-6563-460B-B064-6DF90C9DABB9}" destId="{480B7028-27A2-4BA8-B090-C516B87C2C91}" srcOrd="0" destOrd="0" presId="urn:microsoft.com/office/officeart/2005/8/layout/vList2"/>
    <dgm:cxn modelId="{12DEA909-189F-4E40-BA6C-560404BCC3BE}" type="presOf" srcId="{D8B803E1-9906-47A7-B3E2-8F1DD52CCB77}" destId="{A3588965-5D23-4FFD-BD23-BE465918A23A}" srcOrd="0" destOrd="0" presId="urn:microsoft.com/office/officeart/2005/8/layout/vList2"/>
    <dgm:cxn modelId="{24482192-9ABD-4886-82D9-3C94A71AD8F1}" srcId="{D8B803E1-9906-47A7-B3E2-8F1DD52CCB77}" destId="{C9D315C9-4394-4568-9911-A0D642E655C0}" srcOrd="0" destOrd="0" parTransId="{16FFEAE2-1A2F-4293-847A-39DFF163F7F4}" sibTransId="{EB001AF0-38E5-4E83-A193-4AC539024070}"/>
    <dgm:cxn modelId="{E2EE94CA-5D12-4957-8BFE-4834CBE62B73}" srcId="{D8B803E1-9906-47A7-B3E2-8F1DD52CCB77}" destId="{7D154DF2-9BE3-4F4C-BA29-7614F3F7CE6A}" srcOrd="1" destOrd="0" parTransId="{16C3FBE8-26B4-44F9-972D-65B0E971E27A}" sibTransId="{218F3F78-538E-46DB-A3A4-59BDD8F78EAF}"/>
    <dgm:cxn modelId="{8987A6D3-4587-423A-8E81-8CC8F7833F37}" type="presParOf" srcId="{A3588965-5D23-4FFD-BD23-BE465918A23A}" destId="{3C1A6B9F-E34A-4F36-A9AA-BC784C7C3D1B}" srcOrd="0" destOrd="0" presId="urn:microsoft.com/office/officeart/2005/8/layout/vList2"/>
    <dgm:cxn modelId="{30D76D86-0139-42E5-984D-FEB35BDD9362}" type="presParOf" srcId="{A3588965-5D23-4FFD-BD23-BE465918A23A}" destId="{E0F13F73-986F-41F3-8687-05505A91AA9B}" srcOrd="1" destOrd="0" presId="urn:microsoft.com/office/officeart/2005/8/layout/vList2"/>
    <dgm:cxn modelId="{74D0049A-F789-4153-985D-1876F7BFBDAB}" type="presParOf" srcId="{A3588965-5D23-4FFD-BD23-BE465918A23A}" destId="{A645F848-6C88-403A-8BFE-19E86BD204D6}" srcOrd="2" destOrd="0" presId="urn:microsoft.com/office/officeart/2005/8/layout/vList2"/>
    <dgm:cxn modelId="{24C28FD6-BB16-41A0-BD6C-826A8137540C}" type="presParOf" srcId="{A3588965-5D23-4FFD-BD23-BE465918A23A}" destId="{C5F3EB56-C834-41B0-8D11-2B598CFD5994}" srcOrd="3" destOrd="0" presId="urn:microsoft.com/office/officeart/2005/8/layout/vList2"/>
    <dgm:cxn modelId="{F68826E6-B5F3-48E4-8759-6F98513D0DF3}" type="presParOf" srcId="{A3588965-5D23-4FFD-BD23-BE465918A23A}" destId="{25C6A21A-BB77-4A01-8A18-21B018C865A2}" srcOrd="4" destOrd="0" presId="urn:microsoft.com/office/officeart/2005/8/layout/vList2"/>
    <dgm:cxn modelId="{22602A76-A316-45CD-8D57-6C74D35D9CBC}" type="presParOf" srcId="{A3588965-5D23-4FFD-BD23-BE465918A23A}" destId="{9FDF9A2B-7CCD-4EB3-AA55-0B95C1B1F43D}" srcOrd="5" destOrd="0" presId="urn:microsoft.com/office/officeart/2005/8/layout/vList2"/>
    <dgm:cxn modelId="{D9B16ADF-BA4C-4B06-A79D-AE3C9A36489F}" type="presParOf" srcId="{A3588965-5D23-4FFD-BD23-BE465918A23A}" destId="{6F3EA6F0-3219-44F7-9A16-84945847FABF}" srcOrd="6" destOrd="0" presId="urn:microsoft.com/office/officeart/2005/8/layout/vList2"/>
    <dgm:cxn modelId="{FD20AB0A-D912-4FCD-8D7E-99C7A9C6C469}" type="presParOf" srcId="{A3588965-5D23-4FFD-BD23-BE465918A23A}" destId="{CEFC0745-8684-4C67-8755-706AE704AA52}" srcOrd="7" destOrd="0" presId="urn:microsoft.com/office/officeart/2005/8/layout/vList2"/>
    <dgm:cxn modelId="{D99B69D9-FFDF-48A6-B1C8-A8FF963553CA}" type="presParOf" srcId="{A3588965-5D23-4FFD-BD23-BE465918A23A}" destId="{480B7028-27A2-4BA8-B090-C516B87C2C9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D8D30-BC2C-4E14-A5EE-8B55CE385373}">
      <dsp:nvSpPr>
        <dsp:cNvPr id="0" name=""/>
        <dsp:cNvSpPr/>
      </dsp:nvSpPr>
      <dsp:spPr>
        <a:xfrm>
          <a:off x="623210" y="1168"/>
          <a:ext cx="2635894" cy="158153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Security</a:t>
          </a:r>
        </a:p>
      </dsp:txBody>
      <dsp:txXfrm>
        <a:off x="623210" y="1168"/>
        <a:ext cx="2635894" cy="1581536"/>
      </dsp:txXfrm>
    </dsp:sp>
    <dsp:sp modelId="{1DF54551-2B43-4F14-A677-46B1356CA1B9}">
      <dsp:nvSpPr>
        <dsp:cNvPr id="0" name=""/>
        <dsp:cNvSpPr/>
      </dsp:nvSpPr>
      <dsp:spPr>
        <a:xfrm>
          <a:off x="3522694" y="1168"/>
          <a:ext cx="2635894" cy="1581536"/>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Privacy</a:t>
          </a:r>
        </a:p>
      </dsp:txBody>
      <dsp:txXfrm>
        <a:off x="3522694" y="1168"/>
        <a:ext cx="2635894" cy="1581536"/>
      </dsp:txXfrm>
    </dsp:sp>
    <dsp:sp modelId="{F1A72B97-605D-4B8B-94F5-56AC9069E230}">
      <dsp:nvSpPr>
        <dsp:cNvPr id="0" name=""/>
        <dsp:cNvSpPr/>
      </dsp:nvSpPr>
      <dsp:spPr>
        <a:xfrm>
          <a:off x="2072952" y="1846294"/>
          <a:ext cx="2635894" cy="1581536"/>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Separation of occupancies</a:t>
          </a:r>
        </a:p>
      </dsp:txBody>
      <dsp:txXfrm>
        <a:off x="2072952" y="1846294"/>
        <a:ext cx="2635894" cy="15815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ABCDA-F7C3-4A8C-AB0E-A0561AFF5824}">
      <dsp:nvSpPr>
        <dsp:cNvPr id="0" name=""/>
        <dsp:cNvSpPr/>
      </dsp:nvSpPr>
      <dsp:spPr>
        <a:xfrm>
          <a:off x="0" y="352050"/>
          <a:ext cx="7620000" cy="131669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458216" rIns="59139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Must have ratings consistent with the fire-resistance rating of the wall</a:t>
          </a:r>
        </a:p>
      </dsp:txBody>
      <dsp:txXfrm>
        <a:off x="0" y="352050"/>
        <a:ext cx="7620000" cy="1316699"/>
      </dsp:txXfrm>
    </dsp:sp>
    <dsp:sp modelId="{47DB7C6A-8498-4A93-B9DC-0AAD862F755A}">
      <dsp:nvSpPr>
        <dsp:cNvPr id="0" name=""/>
        <dsp:cNvSpPr/>
      </dsp:nvSpPr>
      <dsp:spPr>
        <a:xfrm>
          <a:off x="381000" y="27329"/>
          <a:ext cx="7162815"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Fire-resistant ratings</a:t>
          </a:r>
        </a:p>
      </dsp:txBody>
      <dsp:txXfrm>
        <a:off x="412703" y="59032"/>
        <a:ext cx="7099409" cy="586034"/>
      </dsp:txXfrm>
    </dsp:sp>
    <dsp:sp modelId="{C064F414-4A3D-49CF-8359-9D0E29A00BC2}">
      <dsp:nvSpPr>
        <dsp:cNvPr id="0" name=""/>
        <dsp:cNvSpPr/>
      </dsp:nvSpPr>
      <dsp:spPr>
        <a:xfrm>
          <a:off x="0" y="2112270"/>
          <a:ext cx="7620000" cy="2356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458216" rIns="59139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Ducts must be equipped with fire and smoke dampers </a:t>
          </a:r>
        </a:p>
        <a:p>
          <a:pPr marL="228600" lvl="1" indent="-228600" algn="l" defTabSz="1066800">
            <a:lnSpc>
              <a:spcPct val="90000"/>
            </a:lnSpc>
            <a:spcBef>
              <a:spcPct val="0"/>
            </a:spcBef>
            <a:spcAft>
              <a:spcPct val="15000"/>
            </a:spcAft>
            <a:buChar char="••"/>
          </a:pPr>
          <a:r>
            <a:rPr lang="en-US" sz="2400" kern="1200" dirty="0"/>
            <a:t>Rated activating devices and smoke detectors are installed in the ducts, causing the dampers to operate</a:t>
          </a:r>
        </a:p>
      </dsp:txBody>
      <dsp:txXfrm>
        <a:off x="0" y="2112270"/>
        <a:ext cx="7620000" cy="2356200"/>
      </dsp:txXfrm>
    </dsp:sp>
    <dsp:sp modelId="{D0BA378B-EFE7-4E91-9529-9FB2FF2490E7}">
      <dsp:nvSpPr>
        <dsp:cNvPr id="0" name=""/>
        <dsp:cNvSpPr/>
      </dsp:nvSpPr>
      <dsp:spPr>
        <a:xfrm>
          <a:off x="369837" y="1787549"/>
          <a:ext cx="7248822" cy="649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When HVAC duct work penetrates fire walls with a 2-hour or greater fire resistance rating</a:t>
          </a:r>
        </a:p>
      </dsp:txBody>
      <dsp:txXfrm>
        <a:off x="401540" y="1819252"/>
        <a:ext cx="7185416" cy="5860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853C-8AF8-46EA-B917-AEF1310C7018}">
      <dsp:nvSpPr>
        <dsp:cNvPr id="0" name=""/>
        <dsp:cNvSpPr/>
      </dsp:nvSpPr>
      <dsp:spPr>
        <a:xfrm>
          <a:off x="0" y="1187"/>
          <a:ext cx="3352800" cy="87568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Located on a lot line between two buildings; common to both buildings</a:t>
          </a:r>
        </a:p>
      </dsp:txBody>
      <dsp:txXfrm>
        <a:off x="42747" y="43934"/>
        <a:ext cx="3267306" cy="790189"/>
      </dsp:txXfrm>
    </dsp:sp>
    <dsp:sp modelId="{38AD698C-A4F5-41F1-A78B-5B4AEE743D80}">
      <dsp:nvSpPr>
        <dsp:cNvPr id="0" name=""/>
        <dsp:cNvSpPr/>
      </dsp:nvSpPr>
      <dsp:spPr>
        <a:xfrm>
          <a:off x="0" y="880160"/>
          <a:ext cx="3352800" cy="538361"/>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Almost always load-bearing</a:t>
          </a:r>
        </a:p>
      </dsp:txBody>
      <dsp:txXfrm>
        <a:off x="26281" y="906441"/>
        <a:ext cx="3300238" cy="485799"/>
      </dsp:txXfrm>
    </dsp:sp>
    <dsp:sp modelId="{3B710F98-B431-4ACF-A897-7736D44C78FB}">
      <dsp:nvSpPr>
        <dsp:cNvPr id="0" name=""/>
        <dsp:cNvSpPr/>
      </dsp:nvSpPr>
      <dsp:spPr>
        <a:xfrm>
          <a:off x="0" y="1421810"/>
          <a:ext cx="3352800" cy="593433"/>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Against code to breach for any reason</a:t>
          </a:r>
        </a:p>
      </dsp:txBody>
      <dsp:txXfrm>
        <a:off x="28969" y="1450779"/>
        <a:ext cx="3294862" cy="535495"/>
      </dsp:txXfrm>
    </dsp:sp>
    <dsp:sp modelId="{B6ADA60E-32C7-435E-9AB9-7ECCAD887AEE}">
      <dsp:nvSpPr>
        <dsp:cNvPr id="0" name=""/>
        <dsp:cNvSpPr/>
      </dsp:nvSpPr>
      <dsp:spPr>
        <a:xfrm>
          <a:off x="0" y="2018533"/>
          <a:ext cx="3352800" cy="875683"/>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Attic areas and cocklofts are common locations for breaches</a:t>
          </a:r>
        </a:p>
      </dsp:txBody>
      <dsp:txXfrm>
        <a:off x="42747" y="2061280"/>
        <a:ext cx="3267306" cy="790189"/>
      </dsp:txXfrm>
    </dsp:sp>
    <dsp:sp modelId="{46E9F64B-6EAF-4A10-A1D9-614802BFA126}">
      <dsp:nvSpPr>
        <dsp:cNvPr id="0" name=""/>
        <dsp:cNvSpPr/>
      </dsp:nvSpPr>
      <dsp:spPr>
        <a:xfrm>
          <a:off x="0" y="2897505"/>
          <a:ext cx="3352800" cy="53874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Breaches must be corrected</a:t>
          </a:r>
        </a:p>
      </dsp:txBody>
      <dsp:txXfrm>
        <a:off x="26299" y="2923804"/>
        <a:ext cx="3300202" cy="486148"/>
      </dsp:txXfrm>
    </dsp:sp>
    <dsp:sp modelId="{8B6F8929-A09A-4F3D-A749-DEE19465FC1A}">
      <dsp:nvSpPr>
        <dsp:cNvPr id="0" name=""/>
        <dsp:cNvSpPr/>
      </dsp:nvSpPr>
      <dsp:spPr>
        <a:xfrm>
          <a:off x="0" y="3439541"/>
          <a:ext cx="3352800" cy="87568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Fire department operations should be informed about breaches</a:t>
          </a:r>
        </a:p>
      </dsp:txBody>
      <dsp:txXfrm>
        <a:off x="42747" y="3482288"/>
        <a:ext cx="3267306" cy="7901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0A924-1159-4F8F-95F4-F444755AE69E}">
      <dsp:nvSpPr>
        <dsp:cNvPr id="0" name=""/>
        <dsp:cNvSpPr/>
      </dsp:nvSpPr>
      <dsp:spPr>
        <a:xfrm>
          <a:off x="0" y="610006"/>
          <a:ext cx="7772400" cy="99312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Do not qualify as fire walls</a:t>
          </a:r>
        </a:p>
      </dsp:txBody>
      <dsp:txXfrm>
        <a:off x="48481" y="658487"/>
        <a:ext cx="7675438" cy="896166"/>
      </dsp:txXfrm>
    </dsp:sp>
    <dsp:sp modelId="{67192A27-52D1-42FB-9856-2F08AE2D163B}">
      <dsp:nvSpPr>
        <dsp:cNvPr id="0" name=""/>
        <dsp:cNvSpPr/>
      </dsp:nvSpPr>
      <dsp:spPr>
        <a:xfrm>
          <a:off x="0" y="1675135"/>
          <a:ext cx="7772400" cy="99312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Frequently required for such applications as corridor walls and occupancy separations</a:t>
          </a:r>
        </a:p>
      </dsp:txBody>
      <dsp:txXfrm>
        <a:off x="48481" y="1723616"/>
        <a:ext cx="7675438" cy="896166"/>
      </dsp:txXfrm>
    </dsp:sp>
    <dsp:sp modelId="{067948FB-C080-41AD-9968-7308B6251094}">
      <dsp:nvSpPr>
        <dsp:cNvPr id="0" name=""/>
        <dsp:cNvSpPr/>
      </dsp:nvSpPr>
      <dsp:spPr>
        <a:xfrm>
          <a:off x="0" y="2740264"/>
          <a:ext cx="7772400" cy="99312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Materials chosen depend on the required fire resistance and the construction type of the building</a:t>
          </a:r>
        </a:p>
      </dsp:txBody>
      <dsp:txXfrm>
        <a:off x="48481" y="2788745"/>
        <a:ext cx="7675438" cy="8961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0D4EA-D5DA-4ECE-8E8C-9FF7206B9B39}">
      <dsp:nvSpPr>
        <dsp:cNvPr id="0" name=""/>
        <dsp:cNvSpPr/>
      </dsp:nvSpPr>
      <dsp:spPr>
        <a:xfrm>
          <a:off x="589454" y="228"/>
          <a:ext cx="2813186" cy="168791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Gypsum wallboard</a:t>
          </a:r>
        </a:p>
      </dsp:txBody>
      <dsp:txXfrm>
        <a:off x="589454" y="228"/>
        <a:ext cx="2813186" cy="1687911"/>
      </dsp:txXfrm>
    </dsp:sp>
    <dsp:sp modelId="{29BD08BA-C856-40A4-B776-781C40F0015A}">
      <dsp:nvSpPr>
        <dsp:cNvPr id="0" name=""/>
        <dsp:cNvSpPr/>
      </dsp:nvSpPr>
      <dsp:spPr>
        <a:xfrm>
          <a:off x="3683959" y="228"/>
          <a:ext cx="2813186" cy="168791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Concrete block</a:t>
          </a:r>
        </a:p>
      </dsp:txBody>
      <dsp:txXfrm>
        <a:off x="3683959" y="228"/>
        <a:ext cx="2813186" cy="1687911"/>
      </dsp:txXfrm>
    </dsp:sp>
    <dsp:sp modelId="{958928C9-A0C0-4581-A3D0-45ABA8527118}">
      <dsp:nvSpPr>
        <dsp:cNvPr id="0" name=""/>
        <dsp:cNvSpPr/>
      </dsp:nvSpPr>
      <dsp:spPr>
        <a:xfrm>
          <a:off x="589454" y="1969459"/>
          <a:ext cx="2813186" cy="168791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Lath and plaster</a:t>
          </a:r>
        </a:p>
      </dsp:txBody>
      <dsp:txXfrm>
        <a:off x="589454" y="1969459"/>
        <a:ext cx="2813186" cy="1687911"/>
      </dsp:txXfrm>
    </dsp:sp>
    <dsp:sp modelId="{24D46440-B94C-4D40-B41E-B6FC3815B178}">
      <dsp:nvSpPr>
        <dsp:cNvPr id="0" name=""/>
        <dsp:cNvSpPr/>
      </dsp:nvSpPr>
      <dsp:spPr>
        <a:xfrm>
          <a:off x="3683959" y="1969459"/>
          <a:ext cx="2813186" cy="168791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Combinations of these and other materials</a:t>
          </a:r>
        </a:p>
      </dsp:txBody>
      <dsp:txXfrm>
        <a:off x="3683959" y="1969459"/>
        <a:ext cx="2813186" cy="16879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F9782-B6DE-49EA-8B2D-B7E378F08CFA}">
      <dsp:nvSpPr>
        <dsp:cNvPr id="0" name=""/>
        <dsp:cNvSpPr/>
      </dsp:nvSpPr>
      <dsp:spPr>
        <a:xfrm>
          <a:off x="0" y="38349"/>
          <a:ext cx="4572000" cy="1392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May not extend continuously through a building</a:t>
          </a:r>
        </a:p>
      </dsp:txBody>
      <dsp:txXfrm>
        <a:off x="67966" y="106315"/>
        <a:ext cx="4436068" cy="1256368"/>
      </dsp:txXfrm>
    </dsp:sp>
    <dsp:sp modelId="{48F8029D-85AB-4063-BFC6-51AED982E814}">
      <dsp:nvSpPr>
        <dsp:cNvPr id="0" name=""/>
        <dsp:cNvSpPr/>
      </dsp:nvSpPr>
      <dsp:spPr>
        <a:xfrm>
          <a:off x="0" y="1488249"/>
          <a:ext cx="4572000" cy="1392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Erected from a floor to the underside of the floor or roof above or to the bottom of a fire-rated floor/ceiling assembly</a:t>
          </a:r>
        </a:p>
      </dsp:txBody>
      <dsp:txXfrm>
        <a:off x="67966" y="1556215"/>
        <a:ext cx="4436068" cy="1256368"/>
      </dsp:txXfrm>
    </dsp:sp>
    <dsp:sp modelId="{823485D5-4EA9-42E4-888B-965A2446C93C}">
      <dsp:nvSpPr>
        <dsp:cNvPr id="0" name=""/>
        <dsp:cNvSpPr/>
      </dsp:nvSpPr>
      <dsp:spPr>
        <a:xfrm>
          <a:off x="0" y="2938150"/>
          <a:ext cx="4572000" cy="1392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Typically 1-hour-rated structures</a:t>
          </a:r>
        </a:p>
      </dsp:txBody>
      <dsp:txXfrm>
        <a:off x="67966" y="3006116"/>
        <a:ext cx="4436068" cy="12563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E1D19-8A09-4872-BCE1-80AFA96FC1DC}">
      <dsp:nvSpPr>
        <dsp:cNvPr id="0" name=""/>
        <dsp:cNvSpPr/>
      </dsp:nvSpPr>
      <dsp:spPr>
        <a:xfrm>
          <a:off x="0" y="242940"/>
          <a:ext cx="80010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49936"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Identical to fire partitions except they are required to terminate at the floor or roof deck</a:t>
          </a:r>
        </a:p>
      </dsp:txBody>
      <dsp:txXfrm>
        <a:off x="0" y="242940"/>
        <a:ext cx="8001000" cy="945000"/>
      </dsp:txXfrm>
    </dsp:sp>
    <dsp:sp modelId="{B063FA69-1480-4907-9DAE-F2C64E17E605}">
      <dsp:nvSpPr>
        <dsp:cNvPr id="0" name=""/>
        <dsp:cNvSpPr/>
      </dsp:nvSpPr>
      <dsp:spPr>
        <a:xfrm>
          <a:off x="400050" y="65819"/>
          <a:ext cx="560070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Construction</a:t>
          </a:r>
        </a:p>
      </dsp:txBody>
      <dsp:txXfrm>
        <a:off x="417343" y="83112"/>
        <a:ext cx="5566114" cy="319654"/>
      </dsp:txXfrm>
    </dsp:sp>
    <dsp:sp modelId="{E0D2B1D0-4A3E-407F-9E0E-5A16184B0F87}">
      <dsp:nvSpPr>
        <dsp:cNvPr id="0" name=""/>
        <dsp:cNvSpPr/>
      </dsp:nvSpPr>
      <dsp:spPr>
        <a:xfrm>
          <a:off x="0" y="1429860"/>
          <a:ext cx="80010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49936"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Greater </a:t>
          </a:r>
          <a:r>
            <a:rPr lang="en-US" sz="2000" kern="1200" dirty="0"/>
            <a:t>fire-resistance requirements and can be</a:t>
          </a:r>
          <a:r>
            <a:rPr lang="en-US" sz="2000" b="1" kern="1200" dirty="0"/>
            <a:t> </a:t>
          </a:r>
          <a:br>
            <a:rPr lang="en-US" sz="2000" b="1" kern="1200" dirty="0"/>
          </a:br>
          <a:r>
            <a:rPr lang="en-US" sz="2000" b="0" kern="1200" dirty="0"/>
            <a:t>1</a:t>
          </a:r>
          <a:r>
            <a:rPr lang="en-US" sz="2000" kern="1200" dirty="0"/>
            <a:t>- to 4-hour-rated structures</a:t>
          </a:r>
        </a:p>
      </dsp:txBody>
      <dsp:txXfrm>
        <a:off x="0" y="1429860"/>
        <a:ext cx="8001000" cy="945000"/>
      </dsp:txXfrm>
    </dsp:sp>
    <dsp:sp modelId="{F36A1875-4FAE-4A64-B56D-3F90EA882D16}">
      <dsp:nvSpPr>
        <dsp:cNvPr id="0" name=""/>
        <dsp:cNvSpPr/>
      </dsp:nvSpPr>
      <dsp:spPr>
        <a:xfrm>
          <a:off x="400050" y="1252740"/>
          <a:ext cx="560070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Fire-resistance</a:t>
          </a:r>
        </a:p>
      </dsp:txBody>
      <dsp:txXfrm>
        <a:off x="417343" y="1270033"/>
        <a:ext cx="5566114" cy="319654"/>
      </dsp:txXfrm>
    </dsp:sp>
    <dsp:sp modelId="{8C971144-9A16-461C-AA23-F91218DFABA5}">
      <dsp:nvSpPr>
        <dsp:cNvPr id="0" name=""/>
        <dsp:cNvSpPr/>
      </dsp:nvSpPr>
      <dsp:spPr>
        <a:xfrm>
          <a:off x="0" y="2616780"/>
          <a:ext cx="8001000" cy="1965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49936"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Area separation</a:t>
          </a:r>
        </a:p>
        <a:p>
          <a:pPr marL="228600" lvl="1" indent="-228600" algn="l" defTabSz="889000">
            <a:lnSpc>
              <a:spcPct val="90000"/>
            </a:lnSpc>
            <a:spcBef>
              <a:spcPct val="0"/>
            </a:spcBef>
            <a:spcAft>
              <a:spcPct val="15000"/>
            </a:spcAft>
            <a:buChar char="••"/>
          </a:pPr>
          <a:r>
            <a:rPr lang="en-US" sz="2000" kern="1200" dirty="0"/>
            <a:t>Hazard protection</a:t>
          </a:r>
        </a:p>
        <a:p>
          <a:pPr marL="228600" lvl="1" indent="-228600" algn="l" defTabSz="889000">
            <a:lnSpc>
              <a:spcPct val="90000"/>
            </a:lnSpc>
            <a:spcBef>
              <a:spcPct val="0"/>
            </a:spcBef>
            <a:spcAft>
              <a:spcPct val="15000"/>
            </a:spcAft>
            <a:buChar char="••"/>
          </a:pPr>
          <a:r>
            <a:rPr lang="en-US" sz="2000" kern="1200" dirty="0"/>
            <a:t>Stairwells</a:t>
          </a:r>
        </a:p>
        <a:p>
          <a:pPr marL="228600" lvl="1" indent="-228600" algn="l" defTabSz="889000">
            <a:lnSpc>
              <a:spcPct val="90000"/>
            </a:lnSpc>
            <a:spcBef>
              <a:spcPct val="0"/>
            </a:spcBef>
            <a:spcAft>
              <a:spcPct val="15000"/>
            </a:spcAft>
            <a:buChar char="••"/>
          </a:pPr>
          <a:r>
            <a:rPr lang="en-US" sz="2000" kern="1200" dirty="0"/>
            <a:t>Shafts</a:t>
          </a:r>
        </a:p>
        <a:p>
          <a:pPr marL="228600" lvl="1" indent="-228600" algn="l" defTabSz="889000">
            <a:lnSpc>
              <a:spcPct val="90000"/>
            </a:lnSpc>
            <a:spcBef>
              <a:spcPct val="0"/>
            </a:spcBef>
            <a:spcAft>
              <a:spcPct val="15000"/>
            </a:spcAft>
            <a:buChar char="••"/>
          </a:pPr>
          <a:r>
            <a:rPr lang="en-US" sz="2000" kern="1200" dirty="0"/>
            <a:t>Areas of refuge in health care facilities</a:t>
          </a:r>
        </a:p>
      </dsp:txBody>
      <dsp:txXfrm>
        <a:off x="0" y="2616780"/>
        <a:ext cx="8001000" cy="1965600"/>
      </dsp:txXfrm>
    </dsp:sp>
    <dsp:sp modelId="{560BF272-375C-4705-AF2E-FB5B9A91739E}">
      <dsp:nvSpPr>
        <dsp:cNvPr id="0" name=""/>
        <dsp:cNvSpPr/>
      </dsp:nvSpPr>
      <dsp:spPr>
        <a:xfrm>
          <a:off x="400050" y="2439660"/>
          <a:ext cx="5600700" cy="35424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 barrier uses</a:t>
          </a:r>
        </a:p>
      </dsp:txBody>
      <dsp:txXfrm>
        <a:off x="417343" y="2456953"/>
        <a:ext cx="5566114" cy="3196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E1D19-8A09-4872-BCE1-80AFA96FC1DC}">
      <dsp:nvSpPr>
        <dsp:cNvPr id="0" name=""/>
        <dsp:cNvSpPr/>
      </dsp:nvSpPr>
      <dsp:spPr>
        <a:xfrm>
          <a:off x="0" y="319282"/>
          <a:ext cx="8001000" cy="14222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37388"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Placed around vertical openings like stairwells, elevator shafts, pipe chases that extend from floor-to-floor in buildings</a:t>
          </a:r>
        </a:p>
      </dsp:txBody>
      <dsp:txXfrm>
        <a:off x="0" y="319282"/>
        <a:ext cx="8001000" cy="1422225"/>
      </dsp:txXfrm>
    </dsp:sp>
    <dsp:sp modelId="{B063FA69-1480-4907-9DAE-F2C64E17E605}">
      <dsp:nvSpPr>
        <dsp:cNvPr id="0" name=""/>
        <dsp:cNvSpPr/>
      </dsp:nvSpPr>
      <dsp:spPr>
        <a:xfrm>
          <a:off x="400050" y="9322"/>
          <a:ext cx="560070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Where they are located</a:t>
          </a:r>
        </a:p>
      </dsp:txBody>
      <dsp:txXfrm>
        <a:off x="430312" y="39584"/>
        <a:ext cx="5540176" cy="559396"/>
      </dsp:txXfrm>
    </dsp:sp>
    <dsp:sp modelId="{E0D2B1D0-4A3E-407F-9E0E-5A16184B0F87}">
      <dsp:nvSpPr>
        <dsp:cNvPr id="0" name=""/>
        <dsp:cNvSpPr/>
      </dsp:nvSpPr>
      <dsp:spPr>
        <a:xfrm>
          <a:off x="0" y="2164867"/>
          <a:ext cx="8001000" cy="11907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37388"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Required to have a rating</a:t>
          </a:r>
        </a:p>
        <a:p>
          <a:pPr marL="228600" lvl="1" indent="-228600" algn="l" defTabSz="889000">
            <a:lnSpc>
              <a:spcPct val="90000"/>
            </a:lnSpc>
            <a:spcBef>
              <a:spcPct val="0"/>
            </a:spcBef>
            <a:spcAft>
              <a:spcPct val="15000"/>
            </a:spcAft>
            <a:buChar char="••"/>
          </a:pPr>
          <a:r>
            <a:rPr lang="en-US" sz="2000" kern="1200" dirty="0"/>
            <a:t>Usually non-load-bearing</a:t>
          </a:r>
        </a:p>
      </dsp:txBody>
      <dsp:txXfrm>
        <a:off x="0" y="2164867"/>
        <a:ext cx="8001000" cy="1190700"/>
      </dsp:txXfrm>
    </dsp:sp>
    <dsp:sp modelId="{F36A1875-4FAE-4A64-B56D-3F90EA882D16}">
      <dsp:nvSpPr>
        <dsp:cNvPr id="0" name=""/>
        <dsp:cNvSpPr/>
      </dsp:nvSpPr>
      <dsp:spPr>
        <a:xfrm>
          <a:off x="400050" y="1854907"/>
          <a:ext cx="5600700" cy="6199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Fire-resistance</a:t>
          </a:r>
        </a:p>
      </dsp:txBody>
      <dsp:txXfrm>
        <a:off x="430312" y="1885169"/>
        <a:ext cx="5540176" cy="559396"/>
      </dsp:txXfrm>
    </dsp:sp>
    <dsp:sp modelId="{8C971144-9A16-461C-AA23-F91218DFABA5}">
      <dsp:nvSpPr>
        <dsp:cNvPr id="0" name=""/>
        <dsp:cNvSpPr/>
      </dsp:nvSpPr>
      <dsp:spPr>
        <a:xfrm>
          <a:off x="0" y="3778927"/>
          <a:ext cx="8001000" cy="859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37388"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Designed to protect a means of egress in stairwells</a:t>
          </a:r>
        </a:p>
      </dsp:txBody>
      <dsp:txXfrm>
        <a:off x="0" y="3778927"/>
        <a:ext cx="8001000" cy="859950"/>
      </dsp:txXfrm>
    </dsp:sp>
    <dsp:sp modelId="{560BF272-375C-4705-AF2E-FB5B9A91739E}">
      <dsp:nvSpPr>
        <dsp:cNvPr id="0" name=""/>
        <dsp:cNvSpPr/>
      </dsp:nvSpPr>
      <dsp:spPr>
        <a:xfrm>
          <a:off x="400050" y="3468967"/>
          <a:ext cx="5600700" cy="6199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 barrier uses</a:t>
          </a:r>
        </a:p>
      </dsp:txBody>
      <dsp:txXfrm>
        <a:off x="430312" y="3499229"/>
        <a:ext cx="5540176" cy="5593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70854-BA90-45F2-87FE-82FE7A1A2AD4}">
      <dsp:nvSpPr>
        <dsp:cNvPr id="0" name=""/>
        <dsp:cNvSpPr/>
      </dsp:nvSpPr>
      <dsp:spPr>
        <a:xfrm>
          <a:off x="0" y="2999"/>
          <a:ext cx="4572000" cy="97929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Commonly gypsum board with steel or wood studs, lath and plaster, or concrete block</a:t>
          </a:r>
        </a:p>
      </dsp:txBody>
      <dsp:txXfrm>
        <a:off x="47805" y="50804"/>
        <a:ext cx="4476390" cy="883680"/>
      </dsp:txXfrm>
    </dsp:sp>
    <dsp:sp modelId="{8D1337FF-5A9C-4EF8-AAEC-C744F538159C}">
      <dsp:nvSpPr>
        <dsp:cNvPr id="0" name=""/>
        <dsp:cNvSpPr/>
      </dsp:nvSpPr>
      <dsp:spPr>
        <a:xfrm>
          <a:off x="0" y="1071569"/>
          <a:ext cx="4572000" cy="97929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Hollow, clay-tile enclosure walls exist in old, fire-resistive structures</a:t>
          </a:r>
        </a:p>
      </dsp:txBody>
      <dsp:txXfrm>
        <a:off x="47805" y="1119374"/>
        <a:ext cx="4476390" cy="883680"/>
      </dsp:txXfrm>
    </dsp:sp>
    <dsp:sp modelId="{76F564FB-764C-4910-AC4C-FFB37F853F7E}">
      <dsp:nvSpPr>
        <dsp:cNvPr id="0" name=""/>
        <dsp:cNvSpPr/>
      </dsp:nvSpPr>
      <dsp:spPr>
        <a:xfrm>
          <a:off x="0" y="2140140"/>
          <a:ext cx="4572000" cy="97929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Load-bearing masonry stair enclosures are found in some old buildings</a:t>
          </a:r>
        </a:p>
      </dsp:txBody>
      <dsp:txXfrm>
        <a:off x="47805" y="2187945"/>
        <a:ext cx="4476390" cy="883680"/>
      </dsp:txXfrm>
    </dsp:sp>
    <dsp:sp modelId="{BF3A5D8D-8D4E-4831-985E-93E60C01C483}">
      <dsp:nvSpPr>
        <dsp:cNvPr id="0" name=""/>
        <dsp:cNvSpPr/>
      </dsp:nvSpPr>
      <dsp:spPr>
        <a:xfrm>
          <a:off x="0" y="3208710"/>
          <a:ext cx="4572000" cy="97929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Fire-rated glazing (glass)</a:t>
          </a:r>
          <a:r>
            <a:rPr lang="en-US" sz="1800" b="1" kern="1200" dirty="0"/>
            <a:t> </a:t>
          </a:r>
          <a:r>
            <a:rPr lang="en-US" sz="1800" kern="1200" dirty="0"/>
            <a:t>can also be used in conjunction with stair enclosures</a:t>
          </a:r>
        </a:p>
      </dsp:txBody>
      <dsp:txXfrm>
        <a:off x="47805" y="3256515"/>
        <a:ext cx="4476390" cy="8836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70854-BA90-45F2-87FE-82FE7A1A2AD4}">
      <dsp:nvSpPr>
        <dsp:cNvPr id="0" name=""/>
        <dsp:cNvSpPr/>
      </dsp:nvSpPr>
      <dsp:spPr>
        <a:xfrm>
          <a:off x="0" y="14578"/>
          <a:ext cx="5029199" cy="98279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Exterior </a:t>
          </a:r>
          <a:r>
            <a:rPr lang="en-US" sz="1800" kern="1200" dirty="0"/>
            <a:t>wall that functions only to enclose the building when it is constructed using a structural frame</a:t>
          </a:r>
        </a:p>
      </dsp:txBody>
      <dsp:txXfrm>
        <a:off x="47976" y="62554"/>
        <a:ext cx="4933247" cy="886847"/>
      </dsp:txXfrm>
    </dsp:sp>
    <dsp:sp modelId="{CE347388-6993-4701-84CE-679644DE8B0E}">
      <dsp:nvSpPr>
        <dsp:cNvPr id="0" name=""/>
        <dsp:cNvSpPr/>
      </dsp:nvSpPr>
      <dsp:spPr>
        <a:xfrm>
          <a:off x="0" y="1031938"/>
          <a:ext cx="5029199" cy="629945"/>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Sometimes called cladding</a:t>
          </a:r>
        </a:p>
      </dsp:txBody>
      <dsp:txXfrm>
        <a:off x="30751" y="1062689"/>
        <a:ext cx="4967697" cy="568443"/>
      </dsp:txXfrm>
    </dsp:sp>
    <dsp:sp modelId="{F2507244-5B65-4F4A-8960-0ABACACCA102}">
      <dsp:nvSpPr>
        <dsp:cNvPr id="0" name=""/>
        <dsp:cNvSpPr/>
      </dsp:nvSpPr>
      <dsp:spPr>
        <a:xfrm>
          <a:off x="0" y="1696443"/>
          <a:ext cx="5029199" cy="77464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Separates </a:t>
          </a:r>
          <a:r>
            <a:rPr lang="en-US" sz="1800" kern="1200" dirty="0"/>
            <a:t>interior environment </a:t>
          </a:r>
          <a:r>
            <a:rPr lang="en-US" sz="1800" kern="1200" dirty="0" smtClean="0"/>
            <a:t>from </a:t>
          </a:r>
          <a:r>
            <a:rPr lang="en-US" sz="1800" kern="1200" dirty="0"/>
            <a:t>exterior environment</a:t>
          </a:r>
        </a:p>
      </dsp:txBody>
      <dsp:txXfrm>
        <a:off x="37815" y="1734258"/>
        <a:ext cx="4953569" cy="699012"/>
      </dsp:txXfrm>
    </dsp:sp>
    <dsp:sp modelId="{DFC4039E-A232-45D3-89D8-09FB67D1E057}">
      <dsp:nvSpPr>
        <dsp:cNvPr id="0" name=""/>
        <dsp:cNvSpPr/>
      </dsp:nvSpPr>
      <dsp:spPr>
        <a:xfrm>
          <a:off x="0" y="2505646"/>
          <a:ext cx="5029199" cy="418525"/>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Tends to conceal </a:t>
          </a:r>
          <a:r>
            <a:rPr lang="en-US" sz="1800" kern="1200" dirty="0" smtClean="0"/>
            <a:t>structural </a:t>
          </a:r>
          <a:r>
            <a:rPr lang="en-US" sz="1800" kern="1200" dirty="0"/>
            <a:t>details</a:t>
          </a:r>
        </a:p>
      </dsp:txBody>
      <dsp:txXfrm>
        <a:off x="20431" y="2526077"/>
        <a:ext cx="4988337" cy="377663"/>
      </dsp:txXfrm>
    </dsp:sp>
    <dsp:sp modelId="{B858F9E3-203A-4A03-BA58-36E8BAE133BF}">
      <dsp:nvSpPr>
        <dsp:cNvPr id="0" name=""/>
        <dsp:cNvSpPr/>
      </dsp:nvSpPr>
      <dsp:spPr>
        <a:xfrm>
          <a:off x="0" y="2958731"/>
          <a:ext cx="5029199" cy="690741"/>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Results in a gap between the edge of the floor and </a:t>
          </a:r>
          <a:r>
            <a:rPr lang="en-US" sz="1800" kern="1200" dirty="0" smtClean="0"/>
            <a:t>curtain </a:t>
          </a:r>
          <a:r>
            <a:rPr lang="en-US" sz="1800" kern="1200" dirty="0"/>
            <a:t>wall</a:t>
          </a:r>
        </a:p>
      </dsp:txBody>
      <dsp:txXfrm>
        <a:off x="33719" y="2992450"/>
        <a:ext cx="4961761" cy="623303"/>
      </dsp:txXfrm>
    </dsp:sp>
    <dsp:sp modelId="{AE3B4A48-C305-44F5-8DDE-16E7C4CDBF58}">
      <dsp:nvSpPr>
        <dsp:cNvPr id="0" name=""/>
        <dsp:cNvSpPr/>
      </dsp:nvSpPr>
      <dsp:spPr>
        <a:xfrm>
          <a:off x="0" y="3684033"/>
          <a:ext cx="5029199" cy="797188"/>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Suitable firestopping material is needed to </a:t>
          </a:r>
          <a:r>
            <a:rPr lang="en-US" sz="1800" b="0" kern="1200" dirty="0" smtClean="0"/>
            <a:t>maintain </a:t>
          </a:r>
          <a:r>
            <a:rPr lang="en-US" sz="1800" b="0" kern="1200" dirty="0"/>
            <a:t>continuity of the floor as a fire-resistive barrier</a:t>
          </a:r>
        </a:p>
      </dsp:txBody>
      <dsp:txXfrm>
        <a:off x="38916" y="3722949"/>
        <a:ext cx="4951367" cy="71935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70854-BA90-45F2-87FE-82FE7A1A2AD4}">
      <dsp:nvSpPr>
        <dsp:cNvPr id="0" name=""/>
        <dsp:cNvSpPr/>
      </dsp:nvSpPr>
      <dsp:spPr>
        <a:xfrm>
          <a:off x="0" y="23608"/>
          <a:ext cx="4343400" cy="63738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Those made of aluminum and glass have no fire resistance</a:t>
          </a:r>
        </a:p>
      </dsp:txBody>
      <dsp:txXfrm>
        <a:off x="31114" y="54722"/>
        <a:ext cx="4281172" cy="575154"/>
      </dsp:txXfrm>
    </dsp:sp>
    <dsp:sp modelId="{F8ED2D91-4BE7-4A71-913A-B1653E125D37}">
      <dsp:nvSpPr>
        <dsp:cNvPr id="0" name=""/>
        <dsp:cNvSpPr/>
      </dsp:nvSpPr>
      <dsp:spPr>
        <a:xfrm>
          <a:off x="0" y="833791"/>
          <a:ext cx="4343400" cy="11232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Building codes may require some degree of fire resistance to </a:t>
          </a:r>
          <a:r>
            <a:rPr lang="en-US" sz="1800" kern="1200" dirty="0" smtClean="0"/>
            <a:t>reduce </a:t>
          </a:r>
          <a:r>
            <a:rPr lang="en-US" sz="1800" kern="1200" dirty="0"/>
            <a:t>communication of fire between buildings</a:t>
          </a:r>
        </a:p>
      </dsp:txBody>
      <dsp:txXfrm>
        <a:off x="54830" y="888621"/>
        <a:ext cx="4233740" cy="1013540"/>
      </dsp:txXfrm>
    </dsp:sp>
    <dsp:sp modelId="{27385E7A-79CF-4F00-A964-BF34F36BF1B2}">
      <dsp:nvSpPr>
        <dsp:cNvPr id="0" name=""/>
        <dsp:cNvSpPr/>
      </dsp:nvSpPr>
      <dsp:spPr>
        <a:xfrm>
          <a:off x="0" y="2129791"/>
          <a:ext cx="4343400" cy="11232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Required fire resistance depends </a:t>
          </a:r>
          <a:r>
            <a:rPr lang="en-US" sz="1800" kern="1200" dirty="0" smtClean="0"/>
            <a:t>on </a:t>
          </a:r>
          <a:r>
            <a:rPr lang="en-US" sz="1800" kern="1200" dirty="0"/>
            <a:t>separation distance between buildings and </a:t>
          </a:r>
          <a:r>
            <a:rPr lang="en-US" sz="1800" kern="1200" dirty="0" smtClean="0"/>
            <a:t>building’s </a:t>
          </a:r>
          <a:r>
            <a:rPr lang="en-US" sz="1800" kern="1200" dirty="0"/>
            <a:t>occupancy classification</a:t>
          </a:r>
        </a:p>
      </dsp:txBody>
      <dsp:txXfrm>
        <a:off x="54830" y="2184621"/>
        <a:ext cx="4233740" cy="1013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D8D30-BC2C-4E14-A5EE-8B55CE385373}">
      <dsp:nvSpPr>
        <dsp:cNvPr id="0" name=""/>
        <dsp:cNvSpPr/>
      </dsp:nvSpPr>
      <dsp:spPr>
        <a:xfrm>
          <a:off x="827" y="745907"/>
          <a:ext cx="3228640" cy="193718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Stairwells</a:t>
          </a:r>
        </a:p>
      </dsp:txBody>
      <dsp:txXfrm>
        <a:off x="827" y="745907"/>
        <a:ext cx="3228640" cy="1937184"/>
      </dsp:txXfrm>
    </dsp:sp>
    <dsp:sp modelId="{2CBD1AAC-69EB-4F25-9684-AD783D0FB789}">
      <dsp:nvSpPr>
        <dsp:cNvPr id="0" name=""/>
        <dsp:cNvSpPr/>
      </dsp:nvSpPr>
      <dsp:spPr>
        <a:xfrm>
          <a:off x="3552332" y="745907"/>
          <a:ext cx="3228640" cy="19371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Elevator hoistways</a:t>
          </a:r>
        </a:p>
      </dsp:txBody>
      <dsp:txXfrm>
        <a:off x="3552332" y="745907"/>
        <a:ext cx="3228640" cy="193718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74497-1D87-42B4-84E1-98ED9164EA1F}">
      <dsp:nvSpPr>
        <dsp:cNvPr id="0" name=""/>
        <dsp:cNvSpPr/>
      </dsp:nvSpPr>
      <dsp:spPr>
        <a:xfrm>
          <a:off x="0" y="1257"/>
          <a:ext cx="6096000" cy="11079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Provide the water-resistant barrier for the roof system</a:t>
          </a:r>
        </a:p>
      </dsp:txBody>
      <dsp:txXfrm>
        <a:off x="54083" y="55340"/>
        <a:ext cx="5987834" cy="999734"/>
      </dsp:txXfrm>
    </dsp:sp>
    <dsp:sp modelId="{D4CAAED5-2CA7-4ACF-AF01-C984D571A4CA}">
      <dsp:nvSpPr>
        <dsp:cNvPr id="0" name=""/>
        <dsp:cNvSpPr/>
      </dsp:nvSpPr>
      <dsp:spPr>
        <a:xfrm>
          <a:off x="0" y="1121252"/>
          <a:ext cx="6096000" cy="1107900"/>
        </a:xfrm>
        <a:prstGeom prst="roundRect">
          <a:avLst/>
        </a:prstGeom>
        <a:solidFill>
          <a:schemeClr val="accent2">
            <a:shade val="80000"/>
            <a:hueOff val="0"/>
            <a:satOff val="-3694"/>
            <a:lumOff val="9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Type used depends </a:t>
          </a:r>
          <a:r>
            <a:rPr lang="en-US" sz="2400" kern="1200" dirty="0" smtClean="0"/>
            <a:t>on </a:t>
          </a:r>
          <a:r>
            <a:rPr lang="en-US" sz="2400" kern="1200" dirty="0"/>
            <a:t>form of the roof structure, slope of the roof, climate, and appearance desired</a:t>
          </a:r>
        </a:p>
      </dsp:txBody>
      <dsp:txXfrm>
        <a:off x="54083" y="1175335"/>
        <a:ext cx="5987834" cy="999734"/>
      </dsp:txXfrm>
    </dsp:sp>
    <dsp:sp modelId="{095B6B6C-5A62-4BCE-812A-F06EBEDC77C8}">
      <dsp:nvSpPr>
        <dsp:cNvPr id="0" name=""/>
        <dsp:cNvSpPr/>
      </dsp:nvSpPr>
      <dsp:spPr>
        <a:xfrm>
          <a:off x="0" y="2241246"/>
          <a:ext cx="6096000" cy="11079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Common coverings include wood shingles, asphalt shingles, clay tiles, and metal</a:t>
          </a:r>
        </a:p>
      </dsp:txBody>
      <dsp:txXfrm>
        <a:off x="54083" y="2295329"/>
        <a:ext cx="5987834" cy="999734"/>
      </dsp:txXfrm>
    </dsp:sp>
    <dsp:sp modelId="{11B7215B-1649-4BAB-9FD6-7C9D23EEF2B3}">
      <dsp:nvSpPr>
        <dsp:cNvPr id="0" name=""/>
        <dsp:cNvSpPr/>
      </dsp:nvSpPr>
      <dsp:spPr>
        <a:xfrm>
          <a:off x="0" y="3361241"/>
          <a:ext cx="6096000" cy="1107900"/>
        </a:xfrm>
        <a:prstGeom prst="roundRect">
          <a:avLst/>
        </a:prstGeom>
        <a:solidFill>
          <a:srgbClr val="1D1D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Resistance to fire varies</a:t>
          </a:r>
        </a:p>
      </dsp:txBody>
      <dsp:txXfrm>
        <a:off x="54083" y="3415324"/>
        <a:ext cx="5987834" cy="9997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4DD21-474F-41D6-9CD4-74AE32E6CF79}">
      <dsp:nvSpPr>
        <dsp:cNvPr id="0" name=""/>
        <dsp:cNvSpPr/>
      </dsp:nvSpPr>
      <dsp:spPr>
        <a:xfrm>
          <a:off x="0" y="12573"/>
          <a:ext cx="4724399"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Wood roof shingles and shakes can be easily ignited if burning embers land on them</a:t>
          </a:r>
        </a:p>
      </dsp:txBody>
      <dsp:txXfrm>
        <a:off x="47748" y="60321"/>
        <a:ext cx="4628903" cy="882624"/>
      </dsp:txXfrm>
    </dsp:sp>
    <dsp:sp modelId="{7F5196F0-A000-4851-AB03-415469A5F390}">
      <dsp:nvSpPr>
        <dsp:cNvPr id="0" name=""/>
        <dsp:cNvSpPr/>
      </dsp:nvSpPr>
      <dsp:spPr>
        <a:xfrm>
          <a:off x="0" y="1117413"/>
          <a:ext cx="4724399" cy="555797"/>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Can be pressure-impregnated with a fire-retardant chemical</a:t>
          </a:r>
        </a:p>
      </dsp:txBody>
      <dsp:txXfrm>
        <a:off x="27132" y="1144545"/>
        <a:ext cx="4670135" cy="501533"/>
      </dsp:txXfrm>
    </dsp:sp>
    <dsp:sp modelId="{78D58ED3-9F2A-4D08-940E-588EC0EE72D5}">
      <dsp:nvSpPr>
        <dsp:cNvPr id="0" name=""/>
        <dsp:cNvSpPr/>
      </dsp:nvSpPr>
      <dsp:spPr>
        <a:xfrm>
          <a:off x="0" y="1799930"/>
          <a:ext cx="4724399" cy="9781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Experience has indicated that the treatment remains effective after exposure to the elements</a:t>
          </a:r>
        </a:p>
      </dsp:txBody>
      <dsp:txXfrm>
        <a:off x="47748" y="1847678"/>
        <a:ext cx="4628903" cy="882624"/>
      </dsp:txXfrm>
    </dsp:sp>
    <dsp:sp modelId="{A440CDC0-E35D-4095-982A-F0A14841D8C2}">
      <dsp:nvSpPr>
        <dsp:cNvPr id="0" name=""/>
        <dsp:cNvSpPr/>
      </dsp:nvSpPr>
      <dsp:spPr>
        <a:xfrm>
          <a:off x="0" y="2904770"/>
          <a:ext cx="4724399" cy="97812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Fire-retardant shingles and shakes are shipped to the job site with a paper label identifying them</a:t>
          </a:r>
        </a:p>
      </dsp:txBody>
      <dsp:txXfrm>
        <a:off x="47748" y="2952518"/>
        <a:ext cx="4628903" cy="882624"/>
      </dsp:txXfrm>
    </dsp:sp>
    <dsp:sp modelId="{DF121B62-83C0-4009-89A7-C2052B0103FB}">
      <dsp:nvSpPr>
        <dsp:cNvPr id="0" name=""/>
        <dsp:cNvSpPr/>
      </dsp:nvSpPr>
      <dsp:spPr>
        <a:xfrm>
          <a:off x="0" y="4009610"/>
          <a:ext cx="4724399" cy="626016"/>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Once in place identification can be difficult</a:t>
          </a:r>
        </a:p>
      </dsp:txBody>
      <dsp:txXfrm>
        <a:off x="30560" y="4040170"/>
        <a:ext cx="4663279" cy="5648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F5B5F-7885-4DE8-B4CC-3D8A2161F629}">
      <dsp:nvSpPr>
        <dsp:cNvPr id="0" name=""/>
        <dsp:cNvSpPr/>
      </dsp:nvSpPr>
      <dsp:spPr>
        <a:xfrm>
          <a:off x="0" y="22968"/>
          <a:ext cx="4724399" cy="56655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Fundamentally combustible</a:t>
          </a:r>
        </a:p>
      </dsp:txBody>
      <dsp:txXfrm>
        <a:off x="27657" y="50625"/>
        <a:ext cx="4669085" cy="511240"/>
      </dsp:txXfrm>
    </dsp:sp>
    <dsp:sp modelId="{3BC0D22F-E36E-4196-91BD-BC68183587AF}">
      <dsp:nvSpPr>
        <dsp:cNvPr id="0" name=""/>
        <dsp:cNvSpPr/>
      </dsp:nvSpPr>
      <dsp:spPr>
        <a:xfrm>
          <a:off x="0" y="759442"/>
          <a:ext cx="4724399" cy="45142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Tend to drip and run under fire conditions</a:t>
          </a:r>
        </a:p>
      </dsp:txBody>
      <dsp:txXfrm>
        <a:off x="22037" y="781479"/>
        <a:ext cx="4680325" cy="407349"/>
      </dsp:txXfrm>
    </dsp:sp>
    <dsp:sp modelId="{616D78EB-B18C-41AA-8024-F4570A0E8717}">
      <dsp:nvSpPr>
        <dsp:cNvPr id="0" name=""/>
        <dsp:cNvSpPr/>
      </dsp:nvSpPr>
      <dsp:spPr>
        <a:xfrm>
          <a:off x="0" y="1380785"/>
          <a:ext cx="4724399" cy="649058"/>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Produce a characteristically heavy black smoke</a:t>
          </a:r>
        </a:p>
      </dsp:txBody>
      <dsp:txXfrm>
        <a:off x="31684" y="1412469"/>
        <a:ext cx="4661031" cy="585690"/>
      </dsp:txXfrm>
    </dsp:sp>
    <dsp:sp modelId="{73248357-41B8-40E0-95DD-1335CC632145}">
      <dsp:nvSpPr>
        <dsp:cNvPr id="0" name=""/>
        <dsp:cNvSpPr/>
      </dsp:nvSpPr>
      <dsp:spPr>
        <a:xfrm>
          <a:off x="0" y="2199764"/>
          <a:ext cx="4724399" cy="1282466"/>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Typically produced with a grit surface that reduces their ease of ignition and permits </a:t>
          </a:r>
          <a:r>
            <a:rPr lang="en-US" sz="1800" kern="1200" dirty="0" smtClean="0"/>
            <a:t>use </a:t>
          </a:r>
          <a:r>
            <a:rPr lang="en-US" sz="1800" kern="1200" dirty="0"/>
            <a:t>under the provisions of building codes</a:t>
          </a:r>
        </a:p>
      </dsp:txBody>
      <dsp:txXfrm>
        <a:off x="62605" y="2262369"/>
        <a:ext cx="4599189" cy="115725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70854-BA90-45F2-87FE-82FE7A1A2AD4}">
      <dsp:nvSpPr>
        <dsp:cNvPr id="0" name=""/>
        <dsp:cNvSpPr/>
      </dsp:nvSpPr>
      <dsp:spPr>
        <a:xfrm>
          <a:off x="0" y="10096"/>
          <a:ext cx="4343400" cy="5608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Noncombustible</a:t>
          </a:r>
        </a:p>
      </dsp:txBody>
      <dsp:txXfrm>
        <a:off x="27379" y="37475"/>
        <a:ext cx="4288642" cy="506102"/>
      </dsp:txXfrm>
    </dsp:sp>
    <dsp:sp modelId="{4E6B10C1-FC36-4E2A-ACB9-38EC78BDC29B}">
      <dsp:nvSpPr>
        <dsp:cNvPr id="0" name=""/>
        <dsp:cNvSpPr/>
      </dsp:nvSpPr>
      <dsp:spPr>
        <a:xfrm>
          <a:off x="0" y="697676"/>
          <a:ext cx="4343400" cy="8236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Fire-resistant </a:t>
          </a:r>
          <a:r>
            <a:rPr lang="en-US" sz="1800" kern="1200" dirty="0"/>
            <a:t>roof coverings that have excellent resistance to flying embers</a:t>
          </a:r>
        </a:p>
      </dsp:txBody>
      <dsp:txXfrm>
        <a:off x="40209" y="737885"/>
        <a:ext cx="4262982" cy="743262"/>
      </dsp:txXfrm>
    </dsp:sp>
    <dsp:sp modelId="{BD597579-2A26-44AA-8D56-25989502B45D}">
      <dsp:nvSpPr>
        <dsp:cNvPr id="0" name=""/>
        <dsp:cNvSpPr/>
      </dsp:nvSpPr>
      <dsp:spPr>
        <a:xfrm>
          <a:off x="0" y="1648076"/>
          <a:ext cx="4343400" cy="55162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Flying embers can be blown under tiles</a:t>
          </a:r>
        </a:p>
      </dsp:txBody>
      <dsp:txXfrm>
        <a:off x="26928" y="1675004"/>
        <a:ext cx="4289544" cy="49777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BBCDE-AD7D-4409-A787-13AF27884AD3}">
      <dsp:nvSpPr>
        <dsp:cNvPr id="0" name=""/>
        <dsp:cNvSpPr/>
      </dsp:nvSpPr>
      <dsp:spPr>
        <a:xfrm>
          <a:off x="0" y="115499"/>
          <a:ext cx="4343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Noncombustible </a:t>
          </a:r>
          <a:r>
            <a:rPr lang="en-US" sz="2000" kern="1200" dirty="0"/>
            <a:t>and will protect the structure from flying embers</a:t>
          </a:r>
        </a:p>
      </dsp:txBody>
      <dsp:txXfrm>
        <a:off x="59399" y="174898"/>
        <a:ext cx="4224602" cy="10980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D9CD7-39B0-4782-8173-19FB669A28A9}">
      <dsp:nvSpPr>
        <dsp:cNvPr id="0" name=""/>
        <dsp:cNvSpPr/>
      </dsp:nvSpPr>
      <dsp:spPr>
        <a:xfrm>
          <a:off x="0" y="290486"/>
          <a:ext cx="7772400" cy="11072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Appropriate fastening methods</a:t>
          </a:r>
        </a:p>
        <a:p>
          <a:pPr marL="171450" lvl="1" indent="-171450" algn="l" defTabSz="844550">
            <a:lnSpc>
              <a:spcPct val="90000"/>
            </a:lnSpc>
            <a:spcBef>
              <a:spcPct val="0"/>
            </a:spcBef>
            <a:spcAft>
              <a:spcPct val="15000"/>
            </a:spcAft>
            <a:buChar char="••"/>
          </a:pPr>
          <a:r>
            <a:rPr lang="en-US" sz="1900" kern="1200" dirty="0"/>
            <a:t>Underlayment materials</a:t>
          </a:r>
        </a:p>
      </dsp:txBody>
      <dsp:txXfrm>
        <a:off x="0" y="290486"/>
        <a:ext cx="7772400" cy="1107225"/>
      </dsp:txXfrm>
    </dsp:sp>
    <dsp:sp modelId="{8D893AD7-27BF-44E0-8F79-33B23A94608D}">
      <dsp:nvSpPr>
        <dsp:cNvPr id="0" name=""/>
        <dsp:cNvSpPr/>
      </dsp:nvSpPr>
      <dsp:spPr>
        <a:xfrm>
          <a:off x="388620" y="10046"/>
          <a:ext cx="544068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Requirements</a:t>
          </a:r>
        </a:p>
      </dsp:txBody>
      <dsp:txXfrm>
        <a:off x="416000" y="37426"/>
        <a:ext cx="5385920" cy="506120"/>
      </dsp:txXfrm>
    </dsp:sp>
    <dsp:sp modelId="{AFB791BB-06D1-46E2-A709-990A50270147}">
      <dsp:nvSpPr>
        <dsp:cNvPr id="0" name=""/>
        <dsp:cNvSpPr/>
      </dsp:nvSpPr>
      <dsp:spPr>
        <a:xfrm>
          <a:off x="0" y="1780751"/>
          <a:ext cx="7772400" cy="13765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Insulation of the roof structure</a:t>
          </a:r>
        </a:p>
        <a:p>
          <a:pPr marL="171450" lvl="1" indent="-171450" algn="l" defTabSz="844550">
            <a:lnSpc>
              <a:spcPct val="90000"/>
            </a:lnSpc>
            <a:spcBef>
              <a:spcPct val="0"/>
            </a:spcBef>
            <a:spcAft>
              <a:spcPct val="15000"/>
            </a:spcAft>
            <a:buChar char="••"/>
          </a:pPr>
          <a:r>
            <a:rPr lang="en-US" sz="1900" kern="1200" dirty="0"/>
            <a:t>Use of many different types of materials from plastics to polyurethane foam</a:t>
          </a:r>
        </a:p>
      </dsp:txBody>
      <dsp:txXfrm>
        <a:off x="0" y="1780751"/>
        <a:ext cx="7772400" cy="1376550"/>
      </dsp:txXfrm>
    </dsp:sp>
    <dsp:sp modelId="{D4F78236-E544-4FD7-83CA-BDC3BE49F571}">
      <dsp:nvSpPr>
        <dsp:cNvPr id="0" name=""/>
        <dsp:cNvSpPr/>
      </dsp:nvSpPr>
      <dsp:spPr>
        <a:xfrm>
          <a:off x="388620" y="1500311"/>
          <a:ext cx="5440680"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Other important issues</a:t>
          </a:r>
        </a:p>
      </dsp:txBody>
      <dsp:txXfrm>
        <a:off x="416000" y="1527691"/>
        <a:ext cx="5385920" cy="506120"/>
      </dsp:txXfrm>
    </dsp:sp>
    <dsp:sp modelId="{4302B693-1890-40A3-9A14-CB1523A8D896}">
      <dsp:nvSpPr>
        <dsp:cNvPr id="0" name=""/>
        <dsp:cNvSpPr/>
      </dsp:nvSpPr>
      <dsp:spPr>
        <a:xfrm>
          <a:off x="0" y="3540341"/>
          <a:ext cx="7772400" cy="793012"/>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Provide information about rework and replacement</a:t>
          </a:r>
        </a:p>
      </dsp:txBody>
      <dsp:txXfrm>
        <a:off x="0" y="3540341"/>
        <a:ext cx="7772400" cy="793012"/>
      </dsp:txXfrm>
    </dsp:sp>
    <dsp:sp modelId="{A5C77995-0831-4EA4-966B-980F62516983}">
      <dsp:nvSpPr>
        <dsp:cNvPr id="0" name=""/>
        <dsp:cNvSpPr/>
      </dsp:nvSpPr>
      <dsp:spPr>
        <a:xfrm>
          <a:off x="388620" y="3259901"/>
          <a:ext cx="5440680" cy="56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Codes</a:t>
          </a:r>
        </a:p>
      </dsp:txBody>
      <dsp:txXfrm>
        <a:off x="416000" y="3287281"/>
        <a:ext cx="5385920" cy="5061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8FC45-4444-499B-B6B4-B5D2F6A78E54}">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Designed to provide a safe structure upon which people can stand and work</a:t>
          </a:r>
        </a:p>
      </dsp:txBody>
      <dsp:txXfrm>
        <a:off x="59399" y="218698"/>
        <a:ext cx="7653602" cy="1098002"/>
      </dsp:txXfrm>
    </dsp:sp>
    <dsp:sp modelId="{FB72E4FC-E67E-4866-8D72-36790C039D27}">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Provide a support system for furniture and machinery</a:t>
          </a:r>
        </a:p>
      </dsp:txBody>
      <dsp:txXfrm>
        <a:off x="59399" y="1622699"/>
        <a:ext cx="7653602" cy="1098002"/>
      </dsp:txXfrm>
    </dsp:sp>
    <dsp:sp modelId="{2795DB59-56BC-4F98-9170-6C35C3A828FB}">
      <dsp:nvSpPr>
        <dsp:cNvPr id="0" name=""/>
        <dsp:cNvSpPr/>
      </dsp:nvSpPr>
      <dsp:spPr>
        <a:xfrm>
          <a:off x="0" y="2967300"/>
          <a:ext cx="7772400" cy="12168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Generally, some type of floor covering is placed over a subfloor</a:t>
          </a:r>
        </a:p>
      </dsp:txBody>
      <dsp:txXfrm>
        <a:off x="59399" y="3026699"/>
        <a:ext cx="7653602" cy="10980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1CACC-A33E-483D-82FE-E98114CF0BBE}">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Materials used in floor </a:t>
          </a:r>
          <a:r>
            <a:rPr lang="en-US" sz="2400" b="0" kern="1200" dirty="0"/>
            <a:t>construction and floor support systems</a:t>
          </a:r>
        </a:p>
      </dsp:txBody>
      <dsp:txXfrm>
        <a:off x="948" y="1061628"/>
        <a:ext cx="3700239" cy="2220143"/>
      </dsp:txXfrm>
    </dsp:sp>
    <dsp:sp modelId="{12460F5F-C988-47E9-BB32-349027698C3B}">
      <dsp:nvSpPr>
        <dsp:cNvPr id="0" name=""/>
        <dsp:cNvSpPr/>
      </dsp:nvSpPr>
      <dsp:spPr>
        <a:xfrm>
          <a:off x="4071211" y="1061628"/>
          <a:ext cx="3700239" cy="2220143"/>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Effects of penetrations and openings in floor assemblies</a:t>
          </a:r>
          <a:endParaRPr lang="en-US" sz="2400" b="0" kern="1200" dirty="0"/>
        </a:p>
      </dsp:txBody>
      <dsp:txXfrm>
        <a:off x="4071211" y="1061628"/>
        <a:ext cx="3700239" cy="222014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AF41-1138-4043-8408-9828FA4CDA77}">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u="none" kern="1200" dirty="0"/>
            <a:t>Design and use of the building</a:t>
          </a:r>
          <a:endParaRPr lang="en-US" sz="2800" b="0" kern="1200" dirty="0"/>
        </a:p>
      </dsp:txBody>
      <dsp:txXfrm>
        <a:off x="948" y="1061628"/>
        <a:ext cx="3700239" cy="2220143"/>
      </dsp:txXfrm>
    </dsp:sp>
    <dsp:sp modelId="{6855F91A-8DCE-48BE-9103-77847FE15372}">
      <dsp:nvSpPr>
        <dsp:cNvPr id="0" name=""/>
        <dsp:cNvSpPr/>
      </dsp:nvSpPr>
      <dsp:spPr>
        <a:xfrm>
          <a:off x="4071211" y="10616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u="none" kern="1200" dirty="0"/>
            <a:t>Weight of the equipment or building materials that the floor will support</a:t>
          </a:r>
          <a:endParaRPr lang="en-US" sz="2800" b="0" kern="1200" dirty="0"/>
        </a:p>
      </dsp:txBody>
      <dsp:txXfrm>
        <a:off x="4071211" y="1061628"/>
        <a:ext cx="3700239" cy="222014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540"/>
          <a:ext cx="4315691" cy="7629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Commonly used in fire-resistive construction</a:t>
          </a:r>
        </a:p>
      </dsp:txBody>
      <dsp:txXfrm>
        <a:off x="37245" y="37785"/>
        <a:ext cx="4241201" cy="688477"/>
      </dsp:txXfrm>
    </dsp:sp>
    <dsp:sp modelId="{29BC17D4-0220-4905-BD84-BCE5353067EE}">
      <dsp:nvSpPr>
        <dsp:cNvPr id="0" name=""/>
        <dsp:cNvSpPr/>
      </dsp:nvSpPr>
      <dsp:spPr>
        <a:xfrm>
          <a:off x="0" y="777318"/>
          <a:ext cx="4315691" cy="7629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Inherently fire resistive</a:t>
          </a:r>
        </a:p>
      </dsp:txBody>
      <dsp:txXfrm>
        <a:off x="37245" y="814563"/>
        <a:ext cx="4241201" cy="688477"/>
      </dsp:txXfrm>
    </dsp:sp>
    <dsp:sp modelId="{3BAFD3AB-54BC-420F-A49E-BDA3CD3E95D1}">
      <dsp:nvSpPr>
        <dsp:cNvPr id="0" name=""/>
        <dsp:cNvSpPr/>
      </dsp:nvSpPr>
      <dsp:spPr>
        <a:xfrm>
          <a:off x="0" y="1554095"/>
          <a:ext cx="4315691" cy="7629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Fire resistance depends on the fireproofing of the supporting steel</a:t>
          </a:r>
        </a:p>
      </dsp:txBody>
      <dsp:txXfrm>
        <a:off x="37245" y="1591340"/>
        <a:ext cx="4241201" cy="688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E2C7-109D-469E-8AE9-1A5503D6D351}">
      <dsp:nvSpPr>
        <dsp:cNvPr id="0" name=""/>
        <dsp:cNvSpPr/>
      </dsp:nvSpPr>
      <dsp:spPr>
        <a:xfrm>
          <a:off x="0" y="14819"/>
          <a:ext cx="7239000" cy="898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Affect the development of fire in a building</a:t>
          </a:r>
        </a:p>
      </dsp:txBody>
      <dsp:txXfrm>
        <a:off x="43864" y="58683"/>
        <a:ext cx="7151272" cy="810832"/>
      </dsp:txXfrm>
    </dsp:sp>
    <dsp:sp modelId="{4A82969C-524A-4648-B422-D0454E9445A9}">
      <dsp:nvSpPr>
        <dsp:cNvPr id="0" name=""/>
        <dsp:cNvSpPr/>
      </dsp:nvSpPr>
      <dsp:spPr>
        <a:xfrm>
          <a:off x="0" y="1051619"/>
          <a:ext cx="7239000" cy="8985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Flammable finishes will contribute to the spread of fire</a:t>
          </a:r>
        </a:p>
      </dsp:txBody>
      <dsp:txXfrm>
        <a:off x="43864" y="1095483"/>
        <a:ext cx="7151272" cy="810832"/>
      </dsp:txXfrm>
    </dsp:sp>
    <dsp:sp modelId="{6AE5F96E-F23B-4CC4-8244-3590AF5AA4B1}">
      <dsp:nvSpPr>
        <dsp:cNvPr id="0" name=""/>
        <dsp:cNvSpPr/>
      </dsp:nvSpPr>
      <dsp:spPr>
        <a:xfrm>
          <a:off x="0" y="2088420"/>
          <a:ext cx="7239000" cy="8985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Fire-rated partition walls compartmentalize the space and act as barriers to fire spread</a:t>
          </a:r>
        </a:p>
      </dsp:txBody>
      <dsp:txXfrm>
        <a:off x="43864" y="2132284"/>
        <a:ext cx="7151272" cy="810832"/>
      </dsp:txXfrm>
    </dsp:sp>
    <dsp:sp modelId="{62C6F2D6-A71A-46EC-A0C1-3F52C84A1B7E}">
      <dsp:nvSpPr>
        <dsp:cNvPr id="0" name=""/>
        <dsp:cNvSpPr/>
      </dsp:nvSpPr>
      <dsp:spPr>
        <a:xfrm>
          <a:off x="0" y="3125220"/>
          <a:ext cx="7239000" cy="89856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All building codes address the design of wall assemblies, whether they are load-bearing or not</a:t>
          </a:r>
        </a:p>
      </dsp:txBody>
      <dsp:txXfrm>
        <a:off x="43864" y="3169084"/>
        <a:ext cx="7151272" cy="81083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26334"/>
          <a:ext cx="4315691"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Used in interior and exterior commercial and residential applications</a:t>
          </a:r>
          <a:endParaRPr lang="en-US" sz="2000" b="0" kern="1200" dirty="0"/>
        </a:p>
      </dsp:txBody>
      <dsp:txXfrm>
        <a:off x="59399" y="85733"/>
        <a:ext cx="4196893" cy="1098002"/>
      </dsp:txXfrm>
    </dsp:sp>
    <dsp:sp modelId="{287887D6-8B79-4EF8-AD0E-2DBF3E511F83}">
      <dsp:nvSpPr>
        <dsp:cNvPr id="0" name=""/>
        <dsp:cNvSpPr/>
      </dsp:nvSpPr>
      <dsp:spPr>
        <a:xfrm>
          <a:off x="0" y="1430334"/>
          <a:ext cx="4315691" cy="75233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Flame resistance of clay is excellent</a:t>
          </a:r>
        </a:p>
      </dsp:txBody>
      <dsp:txXfrm>
        <a:off x="36726" y="1467060"/>
        <a:ext cx="4242239" cy="678883"/>
      </dsp:txXfrm>
    </dsp:sp>
    <dsp:sp modelId="{57573327-9462-4B6B-996A-7FFE8CD22ACA}">
      <dsp:nvSpPr>
        <dsp:cNvPr id="0" name=""/>
        <dsp:cNvSpPr/>
      </dsp:nvSpPr>
      <dsp:spPr>
        <a:xfrm>
          <a:off x="0" y="2369869"/>
          <a:ext cx="4315691" cy="12168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Usually attached to rough concrete or wood subfloors with a layer of mortar</a:t>
          </a:r>
        </a:p>
      </dsp:txBody>
      <dsp:txXfrm>
        <a:off x="59399" y="2429268"/>
        <a:ext cx="4196893" cy="10980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252347"/>
          <a:ext cx="4315691" cy="79450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Used for flooring for many years</a:t>
          </a:r>
        </a:p>
      </dsp:txBody>
      <dsp:txXfrm>
        <a:off x="38784" y="291131"/>
        <a:ext cx="4238123" cy="716935"/>
      </dsp:txXfrm>
    </dsp:sp>
    <dsp:sp modelId="{2386D861-2C2A-460D-A7D0-8D90DA7AB0F3}">
      <dsp:nvSpPr>
        <dsp:cNvPr id="0" name=""/>
        <dsp:cNvSpPr/>
      </dsp:nvSpPr>
      <dsp:spPr>
        <a:xfrm>
          <a:off x="0" y="1104450"/>
          <a:ext cx="4315691" cy="79450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Can be laid directly onto the soil or secured to a subfloor with mortar</a:t>
          </a:r>
        </a:p>
      </dsp:txBody>
      <dsp:txXfrm>
        <a:off x="38784" y="1143234"/>
        <a:ext cx="4238123" cy="716935"/>
      </dsp:txXfrm>
    </dsp:sp>
    <dsp:sp modelId="{53FC32BC-94DE-4CFE-99DC-89D9FDB0B000}">
      <dsp:nvSpPr>
        <dsp:cNvPr id="0" name=""/>
        <dsp:cNvSpPr/>
      </dsp:nvSpPr>
      <dsp:spPr>
        <a:xfrm>
          <a:off x="0" y="1956553"/>
          <a:ext cx="4315691" cy="79450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May be full height or thin brick veneer</a:t>
          </a:r>
        </a:p>
      </dsp:txBody>
      <dsp:txXfrm>
        <a:off x="38784" y="1995337"/>
        <a:ext cx="4238123" cy="71693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43047"/>
          <a:ext cx="4239490" cy="14381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Consists of a subfloor made of planks or panel products covered with a hardwood floor that is finished and sealed</a:t>
          </a:r>
          <a:endParaRPr lang="en-US" sz="2000" b="0" kern="1200" dirty="0"/>
        </a:p>
      </dsp:txBody>
      <dsp:txXfrm>
        <a:off x="70205" y="113252"/>
        <a:ext cx="4099080" cy="1297740"/>
      </dsp:txXfrm>
    </dsp:sp>
    <dsp:sp modelId="{8AD9794F-3584-4AA8-B2EE-89ED6CA0A7BC}">
      <dsp:nvSpPr>
        <dsp:cNvPr id="0" name=""/>
        <dsp:cNvSpPr/>
      </dsp:nvSpPr>
      <dsp:spPr>
        <a:xfrm>
          <a:off x="0" y="1492799"/>
          <a:ext cx="4239490" cy="1131152"/>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Inspectors should consider that the wood floor’s finish can be questionable regarding flame resistance</a:t>
          </a:r>
          <a:endParaRPr lang="en-US" sz="2000" b="0" kern="1200" dirty="0"/>
        </a:p>
      </dsp:txBody>
      <dsp:txXfrm>
        <a:off x="55218" y="1548017"/>
        <a:ext cx="4129054" cy="102071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F2216-9274-46D8-A288-511737EE44AD}">
      <dsp:nvSpPr>
        <dsp:cNvPr id="0" name=""/>
        <dsp:cNvSpPr/>
      </dsp:nvSpPr>
      <dsp:spPr>
        <a:xfrm>
          <a:off x="0" y="1437"/>
          <a:ext cx="3200400" cy="169719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Floors that are installed over a crawl space or above grade level must have some form of support</a:t>
          </a:r>
        </a:p>
      </dsp:txBody>
      <dsp:txXfrm>
        <a:off x="82850" y="84287"/>
        <a:ext cx="3034700" cy="1531493"/>
      </dsp:txXfrm>
    </dsp:sp>
    <dsp:sp modelId="{D62B9D3F-A428-4673-B907-515BED66823E}">
      <dsp:nvSpPr>
        <dsp:cNvPr id="0" name=""/>
        <dsp:cNvSpPr/>
      </dsp:nvSpPr>
      <dsp:spPr>
        <a:xfrm>
          <a:off x="0" y="1705231"/>
          <a:ext cx="3200400" cy="77316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Can be masonry, wood, or steel </a:t>
          </a:r>
        </a:p>
      </dsp:txBody>
      <dsp:txXfrm>
        <a:off x="37743" y="1742974"/>
        <a:ext cx="3124914" cy="697677"/>
      </dsp:txXfrm>
    </dsp:sp>
    <dsp:sp modelId="{53BD03CE-B1AC-46F0-90DF-D923C29BFAF4}">
      <dsp:nvSpPr>
        <dsp:cNvPr id="0" name=""/>
        <dsp:cNvSpPr/>
      </dsp:nvSpPr>
      <dsp:spPr>
        <a:xfrm>
          <a:off x="0" y="2484995"/>
          <a:ext cx="3200400" cy="90127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Exact type of floor system may not be readily apparent</a:t>
          </a:r>
        </a:p>
      </dsp:txBody>
      <dsp:txXfrm>
        <a:off x="43997" y="2528992"/>
        <a:ext cx="3112406" cy="813285"/>
      </dsp:txXfrm>
    </dsp:sp>
    <dsp:sp modelId="{2EFD1EBD-0A10-40BB-A776-73133C98D31A}">
      <dsp:nvSpPr>
        <dsp:cNvPr id="0" name=""/>
        <dsp:cNvSpPr/>
      </dsp:nvSpPr>
      <dsp:spPr>
        <a:xfrm>
          <a:off x="0" y="3392876"/>
          <a:ext cx="3200400" cy="1203085"/>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Usually covered with a finish material for appearance, sound deadening </a:t>
          </a:r>
        </a:p>
      </dsp:txBody>
      <dsp:txXfrm>
        <a:off x="58730" y="3451606"/>
        <a:ext cx="3082940" cy="108562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E9C87-7ACA-4D94-9EFF-643C83C8CF65}">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Carpet</a:t>
          </a:r>
        </a:p>
      </dsp:txBody>
      <dsp:txXfrm>
        <a:off x="0" y="592931"/>
        <a:ext cx="2428875" cy="1457324"/>
      </dsp:txXfrm>
    </dsp:sp>
    <dsp:sp modelId="{26360546-3BB9-4DE9-AB3A-3F4AA5F3AA19}">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Paint</a:t>
          </a:r>
        </a:p>
      </dsp:txBody>
      <dsp:txXfrm>
        <a:off x="2671762" y="592931"/>
        <a:ext cx="2428875" cy="1457324"/>
      </dsp:txXfrm>
    </dsp:sp>
    <dsp:sp modelId="{972847E6-0614-43F6-B5DD-34DA39696C38}">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Laminated wood</a:t>
          </a:r>
        </a:p>
      </dsp:txBody>
      <dsp:txXfrm>
        <a:off x="5343525" y="592931"/>
        <a:ext cx="2428875" cy="1457324"/>
      </dsp:txXfrm>
    </dsp:sp>
    <dsp:sp modelId="{D55665BD-1635-4FFB-A99F-0634D9776EF6}">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Vinyl</a:t>
          </a:r>
        </a:p>
      </dsp:txBody>
      <dsp:txXfrm>
        <a:off x="1335881" y="2293143"/>
        <a:ext cx="2428875" cy="1457324"/>
      </dsp:txXfrm>
    </dsp:sp>
    <dsp:sp modelId="{750F9F39-ABA9-4F00-B557-D857E7D3606C}">
      <dsp:nvSpPr>
        <dsp:cNvPr id="0" name=""/>
        <dsp:cNvSpPr/>
      </dsp:nvSpPr>
      <dsp:spPr>
        <a:xfrm>
          <a:off x="4007643"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Ceramic tile</a:t>
          </a:r>
        </a:p>
      </dsp:txBody>
      <dsp:txXfrm>
        <a:off x="4007643" y="2293143"/>
        <a:ext cx="2428875" cy="145732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269CF-8D29-490F-BD56-A4C91A660625}">
      <dsp:nvSpPr>
        <dsp:cNvPr id="0" name=""/>
        <dsp:cNvSpPr/>
      </dsp:nvSpPr>
      <dsp:spPr>
        <a:xfrm>
          <a:off x="0" y="0"/>
          <a:ext cx="7696200" cy="919364"/>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Fire </a:t>
          </a:r>
          <a:r>
            <a:rPr lang="en-US" sz="2000" kern="1200" dirty="0"/>
            <a:t>resistance of a floor assembly plays a primary role in </a:t>
          </a:r>
          <a:r>
            <a:rPr lang="en-US" sz="2000" kern="1200" dirty="0" smtClean="0"/>
            <a:t>preventing vertical </a:t>
          </a:r>
          <a:r>
            <a:rPr lang="en-US" sz="2000" kern="1200" dirty="0"/>
            <a:t>spread of fire and products of combustion through a building</a:t>
          </a:r>
        </a:p>
      </dsp:txBody>
      <dsp:txXfrm>
        <a:off x="44880" y="44880"/>
        <a:ext cx="7606440" cy="829604"/>
      </dsp:txXfrm>
    </dsp:sp>
    <dsp:sp modelId="{28A54444-B6A5-41A0-9C37-C3DF5E86A04D}">
      <dsp:nvSpPr>
        <dsp:cNvPr id="0" name=""/>
        <dsp:cNvSpPr/>
      </dsp:nvSpPr>
      <dsp:spPr>
        <a:xfrm>
          <a:off x="0" y="906719"/>
          <a:ext cx="7696200" cy="919364"/>
        </a:xfrm>
        <a:prstGeom prst="roundRect">
          <a:avLst/>
        </a:prstGeom>
        <a:solidFill>
          <a:schemeClr val="accent2">
            <a:shade val="80000"/>
            <a:hueOff val="0"/>
            <a:satOff val="-2770"/>
            <a:lumOff val="71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Building codes require fire-resistive enclosures around vertical penetrations of floors like elevator shafts, stairwells, and service shafts</a:t>
          </a:r>
        </a:p>
      </dsp:txBody>
      <dsp:txXfrm>
        <a:off x="44880" y="951599"/>
        <a:ext cx="7606440" cy="829604"/>
      </dsp:txXfrm>
    </dsp:sp>
    <dsp:sp modelId="{547AB253-A82A-4F00-B67A-63A2F09BE8B3}">
      <dsp:nvSpPr>
        <dsp:cNvPr id="0" name=""/>
        <dsp:cNvSpPr/>
      </dsp:nvSpPr>
      <dsp:spPr>
        <a:xfrm>
          <a:off x="0" y="1843508"/>
          <a:ext cx="7696200" cy="919364"/>
        </a:xfrm>
        <a:prstGeom prst="round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Frequently desirable to have communicating openings between floors</a:t>
          </a:r>
        </a:p>
      </dsp:txBody>
      <dsp:txXfrm>
        <a:off x="44880" y="1888388"/>
        <a:ext cx="7606440" cy="829604"/>
      </dsp:txXfrm>
    </dsp:sp>
    <dsp:sp modelId="{8768FC66-047B-4D40-8699-7A1F800416F9}">
      <dsp:nvSpPr>
        <dsp:cNvPr id="0" name=""/>
        <dsp:cNvSpPr/>
      </dsp:nvSpPr>
      <dsp:spPr>
        <a:xfrm>
          <a:off x="0" y="2780306"/>
          <a:ext cx="7696200" cy="919364"/>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Includes atriums, convenience stairs, escalator openings, covered malls</a:t>
          </a:r>
        </a:p>
      </dsp:txBody>
      <dsp:txXfrm>
        <a:off x="44880" y="2825186"/>
        <a:ext cx="7606440" cy="829604"/>
      </dsp:txXfrm>
    </dsp:sp>
    <dsp:sp modelId="{E191E602-AA1E-4272-BB26-5A15DA0A9278}">
      <dsp:nvSpPr>
        <dsp:cNvPr id="0" name=""/>
        <dsp:cNvSpPr/>
      </dsp:nvSpPr>
      <dsp:spPr>
        <a:xfrm>
          <a:off x="0" y="3716605"/>
          <a:ext cx="7696200" cy="919364"/>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Ideally, vertical openings should be enclosed</a:t>
          </a:r>
        </a:p>
      </dsp:txBody>
      <dsp:txXfrm>
        <a:off x="44880" y="3761485"/>
        <a:ext cx="7606440" cy="82960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053F7-8E64-4BD7-B389-035C35289C99}">
      <dsp:nvSpPr>
        <dsp:cNvPr id="0" name=""/>
        <dsp:cNvSpPr/>
      </dsp:nvSpPr>
      <dsp:spPr>
        <a:xfrm>
          <a:off x="0" y="6369"/>
          <a:ext cx="7086600" cy="13080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Building codes require automatic sprinkler and smoke management systems in open areas like atriums and malls</a:t>
          </a:r>
        </a:p>
      </dsp:txBody>
      <dsp:txXfrm>
        <a:off x="63854" y="70223"/>
        <a:ext cx="6958892" cy="118035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AEE2B-0B26-49C7-92D4-0E618F738CDB}">
      <dsp:nvSpPr>
        <dsp:cNvPr id="0" name=""/>
        <dsp:cNvSpPr/>
      </dsp:nvSpPr>
      <dsp:spPr>
        <a:xfrm>
          <a:off x="0" y="202149"/>
          <a:ext cx="5029199" cy="1374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Small vertical openings can allow fire and smoke to spread as efficiently as a chimney</a:t>
          </a:r>
        </a:p>
      </dsp:txBody>
      <dsp:txXfrm>
        <a:off x="67110" y="269259"/>
        <a:ext cx="4894979" cy="1240530"/>
      </dsp:txXfrm>
    </dsp:sp>
    <dsp:sp modelId="{EA29D3F0-58A7-4965-8443-31BBCC20674E}">
      <dsp:nvSpPr>
        <dsp:cNvPr id="0" name=""/>
        <dsp:cNvSpPr/>
      </dsp:nvSpPr>
      <dsp:spPr>
        <a:xfrm>
          <a:off x="0" y="1648900"/>
          <a:ext cx="5029199" cy="1374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Vertical openings commonly left unprotected include ring-shaped space around pipes and cables</a:t>
          </a:r>
        </a:p>
      </dsp:txBody>
      <dsp:txXfrm>
        <a:off x="67110" y="1716010"/>
        <a:ext cx="4894979" cy="12405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1194"/>
          <a:ext cx="4087091" cy="67766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Control diffusion of light</a:t>
          </a:r>
          <a:endParaRPr lang="en-US" sz="1800" b="0" kern="1200" dirty="0"/>
        </a:p>
      </dsp:txBody>
      <dsp:txXfrm>
        <a:off x="33081" y="34275"/>
        <a:ext cx="4020929" cy="611500"/>
      </dsp:txXfrm>
    </dsp:sp>
    <dsp:sp modelId="{261D05B4-FB62-4F85-A076-0642F2B76C26}">
      <dsp:nvSpPr>
        <dsp:cNvPr id="0" name=""/>
        <dsp:cNvSpPr/>
      </dsp:nvSpPr>
      <dsp:spPr>
        <a:xfrm>
          <a:off x="0" y="690360"/>
          <a:ext cx="4087091" cy="74881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Control distribution of air in a room</a:t>
          </a:r>
        </a:p>
      </dsp:txBody>
      <dsp:txXfrm>
        <a:off x="36554" y="726914"/>
        <a:ext cx="4013983" cy="675705"/>
      </dsp:txXfrm>
    </dsp:sp>
    <dsp:sp modelId="{1D98767C-4DC4-430B-8D9C-6611956D7CD5}">
      <dsp:nvSpPr>
        <dsp:cNvPr id="0" name=""/>
        <dsp:cNvSpPr/>
      </dsp:nvSpPr>
      <dsp:spPr>
        <a:xfrm>
          <a:off x="0" y="1455903"/>
          <a:ext cx="4087091" cy="759867"/>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Act as a sound barrier</a:t>
          </a:r>
        </a:p>
      </dsp:txBody>
      <dsp:txXfrm>
        <a:off x="37094" y="1492997"/>
        <a:ext cx="4012903" cy="685679"/>
      </dsp:txXfrm>
    </dsp:sp>
    <dsp:sp modelId="{BCC1395F-9C0D-4402-8A15-240CB491B9AC}">
      <dsp:nvSpPr>
        <dsp:cNvPr id="0" name=""/>
        <dsp:cNvSpPr/>
      </dsp:nvSpPr>
      <dsp:spPr>
        <a:xfrm>
          <a:off x="0" y="2216217"/>
          <a:ext cx="4087091" cy="1440189"/>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Act as part of a fire-resistive assembly, with gypsum board or mineral tiles, to separate one floor from another</a:t>
          </a:r>
        </a:p>
      </dsp:txBody>
      <dsp:txXfrm>
        <a:off x="70304" y="2286521"/>
        <a:ext cx="3946483" cy="129958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F888-3013-400C-82CD-8CAC6F72C418}">
      <dsp:nvSpPr>
        <dsp:cNvPr id="0" name=""/>
        <dsp:cNvSpPr/>
      </dsp:nvSpPr>
      <dsp:spPr>
        <a:xfrm>
          <a:off x="0" y="35"/>
          <a:ext cx="3352800" cy="100770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Building codes specify the acceptable dimensions for stairs</a:t>
          </a:r>
        </a:p>
      </dsp:txBody>
      <dsp:txXfrm>
        <a:off x="49192" y="49227"/>
        <a:ext cx="3254416" cy="909325"/>
      </dsp:txXfrm>
    </dsp:sp>
    <dsp:sp modelId="{C802629D-293E-4F69-ADC7-1668A28ECF76}">
      <dsp:nvSpPr>
        <dsp:cNvPr id="0" name=""/>
        <dsp:cNvSpPr/>
      </dsp:nvSpPr>
      <dsp:spPr>
        <a:xfrm>
          <a:off x="0" y="1020019"/>
          <a:ext cx="3352800" cy="146503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Typically expressed as the stair’s </a:t>
          </a:r>
          <a:r>
            <a:rPr lang="en-US" sz="2000" b="0" i="1" kern="1200" dirty="0"/>
            <a:t>rise and run</a:t>
          </a:r>
          <a:endParaRPr lang="en-US" sz="2000" b="0" kern="1200" dirty="0"/>
        </a:p>
      </dsp:txBody>
      <dsp:txXfrm>
        <a:off x="71517" y="1091536"/>
        <a:ext cx="3209766" cy="1322001"/>
      </dsp:txXfrm>
    </dsp:sp>
    <dsp:sp modelId="{51D6AF7D-7D4A-4EB9-8B47-67413CDC70AD}">
      <dsp:nvSpPr>
        <dsp:cNvPr id="0" name=""/>
        <dsp:cNvSpPr/>
      </dsp:nvSpPr>
      <dsp:spPr>
        <a:xfrm>
          <a:off x="0" y="2497331"/>
          <a:ext cx="3352800" cy="146503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Regardless of the type, the building and fire codes specify requirements for construction and use of stairs</a:t>
          </a:r>
          <a:endParaRPr lang="en-US" sz="2000" b="0" kern="1200" dirty="0"/>
        </a:p>
      </dsp:txBody>
      <dsp:txXfrm>
        <a:off x="71517" y="2568848"/>
        <a:ext cx="3209766" cy="1322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D8D30-BC2C-4E14-A5EE-8B55CE385373}">
      <dsp:nvSpPr>
        <dsp:cNvPr id="0" name=""/>
        <dsp:cNvSpPr/>
      </dsp:nvSpPr>
      <dsp:spPr>
        <a:xfrm>
          <a:off x="0" y="548878"/>
          <a:ext cx="2262187" cy="13573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Fire walls</a:t>
          </a:r>
        </a:p>
      </dsp:txBody>
      <dsp:txXfrm>
        <a:off x="0" y="548878"/>
        <a:ext cx="2262187" cy="1357312"/>
      </dsp:txXfrm>
    </dsp:sp>
    <dsp:sp modelId="{899A8FC4-76F3-436B-A356-A89F97B685A7}">
      <dsp:nvSpPr>
        <dsp:cNvPr id="0" name=""/>
        <dsp:cNvSpPr/>
      </dsp:nvSpPr>
      <dsp:spPr>
        <a:xfrm>
          <a:off x="2488406" y="548878"/>
          <a:ext cx="2262187" cy="1357312"/>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Party walls</a:t>
          </a:r>
        </a:p>
      </dsp:txBody>
      <dsp:txXfrm>
        <a:off x="2488406" y="548878"/>
        <a:ext cx="2262187" cy="1357312"/>
      </dsp:txXfrm>
    </dsp:sp>
    <dsp:sp modelId="{3BB1B3B0-FC7C-456F-8A32-ED638EEB7EFA}">
      <dsp:nvSpPr>
        <dsp:cNvPr id="0" name=""/>
        <dsp:cNvSpPr/>
      </dsp:nvSpPr>
      <dsp:spPr>
        <a:xfrm>
          <a:off x="4976812" y="548878"/>
          <a:ext cx="2262187" cy="1357312"/>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Fire partitions and fire barriers</a:t>
          </a:r>
        </a:p>
      </dsp:txBody>
      <dsp:txXfrm>
        <a:off x="4976812" y="548878"/>
        <a:ext cx="2262187" cy="1357312"/>
      </dsp:txXfrm>
    </dsp:sp>
    <dsp:sp modelId="{AB114681-2233-4C3F-9B8A-57FAA117CD48}">
      <dsp:nvSpPr>
        <dsp:cNvPr id="0" name=""/>
        <dsp:cNvSpPr/>
      </dsp:nvSpPr>
      <dsp:spPr>
        <a:xfrm>
          <a:off x="1244203" y="2132409"/>
          <a:ext cx="2262187" cy="1357312"/>
        </a:xfrm>
        <a:prstGeom prst="rect">
          <a:avLst/>
        </a:prstGeom>
        <a:solidFill>
          <a:srgbClr val="5151E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Enclosure and shaft walls</a:t>
          </a:r>
        </a:p>
      </dsp:txBody>
      <dsp:txXfrm>
        <a:off x="1244203" y="2132409"/>
        <a:ext cx="2262187" cy="1357312"/>
      </dsp:txXfrm>
    </dsp:sp>
    <dsp:sp modelId="{F5643A5F-D80E-444C-815B-A3D206236016}">
      <dsp:nvSpPr>
        <dsp:cNvPr id="0" name=""/>
        <dsp:cNvSpPr/>
      </dsp:nvSpPr>
      <dsp:spPr>
        <a:xfrm>
          <a:off x="3732609" y="2132409"/>
          <a:ext cx="2262187" cy="1357312"/>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Curtain walls</a:t>
          </a:r>
        </a:p>
      </dsp:txBody>
      <dsp:txXfrm>
        <a:off x="3732609" y="2132409"/>
        <a:ext cx="2262187" cy="135731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2C89D-B708-479F-9A22-5CC4C1CFC6A9}">
      <dsp:nvSpPr>
        <dsp:cNvPr id="0" name=""/>
        <dsp:cNvSpPr/>
      </dsp:nvSpPr>
      <dsp:spPr>
        <a:xfrm>
          <a:off x="668935" y="2260"/>
          <a:ext cx="2810061" cy="168603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Spiral stairs</a:t>
          </a:r>
        </a:p>
      </dsp:txBody>
      <dsp:txXfrm>
        <a:off x="668935" y="2260"/>
        <a:ext cx="2810061" cy="1686036"/>
      </dsp:txXfrm>
    </dsp:sp>
    <dsp:sp modelId="{0B16C051-CE11-4F1E-84DF-85BBDA2129C8}">
      <dsp:nvSpPr>
        <dsp:cNvPr id="0" name=""/>
        <dsp:cNvSpPr/>
      </dsp:nvSpPr>
      <dsp:spPr>
        <a:xfrm>
          <a:off x="3760003" y="2260"/>
          <a:ext cx="2810061" cy="1686036"/>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Winders </a:t>
          </a:r>
          <a:br>
            <a:rPr lang="en-US" sz="2400" kern="1200" dirty="0"/>
          </a:br>
          <a:r>
            <a:rPr lang="en-US" sz="2400" kern="1200" dirty="0"/>
            <a:t>(circular stairs)</a:t>
          </a:r>
        </a:p>
      </dsp:txBody>
      <dsp:txXfrm>
        <a:off x="3760003" y="2260"/>
        <a:ext cx="2810061" cy="1686036"/>
      </dsp:txXfrm>
    </dsp:sp>
    <dsp:sp modelId="{D3691FD5-024C-4644-8049-AE2F1E95A09D}">
      <dsp:nvSpPr>
        <dsp:cNvPr id="0" name=""/>
        <dsp:cNvSpPr/>
      </dsp:nvSpPr>
      <dsp:spPr>
        <a:xfrm>
          <a:off x="2214469" y="1969303"/>
          <a:ext cx="2810061" cy="1686036"/>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Alternating tread stairs</a:t>
          </a:r>
        </a:p>
      </dsp:txBody>
      <dsp:txXfrm>
        <a:off x="2214469" y="1969303"/>
        <a:ext cx="2810061" cy="168603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2C89D-B708-479F-9A22-5CC4C1CFC6A9}">
      <dsp:nvSpPr>
        <dsp:cNvPr id="0" name=""/>
        <dsp:cNvSpPr/>
      </dsp:nvSpPr>
      <dsp:spPr>
        <a:xfrm>
          <a:off x="511453" y="928"/>
          <a:ext cx="3105187" cy="18631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Basic operational types</a:t>
          </a:r>
        </a:p>
      </dsp:txBody>
      <dsp:txXfrm>
        <a:off x="511453" y="928"/>
        <a:ext cx="3105187" cy="1863112"/>
      </dsp:txXfrm>
    </dsp:sp>
    <dsp:sp modelId="{78AAA3D1-23CC-4474-92A6-3F78E61A7004}">
      <dsp:nvSpPr>
        <dsp:cNvPr id="0" name=""/>
        <dsp:cNvSpPr/>
      </dsp:nvSpPr>
      <dsp:spPr>
        <a:xfrm>
          <a:off x="3927159" y="928"/>
          <a:ext cx="3105187" cy="1863112"/>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Design styles</a:t>
          </a:r>
        </a:p>
      </dsp:txBody>
      <dsp:txXfrm>
        <a:off x="3927159" y="928"/>
        <a:ext cx="3105187" cy="1863112"/>
      </dsp:txXfrm>
    </dsp:sp>
    <dsp:sp modelId="{6B0DF0C8-65AA-4BE6-9EA7-00C7F657DCA3}">
      <dsp:nvSpPr>
        <dsp:cNvPr id="0" name=""/>
        <dsp:cNvSpPr/>
      </dsp:nvSpPr>
      <dsp:spPr>
        <a:xfrm>
          <a:off x="2219306" y="2174559"/>
          <a:ext cx="3105187" cy="1863112"/>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Construction materials</a:t>
          </a:r>
        </a:p>
      </dsp:txBody>
      <dsp:txXfrm>
        <a:off x="2219306" y="2174559"/>
        <a:ext cx="3105187" cy="186311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31200"/>
          <a:ext cx="5168590" cy="748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Rotates around a vertical axis </a:t>
          </a:r>
          <a:r>
            <a:rPr lang="en-US" sz="1800" b="0" u="none" kern="1200" dirty="0"/>
            <a:t>on </a:t>
          </a:r>
          <a:r>
            <a:rPr lang="x-none" sz="1800" b="0" u="none" kern="1200" dirty="0"/>
            <a:t>hinges secured to the side jambs</a:t>
          </a:r>
          <a:endParaRPr lang="en-US" sz="1800" b="0" kern="1200" dirty="0"/>
        </a:p>
      </dsp:txBody>
      <dsp:txXfrm>
        <a:off x="36553" y="67753"/>
        <a:ext cx="5095484" cy="675694"/>
      </dsp:txXfrm>
    </dsp:sp>
    <dsp:sp modelId="{834D7CA5-595A-425F-9C99-382ADA2371F5}">
      <dsp:nvSpPr>
        <dsp:cNvPr id="0" name=""/>
        <dsp:cNvSpPr/>
      </dsp:nvSpPr>
      <dsp:spPr>
        <a:xfrm>
          <a:off x="0" y="895200"/>
          <a:ext cx="5168590" cy="74880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May also operate on pivot posts supported at the top and bottom</a:t>
          </a:r>
          <a:endParaRPr lang="en-US" sz="1800" b="0" u="none" kern="1200" dirty="0"/>
        </a:p>
      </dsp:txBody>
      <dsp:txXfrm>
        <a:off x="36553" y="931753"/>
        <a:ext cx="5095484" cy="675694"/>
      </dsp:txXfrm>
    </dsp:sp>
    <dsp:sp modelId="{B1297066-6C93-4AB6-BE8D-C40267F90932}">
      <dsp:nvSpPr>
        <dsp:cNvPr id="0" name=""/>
        <dsp:cNvSpPr/>
      </dsp:nvSpPr>
      <dsp:spPr>
        <a:xfrm>
          <a:off x="0" y="1759200"/>
          <a:ext cx="5168590" cy="748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Can be either single or double leaf</a:t>
          </a:r>
          <a:endParaRPr lang="en-US" sz="1800" b="0" u="none" kern="1200" dirty="0"/>
        </a:p>
      </dsp:txBody>
      <dsp:txXfrm>
        <a:off x="36553" y="1795753"/>
        <a:ext cx="5095484" cy="675694"/>
      </dsp:txXfrm>
    </dsp:sp>
    <dsp:sp modelId="{612A60B0-0449-4B30-9947-39C929CBC445}">
      <dsp:nvSpPr>
        <dsp:cNvPr id="0" name=""/>
        <dsp:cNvSpPr/>
      </dsp:nvSpPr>
      <dsp:spPr>
        <a:xfrm>
          <a:off x="0" y="2623200"/>
          <a:ext cx="5168590" cy="748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smtClean="0"/>
            <a:t>May </a:t>
          </a:r>
          <a:r>
            <a:rPr lang="x-none" sz="1800" b="0" u="none" kern="1200" dirty="0"/>
            <a:t>be single acting</a:t>
          </a:r>
          <a:r>
            <a:rPr lang="en-US" sz="1800" b="0" u="none" kern="1200" dirty="0"/>
            <a:t> </a:t>
          </a:r>
          <a:r>
            <a:rPr lang="x-none" sz="1800" b="0" u="none" kern="1200" dirty="0"/>
            <a:t>or double </a:t>
          </a:r>
          <a:r>
            <a:rPr lang="en-US" sz="1800" b="0" u="none" kern="1200" dirty="0"/>
            <a:t>acting</a:t>
          </a:r>
        </a:p>
      </dsp:txBody>
      <dsp:txXfrm>
        <a:off x="36553" y="2659753"/>
        <a:ext cx="5095484" cy="675694"/>
      </dsp:txXfrm>
    </dsp:sp>
    <dsp:sp modelId="{3B1DC586-AE7B-47A9-AFF9-178E5258AB8D}">
      <dsp:nvSpPr>
        <dsp:cNvPr id="0" name=""/>
        <dsp:cNvSpPr/>
      </dsp:nvSpPr>
      <dsp:spPr>
        <a:xfrm>
          <a:off x="0" y="3487200"/>
          <a:ext cx="5168590" cy="748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Generally, exit doors in a means of egress must be swinging doors</a:t>
          </a:r>
        </a:p>
      </dsp:txBody>
      <dsp:txXfrm>
        <a:off x="36553" y="3523753"/>
        <a:ext cx="5095484" cy="67569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186"/>
          <a:ext cx="5181600" cy="49453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Suspended from an overhead track</a:t>
          </a:r>
          <a:endParaRPr lang="en-US" sz="1800" b="0" kern="1200" dirty="0"/>
        </a:p>
      </dsp:txBody>
      <dsp:txXfrm>
        <a:off x="24141" y="24327"/>
        <a:ext cx="5133318" cy="446249"/>
      </dsp:txXfrm>
    </dsp:sp>
    <dsp:sp modelId="{202FD19F-DD3B-4FE9-9DDD-4AE8F62411F0}">
      <dsp:nvSpPr>
        <dsp:cNvPr id="0" name=""/>
        <dsp:cNvSpPr/>
      </dsp:nvSpPr>
      <dsp:spPr>
        <a:xfrm>
          <a:off x="0" y="505159"/>
          <a:ext cx="5181600" cy="460944"/>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May use steel or nylon rollers</a:t>
          </a:r>
          <a:endParaRPr lang="en-US" sz="1800" b="0" u="none" kern="1200" dirty="0"/>
        </a:p>
      </dsp:txBody>
      <dsp:txXfrm>
        <a:off x="22501" y="527660"/>
        <a:ext cx="5136598" cy="415942"/>
      </dsp:txXfrm>
    </dsp:sp>
    <dsp:sp modelId="{DBB5CAEB-CC98-4320-803F-5DDFD6D935CC}">
      <dsp:nvSpPr>
        <dsp:cNvPr id="0" name=""/>
        <dsp:cNvSpPr/>
      </dsp:nvSpPr>
      <dsp:spPr>
        <a:xfrm>
          <a:off x="0" y="976546"/>
          <a:ext cx="5181600" cy="612032"/>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Floor guides or tracks prevent the door from swinging laterally</a:t>
          </a:r>
          <a:endParaRPr lang="en-US" sz="1800" b="0" u="none" kern="1200" dirty="0"/>
        </a:p>
      </dsp:txBody>
      <dsp:txXfrm>
        <a:off x="29877" y="1006423"/>
        <a:ext cx="5121846" cy="552278"/>
      </dsp:txXfrm>
    </dsp:sp>
    <dsp:sp modelId="{545E716B-EBED-4FAC-884A-F6C8EFF47C7F}">
      <dsp:nvSpPr>
        <dsp:cNvPr id="0" name=""/>
        <dsp:cNvSpPr/>
      </dsp:nvSpPr>
      <dsp:spPr>
        <a:xfrm>
          <a:off x="0" y="1599021"/>
          <a:ext cx="5181600" cy="612032"/>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Can be designed as</a:t>
          </a:r>
          <a:r>
            <a:rPr lang="en-US" sz="1800" b="0" u="none" kern="1200" dirty="0"/>
            <a:t> s</a:t>
          </a:r>
          <a:r>
            <a:rPr lang="en-US" sz="1800" b="0" kern="1200" dirty="0"/>
            <a:t>urface sliding, pocket sliding, or bypass sliding</a:t>
          </a:r>
          <a:endParaRPr lang="en-US" sz="1800" b="0" u="none" kern="1200" dirty="0"/>
        </a:p>
      </dsp:txBody>
      <dsp:txXfrm>
        <a:off x="29877" y="1628898"/>
        <a:ext cx="5121846" cy="552278"/>
      </dsp:txXfrm>
    </dsp:sp>
    <dsp:sp modelId="{536A19E5-CD2F-4673-81A7-E0FA26E9DC38}">
      <dsp:nvSpPr>
        <dsp:cNvPr id="0" name=""/>
        <dsp:cNvSpPr/>
      </dsp:nvSpPr>
      <dsp:spPr>
        <a:xfrm>
          <a:off x="0" y="2221495"/>
          <a:ext cx="5181600" cy="100205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Main advantage</a:t>
          </a:r>
          <a:r>
            <a:rPr lang="en-US" sz="1800" b="0" u="none" kern="1200" dirty="0"/>
            <a:t>: </a:t>
          </a:r>
          <a:r>
            <a:rPr lang="x-none" sz="1800" b="0" u="none" kern="1200" dirty="0"/>
            <a:t>eliminates a door swing that might interfere with the use of interior space</a:t>
          </a:r>
          <a:endParaRPr lang="en-US" sz="1800" b="0" u="none" kern="1200" dirty="0"/>
        </a:p>
      </dsp:txBody>
      <dsp:txXfrm>
        <a:off x="48916" y="2270411"/>
        <a:ext cx="5083768" cy="904225"/>
      </dsp:txXfrm>
    </dsp:sp>
    <dsp:sp modelId="{232406AC-F4F8-4A07-BF87-817D87010A08}">
      <dsp:nvSpPr>
        <dsp:cNvPr id="0" name=""/>
        <dsp:cNvSpPr/>
      </dsp:nvSpPr>
      <dsp:spPr>
        <a:xfrm>
          <a:off x="0" y="3233995"/>
          <a:ext cx="5181600" cy="110921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U</a:t>
          </a:r>
          <a:r>
            <a:rPr lang="x-none" sz="1800" b="0" u="none" kern="1200" dirty="0"/>
            <a:t>sed for</a:t>
          </a:r>
          <a:r>
            <a:rPr lang="en-US" sz="1800" b="0" u="none" kern="1200" dirty="0"/>
            <a:t> e</a:t>
          </a:r>
          <a:r>
            <a:rPr lang="en-US" sz="1800" b="0" kern="1200" dirty="0"/>
            <a:t>levators, storefront entrances, and fire doors to protect openings that are not a part of the means of egress</a:t>
          </a:r>
          <a:endParaRPr lang="en-US" sz="1800" b="0" u="none" kern="1200" dirty="0"/>
        </a:p>
      </dsp:txBody>
      <dsp:txXfrm>
        <a:off x="54148" y="3288143"/>
        <a:ext cx="5073304" cy="100092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23"/>
          <a:ext cx="4933950" cy="782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Hung from an overhead track with rollers or glides similar to those used by a sliding door</a:t>
          </a:r>
          <a:endParaRPr lang="en-US" sz="1800" kern="1200" dirty="0"/>
        </a:p>
      </dsp:txBody>
      <dsp:txXfrm>
        <a:off x="38221" y="38244"/>
        <a:ext cx="4857508" cy="706519"/>
      </dsp:txXfrm>
    </dsp:sp>
    <dsp:sp modelId="{A0D3A387-7D60-48C4-A311-031AD9156FDE}">
      <dsp:nvSpPr>
        <dsp:cNvPr id="0" name=""/>
        <dsp:cNvSpPr/>
      </dsp:nvSpPr>
      <dsp:spPr>
        <a:xfrm>
          <a:off x="0" y="794474"/>
          <a:ext cx="4933950" cy="782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Can </a:t>
          </a:r>
          <a:r>
            <a:rPr lang="en-US" sz="1800" kern="1200" dirty="0" smtClean="0"/>
            <a:t>be </a:t>
          </a:r>
          <a:r>
            <a:rPr lang="en-US" sz="1800" kern="1200" dirty="0"/>
            <a:t>bifolding or multifolding</a:t>
          </a:r>
        </a:p>
      </dsp:txBody>
      <dsp:txXfrm>
        <a:off x="38221" y="832695"/>
        <a:ext cx="4857508" cy="706519"/>
      </dsp:txXfrm>
    </dsp:sp>
    <dsp:sp modelId="{8139BE66-2824-4347-8F64-B82DBC3D68C3}">
      <dsp:nvSpPr>
        <dsp:cNvPr id="0" name=""/>
        <dsp:cNvSpPr/>
      </dsp:nvSpPr>
      <dsp:spPr>
        <a:xfrm>
          <a:off x="0" y="1588925"/>
          <a:ext cx="4933950" cy="782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Used in places of assembly to divide large conference areas</a:t>
          </a:r>
        </a:p>
      </dsp:txBody>
      <dsp:txXfrm>
        <a:off x="38221" y="1627146"/>
        <a:ext cx="4857508" cy="706519"/>
      </dsp:txXfrm>
    </dsp:sp>
    <dsp:sp modelId="{98AE97BD-CDFD-4314-AB6A-BA337F9E26A4}">
      <dsp:nvSpPr>
        <dsp:cNvPr id="0" name=""/>
        <dsp:cNvSpPr/>
      </dsp:nvSpPr>
      <dsp:spPr>
        <a:xfrm>
          <a:off x="0" y="2383375"/>
          <a:ext cx="4933950" cy="782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Used in residential occupancies</a:t>
          </a:r>
        </a:p>
      </dsp:txBody>
      <dsp:txXfrm>
        <a:off x="38221" y="2421596"/>
        <a:ext cx="4857508" cy="706519"/>
      </dsp:txXfrm>
    </dsp:sp>
    <dsp:sp modelId="{7985496A-9572-418D-8A02-A3DB18F6E00A}">
      <dsp:nvSpPr>
        <dsp:cNvPr id="0" name=""/>
        <dsp:cNvSpPr/>
      </dsp:nvSpPr>
      <dsp:spPr>
        <a:xfrm>
          <a:off x="0" y="3177826"/>
          <a:ext cx="4933950" cy="782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As horizontal fire doors they must meet specific requirements; must be tested and listed for use in a means of egress</a:t>
          </a:r>
        </a:p>
      </dsp:txBody>
      <dsp:txXfrm>
        <a:off x="38221" y="3216047"/>
        <a:ext cx="4857508" cy="70651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390835"/>
          <a:ext cx="5181600" cy="6894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O</a:t>
          </a:r>
          <a:r>
            <a:rPr lang="x-none" sz="1800" b="0" u="none" kern="1200" dirty="0"/>
            <a:t>pens in a vertical plane</a:t>
          </a:r>
          <a:r>
            <a:rPr lang="en-US" sz="1800" b="0" u="none" kern="1200" dirty="0"/>
            <a:t>; u</a:t>
          </a:r>
          <a:r>
            <a:rPr lang="x-none" sz="1800" b="0" u="none" kern="1200" dirty="0"/>
            <a:t>sed in industrial occupancies</a:t>
          </a:r>
          <a:endParaRPr lang="en-US" sz="1800" b="0" kern="1200" dirty="0"/>
        </a:p>
      </dsp:txBody>
      <dsp:txXfrm>
        <a:off x="33657" y="424492"/>
        <a:ext cx="5114286" cy="622156"/>
      </dsp:txXfrm>
    </dsp:sp>
    <dsp:sp modelId="{AC8A3BA3-A122-410B-8957-B7ECAF519655}">
      <dsp:nvSpPr>
        <dsp:cNvPr id="0" name=""/>
        <dsp:cNvSpPr/>
      </dsp:nvSpPr>
      <dsp:spPr>
        <a:xfrm>
          <a:off x="0" y="1090614"/>
          <a:ext cx="5181600" cy="784880"/>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an be a single leaf that is raised in vertical guides along the edge of the doorway</a:t>
          </a:r>
          <a:r>
            <a:rPr lang="en-US" sz="1800" b="0" u="none" kern="1200" dirty="0"/>
            <a:t>; </a:t>
          </a:r>
          <a:r>
            <a:rPr lang="x-none" sz="1800" b="0" u="none" kern="1200" dirty="0"/>
            <a:t>or</a:t>
          </a:r>
          <a:r>
            <a:rPr lang="en-US" sz="1800" b="0" u="none" kern="1200" dirty="0"/>
            <a:t> </a:t>
          </a:r>
          <a:r>
            <a:rPr lang="x-none" sz="1800" b="0" u="none" kern="1200" dirty="0"/>
            <a:t>two or more horizontal panels</a:t>
          </a:r>
          <a:endParaRPr lang="en-US" sz="1800" b="0" u="none" kern="1200" dirty="0"/>
        </a:p>
      </dsp:txBody>
      <dsp:txXfrm>
        <a:off x="38315" y="1128929"/>
        <a:ext cx="5104970" cy="708250"/>
      </dsp:txXfrm>
    </dsp:sp>
    <dsp:sp modelId="{26D5AEA6-6478-4513-87FB-339D48A23033}">
      <dsp:nvSpPr>
        <dsp:cNvPr id="0" name=""/>
        <dsp:cNvSpPr/>
      </dsp:nvSpPr>
      <dsp:spPr>
        <a:xfrm>
          <a:off x="0" y="1885802"/>
          <a:ext cx="5181600" cy="419777"/>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Many c</a:t>
          </a:r>
          <a:r>
            <a:rPr lang="x-none" sz="1800" b="0" u="none" kern="1200" dirty="0"/>
            <a:t>onsist of interlocking metal slats</a:t>
          </a:r>
          <a:endParaRPr lang="en-US" sz="1800" b="0" u="none" kern="1200" dirty="0"/>
        </a:p>
      </dsp:txBody>
      <dsp:txXfrm>
        <a:off x="20492" y="1906294"/>
        <a:ext cx="5140616" cy="378793"/>
      </dsp:txXfrm>
    </dsp:sp>
    <dsp:sp modelId="{9B5B0CCF-73C3-4D13-99D7-EE67D80185B3}">
      <dsp:nvSpPr>
        <dsp:cNvPr id="0" name=""/>
        <dsp:cNvSpPr/>
      </dsp:nvSpPr>
      <dsp:spPr>
        <a:xfrm>
          <a:off x="0" y="2315887"/>
          <a:ext cx="5181600" cy="582830"/>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Usually has a counterbalance </a:t>
          </a:r>
          <a:r>
            <a:rPr lang="x-none" sz="1800" b="0" u="none" kern="1200" dirty="0"/>
            <a:t>mechanism to help overcome the weight of the door</a:t>
          </a:r>
          <a:endParaRPr lang="en-US" sz="1800" b="0" kern="1200" dirty="0"/>
        </a:p>
      </dsp:txBody>
      <dsp:txXfrm>
        <a:off x="28451" y="2344338"/>
        <a:ext cx="5124698" cy="525928"/>
      </dsp:txXfrm>
    </dsp:sp>
    <dsp:sp modelId="{B08E5D1E-1EB5-40AD-9613-14DEB73612BC}">
      <dsp:nvSpPr>
        <dsp:cNvPr id="0" name=""/>
        <dsp:cNvSpPr/>
      </dsp:nvSpPr>
      <dsp:spPr>
        <a:xfrm>
          <a:off x="0" y="2909025"/>
          <a:ext cx="5181600" cy="58283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an be raised</a:t>
          </a:r>
          <a:r>
            <a:rPr lang="en-US" sz="1800" b="0" u="none" kern="1200" dirty="0"/>
            <a:t> m</a:t>
          </a:r>
          <a:r>
            <a:rPr lang="en-US" sz="1800" b="0" kern="1200" dirty="0"/>
            <a:t>anually, mechanically via chain hoist, power-operated</a:t>
          </a:r>
        </a:p>
      </dsp:txBody>
      <dsp:txXfrm>
        <a:off x="28451" y="2937476"/>
        <a:ext cx="5124698" cy="525928"/>
      </dsp:txXfrm>
    </dsp:sp>
    <dsp:sp modelId="{62539680-8FFD-4B5E-9086-41A153BA79C3}">
      <dsp:nvSpPr>
        <dsp:cNvPr id="0" name=""/>
        <dsp:cNvSpPr/>
      </dsp:nvSpPr>
      <dsp:spPr>
        <a:xfrm>
          <a:off x="0" y="3502163"/>
          <a:ext cx="5181600" cy="72424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winging door can be installed in large</a:t>
          </a:r>
          <a:r>
            <a:rPr lang="en-US" sz="1800" b="0" u="none" kern="1200" dirty="0"/>
            <a:t> </a:t>
          </a:r>
          <a:r>
            <a:rPr lang="x-none" sz="1800" b="0" u="none" kern="1200" dirty="0"/>
            <a:t>doors</a:t>
          </a:r>
          <a:r>
            <a:rPr lang="en-US" sz="1800" b="0" u="none" kern="1200" dirty="0"/>
            <a:t> </a:t>
          </a:r>
          <a:r>
            <a:rPr lang="en-US" sz="1800" b="0" kern="1200" dirty="0"/>
            <a:t>as a means of egress; must meet the requirements of the locally adopted code</a:t>
          </a:r>
        </a:p>
      </dsp:txBody>
      <dsp:txXfrm>
        <a:off x="35355" y="3537518"/>
        <a:ext cx="5110890" cy="65353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0"/>
          <a:ext cx="4476230" cy="86835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Revolving doors are c</a:t>
          </a:r>
          <a:r>
            <a:rPr lang="x-none" sz="1800" b="0" u="none" kern="1200" dirty="0"/>
            <a:t>onstructed with three or four sections or wings that rotate in a circular frame</a:t>
          </a:r>
          <a:endParaRPr lang="en-US" sz="1800" b="0" kern="1200" dirty="0"/>
        </a:p>
      </dsp:txBody>
      <dsp:txXfrm>
        <a:off x="42389" y="42389"/>
        <a:ext cx="4391452" cy="783573"/>
      </dsp:txXfrm>
    </dsp:sp>
    <dsp:sp modelId="{E264862A-29DB-478B-9D52-82D9D01C09BD}">
      <dsp:nvSpPr>
        <dsp:cNvPr id="0" name=""/>
        <dsp:cNvSpPr/>
      </dsp:nvSpPr>
      <dsp:spPr>
        <a:xfrm>
          <a:off x="0" y="879882"/>
          <a:ext cx="4476230" cy="631462"/>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Designed to reduce heat or cooling losses by </a:t>
          </a:r>
          <a:r>
            <a:rPr lang="x-none" sz="1800" b="0" u="none" kern="1200" dirty="0" smtClean="0"/>
            <a:t>minimizing </a:t>
          </a:r>
          <a:r>
            <a:rPr lang="x-none" sz="1800" b="0" u="none" kern="1200" dirty="0"/>
            <a:t>flow of air</a:t>
          </a:r>
          <a:endParaRPr lang="en-US" sz="1800" b="0" u="none" kern="1200" dirty="0"/>
        </a:p>
      </dsp:txBody>
      <dsp:txXfrm>
        <a:off x="30825" y="910707"/>
        <a:ext cx="4414580" cy="569812"/>
      </dsp:txXfrm>
    </dsp:sp>
    <dsp:sp modelId="{9A830206-3B64-48E8-9DF3-5DA81989C7B2}">
      <dsp:nvSpPr>
        <dsp:cNvPr id="0" name=""/>
        <dsp:cNvSpPr/>
      </dsp:nvSpPr>
      <dsp:spPr>
        <a:xfrm>
          <a:off x="0" y="1520597"/>
          <a:ext cx="4476230" cy="93876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Prevents the movement of hose or equipment into a building</a:t>
          </a:r>
          <a:endParaRPr lang="en-US" sz="1800" b="0" u="none" kern="1200" dirty="0"/>
        </a:p>
      </dsp:txBody>
      <dsp:txXfrm>
        <a:off x="45827" y="1566424"/>
        <a:ext cx="4384576" cy="847115"/>
      </dsp:txXfrm>
    </dsp:sp>
    <dsp:sp modelId="{D8F6EEF4-F764-44A0-A297-181E75B496A6}">
      <dsp:nvSpPr>
        <dsp:cNvPr id="0" name=""/>
        <dsp:cNvSpPr/>
      </dsp:nvSpPr>
      <dsp:spPr>
        <a:xfrm>
          <a:off x="0" y="2468619"/>
          <a:ext cx="4476230" cy="93876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P</a:t>
          </a:r>
          <a:r>
            <a:rPr lang="x-none" sz="1800" b="0" u="none" kern="1200" dirty="0"/>
            <a:t>eople attempting to flee during an emergency cannot move through a revolving door as quickly</a:t>
          </a:r>
          <a:endParaRPr lang="en-US" sz="1800" b="0" u="none" kern="1200" dirty="0"/>
        </a:p>
      </dsp:txBody>
      <dsp:txXfrm>
        <a:off x="45827" y="2514446"/>
        <a:ext cx="4384576" cy="847115"/>
      </dsp:txXfrm>
    </dsp:sp>
    <dsp:sp modelId="{B95BCB86-525B-44F8-8C3F-DB62027617AE}">
      <dsp:nvSpPr>
        <dsp:cNvPr id="0" name=""/>
        <dsp:cNvSpPr/>
      </dsp:nvSpPr>
      <dsp:spPr>
        <a:xfrm>
          <a:off x="0" y="3416640"/>
          <a:ext cx="4476230" cy="93876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W</a:t>
          </a:r>
          <a:r>
            <a:rPr lang="x-none" sz="1800" b="0" u="none" kern="1200" dirty="0"/>
            <a:t>ings of the door must be collapsible</a:t>
          </a:r>
          <a:r>
            <a:rPr lang="en-US" sz="1800" b="0" u="none" kern="1200" dirty="0"/>
            <a:t>; c</a:t>
          </a:r>
          <a:r>
            <a:rPr lang="en-US" sz="1800" b="0" kern="1200" dirty="0"/>
            <a:t>odes also limit the amount of force required to collapse the wings</a:t>
          </a:r>
          <a:endParaRPr lang="en-US" sz="1800" b="0" u="none" kern="1200" dirty="0"/>
        </a:p>
      </dsp:txBody>
      <dsp:txXfrm>
        <a:off x="45827" y="3462467"/>
        <a:ext cx="4384576" cy="84711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22271"/>
          <a:ext cx="4419600" cy="106798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In revolving doors, s</a:t>
          </a:r>
          <a:r>
            <a:rPr lang="x-none" sz="1800" b="0" u="none" kern="1200" dirty="0"/>
            <a:t>everal types of mechanisms hold the wings in place</a:t>
          </a:r>
          <a:r>
            <a:rPr lang="en-US" sz="1800" b="0" u="none" kern="1200" dirty="0"/>
            <a:t>: </a:t>
          </a:r>
          <a:r>
            <a:rPr lang="en-US" sz="1800" b="0" kern="1200" dirty="0"/>
            <a:t>simple chain, spring-loaded, cam-in-groove, or bullet-detent hardware</a:t>
          </a:r>
        </a:p>
      </dsp:txBody>
      <dsp:txXfrm>
        <a:off x="52135" y="74406"/>
        <a:ext cx="4315330" cy="963719"/>
      </dsp:txXfrm>
    </dsp:sp>
    <dsp:sp modelId="{4250D980-245E-4C8E-982B-BCD1CB32688E}">
      <dsp:nvSpPr>
        <dsp:cNvPr id="0" name=""/>
        <dsp:cNvSpPr/>
      </dsp:nvSpPr>
      <dsp:spPr>
        <a:xfrm>
          <a:off x="0" y="1257301"/>
          <a:ext cx="4419600" cy="84841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Most models employ a collapsing mechanism</a:t>
          </a:r>
        </a:p>
      </dsp:txBody>
      <dsp:txXfrm>
        <a:off x="41416" y="1298717"/>
        <a:ext cx="4336768" cy="765586"/>
      </dsp:txXfrm>
    </dsp:sp>
    <dsp:sp modelId="{D345C4EB-DBA2-4DEF-8A54-032160F171E7}">
      <dsp:nvSpPr>
        <dsp:cNvPr id="0" name=""/>
        <dsp:cNvSpPr/>
      </dsp:nvSpPr>
      <dsp:spPr>
        <a:xfrm>
          <a:off x="0" y="2272760"/>
          <a:ext cx="4419600" cy="125540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a:t>
          </a:r>
          <a:r>
            <a:rPr lang="x-none" sz="1800" b="0" u="none" kern="1200" dirty="0"/>
            <a:t>evolving doors</a:t>
          </a:r>
          <a:r>
            <a:rPr lang="en-US" sz="1800" b="0" u="none" kern="1200" dirty="0"/>
            <a:t> restrict </a:t>
          </a:r>
          <a:r>
            <a:rPr lang="x-none" sz="1800" b="0" u="none" kern="1200" dirty="0"/>
            <a:t>means of egress</a:t>
          </a:r>
          <a:r>
            <a:rPr lang="en-US" sz="1800" b="0" u="none" kern="1200" dirty="0"/>
            <a:t>; a </a:t>
          </a:r>
          <a:r>
            <a:rPr lang="x-none" sz="1800" b="0" u="none" kern="1200" dirty="0"/>
            <a:t>swinging door must be located within 10 feet (3 m) of the revolving door</a:t>
          </a:r>
          <a:endParaRPr lang="en-US" sz="1800" b="0" kern="1200" dirty="0"/>
        </a:p>
      </dsp:txBody>
      <dsp:txXfrm>
        <a:off x="61284" y="2334044"/>
        <a:ext cx="4297032" cy="113284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96FD0-241D-4FA3-A60F-BD75847B43D7}">
      <dsp:nvSpPr>
        <dsp:cNvPr id="0" name=""/>
        <dsp:cNvSpPr/>
      </dsp:nvSpPr>
      <dsp:spPr>
        <a:xfrm>
          <a:off x="0" y="0"/>
          <a:ext cx="5410200" cy="36294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Manufactured, assembled, and installed in accordance with specific requirements that have been tested and listed by an independent testing laboratory such as Underwriters Laboratories (UL)</a:t>
          </a:r>
        </a:p>
      </dsp:txBody>
      <dsp:txXfrm>
        <a:off x="177175" y="177175"/>
        <a:ext cx="5055850" cy="327509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ECB8B-8CA4-43D4-AF7D-FC687C8A7811}">
      <dsp:nvSpPr>
        <dsp:cNvPr id="0" name=""/>
        <dsp:cNvSpPr/>
      </dsp:nvSpPr>
      <dsp:spPr>
        <a:xfrm>
          <a:off x="737666" y="1265"/>
          <a:ext cx="2635746" cy="158144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Wood panel</a:t>
          </a:r>
        </a:p>
      </dsp:txBody>
      <dsp:txXfrm>
        <a:off x="737666" y="1265"/>
        <a:ext cx="2635746" cy="1581447"/>
      </dsp:txXfrm>
    </dsp:sp>
    <dsp:sp modelId="{B97E83F2-9F3A-4F3C-983C-744A2B190250}">
      <dsp:nvSpPr>
        <dsp:cNvPr id="0" name=""/>
        <dsp:cNvSpPr/>
      </dsp:nvSpPr>
      <dsp:spPr>
        <a:xfrm>
          <a:off x="3636987" y="1265"/>
          <a:ext cx="2635746" cy="158144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Flush</a:t>
          </a:r>
        </a:p>
      </dsp:txBody>
      <dsp:txXfrm>
        <a:off x="3636987" y="1265"/>
        <a:ext cx="2635746" cy="1581447"/>
      </dsp:txXfrm>
    </dsp:sp>
    <dsp:sp modelId="{A7FBC0F6-4457-44A0-8A5A-0072683021B6}">
      <dsp:nvSpPr>
        <dsp:cNvPr id="0" name=""/>
        <dsp:cNvSpPr/>
      </dsp:nvSpPr>
      <dsp:spPr>
        <a:xfrm>
          <a:off x="737666" y="1846287"/>
          <a:ext cx="2635746" cy="1581447"/>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Glass</a:t>
          </a:r>
        </a:p>
      </dsp:txBody>
      <dsp:txXfrm>
        <a:off x="737666" y="1846287"/>
        <a:ext cx="2635746" cy="1581447"/>
      </dsp:txXfrm>
    </dsp:sp>
    <dsp:sp modelId="{E99F3218-EA51-4531-9B44-66EE338EA96E}">
      <dsp:nvSpPr>
        <dsp:cNvPr id="0" name=""/>
        <dsp:cNvSpPr/>
      </dsp:nvSpPr>
      <dsp:spPr>
        <a:xfrm>
          <a:off x="3636987" y="1846287"/>
          <a:ext cx="2635746" cy="1581447"/>
        </a:xfrm>
        <a:prstGeom prst="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Metal</a:t>
          </a:r>
        </a:p>
      </dsp:txBody>
      <dsp:txXfrm>
        <a:off x="3636987" y="1846287"/>
        <a:ext cx="2635746" cy="1581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E2C7-109D-469E-8AE9-1A5503D6D351}">
      <dsp:nvSpPr>
        <dsp:cNvPr id="0" name=""/>
        <dsp:cNvSpPr/>
      </dsp:nvSpPr>
      <dsp:spPr>
        <a:xfrm>
          <a:off x="0" y="252599"/>
          <a:ext cx="7239000" cy="16731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Extends continuously from the foundation to or through the roof</a:t>
          </a:r>
        </a:p>
      </dsp:txBody>
      <dsp:txXfrm>
        <a:off x="81674" y="334273"/>
        <a:ext cx="7075652" cy="1509752"/>
      </dsp:txXfrm>
    </dsp:sp>
    <dsp:sp modelId="{E073F2B5-8685-4A19-968B-E85655015E10}">
      <dsp:nvSpPr>
        <dsp:cNvPr id="0" name=""/>
        <dsp:cNvSpPr/>
      </dsp:nvSpPr>
      <dsp:spPr>
        <a:xfrm>
          <a:off x="0" y="2112900"/>
          <a:ext cx="7239000" cy="1673100"/>
        </a:xfrm>
        <a:prstGeom prst="roundRect">
          <a:avLst/>
        </a:prstGeom>
        <a:solidFill>
          <a:srgbClr val="5151E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Under fire conditions, a fire wall must have sufficient structural stability to allow the collapse of construction on either side without the wall itself collapsing</a:t>
          </a:r>
        </a:p>
      </dsp:txBody>
      <dsp:txXfrm>
        <a:off x="81674" y="2194574"/>
        <a:ext cx="7075652" cy="150975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C842A-5F4B-4439-AA93-D1B167650C30}">
      <dsp:nvSpPr>
        <dsp:cNvPr id="0" name=""/>
        <dsp:cNvSpPr/>
      </dsp:nvSpPr>
      <dsp:spPr>
        <a:xfrm>
          <a:off x="0" y="193800"/>
          <a:ext cx="4267200" cy="2230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49936"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Common type of swinging door</a:t>
          </a:r>
        </a:p>
        <a:p>
          <a:pPr marL="171450" lvl="1" indent="-171450" algn="l" defTabSz="800100">
            <a:lnSpc>
              <a:spcPct val="90000"/>
            </a:lnSpc>
            <a:spcBef>
              <a:spcPct val="0"/>
            </a:spcBef>
            <a:spcAft>
              <a:spcPct val="15000"/>
            </a:spcAft>
            <a:buChar char="••"/>
          </a:pPr>
          <a:r>
            <a:rPr lang="en-US" sz="1800" b="0" kern="1200" dirty="0"/>
            <a:t>Consists of vertical and horizontal members that frame a rectangular area</a:t>
          </a:r>
        </a:p>
        <a:p>
          <a:pPr marL="171450" lvl="1" indent="-171450" algn="l" defTabSz="800100">
            <a:lnSpc>
              <a:spcPct val="90000"/>
            </a:lnSpc>
            <a:spcBef>
              <a:spcPct val="0"/>
            </a:spcBef>
            <a:spcAft>
              <a:spcPct val="15000"/>
            </a:spcAft>
            <a:buChar char="••"/>
          </a:pPr>
          <a:r>
            <a:rPr lang="en-US" sz="1800" b="0" kern="1200" dirty="0"/>
            <a:t>Thin panels of wood, glass, or </a:t>
          </a:r>
          <a:r>
            <a:rPr lang="en-US" sz="1800" b="0" kern="1200" dirty="0" smtClean="0"/>
            <a:t>louvers </a:t>
          </a:r>
          <a:r>
            <a:rPr lang="en-US" sz="1800" b="0" kern="1200" dirty="0"/>
            <a:t>placed within the framed area</a:t>
          </a:r>
        </a:p>
      </dsp:txBody>
      <dsp:txXfrm>
        <a:off x="0" y="193800"/>
        <a:ext cx="4267200" cy="2230200"/>
      </dsp:txXfrm>
    </dsp:sp>
    <dsp:sp modelId="{77DC1C41-6B24-423D-ACAB-9C94937B43E4}">
      <dsp:nvSpPr>
        <dsp:cNvPr id="0" name=""/>
        <dsp:cNvSpPr/>
      </dsp:nvSpPr>
      <dsp:spPr>
        <a:xfrm>
          <a:off x="213360" y="16680"/>
          <a:ext cx="298704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89000">
            <a:lnSpc>
              <a:spcPct val="90000"/>
            </a:lnSpc>
            <a:spcBef>
              <a:spcPct val="0"/>
            </a:spcBef>
            <a:spcAft>
              <a:spcPct val="35000"/>
            </a:spcAft>
          </a:pPr>
          <a:r>
            <a:rPr lang="en-US" sz="2000" b="0" u="none" kern="1200" dirty="0"/>
            <a:t>Wood panel</a:t>
          </a:r>
          <a:endParaRPr lang="en-US" sz="2000" b="0" kern="1200" dirty="0"/>
        </a:p>
      </dsp:txBody>
      <dsp:txXfrm>
        <a:off x="230653" y="33973"/>
        <a:ext cx="2952454" cy="319654"/>
      </dsp:txXfrm>
    </dsp:sp>
    <dsp:sp modelId="{EE7E1E42-D74D-4D38-AF1E-6E97561D811D}">
      <dsp:nvSpPr>
        <dsp:cNvPr id="0" name=""/>
        <dsp:cNvSpPr/>
      </dsp:nvSpPr>
      <dsp:spPr>
        <a:xfrm>
          <a:off x="0" y="2665920"/>
          <a:ext cx="4267200" cy="1965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49936"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Also called a slab door</a:t>
          </a:r>
        </a:p>
        <a:p>
          <a:pPr marL="171450" lvl="1" indent="-171450" algn="l" defTabSz="800100">
            <a:lnSpc>
              <a:spcPct val="90000"/>
            </a:lnSpc>
            <a:spcBef>
              <a:spcPct val="0"/>
            </a:spcBef>
            <a:spcAft>
              <a:spcPct val="15000"/>
            </a:spcAft>
            <a:buChar char="••"/>
          </a:pPr>
          <a:r>
            <a:rPr lang="en-US" sz="1800" b="0" kern="1200" dirty="0"/>
            <a:t>Consists of flat face panels that are the full height and width of the door</a:t>
          </a:r>
        </a:p>
        <a:p>
          <a:pPr marL="171450" lvl="1" indent="-171450" algn="l" defTabSz="800100">
            <a:lnSpc>
              <a:spcPct val="90000"/>
            </a:lnSpc>
            <a:spcBef>
              <a:spcPct val="0"/>
            </a:spcBef>
            <a:spcAft>
              <a:spcPct val="15000"/>
            </a:spcAft>
            <a:buChar char="••"/>
          </a:pPr>
          <a:r>
            <a:rPr lang="en-US" sz="1800" b="0" kern="1200" dirty="0"/>
            <a:t>Panels are attached to a solid or hollow core</a:t>
          </a:r>
        </a:p>
      </dsp:txBody>
      <dsp:txXfrm>
        <a:off x="0" y="2665920"/>
        <a:ext cx="4267200" cy="1965600"/>
      </dsp:txXfrm>
    </dsp:sp>
    <dsp:sp modelId="{3768C2D3-CB5E-41CA-8BA1-E8B7B74B3264}">
      <dsp:nvSpPr>
        <dsp:cNvPr id="0" name=""/>
        <dsp:cNvSpPr/>
      </dsp:nvSpPr>
      <dsp:spPr>
        <a:xfrm>
          <a:off x="213360" y="2488800"/>
          <a:ext cx="2987040" cy="354240"/>
        </a:xfrm>
        <a:prstGeom prst="round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89000">
            <a:lnSpc>
              <a:spcPct val="90000"/>
            </a:lnSpc>
            <a:spcBef>
              <a:spcPct val="0"/>
            </a:spcBef>
            <a:spcAft>
              <a:spcPct val="35000"/>
            </a:spcAft>
          </a:pPr>
          <a:r>
            <a:rPr lang="en-US" sz="2000" b="0" kern="1200" dirty="0"/>
            <a:t>Flush door</a:t>
          </a:r>
        </a:p>
      </dsp:txBody>
      <dsp:txXfrm>
        <a:off x="230653" y="2506093"/>
        <a:ext cx="2952454" cy="31965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FE9D4-8916-4E2C-8271-B73DEF55DE64}">
      <dsp:nvSpPr>
        <dsp:cNvPr id="0" name=""/>
        <dsp:cNvSpPr/>
      </dsp:nvSpPr>
      <dsp:spPr>
        <a:xfrm>
          <a:off x="0" y="237922"/>
          <a:ext cx="8077200" cy="277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BA54D24-DC14-4DFC-9B57-109C1B2F5EAE}">
      <dsp:nvSpPr>
        <dsp:cNvPr id="0" name=""/>
        <dsp:cNvSpPr/>
      </dsp:nvSpPr>
      <dsp:spPr>
        <a:xfrm>
          <a:off x="403860" y="75562"/>
          <a:ext cx="5654040" cy="3247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dirty="0"/>
            <a:t>Used for both exterior and interior applications</a:t>
          </a:r>
          <a:endParaRPr lang="en-US" sz="1800" b="0" kern="1200" dirty="0"/>
        </a:p>
      </dsp:txBody>
      <dsp:txXfrm>
        <a:off x="419712" y="91414"/>
        <a:ext cx="5622336" cy="293016"/>
      </dsp:txXfrm>
    </dsp:sp>
    <dsp:sp modelId="{34FA2842-51BC-42A3-B75E-45F7D9D4A9FD}">
      <dsp:nvSpPr>
        <dsp:cNvPr id="0" name=""/>
        <dsp:cNvSpPr/>
      </dsp:nvSpPr>
      <dsp:spPr>
        <a:xfrm>
          <a:off x="0" y="736882"/>
          <a:ext cx="8077200" cy="2772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B6965B8-36B4-460B-A88F-30B8D4F09EA1}">
      <dsp:nvSpPr>
        <dsp:cNvPr id="0" name=""/>
        <dsp:cNvSpPr/>
      </dsp:nvSpPr>
      <dsp:spPr>
        <a:xfrm>
          <a:off x="403860" y="574522"/>
          <a:ext cx="6525101" cy="3247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dirty="0"/>
            <a:t>Most commonly used in office and mercantile buildings</a:t>
          </a:r>
          <a:endParaRPr lang="en-US" sz="1800" b="0" u="none" kern="1200" dirty="0"/>
        </a:p>
      </dsp:txBody>
      <dsp:txXfrm>
        <a:off x="419712" y="590374"/>
        <a:ext cx="6493397" cy="293016"/>
      </dsp:txXfrm>
    </dsp:sp>
    <dsp:sp modelId="{2C56DAD3-4E5B-43E5-8A4C-C6C14B2BA4BF}">
      <dsp:nvSpPr>
        <dsp:cNvPr id="0" name=""/>
        <dsp:cNvSpPr/>
      </dsp:nvSpPr>
      <dsp:spPr>
        <a:xfrm>
          <a:off x="0" y="1235842"/>
          <a:ext cx="8077200" cy="14206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229108"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Frameless: Consists of a single sheet of glass to which door hardware is attached</a:t>
          </a:r>
        </a:p>
        <a:p>
          <a:pPr marL="171450" lvl="1" indent="-171450" algn="l" defTabSz="800100">
            <a:lnSpc>
              <a:spcPct val="90000"/>
            </a:lnSpc>
            <a:spcBef>
              <a:spcPct val="0"/>
            </a:spcBef>
            <a:spcAft>
              <a:spcPct val="15000"/>
            </a:spcAft>
            <a:buChar char="••"/>
          </a:pPr>
          <a:r>
            <a:rPr lang="en-US" sz="1800" b="0" kern="1200" dirty="0"/>
            <a:t>Framed: Glass is surrounded by a metal or wood frame; hardware attached to the frame</a:t>
          </a:r>
        </a:p>
      </dsp:txBody>
      <dsp:txXfrm>
        <a:off x="0" y="1235842"/>
        <a:ext cx="8077200" cy="1420650"/>
      </dsp:txXfrm>
    </dsp:sp>
    <dsp:sp modelId="{CF455486-FA9D-49BB-BDE3-99B0A86E1D5C}">
      <dsp:nvSpPr>
        <dsp:cNvPr id="0" name=""/>
        <dsp:cNvSpPr/>
      </dsp:nvSpPr>
      <dsp:spPr>
        <a:xfrm>
          <a:off x="403860" y="1073482"/>
          <a:ext cx="5654040" cy="3247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a:t>Can be either framed or frameless</a:t>
          </a:r>
          <a:endParaRPr lang="en-US" sz="1800" b="0" u="none" kern="1200" dirty="0"/>
        </a:p>
      </dsp:txBody>
      <dsp:txXfrm>
        <a:off x="419712" y="1089334"/>
        <a:ext cx="5622336" cy="293016"/>
      </dsp:txXfrm>
    </dsp:sp>
    <dsp:sp modelId="{A1EF471D-03BC-4A9F-802C-3C6916014905}">
      <dsp:nvSpPr>
        <dsp:cNvPr id="0" name=""/>
        <dsp:cNvSpPr/>
      </dsp:nvSpPr>
      <dsp:spPr>
        <a:xfrm>
          <a:off x="0" y="2878252"/>
          <a:ext cx="8077200" cy="606375"/>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229108"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G</a:t>
          </a:r>
          <a:r>
            <a:rPr lang="x-none" sz="1800" b="0" u="none" kern="1200" dirty="0"/>
            <a:t>lass doors to be made of tempered glass that resists breakage</a:t>
          </a:r>
          <a:endParaRPr lang="en-US" sz="1800" b="0" kern="1200" dirty="0"/>
        </a:p>
      </dsp:txBody>
      <dsp:txXfrm>
        <a:off x="0" y="2878252"/>
        <a:ext cx="8077200" cy="606375"/>
      </dsp:txXfrm>
    </dsp:sp>
    <dsp:sp modelId="{EEB6F3C0-55DA-4497-BF8F-EAD237BA19EB}">
      <dsp:nvSpPr>
        <dsp:cNvPr id="0" name=""/>
        <dsp:cNvSpPr/>
      </dsp:nvSpPr>
      <dsp:spPr>
        <a:xfrm>
          <a:off x="403860" y="2715892"/>
          <a:ext cx="5654040" cy="32472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x-none" sz="1800" b="0" u="none" kern="1200" dirty="0"/>
            <a:t>Code </a:t>
          </a:r>
          <a:r>
            <a:rPr lang="en-US" sz="1800" b="0" u="none" kern="1200" dirty="0"/>
            <a:t>requirements</a:t>
          </a:r>
          <a:endParaRPr lang="en-US" sz="1800" b="0" kern="1200" dirty="0"/>
        </a:p>
      </dsp:txBody>
      <dsp:txXfrm>
        <a:off x="419712" y="2731744"/>
        <a:ext cx="5622336" cy="293016"/>
      </dsp:txXfrm>
    </dsp:sp>
    <dsp:sp modelId="{4E0C0F10-550C-4700-905D-798B77634B0E}">
      <dsp:nvSpPr>
        <dsp:cNvPr id="0" name=""/>
        <dsp:cNvSpPr/>
      </dsp:nvSpPr>
      <dsp:spPr>
        <a:xfrm>
          <a:off x="0" y="3706387"/>
          <a:ext cx="8077200" cy="8662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229108"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Various nonglass components are often used in the framed door to provide additional security</a:t>
          </a:r>
        </a:p>
      </dsp:txBody>
      <dsp:txXfrm>
        <a:off x="0" y="3706387"/>
        <a:ext cx="8077200" cy="866250"/>
      </dsp:txXfrm>
    </dsp:sp>
    <dsp:sp modelId="{F2FF43A6-A83A-465D-8CDF-B672FCE95710}">
      <dsp:nvSpPr>
        <dsp:cNvPr id="0" name=""/>
        <dsp:cNvSpPr/>
      </dsp:nvSpPr>
      <dsp:spPr>
        <a:xfrm>
          <a:off x="403860" y="3544027"/>
          <a:ext cx="5654040" cy="324720"/>
        </a:xfrm>
        <a:prstGeom prst="round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00100">
            <a:lnSpc>
              <a:spcPct val="90000"/>
            </a:lnSpc>
            <a:spcBef>
              <a:spcPct val="0"/>
            </a:spcBef>
            <a:spcAft>
              <a:spcPct val="35000"/>
            </a:spcAft>
          </a:pPr>
          <a:r>
            <a:rPr lang="en-US" sz="1800" b="0" kern="1200" dirty="0"/>
            <a:t>Security</a:t>
          </a:r>
        </a:p>
      </dsp:txBody>
      <dsp:txXfrm>
        <a:off x="419712" y="3559879"/>
        <a:ext cx="5622336" cy="293016"/>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FE9D4-8916-4E2C-8271-B73DEF55DE64}">
      <dsp:nvSpPr>
        <dsp:cNvPr id="0" name=""/>
        <dsp:cNvSpPr/>
      </dsp:nvSpPr>
      <dsp:spPr>
        <a:xfrm>
          <a:off x="0" y="571218"/>
          <a:ext cx="7696200" cy="1194637"/>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770636" rIns="597311" bIns="142240" numCol="1" spcCol="1270" anchor="t" anchorCtr="0">
          <a:noAutofit/>
        </a:bodyPr>
        <a:lstStyle/>
        <a:p>
          <a:pPr marL="228600" lvl="1" indent="-228600" algn="l" defTabSz="889000">
            <a:lnSpc>
              <a:spcPct val="90000"/>
            </a:lnSpc>
            <a:spcBef>
              <a:spcPct val="0"/>
            </a:spcBef>
            <a:spcAft>
              <a:spcPct val="15000"/>
            </a:spcAft>
            <a:buChar char="••"/>
          </a:pPr>
          <a:r>
            <a:rPr lang="en-US" sz="2000" b="0" u="none" kern="1200" dirty="0"/>
            <a:t>H</a:t>
          </a:r>
          <a:r>
            <a:rPr lang="x-none" sz="2000" b="0" u="none" kern="1200" dirty="0"/>
            <a:t>ollow metal door made from steel or aluminum</a:t>
          </a:r>
          <a:endParaRPr lang="en-US" sz="2000" b="0" kern="1200" dirty="0"/>
        </a:p>
      </dsp:txBody>
      <dsp:txXfrm>
        <a:off x="0" y="571218"/>
        <a:ext cx="7696200" cy="1194637"/>
      </dsp:txXfrm>
    </dsp:sp>
    <dsp:sp modelId="{BBA54D24-DC14-4DFC-9B57-109C1B2F5EAE}">
      <dsp:nvSpPr>
        <dsp:cNvPr id="0" name=""/>
        <dsp:cNvSpPr/>
      </dsp:nvSpPr>
      <dsp:spPr>
        <a:xfrm>
          <a:off x="384810" y="25098"/>
          <a:ext cx="5387340" cy="1092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89000">
            <a:lnSpc>
              <a:spcPct val="90000"/>
            </a:lnSpc>
            <a:spcBef>
              <a:spcPct val="0"/>
            </a:spcBef>
            <a:spcAft>
              <a:spcPct val="35000"/>
            </a:spcAft>
          </a:pPr>
          <a:r>
            <a:rPr lang="x-none" sz="2000" b="0" u="none" kern="1200" dirty="0"/>
            <a:t>Common type</a:t>
          </a:r>
          <a:endParaRPr lang="en-US" sz="2000" b="0" kern="1200" dirty="0"/>
        </a:p>
      </dsp:txBody>
      <dsp:txXfrm>
        <a:off x="438129" y="78417"/>
        <a:ext cx="5280702" cy="985602"/>
      </dsp:txXfrm>
    </dsp:sp>
    <dsp:sp modelId="{34FA2842-51BC-42A3-B75E-45F7D9D4A9FD}">
      <dsp:nvSpPr>
        <dsp:cNvPr id="0" name=""/>
        <dsp:cNvSpPr/>
      </dsp:nvSpPr>
      <dsp:spPr>
        <a:xfrm>
          <a:off x="0" y="2511776"/>
          <a:ext cx="7696200" cy="18065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7311" tIns="770636" rIns="597311"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Flush doors consist of smooth sheet metal face panels</a:t>
          </a:r>
          <a:endParaRPr lang="en-US" sz="2000" b="0" u="none" kern="1200" dirty="0"/>
        </a:p>
        <a:p>
          <a:pPr marL="228600" lvl="1" indent="-228600" algn="l" defTabSz="889000">
            <a:lnSpc>
              <a:spcPct val="90000"/>
            </a:lnSpc>
            <a:spcBef>
              <a:spcPct val="0"/>
            </a:spcBef>
            <a:spcAft>
              <a:spcPct val="15000"/>
            </a:spcAft>
            <a:buChar char="••"/>
          </a:pPr>
          <a:r>
            <a:rPr lang="en-US" sz="2000" b="0" kern="1200" dirty="0"/>
            <a:t>Vertical sheet metal ribs within the door separate the face panels of a steel door from one another</a:t>
          </a:r>
        </a:p>
      </dsp:txBody>
      <dsp:txXfrm>
        <a:off x="0" y="2511776"/>
        <a:ext cx="7696200" cy="1806525"/>
      </dsp:txXfrm>
    </dsp:sp>
    <dsp:sp modelId="{BB6965B8-36B4-460B-A88F-30B8D4F09EA1}">
      <dsp:nvSpPr>
        <dsp:cNvPr id="0" name=""/>
        <dsp:cNvSpPr/>
      </dsp:nvSpPr>
      <dsp:spPr>
        <a:xfrm>
          <a:off x="384810" y="1965656"/>
          <a:ext cx="6217313" cy="1092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889000">
            <a:lnSpc>
              <a:spcPct val="90000"/>
            </a:lnSpc>
            <a:spcBef>
              <a:spcPct val="0"/>
            </a:spcBef>
            <a:spcAft>
              <a:spcPct val="35000"/>
            </a:spcAft>
          </a:pPr>
          <a:r>
            <a:rPr lang="x-none" sz="2000" b="0" u="none" kern="1200" dirty="0"/>
            <a:t>Hollow metal doors can be either panel or flush</a:t>
          </a:r>
          <a:endParaRPr lang="en-US" sz="2000" b="0" u="none" kern="1200" dirty="0"/>
        </a:p>
      </dsp:txBody>
      <dsp:txXfrm>
        <a:off x="438129" y="2018975"/>
        <a:ext cx="6110675" cy="98560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5E7E-BBFE-4AE6-A41B-147D79519E7C}">
      <dsp:nvSpPr>
        <dsp:cNvPr id="0" name=""/>
        <dsp:cNvSpPr/>
      </dsp:nvSpPr>
      <dsp:spPr>
        <a:xfrm>
          <a:off x="0" y="358"/>
          <a:ext cx="5257800" cy="82478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Protect the egress pathways leading through fire-rated walls</a:t>
          </a:r>
        </a:p>
      </dsp:txBody>
      <dsp:txXfrm>
        <a:off x="40263" y="40621"/>
        <a:ext cx="5177274" cy="744261"/>
      </dsp:txXfrm>
    </dsp:sp>
    <dsp:sp modelId="{3330D0EE-1961-4D07-9DD1-C9BD5150423D}">
      <dsp:nvSpPr>
        <dsp:cNvPr id="0" name=""/>
        <dsp:cNvSpPr/>
      </dsp:nvSpPr>
      <dsp:spPr>
        <a:xfrm>
          <a:off x="0" y="835306"/>
          <a:ext cx="5257800" cy="904783"/>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Effective at </a:t>
          </a:r>
          <a:r>
            <a:rPr lang="en-US" sz="1800" b="0" kern="1200" dirty="0" smtClean="0"/>
            <a:t>limiting </a:t>
          </a:r>
          <a:r>
            <a:rPr lang="en-US" sz="1800" b="0" kern="1200" dirty="0"/>
            <a:t>spread of fire and total fire damage</a:t>
          </a:r>
        </a:p>
      </dsp:txBody>
      <dsp:txXfrm>
        <a:off x="44168" y="879474"/>
        <a:ext cx="5169464" cy="816447"/>
      </dsp:txXfrm>
    </dsp:sp>
    <dsp:sp modelId="{00509F43-4F77-4D64-A0D4-390D56714662}">
      <dsp:nvSpPr>
        <dsp:cNvPr id="0" name=""/>
        <dsp:cNvSpPr/>
      </dsp:nvSpPr>
      <dsp:spPr>
        <a:xfrm>
          <a:off x="0" y="1750250"/>
          <a:ext cx="5257800" cy="110336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Differ from ordinary doors in construction, </a:t>
          </a:r>
          <a:r>
            <a:rPr lang="en-US" sz="1800" b="0" kern="1200" dirty="0" smtClean="0"/>
            <a:t>hardware</a:t>
          </a:r>
          <a:r>
            <a:rPr lang="en-US" sz="1800" b="0" kern="1200" dirty="0"/>
            <a:t>, </a:t>
          </a:r>
          <a:r>
            <a:rPr lang="en-US" sz="1800" b="0" kern="1200" dirty="0" smtClean="0"/>
            <a:t>and </a:t>
          </a:r>
          <a:r>
            <a:rPr lang="en-US" sz="1800" b="0" kern="1200" dirty="0"/>
            <a:t>extent to which they may be required to automatically close</a:t>
          </a:r>
        </a:p>
      </dsp:txBody>
      <dsp:txXfrm>
        <a:off x="53862" y="1804112"/>
        <a:ext cx="5150076" cy="995638"/>
      </dsp:txXfrm>
    </dsp:sp>
    <dsp:sp modelId="{4413C6A4-0084-437D-A469-49D9536FE4B8}">
      <dsp:nvSpPr>
        <dsp:cNvPr id="0" name=""/>
        <dsp:cNvSpPr/>
      </dsp:nvSpPr>
      <dsp:spPr>
        <a:xfrm>
          <a:off x="0" y="2863773"/>
          <a:ext cx="5257800" cy="96952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During normal daily operations, many fire doors may be held open; easy to open to allow for ordinary movement of building occupants</a:t>
          </a:r>
        </a:p>
      </dsp:txBody>
      <dsp:txXfrm>
        <a:off x="47328" y="2911101"/>
        <a:ext cx="5163144" cy="874872"/>
      </dsp:txXfrm>
    </dsp:sp>
    <dsp:sp modelId="{872987D3-F7B8-436B-A2C4-457CB9C3D518}">
      <dsp:nvSpPr>
        <dsp:cNvPr id="0" name=""/>
        <dsp:cNvSpPr/>
      </dsp:nvSpPr>
      <dsp:spPr>
        <a:xfrm>
          <a:off x="0" y="3843462"/>
          <a:ext cx="5257800" cy="65197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a fire occurs, fire doors must be closed</a:t>
          </a:r>
        </a:p>
      </dsp:txBody>
      <dsp:txXfrm>
        <a:off x="31827" y="3875289"/>
        <a:ext cx="5194146" cy="58832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ACB24-DE8B-4700-870C-03537D91E0C6}">
      <dsp:nvSpPr>
        <dsp:cNvPr id="0" name=""/>
        <dsp:cNvSpPr/>
      </dsp:nvSpPr>
      <dsp:spPr>
        <a:xfrm>
          <a:off x="0" y="594599"/>
          <a:ext cx="6934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 automatic door is normally held open and closes when an operating device is activated</a:t>
          </a:r>
          <a:endParaRPr lang="en-US" sz="2000" b="0" kern="1200" dirty="0"/>
        </a:p>
      </dsp:txBody>
      <dsp:txXfrm>
        <a:off x="59399" y="653998"/>
        <a:ext cx="6815402" cy="1098002"/>
      </dsp:txXfrm>
    </dsp:sp>
    <dsp:sp modelId="{18FBD04C-9094-4B17-8907-3241072124C4}">
      <dsp:nvSpPr>
        <dsp:cNvPr id="0" name=""/>
        <dsp:cNvSpPr/>
      </dsp:nvSpPr>
      <dsp:spPr>
        <a:xfrm>
          <a:off x="0" y="1998600"/>
          <a:ext cx="69342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 order to activate the closing device and shut a fire door, a detection device must be installed</a:t>
          </a:r>
        </a:p>
      </dsp:txBody>
      <dsp:txXfrm>
        <a:off x="59399" y="2057999"/>
        <a:ext cx="6815402" cy="1098002"/>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518B0-3600-4207-B2F8-9EE1BC202C3A}">
      <dsp:nvSpPr>
        <dsp:cNvPr id="0" name=""/>
        <dsp:cNvSpPr/>
      </dsp:nvSpPr>
      <dsp:spPr>
        <a:xfrm>
          <a:off x="0" y="274814"/>
          <a:ext cx="7848600" cy="128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54076"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O</a:t>
          </a:r>
          <a:r>
            <a:rPr lang="x-none" sz="1800" b="0" u="none" kern="1200" dirty="0"/>
            <a:t>ldest and simplest detection device</a:t>
          </a:r>
          <a:endParaRPr lang="en-US" sz="1800" b="0" kern="1200" dirty="0"/>
        </a:p>
        <a:p>
          <a:pPr marL="171450" lvl="1" indent="-171450" algn="l" defTabSz="800100">
            <a:lnSpc>
              <a:spcPct val="90000"/>
            </a:lnSpc>
            <a:spcBef>
              <a:spcPct val="0"/>
            </a:spcBef>
            <a:spcAft>
              <a:spcPct val="15000"/>
            </a:spcAft>
            <a:buChar char="••"/>
          </a:pPr>
          <a:r>
            <a:rPr lang="en-US" sz="1800" b="0" u="none" kern="1200" dirty="0"/>
            <a:t>D</a:t>
          </a:r>
          <a:r>
            <a:rPr lang="x-none" sz="1800" b="0" u="none" kern="1200" dirty="0"/>
            <a:t>etects the heat from an approaching fire and melts, allowing the door to close</a:t>
          </a:r>
          <a:endParaRPr lang="en-US" sz="1800" b="0" kern="1200" dirty="0"/>
        </a:p>
      </dsp:txBody>
      <dsp:txXfrm>
        <a:off x="0" y="274814"/>
        <a:ext cx="7848600" cy="1285200"/>
      </dsp:txXfrm>
    </dsp:sp>
    <dsp:sp modelId="{C6CE6772-73BF-4905-B585-01A7F8B3A10C}">
      <dsp:nvSpPr>
        <dsp:cNvPr id="0" name=""/>
        <dsp:cNvSpPr/>
      </dsp:nvSpPr>
      <dsp:spPr>
        <a:xfrm>
          <a:off x="392430" y="23894"/>
          <a:ext cx="549402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u="none" kern="1200" dirty="0"/>
            <a:t>Characteristics</a:t>
          </a:r>
          <a:endParaRPr lang="en-US" sz="2000" b="0" kern="1200" dirty="0"/>
        </a:p>
      </dsp:txBody>
      <dsp:txXfrm>
        <a:off x="416928" y="48392"/>
        <a:ext cx="5445024" cy="452844"/>
      </dsp:txXfrm>
    </dsp:sp>
    <dsp:sp modelId="{1F84B333-46C5-4482-9A67-BC974A923BD5}">
      <dsp:nvSpPr>
        <dsp:cNvPr id="0" name=""/>
        <dsp:cNvSpPr/>
      </dsp:nvSpPr>
      <dsp:spPr>
        <a:xfrm>
          <a:off x="0" y="1902734"/>
          <a:ext cx="7848600" cy="1311975"/>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54076"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Inexpensive</a:t>
          </a:r>
        </a:p>
        <a:p>
          <a:pPr marL="171450" lvl="1" indent="-171450" algn="l" defTabSz="800100">
            <a:lnSpc>
              <a:spcPct val="90000"/>
            </a:lnSpc>
            <a:spcBef>
              <a:spcPct val="0"/>
            </a:spcBef>
            <a:spcAft>
              <a:spcPct val="15000"/>
            </a:spcAft>
            <a:buChar char="••"/>
          </a:pPr>
          <a:r>
            <a:rPr lang="en-US" sz="1800" b="0" kern="1200" dirty="0"/>
            <a:t>Relatively rugged</a:t>
          </a:r>
        </a:p>
        <a:p>
          <a:pPr marL="171450" lvl="1" indent="-171450" algn="l" defTabSz="800100">
            <a:lnSpc>
              <a:spcPct val="90000"/>
            </a:lnSpc>
            <a:spcBef>
              <a:spcPct val="0"/>
            </a:spcBef>
            <a:spcAft>
              <a:spcPct val="15000"/>
            </a:spcAft>
            <a:buChar char="••"/>
          </a:pPr>
          <a:r>
            <a:rPr lang="en-US" sz="1800" b="0" kern="1200" dirty="0"/>
            <a:t>Easy to maintain</a:t>
          </a:r>
        </a:p>
      </dsp:txBody>
      <dsp:txXfrm>
        <a:off x="0" y="1902734"/>
        <a:ext cx="7848600" cy="1311975"/>
      </dsp:txXfrm>
    </dsp:sp>
    <dsp:sp modelId="{6835DA5E-E58A-45F1-9006-7D38D055AE30}">
      <dsp:nvSpPr>
        <dsp:cNvPr id="0" name=""/>
        <dsp:cNvSpPr/>
      </dsp:nvSpPr>
      <dsp:spPr>
        <a:xfrm>
          <a:off x="392430" y="1651814"/>
          <a:ext cx="5494020" cy="5018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u="none" kern="1200" dirty="0"/>
            <a:t>Advantages</a:t>
          </a:r>
          <a:endParaRPr lang="en-US" sz="2000" b="0" kern="1200" dirty="0"/>
        </a:p>
      </dsp:txBody>
      <dsp:txXfrm>
        <a:off x="416928" y="1676312"/>
        <a:ext cx="5445024" cy="452844"/>
      </dsp:txXfrm>
    </dsp:sp>
    <dsp:sp modelId="{01D0B620-EC3E-4AB1-8E21-BFE966226EB5}">
      <dsp:nvSpPr>
        <dsp:cNvPr id="0" name=""/>
        <dsp:cNvSpPr/>
      </dsp:nvSpPr>
      <dsp:spPr>
        <a:xfrm>
          <a:off x="0" y="3557430"/>
          <a:ext cx="7848600" cy="9906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354076" rIns="60913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Slower to operate than detection devices that react to smoke or temperature rise</a:t>
          </a:r>
        </a:p>
      </dsp:txBody>
      <dsp:txXfrm>
        <a:off x="0" y="3557430"/>
        <a:ext cx="7848600" cy="990675"/>
      </dsp:txXfrm>
    </dsp:sp>
    <dsp:sp modelId="{B7FF2384-5EE9-44B3-ABD2-75343B1FC34C}">
      <dsp:nvSpPr>
        <dsp:cNvPr id="0" name=""/>
        <dsp:cNvSpPr/>
      </dsp:nvSpPr>
      <dsp:spPr>
        <a:xfrm>
          <a:off x="392430" y="3306510"/>
          <a:ext cx="5494020" cy="5018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Disadvantages</a:t>
          </a:r>
        </a:p>
      </dsp:txBody>
      <dsp:txXfrm>
        <a:off x="416928" y="3331008"/>
        <a:ext cx="5445024" cy="45284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44051-59D9-41E7-8184-ACF3D668FA2C}">
      <dsp:nvSpPr>
        <dsp:cNvPr id="0" name=""/>
        <dsp:cNvSpPr/>
      </dsp:nvSpPr>
      <dsp:spPr>
        <a:xfrm>
          <a:off x="407790" y="2070"/>
          <a:ext cx="2986199" cy="179171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May cost more</a:t>
          </a:r>
          <a:endParaRPr lang="en-US" sz="2400" b="0" kern="1200" dirty="0"/>
        </a:p>
      </dsp:txBody>
      <dsp:txXfrm>
        <a:off x="407790" y="2070"/>
        <a:ext cx="2986199" cy="1791719"/>
      </dsp:txXfrm>
    </dsp:sp>
    <dsp:sp modelId="{AF2403C3-3297-4C08-9E72-D8067589E28B}">
      <dsp:nvSpPr>
        <dsp:cNvPr id="0" name=""/>
        <dsp:cNvSpPr/>
      </dsp:nvSpPr>
      <dsp:spPr>
        <a:xfrm>
          <a:off x="3692609" y="2070"/>
          <a:ext cx="2986199" cy="1791719"/>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Requires periodic cleaning</a:t>
          </a:r>
          <a:endParaRPr lang="en-US" sz="2400" b="0" kern="1200" dirty="0"/>
        </a:p>
      </dsp:txBody>
      <dsp:txXfrm>
        <a:off x="3692609" y="2070"/>
        <a:ext cx="2986199" cy="1791719"/>
      </dsp:txXfrm>
    </dsp:sp>
    <dsp:sp modelId="{C5724DF5-6961-4BC9-97F6-780EF4001851}">
      <dsp:nvSpPr>
        <dsp:cNvPr id="0" name=""/>
        <dsp:cNvSpPr/>
      </dsp:nvSpPr>
      <dsp:spPr>
        <a:xfrm>
          <a:off x="407790" y="2092409"/>
          <a:ext cx="2986199" cy="1791719"/>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Permits easy testing of the fire door</a:t>
          </a:r>
          <a:endParaRPr lang="en-US" sz="2400" b="0" kern="1200" dirty="0"/>
        </a:p>
      </dsp:txBody>
      <dsp:txXfrm>
        <a:off x="407790" y="2092409"/>
        <a:ext cx="2986199" cy="1791719"/>
      </dsp:txXfrm>
    </dsp:sp>
    <dsp:sp modelId="{2C18EEC7-B0C2-40ED-979A-E1EA1CC5C6E1}">
      <dsp:nvSpPr>
        <dsp:cNvPr id="0" name=""/>
        <dsp:cNvSpPr/>
      </dsp:nvSpPr>
      <dsp:spPr>
        <a:xfrm>
          <a:off x="3692609" y="2092409"/>
          <a:ext cx="2986199" cy="1791719"/>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Must be properly positioned</a:t>
          </a:r>
          <a:endParaRPr lang="en-US" sz="2400" b="0" kern="1200" dirty="0"/>
        </a:p>
      </dsp:txBody>
      <dsp:txXfrm>
        <a:off x="3692609" y="2092409"/>
        <a:ext cx="2986199" cy="179171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518B0-3600-4207-B2F8-9EE1BC202C3A}">
      <dsp:nvSpPr>
        <dsp:cNvPr id="0" name=""/>
        <dsp:cNvSpPr/>
      </dsp:nvSpPr>
      <dsp:spPr>
        <a:xfrm>
          <a:off x="0" y="37357"/>
          <a:ext cx="4267200" cy="4268684"/>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978916" rIns="331182" bIns="14224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dirty="0"/>
            <a:t>Used for overhead rolling, sliding, or swinging fire doors; can incorporate a hold-open device or be self-closing</a:t>
          </a:r>
          <a:endParaRPr lang="en-US" sz="2000" b="0" kern="1200" dirty="0"/>
        </a:p>
        <a:p>
          <a:pPr marL="228600" lvl="1" indent="-228600" algn="l" defTabSz="889000">
            <a:lnSpc>
              <a:spcPct val="90000"/>
            </a:lnSpc>
            <a:spcBef>
              <a:spcPct val="0"/>
            </a:spcBef>
            <a:spcAft>
              <a:spcPct val="15000"/>
            </a:spcAft>
            <a:buChar char="••"/>
          </a:pPr>
          <a:r>
            <a:rPr lang="en-US" sz="2000" b="0" kern="1200" dirty="0"/>
            <a:t>Self-closing fire door closers are commonly used for stairwell doors, hotel room doors</a:t>
          </a:r>
        </a:p>
        <a:p>
          <a:pPr marL="228600" lvl="1" indent="-228600" algn="l" defTabSz="889000">
            <a:lnSpc>
              <a:spcPct val="90000"/>
            </a:lnSpc>
            <a:spcBef>
              <a:spcPct val="0"/>
            </a:spcBef>
            <a:spcAft>
              <a:spcPct val="15000"/>
            </a:spcAft>
            <a:buChar char="••"/>
          </a:pPr>
          <a:r>
            <a:rPr lang="en-US" sz="2000" b="0" kern="1200" dirty="0"/>
            <a:t>One commonly used self-closer uses a spring hinge</a:t>
          </a:r>
        </a:p>
      </dsp:txBody>
      <dsp:txXfrm>
        <a:off x="0" y="37357"/>
        <a:ext cx="4267200" cy="4268684"/>
      </dsp:txXfrm>
    </dsp:sp>
    <dsp:sp modelId="{C6CE6772-73BF-4905-B585-01A7F8B3A10C}">
      <dsp:nvSpPr>
        <dsp:cNvPr id="0" name=""/>
        <dsp:cNvSpPr/>
      </dsp:nvSpPr>
      <dsp:spPr>
        <a:xfrm>
          <a:off x="228600" y="56231"/>
          <a:ext cx="3382165" cy="90369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1244600">
            <a:lnSpc>
              <a:spcPct val="90000"/>
            </a:lnSpc>
            <a:spcBef>
              <a:spcPct val="0"/>
            </a:spcBef>
            <a:spcAft>
              <a:spcPct val="35000"/>
            </a:spcAft>
          </a:pPr>
          <a:r>
            <a:rPr lang="en-US" sz="2800" b="0" u="none" kern="1200" dirty="0"/>
            <a:t>Fire door closers</a:t>
          </a:r>
          <a:endParaRPr lang="en-US" sz="2800" b="0" kern="1200" dirty="0"/>
        </a:p>
      </dsp:txBody>
      <dsp:txXfrm>
        <a:off x="272715" y="100346"/>
        <a:ext cx="3293935" cy="81546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518B0-3600-4207-B2F8-9EE1BC202C3A}">
      <dsp:nvSpPr>
        <dsp:cNvPr id="0" name=""/>
        <dsp:cNvSpPr/>
      </dsp:nvSpPr>
      <dsp:spPr>
        <a:xfrm>
          <a:off x="0" y="397979"/>
          <a:ext cx="4267200" cy="3931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1182" tIns="541528" rIns="33118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Can be used with swinging, sliding, or rolling fire doors</a:t>
          </a:r>
        </a:p>
        <a:p>
          <a:pPr marL="228600" lvl="1" indent="-228600" algn="l" defTabSz="889000">
            <a:lnSpc>
              <a:spcPct val="90000"/>
            </a:lnSpc>
            <a:spcBef>
              <a:spcPct val="0"/>
            </a:spcBef>
            <a:spcAft>
              <a:spcPct val="15000"/>
            </a:spcAft>
            <a:buChar char="••"/>
          </a:pPr>
          <a:r>
            <a:rPr lang="en-US" sz="2000" kern="1200" dirty="0"/>
            <a:t>Intended to be used with a suitable door closer and a sensitive smoke detector</a:t>
          </a:r>
        </a:p>
        <a:p>
          <a:pPr marL="228600" lvl="1" indent="-228600" algn="l" defTabSz="889000">
            <a:lnSpc>
              <a:spcPct val="90000"/>
            </a:lnSpc>
            <a:spcBef>
              <a:spcPct val="0"/>
            </a:spcBef>
            <a:spcAft>
              <a:spcPct val="15000"/>
            </a:spcAft>
            <a:buChar char="••"/>
          </a:pPr>
          <a:r>
            <a:rPr lang="en-US" sz="2000" kern="1200" dirty="0"/>
            <a:t>Prevents the practice of blocking the doors open</a:t>
          </a:r>
        </a:p>
        <a:p>
          <a:pPr marL="228600" lvl="1" indent="-228600" algn="l" defTabSz="889000">
            <a:lnSpc>
              <a:spcPct val="90000"/>
            </a:lnSpc>
            <a:spcBef>
              <a:spcPct val="0"/>
            </a:spcBef>
            <a:spcAft>
              <a:spcPct val="15000"/>
            </a:spcAft>
            <a:buChar char="••"/>
          </a:pPr>
          <a:r>
            <a:rPr lang="en-US" sz="2000" kern="1200" dirty="0"/>
            <a:t>Useful in areas with lots of traffic</a:t>
          </a:r>
        </a:p>
        <a:p>
          <a:pPr marL="228600" lvl="1" indent="-228600" algn="l" defTabSz="889000">
            <a:lnSpc>
              <a:spcPct val="90000"/>
            </a:lnSpc>
            <a:spcBef>
              <a:spcPct val="0"/>
            </a:spcBef>
            <a:spcAft>
              <a:spcPct val="15000"/>
            </a:spcAft>
            <a:buChar char="••"/>
          </a:pPr>
          <a:r>
            <a:rPr lang="en-US" sz="2000" kern="1200" dirty="0"/>
            <a:t>Often used for corridor doors in health care occupancies</a:t>
          </a:r>
        </a:p>
      </dsp:txBody>
      <dsp:txXfrm>
        <a:off x="0" y="397979"/>
        <a:ext cx="4267200" cy="3931200"/>
      </dsp:txXfrm>
    </dsp:sp>
    <dsp:sp modelId="{C6CE6772-73BF-4905-B585-01A7F8B3A10C}">
      <dsp:nvSpPr>
        <dsp:cNvPr id="0" name=""/>
        <dsp:cNvSpPr/>
      </dsp:nvSpPr>
      <dsp:spPr>
        <a:xfrm>
          <a:off x="213360" y="14219"/>
          <a:ext cx="2987040"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1066800">
            <a:lnSpc>
              <a:spcPct val="90000"/>
            </a:lnSpc>
            <a:spcBef>
              <a:spcPct val="0"/>
            </a:spcBef>
            <a:spcAft>
              <a:spcPct val="35000"/>
            </a:spcAft>
          </a:pPr>
          <a:r>
            <a:rPr lang="en-US" sz="2400" kern="1200" dirty="0"/>
            <a:t>Electromagnetic door holders</a:t>
          </a:r>
        </a:p>
      </dsp:txBody>
      <dsp:txXfrm>
        <a:off x="250827" y="51686"/>
        <a:ext cx="2912106" cy="69258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0105-5AC2-47FD-B38D-4EFB21AD7AE9}">
      <dsp:nvSpPr>
        <dsp:cNvPr id="0" name=""/>
        <dsp:cNvSpPr/>
      </dsp:nvSpPr>
      <dsp:spPr>
        <a:xfrm>
          <a:off x="0" y="194554"/>
          <a:ext cx="4038600" cy="42021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604012" rIns="313440" bIns="14224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dirty="0"/>
            <a:t>Intended for use with sliding fire doors mounted on track</a:t>
          </a:r>
          <a:r>
            <a:rPr lang="en-US" sz="2000" b="0" u="none" kern="1200" dirty="0"/>
            <a:t>s</a:t>
          </a:r>
          <a:endParaRPr lang="en-US" sz="2000" b="0" kern="1200" dirty="0"/>
        </a:p>
        <a:p>
          <a:pPr marL="228600" lvl="1" indent="-228600" algn="l" defTabSz="889000">
            <a:lnSpc>
              <a:spcPct val="90000"/>
            </a:lnSpc>
            <a:spcBef>
              <a:spcPct val="0"/>
            </a:spcBef>
            <a:spcAft>
              <a:spcPct val="15000"/>
            </a:spcAft>
            <a:buChar char="••"/>
          </a:pPr>
          <a:r>
            <a:rPr lang="en-US" sz="2000" b="0" kern="1200" dirty="0"/>
            <a:t>Consists of an electric motor that opens and closes the door for normal usage</a:t>
          </a:r>
        </a:p>
        <a:p>
          <a:pPr marL="228600" lvl="1" indent="-228600" algn="l" defTabSz="889000">
            <a:lnSpc>
              <a:spcPct val="90000"/>
            </a:lnSpc>
            <a:spcBef>
              <a:spcPct val="0"/>
            </a:spcBef>
            <a:spcAft>
              <a:spcPct val="15000"/>
            </a:spcAft>
            <a:buChar char="••"/>
          </a:pPr>
          <a:r>
            <a:rPr lang="en-US" sz="2000" b="0" kern="1200" dirty="0"/>
            <a:t>Fusible link disconnects the door during a fire</a:t>
          </a:r>
        </a:p>
        <a:p>
          <a:pPr marL="228600" lvl="1" indent="-228600" algn="l" defTabSz="889000">
            <a:lnSpc>
              <a:spcPct val="90000"/>
            </a:lnSpc>
            <a:spcBef>
              <a:spcPct val="0"/>
            </a:spcBef>
            <a:spcAft>
              <a:spcPct val="15000"/>
            </a:spcAft>
            <a:buChar char="••"/>
          </a:pPr>
          <a:r>
            <a:rPr lang="en-US" sz="2000" b="0" kern="1200" dirty="0"/>
            <a:t>Closes by spring-powered door closer or suspended weights</a:t>
          </a:r>
        </a:p>
      </dsp:txBody>
      <dsp:txXfrm>
        <a:off x="0" y="194554"/>
        <a:ext cx="4038600" cy="4202100"/>
      </dsp:txXfrm>
    </dsp:sp>
    <dsp:sp modelId="{CA6DECF7-226C-432D-8002-5E44D3E4E982}">
      <dsp:nvSpPr>
        <dsp:cNvPr id="0" name=""/>
        <dsp:cNvSpPr/>
      </dsp:nvSpPr>
      <dsp:spPr>
        <a:xfrm>
          <a:off x="201930" y="22945"/>
          <a:ext cx="3737687" cy="59964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1066800">
            <a:lnSpc>
              <a:spcPct val="90000"/>
            </a:lnSpc>
            <a:spcBef>
              <a:spcPct val="0"/>
            </a:spcBef>
            <a:spcAft>
              <a:spcPct val="35000"/>
            </a:spcAft>
          </a:pPr>
          <a:r>
            <a:rPr lang="en-US" sz="2400" b="0" kern="1200" dirty="0"/>
            <a:t>Door operating devices</a:t>
          </a:r>
        </a:p>
      </dsp:txBody>
      <dsp:txXfrm>
        <a:off x="231202" y="52217"/>
        <a:ext cx="3679143" cy="5411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FA687-0FB2-4366-94ED-D0A166EB5C27}">
      <dsp:nvSpPr>
        <dsp:cNvPr id="0" name=""/>
        <dsp:cNvSpPr/>
      </dsp:nvSpPr>
      <dsp:spPr>
        <a:xfrm>
          <a:off x="0" y="559"/>
          <a:ext cx="3505200" cy="93878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Typically masonry; concrete or gypsum board can also be used</a:t>
          </a:r>
        </a:p>
      </dsp:txBody>
      <dsp:txXfrm>
        <a:off x="45828" y="46387"/>
        <a:ext cx="3413544" cy="847125"/>
      </dsp:txXfrm>
    </dsp:sp>
    <dsp:sp modelId="{C9A3F19F-5118-475C-9931-7E2658FC8DC6}">
      <dsp:nvSpPr>
        <dsp:cNvPr id="0" name=""/>
        <dsp:cNvSpPr/>
      </dsp:nvSpPr>
      <dsp:spPr>
        <a:xfrm>
          <a:off x="0" y="953009"/>
          <a:ext cx="3505200" cy="93878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Can be constructed with fire-resistance ratings of 2 or more hours</a:t>
          </a:r>
        </a:p>
      </dsp:txBody>
      <dsp:txXfrm>
        <a:off x="45828" y="998837"/>
        <a:ext cx="3413544" cy="847125"/>
      </dsp:txXfrm>
    </dsp:sp>
    <dsp:sp modelId="{41101AF3-E55A-4E26-A45A-1B5274B4D3AD}">
      <dsp:nvSpPr>
        <dsp:cNvPr id="0" name=""/>
        <dsp:cNvSpPr/>
      </dsp:nvSpPr>
      <dsp:spPr>
        <a:xfrm>
          <a:off x="0" y="1905459"/>
          <a:ext cx="3505200" cy="938781"/>
        </a:xfrm>
        <a:prstGeom prst="roundRect">
          <a:avLst/>
        </a:prstGeom>
        <a:solidFill>
          <a:srgbClr val="1D1DD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Rating depends </a:t>
          </a:r>
          <a:r>
            <a:rPr lang="en-US" sz="1800" kern="1200" dirty="0" smtClean="0"/>
            <a:t>on </a:t>
          </a:r>
          <a:r>
            <a:rPr lang="en-US" sz="1800" kern="1200" dirty="0"/>
            <a:t>occupancies being separated; reason for the separation</a:t>
          </a:r>
        </a:p>
      </dsp:txBody>
      <dsp:txXfrm>
        <a:off x="45828" y="1951287"/>
        <a:ext cx="3413544" cy="84712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0E3DB-54F0-47AC-B4B7-831D44D6F2E7}">
      <dsp:nvSpPr>
        <dsp:cNvPr id="0" name=""/>
        <dsp:cNvSpPr/>
      </dsp:nvSpPr>
      <dsp:spPr>
        <a:xfrm>
          <a:off x="0" y="214289"/>
          <a:ext cx="75438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85483" tIns="249936" rIns="58548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Indicates </a:t>
          </a:r>
          <a:r>
            <a:rPr lang="x-none" sz="1800" b="0" u="none" kern="1200" dirty="0" smtClean="0"/>
            <a:t>length </a:t>
          </a:r>
          <a:r>
            <a:rPr lang="x-none" sz="1800" b="0" u="none" kern="1200" dirty="0"/>
            <a:t>of time the door will resist fire before it is breached</a:t>
          </a:r>
          <a:endParaRPr lang="en-US" sz="1800" b="0" kern="1200" dirty="0"/>
        </a:p>
      </dsp:txBody>
      <dsp:txXfrm>
        <a:off x="0" y="214289"/>
        <a:ext cx="7543800" cy="888300"/>
      </dsp:txXfrm>
    </dsp:sp>
    <dsp:sp modelId="{1403A113-BB6A-4620-8FEF-6F0F16F49BDD}">
      <dsp:nvSpPr>
        <dsp:cNvPr id="0" name=""/>
        <dsp:cNvSpPr/>
      </dsp:nvSpPr>
      <dsp:spPr>
        <a:xfrm>
          <a:off x="377190" y="37169"/>
          <a:ext cx="528066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89000">
            <a:lnSpc>
              <a:spcPct val="90000"/>
            </a:lnSpc>
            <a:spcBef>
              <a:spcPct val="0"/>
            </a:spcBef>
            <a:spcAft>
              <a:spcPct val="35000"/>
            </a:spcAft>
          </a:pPr>
          <a:r>
            <a:rPr lang="x-none" sz="2000" b="0" u="none" kern="1200" dirty="0"/>
            <a:t>Hourly fire protection rating</a:t>
          </a:r>
          <a:endParaRPr lang="en-US" sz="2000" b="0" kern="1200" dirty="0"/>
        </a:p>
      </dsp:txBody>
      <dsp:txXfrm>
        <a:off x="394483" y="54462"/>
        <a:ext cx="5246074" cy="319654"/>
      </dsp:txXfrm>
    </dsp:sp>
    <dsp:sp modelId="{AE89FCB7-25F3-46A3-83C0-5E1D9FC3B2F8}">
      <dsp:nvSpPr>
        <dsp:cNvPr id="0" name=""/>
        <dsp:cNvSpPr/>
      </dsp:nvSpPr>
      <dsp:spPr>
        <a:xfrm>
          <a:off x="0" y="1344509"/>
          <a:ext cx="75438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85483" tIns="249936" rIns="58548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smtClean="0"/>
            <a:t>Indicates </a:t>
          </a:r>
          <a:r>
            <a:rPr lang="x-none" sz="1800" b="0" u="none" kern="1200" dirty="0"/>
            <a:t>type of </a:t>
          </a:r>
          <a:r>
            <a:rPr lang="x-none" sz="1800" b="0" u="none" kern="1200" dirty="0" smtClean="0"/>
            <a:t>opening </a:t>
          </a:r>
          <a:r>
            <a:rPr lang="x-none" sz="1800" b="0" u="none" kern="1200" dirty="0"/>
            <a:t>to be protected based on the location and required level of protection</a:t>
          </a:r>
          <a:endParaRPr lang="en-US" sz="1800" b="0" kern="1200" dirty="0"/>
        </a:p>
        <a:p>
          <a:pPr marL="171450" lvl="1" indent="-171450" algn="l" defTabSz="800100">
            <a:lnSpc>
              <a:spcPct val="90000"/>
            </a:lnSpc>
            <a:spcBef>
              <a:spcPct val="0"/>
            </a:spcBef>
            <a:spcAft>
              <a:spcPct val="15000"/>
            </a:spcAft>
            <a:buChar char="••"/>
          </a:pPr>
          <a:r>
            <a:rPr lang="en-US" sz="1800" b="0" kern="1200" dirty="0"/>
            <a:t>No longer used</a:t>
          </a:r>
        </a:p>
        <a:p>
          <a:pPr marL="171450" lvl="1" indent="-171450" algn="l" defTabSz="800100">
            <a:lnSpc>
              <a:spcPct val="90000"/>
            </a:lnSpc>
            <a:spcBef>
              <a:spcPct val="0"/>
            </a:spcBef>
            <a:spcAft>
              <a:spcPct val="15000"/>
            </a:spcAft>
            <a:buChar char="••"/>
          </a:pPr>
          <a:r>
            <a:rPr lang="en-US" sz="1800" b="0" kern="1200" dirty="0"/>
            <a:t>Will encounter fire doors that use this designation</a:t>
          </a:r>
        </a:p>
      </dsp:txBody>
      <dsp:txXfrm>
        <a:off x="0" y="1344509"/>
        <a:ext cx="7543800" cy="1474200"/>
      </dsp:txXfrm>
    </dsp:sp>
    <dsp:sp modelId="{403F38D3-C821-4DE4-8F49-78A310B9CFEE}">
      <dsp:nvSpPr>
        <dsp:cNvPr id="0" name=""/>
        <dsp:cNvSpPr/>
      </dsp:nvSpPr>
      <dsp:spPr>
        <a:xfrm>
          <a:off x="377190" y="1167390"/>
          <a:ext cx="528066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89000">
            <a:lnSpc>
              <a:spcPct val="90000"/>
            </a:lnSpc>
            <a:spcBef>
              <a:spcPct val="0"/>
            </a:spcBef>
            <a:spcAft>
              <a:spcPct val="35000"/>
            </a:spcAft>
          </a:pPr>
          <a:r>
            <a:rPr lang="x-none" sz="2000" b="0" u="none" kern="1200" dirty="0"/>
            <a:t>Alphabetical letter designation</a:t>
          </a:r>
          <a:endParaRPr lang="en-US" sz="2000" b="0" kern="1200" dirty="0"/>
        </a:p>
      </dsp:txBody>
      <dsp:txXfrm>
        <a:off x="394483" y="1184683"/>
        <a:ext cx="5246074" cy="319654"/>
      </dsp:txXfrm>
    </dsp:sp>
    <dsp:sp modelId="{AA8C564B-FF1E-484E-A46C-4D5332D9E4F4}">
      <dsp:nvSpPr>
        <dsp:cNvPr id="0" name=""/>
        <dsp:cNvSpPr/>
      </dsp:nvSpPr>
      <dsp:spPr>
        <a:xfrm>
          <a:off x="0" y="3060630"/>
          <a:ext cx="75438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85483" tIns="249936" rIns="58548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Indicates </a:t>
          </a:r>
          <a:r>
            <a:rPr lang="x-none" sz="1800" b="0" u="none" kern="1200" dirty="0" smtClean="0"/>
            <a:t>fire </a:t>
          </a:r>
          <a:r>
            <a:rPr lang="x-none" sz="1800" b="0" u="none" kern="1200" dirty="0"/>
            <a:t>protection rating and type of opening for which the door assembly has been tested and certified</a:t>
          </a:r>
          <a:endParaRPr lang="en-US" sz="1800" b="0" kern="1200" dirty="0"/>
        </a:p>
        <a:p>
          <a:pPr marL="171450" lvl="1" indent="-171450" algn="l" defTabSz="800100">
            <a:lnSpc>
              <a:spcPct val="90000"/>
            </a:lnSpc>
            <a:spcBef>
              <a:spcPct val="0"/>
            </a:spcBef>
            <a:spcAft>
              <a:spcPct val="15000"/>
            </a:spcAft>
            <a:buChar char="••"/>
          </a:pPr>
          <a:r>
            <a:rPr lang="en-US" sz="1800" b="0" kern="1200" dirty="0"/>
            <a:t>May be found on existing fire doors</a:t>
          </a:r>
        </a:p>
        <a:p>
          <a:pPr marL="171450" lvl="1" indent="-171450" algn="l" defTabSz="800100">
            <a:lnSpc>
              <a:spcPct val="90000"/>
            </a:lnSpc>
            <a:spcBef>
              <a:spcPct val="0"/>
            </a:spcBef>
            <a:spcAft>
              <a:spcPct val="15000"/>
            </a:spcAft>
            <a:buChar char="••"/>
          </a:pPr>
          <a:r>
            <a:rPr lang="en-US" sz="1800" b="0" kern="1200" dirty="0"/>
            <a:t>System is no longer used</a:t>
          </a:r>
        </a:p>
      </dsp:txBody>
      <dsp:txXfrm>
        <a:off x="0" y="3060630"/>
        <a:ext cx="7543800" cy="1474200"/>
      </dsp:txXfrm>
    </dsp:sp>
    <dsp:sp modelId="{CF745F5C-B281-4B4E-83C5-6928E07827E7}">
      <dsp:nvSpPr>
        <dsp:cNvPr id="0" name=""/>
        <dsp:cNvSpPr/>
      </dsp:nvSpPr>
      <dsp:spPr>
        <a:xfrm>
          <a:off x="377190" y="2883510"/>
          <a:ext cx="5280660" cy="354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89000">
            <a:lnSpc>
              <a:spcPct val="90000"/>
            </a:lnSpc>
            <a:spcBef>
              <a:spcPct val="0"/>
            </a:spcBef>
            <a:spcAft>
              <a:spcPct val="35000"/>
            </a:spcAft>
          </a:pPr>
          <a:r>
            <a:rPr lang="x-none" sz="2000" b="0" u="none" kern="1200" dirty="0"/>
            <a:t>Combination of hour and letter</a:t>
          </a:r>
          <a:endParaRPr lang="en-US" sz="2000" b="0" kern="1200" dirty="0"/>
        </a:p>
      </dsp:txBody>
      <dsp:txXfrm>
        <a:off x="394483" y="2900803"/>
        <a:ext cx="5246074" cy="319654"/>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069"/>
          <a:ext cx="4953001" cy="6936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a:t>
          </a:r>
          <a:r>
            <a:rPr lang="x-none" sz="2000" b="0" u="none" kern="1200" dirty="0"/>
            <a:t>oor type</a:t>
          </a:r>
          <a:r>
            <a:rPr lang="en-US" sz="2000" b="0" u="none" kern="1200" dirty="0"/>
            <a:t> and h</a:t>
          </a:r>
          <a:r>
            <a:rPr lang="x-none" sz="2000" b="0" u="none" kern="1200" dirty="0"/>
            <a:t>ourly rating</a:t>
          </a:r>
          <a:endParaRPr lang="en-US" sz="2000" b="0" kern="1200" dirty="0"/>
        </a:p>
      </dsp:txBody>
      <dsp:txXfrm>
        <a:off x="33861" y="34930"/>
        <a:ext cx="4885279" cy="625916"/>
      </dsp:txXfrm>
    </dsp:sp>
    <dsp:sp modelId="{0974D81A-9C5B-4716-A2C5-5D0B4784F8BA}">
      <dsp:nvSpPr>
        <dsp:cNvPr id="0" name=""/>
        <dsp:cNvSpPr/>
      </dsp:nvSpPr>
      <dsp:spPr>
        <a:xfrm>
          <a:off x="0" y="707280"/>
          <a:ext cx="4953001" cy="6936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Logo of the testing laboratory</a:t>
          </a:r>
        </a:p>
      </dsp:txBody>
      <dsp:txXfrm>
        <a:off x="33861" y="741141"/>
        <a:ext cx="4885279" cy="625916"/>
      </dsp:txXfrm>
    </dsp:sp>
    <dsp:sp modelId="{2329008D-0926-4284-A71F-159E3684B0F8}">
      <dsp:nvSpPr>
        <dsp:cNvPr id="0" name=""/>
        <dsp:cNvSpPr/>
      </dsp:nvSpPr>
      <dsp:spPr>
        <a:xfrm>
          <a:off x="0" y="1413490"/>
          <a:ext cx="4953001" cy="69363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a:t>
          </a:r>
          <a:r>
            <a:rPr lang="x-none" sz="2000" b="0" u="none" kern="1200" dirty="0"/>
            <a:t>ainted over</a:t>
          </a:r>
          <a:r>
            <a:rPr lang="en-US" sz="2000" b="0" u="none" kern="1200" dirty="0"/>
            <a:t> labels are </a:t>
          </a:r>
          <a:r>
            <a:rPr lang="x-none" sz="2000" b="0" u="none" kern="1200" dirty="0"/>
            <a:t>void</a:t>
          </a:r>
          <a:r>
            <a:rPr lang="en-US" sz="2000" b="0" u="none" kern="1200" dirty="0"/>
            <a:t> and require </a:t>
          </a:r>
          <a:r>
            <a:rPr lang="en-US" sz="2000" b="0" kern="1200" dirty="0"/>
            <a:t>door recertification</a:t>
          </a:r>
        </a:p>
      </dsp:txBody>
      <dsp:txXfrm>
        <a:off x="33861" y="1447351"/>
        <a:ext cx="4885279" cy="62591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3EF56-C8CB-4628-B4C5-DADF58AEFE4E}">
      <dsp:nvSpPr>
        <dsp:cNvPr id="0" name=""/>
        <dsp:cNvSpPr/>
      </dsp:nvSpPr>
      <dsp:spPr>
        <a:xfrm>
          <a:off x="0" y="297718"/>
          <a:ext cx="7543799"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6678C99-CDC0-43B1-BA0A-EEE53EDE8056}">
      <dsp:nvSpPr>
        <dsp:cNvPr id="0" name=""/>
        <dsp:cNvSpPr/>
      </dsp:nvSpPr>
      <dsp:spPr>
        <a:xfrm>
          <a:off x="377189" y="61558"/>
          <a:ext cx="5280659"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00100">
            <a:lnSpc>
              <a:spcPct val="90000"/>
            </a:lnSpc>
            <a:spcBef>
              <a:spcPct val="0"/>
            </a:spcBef>
            <a:spcAft>
              <a:spcPct val="35000"/>
            </a:spcAft>
          </a:pPr>
          <a:r>
            <a:rPr lang="en-US" sz="1800" b="0" kern="1200" dirty="0"/>
            <a:t>Testing includes frames and hardware</a:t>
          </a:r>
        </a:p>
      </dsp:txBody>
      <dsp:txXfrm>
        <a:off x="400246" y="84615"/>
        <a:ext cx="5234545" cy="426206"/>
      </dsp:txXfrm>
    </dsp:sp>
    <dsp:sp modelId="{92CE2DF7-2631-4839-ADB5-E746C9106F82}">
      <dsp:nvSpPr>
        <dsp:cNvPr id="0" name=""/>
        <dsp:cNvSpPr/>
      </dsp:nvSpPr>
      <dsp:spPr>
        <a:xfrm>
          <a:off x="0" y="1023478"/>
          <a:ext cx="7543799"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C275D95-9328-4456-B230-A0EEC8CD34B0}">
      <dsp:nvSpPr>
        <dsp:cNvPr id="0" name=""/>
        <dsp:cNvSpPr/>
      </dsp:nvSpPr>
      <dsp:spPr>
        <a:xfrm>
          <a:off x="377189" y="787318"/>
          <a:ext cx="5699785" cy="4723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00100">
            <a:lnSpc>
              <a:spcPct val="90000"/>
            </a:lnSpc>
            <a:spcBef>
              <a:spcPct val="0"/>
            </a:spcBef>
            <a:spcAft>
              <a:spcPct val="35000"/>
            </a:spcAft>
          </a:pPr>
          <a:r>
            <a:rPr lang="en-US" sz="1800" b="0" kern="1200" dirty="0"/>
            <a:t>Fire door is part of an assembly that must be rated</a:t>
          </a:r>
        </a:p>
      </dsp:txBody>
      <dsp:txXfrm>
        <a:off x="400246" y="810375"/>
        <a:ext cx="5653671" cy="426206"/>
      </dsp:txXfrm>
    </dsp:sp>
    <dsp:sp modelId="{B8FF8490-4D0D-4BB7-BE85-AA853F8E08DD}">
      <dsp:nvSpPr>
        <dsp:cNvPr id="0" name=""/>
        <dsp:cNvSpPr/>
      </dsp:nvSpPr>
      <dsp:spPr>
        <a:xfrm>
          <a:off x="0" y="1749238"/>
          <a:ext cx="7543799"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46CE45A-0C9C-421D-AD70-BB09F954523C}">
      <dsp:nvSpPr>
        <dsp:cNvPr id="0" name=""/>
        <dsp:cNvSpPr/>
      </dsp:nvSpPr>
      <dsp:spPr>
        <a:xfrm>
          <a:off x="377189" y="1513078"/>
          <a:ext cx="6652310" cy="4723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00100">
            <a:lnSpc>
              <a:spcPct val="90000"/>
            </a:lnSpc>
            <a:spcBef>
              <a:spcPct val="0"/>
            </a:spcBef>
            <a:spcAft>
              <a:spcPct val="35000"/>
            </a:spcAft>
          </a:pPr>
          <a:r>
            <a:rPr lang="en-US" sz="1800" b="0" kern="1200" dirty="0"/>
            <a:t>Assembly is certified as a single unit for a specified time</a:t>
          </a:r>
        </a:p>
      </dsp:txBody>
      <dsp:txXfrm>
        <a:off x="400246" y="1536135"/>
        <a:ext cx="6606196" cy="426206"/>
      </dsp:txXfrm>
    </dsp:sp>
    <dsp:sp modelId="{685656D4-FEE7-4E6B-BA0C-1CEF9F712070}">
      <dsp:nvSpPr>
        <dsp:cNvPr id="0" name=""/>
        <dsp:cNvSpPr/>
      </dsp:nvSpPr>
      <dsp:spPr>
        <a:xfrm>
          <a:off x="0" y="2474998"/>
          <a:ext cx="7543799" cy="14616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85483" tIns="333248" rIns="585483" bIns="113792" numCol="1" spcCol="1270" anchor="t" anchorCtr="0">
          <a:noAutofit/>
        </a:bodyPr>
        <a:lstStyle/>
        <a:p>
          <a:pPr marL="171450" lvl="1" indent="-171450" algn="l" defTabSz="711200">
            <a:lnSpc>
              <a:spcPct val="90000"/>
            </a:lnSpc>
            <a:spcBef>
              <a:spcPct val="0"/>
            </a:spcBef>
            <a:spcAft>
              <a:spcPct val="15000"/>
            </a:spcAft>
            <a:buChar char="••"/>
          </a:pPr>
          <a:r>
            <a:rPr lang="x-none" sz="1600" b="0" u="none" kern="1200" dirty="0"/>
            <a:t>Door</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Hardware (hinges, latches, locks)</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Door seal</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Frame</a:t>
          </a:r>
          <a:endParaRPr lang="en-US" sz="1600" b="0" u="none" kern="1200" dirty="0"/>
        </a:p>
      </dsp:txBody>
      <dsp:txXfrm>
        <a:off x="0" y="2474998"/>
        <a:ext cx="7543799" cy="1461600"/>
      </dsp:txXfrm>
    </dsp:sp>
    <dsp:sp modelId="{28781A40-BA8B-4DB1-BDF1-E1E538CD1A93}">
      <dsp:nvSpPr>
        <dsp:cNvPr id="0" name=""/>
        <dsp:cNvSpPr/>
      </dsp:nvSpPr>
      <dsp:spPr>
        <a:xfrm>
          <a:off x="377189" y="2238838"/>
          <a:ext cx="5280659" cy="4723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00100">
            <a:lnSpc>
              <a:spcPct val="90000"/>
            </a:lnSpc>
            <a:spcBef>
              <a:spcPct val="0"/>
            </a:spcBef>
            <a:spcAft>
              <a:spcPct val="35000"/>
            </a:spcAft>
          </a:pPr>
          <a:r>
            <a:rPr lang="en-US" sz="1800" b="0" kern="1200" dirty="0"/>
            <a:t>Third-party agency testing required for</a:t>
          </a:r>
        </a:p>
      </dsp:txBody>
      <dsp:txXfrm>
        <a:off x="400246" y="2261895"/>
        <a:ext cx="5234545" cy="426206"/>
      </dsp:txXfrm>
    </dsp:sp>
    <dsp:sp modelId="{1AA14E6C-E66C-4AA1-A7BC-C8800F2353F9}">
      <dsp:nvSpPr>
        <dsp:cNvPr id="0" name=""/>
        <dsp:cNvSpPr/>
      </dsp:nvSpPr>
      <dsp:spPr>
        <a:xfrm>
          <a:off x="0" y="4335840"/>
          <a:ext cx="7543799"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10BE556-0C45-4F47-8CE9-5A54230483D5}">
      <dsp:nvSpPr>
        <dsp:cNvPr id="0" name=""/>
        <dsp:cNvSpPr/>
      </dsp:nvSpPr>
      <dsp:spPr>
        <a:xfrm>
          <a:off x="377189" y="4022998"/>
          <a:ext cx="6309331" cy="549001"/>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596" tIns="0" rIns="199596" bIns="0" numCol="1" spcCol="1270" anchor="ctr" anchorCtr="0">
          <a:noAutofit/>
        </a:bodyPr>
        <a:lstStyle/>
        <a:p>
          <a:pPr lvl="0" algn="l" defTabSz="800100">
            <a:lnSpc>
              <a:spcPct val="90000"/>
            </a:lnSpc>
            <a:spcBef>
              <a:spcPct val="0"/>
            </a:spcBef>
            <a:spcAft>
              <a:spcPct val="35000"/>
            </a:spcAft>
          </a:pPr>
          <a:r>
            <a:rPr lang="en-US" sz="1800" b="0" kern="1200" dirty="0"/>
            <a:t>Glass panels in fire doors must achieve the same test results as the rest of the assembly</a:t>
          </a:r>
        </a:p>
      </dsp:txBody>
      <dsp:txXfrm>
        <a:off x="403989" y="4049798"/>
        <a:ext cx="6255731" cy="495401"/>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88C8E-F767-4BA0-B4C8-E46A84256B5E}">
      <dsp:nvSpPr>
        <dsp:cNvPr id="0" name=""/>
        <dsp:cNvSpPr/>
      </dsp:nvSpPr>
      <dsp:spPr>
        <a:xfrm>
          <a:off x="0" y="276134"/>
          <a:ext cx="4495800" cy="992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374904" rIns="348924" bIns="113792"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Both sliding and swinging fire doors</a:t>
          </a:r>
        </a:p>
        <a:p>
          <a:pPr marL="171450" lvl="1" indent="-171450" algn="l" defTabSz="711200">
            <a:lnSpc>
              <a:spcPct val="90000"/>
            </a:lnSpc>
            <a:spcBef>
              <a:spcPct val="0"/>
            </a:spcBef>
            <a:spcAft>
              <a:spcPct val="15000"/>
            </a:spcAft>
            <a:buChar char="••"/>
          </a:pPr>
          <a:r>
            <a:rPr lang="en-US" sz="1600" b="0" kern="1200" dirty="0"/>
            <a:t>Normally shipped with the fire doors</a:t>
          </a:r>
        </a:p>
      </dsp:txBody>
      <dsp:txXfrm>
        <a:off x="0" y="276134"/>
        <a:ext cx="4495800" cy="992250"/>
      </dsp:txXfrm>
    </dsp:sp>
    <dsp:sp modelId="{01E1E1AE-BE04-4DB1-BFDC-A04E98C44317}">
      <dsp:nvSpPr>
        <dsp:cNvPr id="0" name=""/>
        <dsp:cNvSpPr/>
      </dsp:nvSpPr>
      <dsp:spPr>
        <a:xfrm>
          <a:off x="224790" y="10454"/>
          <a:ext cx="314706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00100">
            <a:lnSpc>
              <a:spcPct val="90000"/>
            </a:lnSpc>
            <a:spcBef>
              <a:spcPct val="0"/>
            </a:spcBef>
            <a:spcAft>
              <a:spcPct val="35000"/>
            </a:spcAft>
          </a:pPr>
          <a:r>
            <a:rPr lang="en-US" sz="1800" b="0" kern="1200" dirty="0"/>
            <a:t>Uses</a:t>
          </a:r>
        </a:p>
      </dsp:txBody>
      <dsp:txXfrm>
        <a:off x="250729" y="36393"/>
        <a:ext cx="3095182" cy="479482"/>
      </dsp:txXfrm>
    </dsp:sp>
    <dsp:sp modelId="{EAFC8F3F-D4A0-419A-B792-A3C2F679EE05}">
      <dsp:nvSpPr>
        <dsp:cNvPr id="0" name=""/>
        <dsp:cNvSpPr/>
      </dsp:nvSpPr>
      <dsp:spPr>
        <a:xfrm>
          <a:off x="0" y="1631264"/>
          <a:ext cx="4495800" cy="17577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374904" rIns="348924" bIns="113792" numCol="1" spcCol="1270" anchor="t" anchorCtr="0">
          <a:noAutofit/>
        </a:bodyPr>
        <a:lstStyle/>
        <a:p>
          <a:pPr marL="171450" lvl="1" indent="-171450" algn="l" defTabSz="711200">
            <a:lnSpc>
              <a:spcPct val="90000"/>
            </a:lnSpc>
            <a:spcBef>
              <a:spcPct val="0"/>
            </a:spcBef>
            <a:spcAft>
              <a:spcPct val="15000"/>
            </a:spcAft>
            <a:buChar char="••"/>
          </a:pPr>
          <a:r>
            <a:rPr lang="x-none" sz="1600" b="0" u="none" kern="1200"/>
            <a:t>Hinges</a:t>
          </a:r>
          <a:endParaRPr lang="en-US" sz="1600" b="0" kern="1200" dirty="0"/>
        </a:p>
        <a:p>
          <a:pPr marL="171450" lvl="1" indent="-171450" algn="l" defTabSz="711200">
            <a:lnSpc>
              <a:spcPct val="90000"/>
            </a:lnSpc>
            <a:spcBef>
              <a:spcPct val="0"/>
            </a:spcBef>
            <a:spcAft>
              <a:spcPct val="15000"/>
            </a:spcAft>
            <a:buChar char="••"/>
          </a:pPr>
          <a:r>
            <a:rPr lang="x-none" sz="1600" b="0" u="none" kern="1200" dirty="0"/>
            <a:t>Locks</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Latches</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Bolts</a:t>
          </a:r>
          <a:endParaRPr lang="en-US" sz="1600" b="0" u="none" kern="1200" dirty="0"/>
        </a:p>
        <a:p>
          <a:pPr marL="171450" lvl="1" indent="-171450" algn="l" defTabSz="711200">
            <a:lnSpc>
              <a:spcPct val="90000"/>
            </a:lnSpc>
            <a:spcBef>
              <a:spcPct val="0"/>
            </a:spcBef>
            <a:spcAft>
              <a:spcPct val="15000"/>
            </a:spcAft>
            <a:buChar char="••"/>
          </a:pPr>
          <a:r>
            <a:rPr lang="x-none" sz="1600" b="0" u="none" kern="1200" dirty="0"/>
            <a:t>Closers</a:t>
          </a:r>
          <a:endParaRPr lang="en-US" sz="1600" b="0" u="none" kern="1200" dirty="0"/>
        </a:p>
      </dsp:txBody>
      <dsp:txXfrm>
        <a:off x="0" y="1631264"/>
        <a:ext cx="4495800" cy="1757700"/>
      </dsp:txXfrm>
    </dsp:sp>
    <dsp:sp modelId="{FC97CB27-C13F-4044-8CD3-4B7CCE34FF26}">
      <dsp:nvSpPr>
        <dsp:cNvPr id="0" name=""/>
        <dsp:cNvSpPr/>
      </dsp:nvSpPr>
      <dsp:spPr>
        <a:xfrm>
          <a:off x="224790" y="1365584"/>
          <a:ext cx="3147060" cy="531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00100">
            <a:lnSpc>
              <a:spcPct val="90000"/>
            </a:lnSpc>
            <a:spcBef>
              <a:spcPct val="0"/>
            </a:spcBef>
            <a:spcAft>
              <a:spcPct val="35000"/>
            </a:spcAft>
          </a:pPr>
          <a:r>
            <a:rPr lang="en-US" sz="1800" b="0" kern="1200" dirty="0"/>
            <a:t>Hardware includes</a:t>
          </a:r>
        </a:p>
      </dsp:txBody>
      <dsp:txXfrm>
        <a:off x="250729" y="1391523"/>
        <a:ext cx="3095182" cy="479482"/>
      </dsp:txXfrm>
    </dsp:sp>
    <dsp:sp modelId="{DC131880-D187-4EA3-9F9F-BB5DFAFE3DEB}">
      <dsp:nvSpPr>
        <dsp:cNvPr id="0" name=""/>
        <dsp:cNvSpPr/>
      </dsp:nvSpPr>
      <dsp:spPr>
        <a:xfrm>
          <a:off x="0" y="3751845"/>
          <a:ext cx="4495800" cy="1190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374904" rIns="348924" bIns="113792"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Can result in l</a:t>
          </a:r>
          <a:r>
            <a:rPr lang="x-none" sz="1600" b="0" u="none" kern="1200" dirty="0"/>
            <a:t>oss of listing for that door</a:t>
          </a:r>
          <a:endParaRPr lang="en-US" sz="1600" b="0" kern="1200" dirty="0"/>
        </a:p>
        <a:p>
          <a:pPr marL="171450" lvl="1" indent="-171450" algn="l" defTabSz="711200">
            <a:lnSpc>
              <a:spcPct val="90000"/>
            </a:lnSpc>
            <a:spcBef>
              <a:spcPct val="0"/>
            </a:spcBef>
            <a:spcAft>
              <a:spcPct val="15000"/>
            </a:spcAft>
            <a:buChar char="••"/>
          </a:pPr>
          <a:r>
            <a:rPr lang="en-US" sz="1600" b="0" kern="1200" dirty="0" smtClean="0"/>
            <a:t>Field </a:t>
          </a:r>
          <a:r>
            <a:rPr lang="en-US" sz="1600" b="0" kern="1200" dirty="0"/>
            <a:t>inspection from the listing organization</a:t>
          </a:r>
        </a:p>
      </dsp:txBody>
      <dsp:txXfrm>
        <a:off x="0" y="3751845"/>
        <a:ext cx="4495800" cy="1190700"/>
      </dsp:txXfrm>
    </dsp:sp>
    <dsp:sp modelId="{1046B9F4-EBB5-44D5-AD84-DE317FEA7AF7}">
      <dsp:nvSpPr>
        <dsp:cNvPr id="0" name=""/>
        <dsp:cNvSpPr/>
      </dsp:nvSpPr>
      <dsp:spPr>
        <a:xfrm>
          <a:off x="224790" y="3486165"/>
          <a:ext cx="3147060" cy="531360"/>
        </a:xfrm>
        <a:prstGeom prst="round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00100">
            <a:lnSpc>
              <a:spcPct val="90000"/>
            </a:lnSpc>
            <a:spcBef>
              <a:spcPct val="0"/>
            </a:spcBef>
            <a:spcAft>
              <a:spcPct val="35000"/>
            </a:spcAft>
          </a:pPr>
          <a:r>
            <a:rPr lang="en-US" sz="1800" b="0" kern="1200" dirty="0"/>
            <a:t>Modifications</a:t>
          </a:r>
        </a:p>
      </dsp:txBody>
      <dsp:txXfrm>
        <a:off x="250729" y="3512104"/>
        <a:ext cx="3095182" cy="47948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D8D0F-6D40-43F1-A247-7697380D7C00}">
      <dsp:nvSpPr>
        <dsp:cNvPr id="0" name=""/>
        <dsp:cNvSpPr/>
      </dsp:nvSpPr>
      <dsp:spPr>
        <a:xfrm>
          <a:off x="334684" y="357"/>
          <a:ext cx="3164681" cy="189880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Type of occupancy</a:t>
          </a:r>
          <a:endParaRPr lang="en-US" sz="2400" b="0" kern="1200" dirty="0"/>
        </a:p>
      </dsp:txBody>
      <dsp:txXfrm>
        <a:off x="334684" y="357"/>
        <a:ext cx="3164681" cy="1898808"/>
      </dsp:txXfrm>
    </dsp:sp>
    <dsp:sp modelId="{7E3EF497-6FCA-4489-B7EF-81BFAE71DBEE}">
      <dsp:nvSpPr>
        <dsp:cNvPr id="0" name=""/>
        <dsp:cNvSpPr/>
      </dsp:nvSpPr>
      <dsp:spPr>
        <a:xfrm>
          <a:off x="3815834" y="357"/>
          <a:ext cx="3164681" cy="1898808"/>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Amount of space around the door opening</a:t>
          </a:r>
          <a:endParaRPr lang="en-US" sz="2400" b="0" u="none" kern="1200" dirty="0"/>
        </a:p>
      </dsp:txBody>
      <dsp:txXfrm>
        <a:off x="3815834" y="357"/>
        <a:ext cx="3164681" cy="1898808"/>
      </dsp:txXfrm>
    </dsp:sp>
    <dsp:sp modelId="{1DDE7C9D-7948-4DC6-9FF8-79B7A7FD2DF6}">
      <dsp:nvSpPr>
        <dsp:cNvPr id="0" name=""/>
        <dsp:cNvSpPr/>
      </dsp:nvSpPr>
      <dsp:spPr>
        <a:xfrm>
          <a:off x="2075259" y="2215634"/>
          <a:ext cx="3164681" cy="1898808"/>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Required fire protection rating for the door</a:t>
          </a:r>
        </a:p>
      </dsp:txBody>
      <dsp:txXfrm>
        <a:off x="2075259" y="2215634"/>
        <a:ext cx="3164681" cy="189880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D8D0F-6D40-43F1-A247-7697380D7C00}">
      <dsp:nvSpPr>
        <dsp:cNvPr id="0" name=""/>
        <dsp:cNvSpPr/>
      </dsp:nvSpPr>
      <dsp:spPr>
        <a:xfrm>
          <a:off x="334684" y="357"/>
          <a:ext cx="3164681" cy="189880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To protect an opening in a fire wall in an industrial occupancy</a:t>
          </a:r>
          <a:endParaRPr lang="en-US" sz="2400" b="0" kern="1200" dirty="0"/>
        </a:p>
      </dsp:txBody>
      <dsp:txXfrm>
        <a:off x="334684" y="357"/>
        <a:ext cx="3164681" cy="1898808"/>
      </dsp:txXfrm>
    </dsp:sp>
    <dsp:sp modelId="{A97BC792-2455-4CE4-B0C0-961FFD256D0C}">
      <dsp:nvSpPr>
        <dsp:cNvPr id="0" name=""/>
        <dsp:cNvSpPr/>
      </dsp:nvSpPr>
      <dsp:spPr>
        <a:xfrm>
          <a:off x="3815834" y="357"/>
          <a:ext cx="3164681" cy="1898808"/>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To protect  an opening in a wall separating buildings into fire areas</a:t>
          </a:r>
          <a:endParaRPr lang="en-US" sz="2400" b="0" kern="1200" dirty="0"/>
        </a:p>
      </dsp:txBody>
      <dsp:txXfrm>
        <a:off x="3815834" y="357"/>
        <a:ext cx="3164681" cy="1898808"/>
      </dsp:txXfrm>
    </dsp:sp>
    <dsp:sp modelId="{726DA88E-2826-4F06-8F53-B0B4411C2CC7}">
      <dsp:nvSpPr>
        <dsp:cNvPr id="0" name=""/>
        <dsp:cNvSpPr/>
      </dsp:nvSpPr>
      <dsp:spPr>
        <a:xfrm>
          <a:off x="334684" y="2215634"/>
          <a:ext cx="3164681" cy="1898808"/>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May be used on one or both sides of a wall opening</a:t>
          </a:r>
          <a:endParaRPr lang="en-US" sz="2400" b="0" kern="1200" dirty="0"/>
        </a:p>
      </dsp:txBody>
      <dsp:txXfrm>
        <a:off x="334684" y="2215634"/>
        <a:ext cx="3164681" cy="1898808"/>
      </dsp:txXfrm>
    </dsp:sp>
    <dsp:sp modelId="{3C50ADB4-74BE-48D3-87A3-869AFA3F9965}">
      <dsp:nvSpPr>
        <dsp:cNvPr id="0" name=""/>
        <dsp:cNvSpPr/>
      </dsp:nvSpPr>
      <dsp:spPr>
        <a:xfrm>
          <a:off x="3815834" y="2215634"/>
          <a:ext cx="3164681" cy="1898808"/>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Cannot be used on any part of the means of egress</a:t>
          </a:r>
          <a:endParaRPr lang="en-US" sz="2400" b="0" kern="1200" dirty="0"/>
        </a:p>
      </dsp:txBody>
      <dsp:txXfrm>
        <a:off x="3815834" y="2215634"/>
        <a:ext cx="3164681" cy="1898808"/>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D8D0F-6D40-43F1-A247-7697380D7C00}">
      <dsp:nvSpPr>
        <dsp:cNvPr id="0" name=""/>
        <dsp:cNvSpPr/>
      </dsp:nvSpPr>
      <dsp:spPr>
        <a:xfrm>
          <a:off x="0" y="684609"/>
          <a:ext cx="2405062" cy="144303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Constructed of interlocking steel slats</a:t>
          </a:r>
          <a:endParaRPr lang="en-US" sz="2400" b="0" kern="1200" dirty="0"/>
        </a:p>
      </dsp:txBody>
      <dsp:txXfrm>
        <a:off x="0" y="684609"/>
        <a:ext cx="2405062" cy="1443037"/>
      </dsp:txXfrm>
    </dsp:sp>
    <dsp:sp modelId="{78FB3224-1546-4820-AB2E-741E7A65E7EF}">
      <dsp:nvSpPr>
        <dsp:cNvPr id="0" name=""/>
        <dsp:cNvSpPr/>
      </dsp:nvSpPr>
      <dsp:spPr>
        <a:xfrm>
          <a:off x="2645568" y="684609"/>
          <a:ext cx="2405062" cy="1443037"/>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Releasing devices</a:t>
          </a:r>
        </a:p>
      </dsp:txBody>
      <dsp:txXfrm>
        <a:off x="2645568" y="684609"/>
        <a:ext cx="2405062" cy="1443037"/>
      </dsp:txXfrm>
    </dsp:sp>
    <dsp:sp modelId="{26F06DD9-E195-477D-BD82-2D218B890D4A}">
      <dsp:nvSpPr>
        <dsp:cNvPr id="0" name=""/>
        <dsp:cNvSpPr/>
      </dsp:nvSpPr>
      <dsp:spPr>
        <a:xfrm>
          <a:off x="5291137" y="684609"/>
          <a:ext cx="2405062" cy="1443037"/>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Governors</a:t>
          </a:r>
        </a:p>
      </dsp:txBody>
      <dsp:txXfrm>
        <a:off x="5291137" y="684609"/>
        <a:ext cx="2405062" cy="1443037"/>
      </dsp:txXfrm>
    </dsp:sp>
    <dsp:sp modelId="{CD867B63-D2AB-4DC1-AE16-923CBAB57DEE}">
      <dsp:nvSpPr>
        <dsp:cNvPr id="0" name=""/>
        <dsp:cNvSpPr/>
      </dsp:nvSpPr>
      <dsp:spPr>
        <a:xfrm>
          <a:off x="1322784" y="2368153"/>
          <a:ext cx="2405062" cy="144303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Counterbalance mechanisms</a:t>
          </a:r>
        </a:p>
      </dsp:txBody>
      <dsp:txXfrm>
        <a:off x="1322784" y="2368153"/>
        <a:ext cx="2405062" cy="1443037"/>
      </dsp:txXfrm>
    </dsp:sp>
    <dsp:sp modelId="{8302B9B9-6603-43A4-9F93-AFCD66545E80}">
      <dsp:nvSpPr>
        <dsp:cNvPr id="0" name=""/>
        <dsp:cNvSpPr/>
      </dsp:nvSpPr>
      <dsp:spPr>
        <a:xfrm>
          <a:off x="3968353" y="2368153"/>
          <a:ext cx="2405062" cy="1443037"/>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Wall guides</a:t>
          </a:r>
        </a:p>
      </dsp:txBody>
      <dsp:txXfrm>
        <a:off x="3968353" y="2368153"/>
        <a:ext cx="2405062" cy="1443037"/>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17484"/>
          <a:ext cx="4343401" cy="14016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Ordinarily closes under the force of gravity when a fusible link melts</a:t>
          </a:r>
          <a:endParaRPr lang="en-US" sz="2000" kern="1200" dirty="0"/>
        </a:p>
      </dsp:txBody>
      <dsp:txXfrm>
        <a:off x="68422" y="185906"/>
        <a:ext cx="4206557" cy="1264779"/>
      </dsp:txXfrm>
    </dsp:sp>
    <dsp:sp modelId="{4AA2A131-8351-4773-BAA9-6AD674E9EFFF}">
      <dsp:nvSpPr>
        <dsp:cNvPr id="0" name=""/>
        <dsp:cNvSpPr/>
      </dsp:nvSpPr>
      <dsp:spPr>
        <a:xfrm>
          <a:off x="0" y="1576708"/>
          <a:ext cx="4343401" cy="14016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t>
          </a:r>
          <a:r>
            <a:rPr lang="x-none" sz="2000" kern="1200" dirty="0"/>
            <a:t>otor-driven doors are available that are activated by smoke detection </a:t>
          </a:r>
          <a:endParaRPr lang="en-US" sz="2000" kern="1200" dirty="0"/>
        </a:p>
      </dsp:txBody>
      <dsp:txXfrm>
        <a:off x="68422" y="1645130"/>
        <a:ext cx="4206557" cy="1264779"/>
      </dsp:txXfrm>
    </dsp:sp>
    <dsp:sp modelId="{5AA19225-5EE6-44EF-946B-163A59DD5ADA}">
      <dsp:nvSpPr>
        <dsp:cNvPr id="0" name=""/>
        <dsp:cNvSpPr/>
      </dsp:nvSpPr>
      <dsp:spPr>
        <a:xfrm>
          <a:off x="0" y="3021887"/>
          <a:ext cx="4343401" cy="140162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Without </a:t>
          </a:r>
          <a:r>
            <a:rPr lang="en-US" sz="2000" kern="1200" dirty="0"/>
            <a:t>a conventional swinging door at the location, the overhead rolling fire door may create a dangerous dead-end</a:t>
          </a:r>
        </a:p>
      </dsp:txBody>
      <dsp:txXfrm>
        <a:off x="68422" y="3090309"/>
        <a:ext cx="4206557" cy="1264779"/>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22876"/>
          <a:ext cx="2895600" cy="86906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Often found in old industrial buildings</a:t>
          </a:r>
          <a:endParaRPr lang="en-US" sz="2000" b="0" kern="1200" dirty="0"/>
        </a:p>
      </dsp:txBody>
      <dsp:txXfrm>
        <a:off x="42424" y="165300"/>
        <a:ext cx="2810752" cy="784220"/>
      </dsp:txXfrm>
    </dsp:sp>
    <dsp:sp modelId="{DA9D23C2-DA56-475B-80E2-829740E0D849}">
      <dsp:nvSpPr>
        <dsp:cNvPr id="0" name=""/>
        <dsp:cNvSpPr/>
      </dsp:nvSpPr>
      <dsp:spPr>
        <a:xfrm>
          <a:off x="0" y="1176265"/>
          <a:ext cx="2895600" cy="95461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dirty="0"/>
            <a:t>sually held open by a fusible link</a:t>
          </a:r>
          <a:endParaRPr lang="en-US" sz="2000" b="0" kern="1200" dirty="0"/>
        </a:p>
      </dsp:txBody>
      <dsp:txXfrm>
        <a:off x="46601" y="1222866"/>
        <a:ext cx="2802398" cy="861414"/>
      </dsp:txXfrm>
    </dsp:sp>
    <dsp:sp modelId="{07ED9341-E35A-49D5-B834-BCF2F7E424B8}">
      <dsp:nvSpPr>
        <dsp:cNvPr id="0" name=""/>
        <dsp:cNvSpPr/>
      </dsp:nvSpPr>
      <dsp:spPr>
        <a:xfrm>
          <a:off x="0" y="2315202"/>
          <a:ext cx="2895600" cy="142271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Slide into position along a track either by gravity or by the force of a counterweight</a:t>
          </a:r>
          <a:endParaRPr lang="en-US" sz="2000" b="0" u="none" kern="1200" dirty="0"/>
        </a:p>
      </dsp:txBody>
      <dsp:txXfrm>
        <a:off x="69451" y="2384653"/>
        <a:ext cx="2756698" cy="1283817"/>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460528"/>
          <a:ext cx="3782632" cy="1099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If certified, can be used to protect openings in walls that are</a:t>
          </a:r>
          <a:r>
            <a:rPr lang="en-US" sz="2000" kern="1200" dirty="0"/>
            <a:t> </a:t>
          </a:r>
          <a:r>
            <a:rPr lang="x-none" sz="2000" kern="1200" dirty="0"/>
            <a:t>parts of a means of egress</a:t>
          </a:r>
          <a:endParaRPr lang="en-US" sz="2000" kern="1200" dirty="0"/>
        </a:p>
      </dsp:txBody>
      <dsp:txXfrm>
        <a:off x="53688" y="514216"/>
        <a:ext cx="3675256" cy="992424"/>
      </dsp:txXfrm>
    </dsp:sp>
    <dsp:sp modelId="{05DEA402-4ED0-4CF9-A891-05A698E4B2DE}">
      <dsp:nvSpPr>
        <dsp:cNvPr id="0" name=""/>
        <dsp:cNvSpPr/>
      </dsp:nvSpPr>
      <dsp:spPr>
        <a:xfrm>
          <a:off x="0" y="1617928"/>
          <a:ext cx="3782632" cy="1099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Used to separate large areas</a:t>
          </a:r>
          <a:endParaRPr lang="en-US" sz="2000" kern="1200" dirty="0"/>
        </a:p>
      </dsp:txBody>
      <dsp:txXfrm>
        <a:off x="53688" y="1671616"/>
        <a:ext cx="3675256" cy="992424"/>
      </dsp:txXfrm>
    </dsp:sp>
    <dsp:sp modelId="{06E9D70D-B33A-48B2-8160-4038BC200503}">
      <dsp:nvSpPr>
        <dsp:cNvPr id="0" name=""/>
        <dsp:cNvSpPr/>
      </dsp:nvSpPr>
      <dsp:spPr>
        <a:xfrm>
          <a:off x="0" y="2775329"/>
          <a:ext cx="3782632" cy="1099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a:t>
          </a:r>
          <a:r>
            <a:rPr lang="x-none" sz="2000" kern="1200" dirty="0"/>
            <a:t>onnected to </a:t>
          </a:r>
          <a:r>
            <a:rPr lang="x-none" sz="2000" kern="1200" dirty="0" smtClean="0"/>
            <a:t>fire </a:t>
          </a:r>
          <a:r>
            <a:rPr lang="x-none" sz="2000" kern="1200" dirty="0"/>
            <a:t>alarm system that closes automatically upon activation of a fire alarm</a:t>
          </a:r>
          <a:endParaRPr lang="en-US" sz="2000" kern="1200" dirty="0"/>
        </a:p>
      </dsp:txBody>
      <dsp:txXfrm>
        <a:off x="53688" y="2829017"/>
        <a:ext cx="3675256" cy="9924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A8C8-A9E9-4CB9-969A-7BB8C2AC7445}">
      <dsp:nvSpPr>
        <dsp:cNvPr id="0" name=""/>
        <dsp:cNvSpPr/>
      </dsp:nvSpPr>
      <dsp:spPr>
        <a:xfrm>
          <a:off x="0" y="571218"/>
          <a:ext cx="7772400" cy="148601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77063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Building codes typically allow a reduction if the building is equipped with an automatic sprinkler system</a:t>
          </a:r>
        </a:p>
      </dsp:txBody>
      <dsp:txXfrm>
        <a:off x="0" y="571218"/>
        <a:ext cx="7772400" cy="1486012"/>
      </dsp:txXfrm>
    </dsp:sp>
    <dsp:sp modelId="{BC849293-5EC7-44F3-A1CB-8EF4B8C5DAC1}">
      <dsp:nvSpPr>
        <dsp:cNvPr id="0" name=""/>
        <dsp:cNvSpPr/>
      </dsp:nvSpPr>
      <dsp:spPr>
        <a:xfrm>
          <a:off x="388620" y="25098"/>
          <a:ext cx="5440680" cy="1092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Ratings reductions</a:t>
          </a:r>
        </a:p>
      </dsp:txBody>
      <dsp:txXfrm>
        <a:off x="441939" y="78417"/>
        <a:ext cx="5334042" cy="985602"/>
      </dsp:txXfrm>
    </dsp:sp>
    <dsp:sp modelId="{84B3B3DC-73CB-45DB-8788-367F97454FD2}">
      <dsp:nvSpPr>
        <dsp:cNvPr id="0" name=""/>
        <dsp:cNvSpPr/>
      </dsp:nvSpPr>
      <dsp:spPr>
        <a:xfrm>
          <a:off x="0" y="2803151"/>
          <a:ext cx="7772400" cy="15151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77063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Allow building areas to be increased</a:t>
          </a:r>
        </a:p>
        <a:p>
          <a:pPr marL="228600" lvl="1" indent="-228600" algn="l" defTabSz="889000">
            <a:lnSpc>
              <a:spcPct val="90000"/>
            </a:lnSpc>
            <a:spcBef>
              <a:spcPct val="0"/>
            </a:spcBef>
            <a:spcAft>
              <a:spcPct val="15000"/>
            </a:spcAft>
            <a:buChar char="••"/>
          </a:pPr>
          <a:r>
            <a:rPr lang="en-US" sz="2000" kern="1200" dirty="0"/>
            <a:t>May reduce or eliminate the need for fire walls</a:t>
          </a:r>
        </a:p>
      </dsp:txBody>
      <dsp:txXfrm>
        <a:off x="0" y="2803151"/>
        <a:ext cx="7772400" cy="1515150"/>
      </dsp:txXfrm>
    </dsp:sp>
    <dsp:sp modelId="{4B779358-396B-44C8-984C-B313552E448B}">
      <dsp:nvSpPr>
        <dsp:cNvPr id="0" name=""/>
        <dsp:cNvSpPr/>
      </dsp:nvSpPr>
      <dsp:spPr>
        <a:xfrm>
          <a:off x="388620" y="2257031"/>
          <a:ext cx="6278871" cy="10922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Complete automatic sprinkler system</a:t>
          </a:r>
        </a:p>
      </dsp:txBody>
      <dsp:txXfrm>
        <a:off x="441939" y="2310350"/>
        <a:ext cx="6172233" cy="98560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30442"/>
          <a:ext cx="4572000" cy="13367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When fire doors are needed on either side of a wall, the swing of the doors may impede an exit path through the doors</a:t>
          </a:r>
          <a:endParaRPr lang="en-US" sz="2000" b="0" kern="1200" dirty="0"/>
        </a:p>
      </dsp:txBody>
      <dsp:txXfrm>
        <a:off x="65256" y="195698"/>
        <a:ext cx="4441488" cy="1206263"/>
      </dsp:txXfrm>
    </dsp:sp>
    <dsp:sp modelId="{E2830C26-502A-42A6-B5A7-CC8B3EDCB979}">
      <dsp:nvSpPr>
        <dsp:cNvPr id="0" name=""/>
        <dsp:cNvSpPr/>
      </dsp:nvSpPr>
      <dsp:spPr>
        <a:xfrm>
          <a:off x="0" y="1522307"/>
          <a:ext cx="4572000" cy="14320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B</a:t>
          </a:r>
          <a:r>
            <a:rPr lang="x-none" sz="2000" b="0" u="none" kern="1200" dirty="0"/>
            <a:t>oth </a:t>
          </a:r>
          <a:r>
            <a:rPr lang="x-none" sz="2000" b="0" u="none" kern="1200" dirty="0" smtClean="0"/>
            <a:t>door</a:t>
          </a:r>
          <a:r>
            <a:rPr lang="en-US" sz="2000" b="0" u="none" kern="1200" dirty="0" smtClean="0"/>
            <a:t>s</a:t>
          </a:r>
          <a:r>
            <a:rPr lang="x-none" sz="2000" b="0" u="none" kern="1200" dirty="0" smtClean="0"/>
            <a:t> </a:t>
          </a:r>
          <a:r>
            <a:rPr lang="x-none" sz="2000" b="0" u="none" kern="1200" dirty="0"/>
            <a:t>required to swing in the direction of egress travel</a:t>
          </a:r>
          <a:endParaRPr lang="en-US" sz="2000" b="0" u="none" kern="1200" dirty="0"/>
        </a:p>
      </dsp:txBody>
      <dsp:txXfrm>
        <a:off x="69908" y="1592215"/>
        <a:ext cx="4432184" cy="1292264"/>
      </dsp:txXfrm>
    </dsp:sp>
    <dsp:sp modelId="{8CB77C5B-9B68-4C58-BF46-D1C59223EC1E}">
      <dsp:nvSpPr>
        <dsp:cNvPr id="0" name=""/>
        <dsp:cNvSpPr/>
      </dsp:nvSpPr>
      <dsp:spPr>
        <a:xfrm>
          <a:off x="0" y="3009478"/>
          <a:ext cx="4572000" cy="14320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Fire-resistive-constructed vestibule between the doors provides </a:t>
          </a:r>
          <a:r>
            <a:rPr lang="en-US" sz="2000" b="0" kern="1200" dirty="0" smtClean="0"/>
            <a:t>space </a:t>
          </a:r>
          <a:r>
            <a:rPr lang="en-US" sz="2000" b="0" kern="1200" dirty="0"/>
            <a:t>needed for the doors to swing in the same direction</a:t>
          </a:r>
        </a:p>
      </dsp:txBody>
      <dsp:txXfrm>
        <a:off x="69908" y="3079386"/>
        <a:ext cx="4432184" cy="1292264"/>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29EBA-3E75-477E-8E61-490DA2897874}">
      <dsp:nvSpPr>
        <dsp:cNvPr id="0" name=""/>
        <dsp:cNvSpPr/>
      </dsp:nvSpPr>
      <dsp:spPr>
        <a:xfrm>
          <a:off x="0" y="650875"/>
          <a:ext cx="2476500" cy="148589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Freight and passenger elevators</a:t>
          </a:r>
        </a:p>
      </dsp:txBody>
      <dsp:txXfrm>
        <a:off x="0" y="650875"/>
        <a:ext cx="2476500" cy="1485899"/>
      </dsp:txXfrm>
    </dsp:sp>
    <dsp:sp modelId="{985F47A3-7E75-461A-B39F-34D3BADB5AB0}">
      <dsp:nvSpPr>
        <dsp:cNvPr id="0" name=""/>
        <dsp:cNvSpPr/>
      </dsp:nvSpPr>
      <dsp:spPr>
        <a:xfrm>
          <a:off x="2724149" y="650875"/>
          <a:ext cx="2476500" cy="1485899"/>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Service counter openings</a:t>
          </a:r>
        </a:p>
      </dsp:txBody>
      <dsp:txXfrm>
        <a:off x="2724149" y="650875"/>
        <a:ext cx="2476500" cy="1485899"/>
      </dsp:txXfrm>
    </dsp:sp>
    <dsp:sp modelId="{67407FFF-5470-422A-B16F-64E87560322E}">
      <dsp:nvSpPr>
        <dsp:cNvPr id="0" name=""/>
        <dsp:cNvSpPr/>
      </dsp:nvSpPr>
      <dsp:spPr>
        <a:xfrm>
          <a:off x="5448300" y="650875"/>
          <a:ext cx="2476500" cy="1485899"/>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Security (bullet-resisting) doors</a:t>
          </a:r>
        </a:p>
      </dsp:txBody>
      <dsp:txXfrm>
        <a:off x="5448300" y="650875"/>
        <a:ext cx="2476500" cy="1485899"/>
      </dsp:txXfrm>
    </dsp:sp>
    <dsp:sp modelId="{1650C3AA-1F9C-4797-B051-2E38B8E277DA}">
      <dsp:nvSpPr>
        <dsp:cNvPr id="0" name=""/>
        <dsp:cNvSpPr/>
      </dsp:nvSpPr>
      <dsp:spPr>
        <a:xfrm>
          <a:off x="1362074" y="2384425"/>
          <a:ext cx="2476500" cy="1485899"/>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Dumbwaiters</a:t>
          </a:r>
        </a:p>
      </dsp:txBody>
      <dsp:txXfrm>
        <a:off x="1362074" y="2384425"/>
        <a:ext cx="2476500" cy="1485899"/>
      </dsp:txXfrm>
    </dsp:sp>
    <dsp:sp modelId="{62CC615F-3EBD-4993-897D-F95735A37F14}">
      <dsp:nvSpPr>
        <dsp:cNvPr id="0" name=""/>
        <dsp:cNvSpPr/>
      </dsp:nvSpPr>
      <dsp:spPr>
        <a:xfrm>
          <a:off x="4086225" y="2384424"/>
          <a:ext cx="2476500" cy="1485899"/>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Chute openings</a:t>
          </a:r>
        </a:p>
      </dsp:txBody>
      <dsp:txXfrm>
        <a:off x="4086225" y="2384424"/>
        <a:ext cx="2476500" cy="1485899"/>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E3A0-0841-401D-9FE3-9A8081FB1E1A}">
      <dsp:nvSpPr>
        <dsp:cNvPr id="0" name=""/>
        <dsp:cNvSpPr/>
      </dsp:nvSpPr>
      <dsp:spPr>
        <a:xfrm>
          <a:off x="0" y="75674"/>
          <a:ext cx="7620000" cy="1374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u="none" kern="1200" dirty="0"/>
            <a:t>Frequently used i</a:t>
          </a:r>
          <a:r>
            <a:rPr lang="x-none" sz="2500" b="0" u="none" kern="1200" dirty="0"/>
            <a:t>f a fire-rated partition is required and the designer does not wish to provide a fixed wall to create an unobstructed floor plan</a:t>
          </a:r>
          <a:endParaRPr lang="en-US" sz="2500" b="0" kern="1200" dirty="0"/>
        </a:p>
      </dsp:txBody>
      <dsp:txXfrm>
        <a:off x="67110" y="142784"/>
        <a:ext cx="7485780" cy="1240530"/>
      </dsp:txXfrm>
    </dsp:sp>
    <dsp:sp modelId="{35ECD4A1-47D4-4B47-862E-041A70856BD5}">
      <dsp:nvSpPr>
        <dsp:cNvPr id="0" name=""/>
        <dsp:cNvSpPr/>
      </dsp:nvSpPr>
      <dsp:spPr>
        <a:xfrm>
          <a:off x="0" y="1522425"/>
          <a:ext cx="7620000" cy="1374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Signal from a smoke detector or fire alarm system initiates the door’s closing</a:t>
          </a:r>
          <a:endParaRPr lang="en-US" sz="2500" b="0" u="none" kern="1200" dirty="0"/>
        </a:p>
      </dsp:txBody>
      <dsp:txXfrm>
        <a:off x="67110" y="1589535"/>
        <a:ext cx="7485780" cy="1240530"/>
      </dsp:txXfrm>
    </dsp:sp>
    <dsp:sp modelId="{03A4E3FD-C7D1-4429-9D64-45DF8F2C99E0}">
      <dsp:nvSpPr>
        <dsp:cNvPr id="0" name=""/>
        <dsp:cNvSpPr/>
      </dsp:nvSpPr>
      <dsp:spPr>
        <a:xfrm>
          <a:off x="0" y="2969174"/>
          <a:ext cx="7620000" cy="1374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x-none" sz="2500" b="0" u="none" kern="1200" dirty="0"/>
            <a:t>Battery powers the motor if the regular power supply is interrupted</a:t>
          </a:r>
          <a:endParaRPr lang="en-US" sz="2500" b="0" u="none" kern="1200" dirty="0"/>
        </a:p>
      </dsp:txBody>
      <dsp:txXfrm>
        <a:off x="67110" y="3036284"/>
        <a:ext cx="7485780" cy="1240530"/>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E3A0-0841-401D-9FE3-9A8081FB1E1A}">
      <dsp:nvSpPr>
        <dsp:cNvPr id="0" name=""/>
        <dsp:cNvSpPr/>
      </dsp:nvSpPr>
      <dsp:spPr>
        <a:xfrm>
          <a:off x="0" y="1055"/>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 fire door often contains glass vision panels</a:t>
          </a:r>
          <a:r>
            <a:rPr lang="en-US" sz="2000" b="0" u="none" kern="1200" dirty="0"/>
            <a:t> to </a:t>
          </a:r>
          <a:r>
            <a:rPr lang="x-none" sz="2000" b="0" u="none" kern="1200" dirty="0"/>
            <a:t>enhance safety and security</a:t>
          </a:r>
          <a:endParaRPr lang="en-US" sz="2000" b="0" kern="1200" dirty="0"/>
        </a:p>
      </dsp:txBody>
      <dsp:txXfrm>
        <a:off x="36221" y="37276"/>
        <a:ext cx="7623758" cy="669548"/>
      </dsp:txXfrm>
    </dsp:sp>
    <dsp:sp modelId="{F87B7E34-C824-4C03-84ED-6C6CD8645CEA}">
      <dsp:nvSpPr>
        <dsp:cNvPr id="0" name=""/>
        <dsp:cNvSpPr/>
      </dsp:nvSpPr>
      <dsp:spPr>
        <a:xfrm>
          <a:off x="0" y="756475"/>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Any glazing material</a:t>
          </a:r>
          <a:r>
            <a:rPr lang="en-US" sz="2000" b="0" u="none" kern="1200" dirty="0"/>
            <a:t> </a:t>
          </a:r>
          <a:r>
            <a:rPr lang="x-none" sz="2000" b="0" u="none" kern="1200" dirty="0"/>
            <a:t>must be fire-rated</a:t>
          </a:r>
          <a:endParaRPr lang="en-US" sz="2000" b="0" u="none" kern="1200" dirty="0"/>
        </a:p>
      </dsp:txBody>
      <dsp:txXfrm>
        <a:off x="36221" y="792696"/>
        <a:ext cx="7623758" cy="669548"/>
      </dsp:txXfrm>
    </dsp:sp>
    <dsp:sp modelId="{DF1D456B-0B72-4108-B19F-3946F15A33F7}">
      <dsp:nvSpPr>
        <dsp:cNvPr id="0" name=""/>
        <dsp:cNvSpPr/>
      </dsp:nvSpPr>
      <dsp:spPr>
        <a:xfrm>
          <a:off x="0" y="1511894"/>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estrictions on the allowable area of glass</a:t>
          </a:r>
          <a:endParaRPr lang="en-US" sz="2000" b="0" u="none" kern="1200" dirty="0"/>
        </a:p>
      </dsp:txBody>
      <dsp:txXfrm>
        <a:off x="36221" y="1548115"/>
        <a:ext cx="7623758" cy="669548"/>
      </dsp:txXfrm>
    </dsp:sp>
    <dsp:sp modelId="{7C16C074-412C-4114-9D48-A0F37590BAAE}">
      <dsp:nvSpPr>
        <dsp:cNvPr id="0" name=""/>
        <dsp:cNvSpPr/>
      </dsp:nvSpPr>
      <dsp:spPr>
        <a:xfrm>
          <a:off x="0" y="2267314"/>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Occasionally, it is desirable to install louvers to permit ventilation</a:t>
          </a:r>
          <a:endParaRPr lang="en-US" sz="2000" b="0" u="none" kern="1200" dirty="0"/>
        </a:p>
      </dsp:txBody>
      <dsp:txXfrm>
        <a:off x="36221" y="2303535"/>
        <a:ext cx="7623758" cy="669548"/>
      </dsp:txXfrm>
    </dsp:sp>
    <dsp:sp modelId="{80684CE4-1045-44C8-8FF0-FF92FEDC2182}">
      <dsp:nvSpPr>
        <dsp:cNvPr id="0" name=""/>
        <dsp:cNvSpPr/>
      </dsp:nvSpPr>
      <dsp:spPr>
        <a:xfrm>
          <a:off x="0" y="3022734"/>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Louvers must close during a fire; usually accomplished by means of a fusible link</a:t>
          </a:r>
          <a:endParaRPr lang="en-US" sz="2000" b="0" u="none" kern="1200" dirty="0"/>
        </a:p>
      </dsp:txBody>
      <dsp:txXfrm>
        <a:off x="36221" y="3058955"/>
        <a:ext cx="7623758" cy="669548"/>
      </dsp:txXfrm>
    </dsp:sp>
    <dsp:sp modelId="{210D9479-CD3E-4990-9906-2C3C750C78F8}">
      <dsp:nvSpPr>
        <dsp:cNvPr id="0" name=""/>
        <dsp:cNvSpPr/>
      </dsp:nvSpPr>
      <dsp:spPr>
        <a:xfrm>
          <a:off x="0" y="3778154"/>
          <a:ext cx="7696200" cy="7419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Testing laboratories list the louvers separately</a:t>
          </a:r>
        </a:p>
      </dsp:txBody>
      <dsp:txXfrm>
        <a:off x="36221" y="3814375"/>
        <a:ext cx="7623758" cy="669548"/>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E3A0-0841-401D-9FE3-9A8081FB1E1A}">
      <dsp:nvSpPr>
        <dsp:cNvPr id="0" name=""/>
        <dsp:cNvSpPr/>
      </dsp:nvSpPr>
      <dsp:spPr>
        <a:xfrm>
          <a:off x="0" y="121199"/>
          <a:ext cx="7696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Older buildings used openable windows for light and ventilation</a:t>
          </a:r>
        </a:p>
      </dsp:txBody>
      <dsp:txXfrm>
        <a:off x="59399" y="180598"/>
        <a:ext cx="7577402" cy="1098002"/>
      </dsp:txXfrm>
    </dsp:sp>
    <dsp:sp modelId="{65D4F0A2-68F2-46C8-B375-E1DEE891EA94}">
      <dsp:nvSpPr>
        <dsp:cNvPr id="0" name=""/>
        <dsp:cNvSpPr/>
      </dsp:nvSpPr>
      <dsp:spPr>
        <a:xfrm>
          <a:off x="0" y="1525200"/>
          <a:ext cx="76962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Modern buildings often rely on heating and air conditioning systems and artificial lighting</a:t>
          </a:r>
        </a:p>
      </dsp:txBody>
      <dsp:txXfrm>
        <a:off x="59399" y="1584599"/>
        <a:ext cx="7577402" cy="1098002"/>
      </dsp:txXfrm>
    </dsp:sp>
    <dsp:sp modelId="{DB40A8A2-D818-4B69-8452-87F722DEE9D1}">
      <dsp:nvSpPr>
        <dsp:cNvPr id="0" name=""/>
        <dsp:cNvSpPr/>
      </dsp:nvSpPr>
      <dsp:spPr>
        <a:xfrm>
          <a:off x="0" y="2929200"/>
          <a:ext cx="76962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Installing fixed windows enhances energy efficiency because it reduces air infiltration around windows</a:t>
          </a:r>
        </a:p>
      </dsp:txBody>
      <dsp:txXfrm>
        <a:off x="59399" y="2988599"/>
        <a:ext cx="7577402" cy="1098002"/>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766911"/>
          <a:ext cx="3048000" cy="139990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Consists of a frame, one or more sashes, and necessary hardware</a:t>
          </a:r>
        </a:p>
      </dsp:txBody>
      <dsp:txXfrm>
        <a:off x="68338" y="835249"/>
        <a:ext cx="2911324" cy="1263229"/>
      </dsp:txXfrm>
    </dsp:sp>
    <dsp:sp modelId="{93D5EC65-0765-405F-B480-1F65101C7D27}">
      <dsp:nvSpPr>
        <dsp:cNvPr id="0" name=""/>
        <dsp:cNvSpPr/>
      </dsp:nvSpPr>
      <dsp:spPr>
        <a:xfrm>
          <a:off x="0" y="2351136"/>
          <a:ext cx="3048000" cy="17222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Frame includes the members that form the perimeter of a window; fixed to the surrounding wall or other supports</a:t>
          </a:r>
        </a:p>
      </dsp:txBody>
      <dsp:txXfrm>
        <a:off x="84073" y="2435209"/>
        <a:ext cx="2879854" cy="155409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0CBE1-E37A-42EB-98A9-C7F9DAC5B3BB}">
      <dsp:nvSpPr>
        <dsp:cNvPr id="0" name=""/>
        <dsp:cNvSpPr/>
      </dsp:nvSpPr>
      <dsp:spPr>
        <a:xfrm>
          <a:off x="1581150" y="1905"/>
          <a:ext cx="3162299" cy="189737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Fixed</a:t>
          </a:r>
        </a:p>
      </dsp:txBody>
      <dsp:txXfrm>
        <a:off x="1581150" y="1905"/>
        <a:ext cx="3162299" cy="1897379"/>
      </dsp:txXfrm>
    </dsp:sp>
    <dsp:sp modelId="{13B17320-3043-4105-A836-2A8B462704B6}">
      <dsp:nvSpPr>
        <dsp:cNvPr id="0" name=""/>
        <dsp:cNvSpPr/>
      </dsp:nvSpPr>
      <dsp:spPr>
        <a:xfrm>
          <a:off x="1581150" y="2215515"/>
          <a:ext cx="3162299" cy="1897379"/>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Movable</a:t>
          </a:r>
        </a:p>
      </dsp:txBody>
      <dsp:txXfrm>
        <a:off x="1581150" y="2215515"/>
        <a:ext cx="3162299" cy="1897379"/>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24237"/>
          <a:ext cx="4191000" cy="113678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dirty="0"/>
            <a:t>onsists only of a frame and a glazed stationary sash</a:t>
          </a:r>
          <a:endParaRPr lang="en-US" sz="2000" b="0" kern="1200" dirty="0"/>
        </a:p>
      </dsp:txBody>
      <dsp:txXfrm>
        <a:off x="55493" y="79730"/>
        <a:ext cx="4080014" cy="1025796"/>
      </dsp:txXfrm>
    </dsp:sp>
    <dsp:sp modelId="{F583DB11-3876-47E2-BB4E-F5BCF4FDD096}">
      <dsp:nvSpPr>
        <dsp:cNvPr id="0" name=""/>
        <dsp:cNvSpPr/>
      </dsp:nvSpPr>
      <dsp:spPr>
        <a:xfrm>
          <a:off x="0" y="1227259"/>
          <a:ext cx="4191000" cy="1398531"/>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Can be used alone or in combination with movable windows </a:t>
          </a:r>
        </a:p>
      </dsp:txBody>
      <dsp:txXfrm>
        <a:off x="68271" y="1295530"/>
        <a:ext cx="4054458" cy="1261989"/>
      </dsp:txXfrm>
    </dsp:sp>
    <dsp:sp modelId="{CD401D9A-7378-4FE5-9B07-0705311B2366}">
      <dsp:nvSpPr>
        <dsp:cNvPr id="0" name=""/>
        <dsp:cNvSpPr/>
      </dsp:nvSpPr>
      <dsp:spPr>
        <a:xfrm>
          <a:off x="0" y="2692031"/>
          <a:ext cx="4191000" cy="1398531"/>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Common examples include large windows found in mercantile occupancies and high-rise office buildings</a:t>
          </a:r>
        </a:p>
      </dsp:txBody>
      <dsp:txXfrm>
        <a:off x="68271" y="2760302"/>
        <a:ext cx="4054458" cy="1261989"/>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60776"/>
          <a:ext cx="3429000" cy="973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two sashes that can move past each other in a vertical plane</a:t>
          </a:r>
          <a:endParaRPr lang="en-US" sz="2000" b="0" kern="1200" dirty="0"/>
        </a:p>
      </dsp:txBody>
      <dsp:txXfrm>
        <a:off x="47539" y="208315"/>
        <a:ext cx="3333922" cy="878769"/>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68219"/>
          <a:ext cx="3429000" cy="98906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only the lower sash capable of being opened</a:t>
          </a:r>
          <a:endParaRPr lang="en-US" sz="2000" b="0" kern="1200" dirty="0"/>
        </a:p>
      </dsp:txBody>
      <dsp:txXfrm>
        <a:off x="48282" y="216501"/>
        <a:ext cx="3332436" cy="8924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A9F34-AABF-4A8E-A7E4-5B5AF92C9EDC}">
      <dsp:nvSpPr>
        <dsp:cNvPr id="0" name=""/>
        <dsp:cNvSpPr/>
      </dsp:nvSpPr>
      <dsp:spPr>
        <a:xfrm>
          <a:off x="0" y="2116"/>
          <a:ext cx="3810000" cy="95934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May extend beyond walls and roofs</a:t>
          </a:r>
        </a:p>
      </dsp:txBody>
      <dsp:txXfrm>
        <a:off x="46831" y="48947"/>
        <a:ext cx="3716338" cy="865680"/>
      </dsp:txXfrm>
    </dsp:sp>
    <dsp:sp modelId="{6129B85A-4F7F-4826-849A-783D5B9D575B}">
      <dsp:nvSpPr>
        <dsp:cNvPr id="0" name=""/>
        <dsp:cNvSpPr/>
      </dsp:nvSpPr>
      <dsp:spPr>
        <a:xfrm>
          <a:off x="0" y="974087"/>
          <a:ext cx="3810000" cy="959342"/>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Prevents </a:t>
          </a:r>
          <a:r>
            <a:rPr lang="en-US" sz="2000" kern="1200" dirty="0" smtClean="0"/>
            <a:t>radiant </a:t>
          </a:r>
          <a:r>
            <a:rPr lang="en-US" sz="2000" kern="1200" dirty="0"/>
            <a:t>heat of flames from igniting adjacent surfaces</a:t>
          </a:r>
        </a:p>
      </dsp:txBody>
      <dsp:txXfrm>
        <a:off x="46831" y="1020918"/>
        <a:ext cx="3716338" cy="865680"/>
      </dsp:txXfrm>
    </dsp:sp>
    <dsp:sp modelId="{1B3A4D5E-0AD7-4947-89BF-0120EEAF4151}">
      <dsp:nvSpPr>
        <dsp:cNvPr id="0" name=""/>
        <dsp:cNvSpPr/>
      </dsp:nvSpPr>
      <dsp:spPr>
        <a:xfrm>
          <a:off x="0" y="1946058"/>
          <a:ext cx="3810000" cy="95934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Accomplished by continuing the fire wall through the roof in the form of a parapet</a:t>
          </a:r>
        </a:p>
      </dsp:txBody>
      <dsp:txXfrm>
        <a:off x="46831" y="1992889"/>
        <a:ext cx="3716338" cy="865680"/>
      </dsp:txXfrm>
    </dsp:sp>
    <dsp:sp modelId="{AD66180A-7D87-412C-AF52-FA35402CAA6F}">
      <dsp:nvSpPr>
        <dsp:cNvPr id="0" name=""/>
        <dsp:cNvSpPr/>
      </dsp:nvSpPr>
      <dsp:spPr>
        <a:xfrm>
          <a:off x="0" y="2918029"/>
          <a:ext cx="3810000" cy="95934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Building codes </a:t>
          </a:r>
          <a:r>
            <a:rPr lang="en-US" sz="2000" kern="1200" dirty="0" smtClean="0"/>
            <a:t>determine </a:t>
          </a:r>
          <a:r>
            <a:rPr lang="en-US" sz="2000" kern="1200" dirty="0"/>
            <a:t>parapet height</a:t>
          </a:r>
        </a:p>
      </dsp:txBody>
      <dsp:txXfrm>
        <a:off x="46831" y="2964860"/>
        <a:ext cx="3716338" cy="865680"/>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60776"/>
          <a:ext cx="3429000" cy="973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a side-hinged sash that is usually installed to swing outward </a:t>
          </a:r>
          <a:endParaRPr lang="en-US" sz="2000" b="0" kern="1200" dirty="0"/>
        </a:p>
      </dsp:txBody>
      <dsp:txXfrm>
        <a:off x="47539" y="208315"/>
        <a:ext cx="3333922" cy="878769"/>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2370"/>
          <a:ext cx="3429000" cy="115644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two or more sashes of which at least one moves horizontally within the window frame </a:t>
          </a:r>
          <a:endParaRPr lang="en-US" sz="2000" b="0" kern="1200" dirty="0"/>
        </a:p>
      </dsp:txBody>
      <dsp:txXfrm>
        <a:off x="56453" y="68823"/>
        <a:ext cx="3316094" cy="1043537"/>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60776"/>
          <a:ext cx="3429000" cy="973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one or more top-hinged, outward-swinging sashes</a:t>
          </a:r>
          <a:endParaRPr lang="en-US" sz="2000" b="0" kern="1200" dirty="0"/>
        </a:p>
      </dsp:txBody>
      <dsp:txXfrm>
        <a:off x="47539" y="208315"/>
        <a:ext cx="3333922" cy="878769"/>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112685"/>
          <a:ext cx="3429000" cy="973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Includes a large number of narrow overlapping glass sections swinging outward</a:t>
          </a:r>
          <a:endParaRPr lang="en-US" sz="2000" b="0" kern="1200" dirty="0"/>
        </a:p>
      </dsp:txBody>
      <dsp:txXfrm>
        <a:off x="47539" y="160224"/>
        <a:ext cx="3333922" cy="878769"/>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69478"/>
          <a:ext cx="3429000" cy="115644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Swings outward at the top or bottom and slides upward or downward in grooves </a:t>
          </a:r>
          <a:endParaRPr lang="en-US" sz="2000" b="0" kern="1200" dirty="0"/>
        </a:p>
      </dsp:txBody>
      <dsp:txXfrm>
        <a:off x="56453" y="125931"/>
        <a:ext cx="3316094" cy="1043537"/>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39265"/>
          <a:ext cx="3429000" cy="119538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Has a sash that pivots vertically about a central axis</a:t>
          </a:r>
          <a:endParaRPr lang="en-US" sz="2000" b="0" kern="1200" dirty="0"/>
        </a:p>
      </dsp:txBody>
      <dsp:txXfrm>
        <a:off x="58354" y="97619"/>
        <a:ext cx="3312292" cy="1078676"/>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C0E79-B6F5-46BD-88D5-A635F21FE4A9}">
      <dsp:nvSpPr>
        <dsp:cNvPr id="0" name=""/>
        <dsp:cNvSpPr/>
      </dsp:nvSpPr>
      <dsp:spPr>
        <a:xfrm>
          <a:off x="0" y="292567"/>
          <a:ext cx="7905946" cy="16458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3589" tIns="395732" rIns="613589"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Used to provide additional security</a:t>
          </a:r>
          <a:endParaRPr lang="en-US" sz="1800" b="0" kern="1200" dirty="0"/>
        </a:p>
        <a:p>
          <a:pPr marL="171450" lvl="1" indent="-171450" algn="l" defTabSz="800100">
            <a:lnSpc>
              <a:spcPct val="90000"/>
            </a:lnSpc>
            <a:spcBef>
              <a:spcPct val="0"/>
            </a:spcBef>
            <a:spcAft>
              <a:spcPct val="15000"/>
            </a:spcAft>
            <a:buChar char="••"/>
          </a:pPr>
          <a:r>
            <a:rPr lang="x-none" sz="1800" b="0" u="none" kern="1200" dirty="0"/>
            <a:t>Fastened to the building</a:t>
          </a:r>
          <a:endParaRPr lang="en-US" sz="1800" b="0" kern="1200" dirty="0"/>
        </a:p>
        <a:p>
          <a:pPr marL="171450" lvl="1" indent="-171450" algn="l" defTabSz="800100">
            <a:lnSpc>
              <a:spcPct val="90000"/>
            </a:lnSpc>
            <a:spcBef>
              <a:spcPct val="0"/>
            </a:spcBef>
            <a:spcAft>
              <a:spcPct val="15000"/>
            </a:spcAft>
            <a:buChar char="••"/>
          </a:pPr>
          <a:r>
            <a:rPr lang="x-none" sz="1800" b="0" u="none" kern="1200"/>
            <a:t>Embedded in masonry</a:t>
          </a:r>
          <a:endParaRPr lang="en-US" sz="1800" b="0" u="none" kern="1200" dirty="0"/>
        </a:p>
        <a:p>
          <a:pPr marL="171450" lvl="1" indent="-171450" algn="l" defTabSz="800100">
            <a:lnSpc>
              <a:spcPct val="90000"/>
            </a:lnSpc>
            <a:spcBef>
              <a:spcPct val="0"/>
            </a:spcBef>
            <a:spcAft>
              <a:spcPct val="15000"/>
            </a:spcAft>
            <a:buChar char="••"/>
          </a:pPr>
          <a:r>
            <a:rPr lang="x-none" sz="1800" b="0" u="none" kern="1200"/>
            <a:t>Mounted on hinges and locked</a:t>
          </a:r>
          <a:endParaRPr lang="en-US" sz="1800" b="0" u="none" kern="1200" dirty="0"/>
        </a:p>
      </dsp:txBody>
      <dsp:txXfrm>
        <a:off x="0" y="292567"/>
        <a:ext cx="7905946" cy="1645875"/>
      </dsp:txXfrm>
    </dsp:sp>
    <dsp:sp modelId="{583A8E33-A880-433A-97CD-A8DFC20997F0}">
      <dsp:nvSpPr>
        <dsp:cNvPr id="0" name=""/>
        <dsp:cNvSpPr/>
      </dsp:nvSpPr>
      <dsp:spPr>
        <a:xfrm>
          <a:off x="395297" y="12127"/>
          <a:ext cx="5534162"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178" tIns="0" rIns="209178" bIns="0" numCol="1" spcCol="1270" anchor="ctr" anchorCtr="0">
          <a:noAutofit/>
        </a:bodyPr>
        <a:lstStyle/>
        <a:p>
          <a:pPr lvl="0" algn="l" defTabSz="889000">
            <a:lnSpc>
              <a:spcPct val="90000"/>
            </a:lnSpc>
            <a:spcBef>
              <a:spcPct val="0"/>
            </a:spcBef>
            <a:spcAft>
              <a:spcPct val="35000"/>
            </a:spcAft>
          </a:pPr>
          <a:r>
            <a:rPr lang="en-US" sz="2000" b="0" kern="1200" dirty="0"/>
            <a:t>Metal bars and screens</a:t>
          </a:r>
        </a:p>
      </dsp:txBody>
      <dsp:txXfrm>
        <a:off x="422677" y="39507"/>
        <a:ext cx="5479402" cy="506120"/>
      </dsp:txXfrm>
    </dsp:sp>
    <dsp:sp modelId="{9EDF1F97-CAAE-4B52-8A92-F81ED654048D}">
      <dsp:nvSpPr>
        <dsp:cNvPr id="0" name=""/>
        <dsp:cNvSpPr/>
      </dsp:nvSpPr>
      <dsp:spPr>
        <a:xfrm>
          <a:off x="0" y="2321482"/>
          <a:ext cx="7905946" cy="7780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3589" tIns="395732" rIns="61358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Movable sashes and fixed bars</a:t>
          </a:r>
          <a:endParaRPr lang="en-US" sz="1800" b="0" u="none" kern="1200" dirty="0"/>
        </a:p>
      </dsp:txBody>
      <dsp:txXfrm>
        <a:off x="0" y="2321482"/>
        <a:ext cx="7905946" cy="778050"/>
      </dsp:txXfrm>
    </dsp:sp>
    <dsp:sp modelId="{43869618-8062-4B83-97C7-E9A3AAE310E7}">
      <dsp:nvSpPr>
        <dsp:cNvPr id="0" name=""/>
        <dsp:cNvSpPr/>
      </dsp:nvSpPr>
      <dsp:spPr>
        <a:xfrm>
          <a:off x="395297" y="2041042"/>
          <a:ext cx="5534162"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178" tIns="0" rIns="209178" bIns="0" numCol="1" spcCol="1270" anchor="ctr" anchorCtr="0">
          <a:noAutofit/>
        </a:bodyPr>
        <a:lstStyle/>
        <a:p>
          <a:pPr lvl="0" algn="l" defTabSz="889000">
            <a:lnSpc>
              <a:spcPct val="90000"/>
            </a:lnSpc>
            <a:spcBef>
              <a:spcPct val="0"/>
            </a:spcBef>
            <a:spcAft>
              <a:spcPct val="35000"/>
            </a:spcAft>
          </a:pPr>
          <a:r>
            <a:rPr lang="en-US" sz="2000" b="0" u="none" kern="1200" dirty="0"/>
            <a:t>Construction types</a:t>
          </a:r>
        </a:p>
      </dsp:txBody>
      <dsp:txXfrm>
        <a:off x="422677" y="2068422"/>
        <a:ext cx="5479402" cy="506120"/>
      </dsp:txXfrm>
    </dsp:sp>
    <dsp:sp modelId="{B090458D-3DF2-43B0-A823-6888BB363E4A}">
      <dsp:nvSpPr>
        <dsp:cNvPr id="0" name=""/>
        <dsp:cNvSpPr/>
      </dsp:nvSpPr>
      <dsp:spPr>
        <a:xfrm>
          <a:off x="0" y="3482572"/>
          <a:ext cx="7905946" cy="1077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3589" tIns="395732" rIns="61358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Prevent the escape of trapped occupants and firefighters </a:t>
          </a:r>
          <a:endParaRPr lang="en-US" sz="1800" b="0" u="none" kern="1200" dirty="0"/>
        </a:p>
        <a:p>
          <a:pPr marL="171450" lvl="1" indent="-171450" algn="l" defTabSz="800100">
            <a:lnSpc>
              <a:spcPct val="90000"/>
            </a:lnSpc>
            <a:spcBef>
              <a:spcPct val="0"/>
            </a:spcBef>
            <a:spcAft>
              <a:spcPct val="15000"/>
            </a:spcAft>
            <a:buChar char="••"/>
          </a:pPr>
          <a:r>
            <a:rPr lang="en-US" sz="1800" b="0" kern="1200" dirty="0"/>
            <a:t>Slow access time for emergency responders</a:t>
          </a:r>
        </a:p>
      </dsp:txBody>
      <dsp:txXfrm>
        <a:off x="0" y="3482572"/>
        <a:ext cx="7905946" cy="1077300"/>
      </dsp:txXfrm>
    </dsp:sp>
    <dsp:sp modelId="{5C7CFFEE-0B21-428D-AB98-D764E4B6BB4D}">
      <dsp:nvSpPr>
        <dsp:cNvPr id="0" name=""/>
        <dsp:cNvSpPr/>
      </dsp:nvSpPr>
      <dsp:spPr>
        <a:xfrm>
          <a:off x="395297" y="3202132"/>
          <a:ext cx="5534162" cy="5608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178" tIns="0" rIns="209178" bIns="0" numCol="1" spcCol="1270" anchor="ctr" anchorCtr="0">
          <a:noAutofit/>
        </a:bodyPr>
        <a:lstStyle/>
        <a:p>
          <a:pPr lvl="0" algn="l" defTabSz="889000">
            <a:lnSpc>
              <a:spcPct val="90000"/>
            </a:lnSpc>
            <a:spcBef>
              <a:spcPct val="0"/>
            </a:spcBef>
            <a:spcAft>
              <a:spcPct val="35000"/>
            </a:spcAft>
          </a:pPr>
          <a:r>
            <a:rPr lang="en-US" sz="2000" b="0" kern="1200" dirty="0"/>
            <a:t>Concerns</a:t>
          </a:r>
          <a:endParaRPr lang="en-US" sz="2000" b="0" u="none" kern="1200" dirty="0"/>
        </a:p>
      </dsp:txBody>
      <dsp:txXfrm>
        <a:off x="422677" y="3229512"/>
        <a:ext cx="5479402" cy="50612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C0E79-B6F5-46BD-88D5-A635F21FE4A9}">
      <dsp:nvSpPr>
        <dsp:cNvPr id="0" name=""/>
        <dsp:cNvSpPr/>
      </dsp:nvSpPr>
      <dsp:spPr>
        <a:xfrm>
          <a:off x="0" y="165627"/>
          <a:ext cx="3886200" cy="3402544"/>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1612" tIns="958088" rIns="301612"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Be aware </a:t>
          </a:r>
          <a:r>
            <a:rPr lang="en-US" sz="2000" b="0" kern="1200" dirty="0" smtClean="0"/>
            <a:t>of </a:t>
          </a:r>
          <a:r>
            <a:rPr lang="en-US" sz="2000" b="0" kern="1200" dirty="0"/>
            <a:t>restrictions placed on the installation of security bars and grilles</a:t>
          </a:r>
        </a:p>
        <a:p>
          <a:pPr marL="228600" lvl="1" indent="-228600" algn="l" defTabSz="889000">
            <a:lnSpc>
              <a:spcPct val="90000"/>
            </a:lnSpc>
            <a:spcBef>
              <a:spcPct val="0"/>
            </a:spcBef>
            <a:spcAft>
              <a:spcPct val="15000"/>
            </a:spcAft>
            <a:buChar char="••"/>
          </a:pPr>
          <a:r>
            <a:rPr lang="en-US" sz="2000" b="0" kern="1200" dirty="0"/>
            <a:t>Know locally adopted codes</a:t>
          </a:r>
        </a:p>
        <a:p>
          <a:pPr marL="228600" lvl="1" indent="-228600" algn="l" defTabSz="889000">
            <a:lnSpc>
              <a:spcPct val="90000"/>
            </a:lnSpc>
            <a:spcBef>
              <a:spcPct val="0"/>
            </a:spcBef>
            <a:spcAft>
              <a:spcPct val="15000"/>
            </a:spcAft>
            <a:buChar char="••"/>
          </a:pPr>
          <a:r>
            <a:rPr lang="en-US" sz="2000" b="0" kern="1200" dirty="0"/>
            <a:t>If operable, they should be operated during an inspection</a:t>
          </a:r>
        </a:p>
      </dsp:txBody>
      <dsp:txXfrm>
        <a:off x="0" y="165627"/>
        <a:ext cx="3886200" cy="3402544"/>
      </dsp:txXfrm>
    </dsp:sp>
    <dsp:sp modelId="{583A8E33-A880-433A-97CD-A8DFC20997F0}">
      <dsp:nvSpPr>
        <dsp:cNvPr id="0" name=""/>
        <dsp:cNvSpPr/>
      </dsp:nvSpPr>
      <dsp:spPr>
        <a:xfrm>
          <a:off x="152401" y="134303"/>
          <a:ext cx="2987042" cy="73096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22" tIns="0" rIns="102822" bIns="0" numCol="1" spcCol="1270" anchor="ctr" anchorCtr="0">
          <a:noAutofit/>
        </a:bodyPr>
        <a:lstStyle/>
        <a:p>
          <a:pPr lvl="0" algn="l" defTabSz="1066800">
            <a:lnSpc>
              <a:spcPct val="90000"/>
            </a:lnSpc>
            <a:spcBef>
              <a:spcPct val="0"/>
            </a:spcBef>
            <a:spcAft>
              <a:spcPct val="35000"/>
            </a:spcAft>
          </a:pPr>
          <a:r>
            <a:rPr lang="en-US" sz="2400" b="0" kern="1200" dirty="0"/>
            <a:t>Inspector concerns</a:t>
          </a:r>
        </a:p>
      </dsp:txBody>
      <dsp:txXfrm>
        <a:off x="188084" y="169986"/>
        <a:ext cx="2915676" cy="659596"/>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22F4-2943-4F38-9F28-F51E920F0D9C}">
      <dsp:nvSpPr>
        <dsp:cNvPr id="0" name=""/>
        <dsp:cNvSpPr/>
      </dsp:nvSpPr>
      <dsp:spPr>
        <a:xfrm>
          <a:off x="0" y="955476"/>
          <a:ext cx="4191000" cy="9738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Materials used </a:t>
          </a:r>
          <a:r>
            <a:rPr lang="en-US" sz="2000" kern="1200" dirty="0" smtClean="0"/>
            <a:t>for </a:t>
          </a:r>
          <a:r>
            <a:rPr lang="en-US" sz="2000" kern="1200" dirty="0"/>
            <a:t>exposed surfaces of the walls and ceilings of a building</a:t>
          </a:r>
          <a:endParaRPr lang="en-US" sz="2000" b="0" kern="1200" dirty="0"/>
        </a:p>
      </dsp:txBody>
      <dsp:txXfrm>
        <a:off x="47539" y="1003015"/>
        <a:ext cx="4095922" cy="878769"/>
      </dsp:txXfrm>
    </dsp:sp>
    <dsp:sp modelId="{839906AE-AFA7-421B-A4C8-394FE90ED139}">
      <dsp:nvSpPr>
        <dsp:cNvPr id="0" name=""/>
        <dsp:cNvSpPr/>
      </dsp:nvSpPr>
      <dsp:spPr>
        <a:xfrm>
          <a:off x="0" y="2113643"/>
          <a:ext cx="4191000" cy="11980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Be alert to materials used as interior finish that have not been approved for that application</a:t>
          </a:r>
          <a:endParaRPr lang="en-US" sz="2000" b="0" kern="1200" dirty="0"/>
        </a:p>
      </dsp:txBody>
      <dsp:txXfrm>
        <a:off x="58485" y="2172128"/>
        <a:ext cx="4074030" cy="1081110"/>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0CBE1-E37A-42EB-98A9-C7F9DAC5B3BB}">
      <dsp:nvSpPr>
        <dsp:cNvPr id="0" name=""/>
        <dsp:cNvSpPr/>
      </dsp:nvSpPr>
      <dsp:spPr>
        <a:xfrm>
          <a:off x="117871" y="2232"/>
          <a:ext cx="2283767" cy="137026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Plaster</a:t>
          </a:r>
          <a:endParaRPr lang="en-US" sz="2400" b="0" kern="1200" dirty="0"/>
        </a:p>
      </dsp:txBody>
      <dsp:txXfrm>
        <a:off x="117871" y="2232"/>
        <a:ext cx="2283767" cy="1370260"/>
      </dsp:txXfrm>
    </dsp:sp>
    <dsp:sp modelId="{BA2C274C-6022-4E6D-B637-C5B15AD81B0F}">
      <dsp:nvSpPr>
        <dsp:cNvPr id="0" name=""/>
        <dsp:cNvSpPr/>
      </dsp:nvSpPr>
      <dsp:spPr>
        <a:xfrm>
          <a:off x="2630016" y="2232"/>
          <a:ext cx="2283767" cy="1370260"/>
        </a:xfrm>
        <a:prstGeom prst="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Gypsum wallboard</a:t>
          </a:r>
          <a:endParaRPr lang="en-US" sz="2400" b="0" u="none" kern="1200" dirty="0"/>
        </a:p>
      </dsp:txBody>
      <dsp:txXfrm>
        <a:off x="2630016" y="2232"/>
        <a:ext cx="2283767" cy="1370260"/>
      </dsp:txXfrm>
    </dsp:sp>
    <dsp:sp modelId="{C0AEA293-7DB9-47CF-AD5D-BD3E0D80C3B3}">
      <dsp:nvSpPr>
        <dsp:cNvPr id="0" name=""/>
        <dsp:cNvSpPr/>
      </dsp:nvSpPr>
      <dsp:spPr>
        <a:xfrm>
          <a:off x="5142160" y="2232"/>
          <a:ext cx="2283767" cy="1370260"/>
        </a:xfrm>
        <a:prstGeom prst="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Wood paneling</a:t>
          </a:r>
          <a:endParaRPr lang="en-US" sz="2400" b="0" u="none" kern="1200" dirty="0"/>
        </a:p>
      </dsp:txBody>
      <dsp:txXfrm>
        <a:off x="5142160" y="2232"/>
        <a:ext cx="2283767" cy="1370260"/>
      </dsp:txXfrm>
    </dsp:sp>
    <dsp:sp modelId="{A849773F-F2F5-48EB-AF44-7AC8EEA0079A}">
      <dsp:nvSpPr>
        <dsp:cNvPr id="0" name=""/>
        <dsp:cNvSpPr/>
      </dsp:nvSpPr>
      <dsp:spPr>
        <a:xfrm>
          <a:off x="117871" y="1600869"/>
          <a:ext cx="2283767" cy="1370260"/>
        </a:xfrm>
        <a:prstGeom prst="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Ceiling tiles</a:t>
          </a:r>
          <a:endParaRPr lang="en-US" sz="2400" b="0" u="none" kern="1200" dirty="0"/>
        </a:p>
      </dsp:txBody>
      <dsp:txXfrm>
        <a:off x="117871" y="1600869"/>
        <a:ext cx="2283767" cy="1370260"/>
      </dsp:txXfrm>
    </dsp:sp>
    <dsp:sp modelId="{14B5512B-E6DC-41C2-92F2-046B76ADAD6A}">
      <dsp:nvSpPr>
        <dsp:cNvPr id="0" name=""/>
        <dsp:cNvSpPr/>
      </dsp:nvSpPr>
      <dsp:spPr>
        <a:xfrm>
          <a:off x="2630016" y="1600869"/>
          <a:ext cx="2283767" cy="1370260"/>
        </a:xfrm>
        <a:prstGeom prst="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Plastic</a:t>
          </a:r>
          <a:endParaRPr lang="en-US" sz="2400" b="0" u="none" kern="1200" dirty="0"/>
        </a:p>
      </dsp:txBody>
      <dsp:txXfrm>
        <a:off x="2630016" y="1600869"/>
        <a:ext cx="2283767" cy="1370260"/>
      </dsp:txXfrm>
    </dsp:sp>
    <dsp:sp modelId="{E7D3BC3C-A0A2-4B4A-8CE8-02104010CEB5}">
      <dsp:nvSpPr>
        <dsp:cNvPr id="0" name=""/>
        <dsp:cNvSpPr/>
      </dsp:nvSpPr>
      <dsp:spPr>
        <a:xfrm>
          <a:off x="5142160" y="1600869"/>
          <a:ext cx="2283767" cy="1370260"/>
        </a:xfrm>
        <a:prstGeom prst="rect">
          <a:avLst/>
        </a:prstGeom>
        <a:gradFill rotWithShape="0">
          <a:gsLst>
            <a:gs pos="0">
              <a:schemeClr val="accent2">
                <a:shade val="80000"/>
                <a:hueOff val="0"/>
                <a:satOff val="-7915"/>
                <a:lumOff val="20321"/>
                <a:alphaOff val="0"/>
                <a:shade val="51000"/>
                <a:satMod val="130000"/>
              </a:schemeClr>
            </a:gs>
            <a:gs pos="80000">
              <a:schemeClr val="accent2">
                <a:shade val="80000"/>
                <a:hueOff val="0"/>
                <a:satOff val="-7915"/>
                <a:lumOff val="20321"/>
                <a:alphaOff val="0"/>
                <a:shade val="93000"/>
                <a:satMod val="130000"/>
              </a:schemeClr>
            </a:gs>
            <a:gs pos="100000">
              <a:schemeClr val="accent2">
                <a:shade val="80000"/>
                <a:hueOff val="0"/>
                <a:satOff val="-7915"/>
                <a:lumOff val="203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Fiberboard</a:t>
          </a:r>
          <a:endParaRPr lang="en-US" sz="2400" b="0" u="none" kern="1200" dirty="0"/>
        </a:p>
      </dsp:txBody>
      <dsp:txXfrm>
        <a:off x="5142160" y="1600869"/>
        <a:ext cx="2283767" cy="1370260"/>
      </dsp:txXfrm>
    </dsp:sp>
    <dsp:sp modelId="{E184552E-1A28-455E-81F3-AA2B7AA5D959}">
      <dsp:nvSpPr>
        <dsp:cNvPr id="0" name=""/>
        <dsp:cNvSpPr/>
      </dsp:nvSpPr>
      <dsp:spPr>
        <a:xfrm>
          <a:off x="1373944" y="3199507"/>
          <a:ext cx="2283767" cy="137026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Fabric</a:t>
          </a:r>
        </a:p>
      </dsp:txBody>
      <dsp:txXfrm>
        <a:off x="1373944" y="3199507"/>
        <a:ext cx="2283767" cy="1370260"/>
      </dsp:txXfrm>
    </dsp:sp>
    <dsp:sp modelId="{8223C1E6-20EB-4BA0-BD49-BABC0628FBF1}">
      <dsp:nvSpPr>
        <dsp:cNvPr id="0" name=""/>
        <dsp:cNvSpPr/>
      </dsp:nvSpPr>
      <dsp:spPr>
        <a:xfrm>
          <a:off x="3886088" y="3199507"/>
          <a:ext cx="2283767" cy="1370260"/>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Other wall coverings</a:t>
          </a:r>
        </a:p>
      </dsp:txBody>
      <dsp:txXfrm>
        <a:off x="3886088" y="3199507"/>
        <a:ext cx="2283767" cy="13702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15B0E-AF77-477E-AE24-3FDE172A9A54}">
      <dsp:nvSpPr>
        <dsp:cNvPr id="0" name=""/>
        <dsp:cNvSpPr/>
      </dsp:nvSpPr>
      <dsp:spPr>
        <a:xfrm>
          <a:off x="809" y="729574"/>
          <a:ext cx="3156086" cy="189365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Fire shutters</a:t>
          </a:r>
        </a:p>
      </dsp:txBody>
      <dsp:txXfrm>
        <a:off x="809" y="729574"/>
        <a:ext cx="3156086" cy="1893651"/>
      </dsp:txXfrm>
    </dsp:sp>
    <dsp:sp modelId="{6B3EA4F4-3CE9-4C63-88B1-3311BC4CF1B6}">
      <dsp:nvSpPr>
        <dsp:cNvPr id="0" name=""/>
        <dsp:cNvSpPr/>
      </dsp:nvSpPr>
      <dsp:spPr>
        <a:xfrm>
          <a:off x="3472504" y="729574"/>
          <a:ext cx="3156086" cy="1893651"/>
        </a:xfrm>
        <a:prstGeom prst="rect">
          <a:avLst/>
        </a:prstGeom>
        <a:solidFill>
          <a:srgbClr val="1D1DD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Fire-rated doors</a:t>
          </a:r>
        </a:p>
      </dsp:txBody>
      <dsp:txXfrm>
        <a:off x="3472504" y="729574"/>
        <a:ext cx="3156086" cy="189365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96198-2008-4374-9180-9C69AB0F7B7C}">
      <dsp:nvSpPr>
        <dsp:cNvPr id="0" name=""/>
        <dsp:cNvSpPr/>
      </dsp:nvSpPr>
      <dsp:spPr>
        <a:xfrm>
          <a:off x="-5255288" y="-804890"/>
          <a:ext cx="6257980" cy="6257980"/>
        </a:xfrm>
        <a:prstGeom prst="blockArc">
          <a:avLst>
            <a:gd name="adj1" fmla="val 18900000"/>
            <a:gd name="adj2" fmla="val 2700000"/>
            <a:gd name="adj3" fmla="val 345"/>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66A7A5-7AE9-4EFD-BB72-62CC59BE83B2}">
      <dsp:nvSpPr>
        <dsp:cNvPr id="0" name=""/>
        <dsp:cNvSpPr/>
      </dsp:nvSpPr>
      <dsp:spPr>
        <a:xfrm>
          <a:off x="524978" y="357353"/>
          <a:ext cx="7030608" cy="71507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7594" tIns="60960" rIns="60960" bIns="60960" numCol="1" spcCol="1270" anchor="ctr" anchorCtr="0">
          <a:noAutofit/>
        </a:bodyPr>
        <a:lstStyle/>
        <a:p>
          <a:pPr lvl="0" algn="l" defTabSz="1066800">
            <a:lnSpc>
              <a:spcPct val="90000"/>
            </a:lnSpc>
            <a:spcBef>
              <a:spcPct val="0"/>
            </a:spcBef>
            <a:spcAft>
              <a:spcPct val="35000"/>
            </a:spcAft>
          </a:pPr>
          <a:r>
            <a:rPr lang="x-none" sz="2400" b="0" u="none" kern="1200" dirty="0"/>
            <a:t>Contributes to fire extension by flame spread over its surface</a:t>
          </a:r>
          <a:endParaRPr lang="en-US" sz="2400" b="0" kern="1200" dirty="0"/>
        </a:p>
      </dsp:txBody>
      <dsp:txXfrm>
        <a:off x="524978" y="357353"/>
        <a:ext cx="7030608" cy="715079"/>
      </dsp:txXfrm>
    </dsp:sp>
    <dsp:sp modelId="{1E9BF8D2-DEA9-4F19-9AC3-3ADFB27CDA80}">
      <dsp:nvSpPr>
        <dsp:cNvPr id="0" name=""/>
        <dsp:cNvSpPr/>
      </dsp:nvSpPr>
      <dsp:spPr>
        <a:xfrm>
          <a:off x="78053" y="267968"/>
          <a:ext cx="893848" cy="893848"/>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7D8AC03-122A-437D-AAAA-D500FC045F20}">
      <dsp:nvSpPr>
        <dsp:cNvPr id="0" name=""/>
        <dsp:cNvSpPr/>
      </dsp:nvSpPr>
      <dsp:spPr>
        <a:xfrm>
          <a:off x="934949" y="1430158"/>
          <a:ext cx="6620636" cy="715079"/>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7594" tIns="60960" rIns="60960" bIns="60960" numCol="1" spcCol="1270" anchor="ctr" anchorCtr="0">
          <a:noAutofit/>
        </a:bodyPr>
        <a:lstStyle/>
        <a:p>
          <a:pPr lvl="0" algn="l" defTabSz="1066800">
            <a:lnSpc>
              <a:spcPct val="90000"/>
            </a:lnSpc>
            <a:spcBef>
              <a:spcPct val="0"/>
            </a:spcBef>
            <a:spcAft>
              <a:spcPct val="35000"/>
            </a:spcAft>
          </a:pPr>
          <a:r>
            <a:rPr lang="x-none" sz="2400" b="0" u="none" kern="1200" dirty="0"/>
            <a:t>Affects </a:t>
          </a:r>
          <a:r>
            <a:rPr lang="x-none" sz="2400" b="0" u="none" kern="1200" dirty="0" smtClean="0"/>
            <a:t>rate </a:t>
          </a:r>
          <a:r>
            <a:rPr lang="x-none" sz="2400" b="0" u="none" kern="1200" dirty="0"/>
            <a:t>of fire growth to flashover</a:t>
          </a:r>
          <a:endParaRPr lang="en-US" sz="2400" b="0" u="none" kern="1200" dirty="0"/>
        </a:p>
      </dsp:txBody>
      <dsp:txXfrm>
        <a:off x="934949" y="1430158"/>
        <a:ext cx="6620636" cy="715079"/>
      </dsp:txXfrm>
    </dsp:sp>
    <dsp:sp modelId="{5BDCD22D-82EA-456A-95AB-D60BC4A561FA}">
      <dsp:nvSpPr>
        <dsp:cNvPr id="0" name=""/>
        <dsp:cNvSpPr/>
      </dsp:nvSpPr>
      <dsp:spPr>
        <a:xfrm>
          <a:off x="488025" y="1340773"/>
          <a:ext cx="893848" cy="893848"/>
        </a:xfrm>
        <a:prstGeom prst="ellipse">
          <a:avLst/>
        </a:prstGeom>
        <a:solidFill>
          <a:schemeClr val="lt1">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93DA80B-EEA2-4653-B991-16069A689515}">
      <dsp:nvSpPr>
        <dsp:cNvPr id="0" name=""/>
        <dsp:cNvSpPr/>
      </dsp:nvSpPr>
      <dsp:spPr>
        <a:xfrm>
          <a:off x="934949" y="2502962"/>
          <a:ext cx="6620636" cy="715079"/>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7594" tIns="60960" rIns="60960" bIns="60960" numCol="1" spcCol="1270" anchor="ctr" anchorCtr="0">
          <a:noAutofit/>
        </a:bodyPr>
        <a:lstStyle/>
        <a:p>
          <a:pPr lvl="0" algn="l" defTabSz="1066800">
            <a:lnSpc>
              <a:spcPct val="90000"/>
            </a:lnSpc>
            <a:spcBef>
              <a:spcPct val="0"/>
            </a:spcBef>
            <a:spcAft>
              <a:spcPct val="35000"/>
            </a:spcAft>
          </a:pPr>
          <a:r>
            <a:rPr lang="x-none" sz="2400" b="0" u="none" kern="1200" dirty="0"/>
            <a:t>Adds </a:t>
          </a:r>
          <a:r>
            <a:rPr lang="x-none" sz="2400" b="0" u="none" kern="1200" dirty="0" smtClean="0"/>
            <a:t>to </a:t>
          </a:r>
          <a:r>
            <a:rPr lang="x-none" sz="2400" b="0" u="none" kern="1200" dirty="0"/>
            <a:t>intensity of a fire because it contributes fuel</a:t>
          </a:r>
          <a:endParaRPr lang="en-US" sz="2400" b="0" u="none" kern="1200" dirty="0"/>
        </a:p>
      </dsp:txBody>
      <dsp:txXfrm>
        <a:off x="934949" y="2502962"/>
        <a:ext cx="6620636" cy="715079"/>
      </dsp:txXfrm>
    </dsp:sp>
    <dsp:sp modelId="{20B081D2-C317-4B11-AE33-26BB832221DE}">
      <dsp:nvSpPr>
        <dsp:cNvPr id="0" name=""/>
        <dsp:cNvSpPr/>
      </dsp:nvSpPr>
      <dsp:spPr>
        <a:xfrm>
          <a:off x="488025" y="2413577"/>
          <a:ext cx="893848" cy="893848"/>
        </a:xfrm>
        <a:prstGeom prst="ellipse">
          <a:avLst/>
        </a:prstGeom>
        <a:solidFill>
          <a:schemeClr val="lt1">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4684E47-3287-4EAD-9BA9-E4A03DC8593E}">
      <dsp:nvSpPr>
        <dsp:cNvPr id="0" name=""/>
        <dsp:cNvSpPr/>
      </dsp:nvSpPr>
      <dsp:spPr>
        <a:xfrm>
          <a:off x="524978" y="3575767"/>
          <a:ext cx="7030608" cy="715079"/>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7594" tIns="60960" rIns="60960" bIns="60960" numCol="1" spcCol="1270" anchor="ctr" anchorCtr="0">
          <a:noAutofit/>
        </a:bodyPr>
        <a:lstStyle/>
        <a:p>
          <a:pPr lvl="0" algn="l" defTabSz="1066800">
            <a:lnSpc>
              <a:spcPct val="90000"/>
            </a:lnSpc>
            <a:spcBef>
              <a:spcPct val="0"/>
            </a:spcBef>
            <a:spcAft>
              <a:spcPct val="35000"/>
            </a:spcAft>
          </a:pPr>
          <a:r>
            <a:rPr lang="x-none" sz="2400" b="0" u="none" kern="1200" dirty="0"/>
            <a:t>Produces smoke and toxic gases that can contribute to the life hazard</a:t>
          </a:r>
          <a:endParaRPr lang="en-US" sz="2400" b="0" u="none" kern="1200" dirty="0"/>
        </a:p>
      </dsp:txBody>
      <dsp:txXfrm>
        <a:off x="524978" y="3575767"/>
        <a:ext cx="7030608" cy="715079"/>
      </dsp:txXfrm>
    </dsp:sp>
    <dsp:sp modelId="{86C88712-0EB3-4A88-B7F7-17BD6A62CF0F}">
      <dsp:nvSpPr>
        <dsp:cNvPr id="0" name=""/>
        <dsp:cNvSpPr/>
      </dsp:nvSpPr>
      <dsp:spPr>
        <a:xfrm>
          <a:off x="78053" y="3486382"/>
          <a:ext cx="893848" cy="893848"/>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96198-2008-4374-9180-9C69AB0F7B7C}">
      <dsp:nvSpPr>
        <dsp:cNvPr id="0" name=""/>
        <dsp:cNvSpPr/>
      </dsp:nvSpPr>
      <dsp:spPr>
        <a:xfrm>
          <a:off x="-5168961" y="-791784"/>
          <a:ext cx="6155568" cy="6155568"/>
        </a:xfrm>
        <a:prstGeom prst="blockArc">
          <a:avLst>
            <a:gd name="adj1" fmla="val 18900000"/>
            <a:gd name="adj2" fmla="val 2700000"/>
            <a:gd name="adj3" fmla="val 351"/>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66A7A5-7AE9-4EFD-BB72-62CC59BE83B2}">
      <dsp:nvSpPr>
        <dsp:cNvPr id="0" name=""/>
        <dsp:cNvSpPr/>
      </dsp:nvSpPr>
      <dsp:spPr>
        <a:xfrm>
          <a:off x="634593" y="457200"/>
          <a:ext cx="7074712" cy="9144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5805" tIns="50800" rIns="50800" bIns="50800" numCol="1" spcCol="1270" anchor="ctr" anchorCtr="0">
          <a:noAutofit/>
        </a:bodyPr>
        <a:lstStyle/>
        <a:p>
          <a:pPr lvl="0" algn="l" defTabSz="889000">
            <a:lnSpc>
              <a:spcPct val="90000"/>
            </a:lnSpc>
            <a:spcBef>
              <a:spcPct val="0"/>
            </a:spcBef>
            <a:spcAft>
              <a:spcPct val="35000"/>
            </a:spcAft>
          </a:pPr>
          <a:r>
            <a:rPr lang="en-US" sz="2000" b="0" kern="1200" dirty="0"/>
            <a:t>May define doors, door and window frames, chair railings, and wainscotings as interior finishes</a:t>
          </a:r>
        </a:p>
      </dsp:txBody>
      <dsp:txXfrm>
        <a:off x="634593" y="457200"/>
        <a:ext cx="7074712" cy="914400"/>
      </dsp:txXfrm>
    </dsp:sp>
    <dsp:sp modelId="{1E9BF8D2-DEA9-4F19-9AC3-3ADFB27CDA80}">
      <dsp:nvSpPr>
        <dsp:cNvPr id="0" name=""/>
        <dsp:cNvSpPr/>
      </dsp:nvSpPr>
      <dsp:spPr>
        <a:xfrm>
          <a:off x="63093" y="342900"/>
          <a:ext cx="1143000" cy="1143000"/>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6CFABEC-67ED-45EC-9312-F6AACF4A04CF}">
      <dsp:nvSpPr>
        <dsp:cNvPr id="0" name=""/>
        <dsp:cNvSpPr/>
      </dsp:nvSpPr>
      <dsp:spPr>
        <a:xfrm>
          <a:off x="966978" y="1828800"/>
          <a:ext cx="6742328" cy="91440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5805" tIns="50800" rIns="50800" bIns="50800" numCol="1" spcCol="1270" anchor="ctr" anchorCtr="0">
          <a:noAutofit/>
        </a:bodyPr>
        <a:lstStyle/>
        <a:p>
          <a:pPr lvl="0" algn="l" defTabSz="889000">
            <a:lnSpc>
              <a:spcPct val="90000"/>
            </a:lnSpc>
            <a:spcBef>
              <a:spcPct val="0"/>
            </a:spcBef>
            <a:spcAft>
              <a:spcPct val="35000"/>
            </a:spcAft>
          </a:pPr>
          <a:r>
            <a:rPr lang="en-US" sz="2000" b="0" kern="1200" dirty="0"/>
            <a:t>Hanging fabrics, such as draperies and curtains, are not treated as interior finishes unless </a:t>
          </a:r>
          <a:r>
            <a:rPr lang="en-US" sz="2000" b="0" kern="1200" dirty="0" smtClean="0"/>
            <a:t>applied </a:t>
          </a:r>
          <a:r>
            <a:rPr lang="en-US" sz="2000" b="0" kern="1200" dirty="0"/>
            <a:t>to a ceiling or wall</a:t>
          </a:r>
        </a:p>
      </dsp:txBody>
      <dsp:txXfrm>
        <a:off x="966978" y="1828800"/>
        <a:ext cx="6742328" cy="914400"/>
      </dsp:txXfrm>
    </dsp:sp>
    <dsp:sp modelId="{B5463235-2E7C-47FC-8DDF-B09EECD7BD30}">
      <dsp:nvSpPr>
        <dsp:cNvPr id="0" name=""/>
        <dsp:cNvSpPr/>
      </dsp:nvSpPr>
      <dsp:spPr>
        <a:xfrm>
          <a:off x="395478" y="1714500"/>
          <a:ext cx="1143000" cy="1143000"/>
        </a:xfrm>
        <a:prstGeom prst="ellipse">
          <a:avLst/>
        </a:prstGeom>
        <a:solidFill>
          <a:schemeClr val="lt1">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063AD45-F2FB-4DAC-96F3-3DCFF5A9EFA6}">
      <dsp:nvSpPr>
        <dsp:cNvPr id="0" name=""/>
        <dsp:cNvSpPr/>
      </dsp:nvSpPr>
      <dsp:spPr>
        <a:xfrm>
          <a:off x="634593" y="3200400"/>
          <a:ext cx="7074712" cy="91440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5805" tIns="50800" rIns="50800" bIns="50800" numCol="1" spcCol="1270" anchor="ctr" anchorCtr="0">
          <a:noAutofit/>
        </a:bodyPr>
        <a:lstStyle/>
        <a:p>
          <a:pPr lvl="0" algn="l" defTabSz="889000">
            <a:lnSpc>
              <a:spcPct val="90000"/>
            </a:lnSpc>
            <a:spcBef>
              <a:spcPct val="0"/>
            </a:spcBef>
            <a:spcAft>
              <a:spcPct val="35000"/>
            </a:spcAft>
          </a:pPr>
          <a:r>
            <a:rPr lang="en-US" sz="2000" b="0" kern="1200" dirty="0"/>
            <a:t>Usually exclude surface treatments such as paint</a:t>
          </a:r>
        </a:p>
      </dsp:txBody>
      <dsp:txXfrm>
        <a:off x="634593" y="3200400"/>
        <a:ext cx="7074712" cy="914400"/>
      </dsp:txXfrm>
    </dsp:sp>
    <dsp:sp modelId="{279490F1-F398-48AF-A513-BE2444CDBEAC}">
      <dsp:nvSpPr>
        <dsp:cNvPr id="0" name=""/>
        <dsp:cNvSpPr/>
      </dsp:nvSpPr>
      <dsp:spPr>
        <a:xfrm>
          <a:off x="63093" y="3086100"/>
          <a:ext cx="1143000" cy="1143000"/>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505924"/>
          <a:ext cx="78486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W</a:t>
          </a:r>
          <a:r>
            <a:rPr lang="x-none" sz="2400" b="0" u="none" kern="1200" dirty="0"/>
            <a:t>ood paneling applied over a concrete block wall</a:t>
          </a:r>
          <a:r>
            <a:rPr lang="en-US" sz="2400" b="0" u="none" kern="1200" dirty="0"/>
            <a:t> is considered an interior finish</a:t>
          </a:r>
          <a:endParaRPr lang="en-US" sz="2400" b="0" kern="1200" dirty="0"/>
        </a:p>
      </dsp:txBody>
      <dsp:txXfrm>
        <a:off x="64968" y="570892"/>
        <a:ext cx="7718664" cy="1200939"/>
      </dsp:txXfrm>
    </dsp:sp>
    <dsp:sp modelId="{393E5A13-2D4E-4EDB-955D-8D7E1BD809F0}">
      <dsp:nvSpPr>
        <dsp:cNvPr id="0" name=""/>
        <dsp:cNvSpPr/>
      </dsp:nvSpPr>
      <dsp:spPr>
        <a:xfrm>
          <a:off x="0" y="2024000"/>
          <a:ext cx="7848600" cy="133087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A masonry wall left exposed as part of the decor of a restaurant is part of the interior finish and part of the structural components</a:t>
          </a:r>
        </a:p>
      </dsp:txBody>
      <dsp:txXfrm>
        <a:off x="64968" y="2088968"/>
        <a:ext cx="7718664" cy="1200939"/>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8788"/>
          <a:ext cx="7696200" cy="130571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Subsystems must be appropriately installed, inspected, tested, and maintained in order to positively affect overall building system safety</a:t>
          </a:r>
        </a:p>
      </dsp:txBody>
      <dsp:txXfrm>
        <a:off x="63740" y="72528"/>
        <a:ext cx="7568720" cy="1178239"/>
      </dsp:txXfrm>
    </dsp:sp>
    <dsp:sp modelId="{9342B464-BE21-4DCA-A2E6-ACBC33D2D5CD}">
      <dsp:nvSpPr>
        <dsp:cNvPr id="0" name=""/>
        <dsp:cNvSpPr/>
      </dsp:nvSpPr>
      <dsp:spPr>
        <a:xfrm>
          <a:off x="0" y="1418188"/>
          <a:ext cx="7696200" cy="130571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Conversely, a defective subsystem will have detrimental effects on the entire system</a:t>
          </a:r>
        </a:p>
      </dsp:txBody>
      <dsp:txXfrm>
        <a:off x="63740" y="1481928"/>
        <a:ext cx="7568720" cy="1178239"/>
      </dsp:txXfrm>
    </dsp:sp>
    <dsp:sp modelId="{EF9DD8DB-4756-45D2-AB42-5466DD32D029}">
      <dsp:nvSpPr>
        <dsp:cNvPr id="0" name=""/>
        <dsp:cNvSpPr/>
      </dsp:nvSpPr>
      <dsp:spPr>
        <a:xfrm>
          <a:off x="0" y="2827588"/>
          <a:ext cx="7696200" cy="130571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Inspector’s may be required to verify that the owner/occupant is maintaining building services</a:t>
          </a:r>
        </a:p>
      </dsp:txBody>
      <dsp:txXfrm>
        <a:off x="63740" y="2891328"/>
        <a:ext cx="7568720" cy="1178239"/>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50396"/>
          <a:ext cx="4038600" cy="98319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Constructed of fire-resistive materials</a:t>
          </a:r>
        </a:p>
      </dsp:txBody>
      <dsp:txXfrm>
        <a:off x="47996" y="98392"/>
        <a:ext cx="3942608" cy="887205"/>
      </dsp:txXfrm>
    </dsp:sp>
    <dsp:sp modelId="{AC69714C-8ED8-4930-8798-C962E55389D0}">
      <dsp:nvSpPr>
        <dsp:cNvPr id="0" name=""/>
        <dsp:cNvSpPr/>
      </dsp:nvSpPr>
      <dsp:spPr>
        <a:xfrm>
          <a:off x="0" y="1085433"/>
          <a:ext cx="4038600" cy="98319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Equipped with fire-rated door assemblies</a:t>
          </a:r>
        </a:p>
      </dsp:txBody>
      <dsp:txXfrm>
        <a:off x="47996" y="1133429"/>
        <a:ext cx="3942608" cy="887205"/>
      </dsp:txXfrm>
    </dsp:sp>
    <dsp:sp modelId="{5F118B21-1A8D-4C39-BD3B-4C8D0ABFCA0A}">
      <dsp:nvSpPr>
        <dsp:cNvPr id="0" name=""/>
        <dsp:cNvSpPr/>
      </dsp:nvSpPr>
      <dsp:spPr>
        <a:xfrm>
          <a:off x="0" y="2120471"/>
          <a:ext cx="4038600" cy="98319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Penetrations </a:t>
          </a:r>
          <a:r>
            <a:rPr lang="en-US" sz="1800" kern="1200" dirty="0"/>
            <a:t>must be done with an appropriately rated assembly</a:t>
          </a:r>
        </a:p>
      </dsp:txBody>
      <dsp:txXfrm>
        <a:off x="47996" y="2168467"/>
        <a:ext cx="3942608" cy="887205"/>
      </dsp:txXfrm>
    </dsp:sp>
    <dsp:sp modelId="{A26D6B69-3D91-4FD7-90D4-0BF73C24E991}">
      <dsp:nvSpPr>
        <dsp:cNvPr id="0" name=""/>
        <dsp:cNvSpPr/>
      </dsp:nvSpPr>
      <dsp:spPr>
        <a:xfrm>
          <a:off x="0" y="3155509"/>
          <a:ext cx="4038600" cy="98319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 wiring, ductwork, or piping should be run within the hoistway unless it is required for the elevator itself</a:t>
          </a:r>
        </a:p>
      </dsp:txBody>
      <dsp:txXfrm>
        <a:off x="47996" y="3203505"/>
        <a:ext cx="3942608" cy="887205"/>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89628-7B75-47E5-88C2-DF5F760FD14E}">
      <dsp:nvSpPr>
        <dsp:cNvPr id="0" name=""/>
        <dsp:cNvSpPr/>
      </dsp:nvSpPr>
      <dsp:spPr>
        <a:xfrm>
          <a:off x="0" y="430367"/>
          <a:ext cx="2524125" cy="151447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Plumbing</a:t>
          </a:r>
          <a:endParaRPr lang="en-US" sz="2000" b="0" kern="1200" dirty="0"/>
        </a:p>
      </dsp:txBody>
      <dsp:txXfrm>
        <a:off x="0" y="430367"/>
        <a:ext cx="2524125" cy="1514475"/>
      </dsp:txXfrm>
    </dsp:sp>
    <dsp:sp modelId="{B30439BE-7EC1-4208-B907-E1CDA9697930}">
      <dsp:nvSpPr>
        <dsp:cNvPr id="0" name=""/>
        <dsp:cNvSpPr/>
      </dsp:nvSpPr>
      <dsp:spPr>
        <a:xfrm>
          <a:off x="2776537" y="430367"/>
          <a:ext cx="2524125" cy="1514475"/>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Electrical raceways</a:t>
          </a:r>
          <a:endParaRPr lang="en-US" sz="2000" b="0" u="none" kern="1200" dirty="0"/>
        </a:p>
      </dsp:txBody>
      <dsp:txXfrm>
        <a:off x="2776537" y="430367"/>
        <a:ext cx="2524125" cy="1514475"/>
      </dsp:txXfrm>
    </dsp:sp>
    <dsp:sp modelId="{F0C8B2F6-CC82-446C-ADFC-51459F20E85C}">
      <dsp:nvSpPr>
        <dsp:cNvPr id="0" name=""/>
        <dsp:cNvSpPr/>
      </dsp:nvSpPr>
      <dsp:spPr>
        <a:xfrm>
          <a:off x="5553075" y="430367"/>
          <a:ext cx="2524125" cy="1514475"/>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Telecommunications</a:t>
          </a:r>
          <a:endParaRPr lang="en-US" sz="2000" b="0" u="none" kern="1200" dirty="0"/>
        </a:p>
      </dsp:txBody>
      <dsp:txXfrm>
        <a:off x="5553075" y="430367"/>
        <a:ext cx="2524125" cy="1514475"/>
      </dsp:txXfrm>
    </dsp:sp>
    <dsp:sp modelId="{72048F43-8E1C-4F56-B65A-888A22B3BC35}">
      <dsp:nvSpPr>
        <dsp:cNvPr id="0" name=""/>
        <dsp:cNvSpPr/>
      </dsp:nvSpPr>
      <dsp:spPr>
        <a:xfrm>
          <a:off x="1388268" y="2197254"/>
          <a:ext cx="2524125" cy="151447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Data cables</a:t>
          </a:r>
          <a:endParaRPr lang="en-US" sz="2000" b="0" u="none" kern="1200" dirty="0"/>
        </a:p>
      </dsp:txBody>
      <dsp:txXfrm>
        <a:off x="1388268" y="2197254"/>
        <a:ext cx="2524125" cy="1514475"/>
      </dsp:txXfrm>
    </dsp:sp>
    <dsp:sp modelId="{D28AFCE3-B4FA-42B4-BDD6-5253AAFB4610}">
      <dsp:nvSpPr>
        <dsp:cNvPr id="0" name=""/>
        <dsp:cNvSpPr/>
      </dsp:nvSpPr>
      <dsp:spPr>
        <a:xfrm>
          <a:off x="4164806" y="2197254"/>
          <a:ext cx="2524125" cy="1514475"/>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Ductwork for HVAC and grease</a:t>
          </a:r>
        </a:p>
      </dsp:txBody>
      <dsp:txXfrm>
        <a:off x="4164806" y="2197254"/>
        <a:ext cx="2524125" cy="1514475"/>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4727D-13AE-4A74-81D4-B7D6E906DEE1}">
      <dsp:nvSpPr>
        <dsp:cNvPr id="0" name=""/>
        <dsp:cNvSpPr/>
      </dsp:nvSpPr>
      <dsp:spPr>
        <a:xfrm rot="16200000">
          <a:off x="307" y="311621"/>
          <a:ext cx="3518854" cy="3518854"/>
        </a:xfrm>
        <a:prstGeom prst="upArrow">
          <a:avLst>
            <a:gd name="adj1" fmla="val 50000"/>
            <a:gd name="adj2" fmla="val 35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en-US" sz="2800" b="0" u="none" kern="1200" dirty="0"/>
            <a:t>Utility Chases</a:t>
          </a:r>
          <a:endParaRPr lang="en-US" sz="2800" b="0" kern="1200" dirty="0"/>
        </a:p>
        <a:p>
          <a:pPr marL="228600" lvl="1" indent="-228600" algn="l" defTabSz="1066800">
            <a:lnSpc>
              <a:spcPct val="90000"/>
            </a:lnSpc>
            <a:spcBef>
              <a:spcPct val="0"/>
            </a:spcBef>
            <a:spcAft>
              <a:spcPct val="15000"/>
            </a:spcAft>
            <a:buChar char="••"/>
          </a:pPr>
          <a:r>
            <a:rPr lang="en-US" sz="2400" b="0" kern="1200" dirty="0"/>
            <a:t>Unoccupied</a:t>
          </a:r>
        </a:p>
      </dsp:txBody>
      <dsp:txXfrm rot="5400000">
        <a:off x="616106" y="1191334"/>
        <a:ext cx="2903055" cy="1759427"/>
      </dsp:txXfrm>
    </dsp:sp>
    <dsp:sp modelId="{076FE2B6-7349-43CE-83EB-506B9EABC08C}">
      <dsp:nvSpPr>
        <dsp:cNvPr id="0" name=""/>
        <dsp:cNvSpPr/>
      </dsp:nvSpPr>
      <dsp:spPr>
        <a:xfrm rot="5400000">
          <a:off x="3872237" y="311621"/>
          <a:ext cx="3518854" cy="3518854"/>
        </a:xfrm>
        <a:prstGeom prst="upArrow">
          <a:avLst>
            <a:gd name="adj1" fmla="val 50000"/>
            <a:gd name="adj2" fmla="val 35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en-US" sz="2800" b="0" kern="1200" dirty="0"/>
            <a:t>Vertical shafts</a:t>
          </a:r>
        </a:p>
        <a:p>
          <a:pPr marL="228600" lvl="1" indent="-228600" algn="l" defTabSz="1066800">
            <a:lnSpc>
              <a:spcPct val="90000"/>
            </a:lnSpc>
            <a:spcBef>
              <a:spcPct val="0"/>
            </a:spcBef>
            <a:spcAft>
              <a:spcPct val="15000"/>
            </a:spcAft>
            <a:buChar char="••"/>
          </a:pPr>
          <a:r>
            <a:rPr lang="en-US" sz="2400" b="0" kern="1200" dirty="0"/>
            <a:t>May be occupied</a:t>
          </a:r>
        </a:p>
      </dsp:txBody>
      <dsp:txXfrm rot="-5400000">
        <a:off x="3872237" y="1191335"/>
        <a:ext cx="2903055" cy="1759427"/>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29400"/>
          <a:ext cx="5029199"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La</a:t>
          </a:r>
          <a:r>
            <a:rPr lang="x-none" sz="2000" kern="1200" dirty="0"/>
            <a:t>rge vertical chute that extends through a building</a:t>
          </a:r>
          <a:endParaRPr lang="en-US" sz="2000" kern="1200" dirty="0"/>
        </a:p>
      </dsp:txBody>
      <dsp:txXfrm>
        <a:off x="38838" y="68238"/>
        <a:ext cx="4951523" cy="717924"/>
      </dsp:txXfrm>
    </dsp:sp>
    <dsp:sp modelId="{18E18BE4-C349-4E1D-A6DE-5ED35C920216}">
      <dsp:nvSpPr>
        <dsp:cNvPr id="0" name=""/>
        <dsp:cNvSpPr/>
      </dsp:nvSpPr>
      <dsp:spPr>
        <a:xfrm>
          <a:off x="0" y="882600"/>
          <a:ext cx="5029199"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O</a:t>
          </a:r>
          <a:r>
            <a:rPr lang="x-none" sz="2000" kern="1200" dirty="0" smtClean="0"/>
            <a:t>penings </a:t>
          </a:r>
          <a:r>
            <a:rPr lang="x-none" sz="2000" kern="1200" dirty="0"/>
            <a:t>on each floor for depositing trash or soiled linens </a:t>
          </a:r>
          <a:endParaRPr lang="en-US" sz="2000" kern="1200" dirty="0"/>
        </a:p>
      </dsp:txBody>
      <dsp:txXfrm>
        <a:off x="38838" y="921438"/>
        <a:ext cx="4951523" cy="717924"/>
      </dsp:txXfrm>
    </dsp:sp>
    <dsp:sp modelId="{34CCDA1B-708A-4B25-B95D-57B877DA4A46}">
      <dsp:nvSpPr>
        <dsp:cNvPr id="0" name=""/>
        <dsp:cNvSpPr/>
      </dsp:nvSpPr>
      <dsp:spPr>
        <a:xfrm>
          <a:off x="0" y="1735800"/>
          <a:ext cx="5029199"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T</a:t>
          </a:r>
          <a:r>
            <a:rPr lang="x-none" sz="2000" kern="1200" dirty="0"/>
            <a:t>erminates at grade level or in a basement where the material is collected</a:t>
          </a:r>
          <a:endParaRPr lang="en-US" sz="2000" kern="1200" dirty="0"/>
        </a:p>
      </dsp:txBody>
      <dsp:txXfrm>
        <a:off x="38838" y="1774638"/>
        <a:ext cx="4951523" cy="717924"/>
      </dsp:txXfrm>
    </dsp:sp>
    <dsp:sp modelId="{AC6F96DE-6691-4FAA-A884-6637459E86D7}">
      <dsp:nvSpPr>
        <dsp:cNvPr id="0" name=""/>
        <dsp:cNvSpPr/>
      </dsp:nvSpPr>
      <dsp:spPr>
        <a:xfrm>
          <a:off x="0" y="2589000"/>
          <a:ext cx="5029199"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Required </a:t>
          </a:r>
          <a:r>
            <a:rPr lang="en-US" sz="2000" kern="1200" dirty="0"/>
            <a:t>to be constructed of fire-resistive construction</a:t>
          </a:r>
        </a:p>
      </dsp:txBody>
      <dsp:txXfrm>
        <a:off x="38838" y="2627838"/>
        <a:ext cx="4951523" cy="717924"/>
      </dsp:txXfrm>
    </dsp:sp>
    <dsp:sp modelId="{6480C8A4-5485-41C4-A927-9691287BC701}">
      <dsp:nvSpPr>
        <dsp:cNvPr id="0" name=""/>
        <dsp:cNvSpPr/>
      </dsp:nvSpPr>
      <dsp:spPr>
        <a:xfrm>
          <a:off x="0" y="3442200"/>
          <a:ext cx="5029199" cy="795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May require sprinkler protection</a:t>
          </a:r>
        </a:p>
      </dsp:txBody>
      <dsp:txXfrm>
        <a:off x="38838" y="3481038"/>
        <a:ext cx="4951523" cy="717924"/>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273"/>
          <a:ext cx="4800600" cy="8774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Typically installed over cooking appliances that produce grease-laden vapors</a:t>
          </a:r>
          <a:endParaRPr lang="en-US" sz="2000" b="0" kern="1200" dirty="0"/>
        </a:p>
      </dsp:txBody>
      <dsp:txXfrm>
        <a:off x="42835" y="43108"/>
        <a:ext cx="4714930" cy="791807"/>
      </dsp:txXfrm>
    </dsp:sp>
    <dsp:sp modelId="{581FE83E-BDBA-408A-A9B5-0043F7C23BD4}">
      <dsp:nvSpPr>
        <dsp:cNvPr id="0" name=""/>
        <dsp:cNvSpPr/>
      </dsp:nvSpPr>
      <dsp:spPr>
        <a:xfrm>
          <a:off x="0" y="889239"/>
          <a:ext cx="4800600" cy="8774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Carry grease vapors to the outside of a building</a:t>
          </a:r>
          <a:endParaRPr lang="en-US" sz="2000" b="0" u="none" kern="1200" dirty="0"/>
        </a:p>
      </dsp:txBody>
      <dsp:txXfrm>
        <a:off x="42835" y="932074"/>
        <a:ext cx="4714930" cy="791807"/>
      </dsp:txXfrm>
    </dsp:sp>
    <dsp:sp modelId="{4BE553BC-C040-4E8E-9D5B-D1A95392675E}">
      <dsp:nvSpPr>
        <dsp:cNvPr id="0" name=""/>
        <dsp:cNvSpPr/>
      </dsp:nvSpPr>
      <dsp:spPr>
        <a:xfrm>
          <a:off x="0" y="1778205"/>
          <a:ext cx="4800600" cy="8774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Proper installation has no areas, such as dips or horizontal runs, where grease may become trapped</a:t>
          </a:r>
          <a:endParaRPr lang="en-US" sz="2000" b="0" u="none" kern="1200" dirty="0"/>
        </a:p>
      </dsp:txBody>
      <dsp:txXfrm>
        <a:off x="42835" y="1821040"/>
        <a:ext cx="4714930" cy="791807"/>
      </dsp:txXfrm>
    </dsp:sp>
    <dsp:sp modelId="{00CF0BE5-DB33-4EAC-B33B-8947008C1900}">
      <dsp:nvSpPr>
        <dsp:cNvPr id="0" name=""/>
        <dsp:cNvSpPr/>
      </dsp:nvSpPr>
      <dsp:spPr>
        <a:xfrm>
          <a:off x="0" y="2667171"/>
          <a:ext cx="4800600" cy="8774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Application, design, and protection</a:t>
          </a:r>
          <a:r>
            <a:rPr lang="en-US" sz="2000" b="0" u="none" kern="1200" dirty="0"/>
            <a:t> </a:t>
          </a:r>
          <a:r>
            <a:rPr lang="x-none" sz="2000" b="0" u="none" kern="1200" dirty="0"/>
            <a:t>are specified in codes</a:t>
          </a:r>
          <a:endParaRPr lang="en-US" sz="2000" b="0" u="none" kern="1200" dirty="0"/>
        </a:p>
      </dsp:txBody>
      <dsp:txXfrm>
        <a:off x="42835" y="2710006"/>
        <a:ext cx="4714930" cy="791807"/>
      </dsp:txXfrm>
    </dsp:sp>
    <dsp:sp modelId="{F9B83ADA-A92B-425A-908C-EC722504AA24}">
      <dsp:nvSpPr>
        <dsp:cNvPr id="0" name=""/>
        <dsp:cNvSpPr/>
      </dsp:nvSpPr>
      <dsp:spPr>
        <a:xfrm>
          <a:off x="0" y="3556137"/>
          <a:ext cx="4800600" cy="8774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xamine the duct to see that it is clean and free from grease buildup</a:t>
          </a:r>
          <a:endParaRPr lang="en-US" sz="2000" b="0" u="none" kern="1200" dirty="0"/>
        </a:p>
      </dsp:txBody>
      <dsp:txXfrm>
        <a:off x="42835" y="3598972"/>
        <a:ext cx="4714930" cy="791807"/>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6B9F-E34A-4F36-A9AA-BC784C7C3D1B}">
      <dsp:nvSpPr>
        <dsp:cNvPr id="0" name=""/>
        <dsp:cNvSpPr/>
      </dsp:nvSpPr>
      <dsp:spPr>
        <a:xfrm>
          <a:off x="0" y="2284"/>
          <a:ext cx="4724399" cy="80806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ingle-exhaust duct</a:t>
          </a:r>
          <a:r>
            <a:rPr lang="en-US" sz="1800" b="0" u="none" kern="1200" dirty="0"/>
            <a:t>s </a:t>
          </a:r>
          <a:r>
            <a:rPr lang="x-none" sz="1800" b="0" u="none" kern="1200" dirty="0"/>
            <a:t>only serve one exhaust hood</a:t>
          </a:r>
          <a:r>
            <a:rPr lang="en-US" sz="1800" b="0" u="none" kern="1200" dirty="0"/>
            <a:t>; t</a:t>
          </a:r>
          <a:r>
            <a:rPr lang="x-none" sz="1800" b="0" u="none" kern="1200" dirty="0"/>
            <a:t>ypically has one fire suppression system</a:t>
          </a:r>
          <a:endParaRPr lang="en-US" sz="1800" b="0" kern="1200" dirty="0"/>
        </a:p>
      </dsp:txBody>
      <dsp:txXfrm>
        <a:off x="39447" y="41731"/>
        <a:ext cx="4645505" cy="729173"/>
      </dsp:txXfrm>
    </dsp:sp>
    <dsp:sp modelId="{A645F848-6C88-403A-8BFE-19E86BD204D6}">
      <dsp:nvSpPr>
        <dsp:cNvPr id="0" name=""/>
        <dsp:cNvSpPr/>
      </dsp:nvSpPr>
      <dsp:spPr>
        <a:xfrm>
          <a:off x="0" y="816852"/>
          <a:ext cx="4724399" cy="79290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esigned to withstand a fire inside the duct</a:t>
          </a:r>
          <a:endParaRPr lang="en-US" sz="1800" b="0" kern="1200" dirty="0"/>
        </a:p>
      </dsp:txBody>
      <dsp:txXfrm>
        <a:off x="38706" y="855558"/>
        <a:ext cx="4646987" cy="715492"/>
      </dsp:txXfrm>
    </dsp:sp>
    <dsp:sp modelId="{25C6A21A-BB77-4A01-8A18-21B018C865A2}">
      <dsp:nvSpPr>
        <dsp:cNvPr id="0" name=""/>
        <dsp:cNvSpPr/>
      </dsp:nvSpPr>
      <dsp:spPr>
        <a:xfrm>
          <a:off x="0" y="1616258"/>
          <a:ext cx="4724399" cy="113834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Us</a:t>
          </a:r>
          <a:r>
            <a:rPr lang="en-US" sz="1800" b="0" u="none" kern="1200" dirty="0"/>
            <a:t>e</a:t>
          </a:r>
          <a:r>
            <a:rPr lang="x-none" sz="1800" b="0" u="none" kern="1200" dirty="0"/>
            <a:t> noncombustible duct materials, liquid-tight welds and connections, and minimum clearances from </a:t>
          </a:r>
          <a:r>
            <a:rPr lang="x-none" sz="1800" b="0" u="none" kern="1200" dirty="0" smtClean="0"/>
            <a:t>combustible </a:t>
          </a:r>
          <a:r>
            <a:rPr lang="x-none" sz="1800" b="0" u="none" kern="1200" dirty="0"/>
            <a:t>building components</a:t>
          </a:r>
          <a:endParaRPr lang="en-US" sz="1800" b="0" kern="1200" dirty="0"/>
        </a:p>
      </dsp:txBody>
      <dsp:txXfrm>
        <a:off x="55570" y="1671828"/>
        <a:ext cx="4613259" cy="1027207"/>
      </dsp:txXfrm>
    </dsp:sp>
    <dsp:sp modelId="{6F3EA6F0-3219-44F7-9A16-84945847FABF}">
      <dsp:nvSpPr>
        <dsp:cNvPr id="0" name=""/>
        <dsp:cNvSpPr/>
      </dsp:nvSpPr>
      <dsp:spPr>
        <a:xfrm>
          <a:off x="0" y="2761106"/>
          <a:ext cx="4724399" cy="8161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V</a:t>
          </a:r>
          <a:r>
            <a:rPr lang="x-none" sz="1800" b="0" u="none" kern="1200" dirty="0"/>
            <a:t>enting systems may require automatic fire suppression equipment</a:t>
          </a:r>
          <a:endParaRPr lang="en-US" sz="1800" b="0" u="none" kern="1200" dirty="0"/>
        </a:p>
      </dsp:txBody>
      <dsp:txXfrm>
        <a:off x="39842" y="2800948"/>
        <a:ext cx="4644715" cy="736476"/>
      </dsp:txXfrm>
    </dsp:sp>
    <dsp:sp modelId="{480B7028-27A2-4BA8-B090-C516B87C2C91}">
      <dsp:nvSpPr>
        <dsp:cNvPr id="0" name=""/>
        <dsp:cNvSpPr/>
      </dsp:nvSpPr>
      <dsp:spPr>
        <a:xfrm>
          <a:off x="0" y="3583768"/>
          <a:ext cx="4724399" cy="113834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G</a:t>
          </a:r>
          <a:r>
            <a:rPr lang="x-none" sz="1800" b="0" u="none" kern="1200" dirty="0"/>
            <a:t>rease exhaust ducts always require 1-hour fire-resistive separation</a:t>
          </a:r>
          <a:r>
            <a:rPr lang="en-US" sz="1800" b="0" u="none" kern="1200" dirty="0"/>
            <a:t>; u</a:t>
          </a:r>
          <a:r>
            <a:rPr lang="x-none" sz="1800" b="0" u="none" kern="1200" dirty="0"/>
            <a:t>sually </a:t>
          </a:r>
          <a:r>
            <a:rPr lang="x-none" sz="1800" b="0" u="none" kern="1200" dirty="0" smtClean="0"/>
            <a:t>accomplished </a:t>
          </a:r>
          <a:r>
            <a:rPr lang="x-none" sz="1800" b="0" u="none" kern="1200" dirty="0"/>
            <a:t>with </a:t>
          </a:r>
          <a:r>
            <a:rPr lang="x-none" sz="1800" b="0" u="none" kern="1200" dirty="0" smtClean="0"/>
            <a:t>use of</a:t>
          </a:r>
          <a:r>
            <a:rPr lang="en-US" sz="1800" b="0" u="none" kern="1200" dirty="0" smtClean="0"/>
            <a:t> </a:t>
          </a:r>
          <a:r>
            <a:rPr lang="x-none" sz="1800" b="0" u="none" kern="1200" dirty="0" smtClean="0"/>
            <a:t>fire-resistive-rated </a:t>
          </a:r>
          <a:r>
            <a:rPr lang="x-none" sz="1800" b="0" u="none" kern="1200" dirty="0"/>
            <a:t>duct wrap system</a:t>
          </a:r>
          <a:endParaRPr lang="en-US" sz="1800" b="0" u="none" kern="1200" dirty="0"/>
        </a:p>
      </dsp:txBody>
      <dsp:txXfrm>
        <a:off x="55570" y="3639338"/>
        <a:ext cx="4613259" cy="10272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A0C8C36-5F1C-C84C-9FBD-85D69BC580F9}"/>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3A1D08C7-3504-074E-BDAB-C58268381F45}"/>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62D6027B-AC29-724E-B121-0C5EE2051CE7}"/>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1B210006-1E00-014C-9432-009CA3CFA89D}"/>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331436EB-8E60-DB48-9648-6586721C187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CDC6483-2F5F-C54C-94D0-CF9E5CDE5E48}"/>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F04F2324-29D0-1541-96C9-3019CA97AA5C}"/>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134148" name="Rectangle 4">
            <a:extLst>
              <a:ext uri="{FF2B5EF4-FFF2-40B4-BE49-F238E27FC236}">
                <a16:creationId xmlns:a16="http://schemas.microsoft.com/office/drawing/2014/main" id="{CD2671CE-2FF1-3B41-B38D-751CAD0B70EF}"/>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90A3823-06BD-0949-9FED-2036D7C334C4}"/>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30681487-D7EF-4545-B320-58451E2A8402}"/>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F3B05BD6-A705-7847-B126-6C83FBAED902}"/>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5CF0D416-6E69-8C48-AB27-C39C90BB0B5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E490D93F-1D49-0D4B-9E65-D1E3F5E0DBEE}"/>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477BA953-E818-2249-9C03-AC6F5B1CFD2C}"/>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36C6B084-4DFC-5648-8D94-5A2408BAB25F}"/>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30F42EBA-D92D-324D-878E-3E5325D43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292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96324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0AC03036-226B-F84B-A3F5-76514453D03A}"/>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A1441B53-CF74-E34A-8A68-CF6B73049838}" type="slidenum">
              <a:rPr lang="en-US" altLang="en-US"/>
              <a:pPr/>
              <a:t>‹#›</a:t>
            </a:fld>
            <a:endParaRPr lang="en-US" altLang="en-US"/>
          </a:p>
        </p:txBody>
      </p:sp>
    </p:spTree>
    <p:extLst>
      <p:ext uri="{BB962C8B-B14F-4D97-AF65-F5344CB8AC3E}">
        <p14:creationId xmlns:p14="http://schemas.microsoft.com/office/powerpoint/2010/main" val="101886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8C9C125D-E2C4-E242-B2C6-FDBBBB00D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877B860E-DBA1-244A-BE5A-EF1D7F8C610E}"/>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B3C3FDFC-A2ED-2242-98F9-BF1D2E842886}" type="slidenum">
              <a:rPr lang="en-US" altLang="en-US"/>
              <a:pPr/>
              <a:t>‹#›</a:t>
            </a:fld>
            <a:endParaRPr lang="en-US" altLang="en-US"/>
          </a:p>
          <a:p>
            <a:endParaRPr lang="en-US" altLang="en-US"/>
          </a:p>
        </p:txBody>
      </p:sp>
    </p:spTree>
    <p:extLst>
      <p:ext uri="{BB962C8B-B14F-4D97-AF65-F5344CB8AC3E}">
        <p14:creationId xmlns:p14="http://schemas.microsoft.com/office/powerpoint/2010/main" val="166650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6B6AAC7C-EB9C-B34B-B3E9-05A1ABA69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5B67BC81-456F-4D43-A8C4-B69180FEA7B0}"/>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DF4E228E-404D-0944-9658-D2DFC48F8E74}" type="slidenum">
              <a:rPr lang="en-US" altLang="en-US"/>
              <a:pPr/>
              <a:t>‹#›</a:t>
            </a:fld>
            <a:endParaRPr lang="en-US" altLang="en-US"/>
          </a:p>
        </p:txBody>
      </p:sp>
    </p:spTree>
    <p:extLst>
      <p:ext uri="{BB962C8B-B14F-4D97-AF65-F5344CB8AC3E}">
        <p14:creationId xmlns:p14="http://schemas.microsoft.com/office/powerpoint/2010/main" val="53253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38BB869F-0D5F-664C-8A3C-A18CB00413DD}"/>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8686ABAB-652F-4D43-947C-8A7604412F5B}" type="slidenum">
              <a:rPr lang="en-US" altLang="en-US"/>
              <a:pPr/>
              <a:t>‹#›</a:t>
            </a:fld>
            <a:endParaRPr lang="en-US" altLang="en-US"/>
          </a:p>
        </p:txBody>
      </p:sp>
    </p:spTree>
    <p:extLst>
      <p:ext uri="{BB962C8B-B14F-4D97-AF65-F5344CB8AC3E}">
        <p14:creationId xmlns:p14="http://schemas.microsoft.com/office/powerpoint/2010/main" val="3401910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A2573FC-DB72-C24E-9179-0C7F92475D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46EE3840-7336-D949-9169-5A143E5BCC66}"/>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9DCC08F8-B7BB-2B43-B8AB-6D76F79B7C59}"/>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 id="2147485222" r:id="rId4"/>
    <p:sldLayoutId id="2147485223"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diagramDrawing" Target="../diagrams/drawing83.xml"/><Relationship Id="rId3" Type="http://schemas.openxmlformats.org/officeDocument/2006/relationships/diagramData" Target="../diagrams/data82.xml"/><Relationship Id="rId7" Type="http://schemas.microsoft.com/office/2007/relationships/diagramDrawing" Target="../diagrams/drawing82.xml"/><Relationship Id="rId12" Type="http://schemas.openxmlformats.org/officeDocument/2006/relationships/diagramColors" Target="../diagrams/colors83.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Colors" Target="../diagrams/colors82.xml"/><Relationship Id="rId11" Type="http://schemas.openxmlformats.org/officeDocument/2006/relationships/diagramQuickStyle" Target="../diagrams/quickStyle83.xml"/><Relationship Id="rId5" Type="http://schemas.openxmlformats.org/officeDocument/2006/relationships/diagramQuickStyle" Target="../diagrams/quickStyle82.xml"/><Relationship Id="rId10" Type="http://schemas.openxmlformats.org/officeDocument/2006/relationships/diagramLayout" Target="../diagrams/layout83.xml"/><Relationship Id="rId4" Type="http://schemas.openxmlformats.org/officeDocument/2006/relationships/diagramLayout" Target="../diagrams/layout82.xml"/><Relationship Id="rId9" Type="http://schemas.openxmlformats.org/officeDocument/2006/relationships/diagramData" Target="../diagrams/data83.xml"/></Relationships>
</file>

<file path=ppt/slides/_rels/slide101.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diagramDrawing" Target="../diagrams/drawing85.xml"/><Relationship Id="rId3" Type="http://schemas.openxmlformats.org/officeDocument/2006/relationships/diagramData" Target="../diagrams/data84.xml"/><Relationship Id="rId7" Type="http://schemas.microsoft.com/office/2007/relationships/diagramDrawing" Target="../diagrams/drawing84.xml"/><Relationship Id="rId12" Type="http://schemas.openxmlformats.org/officeDocument/2006/relationships/diagramColors" Target="../diagrams/colors85.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84.xml"/><Relationship Id="rId11" Type="http://schemas.openxmlformats.org/officeDocument/2006/relationships/diagramQuickStyle" Target="../diagrams/quickStyle85.xml"/><Relationship Id="rId5" Type="http://schemas.openxmlformats.org/officeDocument/2006/relationships/diagramQuickStyle" Target="../diagrams/quickStyle84.xml"/><Relationship Id="rId10" Type="http://schemas.openxmlformats.org/officeDocument/2006/relationships/diagramLayout" Target="../diagrams/layout85.xml"/><Relationship Id="rId4" Type="http://schemas.openxmlformats.org/officeDocument/2006/relationships/diagramLayout" Target="../diagrams/layout84.xml"/><Relationship Id="rId9" Type="http://schemas.openxmlformats.org/officeDocument/2006/relationships/diagramData" Target="../diagrams/data85.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7.xml"/><Relationship Id="rId7" Type="http://schemas.openxmlformats.org/officeDocument/2006/relationships/image" Target="../media/image55.jpeg"/><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7.xml"/><Relationship Id="rId7" Type="http://schemas.openxmlformats.org/officeDocument/2006/relationships/image" Target="../media/image58.jpeg"/><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98.xml"/><Relationship Id="rId7" Type="http://schemas.microsoft.com/office/2007/relationships/diagramDrawing" Target="../diagrams/drawing98.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9.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20.jpe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21.jpe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2.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24.jpe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26.pn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27.pn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9.xml.rels><?xml version="1.0" encoding="UTF-8" standalone="yes"?>
<Relationships xmlns="http://schemas.openxmlformats.org/package/2006/relationships"><Relationship Id="rId8" Type="http://schemas.microsoft.com/office/2007/relationships/diagramDrawing" Target="../diagrams/drawing45.xml"/><Relationship Id="rId3" Type="http://schemas.microsoft.com/office/2007/relationships/hdphoto" Target="../media/hdphoto1.wdp"/><Relationship Id="rId7" Type="http://schemas.openxmlformats.org/officeDocument/2006/relationships/diagramColors" Target="../diagrams/colors45.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31.jpeg"/><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29.pn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33.jpe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36.jpeg"/><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37.jpe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38.jpeg"/><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40.jpe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41.jpe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42.jpe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43.jpe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44.jpeg"/><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45.jpe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77.xml"/><Relationship Id="rId7" Type="http://schemas.openxmlformats.org/officeDocument/2006/relationships/image" Target="../media/image46.jpeg"/><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8.xml.rels><?xml version="1.0" encoding="UTF-8" standalone="yes"?>
<Relationships xmlns="http://schemas.openxmlformats.org/package/2006/relationships"><Relationship Id="rId8" Type="http://schemas.openxmlformats.org/officeDocument/2006/relationships/diagramData" Target="../diagrams/data79.xml"/><Relationship Id="rId13" Type="http://schemas.openxmlformats.org/officeDocument/2006/relationships/image" Target="../media/image48.png"/><Relationship Id="rId3" Type="http://schemas.openxmlformats.org/officeDocument/2006/relationships/diagramLayout" Target="../diagrams/layout78.xml"/><Relationship Id="rId7" Type="http://schemas.openxmlformats.org/officeDocument/2006/relationships/image" Target="../media/image47.png"/><Relationship Id="rId12" Type="http://schemas.microsoft.com/office/2007/relationships/diagramDrawing" Target="../diagrams/drawing79.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11" Type="http://schemas.openxmlformats.org/officeDocument/2006/relationships/diagramColors" Target="../diagrams/colors79.xml"/><Relationship Id="rId5" Type="http://schemas.openxmlformats.org/officeDocument/2006/relationships/diagramColors" Target="../diagrams/colors78.xml"/><Relationship Id="rId10" Type="http://schemas.openxmlformats.org/officeDocument/2006/relationships/diagramQuickStyle" Target="../diagrams/quickStyle79.xml"/><Relationship Id="rId4" Type="http://schemas.openxmlformats.org/officeDocument/2006/relationships/diagramQuickStyle" Target="../diagrams/quickStyle78.xml"/><Relationship Id="rId9" Type="http://schemas.openxmlformats.org/officeDocument/2006/relationships/diagramLayout" Target="../diagrams/layout79.xml"/></Relationships>
</file>

<file path=ppt/slides/_rels/slide99.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diagramDrawing" Target="../diagrams/drawing81.xml"/><Relationship Id="rId3" Type="http://schemas.openxmlformats.org/officeDocument/2006/relationships/diagramData" Target="../diagrams/data80.xml"/><Relationship Id="rId7" Type="http://schemas.microsoft.com/office/2007/relationships/diagramDrawing" Target="../diagrams/drawing80.xml"/><Relationship Id="rId12" Type="http://schemas.openxmlformats.org/officeDocument/2006/relationships/diagramColors" Target="../diagrams/colors8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80.xml"/><Relationship Id="rId11" Type="http://schemas.openxmlformats.org/officeDocument/2006/relationships/diagramQuickStyle" Target="../diagrams/quickStyle81.xml"/><Relationship Id="rId5" Type="http://schemas.openxmlformats.org/officeDocument/2006/relationships/diagramQuickStyle" Target="../diagrams/quickStyle80.xml"/><Relationship Id="rId10" Type="http://schemas.openxmlformats.org/officeDocument/2006/relationships/diagramLayout" Target="../diagrams/layout81.xml"/><Relationship Id="rId4" Type="http://schemas.openxmlformats.org/officeDocument/2006/relationships/diagramLayout" Target="../diagrams/layout80.xml"/><Relationship Id="rId9" Type="http://schemas.openxmlformats.org/officeDocument/2006/relationships/diagramData" Target="../diagrams/data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42ADA9A2-9373-524A-82CB-170FCB15D6DF}"/>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 </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99A7DD9B-65B4-9440-8652-F0B066E00B00}"/>
              </a:ext>
            </a:extLst>
          </p:cNvPr>
          <p:cNvSpPr>
            <a:spLocks noChangeArrowheads="1"/>
          </p:cNvSpPr>
          <p:nvPr/>
        </p:nvSpPr>
        <p:spPr bwMode="auto">
          <a:xfrm>
            <a:off x="990600" y="3994150"/>
            <a:ext cx="7391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6 — Building Components</a:t>
            </a:r>
          </a:p>
          <a:p>
            <a:pPr algn="ctr" eaLnBrk="1" hangingPunct="1">
              <a:buFontTx/>
              <a:buNone/>
            </a:pPr>
            <a:endParaRPr lang="en-US" altLang="en-US" sz="1200" i="1">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C9E66A-AE7F-9043-9D09-DF17671B7FC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6362E47-E659-2543-8603-AFC2919BB4E1}"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35C69254-2414-FE4B-9AF8-316D0FCF0744}"/>
              </a:ext>
            </a:extLst>
          </p:cNvPr>
          <p:cNvSpPr>
            <a:spLocks noGrp="1"/>
          </p:cNvSpPr>
          <p:nvPr>
            <p:ph type="title"/>
          </p:nvPr>
        </p:nvSpPr>
        <p:spPr bwMode="auto">
          <a:xfrm>
            <a:off x="685800" y="565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characteristics of fire walls. </a:t>
            </a:r>
          </a:p>
        </p:txBody>
      </p:sp>
      <p:pic>
        <p:nvPicPr>
          <p:cNvPr id="16388" name="Content Placeholder 4" descr="fire wall extending beyond the roof of two connected apartment buildings">
            <a:extLst>
              <a:ext uri="{FF2B5EF4-FFF2-40B4-BE49-F238E27FC236}">
                <a16:creationId xmlns:a16="http://schemas.microsoft.com/office/drawing/2014/main" id="{BCB3E59E-3FE1-1748-A787-56BE74C4ED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5919059" cy="3946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ay extend beyond walls and roofs&#10;Prevents the radiant heat of flames from igniting adjacent surfaces&#10;Accomplished by continuing the fire wall through the roof in the form of a parapet&#10;Building codes determine the parapet height&#10;">
            <a:extLst>
              <a:ext uri="{FF2B5EF4-FFF2-40B4-BE49-F238E27FC236}">
                <a16:creationId xmlns:a16="http://schemas.microsoft.com/office/drawing/2014/main" id="{E9E0D439-7A70-AF40-B175-D4D781DB5EE4}"/>
              </a:ext>
            </a:extLst>
          </p:cNvPr>
          <p:cNvGraphicFramePr/>
          <p:nvPr>
            <p:extLst>
              <p:ext uri="{D42A27DB-BD31-4B8C-83A1-F6EECF244321}">
                <p14:modId xmlns:p14="http://schemas.microsoft.com/office/powerpoint/2010/main" val="2587601304"/>
              </p:ext>
            </p:extLst>
          </p:nvPr>
        </p:nvGraphicFramePr>
        <p:xfrm>
          <a:off x="5029200" y="2286000"/>
          <a:ext cx="3810000" cy="387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E0ADF-7E86-4C40-AB47-BBD5B2F1CA4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9D539E4-8137-CF4C-A119-843E4B61910B}"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p:txBody>
      </p:sp>
      <p:sp>
        <p:nvSpPr>
          <p:cNvPr id="108546" name="Title 2">
            <a:extLst>
              <a:ext uri="{FF2B5EF4-FFF2-40B4-BE49-F238E27FC236}">
                <a16:creationId xmlns:a16="http://schemas.microsoft.com/office/drawing/2014/main" id="{43626B21-BD99-E243-BE48-AE0C6DBBB41C}"/>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common configurations of movable windows.</a:t>
            </a:r>
          </a:p>
        </p:txBody>
      </p:sp>
      <p:pic>
        <p:nvPicPr>
          <p:cNvPr id="108549" name="Picture 4" descr="awning style windows">
            <a:extLst>
              <a:ext uri="{FF2B5EF4-FFF2-40B4-BE49-F238E27FC236}">
                <a16:creationId xmlns:a16="http://schemas.microsoft.com/office/drawing/2014/main" id="{BFB94A8D-8CC7-534C-A1AC-F96597A642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498600"/>
            <a:ext cx="2836863"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Has one or more top-hinged, outward-swinging sashes&#10;">
            <a:extLst>
              <a:ext uri="{FF2B5EF4-FFF2-40B4-BE49-F238E27FC236}">
                <a16:creationId xmlns:a16="http://schemas.microsoft.com/office/drawing/2014/main" id="{31D1F828-B983-994F-AECB-94694BC63D34}"/>
              </a:ext>
            </a:extLst>
          </p:cNvPr>
          <p:cNvGraphicFramePr/>
          <p:nvPr>
            <p:extLst>
              <p:ext uri="{D42A27DB-BD31-4B8C-83A1-F6EECF244321}">
                <p14:modId xmlns:p14="http://schemas.microsoft.com/office/powerpoint/2010/main" val="1661215558"/>
              </p:ext>
            </p:extLst>
          </p:nvPr>
        </p:nvGraphicFramePr>
        <p:xfrm>
          <a:off x="780854" y="4724400"/>
          <a:ext cx="34290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8551" name="Picture 2" descr="Jalousie style windows">
            <a:extLst>
              <a:ext uri="{FF2B5EF4-FFF2-40B4-BE49-F238E27FC236}">
                <a16:creationId xmlns:a16="http://schemas.microsoft.com/office/drawing/2014/main" id="{FCF87116-1EF2-7647-9887-0949427B71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675" y="1447800"/>
            <a:ext cx="255905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descr="Includes a large number of narrow overlapping glass sections swinging outward&#10;">
            <a:extLst>
              <a:ext uri="{FF2B5EF4-FFF2-40B4-BE49-F238E27FC236}">
                <a16:creationId xmlns:a16="http://schemas.microsoft.com/office/drawing/2014/main" id="{5CF48322-772B-4340-B7BF-A1E0D4EEC9FF}"/>
              </a:ext>
            </a:extLst>
          </p:cNvPr>
          <p:cNvGraphicFramePr/>
          <p:nvPr>
            <p:extLst>
              <p:ext uri="{D42A27DB-BD31-4B8C-83A1-F6EECF244321}">
                <p14:modId xmlns:p14="http://schemas.microsoft.com/office/powerpoint/2010/main" val="3646287880"/>
              </p:ext>
            </p:extLst>
          </p:nvPr>
        </p:nvGraphicFramePr>
        <p:xfrm>
          <a:off x="5181600" y="4800600"/>
          <a:ext cx="3429000" cy="1295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8550" name="Text Box 7">
            <a:extLst>
              <a:ext uri="{FF2B5EF4-FFF2-40B4-BE49-F238E27FC236}">
                <a16:creationId xmlns:a16="http://schemas.microsoft.com/office/drawing/2014/main" id="{BDF734F3-CC79-564D-9BA2-DC4B57C7281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CF2B1-214C-5741-82D5-F4582112075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50D7BAC-4FFF-154F-AE03-EACB6BE7E1BA}"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0" name="Title 2">
            <a:extLst>
              <a:ext uri="{FF2B5EF4-FFF2-40B4-BE49-F238E27FC236}">
                <a16:creationId xmlns:a16="http://schemas.microsoft.com/office/drawing/2014/main" id="{F89BF6E6-1D73-F64A-9670-94EF51A2D0F0}"/>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common configurations of movable windows.</a:t>
            </a:r>
          </a:p>
        </p:txBody>
      </p:sp>
      <p:pic>
        <p:nvPicPr>
          <p:cNvPr id="109573" name="Picture 4" descr="projecting window">
            <a:extLst>
              <a:ext uri="{FF2B5EF4-FFF2-40B4-BE49-F238E27FC236}">
                <a16:creationId xmlns:a16="http://schemas.microsoft.com/office/drawing/2014/main" id="{B3237846-0E01-254F-9B54-A51C8CBAE4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498600"/>
            <a:ext cx="2614613"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Swings outward at the top or bottom and slides upward or downward in grooves &#10;">
            <a:extLst>
              <a:ext uri="{FF2B5EF4-FFF2-40B4-BE49-F238E27FC236}">
                <a16:creationId xmlns:a16="http://schemas.microsoft.com/office/drawing/2014/main" id="{A389258B-08F4-8447-BE26-3B33FDC9E297}"/>
              </a:ext>
            </a:extLst>
          </p:cNvPr>
          <p:cNvGraphicFramePr/>
          <p:nvPr>
            <p:extLst>
              <p:ext uri="{D42A27DB-BD31-4B8C-83A1-F6EECF244321}">
                <p14:modId xmlns:p14="http://schemas.microsoft.com/office/powerpoint/2010/main" val="314670441"/>
              </p:ext>
            </p:extLst>
          </p:nvPr>
        </p:nvGraphicFramePr>
        <p:xfrm>
          <a:off x="780854" y="4724400"/>
          <a:ext cx="34290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9574" name="Picture 2" descr="vertical pivot window">
            <a:extLst>
              <a:ext uri="{FF2B5EF4-FFF2-40B4-BE49-F238E27FC236}">
                <a16:creationId xmlns:a16="http://schemas.microsoft.com/office/drawing/2014/main" id="{D4CF8DCA-26A1-9A40-A847-9CEA38B784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675" y="1760538"/>
            <a:ext cx="25590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descr="Has a sash that pivots vertically about a central axis&#10;">
            <a:extLst>
              <a:ext uri="{FF2B5EF4-FFF2-40B4-BE49-F238E27FC236}">
                <a16:creationId xmlns:a16="http://schemas.microsoft.com/office/drawing/2014/main" id="{52A9F188-B46F-4542-A946-F20A0EE9E6D6}"/>
              </a:ext>
            </a:extLst>
          </p:cNvPr>
          <p:cNvGraphicFramePr/>
          <p:nvPr>
            <p:extLst>
              <p:ext uri="{D42A27DB-BD31-4B8C-83A1-F6EECF244321}">
                <p14:modId xmlns:p14="http://schemas.microsoft.com/office/powerpoint/2010/main" val="3250676949"/>
              </p:ext>
            </p:extLst>
          </p:nvPr>
        </p:nvGraphicFramePr>
        <p:xfrm>
          <a:off x="5181600" y="4724400"/>
          <a:ext cx="3429000" cy="1371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747AA5-1B3B-F84C-87FE-C91AD2AA3D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5613961-EEFF-7240-9646-F2918D47B7E9}"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9902203C-324C-1B4E-9018-68A7C52870DB}"/>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security windows.</a:t>
            </a:r>
          </a:p>
        </p:txBody>
      </p:sp>
      <p:graphicFrame>
        <p:nvGraphicFramePr>
          <p:cNvPr id="2" name="Diagram 1" descr="Metal bars and screens&#10; Used to provide additional security&#10; Fastened to the building&#10; Embedded in masonry&#10; Mounted on hinges and locked&#10;Construction types&#10; Movable sashes and fixed bars&#10;Concerns&#10; Prevent the escape of trapped occupants and firefighters &#10; Slow access time for emergency responders&#10;">
            <a:extLst>
              <a:ext uri="{FF2B5EF4-FFF2-40B4-BE49-F238E27FC236}">
                <a16:creationId xmlns:a16="http://schemas.microsoft.com/office/drawing/2014/main" id="{98FC86A6-4C50-6E47-A43B-6D009C246BA8}"/>
              </a:ext>
            </a:extLst>
          </p:cNvPr>
          <p:cNvGraphicFramePr/>
          <p:nvPr>
            <p:extLst>
              <p:ext uri="{D42A27DB-BD31-4B8C-83A1-F6EECF244321}">
                <p14:modId xmlns:p14="http://schemas.microsoft.com/office/powerpoint/2010/main" val="2053455268"/>
              </p:ext>
            </p:extLst>
          </p:nvPr>
        </p:nvGraphicFramePr>
        <p:xfrm>
          <a:off x="780854" y="1600200"/>
          <a:ext cx="7905946"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3195E1-FE41-E74B-AA6C-E12405821C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B288866-B3DD-B947-8131-F281BC9431CC}"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p:txBody>
      </p:sp>
      <p:sp>
        <p:nvSpPr>
          <p:cNvPr id="111618" name="Title 2">
            <a:extLst>
              <a:ext uri="{FF2B5EF4-FFF2-40B4-BE49-F238E27FC236}">
                <a16:creationId xmlns:a16="http://schemas.microsoft.com/office/drawing/2014/main" id="{226EC1DB-6C3F-854E-99BD-2992662452AB}"/>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inspection requirements for security windows.</a:t>
            </a:r>
          </a:p>
        </p:txBody>
      </p:sp>
      <p:graphicFrame>
        <p:nvGraphicFramePr>
          <p:cNvPr id="2" name="Diagram 1" descr="Inspector concerns&#10; Be aware of the restrictions placed on the installation of security bars and grilles&#10; Know locally adopted codes&#10; If operable, they should be operated during an inspection&#10;">
            <a:extLst>
              <a:ext uri="{FF2B5EF4-FFF2-40B4-BE49-F238E27FC236}">
                <a16:creationId xmlns:a16="http://schemas.microsoft.com/office/drawing/2014/main" id="{649AC8AC-74A7-324F-8F98-34E3648FE498}"/>
              </a:ext>
            </a:extLst>
          </p:cNvPr>
          <p:cNvGraphicFramePr/>
          <p:nvPr>
            <p:extLst>
              <p:ext uri="{D42A27DB-BD31-4B8C-83A1-F6EECF244321}">
                <p14:modId xmlns:p14="http://schemas.microsoft.com/office/powerpoint/2010/main" val="3957997139"/>
              </p:ext>
            </p:extLst>
          </p:nvPr>
        </p:nvGraphicFramePr>
        <p:xfrm>
          <a:off x="4800600" y="2438400"/>
          <a:ext cx="3886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1620" name="Picture 2" descr="Security bars covering a window on a structure">
            <a:extLst>
              <a:ext uri="{FF2B5EF4-FFF2-40B4-BE49-F238E27FC236}">
                <a16:creationId xmlns:a16="http://schemas.microsoft.com/office/drawing/2014/main" id="{D7088965-E4C6-FE4E-B4B9-05EDCB625DA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2600"/>
            <a:ext cx="487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40A491-F496-A649-BBCA-FB66682A5D4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7C355A7D-F15C-BC4D-BF4B-D4FB25E9595F}"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2642" name="Title 1">
            <a:extLst>
              <a:ext uri="{FF2B5EF4-FFF2-40B4-BE49-F238E27FC236}">
                <a16:creationId xmlns:a16="http://schemas.microsoft.com/office/drawing/2014/main" id="{96C5E436-C972-4142-95C7-2F115E37B62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2643" name="Text Placeholder 2">
            <a:extLst>
              <a:ext uri="{FF2B5EF4-FFF2-40B4-BE49-F238E27FC236}">
                <a16:creationId xmlns:a16="http://schemas.microsoft.com/office/drawing/2014/main" id="{48A4AA47-B7E7-6343-B942-F6AF702B4CF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common window configurations and operations.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CF1E9A-7EDD-ED47-A309-65C9E24F5FE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B652B05-52EB-0E46-B7AC-89B562735239}"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7" name="Title 2">
            <a:extLst>
              <a:ext uri="{FF2B5EF4-FFF2-40B4-BE49-F238E27FC236}">
                <a16:creationId xmlns:a16="http://schemas.microsoft.com/office/drawing/2014/main" id="{998A3AFE-DD11-7046-A376-3EA6EE7A2BE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9</a:t>
            </a:r>
          </a:p>
        </p:txBody>
      </p:sp>
      <p:sp>
        <p:nvSpPr>
          <p:cNvPr id="113666" name="Content Placeholder 1">
            <a:extLst>
              <a:ext uri="{FF2B5EF4-FFF2-40B4-BE49-F238E27FC236}">
                <a16:creationId xmlns:a16="http://schemas.microsoft.com/office/drawing/2014/main" id="{72535E71-355F-AA4C-B3CF-0390F81A8EF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how interior finishes can contribute to fire spread.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945C3F-8ABE-6349-8478-105151D487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82F4B38E-B205-1147-8C11-648FCF4BF1BE}"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p:txBody>
      </p:sp>
      <p:sp>
        <p:nvSpPr>
          <p:cNvPr id="114691" name="Title 2">
            <a:extLst>
              <a:ext uri="{FF2B5EF4-FFF2-40B4-BE49-F238E27FC236}">
                <a16:creationId xmlns:a16="http://schemas.microsoft.com/office/drawing/2014/main" id="{44DE4C13-BB04-3F4E-B282-3E59592C08A3}"/>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about interior finishes.</a:t>
            </a:r>
          </a:p>
        </p:txBody>
      </p:sp>
      <p:pic>
        <p:nvPicPr>
          <p:cNvPr id="114690" name="Picture 4" descr="hallway of a structure adorned with interior finishes">
            <a:extLst>
              <a:ext uri="{FF2B5EF4-FFF2-40B4-BE49-F238E27FC236}">
                <a16:creationId xmlns:a16="http://schemas.microsoft.com/office/drawing/2014/main" id="{49A2AC4F-D092-7F4F-8CE0-B37B3578BF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3810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Materials used for the exposed surfaces of the walls and ceilings of a building&#10;Be alert to materials used as interior finish that have not been approved for that application&#10;">
            <a:extLst>
              <a:ext uri="{FF2B5EF4-FFF2-40B4-BE49-F238E27FC236}">
                <a16:creationId xmlns:a16="http://schemas.microsoft.com/office/drawing/2014/main" id="{FF3C623F-EC58-0F44-8B2E-78871DD5429E}"/>
              </a:ext>
            </a:extLst>
          </p:cNvPr>
          <p:cNvGraphicFramePr/>
          <p:nvPr>
            <p:extLst>
              <p:ext uri="{D42A27DB-BD31-4B8C-83A1-F6EECF244321}">
                <p14:modId xmlns:p14="http://schemas.microsoft.com/office/powerpoint/2010/main" val="2641411029"/>
              </p:ext>
            </p:extLst>
          </p:nvPr>
        </p:nvGraphicFramePr>
        <p:xfrm>
          <a:off x="4267200" y="1905000"/>
          <a:ext cx="4191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4694" name="Rectangle 10">
            <a:extLst>
              <a:ext uri="{FF2B5EF4-FFF2-40B4-BE49-F238E27FC236}">
                <a16:creationId xmlns:a16="http://schemas.microsoft.com/office/drawing/2014/main" id="{981211C9-DCB1-C545-A456-9BE8BDB4AAA3}"/>
              </a:ext>
            </a:extLst>
          </p:cNvPr>
          <p:cNvSpPr>
            <a:spLocks noChangeArrowheads="1"/>
          </p:cNvSpPr>
          <p:nvPr/>
        </p:nvSpPr>
        <p:spPr bwMode="auto">
          <a:xfrm>
            <a:off x="762000" y="64389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Tara Gladden</a:t>
            </a:r>
            <a:endParaRPr lang="en-US" altLang="en-US" sz="1200" b="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7370B5-51CA-DB4C-A842-A37F2AA1926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9F996D9-9FD7-AF4E-AE55-35414F56B254}"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p:txBody>
      </p:sp>
      <p:sp>
        <p:nvSpPr>
          <p:cNvPr id="115714" name="Title 2">
            <a:extLst>
              <a:ext uri="{FF2B5EF4-FFF2-40B4-BE49-F238E27FC236}">
                <a16:creationId xmlns:a16="http://schemas.microsoft.com/office/drawing/2014/main" id="{D4FC8073-A602-D64E-A672-3D2BF1AB684A}"/>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typical types of approved interior finishes.</a:t>
            </a:r>
          </a:p>
        </p:txBody>
      </p:sp>
      <p:graphicFrame>
        <p:nvGraphicFramePr>
          <p:cNvPr id="2" name="Diagram 1" descr="Plaster&#10;Gypsum wallboard&#10;Wood paneling&#10;Ceiling tiles&#10;Plastic&#10;Fiberboard&#10;Fabric&#10;Other wall coverings&#10;">
            <a:extLst>
              <a:ext uri="{FF2B5EF4-FFF2-40B4-BE49-F238E27FC236}">
                <a16:creationId xmlns:a16="http://schemas.microsoft.com/office/drawing/2014/main" id="{EBFC1160-2F92-2441-94DD-2016AF1859FD}"/>
              </a:ext>
            </a:extLst>
          </p:cNvPr>
          <p:cNvGraphicFramePr/>
          <p:nvPr>
            <p:extLst>
              <p:ext uri="{D42A27DB-BD31-4B8C-83A1-F6EECF244321}">
                <p14:modId xmlns:p14="http://schemas.microsoft.com/office/powerpoint/2010/main" val="2847442546"/>
              </p:ext>
            </p:extLst>
          </p:nvPr>
        </p:nvGraphicFramePr>
        <p:xfrm>
          <a:off x="914400" y="1600200"/>
          <a:ext cx="7543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36E790-A1BD-9D40-A7B3-4B363F402D5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52656A9D-F8C6-734D-A6BA-8AE32AA36F3B}"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8" name="Title 2">
            <a:extLst>
              <a:ext uri="{FF2B5EF4-FFF2-40B4-BE49-F238E27FC236}">
                <a16:creationId xmlns:a16="http://schemas.microsoft.com/office/drawing/2014/main" id="{D5F4D7B2-4BC0-9046-AA34-F71F9BB8DB9A}"/>
              </a:ext>
            </a:extLst>
          </p:cNvPr>
          <p:cNvSpPr>
            <a:spLocks noGrp="1"/>
          </p:cNvSpPr>
          <p:nvPr>
            <p:ph type="title"/>
          </p:nvPr>
        </p:nvSpPr>
        <p:spPr bwMode="auto">
          <a:xfrm>
            <a:off x="685800" y="228600"/>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Combustibility of an interior finish has been shown to contribute to fire behavior in at least four ways.</a:t>
            </a:r>
          </a:p>
        </p:txBody>
      </p:sp>
      <p:graphicFrame>
        <p:nvGraphicFramePr>
          <p:cNvPr id="2" name="Diagram 1" descr="Contributes to fire extension by flame spread over its surface&#10;Affects the rate of fire growth to flashover&#10;Adds to the intensity of a fire because it contributes fuel&#10;Produces smoke and toxic gases that can contribute to the life hazard&#10;">
            <a:extLst>
              <a:ext uri="{FF2B5EF4-FFF2-40B4-BE49-F238E27FC236}">
                <a16:creationId xmlns:a16="http://schemas.microsoft.com/office/drawing/2014/main" id="{820CD620-3B83-CA44-A400-9752F476F7B7}"/>
              </a:ext>
            </a:extLst>
          </p:cNvPr>
          <p:cNvGraphicFramePr/>
          <p:nvPr>
            <p:extLst>
              <p:ext uri="{D42A27DB-BD31-4B8C-83A1-F6EECF244321}">
                <p14:modId xmlns:p14="http://schemas.microsoft.com/office/powerpoint/2010/main" val="3778214608"/>
              </p:ext>
            </p:extLst>
          </p:nvPr>
        </p:nvGraphicFramePr>
        <p:xfrm>
          <a:off x="838200" y="1524000"/>
          <a:ext cx="7620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B4F904-8544-DE47-96C0-AE9361093FF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5D9ABD1-8C77-4240-B34E-F79723698533}"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2" name="Title 2">
            <a:extLst>
              <a:ext uri="{FF2B5EF4-FFF2-40B4-BE49-F238E27FC236}">
                <a16:creationId xmlns:a16="http://schemas.microsoft.com/office/drawing/2014/main" id="{9BD5A2F7-11B4-8444-83B8-899C63321893}"/>
              </a:ext>
            </a:extLst>
          </p:cNvPr>
          <p:cNvSpPr>
            <a:spLocks noGrp="1"/>
          </p:cNvSpPr>
          <p:nvPr>
            <p:ph type="title"/>
          </p:nvPr>
        </p:nvSpPr>
        <p:spPr bwMode="auto">
          <a:xfrm>
            <a:off x="685800" y="495300"/>
            <a:ext cx="7772400" cy="75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how interior finishes are addressed in local buildings codes.</a:t>
            </a:r>
          </a:p>
        </p:txBody>
      </p:sp>
      <p:graphicFrame>
        <p:nvGraphicFramePr>
          <p:cNvPr id="2" name="Diagram 1" descr="May define doors, door and window frames, chair railings, and wainscotings as interior finishes&#10;Hanging fabrics, such as draperies and curtains, are not treated as interior finishes unless they are applied to a ceiling or wall&#10;Usually exclude surface treatments such as paint&#10;">
            <a:extLst>
              <a:ext uri="{FF2B5EF4-FFF2-40B4-BE49-F238E27FC236}">
                <a16:creationId xmlns:a16="http://schemas.microsoft.com/office/drawing/2014/main" id="{994D8F3A-A7F8-804C-87BE-DCE3E91DDAAB}"/>
              </a:ext>
            </a:extLst>
          </p:cNvPr>
          <p:cNvGraphicFramePr/>
          <p:nvPr>
            <p:extLst>
              <p:ext uri="{D42A27DB-BD31-4B8C-83A1-F6EECF244321}">
                <p14:modId xmlns:p14="http://schemas.microsoft.com/office/powerpoint/2010/main" val="1731547475"/>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4FE076-8D2D-5547-94C5-056AD25C131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7884D2E-AEC0-B34E-B808-36543D920D7F}"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1">
            <a:extLst>
              <a:ext uri="{FF2B5EF4-FFF2-40B4-BE49-F238E27FC236}">
                <a16:creationId xmlns:a16="http://schemas.microsoft.com/office/drawing/2014/main" id="{B07B8703-511A-DA44-9346-CCDE6E7E237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7411" name="Text Placeholder 2">
            <a:extLst>
              <a:ext uri="{FF2B5EF4-FFF2-40B4-BE49-F238E27FC236}">
                <a16:creationId xmlns:a16="http://schemas.microsoft.com/office/drawing/2014/main" id="{A0053D81-8393-6F42-84A2-F8F7D026764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A building code may require a parapet to provide a barrier to the communication of fire between closely spaced buildings.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3847C9-A144-B347-878B-1197DEA2FC0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00707F2-D1D2-1343-B101-1C2FFAFBDC46}"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p:txBody>
      </p:sp>
      <p:sp>
        <p:nvSpPr>
          <p:cNvPr id="118786" name="Title 2">
            <a:extLst>
              <a:ext uri="{FF2B5EF4-FFF2-40B4-BE49-F238E27FC236}">
                <a16:creationId xmlns:a16="http://schemas.microsoft.com/office/drawing/2014/main" id="{572D131E-A097-484D-B5CF-2CD87A6AF8C1}"/>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Interior finishes may be part of the building structural materials.</a:t>
            </a:r>
          </a:p>
        </p:txBody>
      </p:sp>
      <p:graphicFrame>
        <p:nvGraphicFramePr>
          <p:cNvPr id="3" name="Diagram 2" descr="Wood paneling applied over a concrete block wall is considered an interior finish&#10;A masonry wall left exposed as part of the decor of a restaurant is part of the interior finish and part of the structural components&#10;">
            <a:extLst>
              <a:ext uri="{FF2B5EF4-FFF2-40B4-BE49-F238E27FC236}">
                <a16:creationId xmlns:a16="http://schemas.microsoft.com/office/drawing/2014/main" id="{9333B010-7E22-414D-8784-02C8CFAAC06D}"/>
              </a:ext>
            </a:extLst>
          </p:cNvPr>
          <p:cNvGraphicFramePr/>
          <p:nvPr>
            <p:extLst>
              <p:ext uri="{D42A27DB-BD31-4B8C-83A1-F6EECF244321}">
                <p14:modId xmlns:p14="http://schemas.microsoft.com/office/powerpoint/2010/main" val="2030963551"/>
              </p:ext>
            </p:extLst>
          </p:nvPr>
        </p:nvGraphicFramePr>
        <p:xfrm>
          <a:off x="609600" y="1600200"/>
          <a:ext cx="7848600" cy="386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9A10F6-AE64-A84B-81E7-78DAEE3B06D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7E14D3A-6129-9544-B01C-E57E0A45ED1C}"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9810" name="Title 1">
            <a:extLst>
              <a:ext uri="{FF2B5EF4-FFF2-40B4-BE49-F238E27FC236}">
                <a16:creationId xmlns:a16="http://schemas.microsoft.com/office/drawing/2014/main" id="{D6E03FFC-129B-1B4E-86FB-73EC14EC4AE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9811" name="Text Placeholder 2">
            <a:extLst>
              <a:ext uri="{FF2B5EF4-FFF2-40B4-BE49-F238E27FC236}">
                <a16:creationId xmlns:a16="http://schemas.microsoft.com/office/drawing/2014/main" id="{F6E6EE19-C595-184D-85F4-E4558A032188}"/>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four ways in which interior coverings contribute to fire behavior?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ED0365-1FF3-8F4B-BF30-00E35B56183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95D61F8-2340-B24E-98F1-4625A9A6C6BC}" type="slidenum">
              <a:rPr lang="en-US" altLang="en-US" sz="1200">
                <a:latin typeface="Tahoma" panose="020B0604030504040204" pitchFamily="34" charset="0"/>
              </a:rPr>
              <a:pPr eaLnBrk="1" hangingPunct="1"/>
              <a:t>111</a:t>
            </a:fld>
            <a:endParaRPr lang="en-US" altLang="en-US" sz="1200">
              <a:latin typeface="Tahoma" panose="020B0604030504040204" pitchFamily="34" charset="0"/>
            </a:endParaRPr>
          </a:p>
        </p:txBody>
      </p:sp>
      <p:sp>
        <p:nvSpPr>
          <p:cNvPr id="120835" name="Title 2">
            <a:extLst>
              <a:ext uri="{FF2B5EF4-FFF2-40B4-BE49-F238E27FC236}">
                <a16:creationId xmlns:a16="http://schemas.microsoft.com/office/drawing/2014/main" id="{2081E450-D9C3-4C41-AD22-74BFE134647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10</a:t>
            </a:r>
          </a:p>
        </p:txBody>
      </p:sp>
      <p:sp>
        <p:nvSpPr>
          <p:cNvPr id="120834" name="Content Placeholder 1">
            <a:extLst>
              <a:ext uri="{FF2B5EF4-FFF2-40B4-BE49-F238E27FC236}">
                <a16:creationId xmlns:a16="http://schemas.microsoft.com/office/drawing/2014/main" id="{190E5869-CDCB-7745-B245-69D5ACA93DA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fire and life safety aspects of building services.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47EEBC-CEBB-7A4B-AF6A-21390408435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9E91ED8-31D9-C641-9B17-9BB6954740AF}" type="slidenum">
              <a:rPr lang="en-US" altLang="en-US" sz="1200">
                <a:latin typeface="Tahoma" panose="020B0604030504040204" pitchFamily="34" charset="0"/>
              </a:rPr>
              <a:pPr eaLnBrk="1" hangingPunct="1"/>
              <a:t>112</a:t>
            </a:fld>
            <a:endParaRPr lang="en-US" altLang="en-US" sz="1200">
              <a:latin typeface="Tahoma" panose="020B0604030504040204" pitchFamily="34" charset="0"/>
            </a:endParaRPr>
          </a:p>
        </p:txBody>
      </p:sp>
      <p:sp>
        <p:nvSpPr>
          <p:cNvPr id="121858" name="Title 2">
            <a:extLst>
              <a:ext uri="{FF2B5EF4-FFF2-40B4-BE49-F238E27FC236}">
                <a16:creationId xmlns:a16="http://schemas.microsoft.com/office/drawing/2014/main" id="{62211729-E47C-4D4D-ABB2-67EA5E3CC70C}"/>
              </a:ext>
            </a:extLst>
          </p:cNvPr>
          <p:cNvSpPr>
            <a:spLocks noGrp="1"/>
          </p:cNvSpPr>
          <p:nvPr>
            <p:ph type="title"/>
          </p:nvPr>
        </p:nvSpPr>
        <p:spPr bwMode="auto">
          <a:xfrm>
            <a:off x="685800" y="2079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Building services and subsystems provide safety, comfort, and convenience to occupants.</a:t>
            </a:r>
          </a:p>
        </p:txBody>
      </p:sp>
      <p:graphicFrame>
        <p:nvGraphicFramePr>
          <p:cNvPr id="3" name="Diagram 2" descr="Subsystems must be appropriately installed, inspected, tested, and maintained in order to positively affect overall building system safety&#10;Conversely, a defective subsystem will have detrimental effects on the entire system&#10;Inspector’s may be required to verify that the owner/occupant is maintaining building services&#10;">
            <a:extLst>
              <a:ext uri="{FF2B5EF4-FFF2-40B4-BE49-F238E27FC236}">
                <a16:creationId xmlns:a16="http://schemas.microsoft.com/office/drawing/2014/main" id="{2DEDB48D-B19F-5245-8A06-FAC1D491A06A}"/>
              </a:ext>
            </a:extLst>
          </p:cNvPr>
          <p:cNvGraphicFramePr/>
          <p:nvPr>
            <p:extLst>
              <p:ext uri="{D42A27DB-BD31-4B8C-83A1-F6EECF244321}">
                <p14:modId xmlns:p14="http://schemas.microsoft.com/office/powerpoint/2010/main" val="2183666021"/>
              </p:ext>
            </p:extLst>
          </p:nvPr>
        </p:nvGraphicFramePr>
        <p:xfrm>
          <a:off x="762000" y="1676400"/>
          <a:ext cx="7696200" cy="4142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9738C-FA95-0B44-A28D-87A7C188E6F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89A299CD-1CB1-744C-AA1C-B95DE0CAC031}" type="slidenum">
              <a:rPr lang="en-US" altLang="en-US" sz="1200">
                <a:latin typeface="Tahoma" panose="020B0604030504040204" pitchFamily="34" charset="0"/>
              </a:rPr>
              <a:pPr eaLnBrk="1" hangingPunct="1"/>
              <a:t>113</a:t>
            </a:fld>
            <a:endParaRPr lang="en-US" altLang="en-US" sz="1200">
              <a:latin typeface="Tahoma" panose="020B0604030504040204" pitchFamily="34" charset="0"/>
            </a:endParaRPr>
          </a:p>
        </p:txBody>
      </p:sp>
      <p:sp>
        <p:nvSpPr>
          <p:cNvPr id="122883" name="Title 2">
            <a:extLst>
              <a:ext uri="{FF2B5EF4-FFF2-40B4-BE49-F238E27FC236}">
                <a16:creationId xmlns:a16="http://schemas.microsoft.com/office/drawing/2014/main" id="{E82313A3-CE49-4F40-A37D-A4CAD6EC0E11}"/>
              </a:ext>
            </a:extLst>
          </p:cNvPr>
          <p:cNvSpPr>
            <a:spLocks noGrp="1"/>
          </p:cNvSpPr>
          <p:nvPr>
            <p:ph type="title"/>
          </p:nvPr>
        </p:nvSpPr>
        <p:spPr bwMode="auto">
          <a:xfrm>
            <a:off x="750888" y="609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An elevator hoistway is the vertical shaft in which the elevator car travels.</a:t>
            </a:r>
          </a:p>
        </p:txBody>
      </p:sp>
      <p:pic>
        <p:nvPicPr>
          <p:cNvPr id="122882" name="Picture 1" descr="Diagram showing an elevator hoistway and its components">
            <a:extLst>
              <a:ext uri="{FF2B5EF4-FFF2-40B4-BE49-F238E27FC236}">
                <a16:creationId xmlns:a16="http://schemas.microsoft.com/office/drawing/2014/main" id="{0E600661-6C08-3F45-BD41-5D0E0191CF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1100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Constructed of fire-resistive materials&#10;Equipped with fire-rated door assemblies&#10;Any penetrations must be done with an appropriately rated assembly&#10;No wiring, ductwork, or piping should be run within the hoistway unless it is required for the elevator itself&#10;">
            <a:extLst>
              <a:ext uri="{FF2B5EF4-FFF2-40B4-BE49-F238E27FC236}">
                <a16:creationId xmlns:a16="http://schemas.microsoft.com/office/drawing/2014/main" id="{DD619EE6-29D1-2B44-B778-B4C7A8248FC7}"/>
              </a:ext>
            </a:extLst>
          </p:cNvPr>
          <p:cNvGraphicFramePr/>
          <p:nvPr>
            <p:extLst>
              <p:ext uri="{D42A27DB-BD31-4B8C-83A1-F6EECF244321}">
                <p14:modId xmlns:p14="http://schemas.microsoft.com/office/powerpoint/2010/main" val="445011343"/>
              </p:ext>
            </p:extLst>
          </p:nvPr>
        </p:nvGraphicFramePr>
        <p:xfrm>
          <a:off x="4724400" y="1754496"/>
          <a:ext cx="4038600" cy="418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12960-23B7-3A42-9324-383B7BC1621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325A7DEA-5A5E-404D-8710-7A33FB80B435}" type="slidenum">
              <a:rPr lang="en-US" altLang="en-US" sz="1200">
                <a:latin typeface="Tahoma" panose="020B0604030504040204" pitchFamily="34" charset="0"/>
              </a:rPr>
              <a:pPr eaLnBrk="1" hangingPunct="1"/>
              <a:t>114</a:t>
            </a:fld>
            <a:endParaRPr lang="en-US" altLang="en-US" sz="1200">
              <a:latin typeface="Tahoma" panose="020B0604030504040204" pitchFamily="34" charset="0"/>
            </a:endParaRPr>
          </a:p>
        </p:txBody>
      </p:sp>
      <p:sp>
        <p:nvSpPr>
          <p:cNvPr id="123906" name="Title 2">
            <a:extLst>
              <a:ext uri="{FF2B5EF4-FFF2-40B4-BE49-F238E27FC236}">
                <a16:creationId xmlns:a16="http://schemas.microsoft.com/office/drawing/2014/main" id="{8A715A11-2688-9C4C-BDF4-DB5D7D37ABEB}"/>
              </a:ext>
            </a:extLst>
          </p:cNvPr>
          <p:cNvSpPr>
            <a:spLocks noGrp="1"/>
          </p:cNvSpPr>
          <p:nvPr>
            <p:ph type="title"/>
          </p:nvPr>
        </p:nvSpPr>
        <p:spPr bwMode="auto">
          <a:xfrm>
            <a:off x="750888"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Utility chases can be used for a variety of items.</a:t>
            </a:r>
          </a:p>
        </p:txBody>
      </p:sp>
      <p:graphicFrame>
        <p:nvGraphicFramePr>
          <p:cNvPr id="3" name="Diagram 2" descr="Plumbing&#10;Electrical raceways&#10;Telecommunications&#10;Data cables&#10;Ductwork for HVAC and grease&#10;">
            <a:extLst>
              <a:ext uri="{FF2B5EF4-FFF2-40B4-BE49-F238E27FC236}">
                <a16:creationId xmlns:a16="http://schemas.microsoft.com/office/drawing/2014/main" id="{CCE5CDAA-9D46-D849-8466-CE988C1CEBDE}"/>
              </a:ext>
            </a:extLst>
          </p:cNvPr>
          <p:cNvGraphicFramePr/>
          <p:nvPr>
            <p:extLst>
              <p:ext uri="{D42A27DB-BD31-4B8C-83A1-F6EECF244321}">
                <p14:modId xmlns:p14="http://schemas.microsoft.com/office/powerpoint/2010/main" val="1634755232"/>
              </p:ext>
            </p:extLst>
          </p:nvPr>
        </p:nvGraphicFramePr>
        <p:xfrm>
          <a:off x="533400" y="1676400"/>
          <a:ext cx="8077200" cy="4142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A59FEF-1D78-4F4E-B1F4-CFA80202B99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D17D230-27A5-3844-BC58-6B56192BB366}" type="slidenum">
              <a:rPr lang="en-US" altLang="en-US" sz="1200">
                <a:latin typeface="Tahoma" panose="020B0604030504040204" pitchFamily="34" charset="0"/>
              </a:rPr>
              <a:pPr eaLnBrk="1" hangingPunct="1"/>
              <a:t>115</a:t>
            </a:fld>
            <a:endParaRPr lang="en-US" altLang="en-US" sz="1200">
              <a:latin typeface="Tahoma" panose="020B0604030504040204" pitchFamily="34" charset="0"/>
            </a:endParaRPr>
          </a:p>
        </p:txBody>
      </p:sp>
      <p:sp>
        <p:nvSpPr>
          <p:cNvPr id="124930" name="Title 2">
            <a:extLst>
              <a:ext uri="{FF2B5EF4-FFF2-40B4-BE49-F238E27FC236}">
                <a16:creationId xmlns:a16="http://schemas.microsoft.com/office/drawing/2014/main" id="{171BA4AB-33CD-124F-8E67-0DC978EE7570}"/>
              </a:ext>
            </a:extLst>
          </p:cNvPr>
          <p:cNvSpPr>
            <a:spLocks noGrp="1"/>
          </p:cNvSpPr>
          <p:nvPr>
            <p:ph type="title"/>
          </p:nvPr>
        </p:nvSpPr>
        <p:spPr bwMode="auto">
          <a:xfrm>
            <a:off x="750888"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difference between a utility chase and a vertical shaft.</a:t>
            </a:r>
          </a:p>
        </p:txBody>
      </p:sp>
      <p:graphicFrame>
        <p:nvGraphicFramePr>
          <p:cNvPr id="3" name="Diagram 2" descr="Utility Chases&#10; Unoccupied&#10;Vertical shafts&#10; May be occupied&#10;">
            <a:extLst>
              <a:ext uri="{FF2B5EF4-FFF2-40B4-BE49-F238E27FC236}">
                <a16:creationId xmlns:a16="http://schemas.microsoft.com/office/drawing/2014/main" id="{8CEDFD71-538F-5D4C-83D6-B582088A1E50}"/>
              </a:ext>
            </a:extLst>
          </p:cNvPr>
          <p:cNvGraphicFramePr/>
          <p:nvPr>
            <p:extLst>
              <p:ext uri="{D42A27DB-BD31-4B8C-83A1-F6EECF244321}">
                <p14:modId xmlns:p14="http://schemas.microsoft.com/office/powerpoint/2010/main" val="648746537"/>
              </p:ext>
            </p:extLst>
          </p:nvPr>
        </p:nvGraphicFramePr>
        <p:xfrm>
          <a:off x="914400" y="1676400"/>
          <a:ext cx="7391400" cy="4142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923128-E048-804F-9EC7-07C7ADD819B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98AF17C-80A8-C240-ACC6-32129AED4704}" type="slidenum">
              <a:rPr lang="en-US" altLang="en-US" sz="1200">
                <a:latin typeface="Tahoma" panose="020B0604030504040204" pitchFamily="34" charset="0"/>
              </a:rPr>
              <a:pPr eaLnBrk="1" hangingPunct="1"/>
              <a:t>116</a:t>
            </a:fld>
            <a:endParaRPr lang="en-US" altLang="en-US" sz="1200">
              <a:latin typeface="Tahoma" panose="020B0604030504040204" pitchFamily="34" charset="0"/>
            </a:endParaRPr>
          </a:p>
        </p:txBody>
      </p:sp>
      <p:sp>
        <p:nvSpPr>
          <p:cNvPr id="125955" name="Title 2">
            <a:extLst>
              <a:ext uri="{FF2B5EF4-FFF2-40B4-BE49-F238E27FC236}">
                <a16:creationId xmlns:a16="http://schemas.microsoft.com/office/drawing/2014/main" id="{F14C7D44-58A1-B945-9B4B-6277D28ECE08}"/>
              </a:ext>
            </a:extLst>
          </p:cNvPr>
          <p:cNvSpPr>
            <a:spLocks noGrp="1"/>
          </p:cNvSpPr>
          <p:nvPr>
            <p:ph type="title"/>
          </p:nvPr>
        </p:nvSpPr>
        <p:spPr bwMode="auto">
          <a:xfrm>
            <a:off x="750888"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refuse and linen chutes.</a:t>
            </a:r>
          </a:p>
        </p:txBody>
      </p:sp>
      <p:graphicFrame>
        <p:nvGraphicFramePr>
          <p:cNvPr id="3" name="Diagram 2" descr="Large vertical chute that extends through a building&#10;Has openings on each floor for depositing trash or soiled linens &#10;Terminates at grade level or in a basement where the material is collected&#10;Both are required to be constructed of fire-resistive construction&#10;May require sprinkler protection&#10;">
            <a:extLst>
              <a:ext uri="{FF2B5EF4-FFF2-40B4-BE49-F238E27FC236}">
                <a16:creationId xmlns:a16="http://schemas.microsoft.com/office/drawing/2014/main" id="{ACF01F33-7F07-754F-BDA9-738B764BE90D}"/>
              </a:ext>
            </a:extLst>
          </p:cNvPr>
          <p:cNvGraphicFramePr/>
          <p:nvPr>
            <p:extLst>
              <p:ext uri="{D42A27DB-BD31-4B8C-83A1-F6EECF244321}">
                <p14:modId xmlns:p14="http://schemas.microsoft.com/office/powerpoint/2010/main" val="2222383359"/>
              </p:ext>
            </p:extLst>
          </p:nvPr>
        </p:nvGraphicFramePr>
        <p:xfrm>
          <a:off x="3733800" y="1752600"/>
          <a:ext cx="5029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5954" name="Picture 1" descr="Chute built into a  wall">
            <a:extLst>
              <a:ext uri="{FF2B5EF4-FFF2-40B4-BE49-F238E27FC236}">
                <a16:creationId xmlns:a16="http://schemas.microsoft.com/office/drawing/2014/main" id="{C08CE075-AD06-4645-ABF0-28425427D4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0888" y="1600200"/>
            <a:ext cx="340719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2E6042-B663-704D-93BD-79F83741DB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1249258-E916-9247-9C6D-E330E9E84810}" type="slidenum">
              <a:rPr lang="en-US" altLang="en-US" sz="1200">
                <a:latin typeface="Tahoma" panose="020B0604030504040204" pitchFamily="34" charset="0"/>
              </a:rPr>
              <a:pPr eaLnBrk="1" hangingPunct="1"/>
              <a:t>117</a:t>
            </a:fld>
            <a:endParaRPr lang="en-US" altLang="en-US" sz="1200">
              <a:latin typeface="Tahoma" panose="020B0604030504040204" pitchFamily="34" charset="0"/>
            </a:endParaRPr>
          </a:p>
        </p:txBody>
      </p:sp>
      <p:sp>
        <p:nvSpPr>
          <p:cNvPr id="126979" name="Title 2">
            <a:extLst>
              <a:ext uri="{FF2B5EF4-FFF2-40B4-BE49-F238E27FC236}">
                <a16:creationId xmlns:a16="http://schemas.microsoft.com/office/drawing/2014/main" id="{2CAFF909-1D11-C740-90C2-AC9F93A33544}"/>
              </a:ext>
            </a:extLst>
          </p:cNvPr>
          <p:cNvSpPr>
            <a:spLocks noGrp="1"/>
          </p:cNvSpPr>
          <p:nvPr>
            <p:ph type="title"/>
          </p:nvPr>
        </p:nvSpPr>
        <p:spPr bwMode="auto">
          <a:xfrm>
            <a:off x="750888"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grease ducts.</a:t>
            </a:r>
          </a:p>
        </p:txBody>
      </p:sp>
      <p:pic>
        <p:nvPicPr>
          <p:cNvPr id="126978" name="Picture 1" descr="Inspector checking grease ducts in a resturant kitchen">
            <a:extLst>
              <a:ext uri="{FF2B5EF4-FFF2-40B4-BE49-F238E27FC236}">
                <a16:creationId xmlns:a16="http://schemas.microsoft.com/office/drawing/2014/main" id="{C85CDE80-9B22-9F4B-B78B-F949A0DC7E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8450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Typically installed over cooking appliances that produce grease-laden vapors&#10;Carry grease vapors to the outside of a building&#10;Proper installation has no areas, such as dips or horizontal runs, where grease may become trapped&#10;Application, design, and protection are specified in codes&#10;Examine the duct to see that it is clean and free from grease buildup&#10;">
            <a:extLst>
              <a:ext uri="{FF2B5EF4-FFF2-40B4-BE49-F238E27FC236}">
                <a16:creationId xmlns:a16="http://schemas.microsoft.com/office/drawing/2014/main" id="{E6FEFC71-214B-EF44-833F-6E9B703C374D}"/>
              </a:ext>
            </a:extLst>
          </p:cNvPr>
          <p:cNvGraphicFramePr/>
          <p:nvPr>
            <p:extLst>
              <p:ext uri="{D42A27DB-BD31-4B8C-83A1-F6EECF244321}">
                <p14:modId xmlns:p14="http://schemas.microsoft.com/office/powerpoint/2010/main" val="1848646603"/>
              </p:ext>
            </p:extLst>
          </p:nvPr>
        </p:nvGraphicFramePr>
        <p:xfrm>
          <a:off x="3962400" y="1524000"/>
          <a:ext cx="4800600" cy="4433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6982" name="Text Box 7">
            <a:extLst>
              <a:ext uri="{FF2B5EF4-FFF2-40B4-BE49-F238E27FC236}">
                <a16:creationId xmlns:a16="http://schemas.microsoft.com/office/drawing/2014/main" id="{249948EB-558D-FB44-B77A-DE14D81429CB}"/>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69108D-01B2-7545-8564-CE5C9F9DD2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60B3129-4852-3649-8C9B-6DA052A1EF6D}" type="slidenum">
              <a:rPr lang="en-US" altLang="en-US" sz="1200">
                <a:latin typeface="Tahoma" panose="020B0604030504040204" pitchFamily="34" charset="0"/>
              </a:rPr>
              <a:pPr eaLnBrk="1" hangingPunct="1"/>
              <a:t>118</a:t>
            </a:fld>
            <a:endParaRPr lang="en-US" altLang="en-US" sz="1200">
              <a:latin typeface="Tahoma" panose="020B0604030504040204" pitchFamily="34" charset="0"/>
            </a:endParaRPr>
          </a:p>
        </p:txBody>
      </p:sp>
      <p:sp>
        <p:nvSpPr>
          <p:cNvPr id="128003" name="Title 2">
            <a:extLst>
              <a:ext uri="{FF2B5EF4-FFF2-40B4-BE49-F238E27FC236}">
                <a16:creationId xmlns:a16="http://schemas.microsoft.com/office/drawing/2014/main" id="{EF52C9E4-9B0C-5D41-923A-677511B2C740}"/>
              </a:ext>
            </a:extLst>
          </p:cNvPr>
          <p:cNvSpPr>
            <a:spLocks noGrp="1"/>
          </p:cNvSpPr>
          <p:nvPr>
            <p:ph type="title"/>
          </p:nvPr>
        </p:nvSpPr>
        <p:spPr bwMode="auto">
          <a:xfrm>
            <a:off x="750888"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grease ducts.</a:t>
            </a:r>
          </a:p>
        </p:txBody>
      </p:sp>
      <p:pic>
        <p:nvPicPr>
          <p:cNvPr id="128002" name="Picture 1" descr="Inspector checking a suppression system in a grease duct">
            <a:extLst>
              <a:ext uri="{FF2B5EF4-FFF2-40B4-BE49-F238E27FC236}">
                <a16:creationId xmlns:a16="http://schemas.microsoft.com/office/drawing/2014/main" id="{C2B2536F-7444-EB45-9507-B1BF3392D0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57400"/>
            <a:ext cx="4397375" cy="293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Single-exhaust ducts only serve one exhaust hood; typically has one fire suppression system&#10;Designed to withstand a fire inside the duct&#10;Use noncombustible duct materials, liquid-tight welds and connections, and minimum clearances from any combustible building components&#10;Venting systems may require automatic fire suppression equipment&#10;Grease exhaust ducts always require 1-hour fire-resistive separation; usually is accomplished with the use of a fire-resistive-rated duct wrap system&#10;">
            <a:extLst>
              <a:ext uri="{FF2B5EF4-FFF2-40B4-BE49-F238E27FC236}">
                <a16:creationId xmlns:a16="http://schemas.microsoft.com/office/drawing/2014/main" id="{1F292DD4-FBEC-D348-A19F-AD3CF2FA2310}"/>
              </a:ext>
            </a:extLst>
          </p:cNvPr>
          <p:cNvGraphicFramePr/>
          <p:nvPr>
            <p:extLst>
              <p:ext uri="{D42A27DB-BD31-4B8C-83A1-F6EECF244321}">
                <p14:modId xmlns:p14="http://schemas.microsoft.com/office/powerpoint/2010/main" val="369884073"/>
              </p:ext>
            </p:extLst>
          </p:nvPr>
        </p:nvGraphicFramePr>
        <p:xfrm>
          <a:off x="4191000" y="1524000"/>
          <a:ext cx="472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780687-DF87-6A45-97E9-281AF449B11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C9D4995-F849-5743-99CE-FD9545618402}"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D2C47F0B-427F-AB42-B433-87C3643B15E8}"/>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All openings in fire walls must be protected by approved opening protectives. </a:t>
            </a:r>
          </a:p>
        </p:txBody>
      </p:sp>
      <p:graphicFrame>
        <p:nvGraphicFramePr>
          <p:cNvPr id="3" name="Content Placeholder 2" descr="Fire shutters&#10;Fire-rated doors&#10;">
            <a:extLst>
              <a:ext uri="{FF2B5EF4-FFF2-40B4-BE49-F238E27FC236}">
                <a16:creationId xmlns:a16="http://schemas.microsoft.com/office/drawing/2014/main" id="{4B500613-62A8-EE4D-9BC4-039E6DA6E730}"/>
              </a:ext>
            </a:extLst>
          </p:cNvPr>
          <p:cNvGraphicFramePr>
            <a:graphicFrameLocks noGrp="1"/>
          </p:cNvGraphicFramePr>
          <p:nvPr>
            <p:ph idx="1"/>
            <p:extLst>
              <p:ext uri="{D42A27DB-BD31-4B8C-83A1-F6EECF244321}">
                <p14:modId xmlns:p14="http://schemas.microsoft.com/office/powerpoint/2010/main" val="3038109500"/>
              </p:ext>
            </p:extLst>
          </p:nvPr>
        </p:nvGraphicFramePr>
        <p:xfrm>
          <a:off x="1143000" y="1752600"/>
          <a:ext cx="66294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12470-F1D5-8641-AA7E-E59086D62AE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2443A30E-D58B-484E-8972-36DBAFC6B672}" type="slidenum">
              <a:rPr lang="en-US" altLang="en-US" sz="1200">
                <a:latin typeface="Tahoma" panose="020B0604030504040204" pitchFamily="34" charset="0"/>
              </a:rPr>
              <a:pPr eaLnBrk="1" hangingPunct="1"/>
              <a:t>119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29026" name="Title 1">
            <a:extLst>
              <a:ext uri="{FF2B5EF4-FFF2-40B4-BE49-F238E27FC236}">
                <a16:creationId xmlns:a16="http://schemas.microsoft.com/office/drawing/2014/main" id="{9AC516F9-45C3-8D41-812B-F853FC3BAA4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29027" name="Text Placeholder 2">
            <a:extLst>
              <a:ext uri="{FF2B5EF4-FFF2-40B4-BE49-F238E27FC236}">
                <a16:creationId xmlns:a16="http://schemas.microsoft.com/office/drawing/2014/main" id="{BF2ECBD8-0354-FD48-B3DE-90BDA207559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fire risks associated with building services?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30A67F-EF66-7E4A-9263-A93B9E0BB9A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A141D1D-9135-934D-A242-9B61109FD65B}" type="slidenum">
              <a:rPr lang="en-US" altLang="en-US" sz="1200">
                <a:latin typeface="Tahoma" panose="020B0604030504040204" pitchFamily="34" charset="0"/>
              </a:rPr>
              <a:pPr eaLnBrk="1" hangingPunct="1"/>
              <a:t>120</a:t>
            </a:fld>
            <a:endParaRPr lang="en-US" altLang="en-US" sz="1200">
              <a:latin typeface="Tahoma" panose="020B0604030504040204" pitchFamily="34" charset="0"/>
            </a:endParaRPr>
          </a:p>
        </p:txBody>
      </p:sp>
      <p:sp>
        <p:nvSpPr>
          <p:cNvPr id="130051" name="Title 2">
            <a:extLst>
              <a:ext uri="{FF2B5EF4-FFF2-40B4-BE49-F238E27FC236}">
                <a16:creationId xmlns:a16="http://schemas.microsoft.com/office/drawing/2014/main" id="{C69A320A-D3FA-8543-91E8-E1DF38806E6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0050" name="Content Placeholder 1">
            <a:extLst>
              <a:ext uri="{FF2B5EF4-FFF2-40B4-BE49-F238E27FC236}">
                <a16:creationId xmlns:a16="http://schemas.microsoft.com/office/drawing/2014/main" id="{4E9AE6A1-DBDE-2B45-8251-44407BE8E0B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Components that make a building habitable are incorporated into a building’s structural system.</a:t>
            </a:r>
          </a:p>
          <a:p>
            <a:pPr marL="457200" indent="-457200" eaLnBrk="1" hangingPunct="1">
              <a:buFontTx/>
              <a:buChar char="•"/>
            </a:pPr>
            <a:r>
              <a:rPr lang="en-US" altLang="en-US"/>
              <a:t>Exterior walls, roofs, and floors enclose the structural components to define a building’s limits.</a:t>
            </a:r>
          </a:p>
        </p:txBody>
      </p:sp>
      <p:sp>
        <p:nvSpPr>
          <p:cNvPr id="130053" name="Text Box 7">
            <a:extLst>
              <a:ext uri="{FF2B5EF4-FFF2-40B4-BE49-F238E27FC236}">
                <a16:creationId xmlns:a16="http://schemas.microsoft.com/office/drawing/2014/main" id="{7513DAFD-C4E7-664F-B34E-4C51273B99C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C913C1-FBFD-6B4E-8A47-1168B723335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EFE6912-314F-7941-9B62-7CD74C149734}" type="slidenum">
              <a:rPr lang="en-US" altLang="en-US" sz="1200">
                <a:latin typeface="Tahoma" panose="020B0604030504040204" pitchFamily="34" charset="0"/>
              </a:rPr>
              <a:pPr eaLnBrk="1" hangingPunct="1"/>
              <a:t>121</a:t>
            </a:fld>
            <a:endParaRPr lang="en-US" altLang="en-US" sz="1200">
              <a:latin typeface="Tahoma" panose="020B0604030504040204" pitchFamily="34" charset="0"/>
            </a:endParaRPr>
          </a:p>
        </p:txBody>
      </p:sp>
      <p:sp>
        <p:nvSpPr>
          <p:cNvPr id="131075" name="Title 2">
            <a:extLst>
              <a:ext uri="{FF2B5EF4-FFF2-40B4-BE49-F238E27FC236}">
                <a16:creationId xmlns:a16="http://schemas.microsoft.com/office/drawing/2014/main" id="{8AA09D92-91EB-2441-89AE-F8C46030265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1074" name="Content Placeholder 1">
            <a:extLst>
              <a:ext uri="{FF2B5EF4-FFF2-40B4-BE49-F238E27FC236}">
                <a16:creationId xmlns:a16="http://schemas.microsoft.com/office/drawing/2014/main" id="{DBEE68FC-9CF1-2C4E-AF02-2940B0F2052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Within these components, interior walls, floors, and ceilings further divide the space to create individual work and living compartments or rooms.</a:t>
            </a:r>
          </a:p>
          <a:p>
            <a:pPr marL="457200" indent="-457200" eaLnBrk="1" hangingPunct="1">
              <a:buFontTx/>
              <a:buChar char="•"/>
            </a:pPr>
            <a:r>
              <a:rPr lang="en-US" altLang="en-US"/>
              <a:t>Stairs, doors, and windows provide access to a structure and between the individual spaces.</a:t>
            </a:r>
          </a:p>
        </p:txBody>
      </p:sp>
      <p:sp>
        <p:nvSpPr>
          <p:cNvPr id="131077" name="Text Box 7">
            <a:extLst>
              <a:ext uri="{FF2B5EF4-FFF2-40B4-BE49-F238E27FC236}">
                <a16:creationId xmlns:a16="http://schemas.microsoft.com/office/drawing/2014/main" id="{0B034DD1-6739-614A-9C94-DE3C2F3D087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4CA391-2F22-1743-86BD-F36531ECE18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4F87404-1D06-CE47-AA81-7565C7F23932}" type="slidenum">
              <a:rPr lang="en-US" altLang="en-US" sz="1200">
                <a:latin typeface="Tahoma" panose="020B0604030504040204" pitchFamily="34" charset="0"/>
              </a:rPr>
              <a:pPr eaLnBrk="1" hangingPunct="1"/>
              <a:t>122</a:t>
            </a:fld>
            <a:endParaRPr lang="en-US" altLang="en-US" sz="1200">
              <a:latin typeface="Tahoma" panose="020B0604030504040204" pitchFamily="34" charset="0"/>
            </a:endParaRPr>
          </a:p>
        </p:txBody>
      </p:sp>
      <p:sp>
        <p:nvSpPr>
          <p:cNvPr id="132099" name="Title 2">
            <a:extLst>
              <a:ext uri="{FF2B5EF4-FFF2-40B4-BE49-F238E27FC236}">
                <a16:creationId xmlns:a16="http://schemas.microsoft.com/office/drawing/2014/main" id="{931F956C-05D7-434D-B43B-991B60346F6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2098" name="Content Placeholder 1">
            <a:extLst>
              <a:ext uri="{FF2B5EF4-FFF2-40B4-BE49-F238E27FC236}">
                <a16:creationId xmlns:a16="http://schemas.microsoft.com/office/drawing/2014/main" id="{23174817-A07C-FE4C-9B37-FD92A317F93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Walls, floors, and ceilings are finished with interior finishes that may or may not contribute to fire spread by increasing or limiting the fuel load of the compartment.</a:t>
            </a:r>
          </a:p>
        </p:txBody>
      </p:sp>
      <p:sp>
        <p:nvSpPr>
          <p:cNvPr id="132101" name="Text Box 7">
            <a:extLst>
              <a:ext uri="{FF2B5EF4-FFF2-40B4-BE49-F238E27FC236}">
                <a16:creationId xmlns:a16="http://schemas.microsoft.com/office/drawing/2014/main" id="{03866548-CB56-1E48-B8D9-414218F1424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045052-C9D1-B24C-8CBF-B2FA935B2A0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20BC203-1E44-B545-AB40-1199C87B8716}" type="slidenum">
              <a:rPr lang="en-US" altLang="en-US" sz="1200">
                <a:latin typeface="Tahoma" panose="020B0604030504040204" pitchFamily="34" charset="0"/>
              </a:rPr>
              <a:pPr eaLnBrk="1" hangingPunct="1"/>
              <a:t>123</a:t>
            </a:fld>
            <a:endParaRPr lang="en-US" altLang="en-US" sz="1200">
              <a:latin typeface="Tahoma" panose="020B0604030504040204" pitchFamily="34" charset="0"/>
            </a:endParaRPr>
          </a:p>
        </p:txBody>
      </p:sp>
      <p:sp>
        <p:nvSpPr>
          <p:cNvPr id="133123" name="Title 2">
            <a:extLst>
              <a:ext uri="{FF2B5EF4-FFF2-40B4-BE49-F238E27FC236}">
                <a16:creationId xmlns:a16="http://schemas.microsoft.com/office/drawing/2014/main" id="{93628A9C-DA5F-3149-805D-9B9F0DA1FC7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3122" name="Content Placeholder 1">
            <a:extLst>
              <a:ext uri="{FF2B5EF4-FFF2-40B4-BE49-F238E27FC236}">
                <a16:creationId xmlns:a16="http://schemas.microsoft.com/office/drawing/2014/main" id="{26E9D29A-17E2-F445-82CB-7E1F164DA76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Building services include elevators, HVAC systems, and others that may also increase or decrease the inherent fire hazards within a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descr="Fire-resistant ratings&#10; Must have ratings consistent with the fire-resistance rating of the wall&#10;When HVAC duct work penetrates fire walls with a 2-hour or greater fire resistance rating&#10; Ducts must be equipped with fire and smoke dampers &#10; Rated activating devices and smoke detectors are installed in the ducts, causing the dampers to operate&#10;">
            <a:extLst>
              <a:ext uri="{FF2B5EF4-FFF2-40B4-BE49-F238E27FC236}">
                <a16:creationId xmlns:a16="http://schemas.microsoft.com/office/drawing/2014/main" id="{FEEFD846-2F4F-D24B-A915-9D6002461C49}"/>
              </a:ext>
            </a:extLst>
          </p:cNvPr>
          <p:cNvGraphicFramePr>
            <a:graphicFrameLocks noGrp="1"/>
          </p:cNvGraphicFramePr>
          <p:nvPr>
            <p:ph idx="1"/>
            <p:extLst>
              <p:ext uri="{D42A27DB-BD31-4B8C-83A1-F6EECF244321}">
                <p14:modId xmlns:p14="http://schemas.microsoft.com/office/powerpoint/2010/main" val="3305770128"/>
              </p:ext>
            </p:extLst>
          </p:nvPr>
        </p:nvGraphicFramePr>
        <p:xfrm>
          <a:off x="914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8" name="Title 2">
            <a:extLst>
              <a:ext uri="{FF2B5EF4-FFF2-40B4-BE49-F238E27FC236}">
                <a16:creationId xmlns:a16="http://schemas.microsoft.com/office/drawing/2014/main" id="{C8FAE450-3D9E-634B-9F59-C75FD0D511A4}"/>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requirements for openings. </a:t>
            </a:r>
          </a:p>
        </p:txBody>
      </p:sp>
      <p:sp>
        <p:nvSpPr>
          <p:cNvPr id="4" name="Slide Number Placeholder 3">
            <a:extLst>
              <a:ext uri="{FF2B5EF4-FFF2-40B4-BE49-F238E27FC236}">
                <a16:creationId xmlns:a16="http://schemas.microsoft.com/office/drawing/2014/main" id="{B69FFFFE-99B9-5942-84F2-2EBBD7BF7E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8808A4D-EDB4-BE49-98C6-6EC88ED781CF}"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F7CF7F-F200-4646-8723-A170D90F66E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699CA32-00BD-904F-9A6F-A55EFB3CA8A4}"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D81FA781-CACD-D243-8E7B-B3D0B3EAC45B}"/>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party walls. </a:t>
            </a:r>
          </a:p>
        </p:txBody>
      </p:sp>
      <p:pic>
        <p:nvPicPr>
          <p:cNvPr id="20484" name="Content Placeholder 4" descr="set of apartment buildings connected with party walls, one apartment building is on fire and very close to spreading to an adjoining building">
            <a:extLst>
              <a:ext uri="{FF2B5EF4-FFF2-40B4-BE49-F238E27FC236}">
                <a16:creationId xmlns:a16="http://schemas.microsoft.com/office/drawing/2014/main" id="{12B35A8B-2588-CE4C-BF09-2A670FC318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6973888"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Located on a lot line between two buildings; common to both buildings&#10;Almost always load-bearing&#10;Against code to breach for any reason&#10;Attic areas and cocklofts are common locations for breaches&#10;Breaches must be corrected&#10;Fire department operations should be informed about breaches&#10;">
            <a:extLst>
              <a:ext uri="{FF2B5EF4-FFF2-40B4-BE49-F238E27FC236}">
                <a16:creationId xmlns:a16="http://schemas.microsoft.com/office/drawing/2014/main" id="{BCB9E964-2172-D44C-85BE-36F48BB7300F}"/>
              </a:ext>
            </a:extLst>
          </p:cNvPr>
          <p:cNvGraphicFramePr/>
          <p:nvPr>
            <p:extLst>
              <p:ext uri="{D42A27DB-BD31-4B8C-83A1-F6EECF244321}">
                <p14:modId xmlns:p14="http://schemas.microsoft.com/office/powerpoint/2010/main" val="1952691029"/>
              </p:ext>
            </p:extLst>
          </p:nvPr>
        </p:nvGraphicFramePr>
        <p:xfrm>
          <a:off x="5486400" y="1676400"/>
          <a:ext cx="3352800" cy="4316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6" name="Rectangle 10">
            <a:extLst>
              <a:ext uri="{FF2B5EF4-FFF2-40B4-BE49-F238E27FC236}">
                <a16:creationId xmlns:a16="http://schemas.microsoft.com/office/drawing/2014/main" id="{68833D5D-5AAE-A245-821C-8BDB73D466CF}"/>
              </a:ext>
            </a:extLst>
          </p:cNvPr>
          <p:cNvSpPr>
            <a:spLocks noChangeArrowheads="1"/>
          </p:cNvSpPr>
          <p:nvPr/>
        </p:nvSpPr>
        <p:spPr bwMode="auto">
          <a:xfrm>
            <a:off x="304800" y="62484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Ron Jeffers</a:t>
            </a:r>
            <a:endParaRPr lang="en-US" altLang="en-US" sz="1200" b="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3B5F81-4817-3944-8F6B-B87C94DF965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C3D6676-EB41-C248-8564-3A34E96176C0}"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FC493D0E-90B9-8F4F-9E23-575BD212B663}"/>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Fire partitions and fire barriers are interior walls that subdivide a floor or area of a building. </a:t>
            </a:r>
          </a:p>
        </p:txBody>
      </p:sp>
      <p:graphicFrame>
        <p:nvGraphicFramePr>
          <p:cNvPr id="3" name="Content Placeholder 2" descr="Do not qualify as fire walls&#10;Frequently required for such applications as corridor walls and occupancy separations&#10;Materials chosen depend on the required fire resistance and the construction type of the building&#10;">
            <a:extLst>
              <a:ext uri="{FF2B5EF4-FFF2-40B4-BE49-F238E27FC236}">
                <a16:creationId xmlns:a16="http://schemas.microsoft.com/office/drawing/2014/main" id="{C7583936-07A8-6D4A-AFEA-93B7BC939A0F}"/>
              </a:ext>
            </a:extLst>
          </p:cNvPr>
          <p:cNvGraphicFramePr>
            <a:graphicFrameLocks noGrp="1"/>
          </p:cNvGraphicFramePr>
          <p:nvPr>
            <p:ph idx="1"/>
            <p:extLst>
              <p:ext uri="{D42A27DB-BD31-4B8C-83A1-F6EECF244321}">
                <p14:modId xmlns:p14="http://schemas.microsoft.com/office/powerpoint/2010/main" val="807293341"/>
              </p:ext>
            </p:extLst>
          </p:nvPr>
        </p:nvGraphicFramePr>
        <p:xfrm>
          <a:off x="685800" y="1371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AA16BD-DFF8-9949-A566-D9FB22D6EBE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C756D6B-4E64-924A-8EC7-C932B65C7ECC}"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CE4A740E-D3D5-E04C-8B6B-AF8B25C73E78}"/>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Fire partitions and fire barriers are constructed from a variety of materials. </a:t>
            </a:r>
          </a:p>
        </p:txBody>
      </p:sp>
      <p:graphicFrame>
        <p:nvGraphicFramePr>
          <p:cNvPr id="3" name="Content Placeholder 2" descr="Gypsum wallboard&#10;Concrete block&#10;Lath and plaster&#10;Combinations of these and other materials&#10;">
            <a:extLst>
              <a:ext uri="{FF2B5EF4-FFF2-40B4-BE49-F238E27FC236}">
                <a16:creationId xmlns:a16="http://schemas.microsoft.com/office/drawing/2014/main" id="{2CCB1391-381B-0944-9EA6-186358E991C1}"/>
              </a:ext>
            </a:extLst>
          </p:cNvPr>
          <p:cNvGraphicFramePr>
            <a:graphicFrameLocks noGrp="1"/>
          </p:cNvGraphicFramePr>
          <p:nvPr>
            <p:ph idx="1"/>
            <p:extLst>
              <p:ext uri="{D42A27DB-BD31-4B8C-83A1-F6EECF244321}">
                <p14:modId xmlns:p14="http://schemas.microsoft.com/office/powerpoint/2010/main" val="2580491544"/>
              </p:ext>
            </p:extLst>
          </p:nvPr>
        </p:nvGraphicFramePr>
        <p:xfrm>
          <a:off x="990600" y="1981200"/>
          <a:ext cx="70866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3C3704-D829-C449-923A-5EB0DA20ED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9E30CBC-C760-4A42-9750-41C6144B0AA0}"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4" name="Title 2">
            <a:extLst>
              <a:ext uri="{FF2B5EF4-FFF2-40B4-BE49-F238E27FC236}">
                <a16:creationId xmlns:a16="http://schemas.microsoft.com/office/drawing/2014/main" id="{9ED3EB55-2659-9C4A-A2F2-C9D81202E8C3}"/>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fire partitions. </a:t>
            </a:r>
          </a:p>
        </p:txBody>
      </p:sp>
      <p:pic>
        <p:nvPicPr>
          <p:cNvPr id="23556" name="Content Placeholder 4" descr="street view of an apartment building">
            <a:extLst>
              <a:ext uri="{FF2B5EF4-FFF2-40B4-BE49-F238E27FC236}">
                <a16:creationId xmlns:a16="http://schemas.microsoft.com/office/drawing/2014/main" id="{D62EB811-197D-4241-9B76-518E1945CB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154237"/>
            <a:ext cx="5255406"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ay not extend continuously through a building&#10;Erected from a floor to the underside of the floor or roof above or to the bottom of a fire-rated floor/ceiling assembly&#10;Typically 1-hour-rated structures&#10;">
            <a:extLst>
              <a:ext uri="{FF2B5EF4-FFF2-40B4-BE49-F238E27FC236}">
                <a16:creationId xmlns:a16="http://schemas.microsoft.com/office/drawing/2014/main" id="{10B727DF-9363-5042-B8F2-0B4ED9A46ED3}"/>
              </a:ext>
            </a:extLst>
          </p:cNvPr>
          <p:cNvGraphicFramePr/>
          <p:nvPr>
            <p:extLst>
              <p:ext uri="{D42A27DB-BD31-4B8C-83A1-F6EECF244321}">
                <p14:modId xmlns:p14="http://schemas.microsoft.com/office/powerpoint/2010/main" val="2289979806"/>
              </p:ext>
            </p:extLst>
          </p:nvPr>
        </p:nvGraphicFramePr>
        <p:xfrm>
          <a:off x="4343400" y="1828800"/>
          <a:ext cx="45720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B52FD7-7EDF-AA43-8142-1C8042035D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AFF3558-5DD8-D34D-9AF7-3EDD3659FE5B}"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E9807DFE-E5ED-5C46-96E2-99E87F298ABB}"/>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fire barriers. </a:t>
            </a:r>
          </a:p>
        </p:txBody>
      </p:sp>
      <p:graphicFrame>
        <p:nvGraphicFramePr>
          <p:cNvPr id="3" name="Content Placeholder 2" descr="Construction&#10; Identical to fire partitions except they are required to terminate at the floor or roof deck&#10;Fire-resistance&#10; Have greater fire-resistance requirements and can be &#10; 1- to 4-hour-rated structures&#10;Fire barrier uses&#10; Area separation&#10; Hazard protection&#10; Stairwells&#10; Shafts&#10; Areas of refuge in health care facilities&#10;">
            <a:extLst>
              <a:ext uri="{FF2B5EF4-FFF2-40B4-BE49-F238E27FC236}">
                <a16:creationId xmlns:a16="http://schemas.microsoft.com/office/drawing/2014/main" id="{9A045B73-14AF-EE49-BF00-337B61608617}"/>
              </a:ext>
            </a:extLst>
          </p:cNvPr>
          <p:cNvGraphicFramePr>
            <a:graphicFrameLocks noGrp="1"/>
          </p:cNvGraphicFramePr>
          <p:nvPr>
            <p:ph idx="1"/>
            <p:extLst>
              <p:ext uri="{D42A27DB-BD31-4B8C-83A1-F6EECF244321}">
                <p14:modId xmlns:p14="http://schemas.microsoft.com/office/powerpoint/2010/main" val="1153518839"/>
              </p:ext>
            </p:extLst>
          </p:nvPr>
        </p:nvGraphicFramePr>
        <p:xfrm>
          <a:off x="6858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1CF75D-E811-A24C-A656-4E83EECC49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EE4C08C-D145-1845-B229-22572A68BD47}"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2" name="Title 2">
            <a:extLst>
              <a:ext uri="{FF2B5EF4-FFF2-40B4-BE49-F238E27FC236}">
                <a16:creationId xmlns:a16="http://schemas.microsoft.com/office/drawing/2014/main" id="{A1793AF0-3994-724B-B8AD-08D5EBDEC726}"/>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Enclosure walls are designed to block the vertical spread of fire through a building. </a:t>
            </a:r>
          </a:p>
        </p:txBody>
      </p:sp>
      <p:graphicFrame>
        <p:nvGraphicFramePr>
          <p:cNvPr id="3" name="Content Placeholder 2" descr="Where they are located&#10; Placed around vertical openings like stairwells, elevator shafts, pipe chases that extend from floor-to-floor in buildings&#10;Fire-resistance&#10; Required to have a rating&#10; Usually non-load-bearing&#10;Fire barrier uses&#10; Designed to protect a means of egress in stairwells&#10;">
            <a:extLst>
              <a:ext uri="{FF2B5EF4-FFF2-40B4-BE49-F238E27FC236}">
                <a16:creationId xmlns:a16="http://schemas.microsoft.com/office/drawing/2014/main" id="{DDC92D78-4E3A-3B42-8A78-2DA242825BF8}"/>
              </a:ext>
            </a:extLst>
          </p:cNvPr>
          <p:cNvGraphicFramePr>
            <a:graphicFrameLocks noGrp="1"/>
          </p:cNvGraphicFramePr>
          <p:nvPr>
            <p:ph idx="1"/>
            <p:extLst>
              <p:ext uri="{D42A27DB-BD31-4B8C-83A1-F6EECF244321}">
                <p14:modId xmlns:p14="http://schemas.microsoft.com/office/powerpoint/2010/main" val="2900293905"/>
              </p:ext>
            </p:extLst>
          </p:nvPr>
        </p:nvGraphicFramePr>
        <p:xfrm>
          <a:off x="6858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766FA-3FA0-624C-9888-18021834EF9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C403C41-80C7-7544-84DF-B1ED9D2C3827}"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C5B763A0-D5EC-CF41-9D66-9E6270BFB1E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8194" name="Content Placeholder 1">
            <a:extLst>
              <a:ext uri="{FF2B5EF4-FFF2-40B4-BE49-F238E27FC236}">
                <a16:creationId xmlns:a16="http://schemas.microsoft.com/office/drawing/2014/main" id="{D258136B-2FBC-1F40-9856-ABBBEA94078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different types of walls found in structures and the fire hazards they present.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557D83-F7B7-104F-82BB-5CFC8AED5BF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384EED57-EE3D-6843-8971-972852E1D999}"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EC9D88B3-21CB-CF41-A202-1BD26D12C7AB}"/>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common characteristics of enclosure walls. </a:t>
            </a:r>
          </a:p>
        </p:txBody>
      </p:sp>
      <p:graphicFrame>
        <p:nvGraphicFramePr>
          <p:cNvPr id="6" name="Diagram 5" descr="Commonly gypsum board with steel or wood studs, lath and plaster, or concrete block&#10;Hollow, clay-tile enclosure walls exist in old, fire-resistive structures&#10;Load-bearing masonry stair enclosures are found in some old buildings&#10;Fire-rated glazing (glass) can also be used in conjunction with stair enclosures&#10;">
            <a:extLst>
              <a:ext uri="{FF2B5EF4-FFF2-40B4-BE49-F238E27FC236}">
                <a16:creationId xmlns:a16="http://schemas.microsoft.com/office/drawing/2014/main" id="{0F9BE4D0-6317-384F-AECE-33715066BF9E}"/>
              </a:ext>
            </a:extLst>
          </p:cNvPr>
          <p:cNvGraphicFramePr/>
          <p:nvPr>
            <p:extLst>
              <p:ext uri="{D42A27DB-BD31-4B8C-83A1-F6EECF244321}">
                <p14:modId xmlns:p14="http://schemas.microsoft.com/office/powerpoint/2010/main" val="1751121866"/>
              </p:ext>
            </p:extLst>
          </p:nvPr>
        </p:nvGraphicFramePr>
        <p:xfrm>
          <a:off x="4343400" y="1828800"/>
          <a:ext cx="4572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8" name="Content Placeholder 4" descr="enclosed stairwell">
            <a:extLst>
              <a:ext uri="{FF2B5EF4-FFF2-40B4-BE49-F238E27FC236}">
                <a16:creationId xmlns:a16="http://schemas.microsoft.com/office/drawing/2014/main" id="{B6FA44C1-3D2D-1D4C-9EFB-B81FF5A0FAC1}"/>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1524000"/>
            <a:ext cx="3733800" cy="5140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5C7C85-C747-1940-B21A-00AE89467FE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83D3D528-6C14-3E47-9FF0-7A1FA51C7D74}"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C89F6D1F-8076-0048-9542-2567731138D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common characteristics of curtain walls. </a:t>
            </a:r>
          </a:p>
        </p:txBody>
      </p:sp>
      <p:pic>
        <p:nvPicPr>
          <p:cNvPr id="27652" name="Content Placeholder 4" descr="depiction of curtain wall, see instructor for more information">
            <a:extLst>
              <a:ext uri="{FF2B5EF4-FFF2-40B4-BE49-F238E27FC236}">
                <a16:creationId xmlns:a16="http://schemas.microsoft.com/office/drawing/2014/main" id="{82C69D44-035D-0247-BDA9-57FA4B3DDE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74" t="3426" r="9434" b="3018"/>
          <a:stretch/>
        </p:blipFill>
        <p:spPr bwMode="auto">
          <a:xfrm>
            <a:off x="381000" y="1828800"/>
            <a:ext cx="35052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n exterior wall that functions only to enclose the building when it is constructed using a structural frame&#10;Sometimes called cladding&#10;Separates the interior environment from the exterior environment&#10;Tends to conceal the structural details&#10;Results in a gap between the edge of the floor and the curtain wall&#10;Suitable firestopping material is needed to maintain the continuity of the floor as a fire-resistive barrier&#10;">
            <a:extLst>
              <a:ext uri="{FF2B5EF4-FFF2-40B4-BE49-F238E27FC236}">
                <a16:creationId xmlns:a16="http://schemas.microsoft.com/office/drawing/2014/main" id="{BADD5F0A-4343-9A4E-83E9-6114FA89ADD5}"/>
              </a:ext>
            </a:extLst>
          </p:cNvPr>
          <p:cNvGraphicFramePr/>
          <p:nvPr>
            <p:extLst>
              <p:ext uri="{D42A27DB-BD31-4B8C-83A1-F6EECF244321}">
                <p14:modId xmlns:p14="http://schemas.microsoft.com/office/powerpoint/2010/main" val="1330355633"/>
              </p:ext>
            </p:extLst>
          </p:nvPr>
        </p:nvGraphicFramePr>
        <p:xfrm>
          <a:off x="3886200" y="1447800"/>
          <a:ext cx="5029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4" name="Text Box 7">
            <a:extLst>
              <a:ext uri="{FF2B5EF4-FFF2-40B4-BE49-F238E27FC236}">
                <a16:creationId xmlns:a16="http://schemas.microsoft.com/office/drawing/2014/main" id="{741A6171-2301-A940-94F4-763C6D07F375}"/>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4C53A5-7D06-7245-8AC1-122EA947396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5EB6BF22-4132-9045-B035-4E9E35DD8F3F}"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30BC1CD4-DDE2-444A-9602-0129C635951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common characteristics of curtain walls. </a:t>
            </a:r>
          </a:p>
        </p:txBody>
      </p:sp>
      <p:pic>
        <p:nvPicPr>
          <p:cNvPr id="28676" name="Content Placeholder 4" descr="streetview of building with multi-story curtain wall">
            <a:extLst>
              <a:ext uri="{FF2B5EF4-FFF2-40B4-BE49-F238E27FC236}">
                <a16:creationId xmlns:a16="http://schemas.microsoft.com/office/drawing/2014/main" id="{649743C6-8A77-BE48-AB1E-FDFD2AD61BF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5825319"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hose made of aluminum and glass have no fire resistance&#10;Building codes may require some degree of fire resistance to reduce the communication of fire between buildings&#10;Required fire resistance depends on the separation distance between buildings and the building’s occupancy classification&#10;">
            <a:extLst>
              <a:ext uri="{FF2B5EF4-FFF2-40B4-BE49-F238E27FC236}">
                <a16:creationId xmlns:a16="http://schemas.microsoft.com/office/drawing/2014/main" id="{27AC612D-6F3F-B24D-BDDD-B7FC7481C0A4}"/>
              </a:ext>
            </a:extLst>
          </p:cNvPr>
          <p:cNvGraphicFramePr/>
          <p:nvPr>
            <p:extLst>
              <p:ext uri="{D42A27DB-BD31-4B8C-83A1-F6EECF244321}">
                <p14:modId xmlns:p14="http://schemas.microsoft.com/office/powerpoint/2010/main" val="4180613847"/>
              </p:ext>
            </p:extLst>
          </p:nvPr>
        </p:nvGraphicFramePr>
        <p:xfrm>
          <a:off x="4572000" y="2971800"/>
          <a:ext cx="43434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E97BE-F1C8-7C47-901E-2138617FD63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6BBD9AC6-744F-A240-9834-208B340D1ADC}"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9698" name="Title 1">
            <a:extLst>
              <a:ext uri="{FF2B5EF4-FFF2-40B4-BE49-F238E27FC236}">
                <a16:creationId xmlns:a16="http://schemas.microsoft.com/office/drawing/2014/main" id="{02CC7060-187D-E941-A061-EF03B28CBFB2}"/>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9699" name="Text Placeholder 2">
            <a:extLst>
              <a:ext uri="{FF2B5EF4-FFF2-40B4-BE49-F238E27FC236}">
                <a16:creationId xmlns:a16="http://schemas.microsoft.com/office/drawing/2014/main" id="{9688E96D-4DED-B345-82D4-6AFCD6D859F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different types of walls found in structures and the fire-related hazards they present?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1434CA-5B1D-9D4F-8DA8-5AF89454469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2283273-E7C5-E542-BA0A-3C02372E5844}"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3" name="Title 2">
            <a:extLst>
              <a:ext uri="{FF2B5EF4-FFF2-40B4-BE49-F238E27FC236}">
                <a16:creationId xmlns:a16="http://schemas.microsoft.com/office/drawing/2014/main" id="{94017603-F8CC-AE4F-B66E-03F220CFCE2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30722" name="Content Placeholder 1">
            <a:extLst>
              <a:ext uri="{FF2B5EF4-FFF2-40B4-BE49-F238E27FC236}">
                <a16:creationId xmlns:a16="http://schemas.microsoft.com/office/drawing/2014/main" id="{F4883983-3B3B-CB4B-B135-04CD6256A53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roof types and coverings and the fire hazards they present.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5F8B45-0CF8-E641-B50B-6A21F437F8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F8ABBD4-DA48-BB41-BBDA-DA602DDF18C2}"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2">
            <a:extLst>
              <a:ext uri="{FF2B5EF4-FFF2-40B4-BE49-F238E27FC236}">
                <a16:creationId xmlns:a16="http://schemas.microsoft.com/office/drawing/2014/main" id="{9C724D82-5E10-0F4C-BCE4-F6DD20ED408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characteristics of roof coverings. </a:t>
            </a:r>
          </a:p>
        </p:txBody>
      </p:sp>
      <p:graphicFrame>
        <p:nvGraphicFramePr>
          <p:cNvPr id="2" name="Diagram 1" descr="Provide the water-resistant barrier for the roof system&#10;Type used depends on the form of the roof structure, slope of the roof, climate, and appearance desired&#10;Common coverings include wood shingles, asphalt shingles, clay tiles, and metal&#10;Resistance to fire varies&#10;">
            <a:extLst>
              <a:ext uri="{FF2B5EF4-FFF2-40B4-BE49-F238E27FC236}">
                <a16:creationId xmlns:a16="http://schemas.microsoft.com/office/drawing/2014/main" id="{056BDBF3-619C-BF4B-9358-1A5545CCC8DF}"/>
              </a:ext>
            </a:extLst>
          </p:cNvPr>
          <p:cNvGraphicFramePr/>
          <p:nvPr>
            <p:extLst>
              <p:ext uri="{D42A27DB-BD31-4B8C-83A1-F6EECF244321}">
                <p14:modId xmlns:p14="http://schemas.microsoft.com/office/powerpoint/2010/main" val="3804015165"/>
              </p:ext>
            </p:extLst>
          </p:nvPr>
        </p:nvGraphicFramePr>
        <p:xfrm>
          <a:off x="1371600" y="1549400"/>
          <a:ext cx="60960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748" name="Text Box 7">
            <a:extLst>
              <a:ext uri="{FF2B5EF4-FFF2-40B4-BE49-F238E27FC236}">
                <a16:creationId xmlns:a16="http://schemas.microsoft.com/office/drawing/2014/main" id="{67CBD5B0-F38E-E449-9C76-E31E9ADAED0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D7359F-CF71-0C41-8DF6-CE33A27CEE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C227611-CC88-D742-BE3F-46940DDB2746}"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0" name="Title 2">
            <a:extLst>
              <a:ext uri="{FF2B5EF4-FFF2-40B4-BE49-F238E27FC236}">
                <a16:creationId xmlns:a16="http://schemas.microsoft.com/office/drawing/2014/main" id="{1A46882B-22DC-E845-9185-A8179623D2C0}"/>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understand characteristics of wood roof shingles and shakes.</a:t>
            </a:r>
          </a:p>
        </p:txBody>
      </p:sp>
      <p:pic>
        <p:nvPicPr>
          <p:cNvPr id="32772" name="Content Placeholder 4" descr="roof of structure with wooden shingles">
            <a:extLst>
              <a:ext uri="{FF2B5EF4-FFF2-40B4-BE49-F238E27FC236}">
                <a16:creationId xmlns:a16="http://schemas.microsoft.com/office/drawing/2014/main" id="{93C5E68A-125A-4F45-B60D-3EB0E330FF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772" y="2514600"/>
            <a:ext cx="4456248" cy="2970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Wood roof shingles and shakes can be easily ignited if burning embers land on them&#10;Can be pressure-impregnated with a fire-retardant chemical&#10;Experience has indicated that the treatment remains effective after exposure to the elements&#10;Fire-retardant shingles and shakes are shipped to the job site with a paper label identifying them&#10;Once in place identification can be difficult&#10;">
            <a:extLst>
              <a:ext uri="{FF2B5EF4-FFF2-40B4-BE49-F238E27FC236}">
                <a16:creationId xmlns:a16="http://schemas.microsoft.com/office/drawing/2014/main" id="{5B21BAF7-9F2B-3046-9EB7-DE371814CC40}"/>
              </a:ext>
            </a:extLst>
          </p:cNvPr>
          <p:cNvGraphicFramePr/>
          <p:nvPr>
            <p:extLst>
              <p:ext uri="{D42A27DB-BD31-4B8C-83A1-F6EECF244321}">
                <p14:modId xmlns:p14="http://schemas.microsoft.com/office/powerpoint/2010/main" val="3065976194"/>
              </p:ext>
            </p:extLst>
          </p:nvPr>
        </p:nvGraphicFramePr>
        <p:xfrm>
          <a:off x="4191000" y="1524000"/>
          <a:ext cx="4724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BC05B-51EB-7C4E-86CE-1563CF4E06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30662BE-E3C4-3743-8922-20DD68020D83}"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FEFD80C9-2D2A-2749-99E7-85C2E7679E68}"/>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characteristics of asphalt shingles. </a:t>
            </a:r>
          </a:p>
        </p:txBody>
      </p:sp>
      <p:pic>
        <p:nvPicPr>
          <p:cNvPr id="33796" name="Content Placeholder 4" descr="roof of structure with asphalt shingles">
            <a:extLst>
              <a:ext uri="{FF2B5EF4-FFF2-40B4-BE49-F238E27FC236}">
                <a16:creationId xmlns:a16="http://schemas.microsoft.com/office/drawing/2014/main" id="{54AC456E-2FCE-D24E-9189-795C70770E1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01788"/>
            <a:ext cx="6967538" cy="464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Fundamentally combustible&#10;Tend to drip and run under fire conditions&#10;Produce a characteristically heavy black smoke&#10;Typically produced with a grit surface that reduces their ease of ignition and permits their use under the provisions of building codes&#10;">
            <a:extLst>
              <a:ext uri="{FF2B5EF4-FFF2-40B4-BE49-F238E27FC236}">
                <a16:creationId xmlns:a16="http://schemas.microsoft.com/office/drawing/2014/main" id="{0A592AB4-94FF-DF47-81D3-1B3059482D48}"/>
              </a:ext>
            </a:extLst>
          </p:cNvPr>
          <p:cNvGraphicFramePr/>
          <p:nvPr>
            <p:extLst>
              <p:ext uri="{D42A27DB-BD31-4B8C-83A1-F6EECF244321}">
                <p14:modId xmlns:p14="http://schemas.microsoft.com/office/powerpoint/2010/main" val="1047812429"/>
              </p:ext>
            </p:extLst>
          </p:nvPr>
        </p:nvGraphicFramePr>
        <p:xfrm>
          <a:off x="4263736" y="1524000"/>
          <a:ext cx="47244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D00C9-38E7-E648-A18A-0E9E350D90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BD3E2D4-57C9-BD4E-9553-C76A41A58F31}"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18" name="Title 2">
            <a:extLst>
              <a:ext uri="{FF2B5EF4-FFF2-40B4-BE49-F238E27FC236}">
                <a16:creationId xmlns:a16="http://schemas.microsoft.com/office/drawing/2014/main" id="{A34A4AA1-C806-234D-9C23-86326E92538F}"/>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understand characteristics of clay, slate, and cement-based tiles. </a:t>
            </a:r>
          </a:p>
        </p:txBody>
      </p:sp>
      <p:pic>
        <p:nvPicPr>
          <p:cNvPr id="34820" name="Content Placeholder 4" descr="roof of structure made from clay tiles">
            <a:extLst>
              <a:ext uri="{FF2B5EF4-FFF2-40B4-BE49-F238E27FC236}">
                <a16:creationId xmlns:a16="http://schemas.microsoft.com/office/drawing/2014/main" id="{F34F4390-8847-9545-BE3A-7053752F04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325" y="1601788"/>
            <a:ext cx="6592888" cy="464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Noncombustible&#10;Produce fire-resistant roof coverings that have excellent resistance to flying embers&#10;Flying embers can be blown under tiles&#10;">
            <a:extLst>
              <a:ext uri="{FF2B5EF4-FFF2-40B4-BE49-F238E27FC236}">
                <a16:creationId xmlns:a16="http://schemas.microsoft.com/office/drawing/2014/main" id="{8743E5D0-4B08-0344-AC99-7CC5B0B91D76}"/>
              </a:ext>
            </a:extLst>
          </p:cNvPr>
          <p:cNvGraphicFramePr/>
          <p:nvPr>
            <p:extLst>
              <p:ext uri="{D42A27DB-BD31-4B8C-83A1-F6EECF244321}">
                <p14:modId xmlns:p14="http://schemas.microsoft.com/office/powerpoint/2010/main" val="1975413505"/>
              </p:ext>
            </p:extLst>
          </p:nvPr>
        </p:nvGraphicFramePr>
        <p:xfrm>
          <a:off x="4419600" y="1447800"/>
          <a:ext cx="4343400" cy="220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EF7359-3B1C-6242-BE30-CDACF3BA83A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F9C94DC-7516-E94B-9FD1-955749E2CBED}"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2">
            <a:extLst>
              <a:ext uri="{FF2B5EF4-FFF2-40B4-BE49-F238E27FC236}">
                <a16:creationId xmlns:a16="http://schemas.microsoft.com/office/drawing/2014/main" id="{5345ED94-C2D1-5944-BE0A-F8820435DAB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understand characteristics of metal roof coverings. </a:t>
            </a:r>
          </a:p>
        </p:txBody>
      </p:sp>
      <p:pic>
        <p:nvPicPr>
          <p:cNvPr id="35844" name="Content Placeholder 4" descr="roof of structure made from metal">
            <a:extLst>
              <a:ext uri="{FF2B5EF4-FFF2-40B4-BE49-F238E27FC236}">
                <a16:creationId xmlns:a16="http://schemas.microsoft.com/office/drawing/2014/main" id="{53B36125-C6F9-FF4A-BCD0-A6DF74DB07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325" y="1955800"/>
            <a:ext cx="6592888" cy="393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etal roof coverings are noncombustible and will protect the structure from flying embers&#10;">
            <a:extLst>
              <a:ext uri="{FF2B5EF4-FFF2-40B4-BE49-F238E27FC236}">
                <a16:creationId xmlns:a16="http://schemas.microsoft.com/office/drawing/2014/main" id="{0C52ACDB-8722-3246-BF5F-D9C97FEEAE4B}"/>
              </a:ext>
            </a:extLst>
          </p:cNvPr>
          <p:cNvGraphicFramePr/>
          <p:nvPr>
            <p:extLst>
              <p:ext uri="{D42A27DB-BD31-4B8C-83A1-F6EECF244321}">
                <p14:modId xmlns:p14="http://schemas.microsoft.com/office/powerpoint/2010/main" val="4143455273"/>
              </p:ext>
            </p:extLst>
          </p:nvPr>
        </p:nvGraphicFramePr>
        <p:xfrm>
          <a:off x="4572000" y="4648200"/>
          <a:ext cx="4343400" cy="14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5BBE67-57F0-F243-A39A-31FD0A6BF77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69BE89E-40C8-7241-A76E-A4CC6BB82527}"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D066EC73-A405-B84C-A568-E60965B9381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Interior walls subdivide areas for several purposes. </a:t>
            </a:r>
          </a:p>
        </p:txBody>
      </p:sp>
      <p:graphicFrame>
        <p:nvGraphicFramePr>
          <p:cNvPr id="2" name="Content Placeholder 1" descr="Security&#10;Privacy&#10;Separation of occupancies&#10;">
            <a:extLst>
              <a:ext uri="{FF2B5EF4-FFF2-40B4-BE49-F238E27FC236}">
                <a16:creationId xmlns:a16="http://schemas.microsoft.com/office/drawing/2014/main" id="{2148B46B-ACF2-B64A-96F7-87500CBCFBFF}"/>
              </a:ext>
            </a:extLst>
          </p:cNvPr>
          <p:cNvGraphicFramePr>
            <a:graphicFrameLocks noGrp="1"/>
          </p:cNvGraphicFramePr>
          <p:nvPr>
            <p:ph idx="1"/>
            <p:extLst>
              <p:ext uri="{D42A27DB-BD31-4B8C-83A1-F6EECF244321}">
                <p14:modId xmlns:p14="http://schemas.microsoft.com/office/powerpoint/2010/main" val="3303311856"/>
              </p:ext>
            </p:extLst>
          </p:nvPr>
        </p:nvGraphicFramePr>
        <p:xfrm>
          <a:off x="1295400" y="1905000"/>
          <a:ext cx="67818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314FF-F89A-1945-8D0D-91E0BEE6BE7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AA28FE1-7BE3-F84C-AC74-9B044D928397}"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CAC9CD22-6593-0F49-A19F-7B18DB40478A}"/>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understand installation requirements for roof coverings. </a:t>
            </a:r>
          </a:p>
        </p:txBody>
      </p:sp>
      <p:graphicFrame>
        <p:nvGraphicFramePr>
          <p:cNvPr id="2" name="Content Placeholder 1" descr="Requirements&#10; Appropriate fastening methods&#10; Underlayment materials&#10;Other important issues&#10; Insulation of the roof structure&#10; Use of many different types of materials from plastics to polyurethane foam&#10;Codes&#10; Provide information about rework and replacement&#10;">
            <a:extLst>
              <a:ext uri="{FF2B5EF4-FFF2-40B4-BE49-F238E27FC236}">
                <a16:creationId xmlns:a16="http://schemas.microsoft.com/office/drawing/2014/main" id="{30338D41-28FC-6B4A-9CDD-C45B1615B02D}"/>
              </a:ext>
            </a:extLst>
          </p:cNvPr>
          <p:cNvGraphicFramePr>
            <a:graphicFrameLocks noGrp="1"/>
          </p:cNvGraphicFramePr>
          <p:nvPr>
            <p:ph idx="1"/>
            <p:extLst>
              <p:ext uri="{D42A27DB-BD31-4B8C-83A1-F6EECF244321}">
                <p14:modId xmlns:p14="http://schemas.microsoft.com/office/powerpoint/2010/main" val="41535163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F379D2-DD69-154D-83FD-73A87C5D54F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B7A1A90-63AC-7444-8577-979F79103EB2}"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7890" name="Title 1">
            <a:extLst>
              <a:ext uri="{FF2B5EF4-FFF2-40B4-BE49-F238E27FC236}">
                <a16:creationId xmlns:a16="http://schemas.microsoft.com/office/drawing/2014/main" id="{E977E196-D37D-BC4E-A96B-9C26F464335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7891" name="Text Placeholder 2">
            <a:extLst>
              <a:ext uri="{FF2B5EF4-FFF2-40B4-BE49-F238E27FC236}">
                <a16:creationId xmlns:a16="http://schemas.microsoft.com/office/drawing/2014/main" id="{4611EE28-E9EA-144E-9BCA-F155300E8A0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does fire resistance vary between the different roof types and roof coverings?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FBD475-8C46-1F46-89AF-9441BF54A97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119EBF6-6E48-B545-A101-81E58FD28E41}"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5" name="Title 2">
            <a:extLst>
              <a:ext uri="{FF2B5EF4-FFF2-40B4-BE49-F238E27FC236}">
                <a16:creationId xmlns:a16="http://schemas.microsoft.com/office/drawing/2014/main" id="{BEA97996-1068-CD48-A124-1F325C669FF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3</a:t>
            </a:r>
          </a:p>
        </p:txBody>
      </p:sp>
      <p:sp>
        <p:nvSpPr>
          <p:cNvPr id="38914" name="Content Placeholder 1">
            <a:extLst>
              <a:ext uri="{FF2B5EF4-FFF2-40B4-BE49-F238E27FC236}">
                <a16:creationId xmlns:a16="http://schemas.microsoft.com/office/drawing/2014/main" id="{9687890A-A06D-5D42-9A6B-54A1E85AF5E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floor characteristics.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8D1A68-8ED5-F049-A277-E3074DB776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E0DAE3E-B363-3342-B5AF-A77DD67F02D1}"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D11B0BEA-36E8-8444-98B2-E6C7C38BAE27}"/>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floors. </a:t>
            </a:r>
          </a:p>
        </p:txBody>
      </p:sp>
      <p:graphicFrame>
        <p:nvGraphicFramePr>
          <p:cNvPr id="2" name="Content Placeholder 1" descr="Designed to provide a safe structure upon which people can stand and work&#10;Provide a support system for furniture and machinery&#10;Generally, some type of floor covering is placed over a subfloor&#10;">
            <a:extLst>
              <a:ext uri="{FF2B5EF4-FFF2-40B4-BE49-F238E27FC236}">
                <a16:creationId xmlns:a16="http://schemas.microsoft.com/office/drawing/2014/main" id="{E56BDBC2-6640-084E-8664-F8F1A96AB68A}"/>
              </a:ext>
            </a:extLst>
          </p:cNvPr>
          <p:cNvGraphicFramePr>
            <a:graphicFrameLocks noGrp="1"/>
          </p:cNvGraphicFramePr>
          <p:nvPr>
            <p:ph idx="1"/>
            <p:extLst>
              <p:ext uri="{D42A27DB-BD31-4B8C-83A1-F6EECF244321}">
                <p14:modId xmlns:p14="http://schemas.microsoft.com/office/powerpoint/2010/main" val="393956050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6683AC-DB46-7D4E-8B94-5C8C4E3E5A4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10D2420-DCC7-234F-BAFF-2AD9EAE458AE}"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0C067E92-F3BC-8349-82A4-87CF774B1D83}"/>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understand floor characteristics.</a:t>
            </a:r>
          </a:p>
        </p:txBody>
      </p:sp>
      <p:graphicFrame>
        <p:nvGraphicFramePr>
          <p:cNvPr id="2" name="Content Placeholder 1" descr="Materials used in floor construction and floor support systems&#10;Effects of penetrations and openings in floor assemblies&#10;">
            <a:extLst>
              <a:ext uri="{FF2B5EF4-FFF2-40B4-BE49-F238E27FC236}">
                <a16:creationId xmlns:a16="http://schemas.microsoft.com/office/drawing/2014/main" id="{05262674-0559-654A-97F9-7027CBB68DB1}"/>
              </a:ext>
            </a:extLst>
          </p:cNvPr>
          <p:cNvGraphicFramePr>
            <a:graphicFrameLocks noGrp="1"/>
          </p:cNvGraphicFramePr>
          <p:nvPr>
            <p:ph idx="1"/>
            <p:extLst>
              <p:ext uri="{D42A27DB-BD31-4B8C-83A1-F6EECF244321}">
                <p14:modId xmlns:p14="http://schemas.microsoft.com/office/powerpoint/2010/main" val="371826926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241E40-D81C-CA4E-8552-38432962ED7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FFDAB85-97BA-A140-ABEA-6B63694BE827}"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6" name="Title 2">
            <a:extLst>
              <a:ext uri="{FF2B5EF4-FFF2-40B4-BE49-F238E27FC236}">
                <a16:creationId xmlns:a16="http://schemas.microsoft.com/office/drawing/2014/main" id="{908DD7DB-B3DE-FE42-8ACD-0E19C2713A22}"/>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Construction materials vary for a couple of reasons. </a:t>
            </a:r>
          </a:p>
        </p:txBody>
      </p:sp>
      <p:graphicFrame>
        <p:nvGraphicFramePr>
          <p:cNvPr id="2" name="Content Placeholder 1" descr="Design and use of the building&#10;Weight of the equipment or building materials that the floor will support&#10;">
            <a:extLst>
              <a:ext uri="{FF2B5EF4-FFF2-40B4-BE49-F238E27FC236}">
                <a16:creationId xmlns:a16="http://schemas.microsoft.com/office/drawing/2014/main" id="{5A5EBDC8-E9C0-C94C-BD71-593835CCE931}"/>
              </a:ext>
            </a:extLst>
          </p:cNvPr>
          <p:cNvGraphicFramePr>
            <a:graphicFrameLocks noGrp="1"/>
          </p:cNvGraphicFramePr>
          <p:nvPr>
            <p:ph idx="1"/>
            <p:extLst>
              <p:ext uri="{D42A27DB-BD31-4B8C-83A1-F6EECF244321}">
                <p14:modId xmlns:p14="http://schemas.microsoft.com/office/powerpoint/2010/main" val="383660647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0BC8D4-E5ED-6B4B-AC9F-FF837E3A54B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C4D891F-7138-9B42-B3EB-25F9E7C185B3}"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B761D337-C906-614A-88D2-9D54F6339CD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Concrete is used as a construction material for floors.</a:t>
            </a:r>
          </a:p>
        </p:txBody>
      </p:sp>
      <p:pic>
        <p:nvPicPr>
          <p:cNvPr id="43012" name="Content Placeholder 5" descr="cement floor outside of a structure">
            <a:extLst>
              <a:ext uri="{FF2B5EF4-FFF2-40B4-BE49-F238E27FC236}">
                <a16:creationId xmlns:a16="http://schemas.microsoft.com/office/drawing/2014/main" id="{6541B0DD-005D-6A49-BD0B-56A9A0BE324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7215" y="1858528"/>
            <a:ext cx="5859205" cy="408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Commonly used in fire-resistive construction&#10;Inherently fire resistive&#10;Fire resistance depends on the fireproofing of the supporting steel&#10;">
            <a:extLst>
              <a:ext uri="{FF2B5EF4-FFF2-40B4-BE49-F238E27FC236}">
                <a16:creationId xmlns:a16="http://schemas.microsoft.com/office/drawing/2014/main" id="{5580EC79-92FB-DE4B-A5F5-93B982C9862D}"/>
              </a:ext>
            </a:extLst>
          </p:cNvPr>
          <p:cNvGraphicFramePr/>
          <p:nvPr>
            <p:extLst>
              <p:ext uri="{D42A27DB-BD31-4B8C-83A1-F6EECF244321}">
                <p14:modId xmlns:p14="http://schemas.microsoft.com/office/powerpoint/2010/main" val="3145983515"/>
              </p:ext>
            </p:extLst>
          </p:nvPr>
        </p:nvGraphicFramePr>
        <p:xfrm>
          <a:off x="4648200" y="3657600"/>
          <a:ext cx="4315691" cy="2317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994C1-B531-B941-8CD4-147AE028C99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513400A-F426-BB4A-AF5E-FEB490B11D57}"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4834E995-85D8-634F-97D8-CF4B65D7165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Clay tiles are used as a construction material for floors.</a:t>
            </a:r>
          </a:p>
        </p:txBody>
      </p:sp>
      <p:pic>
        <p:nvPicPr>
          <p:cNvPr id="44036" name="Content Placeholder 5" descr="clay tiles used as flooring inside of a building">
            <a:extLst>
              <a:ext uri="{FF2B5EF4-FFF2-40B4-BE49-F238E27FC236}">
                <a16:creationId xmlns:a16="http://schemas.microsoft.com/office/drawing/2014/main" id="{B84D1B72-6DD4-E841-9816-133A4620BB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01000" cy="435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Used in interior and exterior commercial and residential applications&#10;Flame resistance of clay is excellent&#10;Usually attached to rough concrete or wood subfloors with a layer of mortar&#10;">
            <a:extLst>
              <a:ext uri="{FF2B5EF4-FFF2-40B4-BE49-F238E27FC236}">
                <a16:creationId xmlns:a16="http://schemas.microsoft.com/office/drawing/2014/main" id="{B288F8F0-C048-8D4C-82DE-8CA5202C5639}"/>
              </a:ext>
            </a:extLst>
          </p:cNvPr>
          <p:cNvGraphicFramePr/>
          <p:nvPr>
            <p:extLst>
              <p:ext uri="{D42A27DB-BD31-4B8C-83A1-F6EECF244321}">
                <p14:modId xmlns:p14="http://schemas.microsoft.com/office/powerpoint/2010/main" val="758581002"/>
              </p:ext>
            </p:extLst>
          </p:nvPr>
        </p:nvGraphicFramePr>
        <p:xfrm>
          <a:off x="4648200" y="2362200"/>
          <a:ext cx="4315691" cy="3613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A3EDF-7003-7A4F-93A1-33C31632A34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D0CF6C3-2DB2-9A49-8EBA-31433D6D747E}"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A948F520-5440-EF4A-9575-028DD2DB51F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Brick can be used as a construction material for floors.</a:t>
            </a:r>
          </a:p>
        </p:txBody>
      </p:sp>
      <p:pic>
        <p:nvPicPr>
          <p:cNvPr id="45060" name="Content Placeholder 5" descr="bricks being used as flooring">
            <a:extLst>
              <a:ext uri="{FF2B5EF4-FFF2-40B4-BE49-F238E27FC236}">
                <a16:creationId xmlns:a16="http://schemas.microsoft.com/office/drawing/2014/main" id="{4C4970FE-72A1-614A-9E72-3D0E17EED8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6096000" cy="4388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Used for flooring for many years&#10;Can be laid directly onto the soil or secured to a subfloor with mortar&#10;May be full height or thin brick veneer&#10;">
            <a:extLst>
              <a:ext uri="{FF2B5EF4-FFF2-40B4-BE49-F238E27FC236}">
                <a16:creationId xmlns:a16="http://schemas.microsoft.com/office/drawing/2014/main" id="{574702A7-61FD-974A-A225-0A546FBDBC9E}"/>
              </a:ext>
            </a:extLst>
          </p:cNvPr>
          <p:cNvGraphicFramePr/>
          <p:nvPr>
            <p:extLst>
              <p:ext uri="{D42A27DB-BD31-4B8C-83A1-F6EECF244321}">
                <p14:modId xmlns:p14="http://schemas.microsoft.com/office/powerpoint/2010/main" val="4115714070"/>
              </p:ext>
            </p:extLst>
          </p:nvPr>
        </p:nvGraphicFramePr>
        <p:xfrm>
          <a:off x="4648200" y="2971800"/>
          <a:ext cx="4315691" cy="300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F38DA-1C94-0B47-81A2-540827FBB4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F09C8AD-EEFB-224A-8D45-1C1C093A4A0B}"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1661BD2D-2A43-C040-9EA8-BB746A1F735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Wood is used as a construction material for floors.</a:t>
            </a:r>
          </a:p>
        </p:txBody>
      </p:sp>
      <p:pic>
        <p:nvPicPr>
          <p:cNvPr id="46084" name="Content Placeholder 5" descr="wooden planks being used as flooring">
            <a:extLst>
              <a:ext uri="{FF2B5EF4-FFF2-40B4-BE49-F238E27FC236}">
                <a16:creationId xmlns:a16="http://schemas.microsoft.com/office/drawing/2014/main" id="{A091259A-12E2-5945-8128-BC41DB6FF2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709676"/>
            <a:ext cx="6191250" cy="4641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Consists of a subfloor made of planks or panel products covered with a hardwood floor that is finished and sealed&#10;Inspectors should consider that the wood floor’s finish can be questionable regarding flame resistance&#10;">
            <a:extLst>
              <a:ext uri="{FF2B5EF4-FFF2-40B4-BE49-F238E27FC236}">
                <a16:creationId xmlns:a16="http://schemas.microsoft.com/office/drawing/2014/main" id="{B1DFCFFA-B483-D94B-8A70-88127340C846}"/>
              </a:ext>
            </a:extLst>
          </p:cNvPr>
          <p:cNvGraphicFramePr/>
          <p:nvPr>
            <p:extLst>
              <p:ext uri="{D42A27DB-BD31-4B8C-83A1-F6EECF244321}">
                <p14:modId xmlns:p14="http://schemas.microsoft.com/office/powerpoint/2010/main" val="2632112614"/>
              </p:ext>
            </p:extLst>
          </p:nvPr>
        </p:nvGraphicFramePr>
        <p:xfrm>
          <a:off x="4724401" y="3124200"/>
          <a:ext cx="423949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A8AD5C-625E-234C-84CC-D3F5D1B0F4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99CE439-EEBE-AE44-9230-64773495B7AB}"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3" name="Title 2">
            <a:extLst>
              <a:ext uri="{FF2B5EF4-FFF2-40B4-BE49-F238E27FC236}">
                <a16:creationId xmlns:a16="http://schemas.microsoft.com/office/drawing/2014/main" id="{3CEA3F1E-1DAC-D047-AD37-076986565D8A}"/>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Interior walls can also be used for fire protection purposes by enclosing areas with fire walls. </a:t>
            </a:r>
          </a:p>
        </p:txBody>
      </p:sp>
      <p:graphicFrame>
        <p:nvGraphicFramePr>
          <p:cNvPr id="2" name="Content Placeholder 1" descr="Stairwells&#10;Elevator hoistways&#10;">
            <a:extLst>
              <a:ext uri="{FF2B5EF4-FFF2-40B4-BE49-F238E27FC236}">
                <a16:creationId xmlns:a16="http://schemas.microsoft.com/office/drawing/2014/main" id="{08CC4514-DCDF-2345-92AE-D10F68734C6D}"/>
              </a:ext>
            </a:extLst>
          </p:cNvPr>
          <p:cNvGraphicFramePr>
            <a:graphicFrameLocks noGrp="1"/>
          </p:cNvGraphicFramePr>
          <p:nvPr>
            <p:ph idx="1"/>
            <p:extLst>
              <p:ext uri="{D42A27DB-BD31-4B8C-83A1-F6EECF244321}">
                <p14:modId xmlns:p14="http://schemas.microsoft.com/office/powerpoint/2010/main" val="149136157"/>
              </p:ext>
            </p:extLst>
          </p:nvPr>
        </p:nvGraphicFramePr>
        <p:xfrm>
          <a:off x="1295400" y="1905000"/>
          <a:ext cx="67818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67B272-2EBC-764E-A2FD-914F3350A80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7C6AF03-F67B-1840-9B79-F3C04CBBC19A}"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6" name="Title 2">
            <a:extLst>
              <a:ext uri="{FF2B5EF4-FFF2-40B4-BE49-F238E27FC236}">
                <a16:creationId xmlns:a16="http://schemas.microsoft.com/office/drawing/2014/main" id="{3E3A124E-C1A4-7B4F-9BA1-5A21E720C275}"/>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understand floor supports and coverings.</a:t>
            </a:r>
          </a:p>
        </p:txBody>
      </p:sp>
      <p:graphicFrame>
        <p:nvGraphicFramePr>
          <p:cNvPr id="2" name="Diagram 1" descr="Floors that are installed over a crawl space or above grade level must have some form of support&#10;Can be masonry, wood, or steel &#10;Exact type of floor system may not be readily apparent&#10;Usually covered with a finish material for appearance, sound deadening &#10;">
            <a:extLst>
              <a:ext uri="{FF2B5EF4-FFF2-40B4-BE49-F238E27FC236}">
                <a16:creationId xmlns:a16="http://schemas.microsoft.com/office/drawing/2014/main" id="{13B74403-2C00-4B4B-BB1D-DEBBF51D38DA}"/>
              </a:ext>
            </a:extLst>
          </p:cNvPr>
          <p:cNvGraphicFramePr/>
          <p:nvPr>
            <p:extLst>
              <p:ext uri="{D42A27DB-BD31-4B8C-83A1-F6EECF244321}">
                <p14:modId xmlns:p14="http://schemas.microsoft.com/office/powerpoint/2010/main" val="846463320"/>
              </p:ext>
            </p:extLst>
          </p:nvPr>
        </p:nvGraphicFramePr>
        <p:xfrm>
          <a:off x="5638800" y="1600200"/>
          <a:ext cx="32004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8" name="Content Placeholder 5" descr="model of wood panel subfloor applied on top of steel joists with support beams">
            <a:extLst>
              <a:ext uri="{FF2B5EF4-FFF2-40B4-BE49-F238E27FC236}">
                <a16:creationId xmlns:a16="http://schemas.microsoft.com/office/drawing/2014/main" id="{BDE01013-E5B3-BF42-9187-179973A5077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948" t="8373" r="2733" b="6679"/>
          <a:stretch/>
        </p:blipFill>
        <p:spPr bwMode="auto">
          <a:xfrm>
            <a:off x="381000" y="2209800"/>
            <a:ext cx="48768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01A163-518E-3B4C-8461-55D3D856E3A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0B6D1F1-2A3A-5247-BD25-0A2ECF6882D6}"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98DC8263-D22D-0A4D-AF51-D8A9BC96A7B8}"/>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finishing materials used in floors.</a:t>
            </a:r>
          </a:p>
        </p:txBody>
      </p:sp>
      <p:graphicFrame>
        <p:nvGraphicFramePr>
          <p:cNvPr id="5" name="Content Placeholder 4" descr="Carpet&#10;Paint&#10;Laminated wood&#10;Vinyl&#10;Ceramic tile&#10;">
            <a:extLst>
              <a:ext uri="{FF2B5EF4-FFF2-40B4-BE49-F238E27FC236}">
                <a16:creationId xmlns:a16="http://schemas.microsoft.com/office/drawing/2014/main" id="{126C8857-F684-694A-9631-224E8ABABA89}"/>
              </a:ext>
            </a:extLst>
          </p:cNvPr>
          <p:cNvGraphicFramePr>
            <a:graphicFrameLocks noGrp="1"/>
          </p:cNvGraphicFramePr>
          <p:nvPr>
            <p:ph idx="1"/>
            <p:extLst>
              <p:ext uri="{D42A27DB-BD31-4B8C-83A1-F6EECF244321}">
                <p14:modId xmlns:p14="http://schemas.microsoft.com/office/powerpoint/2010/main" val="180130636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41F7E-EF45-584B-9B6A-EE3F44751E5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490CBF6-6DCD-174B-811E-B99CB9BE6EF3}"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4" name="Title 2">
            <a:extLst>
              <a:ext uri="{FF2B5EF4-FFF2-40B4-BE49-F238E27FC236}">
                <a16:creationId xmlns:a16="http://schemas.microsoft.com/office/drawing/2014/main" id="{9BCCD8BD-3923-574D-8890-C32555D7B404}"/>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Become familiar with the characteristics of floor penetrations and openings.</a:t>
            </a:r>
          </a:p>
        </p:txBody>
      </p:sp>
      <p:graphicFrame>
        <p:nvGraphicFramePr>
          <p:cNvPr id="2" name="Diagram 1" descr="The fire resistance of a floor assembly plays a primary role in preventing the vertical spread of fire and products of combustion through a building&#10;Building codes require fire-resistive enclosures around vertical penetrations of floors like elevator shafts, stairwells, and service shafts&#10;Frequently desirable to have communicating openings between floors&#10;Includes atriums, convenience stairs, escalator openings, covered malls&#10;Ideally, vertical openings should be enclosed&#10;">
            <a:extLst>
              <a:ext uri="{FF2B5EF4-FFF2-40B4-BE49-F238E27FC236}">
                <a16:creationId xmlns:a16="http://schemas.microsoft.com/office/drawing/2014/main" id="{159A792D-C9A0-1940-B9CB-816333B566D0}"/>
              </a:ext>
            </a:extLst>
          </p:cNvPr>
          <p:cNvGraphicFramePr/>
          <p:nvPr>
            <p:extLst>
              <p:ext uri="{D42A27DB-BD31-4B8C-83A1-F6EECF244321}">
                <p14:modId xmlns:p14="http://schemas.microsoft.com/office/powerpoint/2010/main" val="2633845846"/>
              </p:ext>
            </p:extLst>
          </p:nvPr>
        </p:nvGraphicFramePr>
        <p:xfrm>
          <a:off x="838200" y="1600200"/>
          <a:ext cx="7696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AE6067-76AD-104D-A572-B89544B9AB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A838E3E-6D51-C448-9BB5-204671B1B2D5}"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FAE27DCF-127F-AE4D-8B4F-40E7F7CF1AD0}"/>
              </a:ext>
            </a:extLst>
          </p:cNvPr>
          <p:cNvSpPr>
            <a:spLocks noGrp="1"/>
          </p:cNvSpPr>
          <p:nvPr>
            <p:ph type="title"/>
          </p:nvPr>
        </p:nvSpPr>
        <p:spPr bwMode="auto">
          <a:xfrm>
            <a:off x="685800" y="5445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Become familiar with the requirements for floor penetrations and openings.</a:t>
            </a:r>
          </a:p>
        </p:txBody>
      </p:sp>
      <p:graphicFrame>
        <p:nvGraphicFramePr>
          <p:cNvPr id="6" name="Diagram 5" descr="Building codes require automatic sprinkler and smoke management systems in open areas like atriums and malls&#10;">
            <a:extLst>
              <a:ext uri="{FF2B5EF4-FFF2-40B4-BE49-F238E27FC236}">
                <a16:creationId xmlns:a16="http://schemas.microsoft.com/office/drawing/2014/main" id="{F0E41848-FE6C-4E49-B7FC-C61F2B6739C0}"/>
              </a:ext>
            </a:extLst>
          </p:cNvPr>
          <p:cNvGraphicFramePr/>
          <p:nvPr>
            <p:extLst>
              <p:ext uri="{D42A27DB-BD31-4B8C-83A1-F6EECF244321}">
                <p14:modId xmlns:p14="http://schemas.microsoft.com/office/powerpoint/2010/main" val="1532175191"/>
              </p:ext>
            </p:extLst>
          </p:nvPr>
        </p:nvGraphicFramePr>
        <p:xfrm>
          <a:off x="1828800" y="4876800"/>
          <a:ext cx="7086600" cy="132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0180" name="Content Placeholder 2" descr="atrium of a shopping mall">
            <a:extLst>
              <a:ext uri="{FF2B5EF4-FFF2-40B4-BE49-F238E27FC236}">
                <a16:creationId xmlns:a16="http://schemas.microsoft.com/office/drawing/2014/main" id="{CBF56DBB-D906-094B-B268-15FA1DEE88D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524000"/>
            <a:ext cx="6973888"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11B50-4971-B84E-B3A6-1FC908204A7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81C2B8E8-A335-F04A-9218-85EB63151FD7}"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2">
            <a:extLst>
              <a:ext uri="{FF2B5EF4-FFF2-40B4-BE49-F238E27FC236}">
                <a16:creationId xmlns:a16="http://schemas.microsoft.com/office/drawing/2014/main" id="{FC56C23B-B6A9-9444-AAB3-C83040208605}"/>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Unprotected openings do not have provisions to stop fire and products of combustion.</a:t>
            </a:r>
          </a:p>
        </p:txBody>
      </p:sp>
      <p:graphicFrame>
        <p:nvGraphicFramePr>
          <p:cNvPr id="2" name="Diagram 1" descr="Small vertical openings can allow fire and smoke to spread as efficiently as a chimney&#10;Vertical openings commonly left unprotected include ring-shaped space around pipes and cables&#10;">
            <a:extLst>
              <a:ext uri="{FF2B5EF4-FFF2-40B4-BE49-F238E27FC236}">
                <a16:creationId xmlns:a16="http://schemas.microsoft.com/office/drawing/2014/main" id="{DB04BD3C-B415-EA4F-BC5E-265764791802}"/>
              </a:ext>
            </a:extLst>
          </p:cNvPr>
          <p:cNvGraphicFramePr/>
          <p:nvPr>
            <p:extLst>
              <p:ext uri="{D42A27DB-BD31-4B8C-83A1-F6EECF244321}">
                <p14:modId xmlns:p14="http://schemas.microsoft.com/office/powerpoint/2010/main" val="2450758639"/>
              </p:ext>
            </p:extLst>
          </p:nvPr>
        </p:nvGraphicFramePr>
        <p:xfrm>
          <a:off x="3810000" y="2174875"/>
          <a:ext cx="5029200" cy="322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04" name="Content Placeholder 2" descr="a stand pipe running through a floor vertically and through a wall horizontally, there are gaps around the pipe allowing for movement of air and fire products">
            <a:extLst>
              <a:ext uri="{FF2B5EF4-FFF2-40B4-BE49-F238E27FC236}">
                <a16:creationId xmlns:a16="http://schemas.microsoft.com/office/drawing/2014/main" id="{B68561E3-EB8D-7448-B4F8-1EF05E76A4A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2000" y="1524000"/>
            <a:ext cx="3335338" cy="500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B97F63-92F2-8442-9759-EF6C7EFF877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3EB83D3A-D868-784B-BA94-26DE400F6D74}"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2226" name="Title 1">
            <a:extLst>
              <a:ext uri="{FF2B5EF4-FFF2-40B4-BE49-F238E27FC236}">
                <a16:creationId xmlns:a16="http://schemas.microsoft.com/office/drawing/2014/main" id="{E75BA0EB-D67C-5C47-A9E9-C22FCC4444A9}"/>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2227" name="Text Placeholder 2">
            <a:extLst>
              <a:ext uri="{FF2B5EF4-FFF2-40B4-BE49-F238E27FC236}">
                <a16:creationId xmlns:a16="http://schemas.microsoft.com/office/drawing/2014/main" id="{AD058D39-C04B-504C-A31D-73A24ED63FD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flooring characteristics and components an inspector may encounter.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E0464-EBF7-4E4D-891E-41511D119CD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EA39D90-55AA-D54C-BE4D-A67D69B8E312}"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1" name="Title 2">
            <a:extLst>
              <a:ext uri="{FF2B5EF4-FFF2-40B4-BE49-F238E27FC236}">
                <a16:creationId xmlns:a16="http://schemas.microsoft.com/office/drawing/2014/main" id="{D58E3668-96A2-7645-ABBA-5DE9B31D90C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4</a:t>
            </a:r>
          </a:p>
        </p:txBody>
      </p:sp>
      <p:sp>
        <p:nvSpPr>
          <p:cNvPr id="53250" name="Content Placeholder 1">
            <a:extLst>
              <a:ext uri="{FF2B5EF4-FFF2-40B4-BE49-F238E27FC236}">
                <a16:creationId xmlns:a16="http://schemas.microsoft.com/office/drawing/2014/main" id="{A61BFE7E-B78C-3B43-B377-F345A6316AA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ceiling characteristics.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E2454-4717-BD4C-9E66-6946EE3F910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FE16BDC-C007-E54E-8B59-60C7AA4CFA7B}"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1FA580F7-4DA7-7546-82EC-546C7D78FBAD}"/>
              </a:ext>
            </a:extLst>
          </p:cNvPr>
          <p:cNvSpPr>
            <a:spLocks noGrp="1"/>
          </p:cNvSpPr>
          <p:nvPr>
            <p:ph type="title"/>
          </p:nvPr>
        </p:nvSpPr>
        <p:spPr bwMode="auto">
          <a:xfrm>
            <a:off x="685800" y="487363"/>
            <a:ext cx="7772400" cy="1006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Ceilings frequently have functional roles in building design.</a:t>
            </a:r>
          </a:p>
        </p:txBody>
      </p:sp>
      <p:pic>
        <p:nvPicPr>
          <p:cNvPr id="54276" name="Content Placeholder 2" descr="grid style ceiling made from gypsum boards">
            <a:extLst>
              <a:ext uri="{FF2B5EF4-FFF2-40B4-BE49-F238E27FC236}">
                <a16:creationId xmlns:a16="http://schemas.microsoft.com/office/drawing/2014/main" id="{69B8F96F-FAB1-EF49-BB55-7C8998F9566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639" y="1905000"/>
            <a:ext cx="5203825" cy="41180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Control diffusion of light&#10;Control distribution of air in a room&#10;Act as a sound barrier&#10;Act as part of a fire-resistive assembly, with gypsum board or mineral tiles, to separate one floor from another&#10;">
            <a:extLst>
              <a:ext uri="{FF2B5EF4-FFF2-40B4-BE49-F238E27FC236}">
                <a16:creationId xmlns:a16="http://schemas.microsoft.com/office/drawing/2014/main" id="{CD559FD6-3EE2-D24F-AE04-CC06BA66D34A}"/>
              </a:ext>
            </a:extLst>
          </p:cNvPr>
          <p:cNvGraphicFramePr/>
          <p:nvPr>
            <p:extLst>
              <p:ext uri="{D42A27DB-BD31-4B8C-83A1-F6EECF244321}">
                <p14:modId xmlns:p14="http://schemas.microsoft.com/office/powerpoint/2010/main" val="3365519842"/>
              </p:ext>
            </p:extLst>
          </p:nvPr>
        </p:nvGraphicFramePr>
        <p:xfrm>
          <a:off x="4724400" y="2590800"/>
          <a:ext cx="4087091"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FF5D3C-E4AC-DE44-A32C-745F04B9CAB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2248CE8-A244-6A43-8268-DD20882EA1AF}"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5298" name="Title 1">
            <a:extLst>
              <a:ext uri="{FF2B5EF4-FFF2-40B4-BE49-F238E27FC236}">
                <a16:creationId xmlns:a16="http://schemas.microsoft.com/office/drawing/2014/main" id="{64D4A41D-6D14-3C48-9FA1-D6037C00079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5299" name="Text Placeholder 2">
            <a:extLst>
              <a:ext uri="{FF2B5EF4-FFF2-40B4-BE49-F238E27FC236}">
                <a16:creationId xmlns:a16="http://schemas.microsoft.com/office/drawing/2014/main" id="{C8A07BFD-A1BA-4246-BF0F-1F177F1C512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functional roles do ceilings play?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5849C-1B3C-C647-9B1A-7E99BC6E028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985CB24-6A29-7C48-BC21-D2053D65BB04}"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3" name="Title 2">
            <a:extLst>
              <a:ext uri="{FF2B5EF4-FFF2-40B4-BE49-F238E27FC236}">
                <a16:creationId xmlns:a16="http://schemas.microsoft.com/office/drawing/2014/main" id="{C1CFDD29-10F9-DD42-A002-314EE9F7BB9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5</a:t>
            </a:r>
          </a:p>
        </p:txBody>
      </p:sp>
      <p:sp>
        <p:nvSpPr>
          <p:cNvPr id="56322" name="Content Placeholder 1">
            <a:extLst>
              <a:ext uri="{FF2B5EF4-FFF2-40B4-BE49-F238E27FC236}">
                <a16:creationId xmlns:a16="http://schemas.microsoft.com/office/drawing/2014/main" id="{B83747CF-FEC9-554E-BF69-7000ADB8A47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stair characteristics important</a:t>
            </a:r>
            <a:br>
              <a:rPr lang="en-US" altLang="en-US"/>
            </a:br>
            <a:r>
              <a:rPr lang="en-US" altLang="en-US"/>
              <a:t>to inspectors.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D4DB20-1EEC-9042-939B-4D9FA3C082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2938E73-827E-5040-8571-85E3E55F1A50}"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7" name="Title 2">
            <a:extLst>
              <a:ext uri="{FF2B5EF4-FFF2-40B4-BE49-F238E27FC236}">
                <a16:creationId xmlns:a16="http://schemas.microsoft.com/office/drawing/2014/main" id="{0FAF7CA0-9A8C-394D-B88F-44717486E1C0}"/>
              </a:ext>
            </a:extLst>
          </p:cNvPr>
          <p:cNvSpPr>
            <a:spLocks noGrp="1"/>
          </p:cNvSpPr>
          <p:nvPr>
            <p:ph type="title"/>
          </p:nvPr>
        </p:nvSpPr>
        <p:spPr bwMode="auto">
          <a:xfrm>
            <a:off x="685800" y="533400"/>
            <a:ext cx="8077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Interior walls have many characteristics. </a:t>
            </a:r>
          </a:p>
        </p:txBody>
      </p:sp>
      <p:graphicFrame>
        <p:nvGraphicFramePr>
          <p:cNvPr id="2" name="Content Placeholder 1" descr="Affect the development of fire in a building&#10;Flammable finishes will contribute to the spread of fire&#10;Fire-rated partition walls compartmentalize the space and act as barriers to fire spread&#10;All building codes address the design of wall assemblies, whether they are load-bearing or not&#10;">
            <a:extLst>
              <a:ext uri="{FF2B5EF4-FFF2-40B4-BE49-F238E27FC236}">
                <a16:creationId xmlns:a16="http://schemas.microsoft.com/office/drawing/2014/main" id="{3C978282-C4C6-1B44-88A2-DE65E58A8CD5}"/>
              </a:ext>
            </a:extLst>
          </p:cNvPr>
          <p:cNvGraphicFramePr>
            <a:graphicFrameLocks noGrp="1"/>
          </p:cNvGraphicFramePr>
          <p:nvPr>
            <p:ph idx="1"/>
            <p:extLst>
              <p:ext uri="{D42A27DB-BD31-4B8C-83A1-F6EECF244321}">
                <p14:modId xmlns:p14="http://schemas.microsoft.com/office/powerpoint/2010/main" val="1072580035"/>
              </p:ext>
            </p:extLst>
          </p:nvPr>
        </p:nvGraphicFramePr>
        <p:xfrm>
          <a:off x="990600" y="1752600"/>
          <a:ext cx="7239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59A55C-1D71-9E4A-AE95-C06AE48291E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9FCF245-51A3-B04F-860F-92B7D9320202}"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2083E64B-479A-1540-95D0-36C7D97C341B}"/>
              </a:ext>
            </a:extLst>
          </p:cNvPr>
          <p:cNvSpPr>
            <a:spLocks noGrp="1"/>
          </p:cNvSpPr>
          <p:nvPr>
            <p:ph type="title"/>
          </p:nvPr>
        </p:nvSpPr>
        <p:spPr bwMode="auto">
          <a:xfrm>
            <a:off x="685800" y="193675"/>
            <a:ext cx="8153400" cy="118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Recognize the fire and life safety requirements for stairs that are designated as part of a means of egress.</a:t>
            </a:r>
          </a:p>
        </p:txBody>
      </p:sp>
      <p:graphicFrame>
        <p:nvGraphicFramePr>
          <p:cNvPr id="7" name="Diagram 6" descr="Building codes specify the acceptable dimensions for stairs&#10;Typically expressed as the stair’s rise and run&#10;Regardless of the type, the building and fire codes specify requirements for construction and use of stairs&#10;">
            <a:extLst>
              <a:ext uri="{FF2B5EF4-FFF2-40B4-BE49-F238E27FC236}">
                <a16:creationId xmlns:a16="http://schemas.microsoft.com/office/drawing/2014/main" id="{1D9E92F2-846E-FA42-B321-49963E5C2A18}"/>
              </a:ext>
            </a:extLst>
          </p:cNvPr>
          <p:cNvGraphicFramePr/>
          <p:nvPr>
            <p:extLst>
              <p:ext uri="{D42A27DB-BD31-4B8C-83A1-F6EECF244321}">
                <p14:modId xmlns:p14="http://schemas.microsoft.com/office/powerpoint/2010/main" val="762039988"/>
              </p:ext>
            </p:extLst>
          </p:nvPr>
        </p:nvGraphicFramePr>
        <p:xfrm>
          <a:off x="5334001" y="2133600"/>
          <a:ext cx="3352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7348" name="Content Placeholder 2" descr="diagram detailing the components of stairs, see instructor for more information">
            <a:extLst>
              <a:ext uri="{FF2B5EF4-FFF2-40B4-BE49-F238E27FC236}">
                <a16:creationId xmlns:a16="http://schemas.microsoft.com/office/drawing/2014/main" id="{EA4C624A-A7A7-8D47-BE99-7FCACEB6E157}"/>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149" t="1539" r="3937" b="3076"/>
          <a:stretch/>
        </p:blipFill>
        <p:spPr bwMode="auto">
          <a:xfrm>
            <a:off x="266700" y="1687513"/>
            <a:ext cx="44958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9EFF1A-6662-184E-BB84-9E47BFD3DA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49429AD-8720-3242-AF89-2F045737A0E5}"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71BAAD2F-7B3B-C14A-B36C-91D217E6F3F9}"/>
              </a:ext>
            </a:extLst>
          </p:cNvPr>
          <p:cNvSpPr>
            <a:spLocks noGrp="1"/>
          </p:cNvSpPr>
          <p:nvPr>
            <p:ph type="title"/>
          </p:nvPr>
        </p:nvSpPr>
        <p:spPr bwMode="auto">
          <a:xfrm>
            <a:off x="685800" y="498475"/>
            <a:ext cx="7772400" cy="949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Several stair configurations are allowed under specific conditions.</a:t>
            </a:r>
          </a:p>
        </p:txBody>
      </p:sp>
      <p:graphicFrame>
        <p:nvGraphicFramePr>
          <p:cNvPr id="3" name="Content Placeholder 2" descr="Spiral stairs&#10;Winders &#10;(circular stairs)&#10;Alternating tread stairs&#10;">
            <a:extLst>
              <a:ext uri="{FF2B5EF4-FFF2-40B4-BE49-F238E27FC236}">
                <a16:creationId xmlns:a16="http://schemas.microsoft.com/office/drawing/2014/main" id="{3E14E23D-2B70-AF4F-BC27-09E70E11EF90}"/>
              </a:ext>
            </a:extLst>
          </p:cNvPr>
          <p:cNvGraphicFramePr>
            <a:graphicFrameLocks noGrp="1"/>
          </p:cNvGraphicFramePr>
          <p:nvPr>
            <p:ph idx="1"/>
            <p:extLst>
              <p:ext uri="{D42A27DB-BD31-4B8C-83A1-F6EECF244321}">
                <p14:modId xmlns:p14="http://schemas.microsoft.com/office/powerpoint/2010/main" val="3633423618"/>
              </p:ext>
            </p:extLst>
          </p:nvPr>
        </p:nvGraphicFramePr>
        <p:xfrm>
          <a:off x="990600" y="1981200"/>
          <a:ext cx="7239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1796C5-E6AA-DE4A-ABDC-4AE12716DC1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D51560B5-20D0-1D4A-87C7-BE294A0FBBDD}"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9394" name="Title 1">
            <a:extLst>
              <a:ext uri="{FF2B5EF4-FFF2-40B4-BE49-F238E27FC236}">
                <a16:creationId xmlns:a16="http://schemas.microsoft.com/office/drawing/2014/main" id="{7674039A-8899-7046-9B03-A795EE805131}"/>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9395" name="Text Placeholder 2">
            <a:extLst>
              <a:ext uri="{FF2B5EF4-FFF2-40B4-BE49-F238E27FC236}">
                <a16:creationId xmlns:a16="http://schemas.microsoft.com/office/drawing/2014/main" id="{56255353-2656-1E44-80EF-CFB8DB47FFF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is the best resource for determining appropriate stair dimensions or configurations?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8E02D3-C516-4E46-B5A7-18B71B67A7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C686E7E-C295-654C-BEC5-6E6F4103CA30}"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9" name="Title 2">
            <a:extLst>
              <a:ext uri="{FF2B5EF4-FFF2-40B4-BE49-F238E27FC236}">
                <a16:creationId xmlns:a16="http://schemas.microsoft.com/office/drawing/2014/main" id="{358F5097-F6AB-074D-A748-453A820AFB9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6</a:t>
            </a:r>
          </a:p>
        </p:txBody>
      </p:sp>
      <p:sp>
        <p:nvSpPr>
          <p:cNvPr id="60418" name="Content Placeholder 1">
            <a:extLst>
              <a:ext uri="{FF2B5EF4-FFF2-40B4-BE49-F238E27FC236}">
                <a16:creationId xmlns:a16="http://schemas.microsoft.com/office/drawing/2014/main" id="{48DC397B-0A41-DD4B-A003-39795882108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fire risks posed by how doors operate.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91B0E1-A090-8642-A532-DFDAC404060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E6C58AE-B1FF-0942-A124-66C8ECD1A515}"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563DEF0D-B890-6E47-A13F-375CBCB59EB2}"/>
              </a:ext>
            </a:extLst>
          </p:cNvPr>
          <p:cNvSpPr>
            <a:spLocks noGrp="1"/>
          </p:cNvSpPr>
          <p:nvPr>
            <p:ph type="title"/>
          </p:nvPr>
        </p:nvSpPr>
        <p:spPr bwMode="auto">
          <a:xfrm>
            <a:off x="685800" y="498475"/>
            <a:ext cx="7772400" cy="949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recognize a variety of things about doors.</a:t>
            </a:r>
          </a:p>
        </p:txBody>
      </p:sp>
      <p:graphicFrame>
        <p:nvGraphicFramePr>
          <p:cNvPr id="3" name="Content Placeholder 2" descr="Basic operational types&#10;Design styles&#10;Construction materials&#10;">
            <a:extLst>
              <a:ext uri="{FF2B5EF4-FFF2-40B4-BE49-F238E27FC236}">
                <a16:creationId xmlns:a16="http://schemas.microsoft.com/office/drawing/2014/main" id="{D3D85A26-C1D1-884B-873F-C46C0411ADBA}"/>
              </a:ext>
            </a:extLst>
          </p:cNvPr>
          <p:cNvGraphicFramePr>
            <a:graphicFrameLocks noGrp="1"/>
          </p:cNvGraphicFramePr>
          <p:nvPr>
            <p:ph idx="1"/>
            <p:extLst>
              <p:ext uri="{D42A27DB-BD31-4B8C-83A1-F6EECF244321}">
                <p14:modId xmlns:p14="http://schemas.microsoft.com/office/powerpoint/2010/main" val="1427947009"/>
              </p:ext>
            </p:extLst>
          </p:nvPr>
        </p:nvGraphicFramePr>
        <p:xfrm>
          <a:off x="990600" y="1752600"/>
          <a:ext cx="75438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5B1844-5E94-364D-ADDE-620B470F1C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D42D73E-564C-1A4A-B2F2-F30720CC7D52}"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7" name="Title 2">
            <a:extLst>
              <a:ext uri="{FF2B5EF4-FFF2-40B4-BE49-F238E27FC236}">
                <a16:creationId xmlns:a16="http://schemas.microsoft.com/office/drawing/2014/main" id="{FEB9E8D5-C399-1E4B-99C8-2317F474C84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sp>
        <p:nvSpPr>
          <p:cNvPr id="62473" name="Rectangle 7">
            <a:extLst>
              <a:ext uri="{FF2B5EF4-FFF2-40B4-BE49-F238E27FC236}">
                <a16:creationId xmlns:a16="http://schemas.microsoft.com/office/drawing/2014/main" id="{4A0F15E3-3719-A749-A924-803F56A84DA3}"/>
              </a:ext>
            </a:extLst>
          </p:cNvPr>
          <p:cNvSpPr>
            <a:spLocks noChangeArrowheads="1"/>
          </p:cNvSpPr>
          <p:nvPr/>
        </p:nvSpPr>
        <p:spPr bwMode="auto">
          <a:xfrm>
            <a:off x="5181600" y="1412875"/>
            <a:ext cx="457200" cy="10255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endParaRPr lang="en-US" altLang="en-US"/>
          </a:p>
        </p:txBody>
      </p:sp>
      <p:sp>
        <p:nvSpPr>
          <p:cNvPr id="9" name="TextBox 8">
            <a:extLst>
              <a:ext uri="{FF2B5EF4-FFF2-40B4-BE49-F238E27FC236}">
                <a16:creationId xmlns:a16="http://schemas.microsoft.com/office/drawing/2014/main" id="{BC54BA05-6AE0-784A-874B-C81A163E1472}"/>
              </a:ext>
            </a:extLst>
          </p:cNvPr>
          <p:cNvSpPr txBox="1"/>
          <p:nvPr/>
        </p:nvSpPr>
        <p:spPr>
          <a:xfrm>
            <a:off x="6858000" y="5029200"/>
            <a:ext cx="1047750" cy="254000"/>
          </a:xfrm>
          <a:prstGeom prst="rect">
            <a:avLst/>
          </a:prstGeom>
          <a:noFill/>
        </p:spPr>
        <p:txBody>
          <a:bodyPr>
            <a:spAutoFit/>
          </a:bodyPr>
          <a:lstStyle/>
          <a:p>
            <a:pPr>
              <a:buFontTx/>
              <a:buNone/>
              <a:defRPr/>
            </a:pPr>
            <a:r>
              <a:rPr lang="en-US" sz="1050" dirty="0">
                <a:latin typeface="Arial" charset="0"/>
              </a:rPr>
              <a:t>Folding</a:t>
            </a:r>
          </a:p>
        </p:txBody>
      </p:sp>
      <p:pic>
        <p:nvPicPr>
          <p:cNvPr id="62470" name="Picture 2" descr="folding door">
            <a:extLst>
              <a:ext uri="{FF2B5EF4-FFF2-40B4-BE49-F238E27FC236}">
                <a16:creationId xmlns:a16="http://schemas.microsoft.com/office/drawing/2014/main" id="{2199FEB8-C8A2-A841-AC82-1531F021E2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256088"/>
            <a:ext cx="1905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6" descr="swinging door, typical door to a room">
            <a:extLst>
              <a:ext uri="{FF2B5EF4-FFF2-40B4-BE49-F238E27FC236}">
                <a16:creationId xmlns:a16="http://schemas.microsoft.com/office/drawing/2014/main" id="{9E1AAEB1-CA4A-EA4F-80E4-7D9264FF0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89363"/>
            <a:ext cx="2295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liding door">
            <a:extLst>
              <a:ext uri="{FF2B5EF4-FFF2-40B4-BE49-F238E27FC236}">
                <a16:creationId xmlns:a16="http://schemas.microsoft.com/office/drawing/2014/main" id="{43D38309-4E81-F443-A038-7DA5144DE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8388" y="1412875"/>
            <a:ext cx="20478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5" descr="vertical opening door, similar to a garage door">
            <a:extLst>
              <a:ext uri="{FF2B5EF4-FFF2-40B4-BE49-F238E27FC236}">
                <a16:creationId xmlns:a16="http://schemas.microsoft.com/office/drawing/2014/main" id="{7F2165C8-6C0B-1549-A9B8-5CB389CD54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447800"/>
            <a:ext cx="2457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Content Placeholder 1" descr="revolving door">
            <a:extLst>
              <a:ext uri="{FF2B5EF4-FFF2-40B4-BE49-F238E27FC236}">
                <a16:creationId xmlns:a16="http://schemas.microsoft.com/office/drawing/2014/main" id="{1016ACCC-6269-2C4A-B341-EF06E7BF0572}"/>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62000" y="1447800"/>
            <a:ext cx="1789113"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Text Box 7">
            <a:extLst>
              <a:ext uri="{FF2B5EF4-FFF2-40B4-BE49-F238E27FC236}">
                <a16:creationId xmlns:a16="http://schemas.microsoft.com/office/drawing/2014/main" id="{79FF2CA7-3905-FD47-8B4C-B344145C012D}"/>
              </a:ext>
            </a:extLst>
          </p:cNvPr>
          <p:cNvSpPr txBox="1">
            <a:spLocks noChangeArrowheads="1"/>
          </p:cNvSpPr>
          <p:nvPr/>
        </p:nvSpPr>
        <p:spPr bwMode="auto">
          <a:xfrm>
            <a:off x="7315200" y="5881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571801-C27F-C041-9EB2-B74DE7C5E60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19098D5-7B16-044F-B0F6-94139024C8E3}"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2EFA1EC8-5D9F-3840-966B-92E2E4226C1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graphicFrame>
        <p:nvGraphicFramePr>
          <p:cNvPr id="11" name="Diagram 10" descr="Rotates around a vertical axis on hinges secured to the side jambs&#10;May also operate on pivot posts supported at the top and bottom&#10;Can be either single or double leaf&#10;May also be single acting or double acting&#10;Generally, exit doors in a means of egress must be swinging doors&#10;">
            <a:extLst>
              <a:ext uri="{FF2B5EF4-FFF2-40B4-BE49-F238E27FC236}">
                <a16:creationId xmlns:a16="http://schemas.microsoft.com/office/drawing/2014/main" id="{5DD70D42-1642-1D42-8E63-D336D72359CF}"/>
              </a:ext>
            </a:extLst>
          </p:cNvPr>
          <p:cNvGraphicFramePr/>
          <p:nvPr>
            <p:extLst>
              <p:ext uri="{D42A27DB-BD31-4B8C-83A1-F6EECF244321}">
                <p14:modId xmlns:p14="http://schemas.microsoft.com/office/powerpoint/2010/main" val="3546873948"/>
              </p:ext>
            </p:extLst>
          </p:nvPr>
        </p:nvGraphicFramePr>
        <p:xfrm>
          <a:off x="3594410" y="1828800"/>
          <a:ext cx="516859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2" name="Picture 6" descr="door that swings open into a room">
            <a:extLst>
              <a:ext uri="{FF2B5EF4-FFF2-40B4-BE49-F238E27FC236}">
                <a16:creationId xmlns:a16="http://schemas.microsoft.com/office/drawing/2014/main" id="{38C38854-A2B9-C740-B2E9-3DA0E01919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610" y="1866900"/>
            <a:ext cx="309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7">
            <a:extLst>
              <a:ext uri="{FF2B5EF4-FFF2-40B4-BE49-F238E27FC236}">
                <a16:creationId xmlns:a16="http://schemas.microsoft.com/office/drawing/2014/main" id="{E93D4B8D-7714-A44C-97CA-4AA9361A5C1C}"/>
              </a:ext>
            </a:extLst>
          </p:cNvPr>
          <p:cNvSpPr txBox="1">
            <a:spLocks noChangeArrowheads="1"/>
          </p:cNvSpPr>
          <p:nvPr/>
        </p:nvSpPr>
        <p:spPr bwMode="auto">
          <a:xfrm>
            <a:off x="5867400" y="63698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422443-99E8-CA43-B9FE-533FC05209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24002A4-96FD-724A-A1D8-467CEE513522}"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E7168543-C9AE-504F-A6E2-9FE782F8A9B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graphicFrame>
        <p:nvGraphicFramePr>
          <p:cNvPr id="11" name="Diagram 10" descr="Suspended from an overhead track&#10;May use steel or nylon rollers&#10;Floor guides or tracks prevent the door from swinging laterally&#10;Can be designed as surface sliding, pocket sliding, or bypass sliding&#10;Main advantage: eliminates a door swing that might interfere with the use of interior space&#10;Used for elevators, storefront entrances, and fire doors to protect openings that are not a part of the means of egress&#10;">
            <a:extLst>
              <a:ext uri="{FF2B5EF4-FFF2-40B4-BE49-F238E27FC236}">
                <a16:creationId xmlns:a16="http://schemas.microsoft.com/office/drawing/2014/main" id="{941F1A7A-D5B1-624F-9F86-9ABE6D89CE92}"/>
              </a:ext>
            </a:extLst>
          </p:cNvPr>
          <p:cNvGraphicFramePr/>
          <p:nvPr>
            <p:extLst>
              <p:ext uri="{D42A27DB-BD31-4B8C-83A1-F6EECF244321}">
                <p14:modId xmlns:p14="http://schemas.microsoft.com/office/powerpoint/2010/main" val="1541188293"/>
              </p:ext>
            </p:extLst>
          </p:nvPr>
        </p:nvGraphicFramePr>
        <p:xfrm>
          <a:off x="3581400" y="1676400"/>
          <a:ext cx="5181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7" name="Picture 5" descr="door that slides along a track to open and close">
            <a:extLst>
              <a:ext uri="{FF2B5EF4-FFF2-40B4-BE49-F238E27FC236}">
                <a16:creationId xmlns:a16="http://schemas.microsoft.com/office/drawing/2014/main" id="{9D0502FC-3787-5841-A148-6148B71DF5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879465"/>
            <a:ext cx="29718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7">
            <a:extLst>
              <a:ext uri="{FF2B5EF4-FFF2-40B4-BE49-F238E27FC236}">
                <a16:creationId xmlns:a16="http://schemas.microsoft.com/office/drawing/2014/main" id="{4BF77BC0-8914-914F-A5A4-40DFFBFFC08C}"/>
              </a:ext>
            </a:extLst>
          </p:cNvPr>
          <p:cNvSpPr txBox="1">
            <a:spLocks noChangeArrowheads="1"/>
          </p:cNvSpPr>
          <p:nvPr/>
        </p:nvSpPr>
        <p:spPr bwMode="auto">
          <a:xfrm>
            <a:off x="73152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8600B-B890-1E4D-A81D-8231E167633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D4F7C69-72B5-A74E-B8DB-FB9327F4868B}"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7C52FDF8-9E94-BE45-831E-95E943AAF1F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sp>
        <p:nvSpPr>
          <p:cNvPr id="9" name="TextBox 8">
            <a:extLst>
              <a:ext uri="{FF2B5EF4-FFF2-40B4-BE49-F238E27FC236}">
                <a16:creationId xmlns:a16="http://schemas.microsoft.com/office/drawing/2014/main" id="{EBE84E73-335C-8C46-B7C6-6F376919F6C0}"/>
              </a:ext>
            </a:extLst>
          </p:cNvPr>
          <p:cNvSpPr txBox="1"/>
          <p:nvPr/>
        </p:nvSpPr>
        <p:spPr>
          <a:xfrm>
            <a:off x="1676400" y="5624513"/>
            <a:ext cx="1047750" cy="254000"/>
          </a:xfrm>
          <a:prstGeom prst="rect">
            <a:avLst/>
          </a:prstGeom>
          <a:noFill/>
        </p:spPr>
        <p:txBody>
          <a:bodyPr>
            <a:spAutoFit/>
          </a:bodyPr>
          <a:lstStyle/>
          <a:p>
            <a:pPr>
              <a:buFontTx/>
              <a:buNone/>
              <a:defRPr/>
            </a:pPr>
            <a:r>
              <a:rPr lang="en-US" sz="1050" dirty="0">
                <a:latin typeface="Arial" charset="0"/>
              </a:rPr>
              <a:t>Folding</a:t>
            </a:r>
          </a:p>
        </p:txBody>
      </p:sp>
      <p:pic>
        <p:nvPicPr>
          <p:cNvPr id="65542" name="Picture 6" descr="door that folds to open and unfolds to close">
            <a:extLst>
              <a:ext uri="{FF2B5EF4-FFF2-40B4-BE49-F238E27FC236}">
                <a16:creationId xmlns:a16="http://schemas.microsoft.com/office/drawing/2014/main" id="{0AFED2B1-4FF1-5D4B-BE5E-B54E90C24A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17700"/>
            <a:ext cx="29241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Diagram 10" descr="Hung from an overhead track with rollers or glides similar to those used by a sliding door&#10;Can be either bifolding or multifolding&#10;Used in places of assembly to divide large conference areas&#10;Used in residential occupancies&#10;As horizontal fire doors they must meet specific requirements; must be tested and listed for use in a means of egress&#10;">
            <a:extLst>
              <a:ext uri="{FF2B5EF4-FFF2-40B4-BE49-F238E27FC236}">
                <a16:creationId xmlns:a16="http://schemas.microsoft.com/office/drawing/2014/main" id="{2D98AC9B-7F93-4241-9E36-BB3A79CB9F0B}"/>
              </a:ext>
            </a:extLst>
          </p:cNvPr>
          <p:cNvGraphicFramePr/>
          <p:nvPr>
            <p:extLst>
              <p:ext uri="{D42A27DB-BD31-4B8C-83A1-F6EECF244321}">
                <p14:modId xmlns:p14="http://schemas.microsoft.com/office/powerpoint/2010/main" val="2336341131"/>
              </p:ext>
            </p:extLst>
          </p:nvPr>
        </p:nvGraphicFramePr>
        <p:xfrm>
          <a:off x="3829050" y="1917700"/>
          <a:ext cx="4933950" cy="396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41" name="Text Box 7">
            <a:extLst>
              <a:ext uri="{FF2B5EF4-FFF2-40B4-BE49-F238E27FC236}">
                <a16:creationId xmlns:a16="http://schemas.microsoft.com/office/drawing/2014/main" id="{61502497-B992-1E4F-B30B-BFD614102C0E}"/>
              </a:ext>
            </a:extLst>
          </p:cNvPr>
          <p:cNvSpPr txBox="1">
            <a:spLocks noChangeArrowheads="1"/>
          </p:cNvSpPr>
          <p:nvPr/>
        </p:nvSpPr>
        <p:spPr bwMode="auto">
          <a:xfrm>
            <a:off x="73152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841B14-8318-7946-9B21-70A7792CA0E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85C53CE5-45AA-CC42-A00C-959AD581BC80}"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067E1B05-22F3-F242-8580-C3D0EDD2593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pic>
        <p:nvPicPr>
          <p:cNvPr id="66566" name="Picture 9" descr="door that opens vertically, like a garage door">
            <a:extLst>
              <a:ext uri="{FF2B5EF4-FFF2-40B4-BE49-F238E27FC236}">
                <a16:creationId xmlns:a16="http://schemas.microsoft.com/office/drawing/2014/main" id="{D2BB47ED-9262-644F-BF7A-63985D9657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342" l="775" r="100000">
                        <a14:foregroundMark x1="4651" y1="9539" x2="74806" y2="88487"/>
                        <a14:foregroundMark x1="29845" y1="92105" x2="57752" y2="92105"/>
                        <a14:foregroundMark x1="43023" y1="92105" x2="43798" y2="88158"/>
                        <a14:foregroundMark x1="33333" y1="88816" x2="64341" y2="94408"/>
                        <a14:foregroundMark x1="54651" y1="87171" x2="20155" y2="99671"/>
                        <a14:foregroundMark x1="43798" y1="97368" x2="44574" y2="8585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2045493"/>
            <a:ext cx="31242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1">
            <a:extLst>
              <a:ext uri="{FF2B5EF4-FFF2-40B4-BE49-F238E27FC236}">
                <a16:creationId xmlns:a16="http://schemas.microsoft.com/office/drawing/2014/main" id="{60CC402F-91CA-054A-89D1-42D9934588E3}"/>
              </a:ext>
            </a:extLst>
          </p:cNvPr>
          <p:cNvSpPr>
            <a:spLocks noChangeArrowheads="1"/>
          </p:cNvSpPr>
          <p:nvPr/>
        </p:nvSpPr>
        <p:spPr bwMode="auto">
          <a:xfrm>
            <a:off x="3276600" y="1905000"/>
            <a:ext cx="609600" cy="1371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endParaRPr lang="en-US" altLang="en-US"/>
          </a:p>
        </p:txBody>
      </p:sp>
      <p:graphicFrame>
        <p:nvGraphicFramePr>
          <p:cNvPr id="11" name="Diagram 10" descr="Opens in a vertical plane; used in industrial occupancies&#10;Can be a single leaf that is raised in vertical guides along the edge of the doorway; or two or more horizontal panels&#10;Many consist of interlocking metal slats&#10;Usually has a counterbalance mechanism to help overcome the weight of the door&#10;Can be raised manually, mechanically via chain hoist, power-operated&#10;Swinging door can be installed in large doors as a means of egress; must meet the requirements of the locally adopted code&#10;">
            <a:extLst>
              <a:ext uri="{FF2B5EF4-FFF2-40B4-BE49-F238E27FC236}">
                <a16:creationId xmlns:a16="http://schemas.microsoft.com/office/drawing/2014/main" id="{F885DD8D-5D3C-4447-8BB1-F0A36AD20C30}"/>
              </a:ext>
            </a:extLst>
          </p:cNvPr>
          <p:cNvGraphicFramePr/>
          <p:nvPr>
            <p:extLst>
              <p:ext uri="{D42A27DB-BD31-4B8C-83A1-F6EECF244321}">
                <p14:modId xmlns:p14="http://schemas.microsoft.com/office/powerpoint/2010/main" val="2861664858"/>
              </p:ext>
            </p:extLst>
          </p:nvPr>
        </p:nvGraphicFramePr>
        <p:xfrm>
          <a:off x="3581400" y="1524000"/>
          <a:ext cx="5181600" cy="46172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565" name="Text Box 7">
            <a:extLst>
              <a:ext uri="{FF2B5EF4-FFF2-40B4-BE49-F238E27FC236}">
                <a16:creationId xmlns:a16="http://schemas.microsoft.com/office/drawing/2014/main" id="{FBA294C7-3AEC-594E-ACD6-9BA37918E4EE}"/>
              </a:ext>
            </a:extLst>
          </p:cNvPr>
          <p:cNvSpPr txBox="1">
            <a:spLocks noChangeArrowheads="1"/>
          </p:cNvSpPr>
          <p:nvPr/>
        </p:nvSpPr>
        <p:spPr bwMode="auto">
          <a:xfrm>
            <a:off x="73152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670BC9-29D7-4B4B-9193-D3BF14C90E2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4AB79F2-C44A-D341-880D-8D18764B8FA0}"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1" name="Title 2">
            <a:extLst>
              <a:ext uri="{FF2B5EF4-FFF2-40B4-BE49-F238E27FC236}">
                <a16:creationId xmlns:a16="http://schemas.microsoft.com/office/drawing/2014/main" id="{F39E395D-0F3E-0940-AAF6-FB16FB5FDDF9}"/>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will encounter a number of types of walls while performing plans review and field inspections. </a:t>
            </a:r>
          </a:p>
        </p:txBody>
      </p:sp>
      <p:graphicFrame>
        <p:nvGraphicFramePr>
          <p:cNvPr id="2" name="Content Placeholder 1" descr="Fire walls&#10;Party walls&#10;Fire partitions and fire barriers&#10;Enclosure and shaft walls&#10;Curtain walls&#10;">
            <a:extLst>
              <a:ext uri="{FF2B5EF4-FFF2-40B4-BE49-F238E27FC236}">
                <a16:creationId xmlns:a16="http://schemas.microsoft.com/office/drawing/2014/main" id="{C5EF372E-46EE-0446-B49C-D904269D472F}"/>
              </a:ext>
            </a:extLst>
          </p:cNvPr>
          <p:cNvGraphicFramePr>
            <a:graphicFrameLocks noGrp="1"/>
          </p:cNvGraphicFramePr>
          <p:nvPr>
            <p:ph idx="1"/>
            <p:extLst>
              <p:ext uri="{D42A27DB-BD31-4B8C-83A1-F6EECF244321}">
                <p14:modId xmlns:p14="http://schemas.microsoft.com/office/powerpoint/2010/main" val="3269782220"/>
              </p:ext>
            </p:extLst>
          </p:nvPr>
        </p:nvGraphicFramePr>
        <p:xfrm>
          <a:off x="990600" y="1752600"/>
          <a:ext cx="7239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6D1189-AFD1-054F-A1F5-55EA205AF0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3A005A8-AB4C-8C4F-926B-BC1FD742911E}"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7" name="Title 2">
            <a:extLst>
              <a:ext uri="{FF2B5EF4-FFF2-40B4-BE49-F238E27FC236}">
                <a16:creationId xmlns:a16="http://schemas.microsoft.com/office/drawing/2014/main" id="{008186FE-50A1-1F47-A5EB-2F7816B5035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graphicFrame>
        <p:nvGraphicFramePr>
          <p:cNvPr id="11" name="Diagram 10" descr="Revolving doors are constructed with three or four sections or wings that rotate in a circular frame&#10;Designed to reduce heat or cooling losses by minimizing the flow of air&#10;Prevents the movement of hose or equipment into a building&#10;People attempting to flee during an emergency cannot move through a revolving door as quickly&#10;Wings of the door must be collapsible; codes also limit the amount of force required to collapse the wings&#10;">
            <a:extLst>
              <a:ext uri="{FF2B5EF4-FFF2-40B4-BE49-F238E27FC236}">
                <a16:creationId xmlns:a16="http://schemas.microsoft.com/office/drawing/2014/main" id="{29BF81AD-8163-A441-94B6-F9AD1CFD20A7}"/>
              </a:ext>
            </a:extLst>
          </p:cNvPr>
          <p:cNvGraphicFramePr/>
          <p:nvPr>
            <p:extLst>
              <p:ext uri="{D42A27DB-BD31-4B8C-83A1-F6EECF244321}">
                <p14:modId xmlns:p14="http://schemas.microsoft.com/office/powerpoint/2010/main" val="1943638846"/>
              </p:ext>
            </p:extLst>
          </p:nvPr>
        </p:nvGraphicFramePr>
        <p:xfrm>
          <a:off x="4286770" y="1600200"/>
          <a:ext cx="4476230" cy="435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7586" name="Picture 2" descr="revolving door that spins to open and close">
            <a:extLst>
              <a:ext uri="{FF2B5EF4-FFF2-40B4-BE49-F238E27FC236}">
                <a16:creationId xmlns:a16="http://schemas.microsoft.com/office/drawing/2014/main" id="{66A912E4-D87C-5949-BD92-2CD2C64D84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34071"/>
            <a:ext cx="398197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7">
            <a:extLst>
              <a:ext uri="{FF2B5EF4-FFF2-40B4-BE49-F238E27FC236}">
                <a16:creationId xmlns:a16="http://schemas.microsoft.com/office/drawing/2014/main" id="{75B23064-7512-194A-AB9A-214BBC6508FD}"/>
              </a:ext>
            </a:extLst>
          </p:cNvPr>
          <p:cNvSpPr txBox="1">
            <a:spLocks noChangeArrowheads="1"/>
          </p:cNvSpPr>
          <p:nvPr/>
        </p:nvSpPr>
        <p:spPr bwMode="auto">
          <a:xfrm>
            <a:off x="73152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BAB961-0688-B747-AEA5-8E12757D25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779F376-1DF5-FE4C-A852-A9074F2BD1CC}"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p:txBody>
      </p:sp>
      <p:sp>
        <p:nvSpPr>
          <p:cNvPr id="68610" name="Title 2">
            <a:extLst>
              <a:ext uri="{FF2B5EF4-FFF2-40B4-BE49-F238E27FC236}">
                <a16:creationId xmlns:a16="http://schemas.microsoft.com/office/drawing/2014/main" id="{333D12F0-5C88-8948-8F9C-0D825D65B47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Doors may be classified by the way they operate.</a:t>
            </a:r>
          </a:p>
        </p:txBody>
      </p:sp>
      <p:graphicFrame>
        <p:nvGraphicFramePr>
          <p:cNvPr id="11" name="Diagram 10" descr="In revolving doors, several types of mechanisms hold the wings in place: simple chain, spring-loaded, cam-in-groove, or bullet-detent hardware&#10;Most models employ a collapsing mechanism&#10;Revolving doors restrict means of egress; a swinging door must be located within 10 feet (3 m) of the revolving door&#10;">
            <a:extLst>
              <a:ext uri="{FF2B5EF4-FFF2-40B4-BE49-F238E27FC236}">
                <a16:creationId xmlns:a16="http://schemas.microsoft.com/office/drawing/2014/main" id="{1271B47E-C380-A145-B575-82B1AEDE9CDE}"/>
              </a:ext>
            </a:extLst>
          </p:cNvPr>
          <p:cNvGraphicFramePr/>
          <p:nvPr>
            <p:extLst>
              <p:ext uri="{D42A27DB-BD31-4B8C-83A1-F6EECF244321}">
                <p14:modId xmlns:p14="http://schemas.microsoft.com/office/powerpoint/2010/main" val="198330294"/>
              </p:ext>
            </p:extLst>
          </p:nvPr>
        </p:nvGraphicFramePr>
        <p:xfrm>
          <a:off x="4267200" y="1905000"/>
          <a:ext cx="4419600" cy="3550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8613" name="Content Placeholder 1" descr="revolving style door">
            <a:extLst>
              <a:ext uri="{FF2B5EF4-FFF2-40B4-BE49-F238E27FC236}">
                <a16:creationId xmlns:a16="http://schemas.microsoft.com/office/drawing/2014/main" id="{D0309DFF-F095-E440-AA36-45A042205EE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905000"/>
            <a:ext cx="3429000" cy="423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A38066-AD1D-C44E-83B2-19CC26040C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A2DD47E-6132-5041-AC0E-C9955B990D51}"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D51EFBCE-A1AC-3542-A5E3-2E03BF6C8B7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characteristics of fire-rated door assemblies.</a:t>
            </a:r>
          </a:p>
        </p:txBody>
      </p:sp>
      <p:graphicFrame>
        <p:nvGraphicFramePr>
          <p:cNvPr id="3" name="Content Placeholder 2" descr="Manufactured, assembled, and installed in accordance with specific requirements that have been tested and listed by an independent testing laboratory such as Underwriters Laboratories (UL)&#10;">
            <a:extLst>
              <a:ext uri="{FF2B5EF4-FFF2-40B4-BE49-F238E27FC236}">
                <a16:creationId xmlns:a16="http://schemas.microsoft.com/office/drawing/2014/main" id="{6CFF91CD-5EDC-7249-AF16-0CFC58945E44}"/>
              </a:ext>
            </a:extLst>
          </p:cNvPr>
          <p:cNvGraphicFramePr>
            <a:graphicFrameLocks noGrp="1"/>
          </p:cNvGraphicFramePr>
          <p:nvPr>
            <p:ph idx="1"/>
            <p:extLst>
              <p:ext uri="{D42A27DB-BD31-4B8C-83A1-F6EECF244321}">
                <p14:modId xmlns:p14="http://schemas.microsoft.com/office/powerpoint/2010/main" val="2150433915"/>
              </p:ext>
            </p:extLst>
          </p:nvPr>
        </p:nvGraphicFramePr>
        <p:xfrm>
          <a:off x="1828800" y="1828800"/>
          <a:ext cx="5410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31853C-FCA3-E04B-AEB0-CE31CD1BFF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EEEB030-EBCF-CC4F-8E66-926F89257D86}"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97CBBCDB-329C-D941-8C93-A40E0DA4415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common types of doors.</a:t>
            </a:r>
          </a:p>
        </p:txBody>
      </p:sp>
      <p:graphicFrame>
        <p:nvGraphicFramePr>
          <p:cNvPr id="5" name="Content Placeholder 4" descr="Wood panel&#10;Flush&#10;Glass&#10;Metal&#10;">
            <a:extLst>
              <a:ext uri="{FF2B5EF4-FFF2-40B4-BE49-F238E27FC236}">
                <a16:creationId xmlns:a16="http://schemas.microsoft.com/office/drawing/2014/main" id="{9C8C8BDF-4CEF-EF42-AF54-D8AEA8681436}"/>
              </a:ext>
            </a:extLst>
          </p:cNvPr>
          <p:cNvGraphicFramePr>
            <a:graphicFrameLocks noGrp="1"/>
          </p:cNvGraphicFramePr>
          <p:nvPr>
            <p:ph idx="1"/>
            <p:extLst>
              <p:ext uri="{D42A27DB-BD31-4B8C-83A1-F6EECF244321}">
                <p14:modId xmlns:p14="http://schemas.microsoft.com/office/powerpoint/2010/main" val="560419514"/>
              </p:ext>
            </p:extLst>
          </p:nvPr>
        </p:nvGraphicFramePr>
        <p:xfrm>
          <a:off x="1066800" y="1905000"/>
          <a:ext cx="70104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Content Placeholder 2" descr="comparison between solid core and hollow core doors">
            <a:extLst>
              <a:ext uri="{FF2B5EF4-FFF2-40B4-BE49-F238E27FC236}">
                <a16:creationId xmlns:a16="http://schemas.microsoft.com/office/drawing/2014/main" id="{564455E7-6EB9-B040-B696-FAC170B43C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686175" cy="4913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2">
            <a:extLst>
              <a:ext uri="{FF2B5EF4-FFF2-40B4-BE49-F238E27FC236}">
                <a16:creationId xmlns:a16="http://schemas.microsoft.com/office/drawing/2014/main" id="{28CD48FE-889F-1542-907F-3F6C3F5CAFBF}"/>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be familiar with the characteristics of wood panel and flush doors.</a:t>
            </a:r>
          </a:p>
        </p:txBody>
      </p:sp>
      <p:sp>
        <p:nvSpPr>
          <p:cNvPr id="4" name="Slide Number Placeholder 3">
            <a:extLst>
              <a:ext uri="{FF2B5EF4-FFF2-40B4-BE49-F238E27FC236}">
                <a16:creationId xmlns:a16="http://schemas.microsoft.com/office/drawing/2014/main" id="{A5CC2C00-7599-5841-A0D5-B29351017A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C587D1B-7292-9A4A-821F-676C26331DE4}"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graphicFrame>
        <p:nvGraphicFramePr>
          <p:cNvPr id="7" name="Diagram 6" descr="Wood panel&#10; Common type of swinging door&#10; Consists of vertical and horizontal members that frame a rectangular area&#10; Thin panels of wood, glass, or louvers are placed within the framed area&#10;Flush door&#10; Also called a slab door&#10; Consists of flat face panels that are the full height and width of the door&#10; Panels are attached to a solid or hollow core&#10;">
            <a:extLst>
              <a:ext uri="{FF2B5EF4-FFF2-40B4-BE49-F238E27FC236}">
                <a16:creationId xmlns:a16="http://schemas.microsoft.com/office/drawing/2014/main" id="{4DC6E801-F3CD-314B-AB23-904F0FD3B6D9}"/>
              </a:ext>
            </a:extLst>
          </p:cNvPr>
          <p:cNvGraphicFramePr/>
          <p:nvPr>
            <p:extLst>
              <p:ext uri="{D42A27DB-BD31-4B8C-83A1-F6EECF244321}">
                <p14:modId xmlns:p14="http://schemas.microsoft.com/office/powerpoint/2010/main" val="3979345342"/>
              </p:ext>
            </p:extLst>
          </p:nvPr>
        </p:nvGraphicFramePr>
        <p:xfrm>
          <a:off x="4419600" y="1524000"/>
          <a:ext cx="4267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739ECD-5206-CE43-8AC5-1CE217B07A2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5462438B-047A-7648-9FB2-FE2606E1F4A7}"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B6081066-5BB1-5947-AFFB-663968F232E9}"/>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characteristics of glass doors.</a:t>
            </a:r>
          </a:p>
        </p:txBody>
      </p:sp>
      <p:graphicFrame>
        <p:nvGraphicFramePr>
          <p:cNvPr id="5" name="Content Placeholder 4" descr="Used for both exterior and interior applications&#10;Most commonly used in office and mercantile buildings&#10;Can be either framed or frameless&#10; Frameless: Consists of a single sheet of glass to which door hardware is attached&#10; Framed: Glass is surrounded by a metal or wood frame; hardware attached to the frame&#10;Code requirements&#10; Glass doors to be made of tempered glass that resists breakage&#10;Security&#10; Various nonglass components are often used in the framed door to provide additional security&#10;">
            <a:extLst>
              <a:ext uri="{FF2B5EF4-FFF2-40B4-BE49-F238E27FC236}">
                <a16:creationId xmlns:a16="http://schemas.microsoft.com/office/drawing/2014/main" id="{B48FDE08-EBF8-3D4C-8CC7-F4DE90C94562}"/>
              </a:ext>
            </a:extLst>
          </p:cNvPr>
          <p:cNvGraphicFramePr>
            <a:graphicFrameLocks noGrp="1"/>
          </p:cNvGraphicFramePr>
          <p:nvPr>
            <p:ph idx="1"/>
            <p:extLst>
              <p:ext uri="{D42A27DB-BD31-4B8C-83A1-F6EECF244321}">
                <p14:modId xmlns:p14="http://schemas.microsoft.com/office/powerpoint/2010/main" val="3132464674"/>
              </p:ext>
            </p:extLst>
          </p:nvPr>
        </p:nvGraphicFramePr>
        <p:xfrm>
          <a:off x="685800" y="1524000"/>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87547-0D75-0E47-97C0-004A8F98C7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976801E-4ED5-264A-92D5-EE736A42933B}"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2">
            <a:extLst>
              <a:ext uri="{FF2B5EF4-FFF2-40B4-BE49-F238E27FC236}">
                <a16:creationId xmlns:a16="http://schemas.microsoft.com/office/drawing/2014/main" id="{1FDF824F-F994-8A4D-9DDF-557925FC3EEC}"/>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characteristics of metal doors.</a:t>
            </a:r>
          </a:p>
        </p:txBody>
      </p:sp>
      <p:graphicFrame>
        <p:nvGraphicFramePr>
          <p:cNvPr id="5" name="Content Placeholder 4" descr="Common type&#10; Hollow metal door made from steel or aluminum&#10;Hollow metal doors can be either panel or flush&#10; Flush doors consist of smooth sheet metal face panels&#10; Vertical sheet metal ribs within the door separate the face panels of a steel door from one another&#10;">
            <a:extLst>
              <a:ext uri="{FF2B5EF4-FFF2-40B4-BE49-F238E27FC236}">
                <a16:creationId xmlns:a16="http://schemas.microsoft.com/office/drawing/2014/main" id="{AE6895C6-6B4E-C547-9C6E-6366EFD52EE2}"/>
              </a:ext>
            </a:extLst>
          </p:cNvPr>
          <p:cNvGraphicFramePr>
            <a:graphicFrameLocks noGrp="1"/>
          </p:cNvGraphicFramePr>
          <p:nvPr>
            <p:ph idx="1"/>
            <p:extLst>
              <p:ext uri="{D42A27DB-BD31-4B8C-83A1-F6EECF244321}">
                <p14:modId xmlns:p14="http://schemas.microsoft.com/office/powerpoint/2010/main" val="2627691205"/>
              </p:ext>
            </p:extLst>
          </p:nvPr>
        </p:nvGraphicFramePr>
        <p:xfrm>
          <a:off x="762000" y="1676400"/>
          <a:ext cx="7696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BD01EE-7DD6-A34B-96D2-3249013E3C9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6</a:t>
            </a:r>
            <a:r>
              <a:rPr lang="en-US" altLang="en-US" sz="1200">
                <a:latin typeface="Tahoma" panose="020B0604030504040204" pitchFamily="34" charset="0"/>
                <a:cs typeface="Arial" panose="020B0604020202020204" pitchFamily="34" charset="0"/>
              </a:rPr>
              <a:t>–</a:t>
            </a:r>
            <a:fld id="{70E08CE9-D829-F747-8616-D38431AD84A1}"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4754" name="Title 1">
            <a:extLst>
              <a:ext uri="{FF2B5EF4-FFF2-40B4-BE49-F238E27FC236}">
                <a16:creationId xmlns:a16="http://schemas.microsoft.com/office/drawing/2014/main" id="{877370A2-4A98-4E48-8B7C-BF6CDE3C063E}"/>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4755" name="Text Placeholder 2">
            <a:extLst>
              <a:ext uri="{FF2B5EF4-FFF2-40B4-BE49-F238E27FC236}">
                <a16:creationId xmlns:a16="http://schemas.microsoft.com/office/drawing/2014/main" id="{A8DF396C-0EBC-514D-9489-562496E1F4B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do door operations impact fire risk?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C9C48F-64DF-F042-A4F3-1B0071DF854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85F1BD9-8887-504C-9824-2E2D3838156E}"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9" name="Title 2">
            <a:extLst>
              <a:ext uri="{FF2B5EF4-FFF2-40B4-BE49-F238E27FC236}">
                <a16:creationId xmlns:a16="http://schemas.microsoft.com/office/drawing/2014/main" id="{980DD726-80D2-DE48-9BD1-9217C1A3A76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7</a:t>
            </a:r>
          </a:p>
        </p:txBody>
      </p:sp>
      <p:sp>
        <p:nvSpPr>
          <p:cNvPr id="75778" name="Content Placeholder 1">
            <a:extLst>
              <a:ext uri="{FF2B5EF4-FFF2-40B4-BE49-F238E27FC236}">
                <a16:creationId xmlns:a16="http://schemas.microsoft.com/office/drawing/2014/main" id="{1D74C6EE-A21E-2C4D-8FD3-5610D287282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Differentiate among fire doors based on construction and operation.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D1ABC6-520C-144C-9F95-71D159A94C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CA81620-CA88-0848-991A-7F1D3DFFDA7B}"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E93B9B6D-CF3F-B44F-8033-BAFDF5E0EB91}"/>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familiar with the characteristics of fire doors.</a:t>
            </a:r>
          </a:p>
        </p:txBody>
      </p:sp>
      <p:graphicFrame>
        <p:nvGraphicFramePr>
          <p:cNvPr id="7" name="Diagram 6" descr="Protect the egress pathways leading through fire-rated walls&#10;Effective at limiting the spread of fire and total fire damage&#10;Differ from ordinary doors in construction, their hardware, and the extent to which they may be required to automatically close&#10;During normal daily operations, many fire doors may be held open; easy to open to allow for ordinary movement of building occupants&#10;When a fire occurs, fire doors must be closed&#10;">
            <a:extLst>
              <a:ext uri="{FF2B5EF4-FFF2-40B4-BE49-F238E27FC236}">
                <a16:creationId xmlns:a16="http://schemas.microsoft.com/office/drawing/2014/main" id="{2B76B0D9-F8DD-4743-B9EF-2299EEB09BD6}"/>
              </a:ext>
            </a:extLst>
          </p:cNvPr>
          <p:cNvGraphicFramePr/>
          <p:nvPr>
            <p:extLst>
              <p:ext uri="{D42A27DB-BD31-4B8C-83A1-F6EECF244321}">
                <p14:modId xmlns:p14="http://schemas.microsoft.com/office/powerpoint/2010/main" val="321374517"/>
              </p:ext>
            </p:extLst>
          </p:nvPr>
        </p:nvGraphicFramePr>
        <p:xfrm>
          <a:off x="3657600" y="1676400"/>
          <a:ext cx="5257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804" name="Content Placeholder 2" descr="Fire door leading to a stairwell">
            <a:extLst>
              <a:ext uri="{FF2B5EF4-FFF2-40B4-BE49-F238E27FC236}">
                <a16:creationId xmlns:a16="http://schemas.microsoft.com/office/drawing/2014/main" id="{0FB8341B-6DB5-6143-A3E0-FF9046FE1E8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714500"/>
            <a:ext cx="312420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EC1056-CFDF-CD4A-A488-BA258228D6E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02A1534-F8AB-3943-8DA3-C40A885D2D12}"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5" name="Title 2">
            <a:extLst>
              <a:ext uri="{FF2B5EF4-FFF2-40B4-BE49-F238E27FC236}">
                <a16:creationId xmlns:a16="http://schemas.microsoft.com/office/drawing/2014/main" id="{3CB65B53-FFBC-CE49-9BFE-C0EE361AA265}"/>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fire wall is a fire-resistance-rated wall with protected openings that restricts the spread of fire. </a:t>
            </a:r>
          </a:p>
        </p:txBody>
      </p:sp>
      <p:graphicFrame>
        <p:nvGraphicFramePr>
          <p:cNvPr id="2" name="Content Placeholder 1" descr="Extends continuously from the foundation to or through the roof&#10;Under fire conditions, a fire wall must have sufficient structural stability to allow the collapse of construction on either side without the wall itself collapsing&#10;">
            <a:extLst>
              <a:ext uri="{FF2B5EF4-FFF2-40B4-BE49-F238E27FC236}">
                <a16:creationId xmlns:a16="http://schemas.microsoft.com/office/drawing/2014/main" id="{C0B55A22-F128-3A4F-AC02-4C87D1E04355}"/>
              </a:ext>
            </a:extLst>
          </p:cNvPr>
          <p:cNvGraphicFramePr>
            <a:graphicFrameLocks noGrp="1"/>
          </p:cNvGraphicFramePr>
          <p:nvPr>
            <p:ph idx="1"/>
            <p:extLst>
              <p:ext uri="{D42A27DB-BD31-4B8C-83A1-F6EECF244321}">
                <p14:modId xmlns:p14="http://schemas.microsoft.com/office/powerpoint/2010/main" val="110399254"/>
              </p:ext>
            </p:extLst>
          </p:nvPr>
        </p:nvGraphicFramePr>
        <p:xfrm>
          <a:off x="990600" y="1752600"/>
          <a:ext cx="7239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5A1705-60D3-5942-A89D-4830E11636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8E245B8-1201-164E-A5A4-557B00895772}"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DFFD5471-8F83-7147-A014-F5002DC3B073}"/>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Fire doors can be either automatic or self-closing.</a:t>
            </a:r>
          </a:p>
        </p:txBody>
      </p:sp>
      <p:graphicFrame>
        <p:nvGraphicFramePr>
          <p:cNvPr id="5" name="Content Placeholder 4" descr="An automatic door is normally held open and closes when an operating device is activated&#10;In order to activate the closing device and shut a fire door, a detection device must be installed&#10;">
            <a:extLst>
              <a:ext uri="{FF2B5EF4-FFF2-40B4-BE49-F238E27FC236}">
                <a16:creationId xmlns:a16="http://schemas.microsoft.com/office/drawing/2014/main" id="{15C664F2-19AA-704D-B0F6-1995E69FAA92}"/>
              </a:ext>
            </a:extLst>
          </p:cNvPr>
          <p:cNvGraphicFramePr>
            <a:graphicFrameLocks noGrp="1"/>
          </p:cNvGraphicFramePr>
          <p:nvPr>
            <p:ph idx="1"/>
            <p:extLst>
              <p:ext uri="{D42A27DB-BD31-4B8C-83A1-F6EECF244321}">
                <p14:modId xmlns:p14="http://schemas.microsoft.com/office/powerpoint/2010/main" val="2555877059"/>
              </p:ext>
            </p:extLst>
          </p:nvPr>
        </p:nvGraphicFramePr>
        <p:xfrm>
          <a:off x="1066800" y="1600200"/>
          <a:ext cx="69342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9609B4-5FEE-114E-A53A-8A26514C414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5A0A260B-BAD9-684B-95D3-4C585AF40DA8}"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1">
            <a:extLst>
              <a:ext uri="{FF2B5EF4-FFF2-40B4-BE49-F238E27FC236}">
                <a16:creationId xmlns:a16="http://schemas.microsoft.com/office/drawing/2014/main" id="{1FAE0680-7900-7D4A-A610-5093BCD65E7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pic>
        <p:nvPicPr>
          <p:cNvPr id="78854" name="Picture 2" descr="Fire door being propped open with an object">
            <a:extLst>
              <a:ext uri="{FF2B5EF4-FFF2-40B4-BE49-F238E27FC236}">
                <a16:creationId xmlns:a16="http://schemas.microsoft.com/office/drawing/2014/main" id="{F6323DA4-A890-0844-AE16-66170BD8F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1803400"/>
            <a:ext cx="34290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 descr="Door being propped open with a door stop">
            <a:extLst>
              <a:ext uri="{FF2B5EF4-FFF2-40B4-BE49-F238E27FC236}">
                <a16:creationId xmlns:a16="http://schemas.microsoft.com/office/drawing/2014/main" id="{A8110BC5-776B-F94A-938C-8F8A44A765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03400"/>
            <a:ext cx="41910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Placeholder 2">
            <a:extLst>
              <a:ext uri="{FF2B5EF4-FFF2-40B4-BE49-F238E27FC236}">
                <a16:creationId xmlns:a16="http://schemas.microsoft.com/office/drawing/2014/main" id="{4590C62D-0EEE-F448-8D4F-D1D59D32AE8D}"/>
              </a:ext>
            </a:extLst>
          </p:cNvPr>
          <p:cNvSpPr>
            <a:spLocks noGrp="1"/>
          </p:cNvSpPr>
          <p:nvPr>
            <p:ph type="body" sz="quarter" idx="11"/>
          </p:nvPr>
        </p:nvSpPr>
        <p:spPr bwMode="auto">
          <a:xfrm>
            <a:off x="533400" y="4724400"/>
            <a:ext cx="7970838"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z="1800" dirty="0"/>
              <a:t>The inspector will commonly find fire doors propped open or equipped with kick-down door stops. The inspector must require the removal of these devices and educate the building owner or occupant about the importance of these doors remaining closed. Only approved devices, such as magnetic hold-open devices that release on fire alarm activation, are permitted.</a:t>
            </a:r>
          </a:p>
        </p:txBody>
      </p:sp>
      <p:sp>
        <p:nvSpPr>
          <p:cNvPr id="78855" name="Rectangle 10">
            <a:extLst>
              <a:ext uri="{FF2B5EF4-FFF2-40B4-BE49-F238E27FC236}">
                <a16:creationId xmlns:a16="http://schemas.microsoft.com/office/drawing/2014/main" id="{53F33AF3-B7BA-4141-BCD8-1C91FAC2BFBD}"/>
              </a:ext>
            </a:extLst>
          </p:cNvPr>
          <p:cNvSpPr>
            <a:spLocks noChangeArrowheads="1"/>
          </p:cNvSpPr>
          <p:nvPr/>
        </p:nvSpPr>
        <p:spPr bwMode="auto">
          <a:xfrm rot="5400000">
            <a:off x="6822282" y="4090193"/>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buFontTx/>
              <a:buNone/>
            </a:pPr>
            <a:r>
              <a:rPr lang="en-US" altLang="en-US" sz="1200" b="0" i="1"/>
              <a:t>Courtesy of Rich Mahaney</a:t>
            </a:r>
            <a:endParaRPr lang="en-US" altLang="en-US" sz="1200" b="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ACEB3E-D4B3-814B-B4F3-A3813D156A4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C6BBB66-E054-4B42-AF54-741DEB8E253B}"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97F5AE56-CB3A-CA43-BFD9-BE4E6D4389EB}"/>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fusible links.</a:t>
            </a:r>
          </a:p>
        </p:txBody>
      </p:sp>
      <p:graphicFrame>
        <p:nvGraphicFramePr>
          <p:cNvPr id="5" name="Content Placeholder 4" descr="Characteristics&#10; Oldest and simplest detection device&#10; Detects the heat from an approaching fire and melts, allowing the door to close&#10;Advantages&#10; Inexpensive&#10; Relatively rugged&#10; Easy to maintain&#10;Disadvantages&#10; Slower to operate than detection devices that react to smoke or temperature rise&#10;">
            <a:extLst>
              <a:ext uri="{FF2B5EF4-FFF2-40B4-BE49-F238E27FC236}">
                <a16:creationId xmlns:a16="http://schemas.microsoft.com/office/drawing/2014/main" id="{9187E25A-6B25-0847-80E4-908BE9196F0D}"/>
              </a:ext>
            </a:extLst>
          </p:cNvPr>
          <p:cNvGraphicFramePr>
            <a:graphicFrameLocks noGrp="1"/>
          </p:cNvGraphicFramePr>
          <p:nvPr>
            <p:ph idx="1"/>
            <p:extLst>
              <p:ext uri="{D42A27DB-BD31-4B8C-83A1-F6EECF244321}">
                <p14:modId xmlns:p14="http://schemas.microsoft.com/office/powerpoint/2010/main" val="2569248440"/>
              </p:ext>
            </p:extLst>
          </p:nvPr>
        </p:nvGraphicFramePr>
        <p:xfrm>
          <a:off x="8382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E8EC2-5E41-7D4C-9E4A-F65C09F5EE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3AA815E7-71E0-2C4E-A1AE-CCD0BD28B59C}"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74D907D3-4897-9042-B9BE-1C8A610735D2}"/>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Smoke detectors can result in faster fire door release.</a:t>
            </a:r>
          </a:p>
        </p:txBody>
      </p:sp>
      <p:graphicFrame>
        <p:nvGraphicFramePr>
          <p:cNvPr id="5" name="Content Placeholder 4" descr="May cost more&#10;Requires periodic cleaning&#10;Permits easy testing of the fire door&#10;Must be properly positioned&#10;">
            <a:extLst>
              <a:ext uri="{FF2B5EF4-FFF2-40B4-BE49-F238E27FC236}">
                <a16:creationId xmlns:a16="http://schemas.microsoft.com/office/drawing/2014/main" id="{C6D550A5-DC80-DB45-9C7C-93C19E9692AA}"/>
              </a:ext>
            </a:extLst>
          </p:cNvPr>
          <p:cNvGraphicFramePr>
            <a:graphicFrameLocks noGrp="1"/>
          </p:cNvGraphicFramePr>
          <p:nvPr>
            <p:ph idx="1"/>
            <p:extLst>
              <p:ext uri="{D42A27DB-BD31-4B8C-83A1-F6EECF244321}">
                <p14:modId xmlns:p14="http://schemas.microsoft.com/office/powerpoint/2010/main" val="3849930474"/>
              </p:ext>
            </p:extLst>
          </p:nvPr>
        </p:nvGraphicFramePr>
        <p:xfrm>
          <a:off x="914400" y="1752600"/>
          <a:ext cx="7086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4C8C76-5DB8-654B-921C-0A3CFFE9AC9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210FC9F3-F4E0-9749-A871-53E6B3D953D4}"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5243563F-08FC-244E-8674-0BD7DCC73ADA}"/>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fire door closure devices.</a:t>
            </a:r>
          </a:p>
        </p:txBody>
      </p:sp>
      <p:graphicFrame>
        <p:nvGraphicFramePr>
          <p:cNvPr id="6" name="Content Placeholder 4" descr="Fire door closers&#10; Used for overhead rolling, sliding, or swinging fire doors; can incorporate a hold-open device or be self-closing&#10; Self-closing fire door closers are commonly used for stairwell doors, hotel room doors&#10; One commonly used self-closer uses a spring hinge&#10;">
            <a:extLst>
              <a:ext uri="{FF2B5EF4-FFF2-40B4-BE49-F238E27FC236}">
                <a16:creationId xmlns:a16="http://schemas.microsoft.com/office/drawing/2014/main" id="{01DE5052-DD6A-B149-9E7F-4771C5F042DB}"/>
              </a:ext>
            </a:extLst>
          </p:cNvPr>
          <p:cNvGraphicFramePr>
            <a:graphicFrameLocks/>
          </p:cNvGraphicFramePr>
          <p:nvPr>
            <p:extLst>
              <p:ext uri="{D42A27DB-BD31-4B8C-83A1-F6EECF244321}">
                <p14:modId xmlns:p14="http://schemas.microsoft.com/office/powerpoint/2010/main" val="505762011"/>
              </p:ext>
            </p:extLst>
          </p:nvPr>
        </p:nvGraphicFramePr>
        <p:xfrm>
          <a:off x="609600" y="1752600"/>
          <a:ext cx="426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5" name="Picture 1" descr="Fire door equipped with a self-closing device to shut the door upon activation of a fire alarm">
            <a:extLst>
              <a:ext uri="{FF2B5EF4-FFF2-40B4-BE49-F238E27FC236}">
                <a16:creationId xmlns:a16="http://schemas.microsoft.com/office/drawing/2014/main" id="{161BFA73-8D27-284B-8094-1C346CBE88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2286000"/>
            <a:ext cx="3594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7">
            <a:extLst>
              <a:ext uri="{FF2B5EF4-FFF2-40B4-BE49-F238E27FC236}">
                <a16:creationId xmlns:a16="http://schemas.microsoft.com/office/drawing/2014/main" id="{25C47CB4-FE93-3B48-8620-CE578294AE5F}"/>
              </a:ext>
            </a:extLst>
          </p:cNvPr>
          <p:cNvSpPr txBox="1">
            <a:spLocks noChangeArrowheads="1"/>
          </p:cNvSpPr>
          <p:nvPr/>
        </p:nvSpPr>
        <p:spPr bwMode="auto">
          <a:xfrm>
            <a:off x="7315200" y="5881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DA7B4C-C86A-C049-B9B5-D173651CAEF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3DE9EAA-FADE-3B44-BC1D-4BD10B613416}"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751A30E3-1164-154A-9E59-547B8DE91B52}"/>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fire door closure devices.</a:t>
            </a:r>
          </a:p>
        </p:txBody>
      </p:sp>
      <p:graphicFrame>
        <p:nvGraphicFramePr>
          <p:cNvPr id="6" name="Content Placeholder 4" descr="Electromagnetic door holders&#10; Can be used with swinging, sliding, or rolling fire doors&#10; Intended to be used with a suitable door closer and a sensitive smoke detector&#10; Prevents the practice of blocking the doors open&#10; Useful in areas with lots of traffic&#10; Often used for corridor doors in health care occupancies&#10;">
            <a:extLst>
              <a:ext uri="{FF2B5EF4-FFF2-40B4-BE49-F238E27FC236}">
                <a16:creationId xmlns:a16="http://schemas.microsoft.com/office/drawing/2014/main" id="{02C2FDDA-A301-0945-839B-5D7289AD785B}"/>
              </a:ext>
            </a:extLst>
          </p:cNvPr>
          <p:cNvGraphicFramePr>
            <a:graphicFrameLocks/>
          </p:cNvGraphicFramePr>
          <p:nvPr>
            <p:extLst>
              <p:ext uri="{D42A27DB-BD31-4B8C-83A1-F6EECF244321}">
                <p14:modId xmlns:p14="http://schemas.microsoft.com/office/powerpoint/2010/main" val="801428751"/>
              </p:ext>
            </p:extLst>
          </p:nvPr>
        </p:nvGraphicFramePr>
        <p:xfrm>
          <a:off x="609600" y="1752600"/>
          <a:ext cx="426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949" name="Picture 1" descr="Fire door equipped with an electromagnetic door holder that releases the door upon activation of a fire alarm">
            <a:extLst>
              <a:ext uri="{FF2B5EF4-FFF2-40B4-BE49-F238E27FC236}">
                <a16:creationId xmlns:a16="http://schemas.microsoft.com/office/drawing/2014/main" id="{5FA8B641-A732-EB44-BBC1-4D6E8C04A8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2428875"/>
            <a:ext cx="35941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47C4D-EB8F-3C49-ADCE-087DE839DFB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2AC9C26-9FE1-094E-8EDF-8BBDDA9F8894}"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F63144AA-D4EA-5D42-AE64-C9212C214D46}"/>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fire door operating devices.</a:t>
            </a:r>
          </a:p>
        </p:txBody>
      </p:sp>
      <p:graphicFrame>
        <p:nvGraphicFramePr>
          <p:cNvPr id="6" name="Content Placeholder 4" descr="Door operating devices&#10; Intended for use with sliding fire doors mounted on tracks&#10; Consists of an electric motor that opens and closes the door for normal usage&#10; Fusible link disconnects the door during a fire&#10; Closes by spring-powered door closer or suspended weights&#10;">
            <a:extLst>
              <a:ext uri="{FF2B5EF4-FFF2-40B4-BE49-F238E27FC236}">
                <a16:creationId xmlns:a16="http://schemas.microsoft.com/office/drawing/2014/main" id="{EB89AF03-1792-EF4B-B6E5-DFB097FA7419}"/>
              </a:ext>
            </a:extLst>
          </p:cNvPr>
          <p:cNvGraphicFramePr>
            <a:graphicFrameLocks/>
          </p:cNvGraphicFramePr>
          <p:nvPr>
            <p:extLst>
              <p:ext uri="{D42A27DB-BD31-4B8C-83A1-F6EECF244321}">
                <p14:modId xmlns:p14="http://schemas.microsoft.com/office/powerpoint/2010/main" val="204082128"/>
              </p:ext>
            </p:extLst>
          </p:nvPr>
        </p:nvGraphicFramePr>
        <p:xfrm>
          <a:off x="685800" y="1828800"/>
          <a:ext cx="4038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3973" name="Picture 2" descr="Fire door on a sliding track">
            <a:extLst>
              <a:ext uri="{FF2B5EF4-FFF2-40B4-BE49-F238E27FC236}">
                <a16:creationId xmlns:a16="http://schemas.microsoft.com/office/drawing/2014/main" id="{C9F709B5-CC92-B34E-9927-2DB9A8D2B8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547813"/>
            <a:ext cx="335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BF3CA-2EFD-644E-878D-F419B45565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21EF128-2BC6-294E-88EC-A43D6C521DDC}"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2BFEC90F-90F6-4140-9422-9932A2244218}"/>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methods used to classify fire doors.</a:t>
            </a:r>
          </a:p>
        </p:txBody>
      </p:sp>
      <p:graphicFrame>
        <p:nvGraphicFramePr>
          <p:cNvPr id="3" name="Diagram 2" descr="Hourly fire protection rating&#10; Indicates the length of time the door will resist fire before it is breached&#10;Alphabetical letter designation&#10; Indicates the type of opening that is to be protected based on the location and required level of protection&#10; No longer used&#10; Will encounter fire doors that use this designation&#10;Combination of hour and letter&#10; Indicates the fire protection rating and type of opening for which the door assembly has been tested and certified&#10; May be found on existing fire doors&#10; System is no longer used&#10;">
            <a:extLst>
              <a:ext uri="{FF2B5EF4-FFF2-40B4-BE49-F238E27FC236}">
                <a16:creationId xmlns:a16="http://schemas.microsoft.com/office/drawing/2014/main" id="{CFD41C36-4AF7-3341-8A59-DFD3193EBCF7}"/>
              </a:ext>
            </a:extLst>
          </p:cNvPr>
          <p:cNvGraphicFramePr/>
          <p:nvPr>
            <p:extLst>
              <p:ext uri="{D42A27DB-BD31-4B8C-83A1-F6EECF244321}">
                <p14:modId xmlns:p14="http://schemas.microsoft.com/office/powerpoint/2010/main" val="3473610914"/>
              </p:ext>
            </p:extLst>
          </p:nvPr>
        </p:nvGraphicFramePr>
        <p:xfrm>
          <a:off x="914400" y="1600200"/>
          <a:ext cx="7543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4111EC-5D15-BD41-86C9-D6F6CAB425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D9A4877-6240-AA44-A8A1-4ACD0232D356}"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89F2D70C-E98C-2440-93B0-08FBEFB205C5}"/>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about fire door labels.</a:t>
            </a:r>
          </a:p>
        </p:txBody>
      </p:sp>
      <p:pic>
        <p:nvPicPr>
          <p:cNvPr id="86020" name="Picture 2" descr="Label on a fire door">
            <a:extLst>
              <a:ext uri="{FF2B5EF4-FFF2-40B4-BE49-F238E27FC236}">
                <a16:creationId xmlns:a16="http://schemas.microsoft.com/office/drawing/2014/main" id="{DF3108DA-5503-D74C-AE5B-BDDF2B263F86}"/>
              </a:ext>
            </a:extLst>
          </p:cNvPr>
          <p:cNvPicPr>
            <a:picLocks noChangeAspect="1"/>
          </p:cNvPicPr>
          <p:nvPr/>
        </p:nvPicPr>
        <p:blipFill rotWithShape="1">
          <a:blip r:embed="rId2">
            <a:extLst>
              <a:ext uri="{28A0092B-C50C-407E-A947-70E740481C1C}">
                <a14:useLocalDpi xmlns:a14="http://schemas.microsoft.com/office/drawing/2010/main" val="0"/>
              </a:ext>
            </a:extLst>
          </a:blip>
          <a:srcRect l="6944" t="20833" r="5556" b="16667"/>
          <a:stretch/>
        </p:blipFill>
        <p:spPr bwMode="auto">
          <a:xfrm>
            <a:off x="609600" y="1981200"/>
            <a:ext cx="512064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Door type and hourly rating&#10;Logo of the testing laboratory&#10;Painted over labels are void and require door recertification&#10;">
            <a:extLst>
              <a:ext uri="{FF2B5EF4-FFF2-40B4-BE49-F238E27FC236}">
                <a16:creationId xmlns:a16="http://schemas.microsoft.com/office/drawing/2014/main" id="{D7537CA5-E31B-244B-AAD8-789C06AD4423}"/>
              </a:ext>
            </a:extLst>
          </p:cNvPr>
          <p:cNvGraphicFramePr/>
          <p:nvPr>
            <p:extLst>
              <p:ext uri="{D42A27DB-BD31-4B8C-83A1-F6EECF244321}">
                <p14:modId xmlns:p14="http://schemas.microsoft.com/office/powerpoint/2010/main" val="4094268477"/>
              </p:ext>
            </p:extLst>
          </p:nvPr>
        </p:nvGraphicFramePr>
        <p:xfrm>
          <a:off x="3810000" y="4038600"/>
          <a:ext cx="4953001" cy="2108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07D982-1354-5F46-BE62-B0DB0D9929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99D8942-1D3A-9847-A008-3B1578A37370}"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1D478C0A-6CE9-FC40-BFBC-27269FC0FB79}"/>
              </a:ext>
            </a:extLst>
          </p:cNvPr>
          <p:cNvSpPr>
            <a:spLocks noGrp="1"/>
          </p:cNvSpPr>
          <p:nvPr>
            <p:ph type="title"/>
          </p:nvPr>
        </p:nvSpPr>
        <p:spPr bwMode="auto">
          <a:xfrm>
            <a:off x="685800" y="1936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Fire door hardware and frame must withstand the stresses and pressures of fire exposure.</a:t>
            </a:r>
          </a:p>
        </p:txBody>
      </p:sp>
      <p:graphicFrame>
        <p:nvGraphicFramePr>
          <p:cNvPr id="2" name="Diagram 1" descr="Testing includes frames and hardware&#10;Fire door is part of an assembly that must be rated&#10;Assembly is certified as a single unit for a specified time&#10;Third-party agency testing required for&#10; Door&#10; Hardware (hinges, latches, locks)&#10; Door seal&#10; Frame&#10;Glass panels in fire doors must achieve the same test results as the rest of the assembly&#10;">
            <a:extLst>
              <a:ext uri="{FF2B5EF4-FFF2-40B4-BE49-F238E27FC236}">
                <a16:creationId xmlns:a16="http://schemas.microsoft.com/office/drawing/2014/main" id="{9943D2E6-94D2-E84B-8783-0AA6224151B8}"/>
              </a:ext>
            </a:extLst>
          </p:cNvPr>
          <p:cNvGraphicFramePr/>
          <p:nvPr>
            <p:extLst>
              <p:ext uri="{D42A27DB-BD31-4B8C-83A1-F6EECF244321}">
                <p14:modId xmlns:p14="http://schemas.microsoft.com/office/powerpoint/2010/main" val="333450489"/>
              </p:ext>
            </p:extLst>
          </p:nvPr>
        </p:nvGraphicFramePr>
        <p:xfrm>
          <a:off x="914401" y="1447800"/>
          <a:ext cx="7543799"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D64E63-512D-224A-BAFF-5F9C2BD29CC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922AD0C9-19E6-6243-A8D9-32692A9D6256}"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C3F51410-5F47-C34B-864E-071C91237F34}"/>
              </a:ext>
            </a:extLst>
          </p:cNvPr>
          <p:cNvSpPr>
            <a:spLocks noGrp="1"/>
          </p:cNvSpPr>
          <p:nvPr>
            <p:ph type="title"/>
          </p:nvPr>
        </p:nvSpPr>
        <p:spPr bwMode="auto">
          <a:xfrm>
            <a:off x="685800" y="565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construction of fire walls. </a:t>
            </a:r>
          </a:p>
        </p:txBody>
      </p:sp>
      <p:sp>
        <p:nvSpPr>
          <p:cNvPr id="14342" name="Rectangle 10">
            <a:extLst>
              <a:ext uri="{FF2B5EF4-FFF2-40B4-BE49-F238E27FC236}">
                <a16:creationId xmlns:a16="http://schemas.microsoft.com/office/drawing/2014/main" id="{28B65FD2-E120-5E40-BCF7-CA95F487C6FB}"/>
              </a:ext>
            </a:extLst>
          </p:cNvPr>
          <p:cNvSpPr>
            <a:spLocks noChangeArrowheads="1"/>
          </p:cNvSpPr>
          <p:nvPr/>
        </p:nvSpPr>
        <p:spPr bwMode="auto">
          <a:xfrm>
            <a:off x="304800" y="62484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McKinney (TX) Fire Department</a:t>
            </a:r>
            <a:endParaRPr lang="en-US" altLang="en-US" sz="1200" b="0"/>
          </a:p>
        </p:txBody>
      </p:sp>
      <p:pic>
        <p:nvPicPr>
          <p:cNvPr id="14340" name="Content Placeholder 4" descr="fire wall inside of a structure">
            <a:extLst>
              <a:ext uri="{FF2B5EF4-FFF2-40B4-BE49-F238E27FC236}">
                <a16:creationId xmlns:a16="http://schemas.microsoft.com/office/drawing/2014/main" id="{5E0C3EC8-3560-3B4E-A6BE-D702263C2C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696912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ypically masonry; concrete or gypsum board can also be used&#10;Can be constructed with fire-resistance ratings of 2 or more hours&#10;Rating depends on the occupancies being separated; reason for the separation&#10;">
            <a:extLst>
              <a:ext uri="{FF2B5EF4-FFF2-40B4-BE49-F238E27FC236}">
                <a16:creationId xmlns:a16="http://schemas.microsoft.com/office/drawing/2014/main" id="{BCCC1631-0134-DB4F-A8C6-8E87F4A24503}"/>
              </a:ext>
            </a:extLst>
          </p:cNvPr>
          <p:cNvGraphicFramePr/>
          <p:nvPr>
            <p:extLst>
              <p:ext uri="{D42A27DB-BD31-4B8C-83A1-F6EECF244321}">
                <p14:modId xmlns:p14="http://schemas.microsoft.com/office/powerpoint/2010/main" val="3012899444"/>
              </p:ext>
            </p:extLst>
          </p:nvPr>
        </p:nvGraphicFramePr>
        <p:xfrm>
          <a:off x="5410200" y="3352800"/>
          <a:ext cx="3505200" cy="284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6AA84-25FC-C24E-8979-597B3B89391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02698BD1-EDB0-9647-99EB-A50A1CA0B859}"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53F018D3-7BEE-1242-B99B-55AB5848EF39}"/>
              </a:ext>
            </a:extLst>
          </p:cNvPr>
          <p:cNvSpPr>
            <a:spLocks noGrp="1"/>
          </p:cNvSpPr>
          <p:nvPr>
            <p:ph type="title"/>
          </p:nvPr>
        </p:nvSpPr>
        <p:spPr bwMode="auto">
          <a:xfrm>
            <a:off x="685800" y="1936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Hardware used on fire doors is referred to as either builder’s hardware or fire door hardware.</a:t>
            </a:r>
          </a:p>
        </p:txBody>
      </p:sp>
      <p:graphicFrame>
        <p:nvGraphicFramePr>
          <p:cNvPr id="2" name="Diagram 1" descr="Uses&#10; Both sliding and swinging fire doors&#10; Normally shipped with the fire doors&#10;Hardware includes&#10; Hinges&#10; Locks&#10; Latches&#10; Bolts&#10; Closers&#10;Modifications&#10; Can result in loss of listing for that door&#10; A field inspection from the listing organization&#10;">
            <a:extLst>
              <a:ext uri="{FF2B5EF4-FFF2-40B4-BE49-F238E27FC236}">
                <a16:creationId xmlns:a16="http://schemas.microsoft.com/office/drawing/2014/main" id="{C9BF4578-21F4-2D4E-95CD-1EEFAF91E423}"/>
              </a:ext>
            </a:extLst>
          </p:cNvPr>
          <p:cNvGraphicFramePr/>
          <p:nvPr>
            <p:extLst>
              <p:ext uri="{D42A27DB-BD31-4B8C-83A1-F6EECF244321}">
                <p14:modId xmlns:p14="http://schemas.microsoft.com/office/powerpoint/2010/main" val="1077793255"/>
              </p:ext>
            </p:extLst>
          </p:nvPr>
        </p:nvGraphicFramePr>
        <p:xfrm>
          <a:off x="762001" y="1447800"/>
          <a:ext cx="4495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8069" name="Picture 2" descr="Diagram of hardware on a fire door&#10;&#10;Hinge for each 30 inches (750 milimeters) height of the door&#10;&#10;Latches">
            <a:extLst>
              <a:ext uri="{FF2B5EF4-FFF2-40B4-BE49-F238E27FC236}">
                <a16:creationId xmlns:a16="http://schemas.microsoft.com/office/drawing/2014/main" id="{F1EFEE34-8590-EC49-BAE0-7BC195FB8A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8300" y="1524000"/>
            <a:ext cx="3390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B140F1-FACB-6040-ACD9-4638CAC714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18BEB123-1E8E-0642-9D04-20A77B26348F}"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DDBEB891-F1E0-AB47-8B6E-7EE5016EFCDE}"/>
              </a:ext>
            </a:extLst>
          </p:cNvPr>
          <p:cNvSpPr>
            <a:spLocks noGrp="1"/>
          </p:cNvSpPr>
          <p:nvPr>
            <p:ph type="title"/>
          </p:nvPr>
        </p:nvSpPr>
        <p:spPr bwMode="auto">
          <a:xfrm>
            <a:off x="685800" y="1936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Several items impact the construction and operation of fire doors.</a:t>
            </a:r>
          </a:p>
        </p:txBody>
      </p:sp>
      <p:graphicFrame>
        <p:nvGraphicFramePr>
          <p:cNvPr id="2" name="Diagram 1" descr="Type of occupancy&#10;Amount of space around the door opening&#10;Required fire protection rating for the door&#10;">
            <a:extLst>
              <a:ext uri="{FF2B5EF4-FFF2-40B4-BE49-F238E27FC236}">
                <a16:creationId xmlns:a16="http://schemas.microsoft.com/office/drawing/2014/main" id="{1A065E7C-6E0F-2C4B-A14E-895E57776D70}"/>
              </a:ext>
            </a:extLst>
          </p:cNvPr>
          <p:cNvGraphicFramePr/>
          <p:nvPr>
            <p:extLst>
              <p:ext uri="{D42A27DB-BD31-4B8C-83A1-F6EECF244321}">
                <p14:modId xmlns:p14="http://schemas.microsoft.com/office/powerpoint/2010/main" val="704236843"/>
              </p:ext>
            </p:extLst>
          </p:nvPr>
        </p:nvGraphicFramePr>
        <p:xfrm>
          <a:off x="990601" y="1752600"/>
          <a:ext cx="7315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A7FEB-2DB6-A145-A126-A08FE93AAF9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1A43824-929B-9D4A-974E-DC4611021C23}"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AAFE7459-797D-1E46-A184-A9CED6B65469}"/>
              </a:ext>
            </a:extLst>
          </p:cNvPr>
          <p:cNvSpPr>
            <a:spLocks noGrp="1"/>
          </p:cNvSpPr>
          <p:nvPr>
            <p:ph type="title"/>
          </p:nvPr>
        </p:nvSpPr>
        <p:spPr bwMode="auto">
          <a:xfrm>
            <a:off x="685800" y="463550"/>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uses of overhead rolling steel fire doors.</a:t>
            </a:r>
          </a:p>
        </p:txBody>
      </p:sp>
      <p:graphicFrame>
        <p:nvGraphicFramePr>
          <p:cNvPr id="2" name="Diagram 1" descr="To protect an opening in a fire wall in an industrial occupancy&#10;To protect  an opening in a wall separating buildings into fire areas&#10;May be used on one or both sides of a wall opening&#10;Cannot be used on any part of the means of egress&#10;">
            <a:extLst>
              <a:ext uri="{FF2B5EF4-FFF2-40B4-BE49-F238E27FC236}">
                <a16:creationId xmlns:a16="http://schemas.microsoft.com/office/drawing/2014/main" id="{58AFA0A8-1BA0-3E47-8153-686D87CB4799}"/>
              </a:ext>
            </a:extLst>
          </p:cNvPr>
          <p:cNvGraphicFramePr/>
          <p:nvPr>
            <p:extLst>
              <p:ext uri="{D42A27DB-BD31-4B8C-83A1-F6EECF244321}">
                <p14:modId xmlns:p14="http://schemas.microsoft.com/office/powerpoint/2010/main" val="2716604518"/>
              </p:ext>
            </p:extLst>
          </p:nvPr>
        </p:nvGraphicFramePr>
        <p:xfrm>
          <a:off x="990601" y="1752600"/>
          <a:ext cx="7315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25DDDE-A903-F447-BBA7-F1F88C7C12E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81EEE21-D8F4-4241-AE7F-C112AAD52E3C}"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52F31510-7DEA-5044-9921-0C747651131A}"/>
              </a:ext>
            </a:extLst>
          </p:cNvPr>
          <p:cNvSpPr>
            <a:spLocks noGrp="1"/>
          </p:cNvSpPr>
          <p:nvPr>
            <p:ph type="title"/>
          </p:nvPr>
        </p:nvSpPr>
        <p:spPr bwMode="auto">
          <a:xfrm>
            <a:off x="685800" y="228600"/>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components of overhead rolling steel fire doors.</a:t>
            </a:r>
          </a:p>
        </p:txBody>
      </p:sp>
      <p:graphicFrame>
        <p:nvGraphicFramePr>
          <p:cNvPr id="2" name="Diagram 1" descr="Constructed of interlocking steel slats&#10;Releasing devices&#10;Governors&#10;Counterbalance mechanisms&#10;Wall guides&#10;">
            <a:extLst>
              <a:ext uri="{FF2B5EF4-FFF2-40B4-BE49-F238E27FC236}">
                <a16:creationId xmlns:a16="http://schemas.microsoft.com/office/drawing/2014/main" id="{D804298B-492C-D944-B88E-C69A19129F15}"/>
              </a:ext>
            </a:extLst>
          </p:cNvPr>
          <p:cNvGraphicFramePr/>
          <p:nvPr>
            <p:extLst>
              <p:ext uri="{D42A27DB-BD31-4B8C-83A1-F6EECF244321}">
                <p14:modId xmlns:p14="http://schemas.microsoft.com/office/powerpoint/2010/main" val="3840945844"/>
              </p:ext>
            </p:extLst>
          </p:nvPr>
        </p:nvGraphicFramePr>
        <p:xfrm>
          <a:off x="762000" y="1524000"/>
          <a:ext cx="7696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2FD02-AEBA-A649-A18B-F4A0F2F888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57497C1A-066B-824C-8B06-1E02B1663C3F}"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26220007-1DE0-CF44-B4CE-59C1CD4E57A0}"/>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rolling steel fire doors.</a:t>
            </a:r>
          </a:p>
        </p:txBody>
      </p:sp>
      <p:graphicFrame>
        <p:nvGraphicFramePr>
          <p:cNvPr id="2" name="Diagram 1" descr="Ordinarily closes under the force of gravity when a fusible link melts&#10;Motor-driven doors are available that are activated by smoke detection &#10;Be aware that without a conventional swinging door at the location, the overhead rolling fire door may create a dangerous dead-end&#10;">
            <a:extLst>
              <a:ext uri="{FF2B5EF4-FFF2-40B4-BE49-F238E27FC236}">
                <a16:creationId xmlns:a16="http://schemas.microsoft.com/office/drawing/2014/main" id="{5378F0DA-C3AD-4440-BB5F-6B05F3283400}"/>
              </a:ext>
            </a:extLst>
          </p:cNvPr>
          <p:cNvGraphicFramePr/>
          <p:nvPr>
            <p:extLst>
              <p:ext uri="{D42A27DB-BD31-4B8C-83A1-F6EECF244321}">
                <p14:modId xmlns:p14="http://schemas.microsoft.com/office/powerpoint/2010/main" val="3202897735"/>
              </p:ext>
            </p:extLst>
          </p:nvPr>
        </p:nvGraphicFramePr>
        <p:xfrm>
          <a:off x="4419600" y="1591760"/>
          <a:ext cx="4343401" cy="455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64" name="Picture 2" descr="Rolling steel fire door">
            <a:extLst>
              <a:ext uri="{FF2B5EF4-FFF2-40B4-BE49-F238E27FC236}">
                <a16:creationId xmlns:a16="http://schemas.microsoft.com/office/drawing/2014/main" id="{9E39230D-1F9F-5949-9738-D8E598688A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905000"/>
            <a:ext cx="3540382" cy="40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AE1FA0-76E0-DE49-B231-A10D8CCFBAA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35FCCE3-1548-4F49-80F5-0C1F5826ABE3}"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1">
            <a:extLst>
              <a:ext uri="{FF2B5EF4-FFF2-40B4-BE49-F238E27FC236}">
                <a16:creationId xmlns:a16="http://schemas.microsoft.com/office/drawing/2014/main" id="{94147B1E-BCFA-6E4E-B726-4A5DA9853AA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93187" name="Text Placeholder 2">
            <a:extLst>
              <a:ext uri="{FF2B5EF4-FFF2-40B4-BE49-F238E27FC236}">
                <a16:creationId xmlns:a16="http://schemas.microsoft.com/office/drawing/2014/main" id="{E90F10DC-46FB-0A42-9C3B-8517F48D8CF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In some schools, the inspector will also encounter security rolling doors that are tied to the detection/alarm systems. These doors roll up on activation of the system and need to be tested during an inspection.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17C987-07F0-2346-8510-CF65F43BEC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72A002D8-4568-6A46-A32D-97ABDF04CC79}"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2">
            <a:extLst>
              <a:ext uri="{FF2B5EF4-FFF2-40B4-BE49-F238E27FC236}">
                <a16:creationId xmlns:a16="http://schemas.microsoft.com/office/drawing/2014/main" id="{FB5133BB-6B0D-8147-999F-AC71EF0F5536}"/>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horizontal sliding fire doors.</a:t>
            </a:r>
          </a:p>
        </p:txBody>
      </p:sp>
      <p:graphicFrame>
        <p:nvGraphicFramePr>
          <p:cNvPr id="2" name="Diagram 1" descr="Often found in old industrial buildings&#10;Usually held open by a fusible link&#10;Slide into position along a track either by gravity or by the force of a counterweight&#10;">
            <a:extLst>
              <a:ext uri="{FF2B5EF4-FFF2-40B4-BE49-F238E27FC236}">
                <a16:creationId xmlns:a16="http://schemas.microsoft.com/office/drawing/2014/main" id="{5DC5733C-5C62-6F40-864B-158F645D6DE1}"/>
              </a:ext>
            </a:extLst>
          </p:cNvPr>
          <p:cNvGraphicFramePr/>
          <p:nvPr>
            <p:extLst>
              <p:ext uri="{D42A27DB-BD31-4B8C-83A1-F6EECF244321}">
                <p14:modId xmlns:p14="http://schemas.microsoft.com/office/powerpoint/2010/main" val="2455028840"/>
              </p:ext>
            </p:extLst>
          </p:nvPr>
        </p:nvGraphicFramePr>
        <p:xfrm>
          <a:off x="6019800" y="1981200"/>
          <a:ext cx="2895600" cy="3860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4214" name="Text Box 7">
            <a:extLst>
              <a:ext uri="{FF2B5EF4-FFF2-40B4-BE49-F238E27FC236}">
                <a16:creationId xmlns:a16="http://schemas.microsoft.com/office/drawing/2014/main" id="{F0BB5164-EFBA-4F4E-97E7-F18519B78B12}"/>
              </a:ext>
            </a:extLst>
          </p:cNvPr>
          <p:cNvSpPr txBox="1">
            <a:spLocks noChangeArrowheads="1"/>
          </p:cNvSpPr>
          <p:nvPr/>
        </p:nvSpPr>
        <p:spPr bwMode="auto">
          <a:xfrm>
            <a:off x="7467600" y="5943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pic>
        <p:nvPicPr>
          <p:cNvPr id="94212" name="Picture 2" descr="horizontal sliding fire door">
            <a:extLst>
              <a:ext uri="{FF2B5EF4-FFF2-40B4-BE49-F238E27FC236}">
                <a16:creationId xmlns:a16="http://schemas.microsoft.com/office/drawing/2014/main" id="{83784D2A-38A5-E44B-99D1-AB9CD4D70B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447800"/>
            <a:ext cx="5559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7385A5-6AFB-8644-B5DF-25BB5E9E81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CF6F266-5821-AD45-BDB3-BDB3EF8FE2EC}"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56A132F4-8CE1-D14B-8DD7-A49249107E6A}"/>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horizontal sliding fire doors.</a:t>
            </a:r>
          </a:p>
        </p:txBody>
      </p:sp>
      <p:graphicFrame>
        <p:nvGraphicFramePr>
          <p:cNvPr id="2" name="Diagram 1" descr="If certified, can be used to protect openings in walls that are parts of a means of egress&#10;Used to separate large areas&#10;Connected to a fire alarm system that closes automatically upon activation of a fire alarm&#10;">
            <a:extLst>
              <a:ext uri="{FF2B5EF4-FFF2-40B4-BE49-F238E27FC236}">
                <a16:creationId xmlns:a16="http://schemas.microsoft.com/office/drawing/2014/main" id="{C3C7C395-C3B4-524F-8F6C-9351F7E114E1}"/>
              </a:ext>
            </a:extLst>
          </p:cNvPr>
          <p:cNvGraphicFramePr/>
          <p:nvPr>
            <p:extLst>
              <p:ext uri="{D42A27DB-BD31-4B8C-83A1-F6EECF244321}">
                <p14:modId xmlns:p14="http://schemas.microsoft.com/office/powerpoint/2010/main" val="256700592"/>
              </p:ext>
            </p:extLst>
          </p:nvPr>
        </p:nvGraphicFramePr>
        <p:xfrm>
          <a:off x="5132769" y="1828244"/>
          <a:ext cx="3782632" cy="4335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236" name="Picture 2" descr="horizontal sliding fire door inside a structure">
            <a:extLst>
              <a:ext uri="{FF2B5EF4-FFF2-40B4-BE49-F238E27FC236}">
                <a16:creationId xmlns:a16="http://schemas.microsoft.com/office/drawing/2014/main" id="{8A1AF3BA-881A-FF4B-A288-2F9C533E1B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942171"/>
            <a:ext cx="4751768" cy="396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10">
            <a:extLst>
              <a:ext uri="{FF2B5EF4-FFF2-40B4-BE49-F238E27FC236}">
                <a16:creationId xmlns:a16="http://schemas.microsoft.com/office/drawing/2014/main" id="{049B9338-EE88-4E43-A3B6-106D0D23D106}"/>
              </a:ext>
            </a:extLst>
          </p:cNvPr>
          <p:cNvSpPr>
            <a:spLocks noChangeArrowheads="1"/>
          </p:cNvSpPr>
          <p:nvPr/>
        </p:nvSpPr>
        <p:spPr bwMode="auto">
          <a:xfrm>
            <a:off x="381000" y="6147174"/>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WonDoor Corporation</a:t>
            </a:r>
            <a:endParaRPr lang="en-US" altLang="en-US" sz="1200" b="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4FDE2B-B3B8-B848-A4C5-B7587A2C2F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A98150C7-A885-5043-BD6E-DCE4D759291A}"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32FB47B7-8B97-8B49-8047-9F0078748184}"/>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swinging fire doors.</a:t>
            </a:r>
          </a:p>
        </p:txBody>
      </p:sp>
      <p:graphicFrame>
        <p:nvGraphicFramePr>
          <p:cNvPr id="2" name="Diagram 1" descr="When fire doors are needed on either side of a wall, the swing of the doors may impede an exit path through the doors&#10;Both doors are required to swing in the direction of egress travel&#10;Fire-resistive-constructed vestibule between the doors provides the space needed for the doors to swing in the same direction&#10;">
            <a:extLst>
              <a:ext uri="{FF2B5EF4-FFF2-40B4-BE49-F238E27FC236}">
                <a16:creationId xmlns:a16="http://schemas.microsoft.com/office/drawing/2014/main" id="{7E5B85B6-C77B-2C4B-8BBF-E64DEDDCF09C}"/>
              </a:ext>
            </a:extLst>
          </p:cNvPr>
          <p:cNvGraphicFramePr/>
          <p:nvPr>
            <p:extLst>
              <p:ext uri="{D42A27DB-BD31-4B8C-83A1-F6EECF244321}">
                <p14:modId xmlns:p14="http://schemas.microsoft.com/office/powerpoint/2010/main" val="1789946026"/>
              </p:ext>
            </p:extLst>
          </p:nvPr>
        </p:nvGraphicFramePr>
        <p:xfrm>
          <a:off x="4191000" y="1676400"/>
          <a:ext cx="4572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260" name="Picture 2" descr="fire doors that swing close when a fire alarm is activated">
            <a:extLst>
              <a:ext uri="{FF2B5EF4-FFF2-40B4-BE49-F238E27FC236}">
                <a16:creationId xmlns:a16="http://schemas.microsoft.com/office/drawing/2014/main" id="{D26CD389-DC47-CE4F-8866-28D868B3EDB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524000"/>
            <a:ext cx="3657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E38327-306A-8A48-B541-849B77A1C6E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965CFFA-8C4D-D848-B1CB-07ED43AE5D4D}"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AFA58F30-1815-414F-9EB5-1C15E3932433}"/>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special types of fire doors available.</a:t>
            </a:r>
          </a:p>
        </p:txBody>
      </p:sp>
      <p:graphicFrame>
        <p:nvGraphicFramePr>
          <p:cNvPr id="5" name="Diagram 4" descr="Freight and passenger elevators&#10;Service counter openings&#10;Security (bullet-resisting) doors&#10;Dumbwaiters&#10;Chute openings&#10;">
            <a:extLst>
              <a:ext uri="{FF2B5EF4-FFF2-40B4-BE49-F238E27FC236}">
                <a16:creationId xmlns:a16="http://schemas.microsoft.com/office/drawing/2014/main" id="{A6EB4A1D-84D8-D04F-A642-E5406039F396}"/>
              </a:ext>
            </a:extLst>
          </p:cNvPr>
          <p:cNvGraphicFramePr/>
          <p:nvPr>
            <p:extLst>
              <p:ext uri="{D42A27DB-BD31-4B8C-83A1-F6EECF244321}">
                <p14:modId xmlns:p14="http://schemas.microsoft.com/office/powerpoint/2010/main" val="778499138"/>
              </p:ext>
            </p:extLst>
          </p:nvPr>
        </p:nvGraphicFramePr>
        <p:xfrm>
          <a:off x="685800" y="1524000"/>
          <a:ext cx="7924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E212A6-ECE7-044E-A125-EBDC2E0C05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B2AC969-DAD4-964D-8E26-96A9AAB9CEA6}"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8595B1A9-37A2-EE4B-A91E-1BD9D115D4C5}"/>
              </a:ext>
            </a:extLst>
          </p:cNvPr>
          <p:cNvSpPr>
            <a:spLocks noGrp="1"/>
          </p:cNvSpPr>
          <p:nvPr>
            <p:ph type="title"/>
          </p:nvPr>
        </p:nvSpPr>
        <p:spPr bwMode="auto">
          <a:xfrm>
            <a:off x="685800" y="565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characteristics of fire walls. </a:t>
            </a:r>
          </a:p>
        </p:txBody>
      </p:sp>
      <p:graphicFrame>
        <p:nvGraphicFramePr>
          <p:cNvPr id="3" name="Content Placeholder 2" descr="Ratings reductions&#10; Building codes typically allow a reduction if the building is equipped with an automatic sprinkler system&#10;Complete automatic sprinkler system&#10; Allow building areas to be increased&#10; May reduce or eliminate the need for fire walls&#10;">
            <a:extLst>
              <a:ext uri="{FF2B5EF4-FFF2-40B4-BE49-F238E27FC236}">
                <a16:creationId xmlns:a16="http://schemas.microsoft.com/office/drawing/2014/main" id="{7CC26785-F763-2144-8FF1-76CA808D542D}"/>
              </a:ext>
            </a:extLst>
          </p:cNvPr>
          <p:cNvGraphicFramePr>
            <a:graphicFrameLocks noGrp="1"/>
          </p:cNvGraphicFramePr>
          <p:nvPr>
            <p:ph idx="1"/>
            <p:extLst>
              <p:ext uri="{D42A27DB-BD31-4B8C-83A1-F6EECF244321}">
                <p14:modId xmlns:p14="http://schemas.microsoft.com/office/powerpoint/2010/main" val="113732489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C766FD-795B-2946-A764-CFDE4816666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34C93462-C001-1E48-98A9-CA8B636136B2}"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CCDCD291-C0B3-2548-86BC-B176D85A71B4}"/>
              </a:ext>
            </a:extLst>
          </p:cNvPr>
          <p:cNvSpPr>
            <a:spLocks noGrp="1"/>
          </p:cNvSpPr>
          <p:nvPr>
            <p:ph type="title"/>
          </p:nvPr>
        </p:nvSpPr>
        <p:spPr bwMode="auto">
          <a:xfrm>
            <a:off x="685800" y="266700"/>
            <a:ext cx="7772400" cy="75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a horizontal-folding fire door.</a:t>
            </a:r>
          </a:p>
        </p:txBody>
      </p:sp>
      <p:graphicFrame>
        <p:nvGraphicFramePr>
          <p:cNvPr id="5" name="Diagram 4" descr="Frequently used if a fire-rated partition is required and the designer does not wish to provide a fixed wall to create an unobstructed floor plan&#10;Signal from a smoke detector or fire alarm system initiates the door’s closing&#10;Battery powers the motor if the regular power supply is interrupted&#10;">
            <a:extLst>
              <a:ext uri="{FF2B5EF4-FFF2-40B4-BE49-F238E27FC236}">
                <a16:creationId xmlns:a16="http://schemas.microsoft.com/office/drawing/2014/main" id="{D8D076C0-E6CF-1944-9037-5880151635E3}"/>
              </a:ext>
            </a:extLst>
          </p:cNvPr>
          <p:cNvGraphicFramePr/>
          <p:nvPr>
            <p:extLst>
              <p:ext uri="{D42A27DB-BD31-4B8C-83A1-F6EECF244321}">
                <p14:modId xmlns:p14="http://schemas.microsoft.com/office/powerpoint/2010/main" val="4265541848"/>
              </p:ext>
            </p:extLst>
          </p:nvPr>
        </p:nvGraphicFramePr>
        <p:xfrm>
          <a:off x="838200" y="1600200"/>
          <a:ext cx="762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0ED4D-C413-4345-A2DD-957FB5884AD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CE55197C-919E-834F-A10C-7ED7F137AE57}"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DD46EABA-EC6F-E448-B6D0-A694BC498FC4}"/>
              </a:ext>
            </a:extLst>
          </p:cNvPr>
          <p:cNvSpPr>
            <a:spLocks noGrp="1"/>
          </p:cNvSpPr>
          <p:nvPr>
            <p:ph type="title"/>
          </p:nvPr>
        </p:nvSpPr>
        <p:spPr bwMode="auto">
          <a:xfrm>
            <a:off x="685800" y="266700"/>
            <a:ext cx="7772400" cy="75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glass panels and louvers in fire doors.</a:t>
            </a:r>
          </a:p>
        </p:txBody>
      </p:sp>
      <p:graphicFrame>
        <p:nvGraphicFramePr>
          <p:cNvPr id="5" name="Diagram 4" descr="A fire door often contains glass vision panels to enhance safety and security&#10;Any glazing material must be fire-rated&#10;Restrictions on the allowable area of glass&#10;Occasionally, it is desirable to install louvers to permit ventilation&#10;Louvers must close during a fire; usually accomplished by means of a fusible link&#10;Testing laboratories list the louvers separately&#10;">
            <a:extLst>
              <a:ext uri="{FF2B5EF4-FFF2-40B4-BE49-F238E27FC236}">
                <a16:creationId xmlns:a16="http://schemas.microsoft.com/office/drawing/2014/main" id="{2841CED6-6C4D-0C4E-BEED-35D3C41C44D1}"/>
              </a:ext>
            </a:extLst>
          </p:cNvPr>
          <p:cNvGraphicFramePr/>
          <p:nvPr>
            <p:extLst>
              <p:ext uri="{D42A27DB-BD31-4B8C-83A1-F6EECF244321}">
                <p14:modId xmlns:p14="http://schemas.microsoft.com/office/powerpoint/2010/main" val="694906536"/>
              </p:ext>
            </p:extLst>
          </p:nvPr>
        </p:nvGraphicFramePr>
        <p:xfrm>
          <a:off x="762000" y="1651000"/>
          <a:ext cx="76962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43C986-0D2C-9F40-AD13-485C3DCEAE6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36229017-CCF5-E344-BF90-3A3B63A5FC1F}"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0354" name="Title 1">
            <a:extLst>
              <a:ext uri="{FF2B5EF4-FFF2-40B4-BE49-F238E27FC236}">
                <a16:creationId xmlns:a16="http://schemas.microsoft.com/office/drawing/2014/main" id="{D7BB3457-3CDF-BD46-BB5D-1E0AB9C1186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00355" name="Text Placeholder 2">
            <a:extLst>
              <a:ext uri="{FF2B5EF4-FFF2-40B4-BE49-F238E27FC236}">
                <a16:creationId xmlns:a16="http://schemas.microsoft.com/office/drawing/2014/main" id="{37D03C79-5032-E042-A68D-6703EE0137C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types of door closure components are used on fire doors?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A2B059-B781-0344-B7BB-9128203E4BF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6C96F67E-21B3-9048-B01F-77FC7EB669D2}"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p:txBody>
      </p:sp>
      <p:sp>
        <p:nvSpPr>
          <p:cNvPr id="101379" name="Title 2">
            <a:extLst>
              <a:ext uri="{FF2B5EF4-FFF2-40B4-BE49-F238E27FC236}">
                <a16:creationId xmlns:a16="http://schemas.microsoft.com/office/drawing/2014/main" id="{DF6C58BF-EB9F-AB4A-8FD8-289EBC6EA81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8</a:t>
            </a:r>
          </a:p>
        </p:txBody>
      </p:sp>
      <p:sp>
        <p:nvSpPr>
          <p:cNvPr id="101378" name="Content Placeholder 1">
            <a:extLst>
              <a:ext uri="{FF2B5EF4-FFF2-40B4-BE49-F238E27FC236}">
                <a16:creationId xmlns:a16="http://schemas.microsoft.com/office/drawing/2014/main" id="{7F7C73FD-E4BE-454D-B002-F6A7EC81248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different types of windows and how they operate.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492DD8-5128-744D-AC17-2E8D306DA4A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FA5A52D-0499-634D-9328-6468654FBB1A}"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p:txBody>
      </p:sp>
      <p:sp>
        <p:nvSpPr>
          <p:cNvPr id="102404" name="Title 1">
            <a:extLst>
              <a:ext uri="{FF2B5EF4-FFF2-40B4-BE49-F238E27FC236}">
                <a16:creationId xmlns:a16="http://schemas.microsoft.com/office/drawing/2014/main" id="{A8A0C8A4-FFB2-8E4B-B0E5-F347EA34D05E}"/>
              </a:ext>
            </a:extLst>
          </p:cNvPr>
          <p:cNvSpPr>
            <a:spLocks noGrp="1"/>
          </p:cNvSpPr>
          <p:nvPr>
            <p:ph type="title"/>
          </p:nvPr>
        </p:nvSpPr>
        <p:spPr bwMode="auto">
          <a:xfrm>
            <a:off x="685800" y="354013"/>
            <a:ext cx="7772400" cy="968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000"/>
              <a:t>Windows have long been relied upon for means of light, ventilation, access, and rescue.</a:t>
            </a:r>
            <a:endParaRPr lang="en-US" altLang="en-US" sz="3000" b="0"/>
          </a:p>
        </p:txBody>
      </p:sp>
      <p:graphicFrame>
        <p:nvGraphicFramePr>
          <p:cNvPr id="5" name="Diagram 4" descr="Older buildings used openable windows for light and ventilation&#10;Modern buildings often rely on heating and air conditioning systems and artificial lighting&#10;Installing fixed windows enhances energy efficiency because it reduces air infiltration around windows&#10;">
            <a:extLst>
              <a:ext uri="{FF2B5EF4-FFF2-40B4-BE49-F238E27FC236}">
                <a16:creationId xmlns:a16="http://schemas.microsoft.com/office/drawing/2014/main" id="{1D314311-467B-374D-B7FF-D6D8CCD830F1}"/>
              </a:ext>
            </a:extLst>
          </p:cNvPr>
          <p:cNvGraphicFramePr/>
          <p:nvPr>
            <p:extLst>
              <p:ext uri="{D42A27DB-BD31-4B8C-83A1-F6EECF244321}">
                <p14:modId xmlns:p14="http://schemas.microsoft.com/office/powerpoint/2010/main" val="2414779837"/>
              </p:ext>
            </p:extLst>
          </p:nvPr>
        </p:nvGraphicFramePr>
        <p:xfrm>
          <a:off x="762000" y="1752600"/>
          <a:ext cx="7696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E0ECBB-D2E6-7E44-9D6A-7065517EE5C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D7885125-83CD-1C42-BE59-C73739E80F2C}"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8F8D1DFF-C378-794F-80BC-02779F23223D}"/>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the components of windows.</a:t>
            </a:r>
          </a:p>
        </p:txBody>
      </p:sp>
      <p:graphicFrame>
        <p:nvGraphicFramePr>
          <p:cNvPr id="2" name="Diagram 1" descr="Consists of a frame, one or more sashes, and necessary hardware&#10;Frame includes the members that form the perimeter of a window; fixed to the surrounding wall or other supports&#10;">
            <a:extLst>
              <a:ext uri="{FF2B5EF4-FFF2-40B4-BE49-F238E27FC236}">
                <a16:creationId xmlns:a16="http://schemas.microsoft.com/office/drawing/2014/main" id="{20B10186-DDB7-F348-A370-7F5EB656912E}"/>
              </a:ext>
            </a:extLst>
          </p:cNvPr>
          <p:cNvGraphicFramePr/>
          <p:nvPr>
            <p:extLst>
              <p:ext uri="{D42A27DB-BD31-4B8C-83A1-F6EECF244321}">
                <p14:modId xmlns:p14="http://schemas.microsoft.com/office/powerpoint/2010/main" val="2726888612"/>
              </p:ext>
            </p:extLst>
          </p:nvPr>
        </p:nvGraphicFramePr>
        <p:xfrm>
          <a:off x="533400" y="1484312"/>
          <a:ext cx="3048000" cy="4840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428" name="Picture 2" descr="Diagram of window assembly components, see instructor for more information">
            <a:extLst>
              <a:ext uri="{FF2B5EF4-FFF2-40B4-BE49-F238E27FC236}">
                <a16:creationId xmlns:a16="http://schemas.microsoft.com/office/drawing/2014/main" id="{9AA27D8B-B4C4-5B41-8CC6-FE15D6F11E70}"/>
              </a:ext>
            </a:extLst>
          </p:cNvPr>
          <p:cNvPicPr>
            <a:picLocks noChangeAspect="1"/>
          </p:cNvPicPr>
          <p:nvPr/>
        </p:nvPicPr>
        <p:blipFill rotWithShape="1">
          <a:blip r:embed="rId7">
            <a:extLst>
              <a:ext uri="{28A0092B-C50C-407E-A947-70E740481C1C}">
                <a14:useLocalDpi xmlns:a14="http://schemas.microsoft.com/office/drawing/2010/main" val="0"/>
              </a:ext>
            </a:extLst>
          </a:blip>
          <a:srcRect l="6250" t="1588" r="14063" b="1555"/>
          <a:stretch/>
        </p:blipFill>
        <p:spPr bwMode="auto">
          <a:xfrm>
            <a:off x="3974892" y="1524001"/>
            <a:ext cx="3949908" cy="472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1B9394-C6B1-F74D-BC53-C5496D9689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BB3F5E38-7049-2640-97EF-EE4FF8F9B139}"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p:txBody>
      </p:sp>
      <p:sp>
        <p:nvSpPr>
          <p:cNvPr id="104450" name="Title 2">
            <a:extLst>
              <a:ext uri="{FF2B5EF4-FFF2-40B4-BE49-F238E27FC236}">
                <a16:creationId xmlns:a16="http://schemas.microsoft.com/office/drawing/2014/main" id="{0E1A9969-C9DE-F84C-82B5-5DC86253B797}"/>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generally two classifications of windows.</a:t>
            </a:r>
          </a:p>
        </p:txBody>
      </p:sp>
      <p:graphicFrame>
        <p:nvGraphicFramePr>
          <p:cNvPr id="2" name="Diagram 1" descr="Fixed&#10;Movable&#10;">
            <a:extLst>
              <a:ext uri="{FF2B5EF4-FFF2-40B4-BE49-F238E27FC236}">
                <a16:creationId xmlns:a16="http://schemas.microsoft.com/office/drawing/2014/main" id="{C3908BA0-D08A-934B-BD4D-B805D938D32C}"/>
              </a:ext>
            </a:extLst>
          </p:cNvPr>
          <p:cNvGraphicFramePr/>
          <p:nvPr>
            <p:extLst>
              <p:ext uri="{D42A27DB-BD31-4B8C-83A1-F6EECF244321}">
                <p14:modId xmlns:p14="http://schemas.microsoft.com/office/powerpoint/2010/main" val="2190844851"/>
              </p:ext>
            </p:extLst>
          </p:nvPr>
        </p:nvGraphicFramePr>
        <p:xfrm>
          <a:off x="1295400" y="1676400"/>
          <a:ext cx="6324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852E51-AF00-F645-847C-127D8746CBA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E122E766-85B2-0348-86DC-7810C315B2E6}"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5" name="Title 2">
            <a:extLst>
              <a:ext uri="{FF2B5EF4-FFF2-40B4-BE49-F238E27FC236}">
                <a16:creationId xmlns:a16="http://schemas.microsoft.com/office/drawing/2014/main" id="{D5B8DBFB-5831-2C43-A01D-69A95CC4EB37}"/>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fixed windows.</a:t>
            </a:r>
          </a:p>
        </p:txBody>
      </p:sp>
      <p:graphicFrame>
        <p:nvGraphicFramePr>
          <p:cNvPr id="2" name="Diagram 1" descr="Consists only of a frame and a glazed stationary sash&#10;Can be used alone or in combination with movable windows &#10;Common examples include large windows found in mercantile occupancies and high-rise office buildings&#10;">
            <a:extLst>
              <a:ext uri="{FF2B5EF4-FFF2-40B4-BE49-F238E27FC236}">
                <a16:creationId xmlns:a16="http://schemas.microsoft.com/office/drawing/2014/main" id="{E60EDFB1-F967-D24D-96E1-C889E40D1DC2}"/>
              </a:ext>
            </a:extLst>
          </p:cNvPr>
          <p:cNvGraphicFramePr/>
          <p:nvPr>
            <p:extLst>
              <p:ext uri="{D42A27DB-BD31-4B8C-83A1-F6EECF244321}">
                <p14:modId xmlns:p14="http://schemas.microsoft.com/office/powerpoint/2010/main" val="3727237106"/>
              </p:ext>
            </p:extLst>
          </p:nvPr>
        </p:nvGraphicFramePr>
        <p:xfrm>
          <a:off x="4419600" y="2057400"/>
          <a:ext cx="4191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5474" name="Picture 2" descr="fixed windows on the side of a structure">
            <a:extLst>
              <a:ext uri="{FF2B5EF4-FFF2-40B4-BE49-F238E27FC236}">
                <a16:creationId xmlns:a16="http://schemas.microsoft.com/office/drawing/2014/main" id="{59E5280A-51C7-A749-8028-F008F680B28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6600" y="1600200"/>
            <a:ext cx="3835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EB1772-E7C1-3045-AB9A-7E59EDA5FAC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4387F567-D517-8B48-BCD6-21A5B7AB2AF5}"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2">
            <a:extLst>
              <a:ext uri="{FF2B5EF4-FFF2-40B4-BE49-F238E27FC236}">
                <a16:creationId xmlns:a16="http://schemas.microsoft.com/office/drawing/2014/main" id="{0FC97645-182B-E449-8102-03E7BB3C8D83}"/>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common configurations of movable windows.</a:t>
            </a:r>
          </a:p>
        </p:txBody>
      </p:sp>
      <p:graphicFrame>
        <p:nvGraphicFramePr>
          <p:cNvPr id="2" name="Diagram 1" descr="Has two sashes that can move past each other in a vertical plane&#10;">
            <a:extLst>
              <a:ext uri="{FF2B5EF4-FFF2-40B4-BE49-F238E27FC236}">
                <a16:creationId xmlns:a16="http://schemas.microsoft.com/office/drawing/2014/main" id="{8C9273F0-F8D3-B947-A0FB-68441A6CF878}"/>
              </a:ext>
            </a:extLst>
          </p:cNvPr>
          <p:cNvGraphicFramePr/>
          <p:nvPr>
            <p:extLst>
              <p:ext uri="{D42A27DB-BD31-4B8C-83A1-F6EECF244321}">
                <p14:modId xmlns:p14="http://schemas.microsoft.com/office/powerpoint/2010/main" val="2800500704"/>
              </p:ext>
            </p:extLst>
          </p:nvPr>
        </p:nvGraphicFramePr>
        <p:xfrm>
          <a:off x="780854" y="4724400"/>
          <a:ext cx="34290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6501" name="Picture 4" descr="double hung window">
            <a:extLst>
              <a:ext uri="{FF2B5EF4-FFF2-40B4-BE49-F238E27FC236}">
                <a16:creationId xmlns:a16="http://schemas.microsoft.com/office/drawing/2014/main" id="{F4935489-8765-6F44-A70E-AF9EF08E0DA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413" y="1447800"/>
            <a:ext cx="333692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descr="Has only the lower sash capable of being opened&#10;">
            <a:extLst>
              <a:ext uri="{FF2B5EF4-FFF2-40B4-BE49-F238E27FC236}">
                <a16:creationId xmlns:a16="http://schemas.microsoft.com/office/drawing/2014/main" id="{3B4A3ED6-06A5-034B-8FBB-2B6E180A2CE5}"/>
              </a:ext>
            </a:extLst>
          </p:cNvPr>
          <p:cNvGraphicFramePr/>
          <p:nvPr>
            <p:extLst>
              <p:ext uri="{D42A27DB-BD31-4B8C-83A1-F6EECF244321}">
                <p14:modId xmlns:p14="http://schemas.microsoft.com/office/powerpoint/2010/main" val="3505352022"/>
              </p:ext>
            </p:extLst>
          </p:nvPr>
        </p:nvGraphicFramePr>
        <p:xfrm>
          <a:off x="5181600" y="4800600"/>
          <a:ext cx="3429000" cy="1295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6502" name="Text Box 7">
            <a:extLst>
              <a:ext uri="{FF2B5EF4-FFF2-40B4-BE49-F238E27FC236}">
                <a16:creationId xmlns:a16="http://schemas.microsoft.com/office/drawing/2014/main" id="{AF7385DB-7FD2-0046-AB41-2C07F42870D1}"/>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pic>
        <p:nvPicPr>
          <p:cNvPr id="106503" name="Picture 2" descr="single hung window">
            <a:extLst>
              <a:ext uri="{FF2B5EF4-FFF2-40B4-BE49-F238E27FC236}">
                <a16:creationId xmlns:a16="http://schemas.microsoft.com/office/drawing/2014/main" id="{D96847D5-511D-AC4D-86A4-A591187A94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1506538"/>
            <a:ext cx="3454400"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1FE88-1E09-174F-8B29-4337FE83CFB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6–</a:t>
            </a:r>
            <a:fld id="{FDEC667B-87D3-D946-A0D2-90010540F875}"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p:txBody>
      </p:sp>
      <p:sp>
        <p:nvSpPr>
          <p:cNvPr id="107522" name="Title 2">
            <a:extLst>
              <a:ext uri="{FF2B5EF4-FFF2-40B4-BE49-F238E27FC236}">
                <a16:creationId xmlns:a16="http://schemas.microsoft.com/office/drawing/2014/main" id="{2481516A-F805-7E40-92B4-6A517B34AEF0}"/>
              </a:ext>
            </a:extLst>
          </p:cNvPr>
          <p:cNvSpPr>
            <a:spLocks noGrp="1"/>
          </p:cNvSpPr>
          <p:nvPr>
            <p:ph type="title"/>
          </p:nvPr>
        </p:nvSpPr>
        <p:spPr bwMode="auto">
          <a:xfrm>
            <a:off x="685800" y="498475"/>
            <a:ext cx="77724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common configurations of movable windows.</a:t>
            </a:r>
          </a:p>
        </p:txBody>
      </p:sp>
      <p:pic>
        <p:nvPicPr>
          <p:cNvPr id="107525" name="Picture 4" descr="casement windows">
            <a:extLst>
              <a:ext uri="{FF2B5EF4-FFF2-40B4-BE49-F238E27FC236}">
                <a16:creationId xmlns:a16="http://schemas.microsoft.com/office/drawing/2014/main" id="{77F1FC04-0D13-E140-9F02-8F9693EE9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498600"/>
            <a:ext cx="333692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Has a side-hinged sash that is usually installed to swing outward &#10;">
            <a:extLst>
              <a:ext uri="{FF2B5EF4-FFF2-40B4-BE49-F238E27FC236}">
                <a16:creationId xmlns:a16="http://schemas.microsoft.com/office/drawing/2014/main" id="{B90FF8AD-1DC5-DF44-8459-06CAC2CC4EA6}"/>
              </a:ext>
            </a:extLst>
          </p:cNvPr>
          <p:cNvGraphicFramePr/>
          <p:nvPr>
            <p:extLst>
              <p:ext uri="{D42A27DB-BD31-4B8C-83A1-F6EECF244321}">
                <p14:modId xmlns:p14="http://schemas.microsoft.com/office/powerpoint/2010/main" val="2508701617"/>
              </p:ext>
            </p:extLst>
          </p:nvPr>
        </p:nvGraphicFramePr>
        <p:xfrm>
          <a:off x="780854" y="4724400"/>
          <a:ext cx="34290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7527" name="Picture 2" descr="sliding windows">
            <a:extLst>
              <a:ext uri="{FF2B5EF4-FFF2-40B4-BE49-F238E27FC236}">
                <a16:creationId xmlns:a16="http://schemas.microsoft.com/office/drawing/2014/main" id="{92DD7AE8-A1D9-E741-BBB3-E096A68205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447800"/>
            <a:ext cx="34544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descr="Has two or more sashes of which at least one moves horizontally within the window frame &#10;">
            <a:extLst>
              <a:ext uri="{FF2B5EF4-FFF2-40B4-BE49-F238E27FC236}">
                <a16:creationId xmlns:a16="http://schemas.microsoft.com/office/drawing/2014/main" id="{8D51E4CE-E156-6743-AC7E-63309D599EE1}"/>
              </a:ext>
            </a:extLst>
          </p:cNvPr>
          <p:cNvGraphicFramePr/>
          <p:nvPr>
            <p:extLst>
              <p:ext uri="{D42A27DB-BD31-4B8C-83A1-F6EECF244321}">
                <p14:modId xmlns:p14="http://schemas.microsoft.com/office/powerpoint/2010/main" val="511152061"/>
              </p:ext>
            </p:extLst>
          </p:nvPr>
        </p:nvGraphicFramePr>
        <p:xfrm>
          <a:off x="5181600" y="4800600"/>
          <a:ext cx="3429000" cy="1295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7526" name="Text Box 7">
            <a:extLst>
              <a:ext uri="{FF2B5EF4-FFF2-40B4-BE49-F238E27FC236}">
                <a16:creationId xmlns:a16="http://schemas.microsoft.com/office/drawing/2014/main" id="{762E10E3-84A5-D246-82D7-EC6C5E6CCF1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3177</TotalTime>
  <Words>5249</Words>
  <Application>Microsoft Office PowerPoint</Application>
  <PresentationFormat>On-screen Show (4:3)</PresentationFormat>
  <Paragraphs>742</Paragraphs>
  <Slides>124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Tahoma</vt:lpstr>
      <vt:lpstr>Times New Roman</vt:lpstr>
      <vt:lpstr>Digital Presentation Template2</vt:lpstr>
      <vt:lpstr>PowerPoint Presentation</vt:lpstr>
      <vt:lpstr> Learning Objective 1</vt:lpstr>
      <vt:lpstr>Interior walls subdivide areas for several purposes. </vt:lpstr>
      <vt:lpstr>Interior walls can also be used for fire protection purposes by enclosing areas with fire walls. </vt:lpstr>
      <vt:lpstr>Interior walls have many characteristics. </vt:lpstr>
      <vt:lpstr>Inspectors will encounter a number of types of walls while performing plans review and field inspections. </vt:lpstr>
      <vt:lpstr>A fire wall is a fire-resistance-rated wall with protected openings that restricts the spread of fire. </vt:lpstr>
      <vt:lpstr>Inspectors need to be familiar with the construction of fire walls. </vt:lpstr>
      <vt:lpstr>Inspectors need to be familiar with the characteristics of fire walls. </vt:lpstr>
      <vt:lpstr>Inspectors need to be familiar with the characteristics of fire walls. </vt:lpstr>
      <vt:lpstr>NOTE</vt:lpstr>
      <vt:lpstr>All openings in fire walls must be protected by approved opening protectives. </vt:lpstr>
      <vt:lpstr>Know the requirements for openings. </vt:lpstr>
      <vt:lpstr>Inspectors need to know the characteristics of party walls. </vt:lpstr>
      <vt:lpstr>Fire partitions and fire barriers are interior walls that subdivide a floor or area of a building. </vt:lpstr>
      <vt:lpstr>Fire partitions and fire barriers are constructed from a variety of materials. </vt:lpstr>
      <vt:lpstr>Know the characteristics of fire partitions. </vt:lpstr>
      <vt:lpstr>Know the characteristics of fire barriers. </vt:lpstr>
      <vt:lpstr>Enclosure walls are designed to block the vertical spread of fire through a building. </vt:lpstr>
      <vt:lpstr>Know common characteristics of enclosure walls. </vt:lpstr>
      <vt:lpstr>Know common characteristics of curtain walls. </vt:lpstr>
      <vt:lpstr>Know common characteristics of curtain walls. </vt:lpstr>
      <vt:lpstr>REVIEW QUESTION</vt:lpstr>
      <vt:lpstr> Learning Objective 2</vt:lpstr>
      <vt:lpstr>Inspectors need to understand characteristics of roof coverings. </vt:lpstr>
      <vt:lpstr>Inspectors need to understand characteristics of wood roof shingles and shakes.</vt:lpstr>
      <vt:lpstr>Inspectors need to understand characteristics of asphalt shingles. </vt:lpstr>
      <vt:lpstr>Inspectors need to understand characteristics of clay, slate, and cement-based tiles. </vt:lpstr>
      <vt:lpstr>Inspectors need to understand characteristics of metal roof coverings. </vt:lpstr>
      <vt:lpstr>Inspectors need to understand installation requirements for roof coverings. </vt:lpstr>
      <vt:lpstr>REVIEW QUESTION</vt:lpstr>
      <vt:lpstr> Learning Objective 3</vt:lpstr>
      <vt:lpstr>Inspectors need to know the characteristics of floors. </vt:lpstr>
      <vt:lpstr>Inspectors should understand floor characteristics.</vt:lpstr>
      <vt:lpstr>Construction materials vary for a couple of reasons. </vt:lpstr>
      <vt:lpstr>Concrete is used as a construction material for floors.</vt:lpstr>
      <vt:lpstr>Clay tiles are used as a construction material for floors.</vt:lpstr>
      <vt:lpstr>Brick can be used as a construction material for floors.</vt:lpstr>
      <vt:lpstr>Wood is used as a construction material for floors.</vt:lpstr>
      <vt:lpstr>Inspectors need to understand floor supports and coverings.</vt:lpstr>
      <vt:lpstr>Be familiar with finishing materials used in floors.</vt:lpstr>
      <vt:lpstr>Become familiar with the characteristics of floor penetrations and openings.</vt:lpstr>
      <vt:lpstr>Become familiar with the requirements for floor penetrations and openings.</vt:lpstr>
      <vt:lpstr>Unprotected openings do not have provisions to stop fire and products of combustion.</vt:lpstr>
      <vt:lpstr>REVIEW QUESTION</vt:lpstr>
      <vt:lpstr> Learning Objective 4</vt:lpstr>
      <vt:lpstr>Ceilings frequently have functional roles in building design.</vt:lpstr>
      <vt:lpstr>REVIEW QUESTION</vt:lpstr>
      <vt:lpstr> Learning Objective 5</vt:lpstr>
      <vt:lpstr>Recognize the fire and life safety requirements for stairs that are designated as part of a means of egress.</vt:lpstr>
      <vt:lpstr>Several stair configurations are allowed under specific conditions.</vt:lpstr>
      <vt:lpstr>REVIEW QUESTION</vt:lpstr>
      <vt:lpstr> Learning Objective 6</vt:lpstr>
      <vt:lpstr>Inspectors need to recognize a variety of things about doors.</vt:lpstr>
      <vt:lpstr>Doors may be classified by the way they operate.</vt:lpstr>
      <vt:lpstr>Doors may be classified by the way they operate.</vt:lpstr>
      <vt:lpstr>Doors may be classified by the way they operate.</vt:lpstr>
      <vt:lpstr>Doors may be classified by the way they operate.</vt:lpstr>
      <vt:lpstr>Doors may be classified by the way they operate.</vt:lpstr>
      <vt:lpstr>Doors may be classified by the way they operate.</vt:lpstr>
      <vt:lpstr>Doors may be classified by the way they operate.</vt:lpstr>
      <vt:lpstr>Understand the characteristics of fire-rated door assemblies.</vt:lpstr>
      <vt:lpstr>Inspectors should be familiar with the common types of doors.</vt:lpstr>
      <vt:lpstr>Inspectors should be familiar with the characteristics of wood panel and flush doors.</vt:lpstr>
      <vt:lpstr>Inspectors should be familiar with the characteristics of glass doors.</vt:lpstr>
      <vt:lpstr>Inspectors should be familiar with the characteristics of metal doors.</vt:lpstr>
      <vt:lpstr>REVIEW QUESTION</vt:lpstr>
      <vt:lpstr> Learning Objective 7</vt:lpstr>
      <vt:lpstr>Inspectors should be familiar with the characteristics of fire doors.</vt:lpstr>
      <vt:lpstr>Fire doors can be either automatic or self-closing.</vt:lpstr>
      <vt:lpstr>NOTE</vt:lpstr>
      <vt:lpstr>Know the characteristics of fusible links.</vt:lpstr>
      <vt:lpstr>Smoke detectors can result in faster fire door release.</vt:lpstr>
      <vt:lpstr>Know the different types of fire door closure devices.</vt:lpstr>
      <vt:lpstr>Know the different types of fire door closure devices.</vt:lpstr>
      <vt:lpstr>Know the different types of fire door operating devices.</vt:lpstr>
      <vt:lpstr>Know the methods used to classify fire doors.</vt:lpstr>
      <vt:lpstr>Inspectors need to know about fire door labels.</vt:lpstr>
      <vt:lpstr>Fire door hardware and frame must withstand the stresses and pressures of fire exposure.</vt:lpstr>
      <vt:lpstr>Hardware used on fire doors is referred to as either builder’s hardware or fire door hardware.</vt:lpstr>
      <vt:lpstr>Several items impact the construction and operation of fire doors.</vt:lpstr>
      <vt:lpstr>Inspectors need to know the uses of overhead rolling steel fire doors.</vt:lpstr>
      <vt:lpstr>Inspectors need to know the components of overhead rolling steel fire doors.</vt:lpstr>
      <vt:lpstr>Know the characteristics of rolling steel fire doors.</vt:lpstr>
      <vt:lpstr>NOTE</vt:lpstr>
      <vt:lpstr>Know the characteristics of horizontal sliding fire doors.</vt:lpstr>
      <vt:lpstr>Know the characteristics of horizontal sliding fire doors.</vt:lpstr>
      <vt:lpstr>Know the characteristics of swinging fire doors.</vt:lpstr>
      <vt:lpstr>Inspectors need to know the special types of fire doors available.</vt:lpstr>
      <vt:lpstr>Inspectors need to know the characteristics of a horizontal-folding fire door.</vt:lpstr>
      <vt:lpstr>Inspectors need to know the characteristics of glass panels and louvers in fire doors.</vt:lpstr>
      <vt:lpstr>REVIEW QUESTION</vt:lpstr>
      <vt:lpstr> Learning Objective 8</vt:lpstr>
      <vt:lpstr>Windows have long been relied upon for means of light, ventilation, access, and rescue.</vt:lpstr>
      <vt:lpstr>Inspectors should know the components of windows.</vt:lpstr>
      <vt:lpstr>There are generally two classifications of windows.</vt:lpstr>
      <vt:lpstr>Know the characteristics of fixed windows.</vt:lpstr>
      <vt:lpstr>Know the common configurations of movable windows.</vt:lpstr>
      <vt:lpstr>Know the common configurations of movable windows.</vt:lpstr>
      <vt:lpstr>Know the common configurations of movable windows.</vt:lpstr>
      <vt:lpstr>Know the common configurations of movable windows.</vt:lpstr>
      <vt:lpstr>Know the characteristics of security windows.</vt:lpstr>
      <vt:lpstr>Know the inspection requirements for security windows.</vt:lpstr>
      <vt:lpstr>REVIEW QUESTION</vt:lpstr>
      <vt:lpstr> Learning Objective 9</vt:lpstr>
      <vt:lpstr>Inspectors need to know about interior finishes.</vt:lpstr>
      <vt:lpstr>Be aware of typical types of approved interior finishes.</vt:lpstr>
      <vt:lpstr>Combustibility of an interior finish has been shown to contribute to fire behavior in at least four ways.</vt:lpstr>
      <vt:lpstr>Be aware of how interior finishes are addressed in local buildings codes.</vt:lpstr>
      <vt:lpstr>Interior finishes may be part of the building structural materials.</vt:lpstr>
      <vt:lpstr>REVIEW QUESTION</vt:lpstr>
      <vt:lpstr> Learning Objective 10</vt:lpstr>
      <vt:lpstr>Building services and subsystems provide safety, comfort, and convenience to occupants.</vt:lpstr>
      <vt:lpstr>An elevator hoistway is the vertical shaft in which the elevator car travels.</vt:lpstr>
      <vt:lpstr>Utility chases can be used for a variety of items.</vt:lpstr>
      <vt:lpstr>Know the difference between a utility chase and a vertical shaft.</vt:lpstr>
      <vt:lpstr>Know the characteristics of refuse and linen chutes.</vt:lpstr>
      <vt:lpstr>Know the characteristics of grease ducts.</vt:lpstr>
      <vt:lpstr>Know the characteristics of grease ducts.</vt:lpstr>
      <vt:lpstr>REVIEW QUESTION</vt:lpstr>
      <vt:lpstr> Summary</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151</cp:revision>
  <dcterms:created xsi:type="dcterms:W3CDTF">2012-10-10T16:26:14Z</dcterms:created>
  <dcterms:modified xsi:type="dcterms:W3CDTF">2021-03-18T16:53:21Z</dcterms:modified>
</cp:coreProperties>
</file>