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</p:sldMasterIdLst>
  <p:sldIdLst>
    <p:sldId id="257" r:id="rId8"/>
    <p:sldId id="258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78" r:id="rId20"/>
    <p:sldId id="259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6" r:id="rId30"/>
    <p:sldId id="308" r:id="rId31"/>
    <p:sldId id="309" r:id="rId32"/>
    <p:sldId id="279" r:id="rId33"/>
    <p:sldId id="260" r:id="rId34"/>
    <p:sldId id="310" r:id="rId35"/>
    <p:sldId id="311" r:id="rId36"/>
    <p:sldId id="312" r:id="rId37"/>
    <p:sldId id="313" r:id="rId38"/>
    <p:sldId id="314" r:id="rId39"/>
    <p:sldId id="315" r:id="rId40"/>
    <p:sldId id="280" r:id="rId41"/>
    <p:sldId id="261" r:id="rId42"/>
    <p:sldId id="316" r:id="rId43"/>
    <p:sldId id="317" r:id="rId44"/>
    <p:sldId id="318" r:id="rId45"/>
    <p:sldId id="319" r:id="rId46"/>
    <p:sldId id="281" r:id="rId47"/>
    <p:sldId id="286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283" r:id="rId56"/>
    <p:sldId id="287" r:id="rId57"/>
    <p:sldId id="327" r:id="rId58"/>
    <p:sldId id="328" r:id="rId59"/>
    <p:sldId id="330" r:id="rId60"/>
    <p:sldId id="331" r:id="rId61"/>
    <p:sldId id="332" r:id="rId62"/>
    <p:sldId id="329" r:id="rId63"/>
    <p:sldId id="285" r:id="rId64"/>
    <p:sldId id="290" r:id="rId65"/>
    <p:sldId id="33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0" autoAdjust="0"/>
    <p:restoredTop sz="94660"/>
  </p:normalViewPr>
  <p:slideViewPr>
    <p:cSldViewPr>
      <p:cViewPr>
        <p:scale>
          <a:sx n="75" d="100"/>
          <a:sy n="75" d="100"/>
        </p:scale>
        <p:origin x="-8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4663F-A245-418E-A851-AAB145E18F37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E9130A-EC05-4311-91E7-1D5B5B71FC16}">
      <dgm:prSet phldrT="[Text]"/>
      <dgm:spPr/>
      <dgm:t>
        <a:bodyPr/>
        <a:lstStyle/>
        <a:p>
          <a:r>
            <a:rPr lang="en-US" b="1" u="none" dirty="0" smtClean="0"/>
            <a:t>Size of the training division or department</a:t>
          </a:r>
          <a:endParaRPr lang="en-US" dirty="0"/>
        </a:p>
      </dgm:t>
    </dgm:pt>
    <dgm:pt modelId="{356F29B9-66EE-47BF-B86A-25BF0084963D}" type="parTrans" cxnId="{4ED718A4-CCD3-4069-A3A7-25511244D5A7}">
      <dgm:prSet/>
      <dgm:spPr/>
      <dgm:t>
        <a:bodyPr/>
        <a:lstStyle/>
        <a:p>
          <a:endParaRPr lang="en-US"/>
        </a:p>
      </dgm:t>
    </dgm:pt>
    <dgm:pt modelId="{BC0CAD9B-05C0-4271-A896-45DC00B4958D}" type="sibTrans" cxnId="{4ED718A4-CCD3-4069-A3A7-25511244D5A7}">
      <dgm:prSet/>
      <dgm:spPr/>
      <dgm:t>
        <a:bodyPr/>
        <a:lstStyle/>
        <a:p>
          <a:endParaRPr lang="en-US"/>
        </a:p>
      </dgm:t>
    </dgm:pt>
    <dgm:pt modelId="{14C51C1F-0B21-4106-B58E-D5975213F6D4}">
      <dgm:prSet/>
      <dgm:spPr/>
      <dgm:t>
        <a:bodyPr/>
        <a:lstStyle/>
        <a:p>
          <a:r>
            <a:rPr lang="en-US" b="1" u="none" smtClean="0"/>
            <a:t>Supervisor’s position and duties </a:t>
          </a:r>
          <a:endParaRPr lang="en-US" b="1" u="none"/>
        </a:p>
      </dgm:t>
    </dgm:pt>
    <dgm:pt modelId="{0CBA8257-593B-4A7B-B7BB-905493FDFAC5}" type="parTrans" cxnId="{0522B6E9-6B4D-47E7-9DED-4DAEF6F024A5}">
      <dgm:prSet/>
      <dgm:spPr/>
      <dgm:t>
        <a:bodyPr/>
        <a:lstStyle/>
        <a:p>
          <a:endParaRPr lang="en-US"/>
        </a:p>
      </dgm:t>
    </dgm:pt>
    <dgm:pt modelId="{0571F09C-6189-4C7C-9EF0-4A0B8D6FBF37}" type="sibTrans" cxnId="{0522B6E9-6B4D-47E7-9DED-4DAEF6F024A5}">
      <dgm:prSet/>
      <dgm:spPr/>
      <dgm:t>
        <a:bodyPr/>
        <a:lstStyle/>
        <a:p>
          <a:endParaRPr lang="en-US"/>
        </a:p>
      </dgm:t>
    </dgm:pt>
    <dgm:pt modelId="{F884B850-1892-47F3-ABD2-E1DCD50DDB5C}">
      <dgm:prSet/>
      <dgm:spPr/>
      <dgm:t>
        <a:bodyPr/>
        <a:lstStyle/>
        <a:p>
          <a:r>
            <a:rPr lang="en-US" b="1" u="none" smtClean="0"/>
            <a:t>Abilities of the instructors</a:t>
          </a:r>
          <a:endParaRPr lang="en-US" b="1" u="none"/>
        </a:p>
      </dgm:t>
    </dgm:pt>
    <dgm:pt modelId="{10FACCE9-D82B-4625-B615-3978F9EC8A48}" type="parTrans" cxnId="{736A8BA4-A541-4E03-B9A3-0932B98B3B9E}">
      <dgm:prSet/>
      <dgm:spPr/>
      <dgm:t>
        <a:bodyPr/>
        <a:lstStyle/>
        <a:p>
          <a:endParaRPr lang="en-US"/>
        </a:p>
      </dgm:t>
    </dgm:pt>
    <dgm:pt modelId="{F826ACB5-6FE3-4146-BF34-4BBABF72385C}" type="sibTrans" cxnId="{736A8BA4-A541-4E03-B9A3-0932B98B3B9E}">
      <dgm:prSet/>
      <dgm:spPr/>
      <dgm:t>
        <a:bodyPr/>
        <a:lstStyle/>
        <a:p>
          <a:endParaRPr lang="en-US"/>
        </a:p>
      </dgm:t>
    </dgm:pt>
    <dgm:pt modelId="{7CA6F73B-86F0-4900-B2BC-840BEE88C91D}">
      <dgm:prSet/>
      <dgm:spPr/>
      <dgm:t>
        <a:bodyPr/>
        <a:lstStyle/>
        <a:p>
          <a:r>
            <a:rPr lang="en-US" b="1" u="none" smtClean="0"/>
            <a:t>Complexity of the specific training environment or learning scenario</a:t>
          </a:r>
          <a:endParaRPr lang="en-US" b="1" u="none"/>
        </a:p>
      </dgm:t>
    </dgm:pt>
    <dgm:pt modelId="{E87AD305-E851-497E-863E-8DDF568CA82B}" type="parTrans" cxnId="{115B1368-463C-4802-B2CA-D9C6F68D6D4E}">
      <dgm:prSet/>
      <dgm:spPr/>
      <dgm:t>
        <a:bodyPr/>
        <a:lstStyle/>
        <a:p>
          <a:endParaRPr lang="en-US"/>
        </a:p>
      </dgm:t>
    </dgm:pt>
    <dgm:pt modelId="{7DD5184E-8F63-46DD-A876-F55CBD4898EE}" type="sibTrans" cxnId="{115B1368-463C-4802-B2CA-D9C6F68D6D4E}">
      <dgm:prSet/>
      <dgm:spPr/>
      <dgm:t>
        <a:bodyPr/>
        <a:lstStyle/>
        <a:p>
          <a:endParaRPr lang="en-US"/>
        </a:p>
      </dgm:t>
    </dgm:pt>
    <dgm:pt modelId="{F4C21065-E840-4EC4-9A6C-1C1E12F790D5}" type="pres">
      <dgm:prSet presAssocID="{3174663F-A245-418E-A851-AAB145E18F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A3F86-9774-45F9-97BD-24EA8638ACA9}" type="pres">
      <dgm:prSet presAssocID="{33E9130A-EC05-4311-91E7-1D5B5B71FC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141F1-CAE3-433E-BD47-33E532267E62}" type="pres">
      <dgm:prSet presAssocID="{BC0CAD9B-05C0-4271-A896-45DC00B4958D}" presName="sibTrans" presStyleCnt="0"/>
      <dgm:spPr/>
    </dgm:pt>
    <dgm:pt modelId="{D020DCE5-9D2D-4444-BAE4-396CADE5A41F}" type="pres">
      <dgm:prSet presAssocID="{14C51C1F-0B21-4106-B58E-D5975213F6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4DFE7-E033-4C3B-8A93-35037336EA71}" type="pres">
      <dgm:prSet presAssocID="{0571F09C-6189-4C7C-9EF0-4A0B8D6FBF37}" presName="sibTrans" presStyleCnt="0"/>
      <dgm:spPr/>
    </dgm:pt>
    <dgm:pt modelId="{D4269B60-82E3-4DEB-87AB-E2FD071F2240}" type="pres">
      <dgm:prSet presAssocID="{F884B850-1892-47F3-ABD2-E1DCD50DDB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63F8-D238-43F4-8277-3C1D4F207EF7}" type="pres">
      <dgm:prSet presAssocID="{F826ACB5-6FE3-4146-BF34-4BBABF72385C}" presName="sibTrans" presStyleCnt="0"/>
      <dgm:spPr/>
    </dgm:pt>
    <dgm:pt modelId="{5979B5E6-626C-4E09-B582-AC5B3E0BFB39}" type="pres">
      <dgm:prSet presAssocID="{7CA6F73B-86F0-4900-B2BC-840BEE88C9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1080C-FBEF-4073-AE8C-F9C17D46E21F}" type="presOf" srcId="{33E9130A-EC05-4311-91E7-1D5B5B71FC16}" destId="{FA9A3F86-9774-45F9-97BD-24EA8638ACA9}" srcOrd="0" destOrd="0" presId="urn:microsoft.com/office/officeart/2005/8/layout/default"/>
    <dgm:cxn modelId="{736A8BA4-A541-4E03-B9A3-0932B98B3B9E}" srcId="{3174663F-A245-418E-A851-AAB145E18F37}" destId="{F884B850-1892-47F3-ABD2-E1DCD50DDB5C}" srcOrd="2" destOrd="0" parTransId="{10FACCE9-D82B-4625-B615-3978F9EC8A48}" sibTransId="{F826ACB5-6FE3-4146-BF34-4BBABF72385C}"/>
    <dgm:cxn modelId="{0522B6E9-6B4D-47E7-9DED-4DAEF6F024A5}" srcId="{3174663F-A245-418E-A851-AAB145E18F37}" destId="{14C51C1F-0B21-4106-B58E-D5975213F6D4}" srcOrd="1" destOrd="0" parTransId="{0CBA8257-593B-4A7B-B7BB-905493FDFAC5}" sibTransId="{0571F09C-6189-4C7C-9EF0-4A0B8D6FBF37}"/>
    <dgm:cxn modelId="{115B1368-463C-4802-B2CA-D9C6F68D6D4E}" srcId="{3174663F-A245-418E-A851-AAB145E18F37}" destId="{7CA6F73B-86F0-4900-B2BC-840BEE88C91D}" srcOrd="3" destOrd="0" parTransId="{E87AD305-E851-497E-863E-8DDF568CA82B}" sibTransId="{7DD5184E-8F63-46DD-A876-F55CBD4898EE}"/>
    <dgm:cxn modelId="{1FAD61A9-BC15-4CF7-BF8F-2D5ADDA57142}" type="presOf" srcId="{7CA6F73B-86F0-4900-B2BC-840BEE88C91D}" destId="{5979B5E6-626C-4E09-B582-AC5B3E0BFB39}" srcOrd="0" destOrd="0" presId="urn:microsoft.com/office/officeart/2005/8/layout/default"/>
    <dgm:cxn modelId="{4ED718A4-CCD3-4069-A3A7-25511244D5A7}" srcId="{3174663F-A245-418E-A851-AAB145E18F37}" destId="{33E9130A-EC05-4311-91E7-1D5B5B71FC16}" srcOrd="0" destOrd="0" parTransId="{356F29B9-66EE-47BF-B86A-25BF0084963D}" sibTransId="{BC0CAD9B-05C0-4271-A896-45DC00B4958D}"/>
    <dgm:cxn modelId="{87B97D8D-0B57-44AC-AC2D-4E7D542F36BC}" type="presOf" srcId="{F884B850-1892-47F3-ABD2-E1DCD50DDB5C}" destId="{D4269B60-82E3-4DEB-87AB-E2FD071F2240}" srcOrd="0" destOrd="0" presId="urn:microsoft.com/office/officeart/2005/8/layout/default"/>
    <dgm:cxn modelId="{D45BBAD4-02AF-481A-B2FD-A70F0E78F9D9}" type="presOf" srcId="{14C51C1F-0B21-4106-B58E-D5975213F6D4}" destId="{D020DCE5-9D2D-4444-BAE4-396CADE5A41F}" srcOrd="0" destOrd="0" presId="urn:microsoft.com/office/officeart/2005/8/layout/default"/>
    <dgm:cxn modelId="{2B8C062F-6E05-4A0D-BD93-C0D22A131BF5}" type="presOf" srcId="{3174663F-A245-418E-A851-AAB145E18F37}" destId="{F4C21065-E840-4EC4-9A6C-1C1E12F790D5}" srcOrd="0" destOrd="0" presId="urn:microsoft.com/office/officeart/2005/8/layout/default"/>
    <dgm:cxn modelId="{CC35A309-7BCD-4DB3-803F-FAEB81F60C64}" type="presParOf" srcId="{F4C21065-E840-4EC4-9A6C-1C1E12F790D5}" destId="{FA9A3F86-9774-45F9-97BD-24EA8638ACA9}" srcOrd="0" destOrd="0" presId="urn:microsoft.com/office/officeart/2005/8/layout/default"/>
    <dgm:cxn modelId="{BD1FA0B4-F354-4A0C-BDA9-F9FC1DDECD5B}" type="presParOf" srcId="{F4C21065-E840-4EC4-9A6C-1C1E12F790D5}" destId="{89E141F1-CAE3-433E-BD47-33E532267E62}" srcOrd="1" destOrd="0" presId="urn:microsoft.com/office/officeart/2005/8/layout/default"/>
    <dgm:cxn modelId="{DCBC5D50-38C5-4338-87B2-24A2E3939FE7}" type="presParOf" srcId="{F4C21065-E840-4EC4-9A6C-1C1E12F790D5}" destId="{D020DCE5-9D2D-4444-BAE4-396CADE5A41F}" srcOrd="2" destOrd="0" presId="urn:microsoft.com/office/officeart/2005/8/layout/default"/>
    <dgm:cxn modelId="{640EABC1-4BF9-4F6F-9414-036E96D86BB7}" type="presParOf" srcId="{F4C21065-E840-4EC4-9A6C-1C1E12F790D5}" destId="{AA64DFE7-E033-4C3B-8A93-35037336EA71}" srcOrd="3" destOrd="0" presId="urn:microsoft.com/office/officeart/2005/8/layout/default"/>
    <dgm:cxn modelId="{44F95F0B-0ED5-4CDB-A8FF-6E71E6726E16}" type="presParOf" srcId="{F4C21065-E840-4EC4-9A6C-1C1E12F790D5}" destId="{D4269B60-82E3-4DEB-87AB-E2FD071F2240}" srcOrd="4" destOrd="0" presId="urn:microsoft.com/office/officeart/2005/8/layout/default"/>
    <dgm:cxn modelId="{8D3E5C8B-193A-4403-B64F-5A8D8EC8970B}" type="presParOf" srcId="{F4C21065-E840-4EC4-9A6C-1C1E12F790D5}" destId="{B1DF63F8-D238-43F4-8277-3C1D4F207EF7}" srcOrd="5" destOrd="0" presId="urn:microsoft.com/office/officeart/2005/8/layout/default"/>
    <dgm:cxn modelId="{F18B551B-B044-4A1F-AF2B-C8F085673B74}" type="presParOf" srcId="{F4C21065-E840-4EC4-9A6C-1C1E12F790D5}" destId="{5979B5E6-626C-4E09-B582-AC5B3E0BFB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71B38A-70B3-47AA-87CC-1216A00435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1895AE-43A9-4804-BD06-F8D7C3D1B9B5}">
      <dgm:prSet phldrT="[Text]"/>
      <dgm:spPr/>
      <dgm:t>
        <a:bodyPr/>
        <a:lstStyle/>
        <a:p>
          <a:r>
            <a:rPr lang="en-US" b="1" u="none" dirty="0" smtClean="0"/>
            <a:t>Step 1: Assess factors that affect scheduling</a:t>
          </a:r>
          <a:endParaRPr lang="en-US" dirty="0"/>
        </a:p>
      </dgm:t>
    </dgm:pt>
    <dgm:pt modelId="{ED935012-8B35-4B5D-B60A-78E84C65DB9B}" type="parTrans" cxnId="{43D9D580-9C1B-46A5-9734-EB093C72FDB8}">
      <dgm:prSet/>
      <dgm:spPr/>
      <dgm:t>
        <a:bodyPr/>
        <a:lstStyle/>
        <a:p>
          <a:endParaRPr lang="en-US"/>
        </a:p>
      </dgm:t>
    </dgm:pt>
    <dgm:pt modelId="{96990B58-01A7-4FAC-BBE9-179E1C5DDC38}" type="sibTrans" cxnId="{43D9D580-9C1B-46A5-9734-EB093C72FDB8}">
      <dgm:prSet/>
      <dgm:spPr/>
      <dgm:t>
        <a:bodyPr/>
        <a:lstStyle/>
        <a:p>
          <a:endParaRPr lang="en-US"/>
        </a:p>
      </dgm:t>
    </dgm:pt>
    <dgm:pt modelId="{5AB1DF30-3ADF-43B3-A4C7-4817FC557A33}">
      <dgm:prSet/>
      <dgm:spPr/>
      <dgm:t>
        <a:bodyPr/>
        <a:lstStyle/>
        <a:p>
          <a:r>
            <a:rPr lang="en-US" b="1" u="none" smtClean="0"/>
            <a:t>Step 2: Determine needs</a:t>
          </a:r>
          <a:endParaRPr lang="en-US" b="1" u="none"/>
        </a:p>
      </dgm:t>
    </dgm:pt>
    <dgm:pt modelId="{4BB6FDE5-C26C-4DF5-ADC2-A93420A8ED27}" type="parTrans" cxnId="{CEB02247-63FE-4CD0-BC01-E9FD580A8D02}">
      <dgm:prSet/>
      <dgm:spPr/>
      <dgm:t>
        <a:bodyPr/>
        <a:lstStyle/>
        <a:p>
          <a:endParaRPr lang="en-US"/>
        </a:p>
      </dgm:t>
    </dgm:pt>
    <dgm:pt modelId="{A1B8BB71-96F1-4B42-87B1-FC2CDE6391C6}" type="sibTrans" cxnId="{CEB02247-63FE-4CD0-BC01-E9FD580A8D02}">
      <dgm:prSet/>
      <dgm:spPr/>
      <dgm:t>
        <a:bodyPr/>
        <a:lstStyle/>
        <a:p>
          <a:endParaRPr lang="en-US"/>
        </a:p>
      </dgm:t>
    </dgm:pt>
    <dgm:pt modelId="{1ACA01D8-A895-4BB4-B253-8DEF0C71C168}">
      <dgm:prSet/>
      <dgm:spPr/>
      <dgm:t>
        <a:bodyPr/>
        <a:lstStyle/>
        <a:p>
          <a:r>
            <a:rPr lang="en-US" b="1" u="none" smtClean="0"/>
            <a:t>Step 3: Determine requirements</a:t>
          </a:r>
          <a:endParaRPr lang="en-US" b="1" u="none"/>
        </a:p>
      </dgm:t>
    </dgm:pt>
    <dgm:pt modelId="{B52E3A05-229E-45AA-9EC2-FA2E7D4893A2}" type="parTrans" cxnId="{9AEADE1E-E256-4E8C-855B-3DA6B822A186}">
      <dgm:prSet/>
      <dgm:spPr/>
      <dgm:t>
        <a:bodyPr/>
        <a:lstStyle/>
        <a:p>
          <a:endParaRPr lang="en-US"/>
        </a:p>
      </dgm:t>
    </dgm:pt>
    <dgm:pt modelId="{67E4221D-9F07-4321-BEB9-30778F07AE1D}" type="sibTrans" cxnId="{9AEADE1E-E256-4E8C-855B-3DA6B822A186}">
      <dgm:prSet/>
      <dgm:spPr/>
      <dgm:t>
        <a:bodyPr/>
        <a:lstStyle/>
        <a:p>
          <a:endParaRPr lang="en-US"/>
        </a:p>
      </dgm:t>
    </dgm:pt>
    <dgm:pt modelId="{5400B14D-B9B8-4C6D-9885-A06A4CED5367}">
      <dgm:prSet/>
      <dgm:spPr/>
      <dgm:t>
        <a:bodyPr/>
        <a:lstStyle/>
        <a:p>
          <a:r>
            <a:rPr lang="en-US" b="1" u="none" smtClean="0"/>
            <a:t>Step 4: Determine availability</a:t>
          </a:r>
          <a:endParaRPr lang="en-US" b="1" u="none"/>
        </a:p>
      </dgm:t>
    </dgm:pt>
    <dgm:pt modelId="{DB0F5E99-6DF3-4DF5-BF7B-FF4EE91B56FB}" type="parTrans" cxnId="{2D9A8868-6F48-4376-8530-1FD2182FE2DC}">
      <dgm:prSet/>
      <dgm:spPr/>
      <dgm:t>
        <a:bodyPr/>
        <a:lstStyle/>
        <a:p>
          <a:endParaRPr lang="en-US"/>
        </a:p>
      </dgm:t>
    </dgm:pt>
    <dgm:pt modelId="{258A0FF8-F578-4B21-9711-B008305EA79D}" type="sibTrans" cxnId="{2D9A8868-6F48-4376-8530-1FD2182FE2DC}">
      <dgm:prSet/>
      <dgm:spPr/>
      <dgm:t>
        <a:bodyPr/>
        <a:lstStyle/>
        <a:p>
          <a:endParaRPr lang="en-US"/>
        </a:p>
      </dgm:t>
    </dgm:pt>
    <dgm:pt modelId="{71775D85-51C1-43FE-ABA6-38E54B85B671}">
      <dgm:prSet/>
      <dgm:spPr/>
      <dgm:t>
        <a:bodyPr/>
        <a:lstStyle/>
        <a:p>
          <a:r>
            <a:rPr lang="en-US" b="1" u="none" smtClean="0"/>
            <a:t>Step 5: Coordinate training</a:t>
          </a:r>
          <a:endParaRPr lang="en-US" b="1" u="none"/>
        </a:p>
      </dgm:t>
    </dgm:pt>
    <dgm:pt modelId="{6BC1EEA7-9F28-40BE-B195-5C89F951BAE9}" type="parTrans" cxnId="{C9887EB8-95DE-49DB-A529-5C95AC985D00}">
      <dgm:prSet/>
      <dgm:spPr/>
      <dgm:t>
        <a:bodyPr/>
        <a:lstStyle/>
        <a:p>
          <a:endParaRPr lang="en-US"/>
        </a:p>
      </dgm:t>
    </dgm:pt>
    <dgm:pt modelId="{0417E708-77A9-46A9-9595-9DA6E73765EF}" type="sibTrans" cxnId="{C9887EB8-95DE-49DB-A529-5C95AC985D00}">
      <dgm:prSet/>
      <dgm:spPr/>
      <dgm:t>
        <a:bodyPr/>
        <a:lstStyle/>
        <a:p>
          <a:endParaRPr lang="en-US"/>
        </a:p>
      </dgm:t>
    </dgm:pt>
    <dgm:pt modelId="{062075E8-8827-4E0F-9A59-ED95F0455451}">
      <dgm:prSet/>
      <dgm:spPr/>
      <dgm:t>
        <a:bodyPr/>
        <a:lstStyle/>
        <a:p>
          <a:r>
            <a:rPr lang="en-US" b="1" u="none" smtClean="0"/>
            <a:t>Step 6: Create a schedule</a:t>
          </a:r>
          <a:endParaRPr lang="en-US" b="1" u="none"/>
        </a:p>
      </dgm:t>
    </dgm:pt>
    <dgm:pt modelId="{ED76578C-251A-418B-98A3-6CD16C8BF6A7}" type="parTrans" cxnId="{A4D50E5D-BE88-4007-A45D-FB5E17B1BEB8}">
      <dgm:prSet/>
      <dgm:spPr/>
      <dgm:t>
        <a:bodyPr/>
        <a:lstStyle/>
        <a:p>
          <a:endParaRPr lang="en-US"/>
        </a:p>
      </dgm:t>
    </dgm:pt>
    <dgm:pt modelId="{45BF23F2-CACC-43BA-B202-D02499D2E468}" type="sibTrans" cxnId="{A4D50E5D-BE88-4007-A45D-FB5E17B1BEB8}">
      <dgm:prSet/>
      <dgm:spPr/>
      <dgm:t>
        <a:bodyPr/>
        <a:lstStyle/>
        <a:p>
          <a:endParaRPr lang="en-US"/>
        </a:p>
      </dgm:t>
    </dgm:pt>
    <dgm:pt modelId="{A863FB4F-0216-40B4-B0FC-06FD428C88C4}">
      <dgm:prSet/>
      <dgm:spPr/>
      <dgm:t>
        <a:bodyPr/>
        <a:lstStyle/>
        <a:p>
          <a:r>
            <a:rPr lang="en-US" b="1" u="none" smtClean="0"/>
            <a:t>Step 7: Publish the schedule</a:t>
          </a:r>
          <a:endParaRPr lang="en-US" b="1" u="none"/>
        </a:p>
      </dgm:t>
    </dgm:pt>
    <dgm:pt modelId="{D0846395-460A-46FD-B901-BD48F5E53E3C}" type="parTrans" cxnId="{860428E3-F1F6-4D20-B949-F6EAF13173F7}">
      <dgm:prSet/>
      <dgm:spPr/>
      <dgm:t>
        <a:bodyPr/>
        <a:lstStyle/>
        <a:p>
          <a:endParaRPr lang="en-US"/>
        </a:p>
      </dgm:t>
    </dgm:pt>
    <dgm:pt modelId="{89DC9B25-02AB-4021-AA60-56D791947F45}" type="sibTrans" cxnId="{860428E3-F1F6-4D20-B949-F6EAF13173F7}">
      <dgm:prSet/>
      <dgm:spPr/>
      <dgm:t>
        <a:bodyPr/>
        <a:lstStyle/>
        <a:p>
          <a:endParaRPr lang="en-US"/>
        </a:p>
      </dgm:t>
    </dgm:pt>
    <dgm:pt modelId="{2D7166CB-287C-4CB3-B521-CAE7D278579E}">
      <dgm:prSet/>
      <dgm:spPr/>
      <dgm:t>
        <a:bodyPr/>
        <a:lstStyle/>
        <a:p>
          <a:r>
            <a:rPr lang="en-US" b="1" dirty="0" smtClean="0"/>
            <a:t>Step 8: Revise the schedule </a:t>
          </a:r>
          <a:endParaRPr lang="en-US" b="1" dirty="0"/>
        </a:p>
      </dgm:t>
    </dgm:pt>
    <dgm:pt modelId="{70A061AD-B62F-4DFE-8DE5-07BBF570A637}" type="parTrans" cxnId="{A49EE4B8-08A4-4C8C-9631-99720A56C36E}">
      <dgm:prSet/>
      <dgm:spPr/>
      <dgm:t>
        <a:bodyPr/>
        <a:lstStyle/>
        <a:p>
          <a:endParaRPr lang="en-US"/>
        </a:p>
      </dgm:t>
    </dgm:pt>
    <dgm:pt modelId="{452C0FCA-4049-4A62-B827-88080DA0AC60}" type="sibTrans" cxnId="{A49EE4B8-08A4-4C8C-9631-99720A56C36E}">
      <dgm:prSet/>
      <dgm:spPr/>
      <dgm:t>
        <a:bodyPr/>
        <a:lstStyle/>
        <a:p>
          <a:endParaRPr lang="en-US"/>
        </a:p>
      </dgm:t>
    </dgm:pt>
    <dgm:pt modelId="{6B01939E-6FEC-4C54-AE9B-05FBCB4C5EE4}" type="pres">
      <dgm:prSet presAssocID="{9271B38A-70B3-47AA-87CC-1216A0043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C670E-1205-4E56-BF93-9899E57C1435}" type="pres">
      <dgm:prSet presAssocID="{DE1895AE-43A9-4804-BD06-F8D7C3D1B9B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82485-393F-45A4-8BCD-7E1048E34C6D}" type="pres">
      <dgm:prSet presAssocID="{96990B58-01A7-4FAC-BBE9-179E1C5DDC38}" presName="spacer" presStyleCnt="0"/>
      <dgm:spPr/>
    </dgm:pt>
    <dgm:pt modelId="{4FEED98D-7624-4D0F-BD9D-B07CFC6AD818}" type="pres">
      <dgm:prSet presAssocID="{5AB1DF30-3ADF-43B3-A4C7-4817FC557A3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BD56F-3123-47FC-94C7-32AFDBF9A415}" type="pres">
      <dgm:prSet presAssocID="{A1B8BB71-96F1-4B42-87B1-FC2CDE6391C6}" presName="spacer" presStyleCnt="0"/>
      <dgm:spPr/>
    </dgm:pt>
    <dgm:pt modelId="{2BDA09B3-816E-4CFF-817A-8FFFCD6464A3}" type="pres">
      <dgm:prSet presAssocID="{1ACA01D8-A895-4BB4-B253-8DEF0C71C16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63BE1-D7DD-4DF7-9041-80AB484860DD}" type="pres">
      <dgm:prSet presAssocID="{67E4221D-9F07-4321-BEB9-30778F07AE1D}" presName="spacer" presStyleCnt="0"/>
      <dgm:spPr/>
    </dgm:pt>
    <dgm:pt modelId="{37300EC4-B1F6-4664-8796-2867025C684E}" type="pres">
      <dgm:prSet presAssocID="{5400B14D-B9B8-4C6D-9885-A06A4CED536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4326-9354-4482-9BB1-963E1A8A383D}" type="pres">
      <dgm:prSet presAssocID="{258A0FF8-F578-4B21-9711-B008305EA79D}" presName="spacer" presStyleCnt="0"/>
      <dgm:spPr/>
    </dgm:pt>
    <dgm:pt modelId="{2C11AC61-A756-4D72-AAB7-1EA48481943E}" type="pres">
      <dgm:prSet presAssocID="{71775D85-51C1-43FE-ABA6-38E54B85B67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D7740-A320-4B16-AD90-EF51E7F29CD0}" type="pres">
      <dgm:prSet presAssocID="{0417E708-77A9-46A9-9595-9DA6E73765EF}" presName="spacer" presStyleCnt="0"/>
      <dgm:spPr/>
    </dgm:pt>
    <dgm:pt modelId="{1D6DDB17-EFE6-44D2-84E7-DA9B8915AF4B}" type="pres">
      <dgm:prSet presAssocID="{062075E8-8827-4E0F-9A59-ED95F045545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DB30A-559D-4F7F-ACA3-BE218323CF37}" type="pres">
      <dgm:prSet presAssocID="{45BF23F2-CACC-43BA-B202-D02499D2E468}" presName="spacer" presStyleCnt="0"/>
      <dgm:spPr/>
    </dgm:pt>
    <dgm:pt modelId="{DB10898B-F3D0-44A3-9991-69E90CD43ABC}" type="pres">
      <dgm:prSet presAssocID="{A863FB4F-0216-40B4-B0FC-06FD428C88C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5839-8C00-4D95-894C-04011DAD56DF}" type="pres">
      <dgm:prSet presAssocID="{89DC9B25-02AB-4021-AA60-56D791947F45}" presName="spacer" presStyleCnt="0"/>
      <dgm:spPr/>
    </dgm:pt>
    <dgm:pt modelId="{DB5B798D-0914-46D8-8CC5-75AB982DBC0B}" type="pres">
      <dgm:prSet presAssocID="{2D7166CB-287C-4CB3-B521-CAE7D278579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CBB07-CFCB-40BD-8DEA-499D7B05AAA0}" type="presOf" srcId="{DE1895AE-43A9-4804-BD06-F8D7C3D1B9B5}" destId="{771C670E-1205-4E56-BF93-9899E57C1435}" srcOrd="0" destOrd="0" presId="urn:microsoft.com/office/officeart/2005/8/layout/vList2"/>
    <dgm:cxn modelId="{2D9A8868-6F48-4376-8530-1FD2182FE2DC}" srcId="{9271B38A-70B3-47AA-87CC-1216A0043512}" destId="{5400B14D-B9B8-4C6D-9885-A06A4CED5367}" srcOrd="3" destOrd="0" parTransId="{DB0F5E99-6DF3-4DF5-BF7B-FF4EE91B56FB}" sibTransId="{258A0FF8-F578-4B21-9711-B008305EA79D}"/>
    <dgm:cxn modelId="{CEB02247-63FE-4CD0-BC01-E9FD580A8D02}" srcId="{9271B38A-70B3-47AA-87CC-1216A0043512}" destId="{5AB1DF30-3ADF-43B3-A4C7-4817FC557A33}" srcOrd="1" destOrd="0" parTransId="{4BB6FDE5-C26C-4DF5-ADC2-A93420A8ED27}" sibTransId="{A1B8BB71-96F1-4B42-87B1-FC2CDE6391C6}"/>
    <dgm:cxn modelId="{73B4763E-6992-4E57-8D76-EB6EE1A3E2CA}" type="presOf" srcId="{5400B14D-B9B8-4C6D-9885-A06A4CED5367}" destId="{37300EC4-B1F6-4664-8796-2867025C684E}" srcOrd="0" destOrd="0" presId="urn:microsoft.com/office/officeart/2005/8/layout/vList2"/>
    <dgm:cxn modelId="{FA83AB76-F0BA-4EB5-9E95-0059E3527FE6}" type="presOf" srcId="{9271B38A-70B3-47AA-87CC-1216A0043512}" destId="{6B01939E-6FEC-4C54-AE9B-05FBCB4C5EE4}" srcOrd="0" destOrd="0" presId="urn:microsoft.com/office/officeart/2005/8/layout/vList2"/>
    <dgm:cxn modelId="{355E3559-0F9A-49F1-BA84-F052641F2429}" type="presOf" srcId="{2D7166CB-287C-4CB3-B521-CAE7D278579E}" destId="{DB5B798D-0914-46D8-8CC5-75AB982DBC0B}" srcOrd="0" destOrd="0" presId="urn:microsoft.com/office/officeart/2005/8/layout/vList2"/>
    <dgm:cxn modelId="{3A07FF15-D44D-4332-BAC5-083B773E18B4}" type="presOf" srcId="{71775D85-51C1-43FE-ABA6-38E54B85B671}" destId="{2C11AC61-A756-4D72-AAB7-1EA48481943E}" srcOrd="0" destOrd="0" presId="urn:microsoft.com/office/officeart/2005/8/layout/vList2"/>
    <dgm:cxn modelId="{9AEADE1E-E256-4E8C-855B-3DA6B822A186}" srcId="{9271B38A-70B3-47AA-87CC-1216A0043512}" destId="{1ACA01D8-A895-4BB4-B253-8DEF0C71C168}" srcOrd="2" destOrd="0" parTransId="{B52E3A05-229E-45AA-9EC2-FA2E7D4893A2}" sibTransId="{67E4221D-9F07-4321-BEB9-30778F07AE1D}"/>
    <dgm:cxn modelId="{32A7484C-0934-4E28-8E47-1C1F8AC9D2FF}" type="presOf" srcId="{A863FB4F-0216-40B4-B0FC-06FD428C88C4}" destId="{DB10898B-F3D0-44A3-9991-69E90CD43ABC}" srcOrd="0" destOrd="0" presId="urn:microsoft.com/office/officeart/2005/8/layout/vList2"/>
    <dgm:cxn modelId="{C9887EB8-95DE-49DB-A529-5C95AC985D00}" srcId="{9271B38A-70B3-47AA-87CC-1216A0043512}" destId="{71775D85-51C1-43FE-ABA6-38E54B85B671}" srcOrd="4" destOrd="0" parTransId="{6BC1EEA7-9F28-40BE-B195-5C89F951BAE9}" sibTransId="{0417E708-77A9-46A9-9595-9DA6E73765EF}"/>
    <dgm:cxn modelId="{762ABCEF-5341-49C5-BDA9-071222DC93A3}" type="presOf" srcId="{1ACA01D8-A895-4BB4-B253-8DEF0C71C168}" destId="{2BDA09B3-816E-4CFF-817A-8FFFCD6464A3}" srcOrd="0" destOrd="0" presId="urn:microsoft.com/office/officeart/2005/8/layout/vList2"/>
    <dgm:cxn modelId="{48FF930D-7922-4A40-82A6-CBB557983C2B}" type="presOf" srcId="{5AB1DF30-3ADF-43B3-A4C7-4817FC557A33}" destId="{4FEED98D-7624-4D0F-BD9D-B07CFC6AD818}" srcOrd="0" destOrd="0" presId="urn:microsoft.com/office/officeart/2005/8/layout/vList2"/>
    <dgm:cxn modelId="{43D9D580-9C1B-46A5-9734-EB093C72FDB8}" srcId="{9271B38A-70B3-47AA-87CC-1216A0043512}" destId="{DE1895AE-43A9-4804-BD06-F8D7C3D1B9B5}" srcOrd="0" destOrd="0" parTransId="{ED935012-8B35-4B5D-B60A-78E84C65DB9B}" sibTransId="{96990B58-01A7-4FAC-BBE9-179E1C5DDC38}"/>
    <dgm:cxn modelId="{A4D50E5D-BE88-4007-A45D-FB5E17B1BEB8}" srcId="{9271B38A-70B3-47AA-87CC-1216A0043512}" destId="{062075E8-8827-4E0F-9A59-ED95F0455451}" srcOrd="5" destOrd="0" parTransId="{ED76578C-251A-418B-98A3-6CD16C8BF6A7}" sibTransId="{45BF23F2-CACC-43BA-B202-D02499D2E468}"/>
    <dgm:cxn modelId="{A49EE4B8-08A4-4C8C-9631-99720A56C36E}" srcId="{9271B38A-70B3-47AA-87CC-1216A0043512}" destId="{2D7166CB-287C-4CB3-B521-CAE7D278579E}" srcOrd="7" destOrd="0" parTransId="{70A061AD-B62F-4DFE-8DE5-07BBF570A637}" sibTransId="{452C0FCA-4049-4A62-B827-88080DA0AC60}"/>
    <dgm:cxn modelId="{CCF93C69-D40D-4DBD-BD90-8ABAD707313D}" type="presOf" srcId="{062075E8-8827-4E0F-9A59-ED95F0455451}" destId="{1D6DDB17-EFE6-44D2-84E7-DA9B8915AF4B}" srcOrd="0" destOrd="0" presId="urn:microsoft.com/office/officeart/2005/8/layout/vList2"/>
    <dgm:cxn modelId="{860428E3-F1F6-4D20-B949-F6EAF13173F7}" srcId="{9271B38A-70B3-47AA-87CC-1216A0043512}" destId="{A863FB4F-0216-40B4-B0FC-06FD428C88C4}" srcOrd="6" destOrd="0" parTransId="{D0846395-460A-46FD-B901-BD48F5E53E3C}" sibTransId="{89DC9B25-02AB-4021-AA60-56D791947F45}"/>
    <dgm:cxn modelId="{B0A786E5-9B73-4849-8FB7-D4B5E30F94AE}" type="presParOf" srcId="{6B01939E-6FEC-4C54-AE9B-05FBCB4C5EE4}" destId="{771C670E-1205-4E56-BF93-9899E57C1435}" srcOrd="0" destOrd="0" presId="urn:microsoft.com/office/officeart/2005/8/layout/vList2"/>
    <dgm:cxn modelId="{8CF5758D-1B43-40F2-A6FC-8BD12BA91771}" type="presParOf" srcId="{6B01939E-6FEC-4C54-AE9B-05FBCB4C5EE4}" destId="{BCE82485-393F-45A4-8BCD-7E1048E34C6D}" srcOrd="1" destOrd="0" presId="urn:microsoft.com/office/officeart/2005/8/layout/vList2"/>
    <dgm:cxn modelId="{2EF2E0A0-91D8-4232-8666-FAC935F25A26}" type="presParOf" srcId="{6B01939E-6FEC-4C54-AE9B-05FBCB4C5EE4}" destId="{4FEED98D-7624-4D0F-BD9D-B07CFC6AD818}" srcOrd="2" destOrd="0" presId="urn:microsoft.com/office/officeart/2005/8/layout/vList2"/>
    <dgm:cxn modelId="{D4480CFC-900F-4826-8683-68C08247915B}" type="presParOf" srcId="{6B01939E-6FEC-4C54-AE9B-05FBCB4C5EE4}" destId="{55BBD56F-3123-47FC-94C7-32AFDBF9A415}" srcOrd="3" destOrd="0" presId="urn:microsoft.com/office/officeart/2005/8/layout/vList2"/>
    <dgm:cxn modelId="{675142D7-BF84-42BE-9452-3BCD17C7D11E}" type="presParOf" srcId="{6B01939E-6FEC-4C54-AE9B-05FBCB4C5EE4}" destId="{2BDA09B3-816E-4CFF-817A-8FFFCD6464A3}" srcOrd="4" destOrd="0" presId="urn:microsoft.com/office/officeart/2005/8/layout/vList2"/>
    <dgm:cxn modelId="{B71B2471-0A3B-4CE3-B9EF-ACD0C753B8E0}" type="presParOf" srcId="{6B01939E-6FEC-4C54-AE9B-05FBCB4C5EE4}" destId="{79663BE1-D7DD-4DF7-9041-80AB484860DD}" srcOrd="5" destOrd="0" presId="urn:microsoft.com/office/officeart/2005/8/layout/vList2"/>
    <dgm:cxn modelId="{06274A21-22B5-4C5A-9D10-5A695D5CA47F}" type="presParOf" srcId="{6B01939E-6FEC-4C54-AE9B-05FBCB4C5EE4}" destId="{37300EC4-B1F6-4664-8796-2867025C684E}" srcOrd="6" destOrd="0" presId="urn:microsoft.com/office/officeart/2005/8/layout/vList2"/>
    <dgm:cxn modelId="{08FB9A07-C26B-443F-BD46-EB7C27EFFBAD}" type="presParOf" srcId="{6B01939E-6FEC-4C54-AE9B-05FBCB4C5EE4}" destId="{40814326-9354-4482-9BB1-963E1A8A383D}" srcOrd="7" destOrd="0" presId="urn:microsoft.com/office/officeart/2005/8/layout/vList2"/>
    <dgm:cxn modelId="{9AE678E4-FC93-4AD3-8799-AAD14011DD94}" type="presParOf" srcId="{6B01939E-6FEC-4C54-AE9B-05FBCB4C5EE4}" destId="{2C11AC61-A756-4D72-AAB7-1EA48481943E}" srcOrd="8" destOrd="0" presId="urn:microsoft.com/office/officeart/2005/8/layout/vList2"/>
    <dgm:cxn modelId="{9D950CF9-8A3C-4459-B7DF-2F54727F914D}" type="presParOf" srcId="{6B01939E-6FEC-4C54-AE9B-05FBCB4C5EE4}" destId="{473D7740-A320-4B16-AD90-EF51E7F29CD0}" srcOrd="9" destOrd="0" presId="urn:microsoft.com/office/officeart/2005/8/layout/vList2"/>
    <dgm:cxn modelId="{E343238F-7F7C-4E4D-85D1-61184B021144}" type="presParOf" srcId="{6B01939E-6FEC-4C54-AE9B-05FBCB4C5EE4}" destId="{1D6DDB17-EFE6-44D2-84E7-DA9B8915AF4B}" srcOrd="10" destOrd="0" presId="urn:microsoft.com/office/officeart/2005/8/layout/vList2"/>
    <dgm:cxn modelId="{6FEF0907-E51D-4E36-B663-AF45907B155D}" type="presParOf" srcId="{6B01939E-6FEC-4C54-AE9B-05FBCB4C5EE4}" destId="{D14DB30A-559D-4F7F-ACA3-BE218323CF37}" srcOrd="11" destOrd="0" presId="urn:microsoft.com/office/officeart/2005/8/layout/vList2"/>
    <dgm:cxn modelId="{440306D3-286A-4678-A1BD-70631D751533}" type="presParOf" srcId="{6B01939E-6FEC-4C54-AE9B-05FBCB4C5EE4}" destId="{DB10898B-F3D0-44A3-9991-69E90CD43ABC}" srcOrd="12" destOrd="0" presId="urn:microsoft.com/office/officeart/2005/8/layout/vList2"/>
    <dgm:cxn modelId="{BC0B0DF5-017C-4398-BBDD-901444A396F0}" type="presParOf" srcId="{6B01939E-6FEC-4C54-AE9B-05FBCB4C5EE4}" destId="{B07C5839-8C00-4D95-894C-04011DAD56DF}" srcOrd="13" destOrd="0" presId="urn:microsoft.com/office/officeart/2005/8/layout/vList2"/>
    <dgm:cxn modelId="{53FA36ED-3607-4AEA-A835-40FC338AF703}" type="presParOf" srcId="{6B01939E-6FEC-4C54-AE9B-05FBCB4C5EE4}" destId="{DB5B798D-0914-46D8-8CC5-75AB982DBC0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4B8DD9-0AAD-45A8-94E6-685B0FA721B9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3B7B6B-ECA6-4968-8A57-D6329D148807}">
      <dgm:prSet phldrT="[Text]" custT="1"/>
      <dgm:spPr/>
      <dgm:t>
        <a:bodyPr/>
        <a:lstStyle/>
        <a:p>
          <a:r>
            <a:rPr lang="en-US" sz="1600" b="1" u="none" dirty="0" smtClean="0"/>
            <a:t>Training requirements </a:t>
          </a:r>
          <a:endParaRPr lang="en-US" sz="1600" dirty="0"/>
        </a:p>
      </dgm:t>
    </dgm:pt>
    <dgm:pt modelId="{A18DA38B-D5EB-4A50-82F5-15B38C2AC5AB}" type="parTrans" cxnId="{0D903F8D-4519-4E6D-9762-892A1F30BAFB}">
      <dgm:prSet/>
      <dgm:spPr/>
      <dgm:t>
        <a:bodyPr/>
        <a:lstStyle/>
        <a:p>
          <a:endParaRPr lang="en-US"/>
        </a:p>
      </dgm:t>
    </dgm:pt>
    <dgm:pt modelId="{09D5FD16-7EFD-4500-8702-7A14A4DC15F1}" type="sibTrans" cxnId="{0D903F8D-4519-4E6D-9762-892A1F30BAFB}">
      <dgm:prSet/>
      <dgm:spPr/>
      <dgm:t>
        <a:bodyPr/>
        <a:lstStyle/>
        <a:p>
          <a:endParaRPr lang="en-US"/>
        </a:p>
      </dgm:t>
    </dgm:pt>
    <dgm:pt modelId="{10C279ED-45C9-44EF-9EA4-73C4EC4BA950}">
      <dgm:prSet custT="1"/>
      <dgm:spPr/>
      <dgm:t>
        <a:bodyPr/>
        <a:lstStyle/>
        <a:p>
          <a:r>
            <a:rPr lang="en-US" sz="1600" b="1" u="none" dirty="0" smtClean="0"/>
            <a:t>Physical resources </a:t>
          </a:r>
          <a:endParaRPr lang="en-US" sz="1600" b="1" u="none" dirty="0"/>
        </a:p>
      </dgm:t>
    </dgm:pt>
    <dgm:pt modelId="{2583EC4D-21C8-4B8A-BDE4-7C13B35B6E36}" type="parTrans" cxnId="{8621415D-0D21-41EA-A913-5E9BACD7F830}">
      <dgm:prSet/>
      <dgm:spPr/>
      <dgm:t>
        <a:bodyPr/>
        <a:lstStyle/>
        <a:p>
          <a:endParaRPr lang="en-US"/>
        </a:p>
      </dgm:t>
    </dgm:pt>
    <dgm:pt modelId="{EC534991-78AA-475F-ACA6-6D45D4AA6C2F}" type="sibTrans" cxnId="{8621415D-0D21-41EA-A913-5E9BACD7F830}">
      <dgm:prSet/>
      <dgm:spPr/>
      <dgm:t>
        <a:bodyPr/>
        <a:lstStyle/>
        <a:p>
          <a:endParaRPr lang="en-US"/>
        </a:p>
      </dgm:t>
    </dgm:pt>
    <dgm:pt modelId="{0BB0E895-E324-45FC-AD7D-D345D9C1A74E}">
      <dgm:prSet custT="1"/>
      <dgm:spPr/>
      <dgm:t>
        <a:bodyPr/>
        <a:lstStyle/>
        <a:p>
          <a:r>
            <a:rPr lang="en-US" sz="1600" b="1" u="none" dirty="0" smtClean="0"/>
            <a:t>Instructor availability </a:t>
          </a:r>
          <a:endParaRPr lang="en-US" sz="1600" b="1" u="none" dirty="0"/>
        </a:p>
      </dgm:t>
    </dgm:pt>
    <dgm:pt modelId="{3DCDBEDD-918A-4D43-893E-1DF5238F27BA}" type="parTrans" cxnId="{2F37A285-6B74-46C7-9B93-47FF7EF4FF08}">
      <dgm:prSet/>
      <dgm:spPr/>
      <dgm:t>
        <a:bodyPr/>
        <a:lstStyle/>
        <a:p>
          <a:endParaRPr lang="en-US"/>
        </a:p>
      </dgm:t>
    </dgm:pt>
    <dgm:pt modelId="{F0637185-0D69-442D-856D-805457376A54}" type="sibTrans" cxnId="{2F37A285-6B74-46C7-9B93-47FF7EF4FF08}">
      <dgm:prSet/>
      <dgm:spPr/>
      <dgm:t>
        <a:bodyPr/>
        <a:lstStyle/>
        <a:p>
          <a:endParaRPr lang="en-US"/>
        </a:p>
      </dgm:t>
    </dgm:pt>
    <dgm:pt modelId="{1788E750-C00E-4096-BF77-ED708099225E}">
      <dgm:prSet custT="1"/>
      <dgm:spPr/>
      <dgm:t>
        <a:bodyPr/>
        <a:lstStyle/>
        <a:p>
          <a:r>
            <a:rPr lang="en-US" sz="1600" b="1" u="none" dirty="0" smtClean="0"/>
            <a:t>Student availability </a:t>
          </a:r>
          <a:endParaRPr lang="en-US" sz="1600" b="1" u="none" dirty="0"/>
        </a:p>
      </dgm:t>
    </dgm:pt>
    <dgm:pt modelId="{B3F7D035-B7DF-419A-A4B1-CB675C67005C}" type="parTrans" cxnId="{AB9E9BCC-07FC-40FF-BAD3-BF51F9AA27F7}">
      <dgm:prSet/>
      <dgm:spPr/>
      <dgm:t>
        <a:bodyPr/>
        <a:lstStyle/>
        <a:p>
          <a:endParaRPr lang="en-US"/>
        </a:p>
      </dgm:t>
    </dgm:pt>
    <dgm:pt modelId="{3E30753C-E5C8-4782-B94C-405A1C01CB68}" type="sibTrans" cxnId="{AB9E9BCC-07FC-40FF-BAD3-BF51F9AA27F7}">
      <dgm:prSet/>
      <dgm:spPr/>
      <dgm:t>
        <a:bodyPr/>
        <a:lstStyle/>
        <a:p>
          <a:endParaRPr lang="en-US"/>
        </a:p>
      </dgm:t>
    </dgm:pt>
    <dgm:pt modelId="{C5D16F34-F8D6-40A2-8E51-DB03D58391AA}">
      <dgm:prSet custT="1"/>
      <dgm:spPr/>
      <dgm:t>
        <a:bodyPr/>
        <a:lstStyle/>
        <a:p>
          <a:r>
            <a:rPr lang="en-US" sz="1600" b="1" u="none" dirty="0" smtClean="0"/>
            <a:t>Minimum staffing levels </a:t>
          </a:r>
          <a:endParaRPr lang="en-US" sz="1600" b="1" u="none" dirty="0"/>
        </a:p>
      </dgm:t>
    </dgm:pt>
    <dgm:pt modelId="{5BBB3081-7A8C-4EE4-A786-E5A4340CC28B}" type="parTrans" cxnId="{BEF381E0-00CA-4580-9D7F-0C2D90F09F7D}">
      <dgm:prSet/>
      <dgm:spPr/>
      <dgm:t>
        <a:bodyPr/>
        <a:lstStyle/>
        <a:p>
          <a:endParaRPr lang="en-US"/>
        </a:p>
      </dgm:t>
    </dgm:pt>
    <dgm:pt modelId="{61C38051-A802-4AA5-AC98-BD8B08B8BD8E}" type="sibTrans" cxnId="{BEF381E0-00CA-4580-9D7F-0C2D90F09F7D}">
      <dgm:prSet/>
      <dgm:spPr/>
      <dgm:t>
        <a:bodyPr/>
        <a:lstStyle/>
        <a:p>
          <a:endParaRPr lang="en-US"/>
        </a:p>
      </dgm:t>
    </dgm:pt>
    <dgm:pt modelId="{D5614C94-E389-4E06-B7CD-3CA11DFF96A1}">
      <dgm:prSet custT="1"/>
      <dgm:spPr/>
      <dgm:t>
        <a:bodyPr/>
        <a:lstStyle/>
        <a:p>
          <a:r>
            <a:rPr lang="en-US" sz="1600" b="1" u="none" dirty="0" smtClean="0"/>
            <a:t>Budgetary considerations </a:t>
          </a:r>
          <a:endParaRPr lang="en-US" sz="1600" b="1" u="none" dirty="0"/>
        </a:p>
      </dgm:t>
    </dgm:pt>
    <dgm:pt modelId="{E6023249-5BC1-462D-B968-BC68886F55F9}" type="parTrans" cxnId="{BBAB9402-B03C-4A38-9E47-D5934C219C5B}">
      <dgm:prSet/>
      <dgm:spPr/>
      <dgm:t>
        <a:bodyPr/>
        <a:lstStyle/>
        <a:p>
          <a:endParaRPr lang="en-US"/>
        </a:p>
      </dgm:t>
    </dgm:pt>
    <dgm:pt modelId="{56F9B0A4-D941-47EA-826B-C5F9CD3C9BCE}" type="sibTrans" cxnId="{BBAB9402-B03C-4A38-9E47-D5934C219C5B}">
      <dgm:prSet/>
      <dgm:spPr/>
      <dgm:t>
        <a:bodyPr/>
        <a:lstStyle/>
        <a:p>
          <a:endParaRPr lang="en-US"/>
        </a:p>
      </dgm:t>
    </dgm:pt>
    <dgm:pt modelId="{07AB607E-82CA-48B5-8450-36ED1BC67AE6}">
      <dgm:prSet custT="1"/>
      <dgm:spPr/>
      <dgm:t>
        <a:bodyPr/>
        <a:lstStyle/>
        <a:p>
          <a:r>
            <a:rPr lang="en-US" sz="1600" b="1" u="none" dirty="0" smtClean="0"/>
            <a:t>Environment</a:t>
          </a:r>
          <a:endParaRPr lang="en-US" sz="1600" b="1" u="none" dirty="0"/>
        </a:p>
      </dgm:t>
    </dgm:pt>
    <dgm:pt modelId="{5C3AA021-759A-428B-97B8-07EF9A16A455}" type="parTrans" cxnId="{DEC8A241-67D4-4020-BDCE-6D38EF1AC51C}">
      <dgm:prSet/>
      <dgm:spPr/>
      <dgm:t>
        <a:bodyPr/>
        <a:lstStyle/>
        <a:p>
          <a:endParaRPr lang="en-US"/>
        </a:p>
      </dgm:t>
    </dgm:pt>
    <dgm:pt modelId="{C3B04BE2-CF22-46F3-8716-387C735E488B}" type="sibTrans" cxnId="{DEC8A241-67D4-4020-BDCE-6D38EF1AC51C}">
      <dgm:prSet/>
      <dgm:spPr/>
      <dgm:t>
        <a:bodyPr/>
        <a:lstStyle/>
        <a:p>
          <a:endParaRPr lang="en-US"/>
        </a:p>
      </dgm:t>
    </dgm:pt>
    <dgm:pt modelId="{61E27EDF-8142-4E15-98A5-A6F7DDEFC577}" type="pres">
      <dgm:prSet presAssocID="{C64B8DD9-0AAD-45A8-94E6-685B0FA721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D9125-785F-4947-983E-3BF32FBA5081}" type="pres">
      <dgm:prSet presAssocID="{1F3B7B6B-ECA6-4968-8A57-D6329D148807}" presName="circ1" presStyleLbl="vennNode1" presStyleIdx="0" presStyleCnt="7"/>
      <dgm:spPr/>
    </dgm:pt>
    <dgm:pt modelId="{9E9EE132-C76A-4451-9B96-D554B7AF3D77}" type="pres">
      <dgm:prSet presAssocID="{1F3B7B6B-ECA6-4968-8A57-D6329D1488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FCDCA-79E9-4121-8A29-00866FC2FAAE}" type="pres">
      <dgm:prSet presAssocID="{10C279ED-45C9-44EF-9EA4-73C4EC4BA950}" presName="circ2" presStyleLbl="vennNode1" presStyleIdx="1" presStyleCnt="7"/>
      <dgm:spPr/>
    </dgm:pt>
    <dgm:pt modelId="{EAAAC6DF-ED59-4CBC-A7B4-3B83616BFE3E}" type="pres">
      <dgm:prSet presAssocID="{10C279ED-45C9-44EF-9EA4-73C4EC4BA9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37ACE-62D4-4B0F-B033-F65550830119}" type="pres">
      <dgm:prSet presAssocID="{0BB0E895-E324-45FC-AD7D-D345D9C1A74E}" presName="circ3" presStyleLbl="vennNode1" presStyleIdx="2" presStyleCnt="7"/>
      <dgm:spPr/>
    </dgm:pt>
    <dgm:pt modelId="{F15D484D-6C7E-4C20-9B3D-39B352A1441B}" type="pres">
      <dgm:prSet presAssocID="{0BB0E895-E324-45FC-AD7D-D345D9C1A7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C86E0-0DFE-4341-86CF-9D5B2340E8FF}" type="pres">
      <dgm:prSet presAssocID="{1788E750-C00E-4096-BF77-ED708099225E}" presName="circ4" presStyleLbl="vennNode1" presStyleIdx="3" presStyleCnt="7"/>
      <dgm:spPr/>
    </dgm:pt>
    <dgm:pt modelId="{FDD4D093-E6B4-4F9D-8CF6-9C03CA8662AE}" type="pres">
      <dgm:prSet presAssocID="{1788E750-C00E-4096-BF77-ED70809922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20A0A-AAAC-4BED-BFBE-5B6D16AFFB4C}" type="pres">
      <dgm:prSet presAssocID="{C5D16F34-F8D6-40A2-8E51-DB03D58391AA}" presName="circ5" presStyleLbl="vennNode1" presStyleIdx="4" presStyleCnt="7"/>
      <dgm:spPr/>
    </dgm:pt>
    <dgm:pt modelId="{06194AFF-3B36-4B10-ADC6-DAB454BD0A8E}" type="pres">
      <dgm:prSet presAssocID="{C5D16F34-F8D6-40A2-8E51-DB03D58391A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47D0B-343F-4762-AA28-DBFA030DFE51}" type="pres">
      <dgm:prSet presAssocID="{D5614C94-E389-4E06-B7CD-3CA11DFF96A1}" presName="circ6" presStyleLbl="vennNode1" presStyleIdx="5" presStyleCnt="7"/>
      <dgm:spPr/>
    </dgm:pt>
    <dgm:pt modelId="{95607A05-4F2F-4275-BC05-E50F1DAEEAB0}" type="pres">
      <dgm:prSet presAssocID="{D5614C94-E389-4E06-B7CD-3CA11DFF96A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7C70F-6650-4151-9320-2C9E99C44AC2}" type="pres">
      <dgm:prSet presAssocID="{07AB607E-82CA-48B5-8450-36ED1BC67AE6}" presName="circ7" presStyleLbl="vennNode1" presStyleIdx="6" presStyleCnt="7"/>
      <dgm:spPr/>
    </dgm:pt>
    <dgm:pt modelId="{51632D12-5046-47F1-9FFC-DE2BEEB2241F}" type="pres">
      <dgm:prSet presAssocID="{07AB607E-82CA-48B5-8450-36ED1BC67AE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5FDF7-E0AA-45A6-BBE9-DE0B5AC62834}" type="presOf" srcId="{C64B8DD9-0AAD-45A8-94E6-685B0FA721B9}" destId="{61E27EDF-8142-4E15-98A5-A6F7DDEFC577}" srcOrd="0" destOrd="0" presId="urn:microsoft.com/office/officeart/2005/8/layout/venn1"/>
    <dgm:cxn modelId="{DEC8A241-67D4-4020-BDCE-6D38EF1AC51C}" srcId="{C64B8DD9-0AAD-45A8-94E6-685B0FA721B9}" destId="{07AB607E-82CA-48B5-8450-36ED1BC67AE6}" srcOrd="6" destOrd="0" parTransId="{5C3AA021-759A-428B-97B8-07EF9A16A455}" sibTransId="{C3B04BE2-CF22-46F3-8716-387C735E488B}"/>
    <dgm:cxn modelId="{BBAB9402-B03C-4A38-9E47-D5934C219C5B}" srcId="{C64B8DD9-0AAD-45A8-94E6-685B0FA721B9}" destId="{D5614C94-E389-4E06-B7CD-3CA11DFF96A1}" srcOrd="5" destOrd="0" parTransId="{E6023249-5BC1-462D-B968-BC68886F55F9}" sibTransId="{56F9B0A4-D941-47EA-826B-C5F9CD3C9BCE}"/>
    <dgm:cxn modelId="{8621415D-0D21-41EA-A913-5E9BACD7F830}" srcId="{C64B8DD9-0AAD-45A8-94E6-685B0FA721B9}" destId="{10C279ED-45C9-44EF-9EA4-73C4EC4BA950}" srcOrd="1" destOrd="0" parTransId="{2583EC4D-21C8-4B8A-BDE4-7C13B35B6E36}" sibTransId="{EC534991-78AA-475F-ACA6-6D45D4AA6C2F}"/>
    <dgm:cxn modelId="{3B75FBDA-AF04-4215-90EC-D47D40423820}" type="presOf" srcId="{0BB0E895-E324-45FC-AD7D-D345D9C1A74E}" destId="{F15D484D-6C7E-4C20-9B3D-39B352A1441B}" srcOrd="0" destOrd="0" presId="urn:microsoft.com/office/officeart/2005/8/layout/venn1"/>
    <dgm:cxn modelId="{0D903F8D-4519-4E6D-9762-892A1F30BAFB}" srcId="{C64B8DD9-0AAD-45A8-94E6-685B0FA721B9}" destId="{1F3B7B6B-ECA6-4968-8A57-D6329D148807}" srcOrd="0" destOrd="0" parTransId="{A18DA38B-D5EB-4A50-82F5-15B38C2AC5AB}" sibTransId="{09D5FD16-7EFD-4500-8702-7A14A4DC15F1}"/>
    <dgm:cxn modelId="{AB9E9BCC-07FC-40FF-BAD3-BF51F9AA27F7}" srcId="{C64B8DD9-0AAD-45A8-94E6-685B0FA721B9}" destId="{1788E750-C00E-4096-BF77-ED708099225E}" srcOrd="3" destOrd="0" parTransId="{B3F7D035-B7DF-419A-A4B1-CB675C67005C}" sibTransId="{3E30753C-E5C8-4782-B94C-405A1C01CB68}"/>
    <dgm:cxn modelId="{70DB6FAE-2FEE-4E9F-831F-110BECB367A8}" type="presOf" srcId="{D5614C94-E389-4E06-B7CD-3CA11DFF96A1}" destId="{95607A05-4F2F-4275-BC05-E50F1DAEEAB0}" srcOrd="0" destOrd="0" presId="urn:microsoft.com/office/officeart/2005/8/layout/venn1"/>
    <dgm:cxn modelId="{BEF381E0-00CA-4580-9D7F-0C2D90F09F7D}" srcId="{C64B8DD9-0AAD-45A8-94E6-685B0FA721B9}" destId="{C5D16F34-F8D6-40A2-8E51-DB03D58391AA}" srcOrd="4" destOrd="0" parTransId="{5BBB3081-7A8C-4EE4-A786-E5A4340CC28B}" sibTransId="{61C38051-A802-4AA5-AC98-BD8B08B8BD8E}"/>
    <dgm:cxn modelId="{64E2B2E9-C663-4176-BE39-00F738E92C87}" type="presOf" srcId="{10C279ED-45C9-44EF-9EA4-73C4EC4BA950}" destId="{EAAAC6DF-ED59-4CBC-A7B4-3B83616BFE3E}" srcOrd="0" destOrd="0" presId="urn:microsoft.com/office/officeart/2005/8/layout/venn1"/>
    <dgm:cxn modelId="{F6FA5358-0D1F-48B6-A836-52C3F61BBA6F}" type="presOf" srcId="{1F3B7B6B-ECA6-4968-8A57-D6329D148807}" destId="{9E9EE132-C76A-4451-9B96-D554B7AF3D77}" srcOrd="0" destOrd="0" presId="urn:microsoft.com/office/officeart/2005/8/layout/venn1"/>
    <dgm:cxn modelId="{E38B786F-F139-40EF-8FDF-E920A424AB94}" type="presOf" srcId="{07AB607E-82CA-48B5-8450-36ED1BC67AE6}" destId="{51632D12-5046-47F1-9FFC-DE2BEEB2241F}" srcOrd="0" destOrd="0" presId="urn:microsoft.com/office/officeart/2005/8/layout/venn1"/>
    <dgm:cxn modelId="{5811658C-D093-45A8-B103-AC77C86EAA85}" type="presOf" srcId="{1788E750-C00E-4096-BF77-ED708099225E}" destId="{FDD4D093-E6B4-4F9D-8CF6-9C03CA8662AE}" srcOrd="0" destOrd="0" presId="urn:microsoft.com/office/officeart/2005/8/layout/venn1"/>
    <dgm:cxn modelId="{10B8A898-4B8B-474A-B90C-BFAF6AA63B15}" type="presOf" srcId="{C5D16F34-F8D6-40A2-8E51-DB03D58391AA}" destId="{06194AFF-3B36-4B10-ADC6-DAB454BD0A8E}" srcOrd="0" destOrd="0" presId="urn:microsoft.com/office/officeart/2005/8/layout/venn1"/>
    <dgm:cxn modelId="{2F37A285-6B74-46C7-9B93-47FF7EF4FF08}" srcId="{C64B8DD9-0AAD-45A8-94E6-685B0FA721B9}" destId="{0BB0E895-E324-45FC-AD7D-D345D9C1A74E}" srcOrd="2" destOrd="0" parTransId="{3DCDBEDD-918A-4D43-893E-1DF5238F27BA}" sibTransId="{F0637185-0D69-442D-856D-805457376A54}"/>
    <dgm:cxn modelId="{164AB031-BFCF-4C01-852F-7502FCC95F29}" type="presParOf" srcId="{61E27EDF-8142-4E15-98A5-A6F7DDEFC577}" destId="{106D9125-785F-4947-983E-3BF32FBA5081}" srcOrd="0" destOrd="0" presId="urn:microsoft.com/office/officeart/2005/8/layout/venn1"/>
    <dgm:cxn modelId="{EC55D609-AD72-4BC7-A6D6-F62627714AE8}" type="presParOf" srcId="{61E27EDF-8142-4E15-98A5-A6F7DDEFC577}" destId="{9E9EE132-C76A-4451-9B96-D554B7AF3D77}" srcOrd="1" destOrd="0" presId="urn:microsoft.com/office/officeart/2005/8/layout/venn1"/>
    <dgm:cxn modelId="{5CC62049-93BF-4A55-8682-8511D74BACD4}" type="presParOf" srcId="{61E27EDF-8142-4E15-98A5-A6F7DDEFC577}" destId="{09CFCDCA-79E9-4121-8A29-00866FC2FAAE}" srcOrd="2" destOrd="0" presId="urn:microsoft.com/office/officeart/2005/8/layout/venn1"/>
    <dgm:cxn modelId="{6A945C9A-AC38-4969-BAA2-6B564958E9D6}" type="presParOf" srcId="{61E27EDF-8142-4E15-98A5-A6F7DDEFC577}" destId="{EAAAC6DF-ED59-4CBC-A7B4-3B83616BFE3E}" srcOrd="3" destOrd="0" presId="urn:microsoft.com/office/officeart/2005/8/layout/venn1"/>
    <dgm:cxn modelId="{B7E16BBF-642F-47DE-9EFA-C69A59AAEFCA}" type="presParOf" srcId="{61E27EDF-8142-4E15-98A5-A6F7DDEFC577}" destId="{87837ACE-62D4-4B0F-B033-F65550830119}" srcOrd="4" destOrd="0" presId="urn:microsoft.com/office/officeart/2005/8/layout/venn1"/>
    <dgm:cxn modelId="{A6CDBFC4-F912-4F2C-B6EA-15910935FE55}" type="presParOf" srcId="{61E27EDF-8142-4E15-98A5-A6F7DDEFC577}" destId="{F15D484D-6C7E-4C20-9B3D-39B352A1441B}" srcOrd="5" destOrd="0" presId="urn:microsoft.com/office/officeart/2005/8/layout/venn1"/>
    <dgm:cxn modelId="{24A28E61-43A5-4108-9EEE-191F25AF7413}" type="presParOf" srcId="{61E27EDF-8142-4E15-98A5-A6F7DDEFC577}" destId="{0E9C86E0-0DFE-4341-86CF-9D5B2340E8FF}" srcOrd="6" destOrd="0" presId="urn:microsoft.com/office/officeart/2005/8/layout/venn1"/>
    <dgm:cxn modelId="{198EC9D9-02AA-4064-8479-E5B70B446C82}" type="presParOf" srcId="{61E27EDF-8142-4E15-98A5-A6F7DDEFC577}" destId="{FDD4D093-E6B4-4F9D-8CF6-9C03CA8662AE}" srcOrd="7" destOrd="0" presId="urn:microsoft.com/office/officeart/2005/8/layout/venn1"/>
    <dgm:cxn modelId="{FCAE7571-A022-4525-9339-8EAC51349343}" type="presParOf" srcId="{61E27EDF-8142-4E15-98A5-A6F7DDEFC577}" destId="{48A20A0A-AAAC-4BED-BFBE-5B6D16AFFB4C}" srcOrd="8" destOrd="0" presId="urn:microsoft.com/office/officeart/2005/8/layout/venn1"/>
    <dgm:cxn modelId="{7991CD27-0C97-44AC-909F-F6F8F1889C11}" type="presParOf" srcId="{61E27EDF-8142-4E15-98A5-A6F7DDEFC577}" destId="{06194AFF-3B36-4B10-ADC6-DAB454BD0A8E}" srcOrd="9" destOrd="0" presId="urn:microsoft.com/office/officeart/2005/8/layout/venn1"/>
    <dgm:cxn modelId="{858C6FD5-7378-4D39-8B80-BEDE80BF577A}" type="presParOf" srcId="{61E27EDF-8142-4E15-98A5-A6F7DDEFC577}" destId="{89F47D0B-343F-4762-AA28-DBFA030DFE51}" srcOrd="10" destOrd="0" presId="urn:microsoft.com/office/officeart/2005/8/layout/venn1"/>
    <dgm:cxn modelId="{0BE64ACB-0CE0-422C-8DE7-82E22E48DB56}" type="presParOf" srcId="{61E27EDF-8142-4E15-98A5-A6F7DDEFC577}" destId="{95607A05-4F2F-4275-BC05-E50F1DAEEAB0}" srcOrd="11" destOrd="0" presId="urn:microsoft.com/office/officeart/2005/8/layout/venn1"/>
    <dgm:cxn modelId="{C997901B-0BDC-4B4A-96B6-702EE3468540}" type="presParOf" srcId="{61E27EDF-8142-4E15-98A5-A6F7DDEFC577}" destId="{B2E7C70F-6650-4151-9320-2C9E99C44AC2}" srcOrd="12" destOrd="0" presId="urn:microsoft.com/office/officeart/2005/8/layout/venn1"/>
    <dgm:cxn modelId="{690DC8AC-5D05-4BE4-AB05-D1EA4461C81A}" type="presParOf" srcId="{61E27EDF-8142-4E15-98A5-A6F7DDEFC577}" destId="{51632D12-5046-47F1-9FFC-DE2BEEB2241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1085B5-E102-4C09-9DF5-BB05E202254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C97457-9206-4BFA-8C0F-D00DA84CB101}">
      <dgm:prSet phldrT="[Text]"/>
      <dgm:spPr/>
      <dgm:t>
        <a:bodyPr/>
        <a:lstStyle/>
        <a:p>
          <a:r>
            <a:rPr lang="en-US" b="1" u="none" dirty="0" smtClean="0"/>
            <a:t>Equipment or technology</a:t>
          </a:r>
          <a:endParaRPr lang="en-US" dirty="0"/>
        </a:p>
      </dgm:t>
    </dgm:pt>
    <dgm:pt modelId="{D2D4E44E-0980-4991-AFFF-08CE6C34442A}" type="parTrans" cxnId="{C84A57FD-E828-4359-863A-AC4E5B0CA074}">
      <dgm:prSet/>
      <dgm:spPr/>
      <dgm:t>
        <a:bodyPr/>
        <a:lstStyle/>
        <a:p>
          <a:endParaRPr lang="en-US"/>
        </a:p>
      </dgm:t>
    </dgm:pt>
    <dgm:pt modelId="{19179FA3-381A-41FC-805E-4E25274387F2}" type="sibTrans" cxnId="{C84A57FD-E828-4359-863A-AC4E5B0CA074}">
      <dgm:prSet/>
      <dgm:spPr/>
      <dgm:t>
        <a:bodyPr/>
        <a:lstStyle/>
        <a:p>
          <a:endParaRPr lang="en-US"/>
        </a:p>
      </dgm:t>
    </dgm:pt>
    <dgm:pt modelId="{599E59FD-4D30-4117-A4E1-74F3A8F9583F}">
      <dgm:prSet/>
      <dgm:spPr/>
      <dgm:t>
        <a:bodyPr/>
        <a:lstStyle/>
        <a:p>
          <a:r>
            <a:rPr lang="en-US" b="1" u="none" smtClean="0"/>
            <a:t>Personnel</a:t>
          </a:r>
          <a:endParaRPr lang="en-US" b="1" u="none"/>
        </a:p>
      </dgm:t>
    </dgm:pt>
    <dgm:pt modelId="{4505DB5A-4288-4B2E-9CFF-813E1EBE4CC0}" type="parTrans" cxnId="{15C1F988-CE08-4760-A8BF-B992E774D9C6}">
      <dgm:prSet/>
      <dgm:spPr/>
      <dgm:t>
        <a:bodyPr/>
        <a:lstStyle/>
        <a:p>
          <a:endParaRPr lang="en-US"/>
        </a:p>
      </dgm:t>
    </dgm:pt>
    <dgm:pt modelId="{D4FCF7AE-E478-4A04-A2F9-900B7402A821}" type="sibTrans" cxnId="{15C1F988-CE08-4760-A8BF-B992E774D9C6}">
      <dgm:prSet/>
      <dgm:spPr/>
      <dgm:t>
        <a:bodyPr/>
        <a:lstStyle/>
        <a:p>
          <a:endParaRPr lang="en-US"/>
        </a:p>
      </dgm:t>
    </dgm:pt>
    <dgm:pt modelId="{C7C8BC8D-250B-4697-B734-F76183878B2E}">
      <dgm:prSet/>
      <dgm:spPr/>
      <dgm:t>
        <a:bodyPr/>
        <a:lstStyle/>
        <a:p>
          <a:r>
            <a:rPr lang="en-US" b="1" u="none" smtClean="0"/>
            <a:t>Legal concerns</a:t>
          </a:r>
          <a:endParaRPr lang="en-US" b="1" u="none"/>
        </a:p>
      </dgm:t>
    </dgm:pt>
    <dgm:pt modelId="{12CF94CA-07AE-46B1-8ACC-19C78E02A4A9}" type="parTrans" cxnId="{F849331E-3A13-40D4-9F4D-DB48ED44A7A8}">
      <dgm:prSet/>
      <dgm:spPr/>
      <dgm:t>
        <a:bodyPr/>
        <a:lstStyle/>
        <a:p>
          <a:endParaRPr lang="en-US"/>
        </a:p>
      </dgm:t>
    </dgm:pt>
    <dgm:pt modelId="{7DF81A13-5163-433C-AB26-2CFB739C3D85}" type="sibTrans" cxnId="{F849331E-3A13-40D4-9F4D-DB48ED44A7A8}">
      <dgm:prSet/>
      <dgm:spPr/>
      <dgm:t>
        <a:bodyPr/>
        <a:lstStyle/>
        <a:p>
          <a:endParaRPr lang="en-US"/>
        </a:p>
      </dgm:t>
    </dgm:pt>
    <dgm:pt modelId="{9567C846-8C6E-4009-AA2B-FF8DC21ABB76}">
      <dgm:prSet/>
      <dgm:spPr/>
      <dgm:t>
        <a:bodyPr/>
        <a:lstStyle/>
        <a:p>
          <a:r>
            <a:rPr lang="en-US" b="1" u="none" smtClean="0"/>
            <a:t>Observations at emergency incidents</a:t>
          </a:r>
          <a:endParaRPr lang="en-US" b="1" u="none"/>
        </a:p>
      </dgm:t>
    </dgm:pt>
    <dgm:pt modelId="{EA265188-9E78-46F1-A6D8-F833CE9E3B9F}" type="parTrans" cxnId="{ECB10B71-9D31-4CAF-B14C-D95B1D086B18}">
      <dgm:prSet/>
      <dgm:spPr/>
      <dgm:t>
        <a:bodyPr/>
        <a:lstStyle/>
        <a:p>
          <a:endParaRPr lang="en-US"/>
        </a:p>
      </dgm:t>
    </dgm:pt>
    <dgm:pt modelId="{B5B3BEFB-40A2-447A-902B-24A6EF2952A9}" type="sibTrans" cxnId="{ECB10B71-9D31-4CAF-B14C-D95B1D086B18}">
      <dgm:prSet/>
      <dgm:spPr/>
      <dgm:t>
        <a:bodyPr/>
        <a:lstStyle/>
        <a:p>
          <a:endParaRPr lang="en-US"/>
        </a:p>
      </dgm:t>
    </dgm:pt>
    <dgm:pt modelId="{3240855A-20F2-4E33-A8C7-8307F9203794}">
      <dgm:prSet/>
      <dgm:spPr/>
      <dgm:t>
        <a:bodyPr/>
        <a:lstStyle/>
        <a:p>
          <a:r>
            <a:rPr lang="en-US" b="1" u="none" smtClean="0"/>
            <a:t>Requests from the public</a:t>
          </a:r>
          <a:endParaRPr lang="en-US" b="1" u="none"/>
        </a:p>
      </dgm:t>
    </dgm:pt>
    <dgm:pt modelId="{895D1BB4-8783-45DC-9F8C-25F3BFCF5C88}" type="parTrans" cxnId="{66C58448-715F-478D-B364-54C82EBDF723}">
      <dgm:prSet/>
      <dgm:spPr/>
      <dgm:t>
        <a:bodyPr/>
        <a:lstStyle/>
        <a:p>
          <a:endParaRPr lang="en-US"/>
        </a:p>
      </dgm:t>
    </dgm:pt>
    <dgm:pt modelId="{E005CD42-422F-447F-B26E-CF58C708B006}" type="sibTrans" cxnId="{66C58448-715F-478D-B364-54C82EBDF723}">
      <dgm:prSet/>
      <dgm:spPr/>
      <dgm:t>
        <a:bodyPr/>
        <a:lstStyle/>
        <a:p>
          <a:endParaRPr lang="en-US"/>
        </a:p>
      </dgm:t>
    </dgm:pt>
    <dgm:pt modelId="{F09989C9-F3FA-4E70-BD0C-D02ADE69817C}" type="pres">
      <dgm:prSet presAssocID="{4A1085B5-E102-4C09-9DF5-BB05E20225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00B14-7E51-453D-BD43-6E8DE6CDF290}" type="pres">
      <dgm:prSet presAssocID="{77C97457-9206-4BFA-8C0F-D00DA84CB101}" presName="parentLin" presStyleCnt="0"/>
      <dgm:spPr/>
    </dgm:pt>
    <dgm:pt modelId="{F8DE8DD7-B666-4B61-B5AB-242CAE3DF96D}" type="pres">
      <dgm:prSet presAssocID="{77C97457-9206-4BFA-8C0F-D00DA84CB10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0362E75-68C3-4647-8B8B-3DFEF2B62FEA}" type="pres">
      <dgm:prSet presAssocID="{77C97457-9206-4BFA-8C0F-D00DA84CB10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08A9-451F-4924-85BF-BF0173DF3C96}" type="pres">
      <dgm:prSet presAssocID="{77C97457-9206-4BFA-8C0F-D00DA84CB101}" presName="negativeSpace" presStyleCnt="0"/>
      <dgm:spPr/>
    </dgm:pt>
    <dgm:pt modelId="{327436A0-0247-42D4-8545-11A29DD8F2C2}" type="pres">
      <dgm:prSet presAssocID="{77C97457-9206-4BFA-8C0F-D00DA84CB101}" presName="childText" presStyleLbl="conFgAcc1" presStyleIdx="0" presStyleCnt="5">
        <dgm:presLayoutVars>
          <dgm:bulletEnabled val="1"/>
        </dgm:presLayoutVars>
      </dgm:prSet>
      <dgm:spPr/>
    </dgm:pt>
    <dgm:pt modelId="{039C6567-7E87-4E8C-965E-0F031D13C4FD}" type="pres">
      <dgm:prSet presAssocID="{19179FA3-381A-41FC-805E-4E25274387F2}" presName="spaceBetweenRectangles" presStyleCnt="0"/>
      <dgm:spPr/>
    </dgm:pt>
    <dgm:pt modelId="{8D4B2C74-9828-4CAB-ABE5-ECD1BE73E93D}" type="pres">
      <dgm:prSet presAssocID="{599E59FD-4D30-4117-A4E1-74F3A8F9583F}" presName="parentLin" presStyleCnt="0"/>
      <dgm:spPr/>
    </dgm:pt>
    <dgm:pt modelId="{E2670623-31A0-4A87-9DC6-1B72F22EA029}" type="pres">
      <dgm:prSet presAssocID="{599E59FD-4D30-4117-A4E1-74F3A8F9583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7558539-8AD0-42B7-9C4A-66BCE65A98F9}" type="pres">
      <dgm:prSet presAssocID="{599E59FD-4D30-4117-A4E1-74F3A8F958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A3596-51B7-4B89-8772-E8044A8B56D4}" type="pres">
      <dgm:prSet presAssocID="{599E59FD-4D30-4117-A4E1-74F3A8F9583F}" presName="negativeSpace" presStyleCnt="0"/>
      <dgm:spPr/>
    </dgm:pt>
    <dgm:pt modelId="{C5952161-EB67-451D-9A87-EEF0D137D671}" type="pres">
      <dgm:prSet presAssocID="{599E59FD-4D30-4117-A4E1-74F3A8F9583F}" presName="childText" presStyleLbl="conFgAcc1" presStyleIdx="1" presStyleCnt="5">
        <dgm:presLayoutVars>
          <dgm:bulletEnabled val="1"/>
        </dgm:presLayoutVars>
      </dgm:prSet>
      <dgm:spPr/>
    </dgm:pt>
    <dgm:pt modelId="{F67A6939-4E51-4023-B41D-D74658B4BC8A}" type="pres">
      <dgm:prSet presAssocID="{D4FCF7AE-E478-4A04-A2F9-900B7402A821}" presName="spaceBetweenRectangles" presStyleCnt="0"/>
      <dgm:spPr/>
    </dgm:pt>
    <dgm:pt modelId="{9D157F2B-9D33-40EB-9794-0536D83219DF}" type="pres">
      <dgm:prSet presAssocID="{C7C8BC8D-250B-4697-B734-F76183878B2E}" presName="parentLin" presStyleCnt="0"/>
      <dgm:spPr/>
    </dgm:pt>
    <dgm:pt modelId="{9E94C81D-02A5-4AD6-B40C-F33CD65ACC20}" type="pres">
      <dgm:prSet presAssocID="{C7C8BC8D-250B-4697-B734-F76183878B2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7B27C13-41A6-45C2-93BD-65833BB71AE4}" type="pres">
      <dgm:prSet presAssocID="{C7C8BC8D-250B-4697-B734-F76183878B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4D80C-BC0A-4E47-A660-8FBCE508D658}" type="pres">
      <dgm:prSet presAssocID="{C7C8BC8D-250B-4697-B734-F76183878B2E}" presName="negativeSpace" presStyleCnt="0"/>
      <dgm:spPr/>
    </dgm:pt>
    <dgm:pt modelId="{136BEB60-AF46-4494-A661-F16CC5DA9941}" type="pres">
      <dgm:prSet presAssocID="{C7C8BC8D-250B-4697-B734-F76183878B2E}" presName="childText" presStyleLbl="conFgAcc1" presStyleIdx="2" presStyleCnt="5">
        <dgm:presLayoutVars>
          <dgm:bulletEnabled val="1"/>
        </dgm:presLayoutVars>
      </dgm:prSet>
      <dgm:spPr/>
    </dgm:pt>
    <dgm:pt modelId="{C0A2E5BA-96BE-4373-BE36-1B0122F2B003}" type="pres">
      <dgm:prSet presAssocID="{7DF81A13-5163-433C-AB26-2CFB739C3D85}" presName="spaceBetweenRectangles" presStyleCnt="0"/>
      <dgm:spPr/>
    </dgm:pt>
    <dgm:pt modelId="{E703CACD-3094-4370-9F36-5F5E8317EA7C}" type="pres">
      <dgm:prSet presAssocID="{9567C846-8C6E-4009-AA2B-FF8DC21ABB76}" presName="parentLin" presStyleCnt="0"/>
      <dgm:spPr/>
    </dgm:pt>
    <dgm:pt modelId="{389E54E8-F3B0-447A-B0F8-D17E883283E5}" type="pres">
      <dgm:prSet presAssocID="{9567C846-8C6E-4009-AA2B-FF8DC21ABB7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02DDE23-8909-4285-8D0C-C597B3A98C05}" type="pres">
      <dgm:prSet presAssocID="{9567C846-8C6E-4009-AA2B-FF8DC21ABB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EA547-EDBC-4288-97BC-54E1E20B4D22}" type="pres">
      <dgm:prSet presAssocID="{9567C846-8C6E-4009-AA2B-FF8DC21ABB76}" presName="negativeSpace" presStyleCnt="0"/>
      <dgm:spPr/>
    </dgm:pt>
    <dgm:pt modelId="{B8BC0A9D-2233-42CE-9F78-61B30C80A667}" type="pres">
      <dgm:prSet presAssocID="{9567C846-8C6E-4009-AA2B-FF8DC21ABB76}" presName="childText" presStyleLbl="conFgAcc1" presStyleIdx="3" presStyleCnt="5">
        <dgm:presLayoutVars>
          <dgm:bulletEnabled val="1"/>
        </dgm:presLayoutVars>
      </dgm:prSet>
      <dgm:spPr/>
    </dgm:pt>
    <dgm:pt modelId="{C7A2324E-543C-4808-910D-8A9F3B5D728B}" type="pres">
      <dgm:prSet presAssocID="{B5B3BEFB-40A2-447A-902B-24A6EF2952A9}" presName="spaceBetweenRectangles" presStyleCnt="0"/>
      <dgm:spPr/>
    </dgm:pt>
    <dgm:pt modelId="{FEE5E706-E545-4A23-B10A-D0512A08357B}" type="pres">
      <dgm:prSet presAssocID="{3240855A-20F2-4E33-A8C7-8307F9203794}" presName="parentLin" presStyleCnt="0"/>
      <dgm:spPr/>
    </dgm:pt>
    <dgm:pt modelId="{609589B7-54DE-443A-B3EF-1227E21B24B6}" type="pres">
      <dgm:prSet presAssocID="{3240855A-20F2-4E33-A8C7-8307F920379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3E2FA32-4A4A-4336-8924-B31E105ED63C}" type="pres">
      <dgm:prSet presAssocID="{3240855A-20F2-4E33-A8C7-8307F92037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89757-9611-4916-8768-90C30606A83C}" type="pres">
      <dgm:prSet presAssocID="{3240855A-20F2-4E33-A8C7-8307F9203794}" presName="negativeSpace" presStyleCnt="0"/>
      <dgm:spPr/>
    </dgm:pt>
    <dgm:pt modelId="{058ECBD8-D4E5-4DD1-BE8F-73D75A341352}" type="pres">
      <dgm:prSet presAssocID="{3240855A-20F2-4E33-A8C7-8307F920379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C1F988-CE08-4760-A8BF-B992E774D9C6}" srcId="{4A1085B5-E102-4C09-9DF5-BB05E2022546}" destId="{599E59FD-4D30-4117-A4E1-74F3A8F9583F}" srcOrd="1" destOrd="0" parTransId="{4505DB5A-4288-4B2E-9CFF-813E1EBE4CC0}" sibTransId="{D4FCF7AE-E478-4A04-A2F9-900B7402A821}"/>
    <dgm:cxn modelId="{27FE8C77-9DA0-4F62-9F83-480E318D4348}" type="presOf" srcId="{9567C846-8C6E-4009-AA2B-FF8DC21ABB76}" destId="{702DDE23-8909-4285-8D0C-C597B3A98C05}" srcOrd="1" destOrd="0" presId="urn:microsoft.com/office/officeart/2005/8/layout/list1"/>
    <dgm:cxn modelId="{581104DD-4026-46A2-A133-4D9D2F9217BD}" type="presOf" srcId="{3240855A-20F2-4E33-A8C7-8307F9203794}" destId="{609589B7-54DE-443A-B3EF-1227E21B24B6}" srcOrd="0" destOrd="0" presId="urn:microsoft.com/office/officeart/2005/8/layout/list1"/>
    <dgm:cxn modelId="{FD578512-E789-4B6F-8B67-EEDAAC1622E8}" type="presOf" srcId="{77C97457-9206-4BFA-8C0F-D00DA84CB101}" destId="{80362E75-68C3-4647-8B8B-3DFEF2B62FEA}" srcOrd="1" destOrd="0" presId="urn:microsoft.com/office/officeart/2005/8/layout/list1"/>
    <dgm:cxn modelId="{0D7E1457-4A77-4C92-A29F-0E0721937C4F}" type="presOf" srcId="{599E59FD-4D30-4117-A4E1-74F3A8F9583F}" destId="{17558539-8AD0-42B7-9C4A-66BCE65A98F9}" srcOrd="1" destOrd="0" presId="urn:microsoft.com/office/officeart/2005/8/layout/list1"/>
    <dgm:cxn modelId="{F0FBB35C-1A3F-48AE-A9C3-B99A0B3FEF75}" type="presOf" srcId="{C7C8BC8D-250B-4697-B734-F76183878B2E}" destId="{9E94C81D-02A5-4AD6-B40C-F33CD65ACC20}" srcOrd="0" destOrd="0" presId="urn:microsoft.com/office/officeart/2005/8/layout/list1"/>
    <dgm:cxn modelId="{79DA230E-F1FB-4726-A662-2F49EE8E5652}" type="presOf" srcId="{C7C8BC8D-250B-4697-B734-F76183878B2E}" destId="{C7B27C13-41A6-45C2-93BD-65833BB71AE4}" srcOrd="1" destOrd="0" presId="urn:microsoft.com/office/officeart/2005/8/layout/list1"/>
    <dgm:cxn modelId="{ECB10B71-9D31-4CAF-B14C-D95B1D086B18}" srcId="{4A1085B5-E102-4C09-9DF5-BB05E2022546}" destId="{9567C846-8C6E-4009-AA2B-FF8DC21ABB76}" srcOrd="3" destOrd="0" parTransId="{EA265188-9E78-46F1-A6D8-F833CE9E3B9F}" sibTransId="{B5B3BEFB-40A2-447A-902B-24A6EF2952A9}"/>
    <dgm:cxn modelId="{66C58448-715F-478D-B364-54C82EBDF723}" srcId="{4A1085B5-E102-4C09-9DF5-BB05E2022546}" destId="{3240855A-20F2-4E33-A8C7-8307F9203794}" srcOrd="4" destOrd="0" parTransId="{895D1BB4-8783-45DC-9F8C-25F3BFCF5C88}" sibTransId="{E005CD42-422F-447F-B26E-CF58C708B006}"/>
    <dgm:cxn modelId="{0B97B269-DE1E-4154-93E3-34745D4DC6C3}" type="presOf" srcId="{77C97457-9206-4BFA-8C0F-D00DA84CB101}" destId="{F8DE8DD7-B666-4B61-B5AB-242CAE3DF96D}" srcOrd="0" destOrd="0" presId="urn:microsoft.com/office/officeart/2005/8/layout/list1"/>
    <dgm:cxn modelId="{C944D105-A66C-4294-BD06-FDFEDCE08F09}" type="presOf" srcId="{4A1085B5-E102-4C09-9DF5-BB05E2022546}" destId="{F09989C9-F3FA-4E70-BD0C-D02ADE69817C}" srcOrd="0" destOrd="0" presId="urn:microsoft.com/office/officeart/2005/8/layout/list1"/>
    <dgm:cxn modelId="{C84A57FD-E828-4359-863A-AC4E5B0CA074}" srcId="{4A1085B5-E102-4C09-9DF5-BB05E2022546}" destId="{77C97457-9206-4BFA-8C0F-D00DA84CB101}" srcOrd="0" destOrd="0" parTransId="{D2D4E44E-0980-4991-AFFF-08CE6C34442A}" sibTransId="{19179FA3-381A-41FC-805E-4E25274387F2}"/>
    <dgm:cxn modelId="{75D898D9-2E34-49CE-9317-C6EB75FB82D5}" type="presOf" srcId="{599E59FD-4D30-4117-A4E1-74F3A8F9583F}" destId="{E2670623-31A0-4A87-9DC6-1B72F22EA029}" srcOrd="0" destOrd="0" presId="urn:microsoft.com/office/officeart/2005/8/layout/list1"/>
    <dgm:cxn modelId="{033F51C0-7B20-4BAA-8919-12E5F83B201B}" type="presOf" srcId="{9567C846-8C6E-4009-AA2B-FF8DC21ABB76}" destId="{389E54E8-F3B0-447A-B0F8-D17E883283E5}" srcOrd="0" destOrd="0" presId="urn:microsoft.com/office/officeart/2005/8/layout/list1"/>
    <dgm:cxn modelId="{9956609B-6783-45A1-A6C8-E7F86CE2D849}" type="presOf" srcId="{3240855A-20F2-4E33-A8C7-8307F9203794}" destId="{83E2FA32-4A4A-4336-8924-B31E105ED63C}" srcOrd="1" destOrd="0" presId="urn:microsoft.com/office/officeart/2005/8/layout/list1"/>
    <dgm:cxn modelId="{F849331E-3A13-40D4-9F4D-DB48ED44A7A8}" srcId="{4A1085B5-E102-4C09-9DF5-BB05E2022546}" destId="{C7C8BC8D-250B-4697-B734-F76183878B2E}" srcOrd="2" destOrd="0" parTransId="{12CF94CA-07AE-46B1-8ACC-19C78E02A4A9}" sibTransId="{7DF81A13-5163-433C-AB26-2CFB739C3D85}"/>
    <dgm:cxn modelId="{F7B179EB-401E-41E6-A6C5-EF22209574FD}" type="presParOf" srcId="{F09989C9-F3FA-4E70-BD0C-D02ADE69817C}" destId="{C5500B14-7E51-453D-BD43-6E8DE6CDF290}" srcOrd="0" destOrd="0" presId="urn:microsoft.com/office/officeart/2005/8/layout/list1"/>
    <dgm:cxn modelId="{81BD27FF-05B3-4904-9808-7617A49F9A17}" type="presParOf" srcId="{C5500B14-7E51-453D-BD43-6E8DE6CDF290}" destId="{F8DE8DD7-B666-4B61-B5AB-242CAE3DF96D}" srcOrd="0" destOrd="0" presId="urn:microsoft.com/office/officeart/2005/8/layout/list1"/>
    <dgm:cxn modelId="{C7832E3A-ECE8-4A1E-B270-FF2EABE0BAB1}" type="presParOf" srcId="{C5500B14-7E51-453D-BD43-6E8DE6CDF290}" destId="{80362E75-68C3-4647-8B8B-3DFEF2B62FEA}" srcOrd="1" destOrd="0" presId="urn:microsoft.com/office/officeart/2005/8/layout/list1"/>
    <dgm:cxn modelId="{700A4926-7BB3-4230-AA33-C6F7C05B92DA}" type="presParOf" srcId="{F09989C9-F3FA-4E70-BD0C-D02ADE69817C}" destId="{694108A9-451F-4924-85BF-BF0173DF3C96}" srcOrd="1" destOrd="0" presId="urn:microsoft.com/office/officeart/2005/8/layout/list1"/>
    <dgm:cxn modelId="{5539D818-1EE6-4882-A74E-3B5ABE399192}" type="presParOf" srcId="{F09989C9-F3FA-4E70-BD0C-D02ADE69817C}" destId="{327436A0-0247-42D4-8545-11A29DD8F2C2}" srcOrd="2" destOrd="0" presId="urn:microsoft.com/office/officeart/2005/8/layout/list1"/>
    <dgm:cxn modelId="{6C3B5EE6-BF22-4651-857C-22D25E86C9BC}" type="presParOf" srcId="{F09989C9-F3FA-4E70-BD0C-D02ADE69817C}" destId="{039C6567-7E87-4E8C-965E-0F031D13C4FD}" srcOrd="3" destOrd="0" presId="urn:microsoft.com/office/officeart/2005/8/layout/list1"/>
    <dgm:cxn modelId="{98CA5A19-BE66-408D-B799-B8A375F25635}" type="presParOf" srcId="{F09989C9-F3FA-4E70-BD0C-D02ADE69817C}" destId="{8D4B2C74-9828-4CAB-ABE5-ECD1BE73E93D}" srcOrd="4" destOrd="0" presId="urn:microsoft.com/office/officeart/2005/8/layout/list1"/>
    <dgm:cxn modelId="{9BEE73F5-E51C-41DF-B7D6-7DB4374009F3}" type="presParOf" srcId="{8D4B2C74-9828-4CAB-ABE5-ECD1BE73E93D}" destId="{E2670623-31A0-4A87-9DC6-1B72F22EA029}" srcOrd="0" destOrd="0" presId="urn:microsoft.com/office/officeart/2005/8/layout/list1"/>
    <dgm:cxn modelId="{C41A61C3-C0A5-4E14-A7E3-CD9FB7154F29}" type="presParOf" srcId="{8D4B2C74-9828-4CAB-ABE5-ECD1BE73E93D}" destId="{17558539-8AD0-42B7-9C4A-66BCE65A98F9}" srcOrd="1" destOrd="0" presId="urn:microsoft.com/office/officeart/2005/8/layout/list1"/>
    <dgm:cxn modelId="{436F6C4B-354C-4A71-B584-6B49AF8EB749}" type="presParOf" srcId="{F09989C9-F3FA-4E70-BD0C-D02ADE69817C}" destId="{999A3596-51B7-4B89-8772-E8044A8B56D4}" srcOrd="5" destOrd="0" presId="urn:microsoft.com/office/officeart/2005/8/layout/list1"/>
    <dgm:cxn modelId="{D80F2DCD-7540-45DD-9086-8007E8F5F3B9}" type="presParOf" srcId="{F09989C9-F3FA-4E70-BD0C-D02ADE69817C}" destId="{C5952161-EB67-451D-9A87-EEF0D137D671}" srcOrd="6" destOrd="0" presId="urn:microsoft.com/office/officeart/2005/8/layout/list1"/>
    <dgm:cxn modelId="{90EC5F13-5A87-4907-AC59-813A9A9B9FA8}" type="presParOf" srcId="{F09989C9-F3FA-4E70-BD0C-D02ADE69817C}" destId="{F67A6939-4E51-4023-B41D-D74658B4BC8A}" srcOrd="7" destOrd="0" presId="urn:microsoft.com/office/officeart/2005/8/layout/list1"/>
    <dgm:cxn modelId="{A600FDDB-4A71-42C5-B6C6-39FA64617D7F}" type="presParOf" srcId="{F09989C9-F3FA-4E70-BD0C-D02ADE69817C}" destId="{9D157F2B-9D33-40EB-9794-0536D83219DF}" srcOrd="8" destOrd="0" presId="urn:microsoft.com/office/officeart/2005/8/layout/list1"/>
    <dgm:cxn modelId="{A2ACB8C1-0694-4572-A26E-8FC94CA329BC}" type="presParOf" srcId="{9D157F2B-9D33-40EB-9794-0536D83219DF}" destId="{9E94C81D-02A5-4AD6-B40C-F33CD65ACC20}" srcOrd="0" destOrd="0" presId="urn:microsoft.com/office/officeart/2005/8/layout/list1"/>
    <dgm:cxn modelId="{1965E8F8-34D7-4AFB-A1AB-31348C071DD8}" type="presParOf" srcId="{9D157F2B-9D33-40EB-9794-0536D83219DF}" destId="{C7B27C13-41A6-45C2-93BD-65833BB71AE4}" srcOrd="1" destOrd="0" presId="urn:microsoft.com/office/officeart/2005/8/layout/list1"/>
    <dgm:cxn modelId="{D17B190D-D8D1-4168-B0E1-6B237D091E86}" type="presParOf" srcId="{F09989C9-F3FA-4E70-BD0C-D02ADE69817C}" destId="{A014D80C-BC0A-4E47-A660-8FBCE508D658}" srcOrd="9" destOrd="0" presId="urn:microsoft.com/office/officeart/2005/8/layout/list1"/>
    <dgm:cxn modelId="{2FAE1C25-800C-4DE0-8A13-D92400D9A6D7}" type="presParOf" srcId="{F09989C9-F3FA-4E70-BD0C-D02ADE69817C}" destId="{136BEB60-AF46-4494-A661-F16CC5DA9941}" srcOrd="10" destOrd="0" presId="urn:microsoft.com/office/officeart/2005/8/layout/list1"/>
    <dgm:cxn modelId="{9A744827-B410-418D-949F-3442F363614F}" type="presParOf" srcId="{F09989C9-F3FA-4E70-BD0C-D02ADE69817C}" destId="{C0A2E5BA-96BE-4373-BE36-1B0122F2B003}" srcOrd="11" destOrd="0" presId="urn:microsoft.com/office/officeart/2005/8/layout/list1"/>
    <dgm:cxn modelId="{7818447E-1BEA-4B07-B734-0F895E027714}" type="presParOf" srcId="{F09989C9-F3FA-4E70-BD0C-D02ADE69817C}" destId="{E703CACD-3094-4370-9F36-5F5E8317EA7C}" srcOrd="12" destOrd="0" presId="urn:microsoft.com/office/officeart/2005/8/layout/list1"/>
    <dgm:cxn modelId="{6AFA72B9-6F1C-436C-AB0D-D4344061B486}" type="presParOf" srcId="{E703CACD-3094-4370-9F36-5F5E8317EA7C}" destId="{389E54E8-F3B0-447A-B0F8-D17E883283E5}" srcOrd="0" destOrd="0" presId="urn:microsoft.com/office/officeart/2005/8/layout/list1"/>
    <dgm:cxn modelId="{67B425BF-8654-4D11-B980-E4F48948588C}" type="presParOf" srcId="{E703CACD-3094-4370-9F36-5F5E8317EA7C}" destId="{702DDE23-8909-4285-8D0C-C597B3A98C05}" srcOrd="1" destOrd="0" presId="urn:microsoft.com/office/officeart/2005/8/layout/list1"/>
    <dgm:cxn modelId="{97B50E9C-EB62-46D4-A6CC-2D0D9D3FC917}" type="presParOf" srcId="{F09989C9-F3FA-4E70-BD0C-D02ADE69817C}" destId="{CB1EA547-EDBC-4288-97BC-54E1E20B4D22}" srcOrd="13" destOrd="0" presId="urn:microsoft.com/office/officeart/2005/8/layout/list1"/>
    <dgm:cxn modelId="{C49BEF53-E4E2-4D00-95D0-0A0E55FC1220}" type="presParOf" srcId="{F09989C9-F3FA-4E70-BD0C-D02ADE69817C}" destId="{B8BC0A9D-2233-42CE-9F78-61B30C80A667}" srcOrd="14" destOrd="0" presId="urn:microsoft.com/office/officeart/2005/8/layout/list1"/>
    <dgm:cxn modelId="{E8899641-D604-434F-B45D-F6AFAAD5EE89}" type="presParOf" srcId="{F09989C9-F3FA-4E70-BD0C-D02ADE69817C}" destId="{C7A2324E-543C-4808-910D-8A9F3B5D728B}" srcOrd="15" destOrd="0" presId="urn:microsoft.com/office/officeart/2005/8/layout/list1"/>
    <dgm:cxn modelId="{66540767-2BE7-4240-B811-7756DE14AE4C}" type="presParOf" srcId="{F09989C9-F3FA-4E70-BD0C-D02ADE69817C}" destId="{FEE5E706-E545-4A23-B10A-D0512A08357B}" srcOrd="16" destOrd="0" presId="urn:microsoft.com/office/officeart/2005/8/layout/list1"/>
    <dgm:cxn modelId="{05285BDC-9455-462D-9ED5-5AF95F7ABBEF}" type="presParOf" srcId="{FEE5E706-E545-4A23-B10A-D0512A08357B}" destId="{609589B7-54DE-443A-B3EF-1227E21B24B6}" srcOrd="0" destOrd="0" presId="urn:microsoft.com/office/officeart/2005/8/layout/list1"/>
    <dgm:cxn modelId="{D37B6D80-FFED-4F73-98AC-1785E6DBFA84}" type="presParOf" srcId="{FEE5E706-E545-4A23-B10A-D0512A08357B}" destId="{83E2FA32-4A4A-4336-8924-B31E105ED63C}" srcOrd="1" destOrd="0" presId="urn:microsoft.com/office/officeart/2005/8/layout/list1"/>
    <dgm:cxn modelId="{D861D5E9-3838-4FEE-BACB-947F68671AF6}" type="presParOf" srcId="{F09989C9-F3FA-4E70-BD0C-D02ADE69817C}" destId="{F7F89757-9611-4916-8768-90C30606A83C}" srcOrd="17" destOrd="0" presId="urn:microsoft.com/office/officeart/2005/8/layout/list1"/>
    <dgm:cxn modelId="{98DB2D89-168D-4A05-987D-7E1526E92480}" type="presParOf" srcId="{F09989C9-F3FA-4E70-BD0C-D02ADE69817C}" destId="{058ECBD8-D4E5-4DD1-BE8F-73D75A3413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0A9229-E3EB-49E5-8D43-25B5E7FF8A21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ED9AA9-73A7-4788-813A-A8D7EBBB62E1}">
      <dgm:prSet phldrT="[Text]"/>
      <dgm:spPr/>
      <dgm:t>
        <a:bodyPr/>
        <a:lstStyle/>
        <a:p>
          <a:r>
            <a:rPr lang="en-US" b="1" u="none" dirty="0" smtClean="0"/>
            <a:t>Priority 1: Training that is mandated by federal, state, or provincial agencies</a:t>
          </a:r>
          <a:endParaRPr lang="en-US" dirty="0"/>
        </a:p>
      </dgm:t>
    </dgm:pt>
    <dgm:pt modelId="{5685F6B2-8E02-497D-8D11-4F926C7A03E7}" type="parTrans" cxnId="{D6A69368-62B8-4F27-A7D7-DA4D90AC69E9}">
      <dgm:prSet/>
      <dgm:spPr/>
      <dgm:t>
        <a:bodyPr/>
        <a:lstStyle/>
        <a:p>
          <a:endParaRPr lang="en-US"/>
        </a:p>
      </dgm:t>
    </dgm:pt>
    <dgm:pt modelId="{78973CD0-47FD-402E-A1EA-1B2FE3F57938}" type="sibTrans" cxnId="{D6A69368-62B8-4F27-A7D7-DA4D90AC69E9}">
      <dgm:prSet/>
      <dgm:spPr/>
      <dgm:t>
        <a:bodyPr/>
        <a:lstStyle/>
        <a:p>
          <a:endParaRPr lang="en-US"/>
        </a:p>
      </dgm:t>
    </dgm:pt>
    <dgm:pt modelId="{7A537F79-987C-4BF3-BB60-49A16117B44F}">
      <dgm:prSet/>
      <dgm:spPr/>
      <dgm:t>
        <a:bodyPr/>
        <a:lstStyle/>
        <a:p>
          <a:r>
            <a:rPr lang="en-US" b="1" u="none" smtClean="0"/>
            <a:t>Priority 2: Training that is required to meet goals determined by the organization or jurisdiction</a:t>
          </a:r>
          <a:endParaRPr lang="en-US" b="1" u="none"/>
        </a:p>
      </dgm:t>
    </dgm:pt>
    <dgm:pt modelId="{56104F8A-776D-4160-929B-5C066AE67826}" type="parTrans" cxnId="{559A7B14-B4A1-44BC-87CE-C92744745993}">
      <dgm:prSet/>
      <dgm:spPr/>
      <dgm:t>
        <a:bodyPr/>
        <a:lstStyle/>
        <a:p>
          <a:endParaRPr lang="en-US"/>
        </a:p>
      </dgm:t>
    </dgm:pt>
    <dgm:pt modelId="{39BEDB11-2904-4306-884A-C1C0B558A906}" type="sibTrans" cxnId="{559A7B14-B4A1-44BC-87CE-C92744745993}">
      <dgm:prSet/>
      <dgm:spPr/>
      <dgm:t>
        <a:bodyPr/>
        <a:lstStyle/>
        <a:p>
          <a:endParaRPr lang="en-US"/>
        </a:p>
      </dgm:t>
    </dgm:pt>
    <dgm:pt modelId="{C0C8E413-68B6-4507-B988-2E91DB92AE73}">
      <dgm:prSet/>
      <dgm:spPr/>
      <dgm:t>
        <a:bodyPr/>
        <a:lstStyle/>
        <a:p>
          <a:r>
            <a:rPr lang="en-US" b="1" u="none" smtClean="0"/>
            <a:t>Priority 3: Training that is not mandated or required but would benefit the agency or service</a:t>
          </a:r>
          <a:endParaRPr lang="en-US" b="1" u="none"/>
        </a:p>
      </dgm:t>
    </dgm:pt>
    <dgm:pt modelId="{94CC01B4-13F8-42DC-80D8-FD0114EEE6B0}" type="parTrans" cxnId="{BC21E07F-C915-4B60-969E-7B00F3663FED}">
      <dgm:prSet/>
      <dgm:spPr/>
      <dgm:t>
        <a:bodyPr/>
        <a:lstStyle/>
        <a:p>
          <a:endParaRPr lang="en-US"/>
        </a:p>
      </dgm:t>
    </dgm:pt>
    <dgm:pt modelId="{3A843496-EACE-49B4-AA1D-6CC0E552C742}" type="sibTrans" cxnId="{BC21E07F-C915-4B60-969E-7B00F3663FED}">
      <dgm:prSet/>
      <dgm:spPr/>
      <dgm:t>
        <a:bodyPr/>
        <a:lstStyle/>
        <a:p>
          <a:endParaRPr lang="en-US"/>
        </a:p>
      </dgm:t>
    </dgm:pt>
    <dgm:pt modelId="{01DA2340-4973-4397-B4F0-D02E77D30E9F}" type="pres">
      <dgm:prSet presAssocID="{990A9229-E3EB-49E5-8D43-25B5E7FF8A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F6D11B-5504-4988-A720-674CAB3E8785}" type="pres">
      <dgm:prSet presAssocID="{8BED9AA9-73A7-4788-813A-A8D7EBBB62E1}" presName="vertOne" presStyleCnt="0"/>
      <dgm:spPr/>
    </dgm:pt>
    <dgm:pt modelId="{5B3744FB-F72F-47EC-8B20-F54A479C8E51}" type="pres">
      <dgm:prSet presAssocID="{8BED9AA9-73A7-4788-813A-A8D7EBBB62E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293D7-F80B-4FB9-9AB3-EE3AD708A9C6}" type="pres">
      <dgm:prSet presAssocID="{8BED9AA9-73A7-4788-813A-A8D7EBBB62E1}" presName="horzOne" presStyleCnt="0"/>
      <dgm:spPr/>
    </dgm:pt>
    <dgm:pt modelId="{A884EB34-A313-43B8-A410-96C5FB9EFDCD}" type="pres">
      <dgm:prSet presAssocID="{78973CD0-47FD-402E-A1EA-1B2FE3F57938}" presName="sibSpaceOne" presStyleCnt="0"/>
      <dgm:spPr/>
    </dgm:pt>
    <dgm:pt modelId="{82450FCF-99C1-4F7C-A172-6F234AC40BD6}" type="pres">
      <dgm:prSet presAssocID="{7A537F79-987C-4BF3-BB60-49A16117B44F}" presName="vertOne" presStyleCnt="0"/>
      <dgm:spPr/>
    </dgm:pt>
    <dgm:pt modelId="{A0714B0C-A7C5-4F74-8794-58D227F3BD65}" type="pres">
      <dgm:prSet presAssocID="{7A537F79-987C-4BF3-BB60-49A16117B44F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5457E2-C9BA-43A2-8C5D-8AD79F4422CC}" type="pres">
      <dgm:prSet presAssocID="{7A537F79-987C-4BF3-BB60-49A16117B44F}" presName="horzOne" presStyleCnt="0"/>
      <dgm:spPr/>
    </dgm:pt>
    <dgm:pt modelId="{9FB2BC32-4F4D-49CA-884C-C24ACCCC1B6C}" type="pres">
      <dgm:prSet presAssocID="{39BEDB11-2904-4306-884A-C1C0B558A906}" presName="sibSpaceOne" presStyleCnt="0"/>
      <dgm:spPr/>
    </dgm:pt>
    <dgm:pt modelId="{975F306C-D315-4A5E-AD59-FA33FD613499}" type="pres">
      <dgm:prSet presAssocID="{C0C8E413-68B6-4507-B988-2E91DB92AE73}" presName="vertOne" presStyleCnt="0"/>
      <dgm:spPr/>
    </dgm:pt>
    <dgm:pt modelId="{55BBB862-59AE-4D44-A5CE-1D61A22D2445}" type="pres">
      <dgm:prSet presAssocID="{C0C8E413-68B6-4507-B988-2E91DB92AE7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98F28-E922-4D2F-95ED-F27EA06E2056}" type="pres">
      <dgm:prSet presAssocID="{C0C8E413-68B6-4507-B988-2E91DB92AE73}" presName="horzOne" presStyleCnt="0"/>
      <dgm:spPr/>
    </dgm:pt>
  </dgm:ptLst>
  <dgm:cxnLst>
    <dgm:cxn modelId="{DDEAFC88-3D5A-417E-A246-A995331D3E48}" type="presOf" srcId="{7A537F79-987C-4BF3-BB60-49A16117B44F}" destId="{A0714B0C-A7C5-4F74-8794-58D227F3BD65}" srcOrd="0" destOrd="0" presId="urn:microsoft.com/office/officeart/2005/8/layout/hierarchy4"/>
    <dgm:cxn modelId="{0E14974E-B3DE-42AC-8115-7BD0A81B097D}" type="presOf" srcId="{8BED9AA9-73A7-4788-813A-A8D7EBBB62E1}" destId="{5B3744FB-F72F-47EC-8B20-F54A479C8E51}" srcOrd="0" destOrd="0" presId="urn:microsoft.com/office/officeart/2005/8/layout/hierarchy4"/>
    <dgm:cxn modelId="{38F38903-527D-428A-AB41-61594DF3B8A9}" type="presOf" srcId="{C0C8E413-68B6-4507-B988-2E91DB92AE73}" destId="{55BBB862-59AE-4D44-A5CE-1D61A22D2445}" srcOrd="0" destOrd="0" presId="urn:microsoft.com/office/officeart/2005/8/layout/hierarchy4"/>
    <dgm:cxn modelId="{1CCE3EF6-8269-4019-AC48-70E2F3C45E63}" type="presOf" srcId="{990A9229-E3EB-49E5-8D43-25B5E7FF8A21}" destId="{01DA2340-4973-4397-B4F0-D02E77D30E9F}" srcOrd="0" destOrd="0" presId="urn:microsoft.com/office/officeart/2005/8/layout/hierarchy4"/>
    <dgm:cxn modelId="{559A7B14-B4A1-44BC-87CE-C92744745993}" srcId="{990A9229-E3EB-49E5-8D43-25B5E7FF8A21}" destId="{7A537F79-987C-4BF3-BB60-49A16117B44F}" srcOrd="1" destOrd="0" parTransId="{56104F8A-776D-4160-929B-5C066AE67826}" sibTransId="{39BEDB11-2904-4306-884A-C1C0B558A906}"/>
    <dgm:cxn modelId="{BC21E07F-C915-4B60-969E-7B00F3663FED}" srcId="{990A9229-E3EB-49E5-8D43-25B5E7FF8A21}" destId="{C0C8E413-68B6-4507-B988-2E91DB92AE73}" srcOrd="2" destOrd="0" parTransId="{94CC01B4-13F8-42DC-80D8-FD0114EEE6B0}" sibTransId="{3A843496-EACE-49B4-AA1D-6CC0E552C742}"/>
    <dgm:cxn modelId="{D6A69368-62B8-4F27-A7D7-DA4D90AC69E9}" srcId="{990A9229-E3EB-49E5-8D43-25B5E7FF8A21}" destId="{8BED9AA9-73A7-4788-813A-A8D7EBBB62E1}" srcOrd="0" destOrd="0" parTransId="{5685F6B2-8E02-497D-8D11-4F926C7A03E7}" sibTransId="{78973CD0-47FD-402E-A1EA-1B2FE3F57938}"/>
    <dgm:cxn modelId="{9185A79A-96E6-46DC-A3FA-46A27C68DF39}" type="presParOf" srcId="{01DA2340-4973-4397-B4F0-D02E77D30E9F}" destId="{61F6D11B-5504-4988-A720-674CAB3E8785}" srcOrd="0" destOrd="0" presId="urn:microsoft.com/office/officeart/2005/8/layout/hierarchy4"/>
    <dgm:cxn modelId="{C83E4FEF-11BE-469C-A4B9-AC358DC93D3A}" type="presParOf" srcId="{61F6D11B-5504-4988-A720-674CAB3E8785}" destId="{5B3744FB-F72F-47EC-8B20-F54A479C8E51}" srcOrd="0" destOrd="0" presId="urn:microsoft.com/office/officeart/2005/8/layout/hierarchy4"/>
    <dgm:cxn modelId="{65BCCD54-44B0-4F67-BC84-069F9C0B670A}" type="presParOf" srcId="{61F6D11B-5504-4988-A720-674CAB3E8785}" destId="{F53293D7-F80B-4FB9-9AB3-EE3AD708A9C6}" srcOrd="1" destOrd="0" presId="urn:microsoft.com/office/officeart/2005/8/layout/hierarchy4"/>
    <dgm:cxn modelId="{44ABD6C9-7838-442E-801D-4FE6F8A1DE06}" type="presParOf" srcId="{01DA2340-4973-4397-B4F0-D02E77D30E9F}" destId="{A884EB34-A313-43B8-A410-96C5FB9EFDCD}" srcOrd="1" destOrd="0" presId="urn:microsoft.com/office/officeart/2005/8/layout/hierarchy4"/>
    <dgm:cxn modelId="{477F7DB2-36A5-4BC3-AF27-3A3CBA7646C6}" type="presParOf" srcId="{01DA2340-4973-4397-B4F0-D02E77D30E9F}" destId="{82450FCF-99C1-4F7C-A172-6F234AC40BD6}" srcOrd="2" destOrd="0" presId="urn:microsoft.com/office/officeart/2005/8/layout/hierarchy4"/>
    <dgm:cxn modelId="{3FAEDD1A-F440-4EB3-9E8F-EE06FF8BB686}" type="presParOf" srcId="{82450FCF-99C1-4F7C-A172-6F234AC40BD6}" destId="{A0714B0C-A7C5-4F74-8794-58D227F3BD65}" srcOrd="0" destOrd="0" presId="urn:microsoft.com/office/officeart/2005/8/layout/hierarchy4"/>
    <dgm:cxn modelId="{BF9BD7B2-44BC-4B94-9235-0117A03022B5}" type="presParOf" srcId="{82450FCF-99C1-4F7C-A172-6F234AC40BD6}" destId="{965457E2-C9BA-43A2-8C5D-8AD79F4422CC}" srcOrd="1" destOrd="0" presId="urn:microsoft.com/office/officeart/2005/8/layout/hierarchy4"/>
    <dgm:cxn modelId="{EA601246-A5BB-4676-86BF-997015F803FB}" type="presParOf" srcId="{01DA2340-4973-4397-B4F0-D02E77D30E9F}" destId="{9FB2BC32-4F4D-49CA-884C-C24ACCCC1B6C}" srcOrd="3" destOrd="0" presId="urn:microsoft.com/office/officeart/2005/8/layout/hierarchy4"/>
    <dgm:cxn modelId="{05EC854C-FF79-43D4-888B-5709BF32CE3E}" type="presParOf" srcId="{01DA2340-4973-4397-B4F0-D02E77D30E9F}" destId="{975F306C-D315-4A5E-AD59-FA33FD613499}" srcOrd="4" destOrd="0" presId="urn:microsoft.com/office/officeart/2005/8/layout/hierarchy4"/>
    <dgm:cxn modelId="{E80EE995-4575-430C-A1E3-8433C214B7E9}" type="presParOf" srcId="{975F306C-D315-4A5E-AD59-FA33FD613499}" destId="{55BBB862-59AE-4D44-A5CE-1D61A22D2445}" srcOrd="0" destOrd="0" presId="urn:microsoft.com/office/officeart/2005/8/layout/hierarchy4"/>
    <dgm:cxn modelId="{86CCDFEA-B6CE-4345-A650-3A7DC11E38DA}" type="presParOf" srcId="{975F306C-D315-4A5E-AD59-FA33FD613499}" destId="{70398F28-E922-4D2F-95ED-F27EA06E20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60A06C-3E4E-4E8F-9F34-4019A660ED8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54A493-0227-4AF5-9D51-A70956D85878}">
      <dgm:prSet phldrT="[Text]"/>
      <dgm:spPr/>
      <dgm:t>
        <a:bodyPr/>
        <a:lstStyle/>
        <a:p>
          <a:r>
            <a:rPr lang="en-US" b="1" u="none" dirty="0" smtClean="0"/>
            <a:t>Specific topics to be taught </a:t>
          </a:r>
          <a:endParaRPr lang="en-US" dirty="0"/>
        </a:p>
      </dgm:t>
    </dgm:pt>
    <dgm:pt modelId="{AF9AC620-87C0-44C9-B3BD-9FE8B6F2E925}" type="parTrans" cxnId="{5BD504E1-138E-49D6-81B4-E4A9EA87B6DB}">
      <dgm:prSet/>
      <dgm:spPr/>
      <dgm:t>
        <a:bodyPr/>
        <a:lstStyle/>
        <a:p>
          <a:endParaRPr lang="en-US"/>
        </a:p>
      </dgm:t>
    </dgm:pt>
    <dgm:pt modelId="{5D689FC6-4768-44B2-BA4F-A13B588F0371}" type="sibTrans" cxnId="{5BD504E1-138E-49D6-81B4-E4A9EA87B6DB}">
      <dgm:prSet/>
      <dgm:spPr/>
      <dgm:t>
        <a:bodyPr/>
        <a:lstStyle/>
        <a:p>
          <a:endParaRPr lang="en-US"/>
        </a:p>
      </dgm:t>
    </dgm:pt>
    <dgm:pt modelId="{F1B05877-D2E6-4903-BDAB-66B189BFD341}">
      <dgm:prSet/>
      <dgm:spPr/>
      <dgm:t>
        <a:bodyPr/>
        <a:lstStyle/>
        <a:p>
          <a:r>
            <a:rPr lang="en-US" b="1" u="none" smtClean="0"/>
            <a:t>Certification or testing criteria </a:t>
          </a:r>
          <a:endParaRPr lang="en-US" b="1" u="none"/>
        </a:p>
      </dgm:t>
    </dgm:pt>
    <dgm:pt modelId="{94E7D161-999A-44C3-833B-F1D6C7EF6253}" type="parTrans" cxnId="{6FB77FBD-0DA6-4ACA-A4BD-30A0EBF550E8}">
      <dgm:prSet/>
      <dgm:spPr/>
      <dgm:t>
        <a:bodyPr/>
        <a:lstStyle/>
        <a:p>
          <a:endParaRPr lang="en-US"/>
        </a:p>
      </dgm:t>
    </dgm:pt>
    <dgm:pt modelId="{BECEDA00-FCFB-4069-A528-BD2343D79ED6}" type="sibTrans" cxnId="{6FB77FBD-0DA6-4ACA-A4BD-30A0EBF550E8}">
      <dgm:prSet/>
      <dgm:spPr/>
      <dgm:t>
        <a:bodyPr/>
        <a:lstStyle/>
        <a:p>
          <a:endParaRPr lang="en-US"/>
        </a:p>
      </dgm:t>
    </dgm:pt>
    <dgm:pt modelId="{BC3AFF7C-CE82-48D0-8E5A-0829A22726A6}">
      <dgm:prSet/>
      <dgm:spPr/>
      <dgm:t>
        <a:bodyPr/>
        <a:lstStyle/>
        <a:p>
          <a:r>
            <a:rPr lang="en-US" b="1" u="none" smtClean="0"/>
            <a:t>Minimum number of contact or teaching hours </a:t>
          </a:r>
          <a:endParaRPr lang="en-US" b="1" u="none"/>
        </a:p>
      </dgm:t>
    </dgm:pt>
    <dgm:pt modelId="{F6E935FF-7373-476D-8190-C29727B13D7D}" type="parTrans" cxnId="{679F0966-6F43-4739-87D4-2FF90132430D}">
      <dgm:prSet/>
      <dgm:spPr/>
      <dgm:t>
        <a:bodyPr/>
        <a:lstStyle/>
        <a:p>
          <a:endParaRPr lang="en-US"/>
        </a:p>
      </dgm:t>
    </dgm:pt>
    <dgm:pt modelId="{E4A70519-B297-442C-86CB-0C64BD636FEA}" type="sibTrans" cxnId="{679F0966-6F43-4739-87D4-2FF90132430D}">
      <dgm:prSet/>
      <dgm:spPr/>
      <dgm:t>
        <a:bodyPr/>
        <a:lstStyle/>
        <a:p>
          <a:endParaRPr lang="en-US"/>
        </a:p>
      </dgm:t>
    </dgm:pt>
    <dgm:pt modelId="{3857C56B-315D-4460-87EC-6F6E5CC5FC7D}" type="pres">
      <dgm:prSet presAssocID="{8460A06C-3E4E-4E8F-9F34-4019A660E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D843D-9D5E-4629-9AB4-688BC910C6B2}" type="pres">
      <dgm:prSet presAssocID="{CF54A493-0227-4AF5-9D51-A70956D858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CB74E-1EE8-47EF-B41A-F2BAFBD4BC0D}" type="pres">
      <dgm:prSet presAssocID="{5D689FC6-4768-44B2-BA4F-A13B588F0371}" presName="spacer" presStyleCnt="0"/>
      <dgm:spPr/>
    </dgm:pt>
    <dgm:pt modelId="{B02CEFDF-F012-40C5-AD75-E2651CE9ACEF}" type="pres">
      <dgm:prSet presAssocID="{F1B05877-D2E6-4903-BDAB-66B189BFD3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228FB-4BD6-4231-A62E-C9793A5E781C}" type="pres">
      <dgm:prSet presAssocID="{BECEDA00-FCFB-4069-A528-BD2343D79ED6}" presName="spacer" presStyleCnt="0"/>
      <dgm:spPr/>
    </dgm:pt>
    <dgm:pt modelId="{D24FEEE1-3503-4B4C-9EC3-C49E222076A4}" type="pres">
      <dgm:prSet presAssocID="{BC3AFF7C-CE82-48D0-8E5A-0829A22726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F0966-6F43-4739-87D4-2FF90132430D}" srcId="{8460A06C-3E4E-4E8F-9F34-4019A660ED80}" destId="{BC3AFF7C-CE82-48D0-8E5A-0829A22726A6}" srcOrd="2" destOrd="0" parTransId="{F6E935FF-7373-476D-8190-C29727B13D7D}" sibTransId="{E4A70519-B297-442C-86CB-0C64BD636FEA}"/>
    <dgm:cxn modelId="{B89E2D52-2037-4DC1-B5EE-6CF9427EE6DD}" type="presOf" srcId="{F1B05877-D2E6-4903-BDAB-66B189BFD341}" destId="{B02CEFDF-F012-40C5-AD75-E2651CE9ACEF}" srcOrd="0" destOrd="0" presId="urn:microsoft.com/office/officeart/2005/8/layout/vList2"/>
    <dgm:cxn modelId="{5BD504E1-138E-49D6-81B4-E4A9EA87B6DB}" srcId="{8460A06C-3E4E-4E8F-9F34-4019A660ED80}" destId="{CF54A493-0227-4AF5-9D51-A70956D85878}" srcOrd="0" destOrd="0" parTransId="{AF9AC620-87C0-44C9-B3BD-9FE8B6F2E925}" sibTransId="{5D689FC6-4768-44B2-BA4F-A13B588F0371}"/>
    <dgm:cxn modelId="{3A3806BD-BCBF-4E1D-94E3-EE846766202A}" type="presOf" srcId="{CF54A493-0227-4AF5-9D51-A70956D85878}" destId="{380D843D-9D5E-4629-9AB4-688BC910C6B2}" srcOrd="0" destOrd="0" presId="urn:microsoft.com/office/officeart/2005/8/layout/vList2"/>
    <dgm:cxn modelId="{2014C921-3A34-43D6-BA65-37F35FD8364F}" type="presOf" srcId="{8460A06C-3E4E-4E8F-9F34-4019A660ED80}" destId="{3857C56B-315D-4460-87EC-6F6E5CC5FC7D}" srcOrd="0" destOrd="0" presId="urn:microsoft.com/office/officeart/2005/8/layout/vList2"/>
    <dgm:cxn modelId="{1DAD0221-1F10-4503-BF7A-58853AF8F565}" type="presOf" srcId="{BC3AFF7C-CE82-48D0-8E5A-0829A22726A6}" destId="{D24FEEE1-3503-4B4C-9EC3-C49E222076A4}" srcOrd="0" destOrd="0" presId="urn:microsoft.com/office/officeart/2005/8/layout/vList2"/>
    <dgm:cxn modelId="{6FB77FBD-0DA6-4ACA-A4BD-30A0EBF550E8}" srcId="{8460A06C-3E4E-4E8F-9F34-4019A660ED80}" destId="{F1B05877-D2E6-4903-BDAB-66B189BFD341}" srcOrd="1" destOrd="0" parTransId="{94E7D161-999A-44C3-833B-F1D6C7EF6253}" sibTransId="{BECEDA00-FCFB-4069-A528-BD2343D79ED6}"/>
    <dgm:cxn modelId="{E8401D67-ADB7-4636-AADD-71B8D6526B8C}" type="presParOf" srcId="{3857C56B-315D-4460-87EC-6F6E5CC5FC7D}" destId="{380D843D-9D5E-4629-9AB4-688BC910C6B2}" srcOrd="0" destOrd="0" presId="urn:microsoft.com/office/officeart/2005/8/layout/vList2"/>
    <dgm:cxn modelId="{07608B1A-72DA-4934-832C-9B003E6262AC}" type="presParOf" srcId="{3857C56B-315D-4460-87EC-6F6E5CC5FC7D}" destId="{10BCB74E-1EE8-47EF-B41A-F2BAFBD4BC0D}" srcOrd="1" destOrd="0" presId="urn:microsoft.com/office/officeart/2005/8/layout/vList2"/>
    <dgm:cxn modelId="{07DD4B7E-0535-4283-A367-174452BEB146}" type="presParOf" srcId="{3857C56B-315D-4460-87EC-6F6E5CC5FC7D}" destId="{B02CEFDF-F012-40C5-AD75-E2651CE9ACEF}" srcOrd="2" destOrd="0" presId="urn:microsoft.com/office/officeart/2005/8/layout/vList2"/>
    <dgm:cxn modelId="{E7F6497A-F1D2-41DA-8349-CBCE8D6BDF6B}" type="presParOf" srcId="{3857C56B-315D-4460-87EC-6F6E5CC5FC7D}" destId="{6A0228FB-4BD6-4231-A62E-C9793A5E781C}" srcOrd="3" destOrd="0" presId="urn:microsoft.com/office/officeart/2005/8/layout/vList2"/>
    <dgm:cxn modelId="{3C6579BB-56AF-4539-95EA-C78093D23F53}" type="presParOf" srcId="{3857C56B-315D-4460-87EC-6F6E5CC5FC7D}" destId="{D24FEEE1-3503-4B4C-9EC3-C49E222076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8A7D0D-618F-4E7A-B943-383C2EA9D91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D05141-9CFD-4FEB-864E-CAA4A8DF2CBE}">
      <dgm:prSet phldrT="[Text]" custT="1"/>
      <dgm:spPr/>
      <dgm:t>
        <a:bodyPr/>
        <a:lstStyle/>
        <a:p>
          <a:r>
            <a:rPr lang="en-US" sz="2000" dirty="0" smtClean="0"/>
            <a:t>Use of surveys </a:t>
          </a:r>
          <a:endParaRPr lang="en-US" sz="2000" dirty="0"/>
        </a:p>
      </dgm:t>
    </dgm:pt>
    <dgm:pt modelId="{EB490EB6-DCA7-44C2-BF00-173A7208B18A}" type="parTrans" cxnId="{FFDB93A7-825E-48F7-9EB2-C30092312382}">
      <dgm:prSet/>
      <dgm:spPr/>
      <dgm:t>
        <a:bodyPr/>
        <a:lstStyle/>
        <a:p>
          <a:endParaRPr lang="en-US"/>
        </a:p>
      </dgm:t>
    </dgm:pt>
    <dgm:pt modelId="{41F81847-5AD2-4C7B-8FFE-DD45262E4943}" type="sibTrans" cxnId="{FFDB93A7-825E-48F7-9EB2-C30092312382}">
      <dgm:prSet/>
      <dgm:spPr/>
      <dgm:t>
        <a:bodyPr/>
        <a:lstStyle/>
        <a:p>
          <a:endParaRPr lang="en-US"/>
        </a:p>
      </dgm:t>
    </dgm:pt>
    <dgm:pt modelId="{D888488B-B0ED-4A7D-A006-76E9FF7C6C28}">
      <dgm:prSet phldrT="[Text]" custT="1"/>
      <dgm:spPr/>
      <dgm:t>
        <a:bodyPr/>
        <a:lstStyle/>
        <a:p>
          <a:r>
            <a:rPr lang="en-US" sz="2000" dirty="0" smtClean="0"/>
            <a:t>Availability of students </a:t>
          </a:r>
          <a:endParaRPr lang="en-US" sz="2000" dirty="0"/>
        </a:p>
      </dgm:t>
    </dgm:pt>
    <dgm:pt modelId="{14ABC138-DC0D-4E2C-A80C-1CBAC3882A3C}" type="parTrans" cxnId="{8FED421D-26A2-4DB2-A715-B8C8D7EEAC0E}">
      <dgm:prSet/>
      <dgm:spPr/>
      <dgm:t>
        <a:bodyPr/>
        <a:lstStyle/>
        <a:p>
          <a:endParaRPr lang="en-US"/>
        </a:p>
      </dgm:t>
    </dgm:pt>
    <dgm:pt modelId="{21AB1728-B142-4FA3-84A4-4B3B684AB405}" type="sibTrans" cxnId="{8FED421D-26A2-4DB2-A715-B8C8D7EEAC0E}">
      <dgm:prSet/>
      <dgm:spPr/>
      <dgm:t>
        <a:bodyPr/>
        <a:lstStyle/>
        <a:p>
          <a:endParaRPr lang="en-US"/>
        </a:p>
      </dgm:t>
    </dgm:pt>
    <dgm:pt modelId="{DAA8ABF2-3D8C-4664-87EA-F47CC496191D}">
      <dgm:prSet phldrT="[Text]" custT="1"/>
      <dgm:spPr/>
      <dgm:t>
        <a:bodyPr/>
        <a:lstStyle/>
        <a:p>
          <a:r>
            <a:rPr lang="en-US" sz="2000" dirty="0" smtClean="0"/>
            <a:t>Maintain staffing requirements</a:t>
          </a:r>
          <a:endParaRPr lang="en-US" sz="2000" dirty="0"/>
        </a:p>
      </dgm:t>
    </dgm:pt>
    <dgm:pt modelId="{915E9604-69BF-4901-8809-64993547BF82}" type="parTrans" cxnId="{34472E3F-2F38-453F-AA10-96DF3D50B346}">
      <dgm:prSet/>
      <dgm:spPr/>
      <dgm:t>
        <a:bodyPr/>
        <a:lstStyle/>
        <a:p>
          <a:endParaRPr lang="en-US"/>
        </a:p>
      </dgm:t>
    </dgm:pt>
    <dgm:pt modelId="{E08B6F43-4C44-4378-BC74-E98D2556F4E9}" type="sibTrans" cxnId="{34472E3F-2F38-453F-AA10-96DF3D50B346}">
      <dgm:prSet/>
      <dgm:spPr/>
      <dgm:t>
        <a:bodyPr/>
        <a:lstStyle/>
        <a:p>
          <a:endParaRPr lang="en-US"/>
        </a:p>
      </dgm:t>
    </dgm:pt>
    <dgm:pt modelId="{B457C6A2-A15F-40A4-A07D-8D259246759E}">
      <dgm:prSet phldrT="[Text]" custT="1"/>
      <dgm:spPr/>
      <dgm:t>
        <a:bodyPr/>
        <a:lstStyle/>
        <a:p>
          <a:r>
            <a:rPr lang="en-US" sz="2000" dirty="0" smtClean="0"/>
            <a:t>Schedule training in the evenings and on weekends</a:t>
          </a:r>
          <a:endParaRPr lang="en-US" sz="2000" dirty="0"/>
        </a:p>
      </dgm:t>
    </dgm:pt>
    <dgm:pt modelId="{E0885BE5-CE90-49E4-BE2C-383E8B81315E}" type="parTrans" cxnId="{4B5D08F7-B8D4-4AD2-B78E-6818A0FCCAB6}">
      <dgm:prSet/>
      <dgm:spPr/>
      <dgm:t>
        <a:bodyPr/>
        <a:lstStyle/>
        <a:p>
          <a:endParaRPr lang="en-US"/>
        </a:p>
      </dgm:t>
    </dgm:pt>
    <dgm:pt modelId="{C8E2F5BD-0739-4266-A6D8-9C90A5CCDE2F}" type="sibTrans" cxnId="{4B5D08F7-B8D4-4AD2-B78E-6818A0FCCAB6}">
      <dgm:prSet/>
      <dgm:spPr/>
      <dgm:t>
        <a:bodyPr/>
        <a:lstStyle/>
        <a:p>
          <a:endParaRPr lang="en-US"/>
        </a:p>
      </dgm:t>
    </dgm:pt>
    <dgm:pt modelId="{5D1F1510-7471-438F-97B4-624E629659E8}" type="pres">
      <dgm:prSet presAssocID="{2D8A7D0D-618F-4E7A-B943-383C2EA9D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F7D9E-DC70-42F3-B8D3-A04FC7EDD81C}" type="pres">
      <dgm:prSet presAssocID="{36D05141-9CFD-4FEB-864E-CAA4A8DF2CBE}" presName="parentLin" presStyleCnt="0"/>
      <dgm:spPr/>
    </dgm:pt>
    <dgm:pt modelId="{FAEB9EC2-8D00-4057-B7A8-42F3BBB82E66}" type="pres">
      <dgm:prSet presAssocID="{36D05141-9CFD-4FEB-864E-CAA4A8DF2CB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15169DE-95B3-4DB4-833C-E84E9AF069E6}" type="pres">
      <dgm:prSet presAssocID="{36D05141-9CFD-4FEB-864E-CAA4A8DF2C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71206-00C0-410F-9A79-F3D27B5A46A7}" type="pres">
      <dgm:prSet presAssocID="{36D05141-9CFD-4FEB-864E-CAA4A8DF2CBE}" presName="negativeSpace" presStyleCnt="0"/>
      <dgm:spPr/>
    </dgm:pt>
    <dgm:pt modelId="{0215599D-1406-4AD5-854C-27D8EA48CFD8}" type="pres">
      <dgm:prSet presAssocID="{36D05141-9CFD-4FEB-864E-CAA4A8DF2CBE}" presName="childText" presStyleLbl="conFgAcc1" presStyleIdx="0" presStyleCnt="4">
        <dgm:presLayoutVars>
          <dgm:bulletEnabled val="1"/>
        </dgm:presLayoutVars>
      </dgm:prSet>
      <dgm:spPr/>
    </dgm:pt>
    <dgm:pt modelId="{C5D75AB4-8149-40D8-90EF-C3848B5C268C}" type="pres">
      <dgm:prSet presAssocID="{41F81847-5AD2-4C7B-8FFE-DD45262E4943}" presName="spaceBetweenRectangles" presStyleCnt="0"/>
      <dgm:spPr/>
    </dgm:pt>
    <dgm:pt modelId="{CC50B77E-D3B0-49D1-AE6B-DBFC8375AA17}" type="pres">
      <dgm:prSet presAssocID="{D888488B-B0ED-4A7D-A006-76E9FF7C6C28}" presName="parentLin" presStyleCnt="0"/>
      <dgm:spPr/>
    </dgm:pt>
    <dgm:pt modelId="{E4E96084-8237-451F-9CD8-5157BDC386E8}" type="pres">
      <dgm:prSet presAssocID="{D888488B-B0ED-4A7D-A006-76E9FF7C6C2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CD2CEC-D2B4-4CBD-A270-207623433D26}" type="pres">
      <dgm:prSet presAssocID="{D888488B-B0ED-4A7D-A006-76E9FF7C6C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B046-50C2-49FC-BACF-2264CF747982}" type="pres">
      <dgm:prSet presAssocID="{D888488B-B0ED-4A7D-A006-76E9FF7C6C28}" presName="negativeSpace" presStyleCnt="0"/>
      <dgm:spPr/>
    </dgm:pt>
    <dgm:pt modelId="{5B5172DD-8159-4AE6-B905-27B93F60E8F7}" type="pres">
      <dgm:prSet presAssocID="{D888488B-B0ED-4A7D-A006-76E9FF7C6C28}" presName="childText" presStyleLbl="conFgAcc1" presStyleIdx="1" presStyleCnt="4">
        <dgm:presLayoutVars>
          <dgm:bulletEnabled val="1"/>
        </dgm:presLayoutVars>
      </dgm:prSet>
      <dgm:spPr/>
    </dgm:pt>
    <dgm:pt modelId="{7E692DF6-6DDB-4095-A8BB-A64C1E9CDA25}" type="pres">
      <dgm:prSet presAssocID="{21AB1728-B142-4FA3-84A4-4B3B684AB405}" presName="spaceBetweenRectangles" presStyleCnt="0"/>
      <dgm:spPr/>
    </dgm:pt>
    <dgm:pt modelId="{3CB919CE-1793-43AC-B5F0-8370B3E7D044}" type="pres">
      <dgm:prSet presAssocID="{DAA8ABF2-3D8C-4664-87EA-F47CC496191D}" presName="parentLin" presStyleCnt="0"/>
      <dgm:spPr/>
    </dgm:pt>
    <dgm:pt modelId="{58F89631-739D-456F-8045-B4EE74FEA111}" type="pres">
      <dgm:prSet presAssocID="{DAA8ABF2-3D8C-4664-87EA-F47CC496191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1DB977B-116B-48B6-AD4D-F064B8B4A3BB}" type="pres">
      <dgm:prSet presAssocID="{DAA8ABF2-3D8C-4664-87EA-F47CC49619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3DCAE-154E-455A-A071-2FD94F27C9D0}" type="pres">
      <dgm:prSet presAssocID="{DAA8ABF2-3D8C-4664-87EA-F47CC496191D}" presName="negativeSpace" presStyleCnt="0"/>
      <dgm:spPr/>
    </dgm:pt>
    <dgm:pt modelId="{9490496F-D598-499B-AAB8-9F6EADD3EEF5}" type="pres">
      <dgm:prSet presAssocID="{DAA8ABF2-3D8C-4664-87EA-F47CC496191D}" presName="childText" presStyleLbl="conFgAcc1" presStyleIdx="2" presStyleCnt="4">
        <dgm:presLayoutVars>
          <dgm:bulletEnabled val="1"/>
        </dgm:presLayoutVars>
      </dgm:prSet>
      <dgm:spPr/>
    </dgm:pt>
    <dgm:pt modelId="{C331447A-FDB8-43C5-9C4C-65181AF0B9FC}" type="pres">
      <dgm:prSet presAssocID="{E08B6F43-4C44-4378-BC74-E98D2556F4E9}" presName="spaceBetweenRectangles" presStyleCnt="0"/>
      <dgm:spPr/>
    </dgm:pt>
    <dgm:pt modelId="{A257530C-1AF4-41A5-B311-077EE63B0767}" type="pres">
      <dgm:prSet presAssocID="{B457C6A2-A15F-40A4-A07D-8D259246759E}" presName="parentLin" presStyleCnt="0"/>
      <dgm:spPr/>
    </dgm:pt>
    <dgm:pt modelId="{7D4F169D-4FA8-42CD-9F55-0A7E9252882D}" type="pres">
      <dgm:prSet presAssocID="{B457C6A2-A15F-40A4-A07D-8D259246759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D2E2FF0-6F73-4662-8A05-1F0C43703DA7}" type="pres">
      <dgm:prSet presAssocID="{B457C6A2-A15F-40A4-A07D-8D259246759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D3F39-6A25-4420-A66C-7FE0F5B06FA1}" type="pres">
      <dgm:prSet presAssocID="{B457C6A2-A15F-40A4-A07D-8D259246759E}" presName="negativeSpace" presStyleCnt="0"/>
      <dgm:spPr/>
    </dgm:pt>
    <dgm:pt modelId="{73AC6862-EBB3-4787-850F-B2679420974E}" type="pres">
      <dgm:prSet presAssocID="{B457C6A2-A15F-40A4-A07D-8D259246759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7F95A8-2335-44F4-B27F-890FE40EB65D}" type="presOf" srcId="{2D8A7D0D-618F-4E7A-B943-383C2EA9D911}" destId="{5D1F1510-7471-438F-97B4-624E629659E8}" srcOrd="0" destOrd="0" presId="urn:microsoft.com/office/officeart/2005/8/layout/list1"/>
    <dgm:cxn modelId="{8FED421D-26A2-4DB2-A715-B8C8D7EEAC0E}" srcId="{2D8A7D0D-618F-4E7A-B943-383C2EA9D911}" destId="{D888488B-B0ED-4A7D-A006-76E9FF7C6C28}" srcOrd="1" destOrd="0" parTransId="{14ABC138-DC0D-4E2C-A80C-1CBAC3882A3C}" sibTransId="{21AB1728-B142-4FA3-84A4-4B3B684AB405}"/>
    <dgm:cxn modelId="{4B5D08F7-B8D4-4AD2-B78E-6818A0FCCAB6}" srcId="{2D8A7D0D-618F-4E7A-B943-383C2EA9D911}" destId="{B457C6A2-A15F-40A4-A07D-8D259246759E}" srcOrd="3" destOrd="0" parTransId="{E0885BE5-CE90-49E4-BE2C-383E8B81315E}" sibTransId="{C8E2F5BD-0739-4266-A6D8-9C90A5CCDE2F}"/>
    <dgm:cxn modelId="{34472E3F-2F38-453F-AA10-96DF3D50B346}" srcId="{2D8A7D0D-618F-4E7A-B943-383C2EA9D911}" destId="{DAA8ABF2-3D8C-4664-87EA-F47CC496191D}" srcOrd="2" destOrd="0" parTransId="{915E9604-69BF-4901-8809-64993547BF82}" sibTransId="{E08B6F43-4C44-4378-BC74-E98D2556F4E9}"/>
    <dgm:cxn modelId="{F031FC06-4A2D-4DFA-B9BF-7AA70DC6FEC1}" type="presOf" srcId="{B457C6A2-A15F-40A4-A07D-8D259246759E}" destId="{4D2E2FF0-6F73-4662-8A05-1F0C43703DA7}" srcOrd="1" destOrd="0" presId="urn:microsoft.com/office/officeart/2005/8/layout/list1"/>
    <dgm:cxn modelId="{AD143938-C7E1-4A6D-BFF5-62E7ABA9A118}" type="presOf" srcId="{B457C6A2-A15F-40A4-A07D-8D259246759E}" destId="{7D4F169D-4FA8-42CD-9F55-0A7E9252882D}" srcOrd="0" destOrd="0" presId="urn:microsoft.com/office/officeart/2005/8/layout/list1"/>
    <dgm:cxn modelId="{643F3571-B5A2-4975-8C80-43AA78417681}" type="presOf" srcId="{36D05141-9CFD-4FEB-864E-CAA4A8DF2CBE}" destId="{FAEB9EC2-8D00-4057-B7A8-42F3BBB82E66}" srcOrd="0" destOrd="0" presId="urn:microsoft.com/office/officeart/2005/8/layout/list1"/>
    <dgm:cxn modelId="{9E99EECB-131D-4B5B-9011-ECF91109388C}" type="presOf" srcId="{DAA8ABF2-3D8C-4664-87EA-F47CC496191D}" destId="{58F89631-739D-456F-8045-B4EE74FEA111}" srcOrd="0" destOrd="0" presId="urn:microsoft.com/office/officeart/2005/8/layout/list1"/>
    <dgm:cxn modelId="{34732D4A-9D38-43E2-AC72-AFB18424D0C3}" type="presOf" srcId="{D888488B-B0ED-4A7D-A006-76E9FF7C6C28}" destId="{EBCD2CEC-D2B4-4CBD-A270-207623433D26}" srcOrd="1" destOrd="0" presId="urn:microsoft.com/office/officeart/2005/8/layout/list1"/>
    <dgm:cxn modelId="{5A05E7CB-845C-403C-9C6A-B073E8BCC56A}" type="presOf" srcId="{DAA8ABF2-3D8C-4664-87EA-F47CC496191D}" destId="{21DB977B-116B-48B6-AD4D-F064B8B4A3BB}" srcOrd="1" destOrd="0" presId="urn:microsoft.com/office/officeart/2005/8/layout/list1"/>
    <dgm:cxn modelId="{240430E8-FBD2-4F07-8250-A369E40D8C01}" type="presOf" srcId="{D888488B-B0ED-4A7D-A006-76E9FF7C6C28}" destId="{E4E96084-8237-451F-9CD8-5157BDC386E8}" srcOrd="0" destOrd="0" presId="urn:microsoft.com/office/officeart/2005/8/layout/list1"/>
    <dgm:cxn modelId="{CBB9670A-9CF7-48C3-9A52-3E24CD981DB6}" type="presOf" srcId="{36D05141-9CFD-4FEB-864E-CAA4A8DF2CBE}" destId="{015169DE-95B3-4DB4-833C-E84E9AF069E6}" srcOrd="1" destOrd="0" presId="urn:microsoft.com/office/officeart/2005/8/layout/list1"/>
    <dgm:cxn modelId="{FFDB93A7-825E-48F7-9EB2-C30092312382}" srcId="{2D8A7D0D-618F-4E7A-B943-383C2EA9D911}" destId="{36D05141-9CFD-4FEB-864E-CAA4A8DF2CBE}" srcOrd="0" destOrd="0" parTransId="{EB490EB6-DCA7-44C2-BF00-173A7208B18A}" sibTransId="{41F81847-5AD2-4C7B-8FFE-DD45262E4943}"/>
    <dgm:cxn modelId="{2102448E-51DB-45FC-8851-AF262BF80AC0}" type="presParOf" srcId="{5D1F1510-7471-438F-97B4-624E629659E8}" destId="{8D6F7D9E-DC70-42F3-B8D3-A04FC7EDD81C}" srcOrd="0" destOrd="0" presId="urn:microsoft.com/office/officeart/2005/8/layout/list1"/>
    <dgm:cxn modelId="{14FF0F46-B852-4529-9AAD-5C947BB485F3}" type="presParOf" srcId="{8D6F7D9E-DC70-42F3-B8D3-A04FC7EDD81C}" destId="{FAEB9EC2-8D00-4057-B7A8-42F3BBB82E66}" srcOrd="0" destOrd="0" presId="urn:microsoft.com/office/officeart/2005/8/layout/list1"/>
    <dgm:cxn modelId="{27D3DE9D-FAB6-40E3-AF93-B7B5CD7DAD79}" type="presParOf" srcId="{8D6F7D9E-DC70-42F3-B8D3-A04FC7EDD81C}" destId="{015169DE-95B3-4DB4-833C-E84E9AF069E6}" srcOrd="1" destOrd="0" presId="urn:microsoft.com/office/officeart/2005/8/layout/list1"/>
    <dgm:cxn modelId="{DB0D73E6-6E5F-47D6-9E95-259A6D9C7E93}" type="presParOf" srcId="{5D1F1510-7471-438F-97B4-624E629659E8}" destId="{25071206-00C0-410F-9A79-F3D27B5A46A7}" srcOrd="1" destOrd="0" presId="urn:microsoft.com/office/officeart/2005/8/layout/list1"/>
    <dgm:cxn modelId="{4EE0611E-3039-48EF-A15C-3AC5B0EEB194}" type="presParOf" srcId="{5D1F1510-7471-438F-97B4-624E629659E8}" destId="{0215599D-1406-4AD5-854C-27D8EA48CFD8}" srcOrd="2" destOrd="0" presId="urn:microsoft.com/office/officeart/2005/8/layout/list1"/>
    <dgm:cxn modelId="{8071791E-47AE-459F-AA70-08687EF9AAEB}" type="presParOf" srcId="{5D1F1510-7471-438F-97B4-624E629659E8}" destId="{C5D75AB4-8149-40D8-90EF-C3848B5C268C}" srcOrd="3" destOrd="0" presId="urn:microsoft.com/office/officeart/2005/8/layout/list1"/>
    <dgm:cxn modelId="{5D6A0202-5EDA-43A8-AB40-42A783CBFC69}" type="presParOf" srcId="{5D1F1510-7471-438F-97B4-624E629659E8}" destId="{CC50B77E-D3B0-49D1-AE6B-DBFC8375AA17}" srcOrd="4" destOrd="0" presId="urn:microsoft.com/office/officeart/2005/8/layout/list1"/>
    <dgm:cxn modelId="{3EA92A6C-B4D0-46A5-B550-5A5B4BEC1EE1}" type="presParOf" srcId="{CC50B77E-D3B0-49D1-AE6B-DBFC8375AA17}" destId="{E4E96084-8237-451F-9CD8-5157BDC386E8}" srcOrd="0" destOrd="0" presId="urn:microsoft.com/office/officeart/2005/8/layout/list1"/>
    <dgm:cxn modelId="{B78C5AAC-8081-4A53-85D0-89FE194513E9}" type="presParOf" srcId="{CC50B77E-D3B0-49D1-AE6B-DBFC8375AA17}" destId="{EBCD2CEC-D2B4-4CBD-A270-207623433D26}" srcOrd="1" destOrd="0" presId="urn:microsoft.com/office/officeart/2005/8/layout/list1"/>
    <dgm:cxn modelId="{E1F130B7-D732-48C4-A1BE-772E97AFBD5D}" type="presParOf" srcId="{5D1F1510-7471-438F-97B4-624E629659E8}" destId="{2715B046-50C2-49FC-BACF-2264CF747982}" srcOrd="5" destOrd="0" presId="urn:microsoft.com/office/officeart/2005/8/layout/list1"/>
    <dgm:cxn modelId="{E97FA0B4-BD67-4699-9D06-F32E03326E16}" type="presParOf" srcId="{5D1F1510-7471-438F-97B4-624E629659E8}" destId="{5B5172DD-8159-4AE6-B905-27B93F60E8F7}" srcOrd="6" destOrd="0" presId="urn:microsoft.com/office/officeart/2005/8/layout/list1"/>
    <dgm:cxn modelId="{0983D4C6-E1CF-4CB6-BB14-B6CA39659D28}" type="presParOf" srcId="{5D1F1510-7471-438F-97B4-624E629659E8}" destId="{7E692DF6-6DDB-4095-A8BB-A64C1E9CDA25}" srcOrd="7" destOrd="0" presId="urn:microsoft.com/office/officeart/2005/8/layout/list1"/>
    <dgm:cxn modelId="{E7B92EC2-1A49-4DDC-BC2B-BDDD80D759D9}" type="presParOf" srcId="{5D1F1510-7471-438F-97B4-624E629659E8}" destId="{3CB919CE-1793-43AC-B5F0-8370B3E7D044}" srcOrd="8" destOrd="0" presId="urn:microsoft.com/office/officeart/2005/8/layout/list1"/>
    <dgm:cxn modelId="{2D21995F-B3D3-41EB-AC4C-9F4FF574D6E6}" type="presParOf" srcId="{3CB919CE-1793-43AC-B5F0-8370B3E7D044}" destId="{58F89631-739D-456F-8045-B4EE74FEA111}" srcOrd="0" destOrd="0" presId="urn:microsoft.com/office/officeart/2005/8/layout/list1"/>
    <dgm:cxn modelId="{0AE275D2-B554-4EDE-9055-374A54EA2F49}" type="presParOf" srcId="{3CB919CE-1793-43AC-B5F0-8370B3E7D044}" destId="{21DB977B-116B-48B6-AD4D-F064B8B4A3BB}" srcOrd="1" destOrd="0" presId="urn:microsoft.com/office/officeart/2005/8/layout/list1"/>
    <dgm:cxn modelId="{F857C42D-F306-4862-B190-03412DBB1696}" type="presParOf" srcId="{5D1F1510-7471-438F-97B4-624E629659E8}" destId="{B503DCAE-154E-455A-A071-2FD94F27C9D0}" srcOrd="9" destOrd="0" presId="urn:microsoft.com/office/officeart/2005/8/layout/list1"/>
    <dgm:cxn modelId="{8636E2D7-8EAF-41AA-AECC-43B2F30CD17D}" type="presParOf" srcId="{5D1F1510-7471-438F-97B4-624E629659E8}" destId="{9490496F-D598-499B-AAB8-9F6EADD3EEF5}" srcOrd="10" destOrd="0" presId="urn:microsoft.com/office/officeart/2005/8/layout/list1"/>
    <dgm:cxn modelId="{87EAB6AA-0676-4CC8-8304-E51FFC95CE1B}" type="presParOf" srcId="{5D1F1510-7471-438F-97B4-624E629659E8}" destId="{C331447A-FDB8-43C5-9C4C-65181AF0B9FC}" srcOrd="11" destOrd="0" presId="urn:microsoft.com/office/officeart/2005/8/layout/list1"/>
    <dgm:cxn modelId="{3E83424F-97FA-4A9E-9DFA-BE04B579951E}" type="presParOf" srcId="{5D1F1510-7471-438F-97B4-624E629659E8}" destId="{A257530C-1AF4-41A5-B311-077EE63B0767}" srcOrd="12" destOrd="0" presId="urn:microsoft.com/office/officeart/2005/8/layout/list1"/>
    <dgm:cxn modelId="{26C7CCBB-AEFF-4A89-843B-4874B5553BF6}" type="presParOf" srcId="{A257530C-1AF4-41A5-B311-077EE63B0767}" destId="{7D4F169D-4FA8-42CD-9F55-0A7E9252882D}" srcOrd="0" destOrd="0" presId="urn:microsoft.com/office/officeart/2005/8/layout/list1"/>
    <dgm:cxn modelId="{C5B4E4C8-1C69-4E85-915E-21EBB8BF3CB0}" type="presParOf" srcId="{A257530C-1AF4-41A5-B311-077EE63B0767}" destId="{4D2E2FF0-6F73-4662-8A05-1F0C43703DA7}" srcOrd="1" destOrd="0" presId="urn:microsoft.com/office/officeart/2005/8/layout/list1"/>
    <dgm:cxn modelId="{F235C27D-4469-43BE-B8F3-0392D5C3FFF1}" type="presParOf" srcId="{5D1F1510-7471-438F-97B4-624E629659E8}" destId="{9AAD3F39-6A25-4420-A66C-7FE0F5B06FA1}" srcOrd="13" destOrd="0" presId="urn:microsoft.com/office/officeart/2005/8/layout/list1"/>
    <dgm:cxn modelId="{B6858258-F744-423C-863C-A95D75A66E5B}" type="presParOf" srcId="{5D1F1510-7471-438F-97B4-624E629659E8}" destId="{73AC6862-EBB3-4787-850F-B2679420974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A3FDF9-8757-4617-AAA6-DB2D5DFB49D1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DBD843-0E7B-4140-AEB6-38D633E7D57D}">
      <dgm:prSet phldrT="[Text]" custT="1"/>
      <dgm:spPr/>
      <dgm:t>
        <a:bodyPr/>
        <a:lstStyle/>
        <a:p>
          <a:r>
            <a:rPr lang="en-US" sz="1800" dirty="0" smtClean="0"/>
            <a:t>Supervisors should contact other fire and emergency service organizations to see if joint training sessions can be scheduled</a:t>
          </a:r>
          <a:endParaRPr lang="en-US" sz="1800" dirty="0"/>
        </a:p>
      </dgm:t>
    </dgm:pt>
    <dgm:pt modelId="{78FFE65F-E1B1-4F49-85F4-C04D1F548D39}" type="parTrans" cxnId="{83E1D250-6145-41F6-B38E-2ECE10A2B978}">
      <dgm:prSet/>
      <dgm:spPr/>
      <dgm:t>
        <a:bodyPr/>
        <a:lstStyle/>
        <a:p>
          <a:endParaRPr lang="en-US"/>
        </a:p>
      </dgm:t>
    </dgm:pt>
    <dgm:pt modelId="{127F8337-FE6D-4EAC-BA96-4954422FE02D}" type="sibTrans" cxnId="{83E1D250-6145-41F6-B38E-2ECE10A2B978}">
      <dgm:prSet/>
      <dgm:spPr/>
      <dgm:t>
        <a:bodyPr/>
        <a:lstStyle/>
        <a:p>
          <a:endParaRPr lang="en-US"/>
        </a:p>
      </dgm:t>
    </dgm:pt>
    <dgm:pt modelId="{7A6A91BA-C207-4EA0-8093-A934AF495767}" type="pres">
      <dgm:prSet presAssocID="{41A3FDF9-8757-4617-AAA6-DB2D5DFB49D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DA6B29-3671-4779-9B26-00AA9B661733}" type="pres">
      <dgm:prSet presAssocID="{0EDBD843-0E7B-4140-AEB6-38D633E7D57D}" presName="composite" presStyleCnt="0"/>
      <dgm:spPr/>
    </dgm:pt>
    <dgm:pt modelId="{28733DDC-59CD-4333-8F60-7A4C7E609CAF}" type="pres">
      <dgm:prSet presAssocID="{0EDBD843-0E7B-4140-AEB6-38D633E7D57D}" presName="ParentText" presStyleLbl="node1" presStyleIdx="0" presStyleCnt="1" custScaleX="115834" custScaleY="218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E5CD7-7F7D-4D6D-AF00-FB96AC833D5A}" type="pres">
      <dgm:prSet presAssocID="{0EDBD843-0E7B-4140-AEB6-38D633E7D57D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5D72143-1016-4270-828A-040BD4BFA3EE}" type="pres">
      <dgm:prSet presAssocID="{0EDBD843-0E7B-4140-AEB6-38D633E7D57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9258190-3998-4B3B-9C29-A77164EA223C}" type="presOf" srcId="{0EDBD843-0E7B-4140-AEB6-38D633E7D57D}" destId="{28733DDC-59CD-4333-8F60-7A4C7E609CAF}" srcOrd="0" destOrd="0" presId="urn:microsoft.com/office/officeart/2008/layout/TitledPictureBlocks"/>
    <dgm:cxn modelId="{159AFDB2-0A7F-4D95-9FDA-0949A30A3524}" type="presOf" srcId="{41A3FDF9-8757-4617-AAA6-DB2D5DFB49D1}" destId="{7A6A91BA-C207-4EA0-8093-A934AF495767}" srcOrd="0" destOrd="0" presId="urn:microsoft.com/office/officeart/2008/layout/TitledPictureBlocks"/>
    <dgm:cxn modelId="{83E1D250-6145-41F6-B38E-2ECE10A2B978}" srcId="{41A3FDF9-8757-4617-AAA6-DB2D5DFB49D1}" destId="{0EDBD843-0E7B-4140-AEB6-38D633E7D57D}" srcOrd="0" destOrd="0" parTransId="{78FFE65F-E1B1-4F49-85F4-C04D1F548D39}" sibTransId="{127F8337-FE6D-4EAC-BA96-4954422FE02D}"/>
    <dgm:cxn modelId="{DAC79967-D7D1-43D2-B58A-AB350C76E161}" type="presParOf" srcId="{7A6A91BA-C207-4EA0-8093-A934AF495767}" destId="{38DA6B29-3671-4779-9B26-00AA9B661733}" srcOrd="0" destOrd="0" presId="urn:microsoft.com/office/officeart/2008/layout/TitledPictureBlocks"/>
    <dgm:cxn modelId="{5EF8A8B7-DA52-4D07-8254-682A7A2EA367}" type="presParOf" srcId="{38DA6B29-3671-4779-9B26-00AA9B661733}" destId="{28733DDC-59CD-4333-8F60-7A4C7E609CAF}" srcOrd="0" destOrd="0" presId="urn:microsoft.com/office/officeart/2008/layout/TitledPictureBlocks"/>
    <dgm:cxn modelId="{019875CB-2DE7-4932-8EA3-CB17DDFA44CA}" type="presParOf" srcId="{38DA6B29-3671-4779-9B26-00AA9B661733}" destId="{72FE5CD7-7F7D-4D6D-AF00-FB96AC833D5A}" srcOrd="1" destOrd="0" presId="urn:microsoft.com/office/officeart/2008/layout/TitledPictureBlocks"/>
    <dgm:cxn modelId="{BFB3CFA4-5628-477F-865E-8C27E12AC675}" type="presParOf" srcId="{38DA6B29-3671-4779-9B26-00AA9B661733}" destId="{05D72143-1016-4270-828A-040BD4BFA3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6CB642-3496-4DCE-A136-74848E49A2D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F6D235-F747-4524-B804-B19D5CD66BAA}">
      <dgm:prSet phldrT="[Text]"/>
      <dgm:spPr/>
      <dgm:t>
        <a:bodyPr/>
        <a:lstStyle/>
        <a:p>
          <a:r>
            <a:rPr lang="en-US" dirty="0" smtClean="0"/>
            <a:t>Distribute a draft </a:t>
          </a:r>
          <a:endParaRPr lang="en-US" dirty="0"/>
        </a:p>
      </dgm:t>
    </dgm:pt>
    <dgm:pt modelId="{A03FFED9-F81E-4164-8E59-91AC8403BEED}" type="parTrans" cxnId="{9434B1E6-5B67-453F-A5C6-DA6402EC2218}">
      <dgm:prSet/>
      <dgm:spPr/>
      <dgm:t>
        <a:bodyPr/>
        <a:lstStyle/>
        <a:p>
          <a:endParaRPr lang="en-US"/>
        </a:p>
      </dgm:t>
    </dgm:pt>
    <dgm:pt modelId="{D0B51B00-24C6-4AFA-A84E-FB46DCA036D5}" type="sibTrans" cxnId="{9434B1E6-5B67-453F-A5C6-DA6402EC2218}">
      <dgm:prSet/>
      <dgm:spPr/>
      <dgm:t>
        <a:bodyPr/>
        <a:lstStyle/>
        <a:p>
          <a:endParaRPr lang="en-US"/>
        </a:p>
      </dgm:t>
    </dgm:pt>
    <dgm:pt modelId="{0196664F-236D-40E5-A81E-49E1D0E48E60}">
      <dgm:prSet phldrT="[Text]"/>
      <dgm:spPr/>
      <dgm:t>
        <a:bodyPr/>
        <a:lstStyle/>
        <a:p>
          <a:r>
            <a:rPr lang="en-US" dirty="0" smtClean="0"/>
            <a:t>Have alternative dates </a:t>
          </a:r>
          <a:endParaRPr lang="en-US" dirty="0"/>
        </a:p>
      </dgm:t>
    </dgm:pt>
    <dgm:pt modelId="{18559622-8EAF-42DA-9FC9-2E3EFE278AA1}" type="parTrans" cxnId="{B24263BD-A1E8-46D7-8A0F-D3CE48F51F2A}">
      <dgm:prSet/>
      <dgm:spPr/>
      <dgm:t>
        <a:bodyPr/>
        <a:lstStyle/>
        <a:p>
          <a:endParaRPr lang="en-US"/>
        </a:p>
      </dgm:t>
    </dgm:pt>
    <dgm:pt modelId="{C232E580-130E-4975-955A-91CB3ABF21BD}" type="sibTrans" cxnId="{B24263BD-A1E8-46D7-8A0F-D3CE48F51F2A}">
      <dgm:prSet/>
      <dgm:spPr/>
      <dgm:t>
        <a:bodyPr/>
        <a:lstStyle/>
        <a:p>
          <a:endParaRPr lang="en-US"/>
        </a:p>
      </dgm:t>
    </dgm:pt>
    <dgm:pt modelId="{9866602C-A7ED-461C-A171-2CF66A94FD3D}">
      <dgm:prSet phldrT="[Text]"/>
      <dgm:spPr/>
      <dgm:t>
        <a:bodyPr/>
        <a:lstStyle/>
        <a:p>
          <a:r>
            <a:rPr lang="en-US" dirty="0" smtClean="0"/>
            <a:t>Remain </a:t>
          </a:r>
          <a:r>
            <a:rPr lang="en-US" dirty="0" smtClean="0"/>
            <a:t>flexible </a:t>
          </a:r>
          <a:endParaRPr lang="en-US" dirty="0"/>
        </a:p>
      </dgm:t>
    </dgm:pt>
    <dgm:pt modelId="{4707AC54-8F7C-433A-9C11-606621383424}" type="parTrans" cxnId="{36DE4D19-D9EC-4F04-BCC5-FF45D9E999B2}">
      <dgm:prSet/>
      <dgm:spPr/>
      <dgm:t>
        <a:bodyPr/>
        <a:lstStyle/>
        <a:p>
          <a:endParaRPr lang="en-US"/>
        </a:p>
      </dgm:t>
    </dgm:pt>
    <dgm:pt modelId="{55A819C1-3A30-4F7D-8458-7126DB5366C7}" type="sibTrans" cxnId="{36DE4D19-D9EC-4F04-BCC5-FF45D9E999B2}">
      <dgm:prSet/>
      <dgm:spPr/>
      <dgm:t>
        <a:bodyPr/>
        <a:lstStyle/>
        <a:p>
          <a:endParaRPr lang="en-US"/>
        </a:p>
      </dgm:t>
    </dgm:pt>
    <dgm:pt modelId="{E6044748-4DD4-4222-8048-DEFF0B0F4289}">
      <dgm:prSet phldrT="[Text]"/>
      <dgm:spPr/>
      <dgm:t>
        <a:bodyPr/>
        <a:lstStyle/>
        <a:p>
          <a:r>
            <a:rPr lang="en-US" dirty="0" smtClean="0"/>
            <a:t>Distribute a table or chart </a:t>
          </a:r>
          <a:endParaRPr lang="en-US" dirty="0"/>
        </a:p>
      </dgm:t>
    </dgm:pt>
    <dgm:pt modelId="{F1E5622B-BBFE-480F-A28B-43C3D8811D39}" type="parTrans" cxnId="{34FA2290-6569-412C-A7BB-C99E3E728756}">
      <dgm:prSet/>
      <dgm:spPr/>
      <dgm:t>
        <a:bodyPr/>
        <a:lstStyle/>
        <a:p>
          <a:endParaRPr lang="en-US"/>
        </a:p>
      </dgm:t>
    </dgm:pt>
    <dgm:pt modelId="{02BEA716-85CC-4078-A519-E82CF8D8D0A7}" type="sibTrans" cxnId="{34FA2290-6569-412C-A7BB-C99E3E728756}">
      <dgm:prSet/>
      <dgm:spPr/>
      <dgm:t>
        <a:bodyPr/>
        <a:lstStyle/>
        <a:p>
          <a:endParaRPr lang="en-US"/>
        </a:p>
      </dgm:t>
    </dgm:pt>
    <dgm:pt modelId="{5D2F3AD8-B1ED-415A-AC1F-0ED3248026CF}" type="pres">
      <dgm:prSet presAssocID="{596CB642-3496-4DCE-A136-74848E49A2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F4518-0D65-41C6-9B90-E8D22C68DCB5}" type="pres">
      <dgm:prSet presAssocID="{2EF6D235-F747-4524-B804-B19D5CD66BAA}" presName="parentLin" presStyleCnt="0"/>
      <dgm:spPr/>
    </dgm:pt>
    <dgm:pt modelId="{77926C3C-D645-4070-95A9-C6F8E2DB2A82}" type="pres">
      <dgm:prSet presAssocID="{2EF6D235-F747-4524-B804-B19D5CD66B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4A6377A-5C7A-4049-9D7A-F9F710821106}" type="pres">
      <dgm:prSet presAssocID="{2EF6D235-F747-4524-B804-B19D5CD66B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3EC1D-10B5-443B-AEDD-A2507F3C739B}" type="pres">
      <dgm:prSet presAssocID="{2EF6D235-F747-4524-B804-B19D5CD66BAA}" presName="negativeSpace" presStyleCnt="0"/>
      <dgm:spPr/>
    </dgm:pt>
    <dgm:pt modelId="{96D7595F-E3B4-4740-907C-9C28372EDD20}" type="pres">
      <dgm:prSet presAssocID="{2EF6D235-F747-4524-B804-B19D5CD66BAA}" presName="childText" presStyleLbl="conFgAcc1" presStyleIdx="0" presStyleCnt="4">
        <dgm:presLayoutVars>
          <dgm:bulletEnabled val="1"/>
        </dgm:presLayoutVars>
      </dgm:prSet>
      <dgm:spPr/>
    </dgm:pt>
    <dgm:pt modelId="{9C47EAE8-ECF6-424C-9D1A-03BAFBE9C698}" type="pres">
      <dgm:prSet presAssocID="{D0B51B00-24C6-4AFA-A84E-FB46DCA036D5}" presName="spaceBetweenRectangles" presStyleCnt="0"/>
      <dgm:spPr/>
    </dgm:pt>
    <dgm:pt modelId="{747C18E7-6D35-4CCB-9DE6-B2F8F3C2BDFC}" type="pres">
      <dgm:prSet presAssocID="{0196664F-236D-40E5-A81E-49E1D0E48E60}" presName="parentLin" presStyleCnt="0"/>
      <dgm:spPr/>
    </dgm:pt>
    <dgm:pt modelId="{AC558ECF-C1EC-4261-87D1-39FC2632FA7D}" type="pres">
      <dgm:prSet presAssocID="{0196664F-236D-40E5-A81E-49E1D0E48E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5F6E27F-D9B5-4317-B8E9-023AA3BE8878}" type="pres">
      <dgm:prSet presAssocID="{0196664F-236D-40E5-A81E-49E1D0E48E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83FC6-5BE3-4F10-82BD-90C992201EF5}" type="pres">
      <dgm:prSet presAssocID="{0196664F-236D-40E5-A81E-49E1D0E48E60}" presName="negativeSpace" presStyleCnt="0"/>
      <dgm:spPr/>
    </dgm:pt>
    <dgm:pt modelId="{C0795BB5-8818-4E18-9F68-3ED30BF00A28}" type="pres">
      <dgm:prSet presAssocID="{0196664F-236D-40E5-A81E-49E1D0E48E60}" presName="childText" presStyleLbl="conFgAcc1" presStyleIdx="1" presStyleCnt="4">
        <dgm:presLayoutVars>
          <dgm:bulletEnabled val="1"/>
        </dgm:presLayoutVars>
      </dgm:prSet>
      <dgm:spPr/>
    </dgm:pt>
    <dgm:pt modelId="{C61B4C56-D85F-4655-B737-C1690E2245D3}" type="pres">
      <dgm:prSet presAssocID="{C232E580-130E-4975-955A-91CB3ABF21BD}" presName="spaceBetweenRectangles" presStyleCnt="0"/>
      <dgm:spPr/>
    </dgm:pt>
    <dgm:pt modelId="{92F6326E-2AA5-484F-AAC9-015A6E6B6C79}" type="pres">
      <dgm:prSet presAssocID="{9866602C-A7ED-461C-A171-2CF66A94FD3D}" presName="parentLin" presStyleCnt="0"/>
      <dgm:spPr/>
    </dgm:pt>
    <dgm:pt modelId="{4B6BD07A-837C-47AE-A3ED-A0EC06B406A3}" type="pres">
      <dgm:prSet presAssocID="{9866602C-A7ED-461C-A171-2CF66A94FD3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67AACA0-5FF1-445C-A576-313ECE2E8340}" type="pres">
      <dgm:prSet presAssocID="{9866602C-A7ED-461C-A171-2CF66A94FD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D59A-7044-4E81-ADF8-E9403F6909CA}" type="pres">
      <dgm:prSet presAssocID="{9866602C-A7ED-461C-A171-2CF66A94FD3D}" presName="negativeSpace" presStyleCnt="0"/>
      <dgm:spPr/>
    </dgm:pt>
    <dgm:pt modelId="{2BB6FE82-3186-45A2-BF4B-A3A7A32538A9}" type="pres">
      <dgm:prSet presAssocID="{9866602C-A7ED-461C-A171-2CF66A94FD3D}" presName="childText" presStyleLbl="conFgAcc1" presStyleIdx="2" presStyleCnt="4">
        <dgm:presLayoutVars>
          <dgm:bulletEnabled val="1"/>
        </dgm:presLayoutVars>
      </dgm:prSet>
      <dgm:spPr/>
    </dgm:pt>
    <dgm:pt modelId="{90D124F2-4C63-42B8-8D50-88483BC1C81A}" type="pres">
      <dgm:prSet presAssocID="{55A819C1-3A30-4F7D-8458-7126DB5366C7}" presName="spaceBetweenRectangles" presStyleCnt="0"/>
      <dgm:spPr/>
    </dgm:pt>
    <dgm:pt modelId="{D6447CE7-33AD-4D69-A897-9CED5CCE1ED5}" type="pres">
      <dgm:prSet presAssocID="{E6044748-4DD4-4222-8048-DEFF0B0F4289}" presName="parentLin" presStyleCnt="0"/>
      <dgm:spPr/>
    </dgm:pt>
    <dgm:pt modelId="{53FD5519-9B52-4ECD-9323-F0C76BBBA9BC}" type="pres">
      <dgm:prSet presAssocID="{E6044748-4DD4-4222-8048-DEFF0B0F428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9625E22-7426-4392-AB99-96826634D29E}" type="pres">
      <dgm:prSet presAssocID="{E6044748-4DD4-4222-8048-DEFF0B0F42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DBA61-67D2-4459-B50C-B8566B5BE785}" type="pres">
      <dgm:prSet presAssocID="{E6044748-4DD4-4222-8048-DEFF0B0F4289}" presName="negativeSpace" presStyleCnt="0"/>
      <dgm:spPr/>
    </dgm:pt>
    <dgm:pt modelId="{66492BDB-87B4-4B89-8D09-0A2C794D318D}" type="pres">
      <dgm:prSet presAssocID="{E6044748-4DD4-4222-8048-DEFF0B0F42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E82168-804A-4EB2-9D52-0C8EA0543299}" type="presOf" srcId="{2EF6D235-F747-4524-B804-B19D5CD66BAA}" destId="{77926C3C-D645-4070-95A9-C6F8E2DB2A82}" srcOrd="0" destOrd="0" presId="urn:microsoft.com/office/officeart/2005/8/layout/list1"/>
    <dgm:cxn modelId="{B42D36FE-9CA0-4D09-9F85-F023447F1A97}" type="presOf" srcId="{E6044748-4DD4-4222-8048-DEFF0B0F4289}" destId="{53FD5519-9B52-4ECD-9323-F0C76BBBA9BC}" srcOrd="0" destOrd="0" presId="urn:microsoft.com/office/officeart/2005/8/layout/list1"/>
    <dgm:cxn modelId="{FFCAE61C-EA63-4014-94BE-4D7E154B0767}" type="presOf" srcId="{9866602C-A7ED-461C-A171-2CF66A94FD3D}" destId="{4B6BD07A-837C-47AE-A3ED-A0EC06B406A3}" srcOrd="0" destOrd="0" presId="urn:microsoft.com/office/officeart/2005/8/layout/list1"/>
    <dgm:cxn modelId="{BDE04B31-24CF-4C83-BFF5-C90A3FA6CD30}" type="presOf" srcId="{E6044748-4DD4-4222-8048-DEFF0B0F4289}" destId="{69625E22-7426-4392-AB99-96826634D29E}" srcOrd="1" destOrd="0" presId="urn:microsoft.com/office/officeart/2005/8/layout/list1"/>
    <dgm:cxn modelId="{34FA2290-6569-412C-A7BB-C99E3E728756}" srcId="{596CB642-3496-4DCE-A136-74848E49A2DE}" destId="{E6044748-4DD4-4222-8048-DEFF0B0F4289}" srcOrd="3" destOrd="0" parTransId="{F1E5622B-BBFE-480F-A28B-43C3D8811D39}" sibTransId="{02BEA716-85CC-4078-A519-E82CF8D8D0A7}"/>
    <dgm:cxn modelId="{9434B1E6-5B67-453F-A5C6-DA6402EC2218}" srcId="{596CB642-3496-4DCE-A136-74848E49A2DE}" destId="{2EF6D235-F747-4524-B804-B19D5CD66BAA}" srcOrd="0" destOrd="0" parTransId="{A03FFED9-F81E-4164-8E59-91AC8403BEED}" sibTransId="{D0B51B00-24C6-4AFA-A84E-FB46DCA036D5}"/>
    <dgm:cxn modelId="{24B31AA1-12F9-4019-B110-E7A1C6578BD1}" type="presOf" srcId="{0196664F-236D-40E5-A81E-49E1D0E48E60}" destId="{65F6E27F-D9B5-4317-B8E9-023AA3BE8878}" srcOrd="1" destOrd="0" presId="urn:microsoft.com/office/officeart/2005/8/layout/list1"/>
    <dgm:cxn modelId="{FCC4B5F2-362C-4FA7-BEC4-3277856B53BC}" type="presOf" srcId="{0196664F-236D-40E5-A81E-49E1D0E48E60}" destId="{AC558ECF-C1EC-4261-87D1-39FC2632FA7D}" srcOrd="0" destOrd="0" presId="urn:microsoft.com/office/officeart/2005/8/layout/list1"/>
    <dgm:cxn modelId="{36DE4D19-D9EC-4F04-BCC5-FF45D9E999B2}" srcId="{596CB642-3496-4DCE-A136-74848E49A2DE}" destId="{9866602C-A7ED-461C-A171-2CF66A94FD3D}" srcOrd="2" destOrd="0" parTransId="{4707AC54-8F7C-433A-9C11-606621383424}" sibTransId="{55A819C1-3A30-4F7D-8458-7126DB5366C7}"/>
    <dgm:cxn modelId="{699259CE-DD45-4879-AAC3-38C0BEED6339}" type="presOf" srcId="{2EF6D235-F747-4524-B804-B19D5CD66BAA}" destId="{A4A6377A-5C7A-4049-9D7A-F9F710821106}" srcOrd="1" destOrd="0" presId="urn:microsoft.com/office/officeart/2005/8/layout/list1"/>
    <dgm:cxn modelId="{722B74E6-DD29-4256-8127-447BE22EC644}" type="presOf" srcId="{9866602C-A7ED-461C-A171-2CF66A94FD3D}" destId="{967AACA0-5FF1-445C-A576-313ECE2E8340}" srcOrd="1" destOrd="0" presId="urn:microsoft.com/office/officeart/2005/8/layout/list1"/>
    <dgm:cxn modelId="{B24263BD-A1E8-46D7-8A0F-D3CE48F51F2A}" srcId="{596CB642-3496-4DCE-A136-74848E49A2DE}" destId="{0196664F-236D-40E5-A81E-49E1D0E48E60}" srcOrd="1" destOrd="0" parTransId="{18559622-8EAF-42DA-9FC9-2E3EFE278AA1}" sibTransId="{C232E580-130E-4975-955A-91CB3ABF21BD}"/>
    <dgm:cxn modelId="{F83EF9A6-4161-4433-9C06-035C606E0F4E}" type="presOf" srcId="{596CB642-3496-4DCE-A136-74848E49A2DE}" destId="{5D2F3AD8-B1ED-415A-AC1F-0ED3248026CF}" srcOrd="0" destOrd="0" presId="urn:microsoft.com/office/officeart/2005/8/layout/list1"/>
    <dgm:cxn modelId="{779B69DC-42EE-47D5-BA31-CE9D65E4150E}" type="presParOf" srcId="{5D2F3AD8-B1ED-415A-AC1F-0ED3248026CF}" destId="{876F4518-0D65-41C6-9B90-E8D22C68DCB5}" srcOrd="0" destOrd="0" presId="urn:microsoft.com/office/officeart/2005/8/layout/list1"/>
    <dgm:cxn modelId="{8AA2EDC0-CEF4-46DD-88EE-22277FD33F2E}" type="presParOf" srcId="{876F4518-0D65-41C6-9B90-E8D22C68DCB5}" destId="{77926C3C-D645-4070-95A9-C6F8E2DB2A82}" srcOrd="0" destOrd="0" presId="urn:microsoft.com/office/officeart/2005/8/layout/list1"/>
    <dgm:cxn modelId="{BDFD24ED-719B-4CEB-8542-6A903B95FB16}" type="presParOf" srcId="{876F4518-0D65-41C6-9B90-E8D22C68DCB5}" destId="{A4A6377A-5C7A-4049-9D7A-F9F710821106}" srcOrd="1" destOrd="0" presId="urn:microsoft.com/office/officeart/2005/8/layout/list1"/>
    <dgm:cxn modelId="{728E91D4-133D-4013-8A38-3BF54EDD62A0}" type="presParOf" srcId="{5D2F3AD8-B1ED-415A-AC1F-0ED3248026CF}" destId="{F763EC1D-10B5-443B-AEDD-A2507F3C739B}" srcOrd="1" destOrd="0" presId="urn:microsoft.com/office/officeart/2005/8/layout/list1"/>
    <dgm:cxn modelId="{A3915ECA-D3C2-4671-A3FF-652E8FEAEA26}" type="presParOf" srcId="{5D2F3AD8-B1ED-415A-AC1F-0ED3248026CF}" destId="{96D7595F-E3B4-4740-907C-9C28372EDD20}" srcOrd="2" destOrd="0" presId="urn:microsoft.com/office/officeart/2005/8/layout/list1"/>
    <dgm:cxn modelId="{79E488C2-253D-4B28-A551-22ECA6BDF8AF}" type="presParOf" srcId="{5D2F3AD8-B1ED-415A-AC1F-0ED3248026CF}" destId="{9C47EAE8-ECF6-424C-9D1A-03BAFBE9C698}" srcOrd="3" destOrd="0" presId="urn:microsoft.com/office/officeart/2005/8/layout/list1"/>
    <dgm:cxn modelId="{A554FB3F-DFC1-4BCF-927A-0464798D71FF}" type="presParOf" srcId="{5D2F3AD8-B1ED-415A-AC1F-0ED3248026CF}" destId="{747C18E7-6D35-4CCB-9DE6-B2F8F3C2BDFC}" srcOrd="4" destOrd="0" presId="urn:microsoft.com/office/officeart/2005/8/layout/list1"/>
    <dgm:cxn modelId="{AA0AE026-9DDD-406E-8BFF-095B9F886189}" type="presParOf" srcId="{747C18E7-6D35-4CCB-9DE6-B2F8F3C2BDFC}" destId="{AC558ECF-C1EC-4261-87D1-39FC2632FA7D}" srcOrd="0" destOrd="0" presId="urn:microsoft.com/office/officeart/2005/8/layout/list1"/>
    <dgm:cxn modelId="{B12C0056-F22E-4BDB-968E-8E5C47101C88}" type="presParOf" srcId="{747C18E7-6D35-4CCB-9DE6-B2F8F3C2BDFC}" destId="{65F6E27F-D9B5-4317-B8E9-023AA3BE8878}" srcOrd="1" destOrd="0" presId="urn:microsoft.com/office/officeart/2005/8/layout/list1"/>
    <dgm:cxn modelId="{8A36662A-15F1-48CE-A1EC-68BFB6D01F99}" type="presParOf" srcId="{5D2F3AD8-B1ED-415A-AC1F-0ED3248026CF}" destId="{F0483FC6-5BE3-4F10-82BD-90C992201EF5}" srcOrd="5" destOrd="0" presId="urn:microsoft.com/office/officeart/2005/8/layout/list1"/>
    <dgm:cxn modelId="{BFFF57E0-2A7E-4DCD-A551-7721E856FE49}" type="presParOf" srcId="{5D2F3AD8-B1ED-415A-AC1F-0ED3248026CF}" destId="{C0795BB5-8818-4E18-9F68-3ED30BF00A28}" srcOrd="6" destOrd="0" presId="urn:microsoft.com/office/officeart/2005/8/layout/list1"/>
    <dgm:cxn modelId="{91A73E11-D74D-463A-ADD9-A51BC9241F0F}" type="presParOf" srcId="{5D2F3AD8-B1ED-415A-AC1F-0ED3248026CF}" destId="{C61B4C56-D85F-4655-B737-C1690E2245D3}" srcOrd="7" destOrd="0" presId="urn:microsoft.com/office/officeart/2005/8/layout/list1"/>
    <dgm:cxn modelId="{1635A138-E7FC-457A-8530-9D735315C0BC}" type="presParOf" srcId="{5D2F3AD8-B1ED-415A-AC1F-0ED3248026CF}" destId="{92F6326E-2AA5-484F-AAC9-015A6E6B6C79}" srcOrd="8" destOrd="0" presId="urn:microsoft.com/office/officeart/2005/8/layout/list1"/>
    <dgm:cxn modelId="{746C936D-10DE-43D1-BCF4-1E0227554CCA}" type="presParOf" srcId="{92F6326E-2AA5-484F-AAC9-015A6E6B6C79}" destId="{4B6BD07A-837C-47AE-A3ED-A0EC06B406A3}" srcOrd="0" destOrd="0" presId="urn:microsoft.com/office/officeart/2005/8/layout/list1"/>
    <dgm:cxn modelId="{530FAB6B-1A05-44B0-A410-F258B35A5AE1}" type="presParOf" srcId="{92F6326E-2AA5-484F-AAC9-015A6E6B6C79}" destId="{967AACA0-5FF1-445C-A576-313ECE2E8340}" srcOrd="1" destOrd="0" presId="urn:microsoft.com/office/officeart/2005/8/layout/list1"/>
    <dgm:cxn modelId="{E5EB4117-5EF8-45D2-BD2A-6F5EA7BC86E1}" type="presParOf" srcId="{5D2F3AD8-B1ED-415A-AC1F-0ED3248026CF}" destId="{A84DD59A-7044-4E81-ADF8-E9403F6909CA}" srcOrd="9" destOrd="0" presId="urn:microsoft.com/office/officeart/2005/8/layout/list1"/>
    <dgm:cxn modelId="{DF0C3BBD-EAF5-4B7B-BE93-060D04F57A35}" type="presParOf" srcId="{5D2F3AD8-B1ED-415A-AC1F-0ED3248026CF}" destId="{2BB6FE82-3186-45A2-BF4B-A3A7A32538A9}" srcOrd="10" destOrd="0" presId="urn:microsoft.com/office/officeart/2005/8/layout/list1"/>
    <dgm:cxn modelId="{B2EA2053-D3FF-42D6-B6FD-734D40741EEE}" type="presParOf" srcId="{5D2F3AD8-B1ED-415A-AC1F-0ED3248026CF}" destId="{90D124F2-4C63-42B8-8D50-88483BC1C81A}" srcOrd="11" destOrd="0" presId="urn:microsoft.com/office/officeart/2005/8/layout/list1"/>
    <dgm:cxn modelId="{77323F15-52BB-41B4-BEBF-C298B82125E5}" type="presParOf" srcId="{5D2F3AD8-B1ED-415A-AC1F-0ED3248026CF}" destId="{D6447CE7-33AD-4D69-A897-9CED5CCE1ED5}" srcOrd="12" destOrd="0" presId="urn:microsoft.com/office/officeart/2005/8/layout/list1"/>
    <dgm:cxn modelId="{531D7490-E0FE-48AF-BE1A-71072F696705}" type="presParOf" srcId="{D6447CE7-33AD-4D69-A897-9CED5CCE1ED5}" destId="{53FD5519-9B52-4ECD-9323-F0C76BBBA9BC}" srcOrd="0" destOrd="0" presId="urn:microsoft.com/office/officeart/2005/8/layout/list1"/>
    <dgm:cxn modelId="{AE01E840-B49F-40CB-9C4D-9C6C6096C2C6}" type="presParOf" srcId="{D6447CE7-33AD-4D69-A897-9CED5CCE1ED5}" destId="{69625E22-7426-4392-AB99-96826634D29E}" srcOrd="1" destOrd="0" presId="urn:microsoft.com/office/officeart/2005/8/layout/list1"/>
    <dgm:cxn modelId="{3BB486B4-AFD7-45CB-AA6C-994BEA60CD2F}" type="presParOf" srcId="{5D2F3AD8-B1ED-415A-AC1F-0ED3248026CF}" destId="{22CDBA61-67D2-4459-B50C-B8566B5BE785}" srcOrd="13" destOrd="0" presId="urn:microsoft.com/office/officeart/2005/8/layout/list1"/>
    <dgm:cxn modelId="{188EC2CA-73EA-4493-BB03-39B8B2158E9E}" type="presParOf" srcId="{5D2F3AD8-B1ED-415A-AC1F-0ED3248026CF}" destId="{66492BDB-87B4-4B89-8D09-0A2C794D31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67B4AD-B10B-4D6E-AA1B-2993AC88C78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35FF82-7F83-4079-9431-F3B60797C444}">
      <dgm:prSet phldrT="[Text]"/>
      <dgm:spPr/>
      <dgm:t>
        <a:bodyPr/>
        <a:lstStyle/>
        <a:p>
          <a:r>
            <a:rPr lang="en-US" b="1" u="none" dirty="0" smtClean="0"/>
            <a:t>Printed versions of the schedule and catalog can be distributed at all worksites and facilities</a:t>
          </a:r>
          <a:endParaRPr lang="en-US" dirty="0"/>
        </a:p>
      </dgm:t>
    </dgm:pt>
    <dgm:pt modelId="{7316D884-7870-4EE7-B39B-4EE5633D7D50}" type="parTrans" cxnId="{29A56BD3-0C65-42D9-AD1A-4E78BCB14DBD}">
      <dgm:prSet/>
      <dgm:spPr/>
      <dgm:t>
        <a:bodyPr/>
        <a:lstStyle/>
        <a:p>
          <a:endParaRPr lang="en-US"/>
        </a:p>
      </dgm:t>
    </dgm:pt>
    <dgm:pt modelId="{FC26F599-0F86-4E07-B003-4A45C9FBCC17}" type="sibTrans" cxnId="{29A56BD3-0C65-42D9-AD1A-4E78BCB14DBD}">
      <dgm:prSet/>
      <dgm:spPr/>
      <dgm:t>
        <a:bodyPr/>
        <a:lstStyle/>
        <a:p>
          <a:endParaRPr lang="en-US"/>
        </a:p>
      </dgm:t>
    </dgm:pt>
    <dgm:pt modelId="{982CAE58-D436-4439-BD0C-18186767BA5B}">
      <dgm:prSet/>
      <dgm:spPr/>
      <dgm:t>
        <a:bodyPr/>
        <a:lstStyle/>
        <a:p>
          <a:r>
            <a:rPr lang="en-US" b="1" u="none" smtClean="0"/>
            <a:t>Sent to a predetermined email list</a:t>
          </a:r>
          <a:endParaRPr lang="en-US" b="1" u="none"/>
        </a:p>
      </dgm:t>
    </dgm:pt>
    <dgm:pt modelId="{101EF4E3-CA5B-447C-8B7F-015767DEA939}" type="parTrans" cxnId="{E92E733A-2587-423B-BB22-AC6D576D257F}">
      <dgm:prSet/>
      <dgm:spPr/>
      <dgm:t>
        <a:bodyPr/>
        <a:lstStyle/>
        <a:p>
          <a:endParaRPr lang="en-US"/>
        </a:p>
      </dgm:t>
    </dgm:pt>
    <dgm:pt modelId="{E60D727D-2C0F-4612-97F4-8D8817536210}" type="sibTrans" cxnId="{E92E733A-2587-423B-BB22-AC6D576D257F}">
      <dgm:prSet/>
      <dgm:spPr/>
      <dgm:t>
        <a:bodyPr/>
        <a:lstStyle/>
        <a:p>
          <a:endParaRPr lang="en-US"/>
        </a:p>
      </dgm:t>
    </dgm:pt>
    <dgm:pt modelId="{06FF144F-2CD6-4CC0-ABA0-2F9345B89360}">
      <dgm:prSet/>
      <dgm:spPr/>
      <dgm:t>
        <a:bodyPr/>
        <a:lstStyle/>
        <a:p>
          <a:r>
            <a:rPr lang="en-US" b="1" u="none" smtClean="0"/>
            <a:t>Posted to the training organization’s website</a:t>
          </a:r>
          <a:endParaRPr lang="en-US" b="1" u="none"/>
        </a:p>
      </dgm:t>
    </dgm:pt>
    <dgm:pt modelId="{B9DC1C79-117D-47BB-BD19-F938D9534B13}" type="parTrans" cxnId="{CA073CC9-7A63-4FF6-A521-4C70E6CF0A41}">
      <dgm:prSet/>
      <dgm:spPr/>
      <dgm:t>
        <a:bodyPr/>
        <a:lstStyle/>
        <a:p>
          <a:endParaRPr lang="en-US"/>
        </a:p>
      </dgm:t>
    </dgm:pt>
    <dgm:pt modelId="{C19BB0E2-1590-4F6A-A843-B40FA5960A05}" type="sibTrans" cxnId="{CA073CC9-7A63-4FF6-A521-4C70E6CF0A41}">
      <dgm:prSet/>
      <dgm:spPr/>
      <dgm:t>
        <a:bodyPr/>
        <a:lstStyle/>
        <a:p>
          <a:endParaRPr lang="en-US"/>
        </a:p>
      </dgm:t>
    </dgm:pt>
    <dgm:pt modelId="{52E19485-6238-4146-85C3-E4BF11ADB29B}">
      <dgm:prSet/>
      <dgm:spPr/>
      <dgm:t>
        <a:bodyPr/>
        <a:lstStyle/>
        <a:p>
          <a:r>
            <a:rPr lang="en-US" b="1" u="none" smtClean="0"/>
            <a:t>Managed using computer calendar programs</a:t>
          </a:r>
          <a:endParaRPr lang="en-US" b="1" u="none"/>
        </a:p>
      </dgm:t>
    </dgm:pt>
    <dgm:pt modelId="{FF7CA734-0CC2-4A73-9FE6-28DA7665ED9C}" type="parTrans" cxnId="{F3AD9BB2-E65E-4D6E-AD8B-A2FC71DB0B76}">
      <dgm:prSet/>
      <dgm:spPr/>
      <dgm:t>
        <a:bodyPr/>
        <a:lstStyle/>
        <a:p>
          <a:endParaRPr lang="en-US"/>
        </a:p>
      </dgm:t>
    </dgm:pt>
    <dgm:pt modelId="{2F0BF524-B8E2-4FE2-AE7F-406E5DFC6B80}" type="sibTrans" cxnId="{F3AD9BB2-E65E-4D6E-AD8B-A2FC71DB0B76}">
      <dgm:prSet/>
      <dgm:spPr/>
      <dgm:t>
        <a:bodyPr/>
        <a:lstStyle/>
        <a:p>
          <a:endParaRPr lang="en-US"/>
        </a:p>
      </dgm:t>
    </dgm:pt>
    <dgm:pt modelId="{FC551967-C3D3-4BDF-BD7B-E7B3B04EF51E}" type="pres">
      <dgm:prSet presAssocID="{2A67B4AD-B10B-4D6E-AA1B-2993AC88C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22609-8096-4B6B-A9FF-D3E0F4843A3C}" type="pres">
      <dgm:prSet presAssocID="{A035FF82-7F83-4079-9431-F3B60797C4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83C39-93B1-44DE-8AC6-752FA8FA2D13}" type="pres">
      <dgm:prSet presAssocID="{FC26F599-0F86-4E07-B003-4A45C9FBCC17}" presName="sibTrans" presStyleCnt="0"/>
      <dgm:spPr/>
    </dgm:pt>
    <dgm:pt modelId="{E4A523F7-3E63-46A6-875A-0270A85A4529}" type="pres">
      <dgm:prSet presAssocID="{982CAE58-D436-4439-BD0C-18186767BA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E9F4-E557-4FB5-B309-5A3D11188A94}" type="pres">
      <dgm:prSet presAssocID="{E60D727D-2C0F-4612-97F4-8D8817536210}" presName="sibTrans" presStyleCnt="0"/>
      <dgm:spPr/>
    </dgm:pt>
    <dgm:pt modelId="{85B0267D-FEE6-421C-B651-E27B1967C886}" type="pres">
      <dgm:prSet presAssocID="{06FF144F-2CD6-4CC0-ABA0-2F9345B893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9A8E-C57E-41EC-B239-5BD81E7537AA}" type="pres">
      <dgm:prSet presAssocID="{C19BB0E2-1590-4F6A-A843-B40FA5960A05}" presName="sibTrans" presStyleCnt="0"/>
      <dgm:spPr/>
    </dgm:pt>
    <dgm:pt modelId="{10C5E056-BF06-4136-A25C-FABF487D3BC1}" type="pres">
      <dgm:prSet presAssocID="{52E19485-6238-4146-85C3-E4BF11ADB2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3ACCC-6A45-4258-8157-459C13D29A9A}" type="presOf" srcId="{A035FF82-7F83-4079-9431-F3B60797C444}" destId="{17522609-8096-4B6B-A9FF-D3E0F4843A3C}" srcOrd="0" destOrd="0" presId="urn:microsoft.com/office/officeart/2005/8/layout/default"/>
    <dgm:cxn modelId="{E8860978-09B7-4CAC-A5AF-412CDF074ED1}" type="presOf" srcId="{06FF144F-2CD6-4CC0-ABA0-2F9345B89360}" destId="{85B0267D-FEE6-421C-B651-E27B1967C886}" srcOrd="0" destOrd="0" presId="urn:microsoft.com/office/officeart/2005/8/layout/default"/>
    <dgm:cxn modelId="{F3AD9BB2-E65E-4D6E-AD8B-A2FC71DB0B76}" srcId="{2A67B4AD-B10B-4D6E-AA1B-2993AC88C785}" destId="{52E19485-6238-4146-85C3-E4BF11ADB29B}" srcOrd="3" destOrd="0" parTransId="{FF7CA734-0CC2-4A73-9FE6-28DA7665ED9C}" sibTransId="{2F0BF524-B8E2-4FE2-AE7F-406E5DFC6B80}"/>
    <dgm:cxn modelId="{E5A23196-FB04-4234-A014-427CC2B0512D}" type="presOf" srcId="{2A67B4AD-B10B-4D6E-AA1B-2993AC88C785}" destId="{FC551967-C3D3-4BDF-BD7B-E7B3B04EF51E}" srcOrd="0" destOrd="0" presId="urn:microsoft.com/office/officeart/2005/8/layout/default"/>
    <dgm:cxn modelId="{29A56BD3-0C65-42D9-AD1A-4E78BCB14DBD}" srcId="{2A67B4AD-B10B-4D6E-AA1B-2993AC88C785}" destId="{A035FF82-7F83-4079-9431-F3B60797C444}" srcOrd="0" destOrd="0" parTransId="{7316D884-7870-4EE7-B39B-4EE5633D7D50}" sibTransId="{FC26F599-0F86-4E07-B003-4A45C9FBCC17}"/>
    <dgm:cxn modelId="{FD442AC1-50FD-42E9-8F45-DCDE6F2C85D5}" type="presOf" srcId="{982CAE58-D436-4439-BD0C-18186767BA5B}" destId="{E4A523F7-3E63-46A6-875A-0270A85A4529}" srcOrd="0" destOrd="0" presId="urn:microsoft.com/office/officeart/2005/8/layout/default"/>
    <dgm:cxn modelId="{E92E733A-2587-423B-BB22-AC6D576D257F}" srcId="{2A67B4AD-B10B-4D6E-AA1B-2993AC88C785}" destId="{982CAE58-D436-4439-BD0C-18186767BA5B}" srcOrd="1" destOrd="0" parTransId="{101EF4E3-CA5B-447C-8B7F-015767DEA939}" sibTransId="{E60D727D-2C0F-4612-97F4-8D8817536210}"/>
    <dgm:cxn modelId="{3F7C6BDD-290A-4F2F-8DDE-DE12FA98A5D6}" type="presOf" srcId="{52E19485-6238-4146-85C3-E4BF11ADB29B}" destId="{10C5E056-BF06-4136-A25C-FABF487D3BC1}" srcOrd="0" destOrd="0" presId="urn:microsoft.com/office/officeart/2005/8/layout/default"/>
    <dgm:cxn modelId="{CA073CC9-7A63-4FF6-A521-4C70E6CF0A41}" srcId="{2A67B4AD-B10B-4D6E-AA1B-2993AC88C785}" destId="{06FF144F-2CD6-4CC0-ABA0-2F9345B89360}" srcOrd="2" destOrd="0" parTransId="{B9DC1C79-117D-47BB-BD19-F938D9534B13}" sibTransId="{C19BB0E2-1590-4F6A-A843-B40FA5960A05}"/>
    <dgm:cxn modelId="{8B029B70-67C2-490F-BFDB-62FF104FA41F}" type="presParOf" srcId="{FC551967-C3D3-4BDF-BD7B-E7B3B04EF51E}" destId="{17522609-8096-4B6B-A9FF-D3E0F4843A3C}" srcOrd="0" destOrd="0" presId="urn:microsoft.com/office/officeart/2005/8/layout/default"/>
    <dgm:cxn modelId="{2C15E91E-CBE5-4494-8438-F0F59D22EEA8}" type="presParOf" srcId="{FC551967-C3D3-4BDF-BD7B-E7B3B04EF51E}" destId="{B6883C39-93B1-44DE-8AC6-752FA8FA2D13}" srcOrd="1" destOrd="0" presId="urn:microsoft.com/office/officeart/2005/8/layout/default"/>
    <dgm:cxn modelId="{5DAE759E-A58A-45DF-A2A5-09FFD2208D29}" type="presParOf" srcId="{FC551967-C3D3-4BDF-BD7B-E7B3B04EF51E}" destId="{E4A523F7-3E63-46A6-875A-0270A85A4529}" srcOrd="2" destOrd="0" presId="urn:microsoft.com/office/officeart/2005/8/layout/default"/>
    <dgm:cxn modelId="{36E60AB9-549F-4991-9E68-81D746F55D87}" type="presParOf" srcId="{FC551967-C3D3-4BDF-BD7B-E7B3B04EF51E}" destId="{AB33E9F4-E557-4FB5-B309-5A3D11188A94}" srcOrd="3" destOrd="0" presId="urn:microsoft.com/office/officeart/2005/8/layout/default"/>
    <dgm:cxn modelId="{636A3EA3-8BB5-460F-9109-AC7D272DFEEE}" type="presParOf" srcId="{FC551967-C3D3-4BDF-BD7B-E7B3B04EF51E}" destId="{85B0267D-FEE6-421C-B651-E27B1967C886}" srcOrd="4" destOrd="0" presId="urn:microsoft.com/office/officeart/2005/8/layout/default"/>
    <dgm:cxn modelId="{4526C15C-544C-4623-B6CF-5769C53B9838}" type="presParOf" srcId="{FC551967-C3D3-4BDF-BD7B-E7B3B04EF51E}" destId="{6EB69A8E-C57E-41EC-B239-5BD81E7537AA}" srcOrd="5" destOrd="0" presId="urn:microsoft.com/office/officeart/2005/8/layout/default"/>
    <dgm:cxn modelId="{7F8AAB30-1B36-46AA-B879-4A214B1E2BEA}" type="presParOf" srcId="{FC551967-C3D3-4BDF-BD7B-E7B3B04EF51E}" destId="{10C5E056-BF06-4136-A25C-FABF487D3B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62E655-24B9-4FC7-A07E-1F0EA1348045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CB53B5-C0DB-48FC-91D7-2F933D3988FE}">
      <dgm:prSet phldrT="[Text]"/>
      <dgm:spPr/>
      <dgm:t>
        <a:bodyPr/>
        <a:lstStyle/>
        <a:p>
          <a:r>
            <a:rPr lang="en-US" b="1" dirty="0" smtClean="0"/>
            <a:t>Reasons</a:t>
          </a:r>
          <a:endParaRPr lang="en-US" dirty="0"/>
        </a:p>
      </dgm:t>
    </dgm:pt>
    <dgm:pt modelId="{9E08ECC0-AF6F-4DEC-92CD-D893F5B6B327}" type="parTrans" cxnId="{04781344-5EF1-4305-AED7-795B17FBA314}">
      <dgm:prSet/>
      <dgm:spPr/>
      <dgm:t>
        <a:bodyPr/>
        <a:lstStyle/>
        <a:p>
          <a:endParaRPr lang="en-US"/>
        </a:p>
      </dgm:t>
    </dgm:pt>
    <dgm:pt modelId="{77CEA41A-6974-4190-8218-286D670355B9}" type="sibTrans" cxnId="{04781344-5EF1-4305-AED7-795B17FBA314}">
      <dgm:prSet/>
      <dgm:spPr/>
      <dgm:t>
        <a:bodyPr/>
        <a:lstStyle/>
        <a:p>
          <a:endParaRPr lang="en-US"/>
        </a:p>
      </dgm:t>
    </dgm:pt>
    <dgm:pt modelId="{B36DED0B-32E6-4FDC-BE4F-53D8202E2FF9}">
      <dgm:prSet/>
      <dgm:spPr/>
      <dgm:t>
        <a:bodyPr/>
        <a:lstStyle/>
        <a:p>
          <a:r>
            <a:rPr lang="en-US" b="1" u="none" smtClean="0"/>
            <a:t>Instructor availability conflicts </a:t>
          </a:r>
          <a:endParaRPr lang="en-US" b="1" u="none"/>
        </a:p>
      </dgm:t>
    </dgm:pt>
    <dgm:pt modelId="{A7B2D41D-B97F-46BE-BA7E-CFCF37B9A8AD}" type="parTrans" cxnId="{7C56B526-3C4F-4C01-AB42-C0A24B444F44}">
      <dgm:prSet/>
      <dgm:spPr/>
      <dgm:t>
        <a:bodyPr/>
        <a:lstStyle/>
        <a:p>
          <a:endParaRPr lang="en-US"/>
        </a:p>
      </dgm:t>
    </dgm:pt>
    <dgm:pt modelId="{703A5DE6-F995-4421-9487-9FE434C59228}" type="sibTrans" cxnId="{7C56B526-3C4F-4C01-AB42-C0A24B444F44}">
      <dgm:prSet/>
      <dgm:spPr/>
      <dgm:t>
        <a:bodyPr/>
        <a:lstStyle/>
        <a:p>
          <a:endParaRPr lang="en-US"/>
        </a:p>
      </dgm:t>
    </dgm:pt>
    <dgm:pt modelId="{D3D615B1-378D-43A4-A524-C3FA4F9A40E7}">
      <dgm:prSet/>
      <dgm:spPr/>
      <dgm:t>
        <a:bodyPr/>
        <a:lstStyle/>
        <a:p>
          <a:r>
            <a:rPr lang="en-US" b="1" u="none" smtClean="0"/>
            <a:t>Inclement weather </a:t>
          </a:r>
          <a:endParaRPr lang="en-US" b="1" u="none"/>
        </a:p>
      </dgm:t>
    </dgm:pt>
    <dgm:pt modelId="{795DB775-9BF3-4222-B1D3-46022A370A8A}" type="parTrans" cxnId="{50F5755F-89BD-4A96-B989-122C9700E874}">
      <dgm:prSet/>
      <dgm:spPr/>
      <dgm:t>
        <a:bodyPr/>
        <a:lstStyle/>
        <a:p>
          <a:endParaRPr lang="en-US"/>
        </a:p>
      </dgm:t>
    </dgm:pt>
    <dgm:pt modelId="{16B1F900-2D3D-49B1-8A08-9C35CCDDBAE1}" type="sibTrans" cxnId="{50F5755F-89BD-4A96-B989-122C9700E874}">
      <dgm:prSet/>
      <dgm:spPr/>
      <dgm:t>
        <a:bodyPr/>
        <a:lstStyle/>
        <a:p>
          <a:endParaRPr lang="en-US"/>
        </a:p>
      </dgm:t>
    </dgm:pt>
    <dgm:pt modelId="{159413B6-33C1-4146-B319-FB3688A501B1}">
      <dgm:prSet/>
      <dgm:spPr/>
      <dgm:t>
        <a:bodyPr/>
        <a:lstStyle/>
        <a:p>
          <a:r>
            <a:rPr lang="en-US" b="1" u="none" smtClean="0"/>
            <a:t>Lack of funds </a:t>
          </a:r>
          <a:endParaRPr lang="en-US" b="1" u="none"/>
        </a:p>
      </dgm:t>
    </dgm:pt>
    <dgm:pt modelId="{E6F1648F-7A44-473B-A503-6962478AA52E}" type="parTrans" cxnId="{F4470420-65AC-437C-B5D2-59C97022764C}">
      <dgm:prSet/>
      <dgm:spPr/>
      <dgm:t>
        <a:bodyPr/>
        <a:lstStyle/>
        <a:p>
          <a:endParaRPr lang="en-US"/>
        </a:p>
      </dgm:t>
    </dgm:pt>
    <dgm:pt modelId="{4194866A-0F71-44F9-9CCF-BBE9BF9F119C}" type="sibTrans" cxnId="{F4470420-65AC-437C-B5D2-59C97022764C}">
      <dgm:prSet/>
      <dgm:spPr/>
      <dgm:t>
        <a:bodyPr/>
        <a:lstStyle/>
        <a:p>
          <a:endParaRPr lang="en-US"/>
        </a:p>
      </dgm:t>
    </dgm:pt>
    <dgm:pt modelId="{4C96BFD6-1386-486A-B20E-9B70B3E2558F}">
      <dgm:prSet/>
      <dgm:spPr/>
      <dgm:t>
        <a:bodyPr/>
        <a:lstStyle/>
        <a:p>
          <a:r>
            <a:rPr lang="en-US" b="1" u="none" smtClean="0"/>
            <a:t>Lack of equipment or materials</a:t>
          </a:r>
          <a:endParaRPr lang="en-US" b="1" u="none"/>
        </a:p>
      </dgm:t>
    </dgm:pt>
    <dgm:pt modelId="{D724AC59-B51B-4A8F-9B2F-A901535A3981}" type="parTrans" cxnId="{6000D561-6046-490F-BFB2-7F8AE894786B}">
      <dgm:prSet/>
      <dgm:spPr/>
      <dgm:t>
        <a:bodyPr/>
        <a:lstStyle/>
        <a:p>
          <a:endParaRPr lang="en-US"/>
        </a:p>
      </dgm:t>
    </dgm:pt>
    <dgm:pt modelId="{DD13256D-C58B-4235-B4C6-6B0F4D24C1BD}" type="sibTrans" cxnId="{6000D561-6046-490F-BFB2-7F8AE894786B}">
      <dgm:prSet/>
      <dgm:spPr/>
      <dgm:t>
        <a:bodyPr/>
        <a:lstStyle/>
        <a:p>
          <a:endParaRPr lang="en-US"/>
        </a:p>
      </dgm:t>
    </dgm:pt>
    <dgm:pt modelId="{89CACD77-AC58-4B75-A638-087769B41F49}">
      <dgm:prSet/>
      <dgm:spPr/>
      <dgm:t>
        <a:bodyPr/>
        <a:lstStyle/>
        <a:p>
          <a:r>
            <a:rPr lang="en-US" b="1" u="none" smtClean="0"/>
            <a:t>Lack of facilities</a:t>
          </a:r>
          <a:endParaRPr lang="en-US" b="1" u="none"/>
        </a:p>
      </dgm:t>
    </dgm:pt>
    <dgm:pt modelId="{4840887B-441A-4ED6-9CE4-EC4EE674AA6E}" type="parTrans" cxnId="{E421CEF7-5412-49E9-BF26-24F78F67527D}">
      <dgm:prSet/>
      <dgm:spPr/>
      <dgm:t>
        <a:bodyPr/>
        <a:lstStyle/>
        <a:p>
          <a:endParaRPr lang="en-US"/>
        </a:p>
      </dgm:t>
    </dgm:pt>
    <dgm:pt modelId="{93EF7AEE-F640-4DDE-92AA-0ED6BB12036A}" type="sibTrans" cxnId="{E421CEF7-5412-49E9-BF26-24F78F67527D}">
      <dgm:prSet/>
      <dgm:spPr/>
      <dgm:t>
        <a:bodyPr/>
        <a:lstStyle/>
        <a:p>
          <a:endParaRPr lang="en-US"/>
        </a:p>
      </dgm:t>
    </dgm:pt>
    <dgm:pt modelId="{E678221B-E364-47D1-B77F-25474CD9AC19}">
      <dgm:prSet/>
      <dgm:spPr/>
      <dgm:t>
        <a:bodyPr/>
        <a:lstStyle/>
        <a:p>
          <a:r>
            <a:rPr lang="en-US" b="1" u="none" smtClean="0"/>
            <a:t>Unforeseen situations </a:t>
          </a:r>
          <a:endParaRPr lang="en-US" b="1" u="none"/>
        </a:p>
      </dgm:t>
    </dgm:pt>
    <dgm:pt modelId="{9D4BE515-04EF-4FD0-AB4D-840503796B2B}" type="parTrans" cxnId="{1D96E87D-BAC5-4532-9F21-03D66AC420A4}">
      <dgm:prSet/>
      <dgm:spPr/>
      <dgm:t>
        <a:bodyPr/>
        <a:lstStyle/>
        <a:p>
          <a:endParaRPr lang="en-US"/>
        </a:p>
      </dgm:t>
    </dgm:pt>
    <dgm:pt modelId="{8526E423-E28F-4028-A012-8BE2ABA12054}" type="sibTrans" cxnId="{1D96E87D-BAC5-4532-9F21-03D66AC420A4}">
      <dgm:prSet/>
      <dgm:spPr/>
      <dgm:t>
        <a:bodyPr/>
        <a:lstStyle/>
        <a:p>
          <a:endParaRPr lang="en-US"/>
        </a:p>
      </dgm:t>
    </dgm:pt>
    <dgm:pt modelId="{A46BD4E6-9420-4867-9417-F92DB4BEDD71}">
      <dgm:prSet/>
      <dgm:spPr/>
      <dgm:t>
        <a:bodyPr/>
        <a:lstStyle/>
        <a:p>
          <a:r>
            <a:rPr lang="en-US" b="1" u="none" smtClean="0"/>
            <a:t>Changes in the amount of time required to present courses </a:t>
          </a:r>
          <a:endParaRPr lang="en-US" b="1" u="none"/>
        </a:p>
      </dgm:t>
    </dgm:pt>
    <dgm:pt modelId="{B2BBF4DC-2CF9-429E-AF81-0CF7D9D35086}" type="parTrans" cxnId="{5526EB2F-89EC-486E-B901-AC99413EB7C6}">
      <dgm:prSet/>
      <dgm:spPr/>
      <dgm:t>
        <a:bodyPr/>
        <a:lstStyle/>
        <a:p>
          <a:endParaRPr lang="en-US"/>
        </a:p>
      </dgm:t>
    </dgm:pt>
    <dgm:pt modelId="{85D3E8AB-9FD2-4D0B-A23D-7946E3DB2C7B}" type="sibTrans" cxnId="{5526EB2F-89EC-486E-B901-AC99413EB7C6}">
      <dgm:prSet/>
      <dgm:spPr/>
      <dgm:t>
        <a:bodyPr/>
        <a:lstStyle/>
        <a:p>
          <a:endParaRPr lang="en-US"/>
        </a:p>
      </dgm:t>
    </dgm:pt>
    <dgm:pt modelId="{1218D8A1-2413-4F97-B712-EE5F06DB3E5D}">
      <dgm:prSet/>
      <dgm:spPr/>
      <dgm:t>
        <a:bodyPr/>
        <a:lstStyle/>
        <a:p>
          <a:r>
            <a:rPr lang="en-US" b="1" u="none" smtClean="0"/>
            <a:t>Creation of newly mandated courses</a:t>
          </a:r>
          <a:endParaRPr lang="en-US" b="1" u="none"/>
        </a:p>
      </dgm:t>
    </dgm:pt>
    <dgm:pt modelId="{6DC61EA6-D91F-4950-A244-2EFD856A7DDB}" type="parTrans" cxnId="{E2CF18BB-C7D9-4EE4-88A0-BE87761C820A}">
      <dgm:prSet/>
      <dgm:spPr/>
      <dgm:t>
        <a:bodyPr/>
        <a:lstStyle/>
        <a:p>
          <a:endParaRPr lang="en-US"/>
        </a:p>
      </dgm:t>
    </dgm:pt>
    <dgm:pt modelId="{7C20D7F2-B408-4708-9F5E-1ACB7C564AB4}" type="sibTrans" cxnId="{E2CF18BB-C7D9-4EE4-88A0-BE87761C820A}">
      <dgm:prSet/>
      <dgm:spPr/>
      <dgm:t>
        <a:bodyPr/>
        <a:lstStyle/>
        <a:p>
          <a:endParaRPr lang="en-US"/>
        </a:p>
      </dgm:t>
    </dgm:pt>
    <dgm:pt modelId="{72FAE744-294D-449F-90BF-1139FC5A799B}" type="pres">
      <dgm:prSet presAssocID="{7562E655-24B9-4FC7-A07E-1F0EA1348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9BAB0-3F2D-4817-8DE6-FFE724D4C9EE}" type="pres">
      <dgm:prSet presAssocID="{5ECB53B5-C0DB-48FC-91D7-2F933D3988FE}" presName="compositeNode" presStyleCnt="0">
        <dgm:presLayoutVars>
          <dgm:bulletEnabled val="1"/>
        </dgm:presLayoutVars>
      </dgm:prSet>
      <dgm:spPr/>
    </dgm:pt>
    <dgm:pt modelId="{C08612F2-3028-48DC-B4FE-02B7B64AE03D}" type="pres">
      <dgm:prSet presAssocID="{5ECB53B5-C0DB-48FC-91D7-2F933D3988FE}" presName="bgRect" presStyleLbl="node1" presStyleIdx="0" presStyleCnt="1"/>
      <dgm:spPr/>
      <dgm:t>
        <a:bodyPr/>
        <a:lstStyle/>
        <a:p>
          <a:endParaRPr lang="en-US"/>
        </a:p>
      </dgm:t>
    </dgm:pt>
    <dgm:pt modelId="{B864F5E0-A8EA-4B12-A55A-25A34CC9549D}" type="pres">
      <dgm:prSet presAssocID="{5ECB53B5-C0DB-48FC-91D7-2F933D3988FE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22C29-7B2D-4483-8AFD-9B8FB6377A52}" type="pres">
      <dgm:prSet presAssocID="{5ECB53B5-C0DB-48FC-91D7-2F933D3988FE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D9976-6301-40D9-97A8-D825D2DD6ACE}" type="presOf" srcId="{89CACD77-AC58-4B75-A638-087769B41F49}" destId="{AA022C29-7B2D-4483-8AFD-9B8FB6377A52}" srcOrd="0" destOrd="4" presId="urn:microsoft.com/office/officeart/2005/8/layout/hProcess7"/>
    <dgm:cxn modelId="{04781344-5EF1-4305-AED7-795B17FBA314}" srcId="{7562E655-24B9-4FC7-A07E-1F0EA1348045}" destId="{5ECB53B5-C0DB-48FC-91D7-2F933D3988FE}" srcOrd="0" destOrd="0" parTransId="{9E08ECC0-AF6F-4DEC-92CD-D893F5B6B327}" sibTransId="{77CEA41A-6974-4190-8218-286D670355B9}"/>
    <dgm:cxn modelId="{511E3B0C-06DE-42BA-9854-17E9D6A938AE}" type="presOf" srcId="{A46BD4E6-9420-4867-9417-F92DB4BEDD71}" destId="{AA022C29-7B2D-4483-8AFD-9B8FB6377A52}" srcOrd="0" destOrd="6" presId="urn:microsoft.com/office/officeart/2005/8/layout/hProcess7"/>
    <dgm:cxn modelId="{6FB88E6A-59C9-4E85-8DF1-9B4E3678176F}" type="presOf" srcId="{D3D615B1-378D-43A4-A524-C3FA4F9A40E7}" destId="{AA022C29-7B2D-4483-8AFD-9B8FB6377A52}" srcOrd="0" destOrd="1" presId="urn:microsoft.com/office/officeart/2005/8/layout/hProcess7"/>
    <dgm:cxn modelId="{6B1C877D-66FD-4561-B6DE-0E445363818E}" type="presOf" srcId="{5ECB53B5-C0DB-48FC-91D7-2F933D3988FE}" destId="{B864F5E0-A8EA-4B12-A55A-25A34CC9549D}" srcOrd="1" destOrd="0" presId="urn:microsoft.com/office/officeart/2005/8/layout/hProcess7"/>
    <dgm:cxn modelId="{7C56B526-3C4F-4C01-AB42-C0A24B444F44}" srcId="{5ECB53B5-C0DB-48FC-91D7-2F933D3988FE}" destId="{B36DED0B-32E6-4FDC-BE4F-53D8202E2FF9}" srcOrd="0" destOrd="0" parTransId="{A7B2D41D-B97F-46BE-BA7E-CFCF37B9A8AD}" sibTransId="{703A5DE6-F995-4421-9487-9FE434C59228}"/>
    <dgm:cxn modelId="{E2CF18BB-C7D9-4EE4-88A0-BE87761C820A}" srcId="{5ECB53B5-C0DB-48FC-91D7-2F933D3988FE}" destId="{1218D8A1-2413-4F97-B712-EE5F06DB3E5D}" srcOrd="7" destOrd="0" parTransId="{6DC61EA6-D91F-4950-A244-2EFD856A7DDB}" sibTransId="{7C20D7F2-B408-4708-9F5E-1ACB7C564AB4}"/>
    <dgm:cxn modelId="{6000D561-6046-490F-BFB2-7F8AE894786B}" srcId="{5ECB53B5-C0DB-48FC-91D7-2F933D3988FE}" destId="{4C96BFD6-1386-486A-B20E-9B70B3E2558F}" srcOrd="3" destOrd="0" parTransId="{D724AC59-B51B-4A8F-9B2F-A901535A3981}" sibTransId="{DD13256D-C58B-4235-B4C6-6B0F4D24C1BD}"/>
    <dgm:cxn modelId="{8A295BC7-031C-47A1-87D6-D25B205EC2EE}" type="presOf" srcId="{5ECB53B5-C0DB-48FC-91D7-2F933D3988FE}" destId="{C08612F2-3028-48DC-B4FE-02B7B64AE03D}" srcOrd="0" destOrd="0" presId="urn:microsoft.com/office/officeart/2005/8/layout/hProcess7"/>
    <dgm:cxn modelId="{A6821338-BDDD-47CA-A875-5E48C5DD4623}" type="presOf" srcId="{E678221B-E364-47D1-B77F-25474CD9AC19}" destId="{AA022C29-7B2D-4483-8AFD-9B8FB6377A52}" srcOrd="0" destOrd="5" presId="urn:microsoft.com/office/officeart/2005/8/layout/hProcess7"/>
    <dgm:cxn modelId="{50F5755F-89BD-4A96-B989-122C9700E874}" srcId="{5ECB53B5-C0DB-48FC-91D7-2F933D3988FE}" destId="{D3D615B1-378D-43A4-A524-C3FA4F9A40E7}" srcOrd="1" destOrd="0" parTransId="{795DB775-9BF3-4222-B1D3-46022A370A8A}" sibTransId="{16B1F900-2D3D-49B1-8A08-9C35CCDDBAE1}"/>
    <dgm:cxn modelId="{1D96E87D-BAC5-4532-9F21-03D66AC420A4}" srcId="{5ECB53B5-C0DB-48FC-91D7-2F933D3988FE}" destId="{E678221B-E364-47D1-B77F-25474CD9AC19}" srcOrd="5" destOrd="0" parTransId="{9D4BE515-04EF-4FD0-AB4D-840503796B2B}" sibTransId="{8526E423-E28F-4028-A012-8BE2ABA12054}"/>
    <dgm:cxn modelId="{69B87773-6188-4925-A7AC-A249645CD3F3}" type="presOf" srcId="{B36DED0B-32E6-4FDC-BE4F-53D8202E2FF9}" destId="{AA022C29-7B2D-4483-8AFD-9B8FB6377A52}" srcOrd="0" destOrd="0" presId="urn:microsoft.com/office/officeart/2005/8/layout/hProcess7"/>
    <dgm:cxn modelId="{B3C9D409-8B53-4F72-B1FB-B24346F61BA0}" type="presOf" srcId="{159413B6-33C1-4146-B319-FB3688A501B1}" destId="{AA022C29-7B2D-4483-8AFD-9B8FB6377A52}" srcOrd="0" destOrd="2" presId="urn:microsoft.com/office/officeart/2005/8/layout/hProcess7"/>
    <dgm:cxn modelId="{F4470420-65AC-437C-B5D2-59C97022764C}" srcId="{5ECB53B5-C0DB-48FC-91D7-2F933D3988FE}" destId="{159413B6-33C1-4146-B319-FB3688A501B1}" srcOrd="2" destOrd="0" parTransId="{E6F1648F-7A44-473B-A503-6962478AA52E}" sibTransId="{4194866A-0F71-44F9-9CCF-BBE9BF9F119C}"/>
    <dgm:cxn modelId="{E421CEF7-5412-49E9-BF26-24F78F67527D}" srcId="{5ECB53B5-C0DB-48FC-91D7-2F933D3988FE}" destId="{89CACD77-AC58-4B75-A638-087769B41F49}" srcOrd="4" destOrd="0" parTransId="{4840887B-441A-4ED6-9CE4-EC4EE674AA6E}" sibTransId="{93EF7AEE-F640-4DDE-92AA-0ED6BB12036A}"/>
    <dgm:cxn modelId="{592A304A-BA01-4C07-A776-746984D2E5B0}" type="presOf" srcId="{4C96BFD6-1386-486A-B20E-9B70B3E2558F}" destId="{AA022C29-7B2D-4483-8AFD-9B8FB6377A52}" srcOrd="0" destOrd="3" presId="urn:microsoft.com/office/officeart/2005/8/layout/hProcess7"/>
    <dgm:cxn modelId="{5526EB2F-89EC-486E-B901-AC99413EB7C6}" srcId="{5ECB53B5-C0DB-48FC-91D7-2F933D3988FE}" destId="{A46BD4E6-9420-4867-9417-F92DB4BEDD71}" srcOrd="6" destOrd="0" parTransId="{B2BBF4DC-2CF9-429E-AF81-0CF7D9D35086}" sibTransId="{85D3E8AB-9FD2-4D0B-A23D-7946E3DB2C7B}"/>
    <dgm:cxn modelId="{4075F0B0-4287-4DB6-B309-0C712C644933}" type="presOf" srcId="{1218D8A1-2413-4F97-B712-EE5F06DB3E5D}" destId="{AA022C29-7B2D-4483-8AFD-9B8FB6377A52}" srcOrd="0" destOrd="7" presId="urn:microsoft.com/office/officeart/2005/8/layout/hProcess7"/>
    <dgm:cxn modelId="{AC22D140-352A-4A75-B996-BDD20B0A41E4}" type="presOf" srcId="{7562E655-24B9-4FC7-A07E-1F0EA1348045}" destId="{72FAE744-294D-449F-90BF-1139FC5A799B}" srcOrd="0" destOrd="0" presId="urn:microsoft.com/office/officeart/2005/8/layout/hProcess7"/>
    <dgm:cxn modelId="{5E278708-CECA-4CE4-9FC8-47DE9FAAAC96}" type="presParOf" srcId="{72FAE744-294D-449F-90BF-1139FC5A799B}" destId="{9C09BAB0-3F2D-4817-8DE6-FFE724D4C9EE}" srcOrd="0" destOrd="0" presId="urn:microsoft.com/office/officeart/2005/8/layout/hProcess7"/>
    <dgm:cxn modelId="{6D01DB1D-8F66-456F-8EA1-C8EE106A3197}" type="presParOf" srcId="{9C09BAB0-3F2D-4817-8DE6-FFE724D4C9EE}" destId="{C08612F2-3028-48DC-B4FE-02B7B64AE03D}" srcOrd="0" destOrd="0" presId="urn:microsoft.com/office/officeart/2005/8/layout/hProcess7"/>
    <dgm:cxn modelId="{6BA786D3-60A6-4130-9505-228DEB4D48A5}" type="presParOf" srcId="{9C09BAB0-3F2D-4817-8DE6-FFE724D4C9EE}" destId="{B864F5E0-A8EA-4B12-A55A-25A34CC9549D}" srcOrd="1" destOrd="0" presId="urn:microsoft.com/office/officeart/2005/8/layout/hProcess7"/>
    <dgm:cxn modelId="{7898AD9F-972D-4921-8FCB-BA67E1D0B05C}" type="presParOf" srcId="{9C09BAB0-3F2D-4817-8DE6-FFE724D4C9EE}" destId="{AA022C29-7B2D-4483-8AFD-9B8FB6377A5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4AC5F-9EE6-447B-82BC-A500A9E88A4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DF32EA-2209-42D4-8AC5-45EF909855E9}">
      <dgm:prSet phldrT="[Text]"/>
      <dgm:spPr/>
      <dgm:t>
        <a:bodyPr/>
        <a:lstStyle/>
        <a:p>
          <a:r>
            <a:rPr lang="en-US" b="1" u="none" dirty="0" smtClean="0"/>
            <a:t>Encourage participation in decision-making process</a:t>
          </a:r>
          <a:endParaRPr lang="en-US" dirty="0"/>
        </a:p>
      </dgm:t>
    </dgm:pt>
    <dgm:pt modelId="{8B015E9A-E4BE-4049-8D8D-565B665D42B7}" type="parTrans" cxnId="{F95239E9-7F4D-46CC-B992-7BD8649031DA}">
      <dgm:prSet/>
      <dgm:spPr/>
      <dgm:t>
        <a:bodyPr/>
        <a:lstStyle/>
        <a:p>
          <a:endParaRPr lang="en-US"/>
        </a:p>
      </dgm:t>
    </dgm:pt>
    <dgm:pt modelId="{2C27E55A-7A4F-4249-891E-6986D096D58A}" type="sibTrans" cxnId="{F95239E9-7F4D-46CC-B992-7BD8649031DA}">
      <dgm:prSet/>
      <dgm:spPr/>
      <dgm:t>
        <a:bodyPr/>
        <a:lstStyle/>
        <a:p>
          <a:endParaRPr lang="en-US"/>
        </a:p>
      </dgm:t>
    </dgm:pt>
    <dgm:pt modelId="{66925704-6FF6-4EF0-9C47-CF9D9A6BBF6C}">
      <dgm:prSet/>
      <dgm:spPr/>
      <dgm:t>
        <a:bodyPr/>
        <a:lstStyle/>
        <a:p>
          <a:r>
            <a:rPr lang="en-US" b="1" u="none" smtClean="0"/>
            <a:t>Delegate or involve instructors in planning</a:t>
          </a:r>
          <a:endParaRPr lang="en-US" b="1" u="none"/>
        </a:p>
      </dgm:t>
    </dgm:pt>
    <dgm:pt modelId="{14B33DBC-F002-4487-BBFF-D087C0148152}" type="parTrans" cxnId="{49F41089-77CE-4AF3-A2CD-7684A8F8D8CA}">
      <dgm:prSet/>
      <dgm:spPr/>
      <dgm:t>
        <a:bodyPr/>
        <a:lstStyle/>
        <a:p>
          <a:endParaRPr lang="en-US"/>
        </a:p>
      </dgm:t>
    </dgm:pt>
    <dgm:pt modelId="{919791FF-F1D1-4446-A49F-5721F00BFF9D}" type="sibTrans" cxnId="{49F41089-77CE-4AF3-A2CD-7684A8F8D8CA}">
      <dgm:prSet/>
      <dgm:spPr/>
      <dgm:t>
        <a:bodyPr/>
        <a:lstStyle/>
        <a:p>
          <a:endParaRPr lang="en-US"/>
        </a:p>
      </dgm:t>
    </dgm:pt>
    <dgm:pt modelId="{E2B47BD8-D94F-49EB-9C02-2A3B3F1AC2A6}">
      <dgm:prSet/>
      <dgm:spPr/>
      <dgm:t>
        <a:bodyPr/>
        <a:lstStyle/>
        <a:p>
          <a:r>
            <a:rPr lang="en-US" b="1" u="none" smtClean="0"/>
            <a:t>Respect the judgment of instructors</a:t>
          </a:r>
          <a:endParaRPr lang="en-US" b="1" u="none"/>
        </a:p>
      </dgm:t>
    </dgm:pt>
    <dgm:pt modelId="{AED86E7A-1750-4F4C-BAFC-842C8D003A2F}" type="parTrans" cxnId="{27279628-DA77-4B3A-A694-C1DC20D5F845}">
      <dgm:prSet/>
      <dgm:spPr/>
      <dgm:t>
        <a:bodyPr/>
        <a:lstStyle/>
        <a:p>
          <a:endParaRPr lang="en-US"/>
        </a:p>
      </dgm:t>
    </dgm:pt>
    <dgm:pt modelId="{C2ADD407-1E53-4B5F-80A0-804804F059C5}" type="sibTrans" cxnId="{27279628-DA77-4B3A-A694-C1DC20D5F845}">
      <dgm:prSet/>
      <dgm:spPr/>
      <dgm:t>
        <a:bodyPr/>
        <a:lstStyle/>
        <a:p>
          <a:endParaRPr lang="en-US"/>
        </a:p>
      </dgm:t>
    </dgm:pt>
    <dgm:pt modelId="{0B14815E-60DD-4A64-87A9-910C12268ADD}">
      <dgm:prSet/>
      <dgm:spPr/>
      <dgm:t>
        <a:bodyPr/>
        <a:lstStyle/>
        <a:p>
          <a:r>
            <a:rPr lang="en-US" b="1" u="none" smtClean="0"/>
            <a:t>Teach, enforce, and follow health and safety rules</a:t>
          </a:r>
          <a:endParaRPr lang="en-US" b="1" u="none"/>
        </a:p>
      </dgm:t>
    </dgm:pt>
    <dgm:pt modelId="{2D35668F-111E-4A27-928A-FD9A189C3665}" type="parTrans" cxnId="{1B7A5E6F-3F03-42C3-BD87-DB9EFCD85168}">
      <dgm:prSet/>
      <dgm:spPr/>
      <dgm:t>
        <a:bodyPr/>
        <a:lstStyle/>
        <a:p>
          <a:endParaRPr lang="en-US"/>
        </a:p>
      </dgm:t>
    </dgm:pt>
    <dgm:pt modelId="{4D89314E-8673-4FA1-8070-0A677A5B8346}" type="sibTrans" cxnId="{1B7A5E6F-3F03-42C3-BD87-DB9EFCD85168}">
      <dgm:prSet/>
      <dgm:spPr/>
      <dgm:t>
        <a:bodyPr/>
        <a:lstStyle/>
        <a:p>
          <a:endParaRPr lang="en-US"/>
        </a:p>
      </dgm:t>
    </dgm:pt>
    <dgm:pt modelId="{305E6AA2-2E53-4AF2-85CF-CD28D81A1EE9}">
      <dgm:prSet/>
      <dgm:spPr/>
      <dgm:t>
        <a:bodyPr/>
        <a:lstStyle/>
        <a:p>
          <a:r>
            <a:rPr lang="en-US" b="1" u="none" smtClean="0"/>
            <a:t>Coach and mentor instructors</a:t>
          </a:r>
          <a:endParaRPr lang="en-US" b="1" u="none"/>
        </a:p>
      </dgm:t>
    </dgm:pt>
    <dgm:pt modelId="{BED198DF-E756-4A24-AC44-DF9C65C2A8AA}" type="parTrans" cxnId="{44BBFD11-2EFE-4117-B514-96AFA4A04B7C}">
      <dgm:prSet/>
      <dgm:spPr/>
      <dgm:t>
        <a:bodyPr/>
        <a:lstStyle/>
        <a:p>
          <a:endParaRPr lang="en-US"/>
        </a:p>
      </dgm:t>
    </dgm:pt>
    <dgm:pt modelId="{76B78C23-FB91-4E7F-834B-C53083850CCE}" type="sibTrans" cxnId="{44BBFD11-2EFE-4117-B514-96AFA4A04B7C}">
      <dgm:prSet/>
      <dgm:spPr/>
      <dgm:t>
        <a:bodyPr/>
        <a:lstStyle/>
        <a:p>
          <a:endParaRPr lang="en-US"/>
        </a:p>
      </dgm:t>
    </dgm:pt>
    <dgm:pt modelId="{82BFF21A-8883-4DF3-8755-0BCF85212D91}">
      <dgm:prSet/>
      <dgm:spPr/>
      <dgm:t>
        <a:bodyPr/>
        <a:lstStyle/>
        <a:p>
          <a:r>
            <a:rPr lang="en-US" b="1" u="none" smtClean="0"/>
            <a:t>Show consideration for diversity among instructors</a:t>
          </a:r>
          <a:endParaRPr lang="en-US" b="1" u="none"/>
        </a:p>
      </dgm:t>
    </dgm:pt>
    <dgm:pt modelId="{B50BA520-4EFD-4990-AF40-04B0FB1F03BE}" type="parTrans" cxnId="{B0F86374-7C95-4621-BF66-26CE020E4B68}">
      <dgm:prSet/>
      <dgm:spPr/>
      <dgm:t>
        <a:bodyPr/>
        <a:lstStyle/>
        <a:p>
          <a:endParaRPr lang="en-US"/>
        </a:p>
      </dgm:t>
    </dgm:pt>
    <dgm:pt modelId="{672DAC56-34ED-43F4-8AB8-D31CF51193C8}" type="sibTrans" cxnId="{B0F86374-7C95-4621-BF66-26CE020E4B68}">
      <dgm:prSet/>
      <dgm:spPr/>
      <dgm:t>
        <a:bodyPr/>
        <a:lstStyle/>
        <a:p>
          <a:endParaRPr lang="en-US"/>
        </a:p>
      </dgm:t>
    </dgm:pt>
    <dgm:pt modelId="{79D8F686-1E16-4C2D-8E49-A899D0ECE90F}" type="pres">
      <dgm:prSet presAssocID="{DDA4AC5F-9EE6-447B-82BC-A500A9E88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59054-4866-4CEB-9BBA-C13C823EBAD0}" type="pres">
      <dgm:prSet presAssocID="{41DF32EA-2209-42D4-8AC5-45EF909855E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AF3B-DA57-40F2-96F0-D0FFC2123CF1}" type="pres">
      <dgm:prSet presAssocID="{2C27E55A-7A4F-4249-891E-6986D096D58A}" presName="spacer" presStyleCnt="0"/>
      <dgm:spPr/>
    </dgm:pt>
    <dgm:pt modelId="{F9515702-93D4-42EA-AA1C-2C6D432A961C}" type="pres">
      <dgm:prSet presAssocID="{66925704-6FF6-4EF0-9C47-CF9D9A6BBF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2267-2154-48AF-8DC1-62342E799B4F}" type="pres">
      <dgm:prSet presAssocID="{919791FF-F1D1-4446-A49F-5721F00BFF9D}" presName="spacer" presStyleCnt="0"/>
      <dgm:spPr/>
    </dgm:pt>
    <dgm:pt modelId="{CDA6BCAA-B407-436F-903E-403DEA6063C9}" type="pres">
      <dgm:prSet presAssocID="{E2B47BD8-D94F-49EB-9C02-2A3B3F1AC2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D497A-91C6-48D6-AAA7-44C0C2F16CF7}" type="pres">
      <dgm:prSet presAssocID="{C2ADD407-1E53-4B5F-80A0-804804F059C5}" presName="spacer" presStyleCnt="0"/>
      <dgm:spPr/>
    </dgm:pt>
    <dgm:pt modelId="{78911E32-5825-4F72-A8EB-B288BFCA6642}" type="pres">
      <dgm:prSet presAssocID="{0B14815E-60DD-4A64-87A9-910C12268AD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AEF5D-D4B4-4BEC-90E6-AF3FC36C286D}" type="pres">
      <dgm:prSet presAssocID="{4D89314E-8673-4FA1-8070-0A677A5B8346}" presName="spacer" presStyleCnt="0"/>
      <dgm:spPr/>
    </dgm:pt>
    <dgm:pt modelId="{816AFEFA-08C4-4CE2-9F4E-F6FB629F86BF}" type="pres">
      <dgm:prSet presAssocID="{305E6AA2-2E53-4AF2-85CF-CD28D81A1EE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6469-0BE9-4CF0-B583-28FE79A31AE3}" type="pres">
      <dgm:prSet presAssocID="{76B78C23-FB91-4E7F-834B-C53083850CCE}" presName="spacer" presStyleCnt="0"/>
      <dgm:spPr/>
    </dgm:pt>
    <dgm:pt modelId="{26EF8E67-B4AA-43D1-80F9-DB0DA74DCBD6}" type="pres">
      <dgm:prSet presAssocID="{82BFF21A-8883-4DF3-8755-0BCF85212D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11908-725C-437B-9371-803BD28DCD34}" type="presOf" srcId="{82BFF21A-8883-4DF3-8755-0BCF85212D91}" destId="{26EF8E67-B4AA-43D1-80F9-DB0DA74DCBD6}" srcOrd="0" destOrd="0" presId="urn:microsoft.com/office/officeart/2005/8/layout/vList2"/>
    <dgm:cxn modelId="{F95239E9-7F4D-46CC-B992-7BD8649031DA}" srcId="{DDA4AC5F-9EE6-447B-82BC-A500A9E88A43}" destId="{41DF32EA-2209-42D4-8AC5-45EF909855E9}" srcOrd="0" destOrd="0" parTransId="{8B015E9A-E4BE-4049-8D8D-565B665D42B7}" sibTransId="{2C27E55A-7A4F-4249-891E-6986D096D58A}"/>
    <dgm:cxn modelId="{7BF1AF74-3B7F-42ED-935C-696F2021519B}" type="presOf" srcId="{41DF32EA-2209-42D4-8AC5-45EF909855E9}" destId="{8CC59054-4866-4CEB-9BBA-C13C823EBAD0}" srcOrd="0" destOrd="0" presId="urn:microsoft.com/office/officeart/2005/8/layout/vList2"/>
    <dgm:cxn modelId="{3D1182D7-D474-49C9-A063-E228692208F3}" type="presOf" srcId="{E2B47BD8-D94F-49EB-9C02-2A3B3F1AC2A6}" destId="{CDA6BCAA-B407-436F-903E-403DEA6063C9}" srcOrd="0" destOrd="0" presId="urn:microsoft.com/office/officeart/2005/8/layout/vList2"/>
    <dgm:cxn modelId="{1694BDBB-9A8A-4003-BB1E-9E2578111BB3}" type="presOf" srcId="{66925704-6FF6-4EF0-9C47-CF9D9A6BBF6C}" destId="{F9515702-93D4-42EA-AA1C-2C6D432A961C}" srcOrd="0" destOrd="0" presId="urn:microsoft.com/office/officeart/2005/8/layout/vList2"/>
    <dgm:cxn modelId="{3242F54E-7F7A-48B8-BA76-AE6C5CD70BF4}" type="presOf" srcId="{305E6AA2-2E53-4AF2-85CF-CD28D81A1EE9}" destId="{816AFEFA-08C4-4CE2-9F4E-F6FB629F86BF}" srcOrd="0" destOrd="0" presId="urn:microsoft.com/office/officeart/2005/8/layout/vList2"/>
    <dgm:cxn modelId="{27279628-DA77-4B3A-A694-C1DC20D5F845}" srcId="{DDA4AC5F-9EE6-447B-82BC-A500A9E88A43}" destId="{E2B47BD8-D94F-49EB-9C02-2A3B3F1AC2A6}" srcOrd="2" destOrd="0" parTransId="{AED86E7A-1750-4F4C-BAFC-842C8D003A2F}" sibTransId="{C2ADD407-1E53-4B5F-80A0-804804F059C5}"/>
    <dgm:cxn modelId="{3532E60A-6093-48CD-AC35-5FBC51052870}" type="presOf" srcId="{DDA4AC5F-9EE6-447B-82BC-A500A9E88A43}" destId="{79D8F686-1E16-4C2D-8E49-A899D0ECE90F}" srcOrd="0" destOrd="0" presId="urn:microsoft.com/office/officeart/2005/8/layout/vList2"/>
    <dgm:cxn modelId="{44BBFD11-2EFE-4117-B514-96AFA4A04B7C}" srcId="{DDA4AC5F-9EE6-447B-82BC-A500A9E88A43}" destId="{305E6AA2-2E53-4AF2-85CF-CD28D81A1EE9}" srcOrd="4" destOrd="0" parTransId="{BED198DF-E756-4A24-AC44-DF9C65C2A8AA}" sibTransId="{76B78C23-FB91-4E7F-834B-C53083850CCE}"/>
    <dgm:cxn modelId="{B0F86374-7C95-4621-BF66-26CE020E4B68}" srcId="{DDA4AC5F-9EE6-447B-82BC-A500A9E88A43}" destId="{82BFF21A-8883-4DF3-8755-0BCF85212D91}" srcOrd="5" destOrd="0" parTransId="{B50BA520-4EFD-4990-AF40-04B0FB1F03BE}" sibTransId="{672DAC56-34ED-43F4-8AB8-D31CF51193C8}"/>
    <dgm:cxn modelId="{1B7A5E6F-3F03-42C3-BD87-DB9EFCD85168}" srcId="{DDA4AC5F-9EE6-447B-82BC-A500A9E88A43}" destId="{0B14815E-60DD-4A64-87A9-910C12268ADD}" srcOrd="3" destOrd="0" parTransId="{2D35668F-111E-4A27-928A-FD9A189C3665}" sibTransId="{4D89314E-8673-4FA1-8070-0A677A5B8346}"/>
    <dgm:cxn modelId="{49F41089-77CE-4AF3-A2CD-7684A8F8D8CA}" srcId="{DDA4AC5F-9EE6-447B-82BC-A500A9E88A43}" destId="{66925704-6FF6-4EF0-9C47-CF9D9A6BBF6C}" srcOrd="1" destOrd="0" parTransId="{14B33DBC-F002-4487-BBFF-D087C0148152}" sibTransId="{919791FF-F1D1-4446-A49F-5721F00BFF9D}"/>
    <dgm:cxn modelId="{F2D8D9AA-5CD7-4DD6-A086-F2285CE99ABB}" type="presOf" srcId="{0B14815E-60DD-4A64-87A9-910C12268ADD}" destId="{78911E32-5825-4F72-A8EB-B288BFCA6642}" srcOrd="0" destOrd="0" presId="urn:microsoft.com/office/officeart/2005/8/layout/vList2"/>
    <dgm:cxn modelId="{140B775A-741F-4BAB-8F40-7C0250E2F981}" type="presParOf" srcId="{79D8F686-1E16-4C2D-8E49-A899D0ECE90F}" destId="{8CC59054-4866-4CEB-9BBA-C13C823EBAD0}" srcOrd="0" destOrd="0" presId="urn:microsoft.com/office/officeart/2005/8/layout/vList2"/>
    <dgm:cxn modelId="{C49006C6-3656-4244-A140-8A9ADDBABEE2}" type="presParOf" srcId="{79D8F686-1E16-4C2D-8E49-A899D0ECE90F}" destId="{B7C2AF3B-DA57-40F2-96F0-D0FFC2123CF1}" srcOrd="1" destOrd="0" presId="urn:microsoft.com/office/officeart/2005/8/layout/vList2"/>
    <dgm:cxn modelId="{845543F3-72D3-4F57-8458-F305C0802B5F}" type="presParOf" srcId="{79D8F686-1E16-4C2D-8E49-A899D0ECE90F}" destId="{F9515702-93D4-42EA-AA1C-2C6D432A961C}" srcOrd="2" destOrd="0" presId="urn:microsoft.com/office/officeart/2005/8/layout/vList2"/>
    <dgm:cxn modelId="{77F5052F-E341-4463-8494-20D9375DDDD3}" type="presParOf" srcId="{79D8F686-1E16-4C2D-8E49-A899D0ECE90F}" destId="{E5C42267-2154-48AF-8DC1-62342E799B4F}" srcOrd="3" destOrd="0" presId="urn:microsoft.com/office/officeart/2005/8/layout/vList2"/>
    <dgm:cxn modelId="{F2DE1CDD-C3E6-475B-AF4B-D07C35BC8CB4}" type="presParOf" srcId="{79D8F686-1E16-4C2D-8E49-A899D0ECE90F}" destId="{CDA6BCAA-B407-436F-903E-403DEA6063C9}" srcOrd="4" destOrd="0" presId="urn:microsoft.com/office/officeart/2005/8/layout/vList2"/>
    <dgm:cxn modelId="{89261543-C12E-40D8-8E1C-2F7A5D7AED86}" type="presParOf" srcId="{79D8F686-1E16-4C2D-8E49-A899D0ECE90F}" destId="{740D497A-91C6-48D6-AAA7-44C0C2F16CF7}" srcOrd="5" destOrd="0" presId="urn:microsoft.com/office/officeart/2005/8/layout/vList2"/>
    <dgm:cxn modelId="{E50DCCCF-A907-48E2-AC3A-24FD76FA326F}" type="presParOf" srcId="{79D8F686-1E16-4C2D-8E49-A899D0ECE90F}" destId="{78911E32-5825-4F72-A8EB-B288BFCA6642}" srcOrd="6" destOrd="0" presId="urn:microsoft.com/office/officeart/2005/8/layout/vList2"/>
    <dgm:cxn modelId="{11497DA5-0A47-4163-8DF2-274013DCA9F5}" type="presParOf" srcId="{79D8F686-1E16-4C2D-8E49-A899D0ECE90F}" destId="{9F5AEF5D-D4B4-4BEC-90E6-AF3FC36C286D}" srcOrd="7" destOrd="0" presId="urn:microsoft.com/office/officeart/2005/8/layout/vList2"/>
    <dgm:cxn modelId="{89A60235-E448-4FD1-826F-5E9AA89934F6}" type="presParOf" srcId="{79D8F686-1E16-4C2D-8E49-A899D0ECE90F}" destId="{816AFEFA-08C4-4CE2-9F4E-F6FB629F86BF}" srcOrd="8" destOrd="0" presId="urn:microsoft.com/office/officeart/2005/8/layout/vList2"/>
    <dgm:cxn modelId="{9399CB22-6E2B-4D69-811C-12D296931235}" type="presParOf" srcId="{79D8F686-1E16-4C2D-8E49-A899D0ECE90F}" destId="{98496469-0BE9-4CF0-B583-28FE79A31AE3}" srcOrd="9" destOrd="0" presId="urn:microsoft.com/office/officeart/2005/8/layout/vList2"/>
    <dgm:cxn modelId="{AEF0D53B-5CE2-4A4A-9025-8870268F07B4}" type="presParOf" srcId="{79D8F686-1E16-4C2D-8E49-A899D0ECE90F}" destId="{26EF8E67-B4AA-43D1-80F9-DB0DA74DCBD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B4BC174-E285-49F6-84F8-C00663D6C2FA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887B76-D38D-4921-8613-648BD12EFF61}">
      <dgm:prSet phldrT="[Text]"/>
      <dgm:spPr/>
      <dgm:t>
        <a:bodyPr/>
        <a:lstStyle/>
        <a:p>
          <a:r>
            <a:rPr lang="en-US" b="1" dirty="0" smtClean="0"/>
            <a:t>If any line item contains an unusual request or proposes a funding increase, the justification should </a:t>
          </a:r>
          <a:r>
            <a:rPr lang="en-US" b="1" dirty="0" smtClean="0"/>
            <a:t>include: </a:t>
          </a:r>
          <a:endParaRPr lang="en-US" dirty="0"/>
        </a:p>
      </dgm:t>
    </dgm:pt>
    <dgm:pt modelId="{72B363B4-3B34-4079-A38C-31E20BC3DFE4}" type="parTrans" cxnId="{F0D091A7-2C7B-4A43-904F-529004C83012}">
      <dgm:prSet/>
      <dgm:spPr/>
      <dgm:t>
        <a:bodyPr/>
        <a:lstStyle/>
        <a:p>
          <a:endParaRPr lang="en-US"/>
        </a:p>
      </dgm:t>
    </dgm:pt>
    <dgm:pt modelId="{4A101652-C9B7-48E2-BBFB-9DAAF731B0F4}" type="sibTrans" cxnId="{F0D091A7-2C7B-4A43-904F-529004C83012}">
      <dgm:prSet/>
      <dgm:spPr/>
      <dgm:t>
        <a:bodyPr/>
        <a:lstStyle/>
        <a:p>
          <a:endParaRPr lang="en-US"/>
        </a:p>
      </dgm:t>
    </dgm:pt>
    <dgm:pt modelId="{97B1A343-7859-479C-B902-AADC3A20CE71}">
      <dgm:prSet/>
      <dgm:spPr/>
      <dgm:t>
        <a:bodyPr/>
        <a:lstStyle/>
        <a:p>
          <a:r>
            <a:rPr lang="en-US" b="1" u="none" smtClean="0"/>
            <a:t>Summary of the training need</a:t>
          </a:r>
          <a:endParaRPr lang="en-US" b="1" u="none"/>
        </a:p>
      </dgm:t>
    </dgm:pt>
    <dgm:pt modelId="{C89FC2B7-BFB5-4D1B-809A-6BF2F9EA0BAE}" type="parTrans" cxnId="{830B56C7-BE26-43B3-8F00-788D19B3DE45}">
      <dgm:prSet/>
      <dgm:spPr/>
      <dgm:t>
        <a:bodyPr/>
        <a:lstStyle/>
        <a:p>
          <a:endParaRPr lang="en-US"/>
        </a:p>
      </dgm:t>
    </dgm:pt>
    <dgm:pt modelId="{0B9A48CC-1E3B-4B34-BC38-4438965B1792}" type="sibTrans" cxnId="{830B56C7-BE26-43B3-8F00-788D19B3DE45}">
      <dgm:prSet/>
      <dgm:spPr/>
      <dgm:t>
        <a:bodyPr/>
        <a:lstStyle/>
        <a:p>
          <a:endParaRPr lang="en-US"/>
        </a:p>
      </dgm:t>
    </dgm:pt>
    <dgm:pt modelId="{3A6B979D-7CA5-46B6-9867-4E1704C434D7}">
      <dgm:prSet/>
      <dgm:spPr/>
      <dgm:t>
        <a:bodyPr/>
        <a:lstStyle/>
        <a:p>
          <a:r>
            <a:rPr lang="en-US" b="1" u="none" smtClean="0"/>
            <a:t>Any relevant background research  </a:t>
          </a:r>
          <a:endParaRPr lang="en-US" b="1" u="none"/>
        </a:p>
      </dgm:t>
    </dgm:pt>
    <dgm:pt modelId="{687B8B3F-C9FB-46E0-B038-EB243629815B}" type="parTrans" cxnId="{27C73373-71DE-4D3C-A976-ED95B4CF4F4A}">
      <dgm:prSet/>
      <dgm:spPr/>
      <dgm:t>
        <a:bodyPr/>
        <a:lstStyle/>
        <a:p>
          <a:endParaRPr lang="en-US"/>
        </a:p>
      </dgm:t>
    </dgm:pt>
    <dgm:pt modelId="{32BCEA03-BA16-4324-865B-9A0D58D38F55}" type="sibTrans" cxnId="{27C73373-71DE-4D3C-A976-ED95B4CF4F4A}">
      <dgm:prSet/>
      <dgm:spPr/>
      <dgm:t>
        <a:bodyPr/>
        <a:lstStyle/>
        <a:p>
          <a:endParaRPr lang="en-US"/>
        </a:p>
      </dgm:t>
    </dgm:pt>
    <dgm:pt modelId="{57D229DF-4470-4626-9CC7-FFD257F1E9DA}" type="pres">
      <dgm:prSet presAssocID="{8B4BC174-E285-49F6-84F8-C00663D6C2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4922A-DC5B-4E1A-84A8-1E9CE430E538}" type="pres">
      <dgm:prSet presAssocID="{5E887B76-D38D-4921-8613-648BD12EFF61}" presName="compNode" presStyleCnt="0"/>
      <dgm:spPr/>
    </dgm:pt>
    <dgm:pt modelId="{49BB5160-7FF0-4880-8C95-2A57ED6EB1F8}" type="pres">
      <dgm:prSet presAssocID="{5E887B76-D38D-4921-8613-648BD12EFF61}" presName="aNode" presStyleLbl="bgShp" presStyleIdx="0" presStyleCnt="1"/>
      <dgm:spPr/>
      <dgm:t>
        <a:bodyPr/>
        <a:lstStyle/>
        <a:p>
          <a:endParaRPr lang="en-US"/>
        </a:p>
      </dgm:t>
    </dgm:pt>
    <dgm:pt modelId="{51FD092E-FEAB-439B-811C-2EA4EA03B7FB}" type="pres">
      <dgm:prSet presAssocID="{5E887B76-D38D-4921-8613-648BD12EFF61}" presName="textNode" presStyleLbl="bgShp" presStyleIdx="0" presStyleCnt="1"/>
      <dgm:spPr/>
      <dgm:t>
        <a:bodyPr/>
        <a:lstStyle/>
        <a:p>
          <a:endParaRPr lang="en-US"/>
        </a:p>
      </dgm:t>
    </dgm:pt>
    <dgm:pt modelId="{7876D4DC-4422-44E6-9A02-9F78CA1A3FBE}" type="pres">
      <dgm:prSet presAssocID="{5E887B76-D38D-4921-8613-648BD12EFF61}" presName="compChildNode" presStyleCnt="0"/>
      <dgm:spPr/>
    </dgm:pt>
    <dgm:pt modelId="{99A97D63-DB1F-482C-A4FA-2A61C6EFCE6B}" type="pres">
      <dgm:prSet presAssocID="{5E887B76-D38D-4921-8613-648BD12EFF61}" presName="theInnerList" presStyleCnt="0"/>
      <dgm:spPr/>
    </dgm:pt>
    <dgm:pt modelId="{1C77C143-3B63-4437-A56A-170CB549E7ED}" type="pres">
      <dgm:prSet presAssocID="{97B1A343-7859-479C-B902-AADC3A20CE7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4A9F1-980D-4322-BCB7-ACB7B0995580}" type="pres">
      <dgm:prSet presAssocID="{97B1A343-7859-479C-B902-AADC3A20CE71}" presName="aSpace2" presStyleCnt="0"/>
      <dgm:spPr/>
    </dgm:pt>
    <dgm:pt modelId="{32955775-9927-44CB-B641-5D7EC3EC4731}" type="pres">
      <dgm:prSet presAssocID="{3A6B979D-7CA5-46B6-9867-4E1704C434D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11876-BFF2-458A-917D-18E523972FB9}" type="presOf" srcId="{8B4BC174-E285-49F6-84F8-C00663D6C2FA}" destId="{57D229DF-4470-4626-9CC7-FFD257F1E9DA}" srcOrd="0" destOrd="0" presId="urn:microsoft.com/office/officeart/2005/8/layout/lProcess2"/>
    <dgm:cxn modelId="{7C858DF5-8400-4B4F-A080-1A2C4FACE247}" type="presOf" srcId="{3A6B979D-7CA5-46B6-9867-4E1704C434D7}" destId="{32955775-9927-44CB-B641-5D7EC3EC4731}" srcOrd="0" destOrd="0" presId="urn:microsoft.com/office/officeart/2005/8/layout/lProcess2"/>
    <dgm:cxn modelId="{37C74BC4-CAD3-43C6-B400-8A28A5F5A78F}" type="presOf" srcId="{5E887B76-D38D-4921-8613-648BD12EFF61}" destId="{49BB5160-7FF0-4880-8C95-2A57ED6EB1F8}" srcOrd="0" destOrd="0" presId="urn:microsoft.com/office/officeart/2005/8/layout/lProcess2"/>
    <dgm:cxn modelId="{F0D091A7-2C7B-4A43-904F-529004C83012}" srcId="{8B4BC174-E285-49F6-84F8-C00663D6C2FA}" destId="{5E887B76-D38D-4921-8613-648BD12EFF61}" srcOrd="0" destOrd="0" parTransId="{72B363B4-3B34-4079-A38C-31E20BC3DFE4}" sibTransId="{4A101652-C9B7-48E2-BBFB-9DAAF731B0F4}"/>
    <dgm:cxn modelId="{27C73373-71DE-4D3C-A976-ED95B4CF4F4A}" srcId="{5E887B76-D38D-4921-8613-648BD12EFF61}" destId="{3A6B979D-7CA5-46B6-9867-4E1704C434D7}" srcOrd="1" destOrd="0" parTransId="{687B8B3F-C9FB-46E0-B038-EB243629815B}" sibTransId="{32BCEA03-BA16-4324-865B-9A0D58D38F55}"/>
    <dgm:cxn modelId="{830B56C7-BE26-43B3-8F00-788D19B3DE45}" srcId="{5E887B76-D38D-4921-8613-648BD12EFF61}" destId="{97B1A343-7859-479C-B902-AADC3A20CE71}" srcOrd="0" destOrd="0" parTransId="{C89FC2B7-BFB5-4D1B-809A-6BF2F9EA0BAE}" sibTransId="{0B9A48CC-1E3B-4B34-BC38-4438965B1792}"/>
    <dgm:cxn modelId="{70F0E712-AAB1-4F4D-86DE-9CE8A0B149E7}" type="presOf" srcId="{5E887B76-D38D-4921-8613-648BD12EFF61}" destId="{51FD092E-FEAB-439B-811C-2EA4EA03B7FB}" srcOrd="1" destOrd="0" presId="urn:microsoft.com/office/officeart/2005/8/layout/lProcess2"/>
    <dgm:cxn modelId="{9AADD900-9564-4D7D-8C87-C73C6854EC34}" type="presOf" srcId="{97B1A343-7859-479C-B902-AADC3A20CE71}" destId="{1C77C143-3B63-4437-A56A-170CB549E7ED}" srcOrd="0" destOrd="0" presId="urn:microsoft.com/office/officeart/2005/8/layout/lProcess2"/>
    <dgm:cxn modelId="{E08ADAB3-16E9-4E9C-9D1F-4C5882ACC436}" type="presParOf" srcId="{57D229DF-4470-4626-9CC7-FFD257F1E9DA}" destId="{2DF4922A-DC5B-4E1A-84A8-1E9CE430E538}" srcOrd="0" destOrd="0" presId="urn:microsoft.com/office/officeart/2005/8/layout/lProcess2"/>
    <dgm:cxn modelId="{36ECF5B4-9246-44AE-A024-DC118C0F1FE2}" type="presParOf" srcId="{2DF4922A-DC5B-4E1A-84A8-1E9CE430E538}" destId="{49BB5160-7FF0-4880-8C95-2A57ED6EB1F8}" srcOrd="0" destOrd="0" presId="urn:microsoft.com/office/officeart/2005/8/layout/lProcess2"/>
    <dgm:cxn modelId="{7FA1569D-57DA-4459-850C-B16873DFB6D7}" type="presParOf" srcId="{2DF4922A-DC5B-4E1A-84A8-1E9CE430E538}" destId="{51FD092E-FEAB-439B-811C-2EA4EA03B7FB}" srcOrd="1" destOrd="0" presId="urn:microsoft.com/office/officeart/2005/8/layout/lProcess2"/>
    <dgm:cxn modelId="{1FCDA3C9-A0CB-4B5F-94A6-6F657E4AA045}" type="presParOf" srcId="{2DF4922A-DC5B-4E1A-84A8-1E9CE430E538}" destId="{7876D4DC-4422-44E6-9A02-9F78CA1A3FBE}" srcOrd="2" destOrd="0" presId="urn:microsoft.com/office/officeart/2005/8/layout/lProcess2"/>
    <dgm:cxn modelId="{2BBA24F1-9699-46B7-801F-F99902E04CDD}" type="presParOf" srcId="{7876D4DC-4422-44E6-9A02-9F78CA1A3FBE}" destId="{99A97D63-DB1F-482C-A4FA-2A61C6EFCE6B}" srcOrd="0" destOrd="0" presId="urn:microsoft.com/office/officeart/2005/8/layout/lProcess2"/>
    <dgm:cxn modelId="{80AD2846-8E52-46AA-A4F5-9CF8040A33D3}" type="presParOf" srcId="{99A97D63-DB1F-482C-A4FA-2A61C6EFCE6B}" destId="{1C77C143-3B63-4437-A56A-170CB549E7ED}" srcOrd="0" destOrd="0" presId="urn:microsoft.com/office/officeart/2005/8/layout/lProcess2"/>
    <dgm:cxn modelId="{76D69A86-56C9-4A51-BDC1-F244FDEE174B}" type="presParOf" srcId="{99A97D63-DB1F-482C-A4FA-2A61C6EFCE6B}" destId="{AEE4A9F1-980D-4322-BCB7-ACB7B0995580}" srcOrd="1" destOrd="0" presId="urn:microsoft.com/office/officeart/2005/8/layout/lProcess2"/>
    <dgm:cxn modelId="{12AE68AC-3071-4E55-BFD3-DA0952989BD7}" type="presParOf" srcId="{99A97D63-DB1F-482C-A4FA-2A61C6EFCE6B}" destId="{32955775-9927-44CB-B641-5D7EC3EC47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9B57082-5544-4B42-811C-40EAAF07F2A3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0AD3F7-31B8-4A3B-835A-638847724DFE}">
      <dgm:prSet phldrT="[Text]" custT="1"/>
      <dgm:spPr/>
      <dgm:t>
        <a:bodyPr/>
        <a:lstStyle/>
        <a:p>
          <a:r>
            <a:rPr lang="en-US" sz="3200" b="1" dirty="0" smtClean="0"/>
            <a:t>Typical operating expenses</a:t>
          </a:r>
          <a:endParaRPr lang="en-US" sz="3200" dirty="0"/>
        </a:p>
      </dgm:t>
    </dgm:pt>
    <dgm:pt modelId="{ACA97B09-B50D-4B57-BF48-7EF94038123F}" type="parTrans" cxnId="{1070F254-4A81-46C4-AA4D-64657CA9F8AD}">
      <dgm:prSet/>
      <dgm:spPr/>
      <dgm:t>
        <a:bodyPr/>
        <a:lstStyle/>
        <a:p>
          <a:endParaRPr lang="en-US"/>
        </a:p>
      </dgm:t>
    </dgm:pt>
    <dgm:pt modelId="{82FD9E03-42B1-4A2F-BF97-519AD008EBE2}" type="sibTrans" cxnId="{1070F254-4A81-46C4-AA4D-64657CA9F8AD}">
      <dgm:prSet/>
      <dgm:spPr/>
      <dgm:t>
        <a:bodyPr/>
        <a:lstStyle/>
        <a:p>
          <a:endParaRPr lang="en-US"/>
        </a:p>
      </dgm:t>
    </dgm:pt>
    <dgm:pt modelId="{768DDED3-E5B9-4E8B-BAA9-C0B8B361BA65}">
      <dgm:prSet custT="1"/>
      <dgm:spPr/>
      <dgm:t>
        <a:bodyPr/>
        <a:lstStyle/>
        <a:p>
          <a:r>
            <a:rPr lang="en-US" sz="2000" b="1" u="none" dirty="0" smtClean="0"/>
            <a:t>Instructor pay </a:t>
          </a:r>
          <a:endParaRPr lang="en-US" sz="2000" b="1" u="none" dirty="0"/>
        </a:p>
      </dgm:t>
    </dgm:pt>
    <dgm:pt modelId="{CF2DE3B8-DDA0-4A75-8C27-52A56B4984F9}" type="parTrans" cxnId="{4346B9D3-C12B-4268-8AE5-E985C634ADEF}">
      <dgm:prSet/>
      <dgm:spPr/>
      <dgm:t>
        <a:bodyPr/>
        <a:lstStyle/>
        <a:p>
          <a:endParaRPr lang="en-US"/>
        </a:p>
      </dgm:t>
    </dgm:pt>
    <dgm:pt modelId="{06644E60-A943-4658-A607-6A8F68511902}" type="sibTrans" cxnId="{4346B9D3-C12B-4268-8AE5-E985C634ADEF}">
      <dgm:prSet/>
      <dgm:spPr/>
      <dgm:t>
        <a:bodyPr/>
        <a:lstStyle/>
        <a:p>
          <a:endParaRPr lang="en-US"/>
        </a:p>
      </dgm:t>
    </dgm:pt>
    <dgm:pt modelId="{5BBA60B7-A5A6-4DF9-86C1-71E273C383A7}">
      <dgm:prSet custT="1"/>
      <dgm:spPr/>
      <dgm:t>
        <a:bodyPr/>
        <a:lstStyle/>
        <a:p>
          <a:r>
            <a:rPr lang="en-US" sz="2000" b="1" u="none" dirty="0" smtClean="0"/>
            <a:t>Equipment </a:t>
          </a:r>
          <a:endParaRPr lang="en-US" sz="2000" b="1" u="none" dirty="0"/>
        </a:p>
      </dgm:t>
    </dgm:pt>
    <dgm:pt modelId="{471654E6-4145-4BD6-A150-70671C544703}" type="parTrans" cxnId="{76321B9A-C6E2-4245-9EFD-399A9DE61A1F}">
      <dgm:prSet/>
      <dgm:spPr/>
      <dgm:t>
        <a:bodyPr/>
        <a:lstStyle/>
        <a:p>
          <a:endParaRPr lang="en-US"/>
        </a:p>
      </dgm:t>
    </dgm:pt>
    <dgm:pt modelId="{6234001A-EC38-4CB8-8F43-770FE004E6D5}" type="sibTrans" cxnId="{76321B9A-C6E2-4245-9EFD-399A9DE61A1F}">
      <dgm:prSet/>
      <dgm:spPr/>
      <dgm:t>
        <a:bodyPr/>
        <a:lstStyle/>
        <a:p>
          <a:endParaRPr lang="en-US"/>
        </a:p>
      </dgm:t>
    </dgm:pt>
    <dgm:pt modelId="{9F5880A6-4B09-459C-A897-F7EBAB25A2E3}">
      <dgm:prSet custT="1"/>
      <dgm:spPr/>
      <dgm:t>
        <a:bodyPr/>
        <a:lstStyle/>
        <a:p>
          <a:r>
            <a:rPr lang="en-US" sz="2000" b="1" u="none" dirty="0" smtClean="0"/>
            <a:t>Course materials </a:t>
          </a:r>
          <a:endParaRPr lang="en-US" sz="2000" b="1" u="none" dirty="0"/>
        </a:p>
      </dgm:t>
    </dgm:pt>
    <dgm:pt modelId="{64B9C7B5-211B-4D28-8C01-18675F864DBC}" type="parTrans" cxnId="{4DB5E88D-C422-4508-B438-DD0D0AF543B3}">
      <dgm:prSet/>
      <dgm:spPr/>
      <dgm:t>
        <a:bodyPr/>
        <a:lstStyle/>
        <a:p>
          <a:endParaRPr lang="en-US"/>
        </a:p>
      </dgm:t>
    </dgm:pt>
    <dgm:pt modelId="{C6EEFC6E-7DD8-4F06-92EC-62AAC1B76F38}" type="sibTrans" cxnId="{4DB5E88D-C422-4508-B438-DD0D0AF543B3}">
      <dgm:prSet/>
      <dgm:spPr/>
      <dgm:t>
        <a:bodyPr/>
        <a:lstStyle/>
        <a:p>
          <a:endParaRPr lang="en-US"/>
        </a:p>
      </dgm:t>
    </dgm:pt>
    <dgm:pt modelId="{FA21E2EB-3D9E-48C0-888E-556836BBF629}">
      <dgm:prSet custT="1"/>
      <dgm:spPr/>
      <dgm:t>
        <a:bodyPr/>
        <a:lstStyle/>
        <a:p>
          <a:r>
            <a:rPr lang="en-US" sz="2000" b="1" u="none" dirty="0" smtClean="0"/>
            <a:t>Student manuals </a:t>
          </a:r>
          <a:endParaRPr lang="en-US" sz="2000" b="1" u="none" dirty="0"/>
        </a:p>
      </dgm:t>
    </dgm:pt>
    <dgm:pt modelId="{19C60C0F-3F62-4C28-9DAF-1E2777E70BBE}" type="parTrans" cxnId="{634EAAD3-D638-4863-B38E-02EC8C4F993F}">
      <dgm:prSet/>
      <dgm:spPr/>
      <dgm:t>
        <a:bodyPr/>
        <a:lstStyle/>
        <a:p>
          <a:endParaRPr lang="en-US"/>
        </a:p>
      </dgm:t>
    </dgm:pt>
    <dgm:pt modelId="{12063E0C-13D3-4D3A-9861-272CE2E1D919}" type="sibTrans" cxnId="{634EAAD3-D638-4863-B38E-02EC8C4F993F}">
      <dgm:prSet/>
      <dgm:spPr/>
      <dgm:t>
        <a:bodyPr/>
        <a:lstStyle/>
        <a:p>
          <a:endParaRPr lang="en-US"/>
        </a:p>
      </dgm:t>
    </dgm:pt>
    <dgm:pt modelId="{802D8825-EAC9-4F77-B9EF-EBAF4CF8EE38}">
      <dgm:prSet custT="1"/>
      <dgm:spPr/>
      <dgm:t>
        <a:bodyPr/>
        <a:lstStyle/>
        <a:p>
          <a:r>
            <a:rPr lang="en-US" sz="2000" b="1" u="none" dirty="0" smtClean="0"/>
            <a:t>Audiovisuals </a:t>
          </a:r>
          <a:endParaRPr lang="en-US" sz="2000" b="1" u="none" dirty="0"/>
        </a:p>
      </dgm:t>
    </dgm:pt>
    <dgm:pt modelId="{D247E949-507F-4876-8DD0-BECA0A57AF8A}" type="parTrans" cxnId="{549529AC-AFED-4FF0-B130-B42B59D6C232}">
      <dgm:prSet/>
      <dgm:spPr/>
      <dgm:t>
        <a:bodyPr/>
        <a:lstStyle/>
        <a:p>
          <a:endParaRPr lang="en-US"/>
        </a:p>
      </dgm:t>
    </dgm:pt>
    <dgm:pt modelId="{FCE1F098-9D49-4333-A062-CD2F7D750DE6}" type="sibTrans" cxnId="{549529AC-AFED-4FF0-B130-B42B59D6C232}">
      <dgm:prSet/>
      <dgm:spPr/>
      <dgm:t>
        <a:bodyPr/>
        <a:lstStyle/>
        <a:p>
          <a:endParaRPr lang="en-US"/>
        </a:p>
      </dgm:t>
    </dgm:pt>
    <dgm:pt modelId="{FA137013-8B22-43B0-9468-3FF1168C6DBD}">
      <dgm:prSet custT="1"/>
      <dgm:spPr/>
      <dgm:t>
        <a:bodyPr/>
        <a:lstStyle/>
        <a:p>
          <a:r>
            <a:rPr lang="en-US" sz="2000" b="1" u="none" dirty="0" smtClean="0"/>
            <a:t>Training ground expenses </a:t>
          </a:r>
          <a:endParaRPr lang="en-US" sz="2000" b="1" u="none" dirty="0"/>
        </a:p>
      </dgm:t>
    </dgm:pt>
    <dgm:pt modelId="{50224D84-6D37-452B-A4E2-22F90D18971D}" type="parTrans" cxnId="{7FDEC79F-5126-4BE5-9A91-23D7C21FE692}">
      <dgm:prSet/>
      <dgm:spPr/>
      <dgm:t>
        <a:bodyPr/>
        <a:lstStyle/>
        <a:p>
          <a:endParaRPr lang="en-US"/>
        </a:p>
      </dgm:t>
    </dgm:pt>
    <dgm:pt modelId="{0117BC81-8F10-47D2-A552-77AC51869E83}" type="sibTrans" cxnId="{7FDEC79F-5126-4BE5-9A91-23D7C21FE692}">
      <dgm:prSet/>
      <dgm:spPr/>
      <dgm:t>
        <a:bodyPr/>
        <a:lstStyle/>
        <a:p>
          <a:endParaRPr lang="en-US"/>
        </a:p>
      </dgm:t>
    </dgm:pt>
    <dgm:pt modelId="{865B302A-87CB-4C84-AABD-494DA18E0AA9}">
      <dgm:prSet custT="1"/>
      <dgm:spPr/>
      <dgm:t>
        <a:bodyPr/>
        <a:lstStyle/>
        <a:p>
          <a:r>
            <a:rPr lang="en-US" sz="2000" b="1" dirty="0" smtClean="0"/>
            <a:t>Travel expenses</a:t>
          </a:r>
          <a:endParaRPr lang="en-US" sz="2000" b="1" dirty="0"/>
        </a:p>
      </dgm:t>
    </dgm:pt>
    <dgm:pt modelId="{867DBE20-9B80-4ABD-8E03-841AADE98408}" type="parTrans" cxnId="{51513A0A-4FB6-4B1E-BAF4-BE89E8FAD0CB}">
      <dgm:prSet/>
      <dgm:spPr/>
      <dgm:t>
        <a:bodyPr/>
        <a:lstStyle/>
        <a:p>
          <a:endParaRPr lang="en-US"/>
        </a:p>
      </dgm:t>
    </dgm:pt>
    <dgm:pt modelId="{A590456D-2DAF-4D3F-AE22-789D2983DFC3}" type="sibTrans" cxnId="{51513A0A-4FB6-4B1E-BAF4-BE89E8FAD0CB}">
      <dgm:prSet/>
      <dgm:spPr/>
      <dgm:t>
        <a:bodyPr/>
        <a:lstStyle/>
        <a:p>
          <a:endParaRPr lang="en-US"/>
        </a:p>
      </dgm:t>
    </dgm:pt>
    <dgm:pt modelId="{2D71DD29-3763-4313-B618-C06097F6346C}" type="pres">
      <dgm:prSet presAssocID="{E9B57082-5544-4B42-811C-40EAAF07F2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EC2503-81B9-4839-ADBB-9A1030F04E46}" type="pres">
      <dgm:prSet presAssocID="{710AD3F7-31B8-4A3B-835A-638847724DFE}" presName="compNode" presStyleCnt="0"/>
      <dgm:spPr/>
    </dgm:pt>
    <dgm:pt modelId="{67B535C3-74B7-42BB-8CD4-F4141355BBF8}" type="pres">
      <dgm:prSet presAssocID="{710AD3F7-31B8-4A3B-835A-638847724DFE}" presName="aNode" presStyleLbl="bgShp" presStyleIdx="0" presStyleCnt="1"/>
      <dgm:spPr/>
      <dgm:t>
        <a:bodyPr/>
        <a:lstStyle/>
        <a:p>
          <a:endParaRPr lang="en-US"/>
        </a:p>
      </dgm:t>
    </dgm:pt>
    <dgm:pt modelId="{8AB55C8A-C782-45DA-B329-6AE98436AB9C}" type="pres">
      <dgm:prSet presAssocID="{710AD3F7-31B8-4A3B-835A-638847724DFE}" presName="textNode" presStyleLbl="bgShp" presStyleIdx="0" presStyleCnt="1"/>
      <dgm:spPr/>
      <dgm:t>
        <a:bodyPr/>
        <a:lstStyle/>
        <a:p>
          <a:endParaRPr lang="en-US"/>
        </a:p>
      </dgm:t>
    </dgm:pt>
    <dgm:pt modelId="{D251B45E-19B7-4D7A-9BED-89173E737E71}" type="pres">
      <dgm:prSet presAssocID="{710AD3F7-31B8-4A3B-835A-638847724DFE}" presName="compChildNode" presStyleCnt="0"/>
      <dgm:spPr/>
    </dgm:pt>
    <dgm:pt modelId="{7E41378F-0A4D-445B-9EED-BDB21626A23C}" type="pres">
      <dgm:prSet presAssocID="{710AD3F7-31B8-4A3B-835A-638847724DFE}" presName="theInnerList" presStyleCnt="0"/>
      <dgm:spPr/>
    </dgm:pt>
    <dgm:pt modelId="{7E9219F9-915B-40D3-8868-3198A67A0CAB}" type="pres">
      <dgm:prSet presAssocID="{768DDED3-E5B9-4E8B-BAA9-C0B8B361BA6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21296-A0F4-451A-A0C2-919F99A9EEFB}" type="pres">
      <dgm:prSet presAssocID="{768DDED3-E5B9-4E8B-BAA9-C0B8B361BA65}" presName="aSpace2" presStyleCnt="0"/>
      <dgm:spPr/>
    </dgm:pt>
    <dgm:pt modelId="{3E636D0C-092E-4C19-8A5E-38CA1B55A483}" type="pres">
      <dgm:prSet presAssocID="{5BBA60B7-A5A6-4DF9-86C1-71E273C383A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3A23B-CE21-43AC-938C-9100B4670C88}" type="pres">
      <dgm:prSet presAssocID="{5BBA60B7-A5A6-4DF9-86C1-71E273C383A7}" presName="aSpace2" presStyleCnt="0"/>
      <dgm:spPr/>
    </dgm:pt>
    <dgm:pt modelId="{AC3ED6CC-1382-45F2-95EB-B86B9DA90175}" type="pres">
      <dgm:prSet presAssocID="{9F5880A6-4B09-459C-A897-F7EBAB25A2E3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A009E-66BF-4D7E-A206-606C788F6597}" type="pres">
      <dgm:prSet presAssocID="{9F5880A6-4B09-459C-A897-F7EBAB25A2E3}" presName="aSpace2" presStyleCnt="0"/>
      <dgm:spPr/>
    </dgm:pt>
    <dgm:pt modelId="{DB0AEE61-42BA-453C-B423-0FA8F9138323}" type="pres">
      <dgm:prSet presAssocID="{FA21E2EB-3D9E-48C0-888E-556836BBF62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1F799-8762-4112-B549-209EB365F438}" type="pres">
      <dgm:prSet presAssocID="{FA21E2EB-3D9E-48C0-888E-556836BBF629}" presName="aSpace2" presStyleCnt="0"/>
      <dgm:spPr/>
    </dgm:pt>
    <dgm:pt modelId="{E7514E88-7DA5-4524-82FE-5F82954CBF8E}" type="pres">
      <dgm:prSet presAssocID="{802D8825-EAC9-4F77-B9EF-EBAF4CF8EE3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C960-8129-4715-A20E-472D7459645B}" type="pres">
      <dgm:prSet presAssocID="{802D8825-EAC9-4F77-B9EF-EBAF4CF8EE38}" presName="aSpace2" presStyleCnt="0"/>
      <dgm:spPr/>
    </dgm:pt>
    <dgm:pt modelId="{D23870BB-2AE8-4DC0-B300-D202C3DC5042}" type="pres">
      <dgm:prSet presAssocID="{FA137013-8B22-43B0-9468-3FF1168C6DB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8B6A0-BCC8-4705-9585-4CED80F322CD}" type="pres">
      <dgm:prSet presAssocID="{FA137013-8B22-43B0-9468-3FF1168C6DBD}" presName="aSpace2" presStyleCnt="0"/>
      <dgm:spPr/>
    </dgm:pt>
    <dgm:pt modelId="{6C18FB97-8800-4E8F-B63C-299C679B6008}" type="pres">
      <dgm:prSet presAssocID="{865B302A-87CB-4C84-AABD-494DA18E0AA9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13A0A-4FB6-4B1E-BAF4-BE89E8FAD0CB}" srcId="{710AD3F7-31B8-4A3B-835A-638847724DFE}" destId="{865B302A-87CB-4C84-AABD-494DA18E0AA9}" srcOrd="6" destOrd="0" parTransId="{867DBE20-9B80-4ABD-8E03-841AADE98408}" sibTransId="{A590456D-2DAF-4D3F-AE22-789D2983DFC3}"/>
    <dgm:cxn modelId="{4DB5E88D-C422-4508-B438-DD0D0AF543B3}" srcId="{710AD3F7-31B8-4A3B-835A-638847724DFE}" destId="{9F5880A6-4B09-459C-A897-F7EBAB25A2E3}" srcOrd="2" destOrd="0" parTransId="{64B9C7B5-211B-4D28-8C01-18675F864DBC}" sibTransId="{C6EEFC6E-7DD8-4F06-92EC-62AAC1B76F38}"/>
    <dgm:cxn modelId="{2B1086CC-B471-48C3-9F18-9A6DF47983FB}" type="presOf" srcId="{710AD3F7-31B8-4A3B-835A-638847724DFE}" destId="{67B535C3-74B7-42BB-8CD4-F4141355BBF8}" srcOrd="0" destOrd="0" presId="urn:microsoft.com/office/officeart/2005/8/layout/lProcess2"/>
    <dgm:cxn modelId="{76321B9A-C6E2-4245-9EFD-399A9DE61A1F}" srcId="{710AD3F7-31B8-4A3B-835A-638847724DFE}" destId="{5BBA60B7-A5A6-4DF9-86C1-71E273C383A7}" srcOrd="1" destOrd="0" parTransId="{471654E6-4145-4BD6-A150-70671C544703}" sibTransId="{6234001A-EC38-4CB8-8F43-770FE004E6D5}"/>
    <dgm:cxn modelId="{1070F254-4A81-46C4-AA4D-64657CA9F8AD}" srcId="{E9B57082-5544-4B42-811C-40EAAF07F2A3}" destId="{710AD3F7-31B8-4A3B-835A-638847724DFE}" srcOrd="0" destOrd="0" parTransId="{ACA97B09-B50D-4B57-BF48-7EF94038123F}" sibTransId="{82FD9E03-42B1-4A2F-BF97-519AD008EBE2}"/>
    <dgm:cxn modelId="{60567ED8-63AB-4D7E-A0B0-8ECAB8214667}" type="presOf" srcId="{710AD3F7-31B8-4A3B-835A-638847724DFE}" destId="{8AB55C8A-C782-45DA-B329-6AE98436AB9C}" srcOrd="1" destOrd="0" presId="urn:microsoft.com/office/officeart/2005/8/layout/lProcess2"/>
    <dgm:cxn modelId="{549529AC-AFED-4FF0-B130-B42B59D6C232}" srcId="{710AD3F7-31B8-4A3B-835A-638847724DFE}" destId="{802D8825-EAC9-4F77-B9EF-EBAF4CF8EE38}" srcOrd="4" destOrd="0" parTransId="{D247E949-507F-4876-8DD0-BECA0A57AF8A}" sibTransId="{FCE1F098-9D49-4333-A062-CD2F7D750DE6}"/>
    <dgm:cxn modelId="{4346B9D3-C12B-4268-8AE5-E985C634ADEF}" srcId="{710AD3F7-31B8-4A3B-835A-638847724DFE}" destId="{768DDED3-E5B9-4E8B-BAA9-C0B8B361BA65}" srcOrd="0" destOrd="0" parTransId="{CF2DE3B8-DDA0-4A75-8C27-52A56B4984F9}" sibTransId="{06644E60-A943-4658-A607-6A8F68511902}"/>
    <dgm:cxn modelId="{C48465B8-2837-4604-891F-0D5075DC50E3}" type="presOf" srcId="{FA21E2EB-3D9E-48C0-888E-556836BBF629}" destId="{DB0AEE61-42BA-453C-B423-0FA8F9138323}" srcOrd="0" destOrd="0" presId="urn:microsoft.com/office/officeart/2005/8/layout/lProcess2"/>
    <dgm:cxn modelId="{7FDEC79F-5126-4BE5-9A91-23D7C21FE692}" srcId="{710AD3F7-31B8-4A3B-835A-638847724DFE}" destId="{FA137013-8B22-43B0-9468-3FF1168C6DBD}" srcOrd="5" destOrd="0" parTransId="{50224D84-6D37-452B-A4E2-22F90D18971D}" sibTransId="{0117BC81-8F10-47D2-A552-77AC51869E83}"/>
    <dgm:cxn modelId="{9072F1AF-0387-4616-B198-D4C1DA3BAA0F}" type="presOf" srcId="{5BBA60B7-A5A6-4DF9-86C1-71E273C383A7}" destId="{3E636D0C-092E-4C19-8A5E-38CA1B55A483}" srcOrd="0" destOrd="0" presId="urn:microsoft.com/office/officeart/2005/8/layout/lProcess2"/>
    <dgm:cxn modelId="{82D0057B-C488-4CD0-ACB9-3F5EC818E806}" type="presOf" srcId="{768DDED3-E5B9-4E8B-BAA9-C0B8B361BA65}" destId="{7E9219F9-915B-40D3-8868-3198A67A0CAB}" srcOrd="0" destOrd="0" presId="urn:microsoft.com/office/officeart/2005/8/layout/lProcess2"/>
    <dgm:cxn modelId="{A77651F4-C146-48A2-BE24-993BA7BA6133}" type="presOf" srcId="{9F5880A6-4B09-459C-A897-F7EBAB25A2E3}" destId="{AC3ED6CC-1382-45F2-95EB-B86B9DA90175}" srcOrd="0" destOrd="0" presId="urn:microsoft.com/office/officeart/2005/8/layout/lProcess2"/>
    <dgm:cxn modelId="{634EAAD3-D638-4863-B38E-02EC8C4F993F}" srcId="{710AD3F7-31B8-4A3B-835A-638847724DFE}" destId="{FA21E2EB-3D9E-48C0-888E-556836BBF629}" srcOrd="3" destOrd="0" parTransId="{19C60C0F-3F62-4C28-9DAF-1E2777E70BBE}" sibTransId="{12063E0C-13D3-4D3A-9861-272CE2E1D919}"/>
    <dgm:cxn modelId="{8F4C1D21-A419-4EE3-B4D2-30127153064D}" type="presOf" srcId="{E9B57082-5544-4B42-811C-40EAAF07F2A3}" destId="{2D71DD29-3763-4313-B618-C06097F6346C}" srcOrd="0" destOrd="0" presId="urn:microsoft.com/office/officeart/2005/8/layout/lProcess2"/>
    <dgm:cxn modelId="{72117351-2BD6-491B-9AAD-E8134EB62C96}" type="presOf" srcId="{FA137013-8B22-43B0-9468-3FF1168C6DBD}" destId="{D23870BB-2AE8-4DC0-B300-D202C3DC5042}" srcOrd="0" destOrd="0" presId="urn:microsoft.com/office/officeart/2005/8/layout/lProcess2"/>
    <dgm:cxn modelId="{04812919-99DB-4E0D-949A-5EF7F3AFF426}" type="presOf" srcId="{802D8825-EAC9-4F77-B9EF-EBAF4CF8EE38}" destId="{E7514E88-7DA5-4524-82FE-5F82954CBF8E}" srcOrd="0" destOrd="0" presId="urn:microsoft.com/office/officeart/2005/8/layout/lProcess2"/>
    <dgm:cxn modelId="{C845A491-32D2-4368-8A40-E177AD476EF1}" type="presOf" srcId="{865B302A-87CB-4C84-AABD-494DA18E0AA9}" destId="{6C18FB97-8800-4E8F-B63C-299C679B6008}" srcOrd="0" destOrd="0" presId="urn:microsoft.com/office/officeart/2005/8/layout/lProcess2"/>
    <dgm:cxn modelId="{F98CA4E6-A055-4C84-9838-FC3CF2C8BE14}" type="presParOf" srcId="{2D71DD29-3763-4313-B618-C06097F6346C}" destId="{8BEC2503-81B9-4839-ADBB-9A1030F04E46}" srcOrd="0" destOrd="0" presId="urn:microsoft.com/office/officeart/2005/8/layout/lProcess2"/>
    <dgm:cxn modelId="{D91901A6-CEDB-44E6-9B7D-CED897A253A6}" type="presParOf" srcId="{8BEC2503-81B9-4839-ADBB-9A1030F04E46}" destId="{67B535C3-74B7-42BB-8CD4-F4141355BBF8}" srcOrd="0" destOrd="0" presId="urn:microsoft.com/office/officeart/2005/8/layout/lProcess2"/>
    <dgm:cxn modelId="{5B5E65CC-B13D-4387-9F34-3349E5D68139}" type="presParOf" srcId="{8BEC2503-81B9-4839-ADBB-9A1030F04E46}" destId="{8AB55C8A-C782-45DA-B329-6AE98436AB9C}" srcOrd="1" destOrd="0" presId="urn:microsoft.com/office/officeart/2005/8/layout/lProcess2"/>
    <dgm:cxn modelId="{62C3831A-A841-43FE-B3F8-7717A4C1A655}" type="presParOf" srcId="{8BEC2503-81B9-4839-ADBB-9A1030F04E46}" destId="{D251B45E-19B7-4D7A-9BED-89173E737E71}" srcOrd="2" destOrd="0" presId="urn:microsoft.com/office/officeart/2005/8/layout/lProcess2"/>
    <dgm:cxn modelId="{0CE0F3A7-28E0-41A6-9896-E523BE29EE20}" type="presParOf" srcId="{D251B45E-19B7-4D7A-9BED-89173E737E71}" destId="{7E41378F-0A4D-445B-9EED-BDB21626A23C}" srcOrd="0" destOrd="0" presId="urn:microsoft.com/office/officeart/2005/8/layout/lProcess2"/>
    <dgm:cxn modelId="{595CF762-E4DB-4401-868E-2825E2021EB6}" type="presParOf" srcId="{7E41378F-0A4D-445B-9EED-BDB21626A23C}" destId="{7E9219F9-915B-40D3-8868-3198A67A0CAB}" srcOrd="0" destOrd="0" presId="urn:microsoft.com/office/officeart/2005/8/layout/lProcess2"/>
    <dgm:cxn modelId="{A9617551-7427-43B7-8C00-6692F8C23264}" type="presParOf" srcId="{7E41378F-0A4D-445B-9EED-BDB21626A23C}" destId="{13821296-A0F4-451A-A0C2-919F99A9EEFB}" srcOrd="1" destOrd="0" presId="urn:microsoft.com/office/officeart/2005/8/layout/lProcess2"/>
    <dgm:cxn modelId="{C96E3538-B92C-4AE6-A186-8047A00FBFC9}" type="presParOf" srcId="{7E41378F-0A4D-445B-9EED-BDB21626A23C}" destId="{3E636D0C-092E-4C19-8A5E-38CA1B55A483}" srcOrd="2" destOrd="0" presId="urn:microsoft.com/office/officeart/2005/8/layout/lProcess2"/>
    <dgm:cxn modelId="{99769B92-47EB-49F5-95BD-BA1D86721664}" type="presParOf" srcId="{7E41378F-0A4D-445B-9EED-BDB21626A23C}" destId="{9483A23B-CE21-43AC-938C-9100B4670C88}" srcOrd="3" destOrd="0" presId="urn:microsoft.com/office/officeart/2005/8/layout/lProcess2"/>
    <dgm:cxn modelId="{8BD6EAAC-9830-486A-8086-97CB7B53AA4F}" type="presParOf" srcId="{7E41378F-0A4D-445B-9EED-BDB21626A23C}" destId="{AC3ED6CC-1382-45F2-95EB-B86B9DA90175}" srcOrd="4" destOrd="0" presId="urn:microsoft.com/office/officeart/2005/8/layout/lProcess2"/>
    <dgm:cxn modelId="{AA11A4F7-BDC1-47A2-87F8-4D91468DCFBF}" type="presParOf" srcId="{7E41378F-0A4D-445B-9EED-BDB21626A23C}" destId="{342A009E-66BF-4D7E-A206-606C788F6597}" srcOrd="5" destOrd="0" presId="urn:microsoft.com/office/officeart/2005/8/layout/lProcess2"/>
    <dgm:cxn modelId="{8BFB3511-56C2-48BA-B5B1-8408160544A0}" type="presParOf" srcId="{7E41378F-0A4D-445B-9EED-BDB21626A23C}" destId="{DB0AEE61-42BA-453C-B423-0FA8F9138323}" srcOrd="6" destOrd="0" presId="urn:microsoft.com/office/officeart/2005/8/layout/lProcess2"/>
    <dgm:cxn modelId="{40770EF2-E08F-43CB-90C9-DED8EC27DABF}" type="presParOf" srcId="{7E41378F-0A4D-445B-9EED-BDB21626A23C}" destId="{1E71F799-8762-4112-B549-209EB365F438}" srcOrd="7" destOrd="0" presId="urn:microsoft.com/office/officeart/2005/8/layout/lProcess2"/>
    <dgm:cxn modelId="{E633F484-165C-47B8-8BBF-E93901432D07}" type="presParOf" srcId="{7E41378F-0A4D-445B-9EED-BDB21626A23C}" destId="{E7514E88-7DA5-4524-82FE-5F82954CBF8E}" srcOrd="8" destOrd="0" presId="urn:microsoft.com/office/officeart/2005/8/layout/lProcess2"/>
    <dgm:cxn modelId="{FBA063D5-BCCF-4C59-B3A7-073F7FA2FC38}" type="presParOf" srcId="{7E41378F-0A4D-445B-9EED-BDB21626A23C}" destId="{CF5DC960-8129-4715-A20E-472D7459645B}" srcOrd="9" destOrd="0" presId="urn:microsoft.com/office/officeart/2005/8/layout/lProcess2"/>
    <dgm:cxn modelId="{BD20AF98-EF01-46F9-8682-4692DA79948B}" type="presParOf" srcId="{7E41378F-0A4D-445B-9EED-BDB21626A23C}" destId="{D23870BB-2AE8-4DC0-B300-D202C3DC5042}" srcOrd="10" destOrd="0" presId="urn:microsoft.com/office/officeart/2005/8/layout/lProcess2"/>
    <dgm:cxn modelId="{57B4C453-4DB2-4904-A509-9C8CFBFA22D1}" type="presParOf" srcId="{7E41378F-0A4D-445B-9EED-BDB21626A23C}" destId="{0B48B6A0-BCC8-4705-9585-4CED80F322CD}" srcOrd="11" destOrd="0" presId="urn:microsoft.com/office/officeart/2005/8/layout/lProcess2"/>
    <dgm:cxn modelId="{11FB1E86-309C-4329-8683-DF75014C1A74}" type="presParOf" srcId="{7E41378F-0A4D-445B-9EED-BDB21626A23C}" destId="{6C18FB97-8800-4E8F-B63C-299C679B6008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268A179-8869-4B76-A3A1-C45254DE9C53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A24311-AC7C-4A7E-B5FD-CA23925438BD}">
      <dgm:prSet phldrT="[Text]"/>
      <dgm:spPr/>
      <dgm:t>
        <a:bodyPr/>
        <a:lstStyle/>
        <a:p>
          <a:r>
            <a:rPr lang="en-US" b="1" dirty="0" smtClean="0"/>
            <a:t>Charitable contributions</a:t>
          </a:r>
          <a:endParaRPr lang="en-US" dirty="0"/>
        </a:p>
      </dgm:t>
    </dgm:pt>
    <dgm:pt modelId="{0EB79BC2-489C-45E4-9F89-B9CFF3AC3DE2}" type="parTrans" cxnId="{55EB722B-1A97-4349-B022-CCD01D7F31BC}">
      <dgm:prSet/>
      <dgm:spPr/>
      <dgm:t>
        <a:bodyPr/>
        <a:lstStyle/>
        <a:p>
          <a:endParaRPr lang="en-US"/>
        </a:p>
      </dgm:t>
    </dgm:pt>
    <dgm:pt modelId="{AC3F5A94-3CF1-4B5E-A2C5-90750F6E9CBC}" type="sibTrans" cxnId="{55EB722B-1A97-4349-B022-CCD01D7F31BC}">
      <dgm:prSet/>
      <dgm:spPr/>
      <dgm:t>
        <a:bodyPr/>
        <a:lstStyle/>
        <a:p>
          <a:endParaRPr lang="en-US"/>
        </a:p>
      </dgm:t>
    </dgm:pt>
    <dgm:pt modelId="{548DAED4-5793-47DC-B152-AE3951B81124}">
      <dgm:prSet phldrT="[Text]"/>
      <dgm:spPr/>
      <dgm:t>
        <a:bodyPr/>
        <a:lstStyle/>
        <a:p>
          <a:r>
            <a:rPr lang="en-US" b="1" dirty="0" smtClean="0"/>
            <a:t>Grants</a:t>
          </a:r>
          <a:endParaRPr lang="en-US" dirty="0"/>
        </a:p>
      </dgm:t>
    </dgm:pt>
    <dgm:pt modelId="{6F6EF906-39CC-48F6-9B5D-3385C4EAB8AC}" type="parTrans" cxnId="{1B5F2201-D264-4A11-8E96-268A3E9947B7}">
      <dgm:prSet/>
      <dgm:spPr/>
      <dgm:t>
        <a:bodyPr/>
        <a:lstStyle/>
        <a:p>
          <a:endParaRPr lang="en-US"/>
        </a:p>
      </dgm:t>
    </dgm:pt>
    <dgm:pt modelId="{8E994CBA-51F2-4699-9C08-E9160BBEB29D}" type="sibTrans" cxnId="{1B5F2201-D264-4A11-8E96-268A3E9947B7}">
      <dgm:prSet/>
      <dgm:spPr/>
      <dgm:t>
        <a:bodyPr/>
        <a:lstStyle/>
        <a:p>
          <a:endParaRPr lang="en-US"/>
        </a:p>
      </dgm:t>
    </dgm:pt>
    <dgm:pt modelId="{B57C10D9-35C1-466E-9C1E-E76D708B7F66}">
      <dgm:prSet/>
      <dgm:spPr/>
      <dgm:t>
        <a:bodyPr/>
        <a:lstStyle/>
        <a:p>
          <a:r>
            <a:rPr lang="en-US" b="1" u="none" smtClean="0"/>
            <a:t>Service clubs and other civic organizations have donated funds to purchase specialized equipment</a:t>
          </a:r>
          <a:endParaRPr lang="en-US" b="1" u="none"/>
        </a:p>
      </dgm:t>
    </dgm:pt>
    <dgm:pt modelId="{BBEB7551-861A-4C54-B9DE-95930FD99C06}" type="parTrans" cxnId="{A18A7766-3179-4CC4-BA30-5382A4405C93}">
      <dgm:prSet/>
      <dgm:spPr/>
      <dgm:t>
        <a:bodyPr/>
        <a:lstStyle/>
        <a:p>
          <a:endParaRPr lang="en-US"/>
        </a:p>
      </dgm:t>
    </dgm:pt>
    <dgm:pt modelId="{072D74E9-8556-4C4B-9017-C58A0D990982}" type="sibTrans" cxnId="{A18A7766-3179-4CC4-BA30-5382A4405C93}">
      <dgm:prSet/>
      <dgm:spPr/>
      <dgm:t>
        <a:bodyPr/>
        <a:lstStyle/>
        <a:p>
          <a:endParaRPr lang="en-US"/>
        </a:p>
      </dgm:t>
    </dgm:pt>
    <dgm:pt modelId="{A2AABC5D-77FF-478A-951D-89DD3A58966E}">
      <dgm:prSet/>
      <dgm:spPr/>
      <dgm:t>
        <a:bodyPr/>
        <a:lstStyle/>
        <a:p>
          <a:r>
            <a:rPr lang="en-US" b="1" u="none" smtClean="0"/>
            <a:t>Funds donated for capital purchases are used for that purpose only — not for operating expenses</a:t>
          </a:r>
          <a:endParaRPr lang="en-US" b="1" u="none"/>
        </a:p>
      </dgm:t>
    </dgm:pt>
    <dgm:pt modelId="{A92F50C1-717E-440E-B983-C69FE18F2335}" type="parTrans" cxnId="{612AA5FB-8BD6-451B-8C20-4307CD285428}">
      <dgm:prSet/>
      <dgm:spPr/>
      <dgm:t>
        <a:bodyPr/>
        <a:lstStyle/>
        <a:p>
          <a:endParaRPr lang="en-US"/>
        </a:p>
      </dgm:t>
    </dgm:pt>
    <dgm:pt modelId="{E7453BE4-D2B0-4254-951E-D2431470F3AA}" type="sibTrans" cxnId="{612AA5FB-8BD6-451B-8C20-4307CD285428}">
      <dgm:prSet/>
      <dgm:spPr/>
      <dgm:t>
        <a:bodyPr/>
        <a:lstStyle/>
        <a:p>
          <a:endParaRPr lang="en-US"/>
        </a:p>
      </dgm:t>
    </dgm:pt>
    <dgm:pt modelId="{42AB8D34-0347-4583-B58B-43B8371A444E}">
      <dgm:prSet/>
      <dgm:spPr/>
      <dgm:t>
        <a:bodyPr/>
        <a:lstStyle/>
        <a:p>
          <a:r>
            <a:rPr lang="en-US" b="1" u="none" dirty="0" smtClean="0"/>
            <a:t>Available for specific purposes</a:t>
          </a:r>
          <a:endParaRPr lang="en-US" b="1" u="none" dirty="0"/>
        </a:p>
      </dgm:t>
    </dgm:pt>
    <dgm:pt modelId="{DEBCE3E1-E88D-4D10-93D5-E783BF3D4F3B}" type="parTrans" cxnId="{769FDC1C-3652-4E9A-B574-2F64CBDD1474}">
      <dgm:prSet/>
      <dgm:spPr/>
      <dgm:t>
        <a:bodyPr/>
        <a:lstStyle/>
        <a:p>
          <a:endParaRPr lang="en-US"/>
        </a:p>
      </dgm:t>
    </dgm:pt>
    <dgm:pt modelId="{6D34E32E-863B-40C6-9B35-6757AAEA0F1A}" type="sibTrans" cxnId="{769FDC1C-3652-4E9A-B574-2F64CBDD1474}">
      <dgm:prSet/>
      <dgm:spPr/>
      <dgm:t>
        <a:bodyPr/>
        <a:lstStyle/>
        <a:p>
          <a:endParaRPr lang="en-US"/>
        </a:p>
      </dgm:t>
    </dgm:pt>
    <dgm:pt modelId="{6E65CBB8-C946-4CC8-A1C3-6B14A19C5EC6}">
      <dgm:prSet/>
      <dgm:spPr/>
      <dgm:t>
        <a:bodyPr/>
        <a:lstStyle/>
        <a:p>
          <a:r>
            <a:rPr lang="en-US" b="1" u="none" dirty="0" smtClean="0"/>
            <a:t>Can be challenging</a:t>
          </a:r>
          <a:endParaRPr lang="en-US" b="1" u="none" dirty="0"/>
        </a:p>
      </dgm:t>
    </dgm:pt>
    <dgm:pt modelId="{737D7C0D-1244-47BC-A4C6-A4EFA44CA444}" type="parTrans" cxnId="{E4ABD5D4-BDDC-4DB8-9C76-211EE5F842A9}">
      <dgm:prSet/>
      <dgm:spPr/>
      <dgm:t>
        <a:bodyPr/>
        <a:lstStyle/>
        <a:p>
          <a:endParaRPr lang="en-US"/>
        </a:p>
      </dgm:t>
    </dgm:pt>
    <dgm:pt modelId="{B7C0AC8B-00D5-43CD-B9D7-744746022D12}" type="sibTrans" cxnId="{E4ABD5D4-BDDC-4DB8-9C76-211EE5F842A9}">
      <dgm:prSet/>
      <dgm:spPr/>
      <dgm:t>
        <a:bodyPr/>
        <a:lstStyle/>
        <a:p>
          <a:endParaRPr lang="en-US"/>
        </a:p>
      </dgm:t>
    </dgm:pt>
    <dgm:pt modelId="{B872E4E1-EDA9-408D-9FD1-EB9B9580F54A}">
      <dgm:prSet/>
      <dgm:spPr/>
      <dgm:t>
        <a:bodyPr/>
        <a:lstStyle/>
        <a:p>
          <a:r>
            <a:rPr lang="en-US" b="1" u="none" dirty="0" smtClean="0"/>
            <a:t>Require </a:t>
          </a:r>
          <a:r>
            <a:rPr lang="en-US" b="1" u="none" dirty="0" smtClean="0"/>
            <a:t>a professional grant writer</a:t>
          </a:r>
          <a:endParaRPr lang="en-US" b="1" u="none" dirty="0"/>
        </a:p>
      </dgm:t>
    </dgm:pt>
    <dgm:pt modelId="{D18CD160-1F4E-4D02-B249-DB8DB422BA11}" type="parTrans" cxnId="{77FE84C3-6071-4CA1-A355-39C6BF33E8AB}">
      <dgm:prSet/>
      <dgm:spPr/>
    </dgm:pt>
    <dgm:pt modelId="{BE60441A-32F6-4E98-BEFE-29B2F4254A5F}" type="sibTrans" cxnId="{77FE84C3-6071-4CA1-A355-39C6BF33E8AB}">
      <dgm:prSet/>
      <dgm:spPr/>
    </dgm:pt>
    <dgm:pt modelId="{AE41469D-481F-4CEF-A637-58D37C82151B}">
      <dgm:prSet/>
      <dgm:spPr/>
      <dgm:t>
        <a:bodyPr/>
        <a:lstStyle/>
        <a:p>
          <a:r>
            <a:rPr lang="en-US" b="1" dirty="0" smtClean="0"/>
            <a:t>Block grants</a:t>
          </a:r>
          <a:endParaRPr lang="en-US" b="1" u="none" dirty="0"/>
        </a:p>
      </dgm:t>
    </dgm:pt>
    <dgm:pt modelId="{63289751-6001-42D9-878C-1A3060A50732}" type="parTrans" cxnId="{CF8C9442-DA52-4D24-847B-E2F6967D9982}">
      <dgm:prSet/>
      <dgm:spPr/>
    </dgm:pt>
    <dgm:pt modelId="{33370271-A465-4020-AC77-B37B0311441F}" type="sibTrans" cxnId="{CF8C9442-DA52-4D24-847B-E2F6967D9982}">
      <dgm:prSet/>
      <dgm:spPr/>
    </dgm:pt>
    <dgm:pt modelId="{0EC7A984-A0C2-410F-94D6-CD2710C8A324}" type="pres">
      <dgm:prSet presAssocID="{9268A179-8869-4B76-A3A1-C45254DE9C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922391-BEC8-42BC-89E2-58DD2F0011FC}" type="pres">
      <dgm:prSet presAssocID="{7EA24311-AC7C-4A7E-B5FD-CA23925438BD}" presName="compNode" presStyleCnt="0"/>
      <dgm:spPr/>
    </dgm:pt>
    <dgm:pt modelId="{F6AFF664-FB2D-4E43-A21C-488F1A59BA74}" type="pres">
      <dgm:prSet presAssocID="{7EA24311-AC7C-4A7E-B5FD-CA23925438BD}" presName="aNode" presStyleLbl="bgShp" presStyleIdx="0" presStyleCnt="2"/>
      <dgm:spPr/>
      <dgm:t>
        <a:bodyPr/>
        <a:lstStyle/>
        <a:p>
          <a:endParaRPr lang="en-US"/>
        </a:p>
      </dgm:t>
    </dgm:pt>
    <dgm:pt modelId="{C4DD3EE9-F42C-4DFC-A5BA-8A091F80C514}" type="pres">
      <dgm:prSet presAssocID="{7EA24311-AC7C-4A7E-B5FD-CA23925438BD}" presName="textNode" presStyleLbl="bgShp" presStyleIdx="0" presStyleCnt="2"/>
      <dgm:spPr/>
      <dgm:t>
        <a:bodyPr/>
        <a:lstStyle/>
        <a:p>
          <a:endParaRPr lang="en-US"/>
        </a:p>
      </dgm:t>
    </dgm:pt>
    <dgm:pt modelId="{A763E0F8-DC3C-4896-8EE4-B2C2EA22B45D}" type="pres">
      <dgm:prSet presAssocID="{7EA24311-AC7C-4A7E-B5FD-CA23925438BD}" presName="compChildNode" presStyleCnt="0"/>
      <dgm:spPr/>
    </dgm:pt>
    <dgm:pt modelId="{33E0FB91-4083-4FA4-89F1-9FE309992B71}" type="pres">
      <dgm:prSet presAssocID="{7EA24311-AC7C-4A7E-B5FD-CA23925438BD}" presName="theInnerList" presStyleCnt="0"/>
      <dgm:spPr/>
    </dgm:pt>
    <dgm:pt modelId="{E77128D5-AE0E-4217-8F29-ECC83FA8F7A1}" type="pres">
      <dgm:prSet presAssocID="{B57C10D9-35C1-466E-9C1E-E76D708B7F6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8AA40-EE49-4FBA-8527-CCC0EA083373}" type="pres">
      <dgm:prSet presAssocID="{B57C10D9-35C1-466E-9C1E-E76D708B7F66}" presName="aSpace2" presStyleCnt="0"/>
      <dgm:spPr/>
    </dgm:pt>
    <dgm:pt modelId="{8464E86A-D618-422E-AC88-B1D844F033CC}" type="pres">
      <dgm:prSet presAssocID="{A2AABC5D-77FF-478A-951D-89DD3A5896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36761-F0E9-4482-8794-DD8B82A49343}" type="pres">
      <dgm:prSet presAssocID="{7EA24311-AC7C-4A7E-B5FD-CA23925438BD}" presName="aSpace" presStyleCnt="0"/>
      <dgm:spPr/>
    </dgm:pt>
    <dgm:pt modelId="{B9129A1B-F798-45CB-B994-A9CD000E687D}" type="pres">
      <dgm:prSet presAssocID="{548DAED4-5793-47DC-B152-AE3951B81124}" presName="compNode" presStyleCnt="0"/>
      <dgm:spPr/>
    </dgm:pt>
    <dgm:pt modelId="{814A1877-3F91-4B97-A462-244C507BADD3}" type="pres">
      <dgm:prSet presAssocID="{548DAED4-5793-47DC-B152-AE3951B81124}" presName="aNode" presStyleLbl="bgShp" presStyleIdx="1" presStyleCnt="2"/>
      <dgm:spPr/>
      <dgm:t>
        <a:bodyPr/>
        <a:lstStyle/>
        <a:p>
          <a:endParaRPr lang="en-US"/>
        </a:p>
      </dgm:t>
    </dgm:pt>
    <dgm:pt modelId="{8AF88752-165D-4225-9953-E0336B3320FC}" type="pres">
      <dgm:prSet presAssocID="{548DAED4-5793-47DC-B152-AE3951B81124}" presName="textNode" presStyleLbl="bgShp" presStyleIdx="1" presStyleCnt="2"/>
      <dgm:spPr/>
      <dgm:t>
        <a:bodyPr/>
        <a:lstStyle/>
        <a:p>
          <a:endParaRPr lang="en-US"/>
        </a:p>
      </dgm:t>
    </dgm:pt>
    <dgm:pt modelId="{25B04488-FBE2-4D85-AF6A-06693D0B0BA1}" type="pres">
      <dgm:prSet presAssocID="{548DAED4-5793-47DC-B152-AE3951B81124}" presName="compChildNode" presStyleCnt="0"/>
      <dgm:spPr/>
    </dgm:pt>
    <dgm:pt modelId="{E71C5928-7CBD-4B70-99F9-6A5CD7FEDB47}" type="pres">
      <dgm:prSet presAssocID="{548DAED4-5793-47DC-B152-AE3951B81124}" presName="theInnerList" presStyleCnt="0"/>
      <dgm:spPr/>
    </dgm:pt>
    <dgm:pt modelId="{AA778251-8E6A-4F14-A06F-17459529CE2A}" type="pres">
      <dgm:prSet presAssocID="{42AB8D34-0347-4583-B58B-43B8371A444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F7147-AE6A-45C3-90B4-A53CF1ED6068}" type="pres">
      <dgm:prSet presAssocID="{42AB8D34-0347-4583-B58B-43B8371A444E}" presName="aSpace2" presStyleCnt="0"/>
      <dgm:spPr/>
    </dgm:pt>
    <dgm:pt modelId="{B0D17926-3816-4DFF-B282-5D6B700AC08C}" type="pres">
      <dgm:prSet presAssocID="{6E65CBB8-C946-4CC8-A1C3-6B14A19C5EC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C164E-2818-49DD-8A5E-4E8D17FA0EFF}" type="pres">
      <dgm:prSet presAssocID="{6E65CBB8-C946-4CC8-A1C3-6B14A19C5EC6}" presName="aSpace2" presStyleCnt="0"/>
      <dgm:spPr/>
    </dgm:pt>
    <dgm:pt modelId="{763700FB-91DE-4585-B7AD-25044D5B4A0C}" type="pres">
      <dgm:prSet presAssocID="{B872E4E1-EDA9-408D-9FD1-EB9B9580F54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096BF-CC17-412D-88CC-4EDB717B29D9}" type="pres">
      <dgm:prSet presAssocID="{B872E4E1-EDA9-408D-9FD1-EB9B9580F54A}" presName="aSpace2" presStyleCnt="0"/>
      <dgm:spPr/>
    </dgm:pt>
    <dgm:pt modelId="{19359CA2-2D6D-41A5-ABBC-4B3D977FCA3F}" type="pres">
      <dgm:prSet presAssocID="{AE41469D-481F-4CEF-A637-58D37C82151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AA5FB-8BD6-451B-8C20-4307CD285428}" srcId="{7EA24311-AC7C-4A7E-B5FD-CA23925438BD}" destId="{A2AABC5D-77FF-478A-951D-89DD3A58966E}" srcOrd="1" destOrd="0" parTransId="{A92F50C1-717E-440E-B983-C69FE18F2335}" sibTransId="{E7453BE4-D2B0-4254-951E-D2431470F3AA}"/>
    <dgm:cxn modelId="{39FAA9B6-E981-4000-B9F7-8E6193304CF9}" type="presOf" srcId="{A2AABC5D-77FF-478A-951D-89DD3A58966E}" destId="{8464E86A-D618-422E-AC88-B1D844F033CC}" srcOrd="0" destOrd="0" presId="urn:microsoft.com/office/officeart/2005/8/layout/lProcess2"/>
    <dgm:cxn modelId="{CF8C9442-DA52-4D24-847B-E2F6967D9982}" srcId="{548DAED4-5793-47DC-B152-AE3951B81124}" destId="{AE41469D-481F-4CEF-A637-58D37C82151B}" srcOrd="3" destOrd="0" parTransId="{63289751-6001-42D9-878C-1A3060A50732}" sibTransId="{33370271-A465-4020-AC77-B37B0311441F}"/>
    <dgm:cxn modelId="{B92D553C-378C-4DC0-9601-2B4A3B8C06FE}" type="presOf" srcId="{9268A179-8869-4B76-A3A1-C45254DE9C53}" destId="{0EC7A984-A0C2-410F-94D6-CD2710C8A324}" srcOrd="0" destOrd="0" presId="urn:microsoft.com/office/officeart/2005/8/layout/lProcess2"/>
    <dgm:cxn modelId="{0B05F101-8BCE-4226-AFA3-0E6D35463DDA}" type="presOf" srcId="{548DAED4-5793-47DC-B152-AE3951B81124}" destId="{814A1877-3F91-4B97-A462-244C507BADD3}" srcOrd="0" destOrd="0" presId="urn:microsoft.com/office/officeart/2005/8/layout/lProcess2"/>
    <dgm:cxn modelId="{769FDC1C-3652-4E9A-B574-2F64CBDD1474}" srcId="{548DAED4-5793-47DC-B152-AE3951B81124}" destId="{42AB8D34-0347-4583-B58B-43B8371A444E}" srcOrd="0" destOrd="0" parTransId="{DEBCE3E1-E88D-4D10-93D5-E783BF3D4F3B}" sibTransId="{6D34E32E-863B-40C6-9B35-6757AAEA0F1A}"/>
    <dgm:cxn modelId="{1B5F2201-D264-4A11-8E96-268A3E9947B7}" srcId="{9268A179-8869-4B76-A3A1-C45254DE9C53}" destId="{548DAED4-5793-47DC-B152-AE3951B81124}" srcOrd="1" destOrd="0" parTransId="{6F6EF906-39CC-48F6-9B5D-3385C4EAB8AC}" sibTransId="{8E994CBA-51F2-4699-9C08-E9160BBEB29D}"/>
    <dgm:cxn modelId="{CE693D1E-0C01-4A90-B034-91B6B182DDFA}" type="presOf" srcId="{6E65CBB8-C946-4CC8-A1C3-6B14A19C5EC6}" destId="{B0D17926-3816-4DFF-B282-5D6B700AC08C}" srcOrd="0" destOrd="0" presId="urn:microsoft.com/office/officeart/2005/8/layout/lProcess2"/>
    <dgm:cxn modelId="{F8D11F41-FC3F-435E-BBB9-C62177145FD1}" type="presOf" srcId="{42AB8D34-0347-4583-B58B-43B8371A444E}" destId="{AA778251-8E6A-4F14-A06F-17459529CE2A}" srcOrd="0" destOrd="0" presId="urn:microsoft.com/office/officeart/2005/8/layout/lProcess2"/>
    <dgm:cxn modelId="{29DD5B4C-3BEE-45FA-8D7A-99A3686C38A9}" type="presOf" srcId="{7EA24311-AC7C-4A7E-B5FD-CA23925438BD}" destId="{C4DD3EE9-F42C-4DFC-A5BA-8A091F80C514}" srcOrd="1" destOrd="0" presId="urn:microsoft.com/office/officeart/2005/8/layout/lProcess2"/>
    <dgm:cxn modelId="{4B7867D9-E139-4EBA-816B-CD472D90316C}" type="presOf" srcId="{B57C10D9-35C1-466E-9C1E-E76D708B7F66}" destId="{E77128D5-AE0E-4217-8F29-ECC83FA8F7A1}" srcOrd="0" destOrd="0" presId="urn:microsoft.com/office/officeart/2005/8/layout/lProcess2"/>
    <dgm:cxn modelId="{752AD739-1A8D-4661-89FF-FCAD374DDA49}" type="presOf" srcId="{B872E4E1-EDA9-408D-9FD1-EB9B9580F54A}" destId="{763700FB-91DE-4585-B7AD-25044D5B4A0C}" srcOrd="0" destOrd="0" presId="urn:microsoft.com/office/officeart/2005/8/layout/lProcess2"/>
    <dgm:cxn modelId="{E4ABD5D4-BDDC-4DB8-9C76-211EE5F842A9}" srcId="{548DAED4-5793-47DC-B152-AE3951B81124}" destId="{6E65CBB8-C946-4CC8-A1C3-6B14A19C5EC6}" srcOrd="1" destOrd="0" parTransId="{737D7C0D-1244-47BC-A4C6-A4EFA44CA444}" sibTransId="{B7C0AC8B-00D5-43CD-B9D7-744746022D12}"/>
    <dgm:cxn modelId="{BD9EB4E6-F130-4424-870C-7EEA875CA12E}" type="presOf" srcId="{AE41469D-481F-4CEF-A637-58D37C82151B}" destId="{19359CA2-2D6D-41A5-ABBC-4B3D977FCA3F}" srcOrd="0" destOrd="0" presId="urn:microsoft.com/office/officeart/2005/8/layout/lProcess2"/>
    <dgm:cxn modelId="{A18A7766-3179-4CC4-BA30-5382A4405C93}" srcId="{7EA24311-AC7C-4A7E-B5FD-CA23925438BD}" destId="{B57C10D9-35C1-466E-9C1E-E76D708B7F66}" srcOrd="0" destOrd="0" parTransId="{BBEB7551-861A-4C54-B9DE-95930FD99C06}" sibTransId="{072D74E9-8556-4C4B-9017-C58A0D990982}"/>
    <dgm:cxn modelId="{55EB722B-1A97-4349-B022-CCD01D7F31BC}" srcId="{9268A179-8869-4B76-A3A1-C45254DE9C53}" destId="{7EA24311-AC7C-4A7E-B5FD-CA23925438BD}" srcOrd="0" destOrd="0" parTransId="{0EB79BC2-489C-45E4-9F89-B9CFF3AC3DE2}" sibTransId="{AC3F5A94-3CF1-4B5E-A2C5-90750F6E9CBC}"/>
    <dgm:cxn modelId="{6824ADA8-D158-4E7E-A068-35408F21498B}" type="presOf" srcId="{7EA24311-AC7C-4A7E-B5FD-CA23925438BD}" destId="{F6AFF664-FB2D-4E43-A21C-488F1A59BA74}" srcOrd="0" destOrd="0" presId="urn:microsoft.com/office/officeart/2005/8/layout/lProcess2"/>
    <dgm:cxn modelId="{77FE84C3-6071-4CA1-A355-39C6BF33E8AB}" srcId="{548DAED4-5793-47DC-B152-AE3951B81124}" destId="{B872E4E1-EDA9-408D-9FD1-EB9B9580F54A}" srcOrd="2" destOrd="0" parTransId="{D18CD160-1F4E-4D02-B249-DB8DB422BA11}" sibTransId="{BE60441A-32F6-4E98-BEFE-29B2F4254A5F}"/>
    <dgm:cxn modelId="{9520D03B-BCE9-48CC-AAEB-4F5950A15439}" type="presOf" srcId="{548DAED4-5793-47DC-B152-AE3951B81124}" destId="{8AF88752-165D-4225-9953-E0336B3320FC}" srcOrd="1" destOrd="0" presId="urn:microsoft.com/office/officeart/2005/8/layout/lProcess2"/>
    <dgm:cxn modelId="{EE5EEA05-3962-45A4-AC5A-C547F6D58ADB}" type="presParOf" srcId="{0EC7A984-A0C2-410F-94D6-CD2710C8A324}" destId="{ED922391-BEC8-42BC-89E2-58DD2F0011FC}" srcOrd="0" destOrd="0" presId="urn:microsoft.com/office/officeart/2005/8/layout/lProcess2"/>
    <dgm:cxn modelId="{4EA62C15-79EB-4C85-AC6F-2D6669A5C795}" type="presParOf" srcId="{ED922391-BEC8-42BC-89E2-58DD2F0011FC}" destId="{F6AFF664-FB2D-4E43-A21C-488F1A59BA74}" srcOrd="0" destOrd="0" presId="urn:microsoft.com/office/officeart/2005/8/layout/lProcess2"/>
    <dgm:cxn modelId="{1536BCBB-7FC6-4691-9633-AB56370E4E44}" type="presParOf" srcId="{ED922391-BEC8-42BC-89E2-58DD2F0011FC}" destId="{C4DD3EE9-F42C-4DFC-A5BA-8A091F80C514}" srcOrd="1" destOrd="0" presId="urn:microsoft.com/office/officeart/2005/8/layout/lProcess2"/>
    <dgm:cxn modelId="{F78C7A28-0C91-48DD-992C-EF86295BA254}" type="presParOf" srcId="{ED922391-BEC8-42BC-89E2-58DD2F0011FC}" destId="{A763E0F8-DC3C-4896-8EE4-B2C2EA22B45D}" srcOrd="2" destOrd="0" presId="urn:microsoft.com/office/officeart/2005/8/layout/lProcess2"/>
    <dgm:cxn modelId="{2AD03A2C-C197-4204-A538-2127BAE6E262}" type="presParOf" srcId="{A763E0F8-DC3C-4896-8EE4-B2C2EA22B45D}" destId="{33E0FB91-4083-4FA4-89F1-9FE309992B71}" srcOrd="0" destOrd="0" presId="urn:microsoft.com/office/officeart/2005/8/layout/lProcess2"/>
    <dgm:cxn modelId="{5BABEDAE-E8EC-42ED-9F67-E25B41C7D6DF}" type="presParOf" srcId="{33E0FB91-4083-4FA4-89F1-9FE309992B71}" destId="{E77128D5-AE0E-4217-8F29-ECC83FA8F7A1}" srcOrd="0" destOrd="0" presId="urn:microsoft.com/office/officeart/2005/8/layout/lProcess2"/>
    <dgm:cxn modelId="{91341F46-3F9B-4E03-8673-B9B8C866E814}" type="presParOf" srcId="{33E0FB91-4083-4FA4-89F1-9FE309992B71}" destId="{C2C8AA40-EE49-4FBA-8527-CCC0EA083373}" srcOrd="1" destOrd="0" presId="urn:microsoft.com/office/officeart/2005/8/layout/lProcess2"/>
    <dgm:cxn modelId="{2AC15279-D09B-4521-B7FF-8C01586CBCF2}" type="presParOf" srcId="{33E0FB91-4083-4FA4-89F1-9FE309992B71}" destId="{8464E86A-D618-422E-AC88-B1D844F033CC}" srcOrd="2" destOrd="0" presId="urn:microsoft.com/office/officeart/2005/8/layout/lProcess2"/>
    <dgm:cxn modelId="{EB332C0D-91E7-4B4C-8E72-B1AEC2F3C679}" type="presParOf" srcId="{0EC7A984-A0C2-410F-94D6-CD2710C8A324}" destId="{2FB36761-F0E9-4482-8794-DD8B82A49343}" srcOrd="1" destOrd="0" presId="urn:microsoft.com/office/officeart/2005/8/layout/lProcess2"/>
    <dgm:cxn modelId="{8AAB8FE5-4A28-44EC-B1F1-5E8FA5E6B0FD}" type="presParOf" srcId="{0EC7A984-A0C2-410F-94D6-CD2710C8A324}" destId="{B9129A1B-F798-45CB-B994-A9CD000E687D}" srcOrd="2" destOrd="0" presId="urn:microsoft.com/office/officeart/2005/8/layout/lProcess2"/>
    <dgm:cxn modelId="{F6B22161-BDC5-4C6C-9C81-9A84D93E5805}" type="presParOf" srcId="{B9129A1B-F798-45CB-B994-A9CD000E687D}" destId="{814A1877-3F91-4B97-A462-244C507BADD3}" srcOrd="0" destOrd="0" presId="urn:microsoft.com/office/officeart/2005/8/layout/lProcess2"/>
    <dgm:cxn modelId="{FE7F4477-072A-40B7-B52B-8E0E35F1840C}" type="presParOf" srcId="{B9129A1B-F798-45CB-B994-A9CD000E687D}" destId="{8AF88752-165D-4225-9953-E0336B3320FC}" srcOrd="1" destOrd="0" presId="urn:microsoft.com/office/officeart/2005/8/layout/lProcess2"/>
    <dgm:cxn modelId="{11D89386-6B60-4DBC-B9EC-8EF1B3A90776}" type="presParOf" srcId="{B9129A1B-F798-45CB-B994-A9CD000E687D}" destId="{25B04488-FBE2-4D85-AF6A-06693D0B0BA1}" srcOrd="2" destOrd="0" presId="urn:microsoft.com/office/officeart/2005/8/layout/lProcess2"/>
    <dgm:cxn modelId="{6092CF2F-4709-48DC-B0A2-C174C02AE27F}" type="presParOf" srcId="{25B04488-FBE2-4D85-AF6A-06693D0B0BA1}" destId="{E71C5928-7CBD-4B70-99F9-6A5CD7FEDB47}" srcOrd="0" destOrd="0" presId="urn:microsoft.com/office/officeart/2005/8/layout/lProcess2"/>
    <dgm:cxn modelId="{D6493FA4-7A38-4ED5-A3B1-F510DB749308}" type="presParOf" srcId="{E71C5928-7CBD-4B70-99F9-6A5CD7FEDB47}" destId="{AA778251-8E6A-4F14-A06F-17459529CE2A}" srcOrd="0" destOrd="0" presId="urn:microsoft.com/office/officeart/2005/8/layout/lProcess2"/>
    <dgm:cxn modelId="{BA013213-9E88-4C43-8231-4BDC321AEC83}" type="presParOf" srcId="{E71C5928-7CBD-4B70-99F9-6A5CD7FEDB47}" destId="{F29F7147-AE6A-45C3-90B4-A53CF1ED6068}" srcOrd="1" destOrd="0" presId="urn:microsoft.com/office/officeart/2005/8/layout/lProcess2"/>
    <dgm:cxn modelId="{A3915321-6FBB-41B1-9378-DEDDFFF7CB9A}" type="presParOf" srcId="{E71C5928-7CBD-4B70-99F9-6A5CD7FEDB47}" destId="{B0D17926-3816-4DFF-B282-5D6B700AC08C}" srcOrd="2" destOrd="0" presId="urn:microsoft.com/office/officeart/2005/8/layout/lProcess2"/>
    <dgm:cxn modelId="{EE251001-16BC-4E6C-8FCA-F86F70736C94}" type="presParOf" srcId="{E71C5928-7CBD-4B70-99F9-6A5CD7FEDB47}" destId="{779C164E-2818-49DD-8A5E-4E8D17FA0EFF}" srcOrd="3" destOrd="0" presId="urn:microsoft.com/office/officeart/2005/8/layout/lProcess2"/>
    <dgm:cxn modelId="{D1C1AFEC-DBB1-4E06-90E0-62D48376DB7A}" type="presParOf" srcId="{E71C5928-7CBD-4B70-99F9-6A5CD7FEDB47}" destId="{763700FB-91DE-4585-B7AD-25044D5B4A0C}" srcOrd="4" destOrd="0" presId="urn:microsoft.com/office/officeart/2005/8/layout/lProcess2"/>
    <dgm:cxn modelId="{724850A4-6F46-4506-9062-F35E278E4245}" type="presParOf" srcId="{E71C5928-7CBD-4B70-99F9-6A5CD7FEDB47}" destId="{ED2096BF-CC17-412D-88CC-4EDB717B29D9}" srcOrd="5" destOrd="0" presId="urn:microsoft.com/office/officeart/2005/8/layout/lProcess2"/>
    <dgm:cxn modelId="{3CCA1516-C4DA-40FC-A223-EDF26A977D0D}" type="presParOf" srcId="{E71C5928-7CBD-4B70-99F9-6A5CD7FEDB47}" destId="{19359CA2-2D6D-41A5-ABBC-4B3D977FCA3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532370C-239B-4036-8707-B215844ED123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0D2051-1BC8-4A3C-956C-76CDD5219FFA}">
      <dgm:prSet phldrT="[Text]"/>
      <dgm:spPr/>
      <dgm:t>
        <a:bodyPr/>
        <a:lstStyle/>
        <a:p>
          <a:r>
            <a:rPr lang="en-US" b="1" dirty="0" smtClean="0"/>
            <a:t>Sources to be </a:t>
          </a:r>
          <a:r>
            <a:rPr lang="en-US" b="1" dirty="0" smtClean="0"/>
            <a:t>researched</a:t>
          </a:r>
          <a:endParaRPr lang="en-US" dirty="0"/>
        </a:p>
      </dgm:t>
    </dgm:pt>
    <dgm:pt modelId="{9405A2C0-33AC-4931-8BDB-5F91BCA86A45}" type="parTrans" cxnId="{7446D199-2DC2-4B67-98B9-E154B6A299B0}">
      <dgm:prSet/>
      <dgm:spPr/>
      <dgm:t>
        <a:bodyPr/>
        <a:lstStyle/>
        <a:p>
          <a:endParaRPr lang="en-US"/>
        </a:p>
      </dgm:t>
    </dgm:pt>
    <dgm:pt modelId="{2A823049-5E29-4194-AB59-138A75BAD750}" type="sibTrans" cxnId="{7446D199-2DC2-4B67-98B9-E154B6A299B0}">
      <dgm:prSet/>
      <dgm:spPr/>
      <dgm:t>
        <a:bodyPr/>
        <a:lstStyle/>
        <a:p>
          <a:endParaRPr lang="en-US"/>
        </a:p>
      </dgm:t>
    </dgm:pt>
    <dgm:pt modelId="{BA98429B-5ED2-4687-B977-02A7FF13CB3D}">
      <dgm:prSet/>
      <dgm:spPr/>
      <dgm:t>
        <a:bodyPr/>
        <a:lstStyle/>
        <a:p>
          <a:r>
            <a:rPr lang="en-US" b="1" u="none" smtClean="0"/>
            <a:t>Organization’s financial history </a:t>
          </a:r>
          <a:endParaRPr lang="en-US" b="1" u="none"/>
        </a:p>
      </dgm:t>
    </dgm:pt>
    <dgm:pt modelId="{FFC901B2-2BF1-4CA6-8ED4-80D3DEB43442}" type="parTrans" cxnId="{3F16D237-B189-4A31-B65E-A3F7CF2CA789}">
      <dgm:prSet/>
      <dgm:spPr/>
      <dgm:t>
        <a:bodyPr/>
        <a:lstStyle/>
        <a:p>
          <a:endParaRPr lang="en-US"/>
        </a:p>
      </dgm:t>
    </dgm:pt>
    <dgm:pt modelId="{D799B0CA-3FAF-4438-9D51-6347BEA23A7C}" type="sibTrans" cxnId="{3F16D237-B189-4A31-B65E-A3F7CF2CA789}">
      <dgm:prSet/>
      <dgm:spPr/>
      <dgm:t>
        <a:bodyPr/>
        <a:lstStyle/>
        <a:p>
          <a:endParaRPr lang="en-US"/>
        </a:p>
      </dgm:t>
    </dgm:pt>
    <dgm:pt modelId="{193211CE-330E-4000-8914-A494324615BC}">
      <dgm:prSet/>
      <dgm:spPr/>
      <dgm:t>
        <a:bodyPr/>
        <a:lstStyle/>
        <a:p>
          <a:r>
            <a:rPr lang="en-US" b="1" u="none" smtClean="0"/>
            <a:t>Actual equipment, material, or service costs </a:t>
          </a:r>
          <a:endParaRPr lang="en-US" b="1" u="none"/>
        </a:p>
      </dgm:t>
    </dgm:pt>
    <dgm:pt modelId="{F180C4FB-6EB6-4273-82DA-9A687375A3AC}" type="parTrans" cxnId="{7B40DF21-E438-4A6A-963D-D45C639B5DEF}">
      <dgm:prSet/>
      <dgm:spPr/>
      <dgm:t>
        <a:bodyPr/>
        <a:lstStyle/>
        <a:p>
          <a:endParaRPr lang="en-US"/>
        </a:p>
      </dgm:t>
    </dgm:pt>
    <dgm:pt modelId="{E403FB29-45E5-45F5-A2E5-04B50355DDED}" type="sibTrans" cxnId="{7B40DF21-E438-4A6A-963D-D45C639B5DEF}">
      <dgm:prSet/>
      <dgm:spPr/>
      <dgm:t>
        <a:bodyPr/>
        <a:lstStyle/>
        <a:p>
          <a:endParaRPr lang="en-US"/>
        </a:p>
      </dgm:t>
    </dgm:pt>
    <dgm:pt modelId="{3EB5E8D6-6710-4670-A26C-B7435F8113C8}">
      <dgm:prSet/>
      <dgm:spPr/>
      <dgm:t>
        <a:bodyPr/>
        <a:lstStyle/>
        <a:p>
          <a:r>
            <a:rPr lang="en-US" b="1" u="none" smtClean="0"/>
            <a:t>Third party evaluations </a:t>
          </a:r>
          <a:endParaRPr lang="en-US" b="1" u="none"/>
        </a:p>
      </dgm:t>
    </dgm:pt>
    <dgm:pt modelId="{750B598C-0180-4B70-9D68-966C634FDA3A}" type="parTrans" cxnId="{440D9505-E0FD-433C-B4C5-057AB9A4C5D9}">
      <dgm:prSet/>
      <dgm:spPr/>
      <dgm:t>
        <a:bodyPr/>
        <a:lstStyle/>
        <a:p>
          <a:endParaRPr lang="en-US"/>
        </a:p>
      </dgm:t>
    </dgm:pt>
    <dgm:pt modelId="{73A41B2C-63EB-44FB-B539-5F80F2CA2704}" type="sibTrans" cxnId="{440D9505-E0FD-433C-B4C5-057AB9A4C5D9}">
      <dgm:prSet/>
      <dgm:spPr/>
      <dgm:t>
        <a:bodyPr/>
        <a:lstStyle/>
        <a:p>
          <a:endParaRPr lang="en-US"/>
        </a:p>
      </dgm:t>
    </dgm:pt>
    <dgm:pt modelId="{CE5212A6-1926-4994-A6BC-5B996CE48D66}">
      <dgm:prSet/>
      <dgm:spPr/>
      <dgm:t>
        <a:bodyPr/>
        <a:lstStyle/>
        <a:p>
          <a:r>
            <a:rPr lang="en-US" b="1" u="none" smtClean="0"/>
            <a:t>Training mandates </a:t>
          </a:r>
          <a:endParaRPr lang="en-US" b="1" u="none"/>
        </a:p>
      </dgm:t>
    </dgm:pt>
    <dgm:pt modelId="{1A3D8A6C-61A7-45BB-B5AE-DB5BF182B06B}" type="parTrans" cxnId="{87BDDF28-B835-4F48-A71B-21B43DA65171}">
      <dgm:prSet/>
      <dgm:spPr/>
      <dgm:t>
        <a:bodyPr/>
        <a:lstStyle/>
        <a:p>
          <a:endParaRPr lang="en-US"/>
        </a:p>
      </dgm:t>
    </dgm:pt>
    <dgm:pt modelId="{A7374EF2-A75A-46E3-9B50-6FC02FD7C027}" type="sibTrans" cxnId="{87BDDF28-B835-4F48-A71B-21B43DA65171}">
      <dgm:prSet/>
      <dgm:spPr/>
      <dgm:t>
        <a:bodyPr/>
        <a:lstStyle/>
        <a:p>
          <a:endParaRPr lang="en-US"/>
        </a:p>
      </dgm:t>
    </dgm:pt>
    <dgm:pt modelId="{11A35C1B-F8EF-48F4-9F6C-CC3234CEB0AE}">
      <dgm:prSet/>
      <dgm:spPr/>
      <dgm:t>
        <a:bodyPr/>
        <a:lstStyle/>
        <a:p>
          <a:r>
            <a:rPr lang="en-US" b="1" u="none" smtClean="0"/>
            <a:t>Contractual requirements </a:t>
          </a:r>
          <a:endParaRPr lang="en-US" b="1" u="none"/>
        </a:p>
      </dgm:t>
    </dgm:pt>
    <dgm:pt modelId="{8AFB7C1F-5963-49B0-981B-8AE50371EFB1}" type="parTrans" cxnId="{B5A551FB-5980-4D35-A84A-7C513684703F}">
      <dgm:prSet/>
      <dgm:spPr/>
      <dgm:t>
        <a:bodyPr/>
        <a:lstStyle/>
        <a:p>
          <a:endParaRPr lang="en-US"/>
        </a:p>
      </dgm:t>
    </dgm:pt>
    <dgm:pt modelId="{C54B8061-C40B-4936-9F5E-914847A9EB92}" type="sibTrans" cxnId="{B5A551FB-5980-4D35-A84A-7C513684703F}">
      <dgm:prSet/>
      <dgm:spPr/>
      <dgm:t>
        <a:bodyPr/>
        <a:lstStyle/>
        <a:p>
          <a:endParaRPr lang="en-US"/>
        </a:p>
      </dgm:t>
    </dgm:pt>
    <dgm:pt modelId="{929BA1A9-C1E9-46E0-BE2C-AE8EBF51CA4C}">
      <dgm:prSet/>
      <dgm:spPr/>
      <dgm:t>
        <a:bodyPr/>
        <a:lstStyle/>
        <a:p>
          <a:r>
            <a:rPr lang="en-US" b="1" u="none" smtClean="0"/>
            <a:t>Injury reports and fire losses </a:t>
          </a:r>
          <a:endParaRPr lang="en-US" b="1" u="none"/>
        </a:p>
      </dgm:t>
    </dgm:pt>
    <dgm:pt modelId="{4B717BC9-C98E-48BF-8E76-A284BD2527F0}" type="parTrans" cxnId="{62CD02C4-0D4B-447A-AB7C-24A41EA47D72}">
      <dgm:prSet/>
      <dgm:spPr/>
      <dgm:t>
        <a:bodyPr/>
        <a:lstStyle/>
        <a:p>
          <a:endParaRPr lang="en-US"/>
        </a:p>
      </dgm:t>
    </dgm:pt>
    <dgm:pt modelId="{D0D1A223-738F-4ED9-B688-41F052946DC8}" type="sibTrans" cxnId="{62CD02C4-0D4B-447A-AB7C-24A41EA47D72}">
      <dgm:prSet/>
      <dgm:spPr/>
      <dgm:t>
        <a:bodyPr/>
        <a:lstStyle/>
        <a:p>
          <a:endParaRPr lang="en-US"/>
        </a:p>
      </dgm:t>
    </dgm:pt>
    <dgm:pt modelId="{DE61F6E0-EA92-48E2-8F1D-B333AED3FC30}">
      <dgm:prSet/>
      <dgm:spPr/>
      <dgm:t>
        <a:bodyPr/>
        <a:lstStyle/>
        <a:p>
          <a:r>
            <a:rPr lang="en-US" b="1" u="none" smtClean="0"/>
            <a:t>New programs or services </a:t>
          </a:r>
          <a:endParaRPr lang="en-US" b="1" u="none"/>
        </a:p>
      </dgm:t>
    </dgm:pt>
    <dgm:pt modelId="{DE2EE0A7-827E-4509-BC39-88E1297B8FD6}" type="parTrans" cxnId="{A7352F9B-B7F0-4763-BC32-BABEEB2845BE}">
      <dgm:prSet/>
      <dgm:spPr/>
      <dgm:t>
        <a:bodyPr/>
        <a:lstStyle/>
        <a:p>
          <a:endParaRPr lang="en-US"/>
        </a:p>
      </dgm:t>
    </dgm:pt>
    <dgm:pt modelId="{A283C2AD-1DFA-41E4-898B-AF48DFCC5827}" type="sibTrans" cxnId="{A7352F9B-B7F0-4763-BC32-BABEEB2845BE}">
      <dgm:prSet/>
      <dgm:spPr/>
      <dgm:t>
        <a:bodyPr/>
        <a:lstStyle/>
        <a:p>
          <a:endParaRPr lang="en-US"/>
        </a:p>
      </dgm:t>
    </dgm:pt>
    <dgm:pt modelId="{0FC458A9-EB48-4637-B88B-5509C5D3A346}">
      <dgm:prSet/>
      <dgm:spPr/>
      <dgm:t>
        <a:bodyPr/>
        <a:lstStyle/>
        <a:p>
          <a:r>
            <a:rPr lang="en-US" b="1" u="none" smtClean="0"/>
            <a:t>Training refinements</a:t>
          </a:r>
          <a:endParaRPr lang="en-US" b="1" u="none"/>
        </a:p>
      </dgm:t>
    </dgm:pt>
    <dgm:pt modelId="{C97AE7AD-4583-4939-B12F-B6FFFA2F5C19}" type="parTrans" cxnId="{518F5AE6-56C1-4C0E-BA9E-6CDFDE60F1DC}">
      <dgm:prSet/>
      <dgm:spPr/>
      <dgm:t>
        <a:bodyPr/>
        <a:lstStyle/>
        <a:p>
          <a:endParaRPr lang="en-US"/>
        </a:p>
      </dgm:t>
    </dgm:pt>
    <dgm:pt modelId="{2EBA6587-9C6B-495A-A9E6-1E7C85DBBC9F}" type="sibTrans" cxnId="{518F5AE6-56C1-4C0E-BA9E-6CDFDE60F1DC}">
      <dgm:prSet/>
      <dgm:spPr/>
      <dgm:t>
        <a:bodyPr/>
        <a:lstStyle/>
        <a:p>
          <a:endParaRPr lang="en-US"/>
        </a:p>
      </dgm:t>
    </dgm:pt>
    <dgm:pt modelId="{FFC7D337-0292-4B66-A799-521AEC047200}" type="pres">
      <dgm:prSet presAssocID="{5532370C-239B-4036-8707-B215844ED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D85DD-0EEA-4C14-9147-E2B59A4427B6}" type="pres">
      <dgm:prSet presAssocID="{8A0D2051-1BC8-4A3C-956C-76CDD5219FFA}" presName="compositeNode" presStyleCnt="0">
        <dgm:presLayoutVars>
          <dgm:bulletEnabled val="1"/>
        </dgm:presLayoutVars>
      </dgm:prSet>
      <dgm:spPr/>
    </dgm:pt>
    <dgm:pt modelId="{4B085FB0-460A-423E-BC2E-BB13A0E09257}" type="pres">
      <dgm:prSet presAssocID="{8A0D2051-1BC8-4A3C-956C-76CDD5219FFA}" presName="bgRect" presStyleLbl="node1" presStyleIdx="0" presStyleCnt="1"/>
      <dgm:spPr/>
      <dgm:t>
        <a:bodyPr/>
        <a:lstStyle/>
        <a:p>
          <a:endParaRPr lang="en-US"/>
        </a:p>
      </dgm:t>
    </dgm:pt>
    <dgm:pt modelId="{94AA98C1-27A7-4827-B1E2-4A010FCAD6FC}" type="pres">
      <dgm:prSet presAssocID="{8A0D2051-1BC8-4A3C-956C-76CDD5219FFA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0188F-85DF-4A02-987C-56DAAA70751D}" type="pres">
      <dgm:prSet presAssocID="{8A0D2051-1BC8-4A3C-956C-76CDD5219FF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BDDF28-B835-4F48-A71B-21B43DA65171}" srcId="{8A0D2051-1BC8-4A3C-956C-76CDD5219FFA}" destId="{CE5212A6-1926-4994-A6BC-5B996CE48D66}" srcOrd="3" destOrd="0" parTransId="{1A3D8A6C-61A7-45BB-B5AE-DB5BF182B06B}" sibTransId="{A7374EF2-A75A-46E3-9B50-6FC02FD7C027}"/>
    <dgm:cxn modelId="{EEC30F7C-24E1-46E7-A087-21B0285D546D}" type="presOf" srcId="{BA98429B-5ED2-4687-B977-02A7FF13CB3D}" destId="{E200188F-85DF-4A02-987C-56DAAA70751D}" srcOrd="0" destOrd="0" presId="urn:microsoft.com/office/officeart/2005/8/layout/hProcess7"/>
    <dgm:cxn modelId="{BBE1BFCF-0484-43E4-B4F1-EC3D50C87DA7}" type="presOf" srcId="{11A35C1B-F8EF-48F4-9F6C-CC3234CEB0AE}" destId="{E200188F-85DF-4A02-987C-56DAAA70751D}" srcOrd="0" destOrd="4" presId="urn:microsoft.com/office/officeart/2005/8/layout/hProcess7"/>
    <dgm:cxn modelId="{6A575B55-0284-4B52-8CCF-D68A2336D76D}" type="presOf" srcId="{193211CE-330E-4000-8914-A494324615BC}" destId="{E200188F-85DF-4A02-987C-56DAAA70751D}" srcOrd="0" destOrd="1" presId="urn:microsoft.com/office/officeart/2005/8/layout/hProcess7"/>
    <dgm:cxn modelId="{2765F05E-458E-4412-8338-23A8F4323AEE}" type="presOf" srcId="{3EB5E8D6-6710-4670-A26C-B7435F8113C8}" destId="{E200188F-85DF-4A02-987C-56DAAA70751D}" srcOrd="0" destOrd="2" presId="urn:microsoft.com/office/officeart/2005/8/layout/hProcess7"/>
    <dgm:cxn modelId="{A7352F9B-B7F0-4763-BC32-BABEEB2845BE}" srcId="{8A0D2051-1BC8-4A3C-956C-76CDD5219FFA}" destId="{DE61F6E0-EA92-48E2-8F1D-B333AED3FC30}" srcOrd="6" destOrd="0" parTransId="{DE2EE0A7-827E-4509-BC39-88E1297B8FD6}" sibTransId="{A283C2AD-1DFA-41E4-898B-AF48DFCC5827}"/>
    <dgm:cxn modelId="{62CD02C4-0D4B-447A-AB7C-24A41EA47D72}" srcId="{8A0D2051-1BC8-4A3C-956C-76CDD5219FFA}" destId="{929BA1A9-C1E9-46E0-BE2C-AE8EBF51CA4C}" srcOrd="5" destOrd="0" parTransId="{4B717BC9-C98E-48BF-8E76-A284BD2527F0}" sibTransId="{D0D1A223-738F-4ED9-B688-41F052946DC8}"/>
    <dgm:cxn modelId="{518F5AE6-56C1-4C0E-BA9E-6CDFDE60F1DC}" srcId="{8A0D2051-1BC8-4A3C-956C-76CDD5219FFA}" destId="{0FC458A9-EB48-4637-B88B-5509C5D3A346}" srcOrd="7" destOrd="0" parTransId="{C97AE7AD-4583-4939-B12F-B6FFFA2F5C19}" sibTransId="{2EBA6587-9C6B-495A-A9E6-1E7C85DBBC9F}"/>
    <dgm:cxn modelId="{7B40DF21-E438-4A6A-963D-D45C639B5DEF}" srcId="{8A0D2051-1BC8-4A3C-956C-76CDD5219FFA}" destId="{193211CE-330E-4000-8914-A494324615BC}" srcOrd="1" destOrd="0" parTransId="{F180C4FB-6EB6-4273-82DA-9A687375A3AC}" sibTransId="{E403FB29-45E5-45F5-A2E5-04B50355DDED}"/>
    <dgm:cxn modelId="{BB8AD669-7A38-4C18-8DC5-E0D9D0B9D52E}" type="presOf" srcId="{8A0D2051-1BC8-4A3C-956C-76CDD5219FFA}" destId="{4B085FB0-460A-423E-BC2E-BB13A0E09257}" srcOrd="0" destOrd="0" presId="urn:microsoft.com/office/officeart/2005/8/layout/hProcess7"/>
    <dgm:cxn modelId="{11B46F60-B26F-440E-BFAE-25E440428460}" type="presOf" srcId="{5532370C-239B-4036-8707-B215844ED123}" destId="{FFC7D337-0292-4B66-A799-521AEC047200}" srcOrd="0" destOrd="0" presId="urn:microsoft.com/office/officeart/2005/8/layout/hProcess7"/>
    <dgm:cxn modelId="{440D9505-E0FD-433C-B4C5-057AB9A4C5D9}" srcId="{8A0D2051-1BC8-4A3C-956C-76CDD5219FFA}" destId="{3EB5E8D6-6710-4670-A26C-B7435F8113C8}" srcOrd="2" destOrd="0" parTransId="{750B598C-0180-4B70-9D68-966C634FDA3A}" sibTransId="{73A41B2C-63EB-44FB-B539-5F80F2CA2704}"/>
    <dgm:cxn modelId="{B5A551FB-5980-4D35-A84A-7C513684703F}" srcId="{8A0D2051-1BC8-4A3C-956C-76CDD5219FFA}" destId="{11A35C1B-F8EF-48F4-9F6C-CC3234CEB0AE}" srcOrd="4" destOrd="0" parTransId="{8AFB7C1F-5963-49B0-981B-8AE50371EFB1}" sibTransId="{C54B8061-C40B-4936-9F5E-914847A9EB92}"/>
    <dgm:cxn modelId="{B6FF5550-FC3D-4B28-AB32-3AB6368FF892}" type="presOf" srcId="{8A0D2051-1BC8-4A3C-956C-76CDD5219FFA}" destId="{94AA98C1-27A7-4827-B1E2-4A010FCAD6FC}" srcOrd="1" destOrd="0" presId="urn:microsoft.com/office/officeart/2005/8/layout/hProcess7"/>
    <dgm:cxn modelId="{4634B2B6-A2E0-4A8A-B699-685BD6A7BF15}" type="presOf" srcId="{DE61F6E0-EA92-48E2-8F1D-B333AED3FC30}" destId="{E200188F-85DF-4A02-987C-56DAAA70751D}" srcOrd="0" destOrd="6" presId="urn:microsoft.com/office/officeart/2005/8/layout/hProcess7"/>
    <dgm:cxn modelId="{7446D199-2DC2-4B67-98B9-E154B6A299B0}" srcId="{5532370C-239B-4036-8707-B215844ED123}" destId="{8A0D2051-1BC8-4A3C-956C-76CDD5219FFA}" srcOrd="0" destOrd="0" parTransId="{9405A2C0-33AC-4931-8BDB-5F91BCA86A45}" sibTransId="{2A823049-5E29-4194-AB59-138A75BAD750}"/>
    <dgm:cxn modelId="{AE3B0B5E-997D-47D6-857F-E8FD3D0FAE68}" type="presOf" srcId="{CE5212A6-1926-4994-A6BC-5B996CE48D66}" destId="{E200188F-85DF-4A02-987C-56DAAA70751D}" srcOrd="0" destOrd="3" presId="urn:microsoft.com/office/officeart/2005/8/layout/hProcess7"/>
    <dgm:cxn modelId="{3F16D237-B189-4A31-B65E-A3F7CF2CA789}" srcId="{8A0D2051-1BC8-4A3C-956C-76CDD5219FFA}" destId="{BA98429B-5ED2-4687-B977-02A7FF13CB3D}" srcOrd="0" destOrd="0" parTransId="{FFC901B2-2BF1-4CA6-8ED4-80D3DEB43442}" sibTransId="{D799B0CA-3FAF-4438-9D51-6347BEA23A7C}"/>
    <dgm:cxn modelId="{65E110C2-0BBE-42A5-8E6A-FE0EEEA2D9E7}" type="presOf" srcId="{0FC458A9-EB48-4637-B88B-5509C5D3A346}" destId="{E200188F-85DF-4A02-987C-56DAAA70751D}" srcOrd="0" destOrd="7" presId="urn:microsoft.com/office/officeart/2005/8/layout/hProcess7"/>
    <dgm:cxn modelId="{5C2E0327-A5FA-496D-9FB0-67E9469C88C9}" type="presOf" srcId="{929BA1A9-C1E9-46E0-BE2C-AE8EBF51CA4C}" destId="{E200188F-85DF-4A02-987C-56DAAA70751D}" srcOrd="0" destOrd="5" presId="urn:microsoft.com/office/officeart/2005/8/layout/hProcess7"/>
    <dgm:cxn modelId="{1AF7B2EC-1102-407C-8E34-393A21E7B1EE}" type="presParOf" srcId="{FFC7D337-0292-4B66-A799-521AEC047200}" destId="{1D7D85DD-0EEA-4C14-9147-E2B59A4427B6}" srcOrd="0" destOrd="0" presId="urn:microsoft.com/office/officeart/2005/8/layout/hProcess7"/>
    <dgm:cxn modelId="{F4883736-7A84-41FE-80CA-245D1EC6B30F}" type="presParOf" srcId="{1D7D85DD-0EEA-4C14-9147-E2B59A4427B6}" destId="{4B085FB0-460A-423E-BC2E-BB13A0E09257}" srcOrd="0" destOrd="0" presId="urn:microsoft.com/office/officeart/2005/8/layout/hProcess7"/>
    <dgm:cxn modelId="{784C1820-D543-45CC-9D2D-DA8D2BFD712F}" type="presParOf" srcId="{1D7D85DD-0EEA-4C14-9147-E2B59A4427B6}" destId="{94AA98C1-27A7-4827-B1E2-4A010FCAD6FC}" srcOrd="1" destOrd="0" presId="urn:microsoft.com/office/officeart/2005/8/layout/hProcess7"/>
    <dgm:cxn modelId="{279C9A67-2F3A-4815-83EE-057482D884AF}" type="presParOf" srcId="{1D7D85DD-0EEA-4C14-9147-E2B59A4427B6}" destId="{E200188F-85DF-4A02-987C-56DAAA70751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776B145-25DD-464B-9CEE-D8276C96FAF6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</dgm:pt>
    <dgm:pt modelId="{2AD1E532-2C81-49CB-A5A5-FF527A027F33}">
      <dgm:prSet phldrT="[Text]"/>
      <dgm:spPr/>
      <dgm:t>
        <a:bodyPr/>
        <a:lstStyle/>
        <a:p>
          <a:r>
            <a:rPr lang="en-US" b="1" dirty="0" smtClean="0"/>
            <a:t>Primary funding sources</a:t>
          </a:r>
          <a:endParaRPr lang="en-US" dirty="0"/>
        </a:p>
      </dgm:t>
    </dgm:pt>
    <dgm:pt modelId="{5568F3FD-98DC-4DBC-A2AF-9AECA4F18A4F}" type="parTrans" cxnId="{166C0F8E-59D0-4EE1-AE32-05FC1AB81917}">
      <dgm:prSet/>
      <dgm:spPr/>
      <dgm:t>
        <a:bodyPr/>
        <a:lstStyle/>
        <a:p>
          <a:endParaRPr lang="en-US"/>
        </a:p>
      </dgm:t>
    </dgm:pt>
    <dgm:pt modelId="{8ACA14B3-AE1A-4E15-B05E-37E07850476D}" type="sibTrans" cxnId="{166C0F8E-59D0-4EE1-AE32-05FC1AB81917}">
      <dgm:prSet/>
      <dgm:spPr/>
      <dgm:t>
        <a:bodyPr/>
        <a:lstStyle/>
        <a:p>
          <a:endParaRPr lang="en-US"/>
        </a:p>
      </dgm:t>
    </dgm:pt>
    <dgm:pt modelId="{1F8ED8B1-D041-422A-BB86-E46A88D60427}">
      <dgm:prSet/>
      <dgm:spPr/>
      <dgm:t>
        <a:bodyPr/>
        <a:lstStyle/>
        <a:p>
          <a:r>
            <a:rPr lang="en-US" b="1" u="none" smtClean="0"/>
            <a:t>Capital funds </a:t>
          </a:r>
          <a:endParaRPr lang="en-US" b="1" u="none"/>
        </a:p>
      </dgm:t>
    </dgm:pt>
    <dgm:pt modelId="{23537212-85A2-4FE0-BAC5-3C2906F403CB}" type="parTrans" cxnId="{939B4C73-49FB-47A6-8A37-A30B878CA78E}">
      <dgm:prSet/>
      <dgm:spPr/>
      <dgm:t>
        <a:bodyPr/>
        <a:lstStyle/>
        <a:p>
          <a:endParaRPr lang="en-US"/>
        </a:p>
      </dgm:t>
    </dgm:pt>
    <dgm:pt modelId="{8D314329-6487-44ED-8A66-2683CE8A6E7E}" type="sibTrans" cxnId="{939B4C73-49FB-47A6-8A37-A30B878CA78E}">
      <dgm:prSet/>
      <dgm:spPr/>
      <dgm:t>
        <a:bodyPr/>
        <a:lstStyle/>
        <a:p>
          <a:endParaRPr lang="en-US"/>
        </a:p>
      </dgm:t>
    </dgm:pt>
    <dgm:pt modelId="{6067F3EA-A8F6-49AC-8556-0836459AC1F4}">
      <dgm:prSet/>
      <dgm:spPr/>
      <dgm:t>
        <a:bodyPr/>
        <a:lstStyle/>
        <a:p>
          <a:r>
            <a:rPr lang="en-US" b="1" u="none" smtClean="0"/>
            <a:t>Grants </a:t>
          </a:r>
          <a:endParaRPr lang="en-US" b="1" u="none"/>
        </a:p>
      </dgm:t>
    </dgm:pt>
    <dgm:pt modelId="{F3B4E4DD-902D-4ADE-89BE-70D2C0BC4A1A}" type="parTrans" cxnId="{051EAFBA-A6E0-4162-B6DA-214472AD3E17}">
      <dgm:prSet/>
      <dgm:spPr/>
      <dgm:t>
        <a:bodyPr/>
        <a:lstStyle/>
        <a:p>
          <a:endParaRPr lang="en-US"/>
        </a:p>
      </dgm:t>
    </dgm:pt>
    <dgm:pt modelId="{DDB136B5-935C-4BD6-9EC1-E75E6F4B1D01}" type="sibTrans" cxnId="{051EAFBA-A6E0-4162-B6DA-214472AD3E17}">
      <dgm:prSet/>
      <dgm:spPr/>
      <dgm:t>
        <a:bodyPr/>
        <a:lstStyle/>
        <a:p>
          <a:endParaRPr lang="en-US"/>
        </a:p>
      </dgm:t>
    </dgm:pt>
    <dgm:pt modelId="{A7305EB1-5C97-46D4-BD36-D917D2071DFA}">
      <dgm:prSet/>
      <dgm:spPr/>
      <dgm:t>
        <a:bodyPr/>
        <a:lstStyle/>
        <a:p>
          <a:r>
            <a:rPr lang="en-US" b="1" u="none" smtClean="0"/>
            <a:t>Leases or lease/purchases</a:t>
          </a:r>
          <a:endParaRPr lang="en-US" b="1" u="none"/>
        </a:p>
      </dgm:t>
    </dgm:pt>
    <dgm:pt modelId="{DEA91046-D121-4A6D-B4DD-09EAFCD2CA91}" type="parTrans" cxnId="{781532DA-B900-4A3B-9ED8-050D2C723BF5}">
      <dgm:prSet/>
      <dgm:spPr/>
      <dgm:t>
        <a:bodyPr/>
        <a:lstStyle/>
        <a:p>
          <a:endParaRPr lang="en-US"/>
        </a:p>
      </dgm:t>
    </dgm:pt>
    <dgm:pt modelId="{52B0AF65-F823-4781-8398-59F5C47B75DD}" type="sibTrans" cxnId="{781532DA-B900-4A3B-9ED8-050D2C723BF5}">
      <dgm:prSet/>
      <dgm:spPr/>
      <dgm:t>
        <a:bodyPr/>
        <a:lstStyle/>
        <a:p>
          <a:endParaRPr lang="en-US"/>
        </a:p>
      </dgm:t>
    </dgm:pt>
    <dgm:pt modelId="{8A667C3A-2C12-44BA-941B-BE72C5588F56}">
      <dgm:prSet phldrT="[Text]"/>
      <dgm:spPr/>
      <dgm:t>
        <a:bodyPr/>
        <a:lstStyle/>
        <a:p>
          <a:r>
            <a:rPr lang="en-US" b="1" u="none" smtClean="0"/>
            <a:t>Operating funds </a:t>
          </a:r>
          <a:endParaRPr lang="en-US" dirty="0"/>
        </a:p>
      </dgm:t>
    </dgm:pt>
    <dgm:pt modelId="{9F458889-D8CD-42CC-A472-0785088A5D0A}" type="parTrans" cxnId="{4CC68AD3-E280-4879-B9AA-5ED86A21EAC4}">
      <dgm:prSet/>
      <dgm:spPr/>
      <dgm:t>
        <a:bodyPr/>
        <a:lstStyle/>
        <a:p>
          <a:endParaRPr lang="en-US"/>
        </a:p>
      </dgm:t>
    </dgm:pt>
    <dgm:pt modelId="{817D945C-44AD-4B93-9CA8-BC4F4EE59D1A}" type="sibTrans" cxnId="{4CC68AD3-E280-4879-B9AA-5ED86A21EAC4}">
      <dgm:prSet/>
      <dgm:spPr/>
      <dgm:t>
        <a:bodyPr/>
        <a:lstStyle/>
        <a:p>
          <a:endParaRPr lang="en-US"/>
        </a:p>
      </dgm:t>
    </dgm:pt>
    <dgm:pt modelId="{FB17DC34-D944-4E7A-8BFA-7BF0E9729FC4}" type="pres">
      <dgm:prSet presAssocID="{3776B145-25DD-464B-9CEE-D8276C96FAF6}" presName="composite" presStyleCnt="0">
        <dgm:presLayoutVars>
          <dgm:chMax val="1"/>
          <dgm:dir/>
          <dgm:resizeHandles val="exact"/>
        </dgm:presLayoutVars>
      </dgm:prSet>
      <dgm:spPr/>
    </dgm:pt>
    <dgm:pt modelId="{11F81E95-EAEE-48FC-AE36-162469EA0A43}" type="pres">
      <dgm:prSet presAssocID="{2AD1E532-2C81-49CB-A5A5-FF527A027F33}" presName="roof" presStyleLbl="dkBgShp" presStyleIdx="0" presStyleCnt="2"/>
      <dgm:spPr/>
      <dgm:t>
        <a:bodyPr/>
        <a:lstStyle/>
        <a:p>
          <a:endParaRPr lang="en-US"/>
        </a:p>
      </dgm:t>
    </dgm:pt>
    <dgm:pt modelId="{5F3BA82F-3DD3-4112-A255-EAFDD34C655A}" type="pres">
      <dgm:prSet presAssocID="{2AD1E532-2C81-49CB-A5A5-FF527A027F33}" presName="pillars" presStyleCnt="0"/>
      <dgm:spPr/>
    </dgm:pt>
    <dgm:pt modelId="{BEEB946B-E91A-4D30-9E6A-36629E4D2D26}" type="pres">
      <dgm:prSet presAssocID="{2AD1E532-2C81-49CB-A5A5-FF527A027F3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7A50F-187B-4F32-BF45-A7C8AAC176A6}" type="pres">
      <dgm:prSet presAssocID="{1F8ED8B1-D041-422A-BB86-E46A88D6042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3A0BE-1D62-41C9-8708-0B067F036B2B}" type="pres">
      <dgm:prSet presAssocID="{6067F3EA-A8F6-49AC-8556-0836459AC1F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4618-6904-4B12-A0BA-DBDCADAD7186}" type="pres">
      <dgm:prSet presAssocID="{A7305EB1-5C97-46D4-BD36-D917D2071DF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5B9A2-6660-4AF8-92AB-FBE09AE13522}" type="pres">
      <dgm:prSet presAssocID="{2AD1E532-2C81-49CB-A5A5-FF527A027F33}" presName="base" presStyleLbl="dkBgShp" presStyleIdx="1" presStyleCnt="2"/>
      <dgm:spPr/>
    </dgm:pt>
  </dgm:ptLst>
  <dgm:cxnLst>
    <dgm:cxn modelId="{051EAFBA-A6E0-4162-B6DA-214472AD3E17}" srcId="{2AD1E532-2C81-49CB-A5A5-FF527A027F33}" destId="{6067F3EA-A8F6-49AC-8556-0836459AC1F4}" srcOrd="2" destOrd="0" parTransId="{F3B4E4DD-902D-4ADE-89BE-70D2C0BC4A1A}" sibTransId="{DDB136B5-935C-4BD6-9EC1-E75E6F4B1D01}"/>
    <dgm:cxn modelId="{6614D6DD-B4B8-431F-AF75-5ED13CD70553}" type="presOf" srcId="{2AD1E532-2C81-49CB-A5A5-FF527A027F33}" destId="{11F81E95-EAEE-48FC-AE36-162469EA0A43}" srcOrd="0" destOrd="0" presId="urn:microsoft.com/office/officeart/2005/8/layout/hList3"/>
    <dgm:cxn modelId="{ABEC1FE9-05F1-4A33-A5E1-DA0F13671483}" type="presOf" srcId="{1F8ED8B1-D041-422A-BB86-E46A88D60427}" destId="{DB67A50F-187B-4F32-BF45-A7C8AAC176A6}" srcOrd="0" destOrd="0" presId="urn:microsoft.com/office/officeart/2005/8/layout/hList3"/>
    <dgm:cxn modelId="{939B4C73-49FB-47A6-8A37-A30B878CA78E}" srcId="{2AD1E532-2C81-49CB-A5A5-FF527A027F33}" destId="{1F8ED8B1-D041-422A-BB86-E46A88D60427}" srcOrd="1" destOrd="0" parTransId="{23537212-85A2-4FE0-BAC5-3C2906F403CB}" sibTransId="{8D314329-6487-44ED-8A66-2683CE8A6E7E}"/>
    <dgm:cxn modelId="{F96896A9-8F89-4593-B566-BD4F9B91090D}" type="presOf" srcId="{3776B145-25DD-464B-9CEE-D8276C96FAF6}" destId="{FB17DC34-D944-4E7A-8BFA-7BF0E9729FC4}" srcOrd="0" destOrd="0" presId="urn:microsoft.com/office/officeart/2005/8/layout/hList3"/>
    <dgm:cxn modelId="{781532DA-B900-4A3B-9ED8-050D2C723BF5}" srcId="{2AD1E532-2C81-49CB-A5A5-FF527A027F33}" destId="{A7305EB1-5C97-46D4-BD36-D917D2071DFA}" srcOrd="3" destOrd="0" parTransId="{DEA91046-D121-4A6D-B4DD-09EAFCD2CA91}" sibTransId="{52B0AF65-F823-4781-8398-59F5C47B75DD}"/>
    <dgm:cxn modelId="{166C0F8E-59D0-4EE1-AE32-05FC1AB81917}" srcId="{3776B145-25DD-464B-9CEE-D8276C96FAF6}" destId="{2AD1E532-2C81-49CB-A5A5-FF527A027F33}" srcOrd="0" destOrd="0" parTransId="{5568F3FD-98DC-4DBC-A2AF-9AECA4F18A4F}" sibTransId="{8ACA14B3-AE1A-4E15-B05E-37E07850476D}"/>
    <dgm:cxn modelId="{474FC4F2-545B-48DB-A232-7AC92C495F06}" type="presOf" srcId="{6067F3EA-A8F6-49AC-8556-0836459AC1F4}" destId="{69C3A0BE-1D62-41C9-8708-0B067F036B2B}" srcOrd="0" destOrd="0" presId="urn:microsoft.com/office/officeart/2005/8/layout/hList3"/>
    <dgm:cxn modelId="{66FC2DB9-E788-44F2-804C-39C9EB69AB90}" type="presOf" srcId="{A7305EB1-5C97-46D4-BD36-D917D2071DFA}" destId="{9E6E4618-6904-4B12-A0BA-DBDCADAD7186}" srcOrd="0" destOrd="0" presId="urn:microsoft.com/office/officeart/2005/8/layout/hList3"/>
    <dgm:cxn modelId="{4CC68AD3-E280-4879-B9AA-5ED86A21EAC4}" srcId="{2AD1E532-2C81-49CB-A5A5-FF527A027F33}" destId="{8A667C3A-2C12-44BA-941B-BE72C5588F56}" srcOrd="0" destOrd="0" parTransId="{9F458889-D8CD-42CC-A472-0785088A5D0A}" sibTransId="{817D945C-44AD-4B93-9CA8-BC4F4EE59D1A}"/>
    <dgm:cxn modelId="{745789F2-DC3E-4F61-85D6-414C136BB96E}" type="presOf" srcId="{8A667C3A-2C12-44BA-941B-BE72C5588F56}" destId="{BEEB946B-E91A-4D30-9E6A-36629E4D2D26}" srcOrd="0" destOrd="0" presId="urn:microsoft.com/office/officeart/2005/8/layout/hList3"/>
    <dgm:cxn modelId="{5BB19E12-6C29-4BEF-A790-942EFC03F9D8}" type="presParOf" srcId="{FB17DC34-D944-4E7A-8BFA-7BF0E9729FC4}" destId="{11F81E95-EAEE-48FC-AE36-162469EA0A43}" srcOrd="0" destOrd="0" presId="urn:microsoft.com/office/officeart/2005/8/layout/hList3"/>
    <dgm:cxn modelId="{4C05B4C8-56EF-438E-A248-6A1A61A40AAD}" type="presParOf" srcId="{FB17DC34-D944-4E7A-8BFA-7BF0E9729FC4}" destId="{5F3BA82F-3DD3-4112-A255-EAFDD34C655A}" srcOrd="1" destOrd="0" presId="urn:microsoft.com/office/officeart/2005/8/layout/hList3"/>
    <dgm:cxn modelId="{3C3CD225-BDDD-43AB-B085-8B3CFE225026}" type="presParOf" srcId="{5F3BA82F-3DD3-4112-A255-EAFDD34C655A}" destId="{BEEB946B-E91A-4D30-9E6A-36629E4D2D26}" srcOrd="0" destOrd="0" presId="urn:microsoft.com/office/officeart/2005/8/layout/hList3"/>
    <dgm:cxn modelId="{C78A2ACF-27CB-40B7-9FC7-568DCBADB983}" type="presParOf" srcId="{5F3BA82F-3DD3-4112-A255-EAFDD34C655A}" destId="{DB67A50F-187B-4F32-BF45-A7C8AAC176A6}" srcOrd="1" destOrd="0" presId="urn:microsoft.com/office/officeart/2005/8/layout/hList3"/>
    <dgm:cxn modelId="{17D34FDA-DDEF-47E5-A7A6-60396FA6CCA1}" type="presParOf" srcId="{5F3BA82F-3DD3-4112-A255-EAFDD34C655A}" destId="{69C3A0BE-1D62-41C9-8708-0B067F036B2B}" srcOrd="2" destOrd="0" presId="urn:microsoft.com/office/officeart/2005/8/layout/hList3"/>
    <dgm:cxn modelId="{D9CD4D85-E2C1-4D60-839B-890589BB5206}" type="presParOf" srcId="{5F3BA82F-3DD3-4112-A255-EAFDD34C655A}" destId="{9E6E4618-6904-4B12-A0BA-DBDCADAD7186}" srcOrd="3" destOrd="0" presId="urn:microsoft.com/office/officeart/2005/8/layout/hList3"/>
    <dgm:cxn modelId="{B9934B6F-BFB6-479B-8455-B94B76F36530}" type="presParOf" srcId="{FB17DC34-D944-4E7A-8BFA-7BF0E9729FC4}" destId="{21D5B9A2-6660-4AF8-92AB-FBE09AE1352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0C8314C-E35D-46D8-BCFD-92CFB55D322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52F996-AE1F-43F3-A213-3DA37761024D}">
      <dgm:prSet phldrT="[Text]"/>
      <dgm:spPr/>
      <dgm:t>
        <a:bodyPr/>
        <a:lstStyle/>
        <a:p>
          <a:r>
            <a:rPr lang="en-US" b="1" dirty="0" smtClean="0"/>
            <a:t>Actions for when the time comes to </a:t>
          </a:r>
          <a:r>
            <a:rPr lang="en-US" b="1" dirty="0" smtClean="0"/>
            <a:t>purchase</a:t>
          </a:r>
          <a:endParaRPr lang="en-US" dirty="0"/>
        </a:p>
      </dgm:t>
    </dgm:pt>
    <dgm:pt modelId="{48C63CB7-689A-4089-B90D-13A09E27A45D}" type="parTrans" cxnId="{F3ED09BA-D6C9-4DC5-9B8E-EF69E0001DB2}">
      <dgm:prSet/>
      <dgm:spPr/>
      <dgm:t>
        <a:bodyPr/>
        <a:lstStyle/>
        <a:p>
          <a:endParaRPr lang="en-US"/>
        </a:p>
      </dgm:t>
    </dgm:pt>
    <dgm:pt modelId="{9485684F-F3A7-44F5-92AA-97A790F0D941}" type="sibTrans" cxnId="{F3ED09BA-D6C9-4DC5-9B8E-EF69E0001DB2}">
      <dgm:prSet/>
      <dgm:spPr/>
      <dgm:t>
        <a:bodyPr/>
        <a:lstStyle/>
        <a:p>
          <a:endParaRPr lang="en-US"/>
        </a:p>
      </dgm:t>
    </dgm:pt>
    <dgm:pt modelId="{9E4D10B6-2559-4BB2-B0D5-3072CF25FCDE}">
      <dgm:prSet/>
      <dgm:spPr/>
      <dgm:t>
        <a:bodyPr/>
        <a:lstStyle/>
        <a:p>
          <a:r>
            <a:rPr lang="en-US" b="1" u="none" smtClean="0"/>
            <a:t>Review the current purchases </a:t>
          </a:r>
          <a:endParaRPr lang="en-US" b="1" u="none"/>
        </a:p>
      </dgm:t>
    </dgm:pt>
    <dgm:pt modelId="{1369A6B5-7633-44F5-9791-6AD1DEA2031F}" type="parTrans" cxnId="{1F4D3E83-ED12-43A1-946C-E9EDB2425DFD}">
      <dgm:prSet/>
      <dgm:spPr/>
      <dgm:t>
        <a:bodyPr/>
        <a:lstStyle/>
        <a:p>
          <a:endParaRPr lang="en-US"/>
        </a:p>
      </dgm:t>
    </dgm:pt>
    <dgm:pt modelId="{74894AD5-5256-44FA-9CDC-5D784B8CFCA5}" type="sibTrans" cxnId="{1F4D3E83-ED12-43A1-946C-E9EDB2425DFD}">
      <dgm:prSet/>
      <dgm:spPr/>
      <dgm:t>
        <a:bodyPr/>
        <a:lstStyle/>
        <a:p>
          <a:endParaRPr lang="en-US"/>
        </a:p>
      </dgm:t>
    </dgm:pt>
    <dgm:pt modelId="{C7C4C6B5-CE25-4730-BAEA-2ACB8F1A4594}">
      <dgm:prSet/>
      <dgm:spPr/>
      <dgm:t>
        <a:bodyPr/>
        <a:lstStyle/>
        <a:p>
          <a:r>
            <a:rPr lang="en-US" b="1" u="none" smtClean="0"/>
            <a:t>Determine the amount of funds available </a:t>
          </a:r>
          <a:endParaRPr lang="en-US" b="1" u="none"/>
        </a:p>
      </dgm:t>
    </dgm:pt>
    <dgm:pt modelId="{8B511091-1A09-48B3-A085-FFDCB6B5B2FE}" type="parTrans" cxnId="{07781017-F812-40DD-9051-6E64CD50F123}">
      <dgm:prSet/>
      <dgm:spPr/>
      <dgm:t>
        <a:bodyPr/>
        <a:lstStyle/>
        <a:p>
          <a:endParaRPr lang="en-US"/>
        </a:p>
      </dgm:t>
    </dgm:pt>
    <dgm:pt modelId="{44EA21B3-FDC3-409B-A0CD-92FE9C34B4DE}" type="sibTrans" cxnId="{07781017-F812-40DD-9051-6E64CD50F123}">
      <dgm:prSet/>
      <dgm:spPr/>
      <dgm:t>
        <a:bodyPr/>
        <a:lstStyle/>
        <a:p>
          <a:endParaRPr lang="en-US"/>
        </a:p>
      </dgm:t>
    </dgm:pt>
    <dgm:pt modelId="{86510D4E-D928-4215-A2F3-92DA0F66ECF1}">
      <dgm:prSet/>
      <dgm:spPr/>
      <dgm:t>
        <a:bodyPr/>
        <a:lstStyle/>
        <a:p>
          <a:r>
            <a:rPr lang="en-US" b="1" u="none" dirty="0" smtClean="0"/>
            <a:t>Review the standards and regulations that mandate the purchase of specific types of training equipment </a:t>
          </a:r>
          <a:endParaRPr lang="en-US" dirty="0"/>
        </a:p>
      </dgm:t>
    </dgm:pt>
    <dgm:pt modelId="{7354D57F-5CF8-46AF-8654-55821AAEEB09}" type="parTrans" cxnId="{983B8E2C-0B04-477B-B5D6-979B6B7509BF}">
      <dgm:prSet/>
      <dgm:spPr/>
      <dgm:t>
        <a:bodyPr/>
        <a:lstStyle/>
        <a:p>
          <a:endParaRPr lang="en-US"/>
        </a:p>
      </dgm:t>
    </dgm:pt>
    <dgm:pt modelId="{3EBA3662-0316-4A34-A62D-FC2AC662D4FC}" type="sibTrans" cxnId="{983B8E2C-0B04-477B-B5D6-979B6B7509BF}">
      <dgm:prSet/>
      <dgm:spPr/>
      <dgm:t>
        <a:bodyPr/>
        <a:lstStyle/>
        <a:p>
          <a:endParaRPr lang="en-US"/>
        </a:p>
      </dgm:t>
    </dgm:pt>
    <dgm:pt modelId="{60F95EB2-E41D-4FA9-88C3-5D5E5D992B63}" type="pres">
      <dgm:prSet presAssocID="{B0C8314C-E35D-46D8-BCFD-92CFB55D32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0505B-03D3-4DD8-A542-8469C144A3CC}" type="pres">
      <dgm:prSet presAssocID="{EC52F996-AE1F-43F3-A213-3DA37761024D}" presName="linNode" presStyleCnt="0"/>
      <dgm:spPr/>
    </dgm:pt>
    <dgm:pt modelId="{A24D5DA1-2CBF-4EE5-B1C6-8D041FF7907D}" type="pres">
      <dgm:prSet presAssocID="{EC52F996-AE1F-43F3-A213-3DA37761024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79E21-CF66-403F-9A92-D2228CB3E8C1}" type="pres">
      <dgm:prSet presAssocID="{EC52F996-AE1F-43F3-A213-3DA37761024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697CA-DD84-4020-8A0F-40E2B0637F3B}" type="presOf" srcId="{EC52F996-AE1F-43F3-A213-3DA37761024D}" destId="{A24D5DA1-2CBF-4EE5-B1C6-8D041FF7907D}" srcOrd="0" destOrd="0" presId="urn:microsoft.com/office/officeart/2005/8/layout/vList5"/>
    <dgm:cxn modelId="{15D80974-EF1D-46F6-93AD-95CAAC813DF1}" type="presOf" srcId="{C7C4C6B5-CE25-4730-BAEA-2ACB8F1A4594}" destId="{09679E21-CF66-403F-9A92-D2228CB3E8C1}" srcOrd="0" destOrd="2" presId="urn:microsoft.com/office/officeart/2005/8/layout/vList5"/>
    <dgm:cxn modelId="{07781017-F812-40DD-9051-6E64CD50F123}" srcId="{EC52F996-AE1F-43F3-A213-3DA37761024D}" destId="{C7C4C6B5-CE25-4730-BAEA-2ACB8F1A4594}" srcOrd="2" destOrd="0" parTransId="{8B511091-1A09-48B3-A085-FFDCB6B5B2FE}" sibTransId="{44EA21B3-FDC3-409B-A0CD-92FE9C34B4DE}"/>
    <dgm:cxn modelId="{CF79E1D4-BC34-4882-B4E0-11B9233C2D08}" type="presOf" srcId="{9E4D10B6-2559-4BB2-B0D5-3072CF25FCDE}" destId="{09679E21-CF66-403F-9A92-D2228CB3E8C1}" srcOrd="0" destOrd="1" presId="urn:microsoft.com/office/officeart/2005/8/layout/vList5"/>
    <dgm:cxn modelId="{1F4D3E83-ED12-43A1-946C-E9EDB2425DFD}" srcId="{EC52F996-AE1F-43F3-A213-3DA37761024D}" destId="{9E4D10B6-2559-4BB2-B0D5-3072CF25FCDE}" srcOrd="1" destOrd="0" parTransId="{1369A6B5-7633-44F5-9791-6AD1DEA2031F}" sibTransId="{74894AD5-5256-44FA-9CDC-5D784B8CFCA5}"/>
    <dgm:cxn modelId="{983B8E2C-0B04-477B-B5D6-979B6B7509BF}" srcId="{EC52F996-AE1F-43F3-A213-3DA37761024D}" destId="{86510D4E-D928-4215-A2F3-92DA0F66ECF1}" srcOrd="0" destOrd="0" parTransId="{7354D57F-5CF8-46AF-8654-55821AAEEB09}" sibTransId="{3EBA3662-0316-4A34-A62D-FC2AC662D4FC}"/>
    <dgm:cxn modelId="{0D1B85BA-10DE-4BDD-80A4-0587DB5ECEEF}" type="presOf" srcId="{B0C8314C-E35D-46D8-BCFD-92CFB55D3224}" destId="{60F95EB2-E41D-4FA9-88C3-5D5E5D992B63}" srcOrd="0" destOrd="0" presId="urn:microsoft.com/office/officeart/2005/8/layout/vList5"/>
    <dgm:cxn modelId="{F3ED09BA-D6C9-4DC5-9B8E-EF69E0001DB2}" srcId="{B0C8314C-E35D-46D8-BCFD-92CFB55D3224}" destId="{EC52F996-AE1F-43F3-A213-3DA37761024D}" srcOrd="0" destOrd="0" parTransId="{48C63CB7-689A-4089-B90D-13A09E27A45D}" sibTransId="{9485684F-F3A7-44F5-92AA-97A790F0D941}"/>
    <dgm:cxn modelId="{CF087959-4FA8-4134-8E79-E2856EAD59D2}" type="presOf" srcId="{86510D4E-D928-4215-A2F3-92DA0F66ECF1}" destId="{09679E21-CF66-403F-9A92-D2228CB3E8C1}" srcOrd="0" destOrd="0" presId="urn:microsoft.com/office/officeart/2005/8/layout/vList5"/>
    <dgm:cxn modelId="{C8E03C85-0F7A-4FBE-B7F7-42232AEC2A27}" type="presParOf" srcId="{60F95EB2-E41D-4FA9-88C3-5D5E5D992B63}" destId="{6A30505B-03D3-4DD8-A542-8469C144A3CC}" srcOrd="0" destOrd="0" presId="urn:microsoft.com/office/officeart/2005/8/layout/vList5"/>
    <dgm:cxn modelId="{BA1AB42E-1EA8-4754-A2AB-2A0741CD85DD}" type="presParOf" srcId="{6A30505B-03D3-4DD8-A542-8469C144A3CC}" destId="{A24D5DA1-2CBF-4EE5-B1C6-8D041FF7907D}" srcOrd="0" destOrd="0" presId="urn:microsoft.com/office/officeart/2005/8/layout/vList5"/>
    <dgm:cxn modelId="{CECFDE7F-AE8B-4583-B15F-A702B61CE064}" type="presParOf" srcId="{6A30505B-03D3-4DD8-A542-8469C144A3CC}" destId="{09679E21-CF66-403F-9A92-D2228CB3E8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829AE7C-880A-427D-82AE-344828D7FC5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F3F1A8-EE61-4AD9-99F2-EF68B29BC4BB}">
      <dgm:prSet phldrT="[Text]"/>
      <dgm:spPr/>
      <dgm:t>
        <a:bodyPr/>
        <a:lstStyle/>
        <a:p>
          <a:r>
            <a:rPr lang="en-US" b="1" u="none" dirty="0" smtClean="0"/>
            <a:t>Resources being purchased</a:t>
          </a:r>
          <a:endParaRPr lang="en-US" dirty="0"/>
        </a:p>
      </dgm:t>
    </dgm:pt>
    <dgm:pt modelId="{EAB57233-FB3A-4C39-AEF0-40A12E07F17C}" type="parTrans" cxnId="{B355D8EC-32CB-492C-A748-F20865CBB1F6}">
      <dgm:prSet/>
      <dgm:spPr/>
      <dgm:t>
        <a:bodyPr/>
        <a:lstStyle/>
        <a:p>
          <a:endParaRPr lang="en-US"/>
        </a:p>
      </dgm:t>
    </dgm:pt>
    <dgm:pt modelId="{6FCB4BA1-1478-4083-B032-6A01EA533D1E}" type="sibTrans" cxnId="{B355D8EC-32CB-492C-A748-F20865CBB1F6}">
      <dgm:prSet/>
      <dgm:spPr/>
      <dgm:t>
        <a:bodyPr/>
        <a:lstStyle/>
        <a:p>
          <a:endParaRPr lang="en-US"/>
        </a:p>
      </dgm:t>
    </dgm:pt>
    <dgm:pt modelId="{42C52315-C557-4C5D-A592-C8EE526B59B8}">
      <dgm:prSet/>
      <dgm:spPr/>
      <dgm:t>
        <a:bodyPr/>
        <a:lstStyle/>
        <a:p>
          <a:r>
            <a:rPr lang="en-US" b="1" u="none" smtClean="0"/>
            <a:t>Cost of resources being purchased</a:t>
          </a:r>
          <a:endParaRPr lang="en-US" b="1" u="none"/>
        </a:p>
      </dgm:t>
    </dgm:pt>
    <dgm:pt modelId="{1058D71B-87C8-4B8D-9101-B120774BB38E}" type="parTrans" cxnId="{B6EFFD2E-5A96-4B1F-A8D1-E47D02C61F12}">
      <dgm:prSet/>
      <dgm:spPr/>
      <dgm:t>
        <a:bodyPr/>
        <a:lstStyle/>
        <a:p>
          <a:endParaRPr lang="en-US"/>
        </a:p>
      </dgm:t>
    </dgm:pt>
    <dgm:pt modelId="{E45FD333-9A2F-4B40-B15F-2DE7AC955492}" type="sibTrans" cxnId="{B6EFFD2E-5A96-4B1F-A8D1-E47D02C61F12}">
      <dgm:prSet/>
      <dgm:spPr/>
      <dgm:t>
        <a:bodyPr/>
        <a:lstStyle/>
        <a:p>
          <a:endParaRPr lang="en-US"/>
        </a:p>
      </dgm:t>
    </dgm:pt>
    <dgm:pt modelId="{618F6B54-DF34-4B13-B60D-3B9F21DFCBA8}">
      <dgm:prSet/>
      <dgm:spPr/>
      <dgm:t>
        <a:bodyPr/>
        <a:lstStyle/>
        <a:p>
          <a:r>
            <a:rPr lang="en-US" b="1" u="none" smtClean="0"/>
            <a:t>Entity from which resources are being purchased</a:t>
          </a:r>
          <a:endParaRPr lang="en-US" b="1" u="none"/>
        </a:p>
      </dgm:t>
    </dgm:pt>
    <dgm:pt modelId="{0B562098-CD5B-4D55-9FF3-C8BD2D23204C}" type="parTrans" cxnId="{59ACB44B-4CB5-4302-A2DD-81A3BA81855D}">
      <dgm:prSet/>
      <dgm:spPr/>
      <dgm:t>
        <a:bodyPr/>
        <a:lstStyle/>
        <a:p>
          <a:endParaRPr lang="en-US"/>
        </a:p>
      </dgm:t>
    </dgm:pt>
    <dgm:pt modelId="{4061B8A7-6852-4590-BFEE-E3BFCB41D2EB}" type="sibTrans" cxnId="{59ACB44B-4CB5-4302-A2DD-81A3BA81855D}">
      <dgm:prSet/>
      <dgm:spPr/>
      <dgm:t>
        <a:bodyPr/>
        <a:lstStyle/>
        <a:p>
          <a:endParaRPr lang="en-US"/>
        </a:p>
      </dgm:t>
    </dgm:pt>
    <dgm:pt modelId="{03A5078A-FC3D-4A98-92B3-DB944FE3ECDF}">
      <dgm:prSet/>
      <dgm:spPr/>
      <dgm:t>
        <a:bodyPr/>
        <a:lstStyle/>
        <a:p>
          <a:r>
            <a:rPr lang="en-US" b="1" u="none" smtClean="0"/>
            <a:t>Any authorization or account numbers needed for processing </a:t>
          </a:r>
          <a:endParaRPr lang="en-US" b="1" u="none"/>
        </a:p>
      </dgm:t>
    </dgm:pt>
    <dgm:pt modelId="{DBAF01D4-37AB-4269-9434-A2E7CB18D53E}" type="parTrans" cxnId="{A196CCA2-2D2A-44E5-B616-025575BCF566}">
      <dgm:prSet/>
      <dgm:spPr/>
      <dgm:t>
        <a:bodyPr/>
        <a:lstStyle/>
        <a:p>
          <a:endParaRPr lang="en-US"/>
        </a:p>
      </dgm:t>
    </dgm:pt>
    <dgm:pt modelId="{390B47AC-9494-4266-BAED-2205653E31AF}" type="sibTrans" cxnId="{A196CCA2-2D2A-44E5-B616-025575BCF566}">
      <dgm:prSet/>
      <dgm:spPr/>
      <dgm:t>
        <a:bodyPr/>
        <a:lstStyle/>
        <a:p>
          <a:endParaRPr lang="en-US"/>
        </a:p>
      </dgm:t>
    </dgm:pt>
    <dgm:pt modelId="{BE1130A4-F468-41BA-9ED4-459510E0FBCF}">
      <dgm:prSet/>
      <dgm:spPr/>
      <dgm:t>
        <a:bodyPr/>
        <a:lstStyle/>
        <a:p>
          <a:r>
            <a:rPr lang="en-US" b="1" u="none" smtClean="0"/>
            <a:t>Appropriate signatures to approve the request</a:t>
          </a:r>
          <a:endParaRPr lang="en-US" b="1" u="none"/>
        </a:p>
      </dgm:t>
    </dgm:pt>
    <dgm:pt modelId="{60D1E293-E8FE-4BD3-8568-1DC7AF80D4D3}" type="parTrans" cxnId="{9A000D84-D04B-4FB9-ACBD-C3FE56A7A8BA}">
      <dgm:prSet/>
      <dgm:spPr/>
      <dgm:t>
        <a:bodyPr/>
        <a:lstStyle/>
        <a:p>
          <a:endParaRPr lang="en-US"/>
        </a:p>
      </dgm:t>
    </dgm:pt>
    <dgm:pt modelId="{4B465505-4CA6-40E8-BAE9-9FFEEA8159A6}" type="sibTrans" cxnId="{9A000D84-D04B-4FB9-ACBD-C3FE56A7A8BA}">
      <dgm:prSet/>
      <dgm:spPr/>
      <dgm:t>
        <a:bodyPr/>
        <a:lstStyle/>
        <a:p>
          <a:endParaRPr lang="en-US"/>
        </a:p>
      </dgm:t>
    </dgm:pt>
    <dgm:pt modelId="{2F93E600-396C-4F12-AB29-570D51E4A70A}" type="pres">
      <dgm:prSet presAssocID="{6829AE7C-880A-427D-82AE-344828D7F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49524-AAF6-41FF-809B-69CBD07EF0FE}" type="pres">
      <dgm:prSet presAssocID="{ABF3F1A8-EE61-4AD9-99F2-EF68B29BC4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69A6D-F2E3-4C69-B229-CB7BA4D1E69C}" type="pres">
      <dgm:prSet presAssocID="{6FCB4BA1-1478-4083-B032-6A01EA533D1E}" presName="spacer" presStyleCnt="0"/>
      <dgm:spPr/>
    </dgm:pt>
    <dgm:pt modelId="{95D525F7-2BFB-4C17-814A-DCD82DB7D753}" type="pres">
      <dgm:prSet presAssocID="{42C52315-C557-4C5D-A592-C8EE526B59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93F4-F87D-474D-95A2-57A085680EB5}" type="pres">
      <dgm:prSet presAssocID="{E45FD333-9A2F-4B40-B15F-2DE7AC955492}" presName="spacer" presStyleCnt="0"/>
      <dgm:spPr/>
    </dgm:pt>
    <dgm:pt modelId="{4CC2BAC2-F142-456A-90E6-336343C58D4F}" type="pres">
      <dgm:prSet presAssocID="{618F6B54-DF34-4B13-B60D-3B9F21DFCBA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D0949-3BF7-4273-B6A3-ABE76845ACFE}" type="pres">
      <dgm:prSet presAssocID="{4061B8A7-6852-4590-BFEE-E3BFCB41D2EB}" presName="spacer" presStyleCnt="0"/>
      <dgm:spPr/>
    </dgm:pt>
    <dgm:pt modelId="{62447C6C-33A1-48FE-8A27-BFAAEFB96DF3}" type="pres">
      <dgm:prSet presAssocID="{03A5078A-FC3D-4A98-92B3-DB944FE3EC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5177-52C8-454D-BCDE-64817728A7FA}" type="pres">
      <dgm:prSet presAssocID="{390B47AC-9494-4266-BAED-2205653E31AF}" presName="spacer" presStyleCnt="0"/>
      <dgm:spPr/>
    </dgm:pt>
    <dgm:pt modelId="{BA49A4D2-D4DD-4FE6-B6F9-3FE414CF1257}" type="pres">
      <dgm:prSet presAssocID="{BE1130A4-F468-41BA-9ED4-459510E0FBC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C4C57-0439-4E89-A337-BB8904231279}" type="presOf" srcId="{03A5078A-FC3D-4A98-92B3-DB944FE3ECDF}" destId="{62447C6C-33A1-48FE-8A27-BFAAEFB96DF3}" srcOrd="0" destOrd="0" presId="urn:microsoft.com/office/officeart/2005/8/layout/vList2"/>
    <dgm:cxn modelId="{B355D8EC-32CB-492C-A748-F20865CBB1F6}" srcId="{6829AE7C-880A-427D-82AE-344828D7FC59}" destId="{ABF3F1A8-EE61-4AD9-99F2-EF68B29BC4BB}" srcOrd="0" destOrd="0" parTransId="{EAB57233-FB3A-4C39-AEF0-40A12E07F17C}" sibTransId="{6FCB4BA1-1478-4083-B032-6A01EA533D1E}"/>
    <dgm:cxn modelId="{CDE0CFAF-B32D-4766-AD71-B881AC6AE564}" type="presOf" srcId="{ABF3F1A8-EE61-4AD9-99F2-EF68B29BC4BB}" destId="{2F849524-AAF6-41FF-809B-69CBD07EF0FE}" srcOrd="0" destOrd="0" presId="urn:microsoft.com/office/officeart/2005/8/layout/vList2"/>
    <dgm:cxn modelId="{E8B0AA54-E289-4618-A7A7-78DD8D553B74}" type="presOf" srcId="{BE1130A4-F468-41BA-9ED4-459510E0FBCF}" destId="{BA49A4D2-D4DD-4FE6-B6F9-3FE414CF1257}" srcOrd="0" destOrd="0" presId="urn:microsoft.com/office/officeart/2005/8/layout/vList2"/>
    <dgm:cxn modelId="{A196CCA2-2D2A-44E5-B616-025575BCF566}" srcId="{6829AE7C-880A-427D-82AE-344828D7FC59}" destId="{03A5078A-FC3D-4A98-92B3-DB944FE3ECDF}" srcOrd="3" destOrd="0" parTransId="{DBAF01D4-37AB-4269-9434-A2E7CB18D53E}" sibTransId="{390B47AC-9494-4266-BAED-2205653E31AF}"/>
    <dgm:cxn modelId="{7038C35B-7696-4CC8-A546-44EEA1B0507B}" type="presOf" srcId="{618F6B54-DF34-4B13-B60D-3B9F21DFCBA8}" destId="{4CC2BAC2-F142-456A-90E6-336343C58D4F}" srcOrd="0" destOrd="0" presId="urn:microsoft.com/office/officeart/2005/8/layout/vList2"/>
    <dgm:cxn modelId="{320AB86C-4DFE-46FD-B8FE-BE38DEAC72A1}" type="presOf" srcId="{6829AE7C-880A-427D-82AE-344828D7FC59}" destId="{2F93E600-396C-4F12-AB29-570D51E4A70A}" srcOrd="0" destOrd="0" presId="urn:microsoft.com/office/officeart/2005/8/layout/vList2"/>
    <dgm:cxn modelId="{B6EFFD2E-5A96-4B1F-A8D1-E47D02C61F12}" srcId="{6829AE7C-880A-427D-82AE-344828D7FC59}" destId="{42C52315-C557-4C5D-A592-C8EE526B59B8}" srcOrd="1" destOrd="0" parTransId="{1058D71B-87C8-4B8D-9101-B120774BB38E}" sibTransId="{E45FD333-9A2F-4B40-B15F-2DE7AC955492}"/>
    <dgm:cxn modelId="{17B2E8B5-A49C-47B1-9B09-C81E1166373C}" type="presOf" srcId="{42C52315-C557-4C5D-A592-C8EE526B59B8}" destId="{95D525F7-2BFB-4C17-814A-DCD82DB7D753}" srcOrd="0" destOrd="0" presId="urn:microsoft.com/office/officeart/2005/8/layout/vList2"/>
    <dgm:cxn modelId="{59ACB44B-4CB5-4302-A2DD-81A3BA81855D}" srcId="{6829AE7C-880A-427D-82AE-344828D7FC59}" destId="{618F6B54-DF34-4B13-B60D-3B9F21DFCBA8}" srcOrd="2" destOrd="0" parTransId="{0B562098-CD5B-4D55-9FF3-C8BD2D23204C}" sibTransId="{4061B8A7-6852-4590-BFEE-E3BFCB41D2EB}"/>
    <dgm:cxn modelId="{9A000D84-D04B-4FB9-ACBD-C3FE56A7A8BA}" srcId="{6829AE7C-880A-427D-82AE-344828D7FC59}" destId="{BE1130A4-F468-41BA-9ED4-459510E0FBCF}" srcOrd="4" destOrd="0" parTransId="{60D1E293-E8FE-4BD3-8568-1DC7AF80D4D3}" sibTransId="{4B465505-4CA6-40E8-BAE9-9FFEEA8159A6}"/>
    <dgm:cxn modelId="{05284ED4-BC51-4E08-8B4A-A88EE685F363}" type="presParOf" srcId="{2F93E600-396C-4F12-AB29-570D51E4A70A}" destId="{2F849524-AAF6-41FF-809B-69CBD07EF0FE}" srcOrd="0" destOrd="0" presId="urn:microsoft.com/office/officeart/2005/8/layout/vList2"/>
    <dgm:cxn modelId="{F7A88937-2E51-4349-BD28-4F25A83A0D2A}" type="presParOf" srcId="{2F93E600-396C-4F12-AB29-570D51E4A70A}" destId="{FD869A6D-F2E3-4C69-B229-CB7BA4D1E69C}" srcOrd="1" destOrd="0" presId="urn:microsoft.com/office/officeart/2005/8/layout/vList2"/>
    <dgm:cxn modelId="{8DAC2A81-A228-4598-84A8-935EE3AB0A67}" type="presParOf" srcId="{2F93E600-396C-4F12-AB29-570D51E4A70A}" destId="{95D525F7-2BFB-4C17-814A-DCD82DB7D753}" srcOrd="2" destOrd="0" presId="urn:microsoft.com/office/officeart/2005/8/layout/vList2"/>
    <dgm:cxn modelId="{E092993E-181B-49B6-B7F9-74AD7950C66A}" type="presParOf" srcId="{2F93E600-396C-4F12-AB29-570D51E4A70A}" destId="{6D7193F4-F87D-474D-95A2-57A085680EB5}" srcOrd="3" destOrd="0" presId="urn:microsoft.com/office/officeart/2005/8/layout/vList2"/>
    <dgm:cxn modelId="{445F3DAF-2D28-46FC-A6B8-42F91145A6A2}" type="presParOf" srcId="{2F93E600-396C-4F12-AB29-570D51E4A70A}" destId="{4CC2BAC2-F142-456A-90E6-336343C58D4F}" srcOrd="4" destOrd="0" presId="urn:microsoft.com/office/officeart/2005/8/layout/vList2"/>
    <dgm:cxn modelId="{FBD6CDC8-507B-4360-A148-52C6AF1A7DBD}" type="presParOf" srcId="{2F93E600-396C-4F12-AB29-570D51E4A70A}" destId="{352D0949-3BF7-4273-B6A3-ABE76845ACFE}" srcOrd="5" destOrd="0" presId="urn:microsoft.com/office/officeart/2005/8/layout/vList2"/>
    <dgm:cxn modelId="{66C8EDCA-9BA3-41F9-81E7-F02BB55DC8E6}" type="presParOf" srcId="{2F93E600-396C-4F12-AB29-570D51E4A70A}" destId="{62447C6C-33A1-48FE-8A27-BFAAEFB96DF3}" srcOrd="6" destOrd="0" presId="urn:microsoft.com/office/officeart/2005/8/layout/vList2"/>
    <dgm:cxn modelId="{4FA9CAEA-A0E7-41DD-8A6E-7F5D5A76A686}" type="presParOf" srcId="{2F93E600-396C-4F12-AB29-570D51E4A70A}" destId="{CD685177-52C8-454D-BCDE-64817728A7FA}" srcOrd="7" destOrd="0" presId="urn:microsoft.com/office/officeart/2005/8/layout/vList2"/>
    <dgm:cxn modelId="{96818951-17CA-4D58-8A5D-D6CDE7B1AA0E}" type="presParOf" srcId="{2F93E600-396C-4F12-AB29-570D51E4A70A}" destId="{BA49A4D2-D4DD-4FE6-B6F9-3FE414CF12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38B078C-569A-492E-BB80-083E1EF0889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24D51B-A871-42CB-A4A5-E6CC2D824485}">
      <dgm:prSet phldrT="[Text]"/>
      <dgm:spPr/>
      <dgm:t>
        <a:bodyPr/>
        <a:lstStyle/>
        <a:p>
          <a:r>
            <a:rPr lang="en-US" b="1" u="none" dirty="0" smtClean="0"/>
            <a:t>Course name</a:t>
          </a:r>
          <a:endParaRPr lang="en-US" dirty="0"/>
        </a:p>
      </dgm:t>
    </dgm:pt>
    <dgm:pt modelId="{FF9B051C-9468-43A0-B7BC-82D791835583}" type="parTrans" cxnId="{23400EDD-0185-42F9-880A-2C3146E2609C}">
      <dgm:prSet/>
      <dgm:spPr/>
      <dgm:t>
        <a:bodyPr/>
        <a:lstStyle/>
        <a:p>
          <a:endParaRPr lang="en-US"/>
        </a:p>
      </dgm:t>
    </dgm:pt>
    <dgm:pt modelId="{86D9AC0B-4AA5-44A1-A487-B01CEC05D923}" type="sibTrans" cxnId="{23400EDD-0185-42F9-880A-2C3146E2609C}">
      <dgm:prSet/>
      <dgm:spPr/>
      <dgm:t>
        <a:bodyPr/>
        <a:lstStyle/>
        <a:p>
          <a:endParaRPr lang="en-US"/>
        </a:p>
      </dgm:t>
    </dgm:pt>
    <dgm:pt modelId="{E7C2D876-086D-4B3A-AE3C-7BFB83419780}">
      <dgm:prSet/>
      <dgm:spPr/>
      <dgm:t>
        <a:bodyPr/>
        <a:lstStyle/>
        <a:p>
          <a:r>
            <a:rPr lang="en-US" b="1" u="none" dirty="0" smtClean="0"/>
            <a:t>Dates and hours</a:t>
          </a:r>
          <a:endParaRPr lang="en-US" b="1" u="none" dirty="0"/>
        </a:p>
      </dgm:t>
    </dgm:pt>
    <dgm:pt modelId="{16ABC40F-299A-46A1-B27C-3DAF64E70B97}" type="parTrans" cxnId="{C147017D-A030-4315-B224-06EF3AE13E6A}">
      <dgm:prSet/>
      <dgm:spPr/>
      <dgm:t>
        <a:bodyPr/>
        <a:lstStyle/>
        <a:p>
          <a:endParaRPr lang="en-US"/>
        </a:p>
      </dgm:t>
    </dgm:pt>
    <dgm:pt modelId="{4255E6AE-3036-4925-86D8-248423A16DED}" type="sibTrans" cxnId="{C147017D-A030-4315-B224-06EF3AE13E6A}">
      <dgm:prSet/>
      <dgm:spPr/>
      <dgm:t>
        <a:bodyPr/>
        <a:lstStyle/>
        <a:p>
          <a:endParaRPr lang="en-US"/>
        </a:p>
      </dgm:t>
    </dgm:pt>
    <dgm:pt modelId="{6C3C37E6-570A-475E-BAC7-E0835BC8D2E6}">
      <dgm:prSet/>
      <dgm:spPr/>
      <dgm:t>
        <a:bodyPr/>
        <a:lstStyle/>
        <a:p>
          <a:r>
            <a:rPr lang="en-US" b="1" u="none" smtClean="0"/>
            <a:t>Topics taught at each session</a:t>
          </a:r>
          <a:endParaRPr lang="en-US" b="1" u="none"/>
        </a:p>
      </dgm:t>
    </dgm:pt>
    <dgm:pt modelId="{47F8C970-CE34-4BB5-8E36-1EF9A0C97E56}" type="parTrans" cxnId="{A95BA127-6BBB-4791-9118-8811924C06C8}">
      <dgm:prSet/>
      <dgm:spPr/>
      <dgm:t>
        <a:bodyPr/>
        <a:lstStyle/>
        <a:p>
          <a:endParaRPr lang="en-US"/>
        </a:p>
      </dgm:t>
    </dgm:pt>
    <dgm:pt modelId="{6D3E6EB7-30E9-4FFB-91E4-CEBAB8DE2B9F}" type="sibTrans" cxnId="{A95BA127-6BBB-4791-9118-8811924C06C8}">
      <dgm:prSet/>
      <dgm:spPr/>
      <dgm:t>
        <a:bodyPr/>
        <a:lstStyle/>
        <a:p>
          <a:endParaRPr lang="en-US"/>
        </a:p>
      </dgm:t>
    </dgm:pt>
    <dgm:pt modelId="{B6F38655-09CA-4B5A-B632-C544C4CDF968}">
      <dgm:prSet/>
      <dgm:spPr/>
      <dgm:t>
        <a:bodyPr/>
        <a:lstStyle/>
        <a:p>
          <a:r>
            <a:rPr lang="en-US" b="1" dirty="0" smtClean="0"/>
            <a:t>Lesson plans, workbooks and texts, tests, etc.</a:t>
          </a:r>
          <a:endParaRPr lang="en-US" b="1" u="none" dirty="0"/>
        </a:p>
      </dgm:t>
    </dgm:pt>
    <dgm:pt modelId="{8358BE20-1D0F-4257-8463-09DD428D2499}" type="parTrans" cxnId="{50119EF6-6575-4EBD-BF8B-A18D925829DB}">
      <dgm:prSet/>
      <dgm:spPr/>
      <dgm:t>
        <a:bodyPr/>
        <a:lstStyle/>
        <a:p>
          <a:endParaRPr lang="en-US"/>
        </a:p>
      </dgm:t>
    </dgm:pt>
    <dgm:pt modelId="{D8AFCFCE-B0BF-4518-8514-9D003F73CFAC}" type="sibTrans" cxnId="{50119EF6-6575-4EBD-BF8B-A18D925829DB}">
      <dgm:prSet/>
      <dgm:spPr/>
      <dgm:t>
        <a:bodyPr/>
        <a:lstStyle/>
        <a:p>
          <a:endParaRPr lang="en-US"/>
        </a:p>
      </dgm:t>
    </dgm:pt>
    <dgm:pt modelId="{36716738-CC26-4668-877F-AD6456BA3B2F}">
      <dgm:prSet/>
      <dgm:spPr/>
      <dgm:t>
        <a:bodyPr/>
        <a:lstStyle/>
        <a:p>
          <a:r>
            <a:rPr lang="en-US" b="1" u="none" dirty="0" smtClean="0"/>
            <a:t>Evaluation/testing scores</a:t>
          </a:r>
          <a:endParaRPr lang="en-US" b="1" u="none" dirty="0"/>
        </a:p>
      </dgm:t>
    </dgm:pt>
    <dgm:pt modelId="{503EBF19-A953-4427-8822-7973E68484E4}" type="parTrans" cxnId="{4802E83E-2D51-4514-BAF9-4C627156EA03}">
      <dgm:prSet/>
      <dgm:spPr/>
      <dgm:t>
        <a:bodyPr/>
        <a:lstStyle/>
        <a:p>
          <a:endParaRPr lang="en-US"/>
        </a:p>
      </dgm:t>
    </dgm:pt>
    <dgm:pt modelId="{5A87AFEC-3D71-4B5D-986C-F6DCF876C16D}" type="sibTrans" cxnId="{4802E83E-2D51-4514-BAF9-4C627156EA03}">
      <dgm:prSet/>
      <dgm:spPr/>
      <dgm:t>
        <a:bodyPr/>
        <a:lstStyle/>
        <a:p>
          <a:endParaRPr lang="en-US"/>
        </a:p>
      </dgm:t>
    </dgm:pt>
    <dgm:pt modelId="{E22836DB-B9D3-489D-BF9F-52A15D3DA046}">
      <dgm:prSet/>
      <dgm:spPr/>
      <dgm:t>
        <a:bodyPr/>
        <a:lstStyle/>
        <a:p>
          <a:r>
            <a:rPr lang="en-US" b="1" u="none" smtClean="0"/>
            <a:t>Course evaluations provided by students</a:t>
          </a:r>
          <a:endParaRPr lang="en-US" b="1" u="none" dirty="0"/>
        </a:p>
      </dgm:t>
    </dgm:pt>
    <dgm:pt modelId="{FEDD65E6-9733-4212-A32B-130717FD2C0C}" type="parTrans" cxnId="{D7CC863D-0A4C-4BF2-88B9-CFE66A2D1F5B}">
      <dgm:prSet/>
      <dgm:spPr/>
      <dgm:t>
        <a:bodyPr/>
        <a:lstStyle/>
        <a:p>
          <a:endParaRPr lang="en-US"/>
        </a:p>
      </dgm:t>
    </dgm:pt>
    <dgm:pt modelId="{327D140E-5265-44FB-B48E-29E9BDFBE1C5}" type="sibTrans" cxnId="{D7CC863D-0A4C-4BF2-88B9-CFE66A2D1F5B}">
      <dgm:prSet/>
      <dgm:spPr/>
      <dgm:t>
        <a:bodyPr/>
        <a:lstStyle/>
        <a:p>
          <a:endParaRPr lang="en-US"/>
        </a:p>
      </dgm:t>
    </dgm:pt>
    <dgm:pt modelId="{949AFB3A-D2A9-4F4B-B033-7CB3D33EED67}">
      <dgm:prSet/>
      <dgm:spPr/>
      <dgm:t>
        <a:bodyPr/>
        <a:lstStyle/>
        <a:p>
          <a:r>
            <a:rPr lang="en-US" b="1" u="none" smtClean="0"/>
            <a:t>Student attendance rosters</a:t>
          </a:r>
          <a:endParaRPr lang="en-US" b="1" u="none" dirty="0"/>
        </a:p>
      </dgm:t>
    </dgm:pt>
    <dgm:pt modelId="{829ED40F-DF3C-4BDA-BB6B-10A0BE3A7246}" type="parTrans" cxnId="{D9B8D78A-545C-4FA1-8686-7E9B68E5B404}">
      <dgm:prSet/>
      <dgm:spPr/>
      <dgm:t>
        <a:bodyPr/>
        <a:lstStyle/>
        <a:p>
          <a:endParaRPr lang="en-US"/>
        </a:p>
      </dgm:t>
    </dgm:pt>
    <dgm:pt modelId="{BB96D6BB-9AAB-488C-856A-85A70783CF21}" type="sibTrans" cxnId="{D9B8D78A-545C-4FA1-8686-7E9B68E5B404}">
      <dgm:prSet/>
      <dgm:spPr/>
      <dgm:t>
        <a:bodyPr/>
        <a:lstStyle/>
        <a:p>
          <a:endParaRPr lang="en-US"/>
        </a:p>
      </dgm:t>
    </dgm:pt>
    <dgm:pt modelId="{005CA577-4371-40B2-84CA-E51C48096FBE}">
      <dgm:prSet/>
      <dgm:spPr/>
      <dgm:t>
        <a:bodyPr/>
        <a:lstStyle/>
        <a:p>
          <a:r>
            <a:rPr lang="en-US" b="1" u="none" smtClean="0"/>
            <a:t>Names of instructors</a:t>
          </a:r>
          <a:endParaRPr lang="en-US" b="1" u="none" dirty="0"/>
        </a:p>
      </dgm:t>
    </dgm:pt>
    <dgm:pt modelId="{8D231820-B470-4FFC-A9D0-5253D8393DA0}" type="parTrans" cxnId="{AFBFD4B0-6B4F-4CEF-BDA6-50E7A4623814}">
      <dgm:prSet/>
      <dgm:spPr/>
      <dgm:t>
        <a:bodyPr/>
        <a:lstStyle/>
        <a:p>
          <a:endParaRPr lang="en-US"/>
        </a:p>
      </dgm:t>
    </dgm:pt>
    <dgm:pt modelId="{B050DB8A-10D7-482E-A7F6-EDDBB0C5A50D}" type="sibTrans" cxnId="{AFBFD4B0-6B4F-4CEF-BDA6-50E7A4623814}">
      <dgm:prSet/>
      <dgm:spPr/>
      <dgm:t>
        <a:bodyPr/>
        <a:lstStyle/>
        <a:p>
          <a:endParaRPr lang="en-US"/>
        </a:p>
      </dgm:t>
    </dgm:pt>
    <dgm:pt modelId="{BAFBBC1F-0BC7-4E57-827A-C2F4FCC50A07}" type="pres">
      <dgm:prSet presAssocID="{738B078C-569A-492E-BB80-083E1EF088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DC4024-AA86-4A5A-BD84-C8AAE7B22113}" type="pres">
      <dgm:prSet presAssocID="{F624D51B-A871-42CB-A4A5-E6CC2D82448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946D4-C325-4E89-926A-E603A0F27375}" type="pres">
      <dgm:prSet presAssocID="{86D9AC0B-4AA5-44A1-A487-B01CEC05D923}" presName="sibTrans" presStyleCnt="0"/>
      <dgm:spPr/>
    </dgm:pt>
    <dgm:pt modelId="{84D0B713-A0E7-414C-820A-38D202A496DF}" type="pres">
      <dgm:prSet presAssocID="{E7C2D876-086D-4B3A-AE3C-7BFB8341978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7D6D4-EF16-4268-BCBF-9C3C7FBDE8FA}" type="pres">
      <dgm:prSet presAssocID="{4255E6AE-3036-4925-86D8-248423A16DED}" presName="sibTrans" presStyleCnt="0"/>
      <dgm:spPr/>
    </dgm:pt>
    <dgm:pt modelId="{9326E841-28C6-4D27-92AF-5C963B016D89}" type="pres">
      <dgm:prSet presAssocID="{005CA577-4371-40B2-84CA-E51C48096FB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BACCD-E73D-46B9-B92C-BD5CCF49BFB4}" type="pres">
      <dgm:prSet presAssocID="{B050DB8A-10D7-482E-A7F6-EDDBB0C5A50D}" presName="sibTrans" presStyleCnt="0"/>
      <dgm:spPr/>
    </dgm:pt>
    <dgm:pt modelId="{9ECD6180-377D-48F3-8DB2-E8A34A0A584A}" type="pres">
      <dgm:prSet presAssocID="{949AFB3A-D2A9-4F4B-B033-7CB3D33EED6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C16EA-928F-47C7-AF10-6074547ED756}" type="pres">
      <dgm:prSet presAssocID="{BB96D6BB-9AAB-488C-856A-85A70783CF21}" presName="sibTrans" presStyleCnt="0"/>
      <dgm:spPr/>
    </dgm:pt>
    <dgm:pt modelId="{6589EA29-E129-48A5-9C3E-D361EF5F5DD1}" type="pres">
      <dgm:prSet presAssocID="{6C3C37E6-570A-475E-BAC7-E0835BC8D2E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4B4D4-7AE3-4AB4-A9B1-0E6D11C4D993}" type="pres">
      <dgm:prSet presAssocID="{6D3E6EB7-30E9-4FFB-91E4-CEBAB8DE2B9F}" presName="sibTrans" presStyleCnt="0"/>
      <dgm:spPr/>
    </dgm:pt>
    <dgm:pt modelId="{C53E16AF-A039-4256-99AB-75B955F8C301}" type="pres">
      <dgm:prSet presAssocID="{B6F38655-09CA-4B5A-B632-C544C4CDF96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690CF-7B7E-4CF5-A3CA-CD70350F5C71}" type="pres">
      <dgm:prSet presAssocID="{D8AFCFCE-B0BF-4518-8514-9D003F73CFAC}" presName="sibTrans" presStyleCnt="0"/>
      <dgm:spPr/>
    </dgm:pt>
    <dgm:pt modelId="{B071D231-C2FD-4454-A15F-1C1891AD7C39}" type="pres">
      <dgm:prSet presAssocID="{36716738-CC26-4668-877F-AD6456BA3B2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75371-CE8E-4D98-B68A-817F6C5DA72F}" type="pres">
      <dgm:prSet presAssocID="{5A87AFEC-3D71-4B5D-986C-F6DCF876C16D}" presName="sibTrans" presStyleCnt="0"/>
      <dgm:spPr/>
    </dgm:pt>
    <dgm:pt modelId="{E53623A6-C663-45FC-93DF-C42088E9E25E}" type="pres">
      <dgm:prSet presAssocID="{E22836DB-B9D3-489D-BF9F-52A15D3DA04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8835A-A476-4F39-A2BF-368FB977025D}" type="presOf" srcId="{E7C2D876-086D-4B3A-AE3C-7BFB83419780}" destId="{84D0B713-A0E7-414C-820A-38D202A496DF}" srcOrd="0" destOrd="0" presId="urn:microsoft.com/office/officeart/2005/8/layout/default"/>
    <dgm:cxn modelId="{C147017D-A030-4315-B224-06EF3AE13E6A}" srcId="{738B078C-569A-492E-BB80-083E1EF08891}" destId="{E7C2D876-086D-4B3A-AE3C-7BFB83419780}" srcOrd="1" destOrd="0" parTransId="{16ABC40F-299A-46A1-B27C-3DAF64E70B97}" sibTransId="{4255E6AE-3036-4925-86D8-248423A16DED}"/>
    <dgm:cxn modelId="{D9CB14A0-B399-43C0-B606-8E799AE6E6BB}" type="presOf" srcId="{005CA577-4371-40B2-84CA-E51C48096FBE}" destId="{9326E841-28C6-4D27-92AF-5C963B016D89}" srcOrd="0" destOrd="0" presId="urn:microsoft.com/office/officeart/2005/8/layout/default"/>
    <dgm:cxn modelId="{AFBFD4B0-6B4F-4CEF-BDA6-50E7A4623814}" srcId="{738B078C-569A-492E-BB80-083E1EF08891}" destId="{005CA577-4371-40B2-84CA-E51C48096FBE}" srcOrd="2" destOrd="0" parTransId="{8D231820-B470-4FFC-A9D0-5253D8393DA0}" sibTransId="{B050DB8A-10D7-482E-A7F6-EDDBB0C5A50D}"/>
    <dgm:cxn modelId="{23400EDD-0185-42F9-880A-2C3146E2609C}" srcId="{738B078C-569A-492E-BB80-083E1EF08891}" destId="{F624D51B-A871-42CB-A4A5-E6CC2D824485}" srcOrd="0" destOrd="0" parTransId="{FF9B051C-9468-43A0-B7BC-82D791835583}" sibTransId="{86D9AC0B-4AA5-44A1-A487-B01CEC05D923}"/>
    <dgm:cxn modelId="{91B11173-4D47-49C5-B6B0-9F59B910D995}" type="presOf" srcId="{F624D51B-A871-42CB-A4A5-E6CC2D824485}" destId="{90DC4024-AA86-4A5A-BD84-C8AAE7B22113}" srcOrd="0" destOrd="0" presId="urn:microsoft.com/office/officeart/2005/8/layout/default"/>
    <dgm:cxn modelId="{50119EF6-6575-4EBD-BF8B-A18D925829DB}" srcId="{738B078C-569A-492E-BB80-083E1EF08891}" destId="{B6F38655-09CA-4B5A-B632-C544C4CDF968}" srcOrd="5" destOrd="0" parTransId="{8358BE20-1D0F-4257-8463-09DD428D2499}" sibTransId="{D8AFCFCE-B0BF-4518-8514-9D003F73CFAC}"/>
    <dgm:cxn modelId="{8D5F2D44-90E2-4CF6-9546-28F3A759AFC2}" type="presOf" srcId="{949AFB3A-D2A9-4F4B-B033-7CB3D33EED67}" destId="{9ECD6180-377D-48F3-8DB2-E8A34A0A584A}" srcOrd="0" destOrd="0" presId="urn:microsoft.com/office/officeart/2005/8/layout/default"/>
    <dgm:cxn modelId="{36A4E410-A364-4117-8200-9D0E07479890}" type="presOf" srcId="{36716738-CC26-4668-877F-AD6456BA3B2F}" destId="{B071D231-C2FD-4454-A15F-1C1891AD7C39}" srcOrd="0" destOrd="0" presId="urn:microsoft.com/office/officeart/2005/8/layout/default"/>
    <dgm:cxn modelId="{4802E83E-2D51-4514-BAF9-4C627156EA03}" srcId="{738B078C-569A-492E-BB80-083E1EF08891}" destId="{36716738-CC26-4668-877F-AD6456BA3B2F}" srcOrd="6" destOrd="0" parTransId="{503EBF19-A953-4427-8822-7973E68484E4}" sibTransId="{5A87AFEC-3D71-4B5D-986C-F6DCF876C16D}"/>
    <dgm:cxn modelId="{5B224920-DB29-405B-8C85-AE142E41BBCE}" type="presOf" srcId="{6C3C37E6-570A-475E-BAC7-E0835BC8D2E6}" destId="{6589EA29-E129-48A5-9C3E-D361EF5F5DD1}" srcOrd="0" destOrd="0" presId="urn:microsoft.com/office/officeart/2005/8/layout/default"/>
    <dgm:cxn modelId="{D9B8D78A-545C-4FA1-8686-7E9B68E5B404}" srcId="{738B078C-569A-492E-BB80-083E1EF08891}" destId="{949AFB3A-D2A9-4F4B-B033-7CB3D33EED67}" srcOrd="3" destOrd="0" parTransId="{829ED40F-DF3C-4BDA-BB6B-10A0BE3A7246}" sibTransId="{BB96D6BB-9AAB-488C-856A-85A70783CF21}"/>
    <dgm:cxn modelId="{1E08FD33-FCB2-4849-B2E4-D5D748EAE742}" type="presOf" srcId="{B6F38655-09CA-4B5A-B632-C544C4CDF968}" destId="{C53E16AF-A039-4256-99AB-75B955F8C301}" srcOrd="0" destOrd="0" presId="urn:microsoft.com/office/officeart/2005/8/layout/default"/>
    <dgm:cxn modelId="{23597747-FB9E-4105-B7B5-09A5756A3B8B}" type="presOf" srcId="{E22836DB-B9D3-489D-BF9F-52A15D3DA046}" destId="{E53623A6-C663-45FC-93DF-C42088E9E25E}" srcOrd="0" destOrd="0" presId="urn:microsoft.com/office/officeart/2005/8/layout/default"/>
    <dgm:cxn modelId="{D7CC863D-0A4C-4BF2-88B9-CFE66A2D1F5B}" srcId="{738B078C-569A-492E-BB80-083E1EF08891}" destId="{E22836DB-B9D3-489D-BF9F-52A15D3DA046}" srcOrd="7" destOrd="0" parTransId="{FEDD65E6-9733-4212-A32B-130717FD2C0C}" sibTransId="{327D140E-5265-44FB-B48E-29E9BDFBE1C5}"/>
    <dgm:cxn modelId="{A95BA127-6BBB-4791-9118-8811924C06C8}" srcId="{738B078C-569A-492E-BB80-083E1EF08891}" destId="{6C3C37E6-570A-475E-BAC7-E0835BC8D2E6}" srcOrd="4" destOrd="0" parTransId="{47F8C970-CE34-4BB5-8E36-1EF9A0C97E56}" sibTransId="{6D3E6EB7-30E9-4FFB-91E4-CEBAB8DE2B9F}"/>
    <dgm:cxn modelId="{AB04B5C2-36BF-43C7-8F6A-E6FD62D4FA27}" type="presOf" srcId="{738B078C-569A-492E-BB80-083E1EF08891}" destId="{BAFBBC1F-0BC7-4E57-827A-C2F4FCC50A07}" srcOrd="0" destOrd="0" presId="urn:microsoft.com/office/officeart/2005/8/layout/default"/>
    <dgm:cxn modelId="{43CB07B9-7B12-4DA6-A2D6-0A06669686CC}" type="presParOf" srcId="{BAFBBC1F-0BC7-4E57-827A-C2F4FCC50A07}" destId="{90DC4024-AA86-4A5A-BD84-C8AAE7B22113}" srcOrd="0" destOrd="0" presId="urn:microsoft.com/office/officeart/2005/8/layout/default"/>
    <dgm:cxn modelId="{B5B805AA-CF9A-4803-AB1B-B99D3C987DDB}" type="presParOf" srcId="{BAFBBC1F-0BC7-4E57-827A-C2F4FCC50A07}" destId="{3C2946D4-C325-4E89-926A-E603A0F27375}" srcOrd="1" destOrd="0" presId="urn:microsoft.com/office/officeart/2005/8/layout/default"/>
    <dgm:cxn modelId="{13A8280B-3D96-456B-8D71-7F3A1630899A}" type="presParOf" srcId="{BAFBBC1F-0BC7-4E57-827A-C2F4FCC50A07}" destId="{84D0B713-A0E7-414C-820A-38D202A496DF}" srcOrd="2" destOrd="0" presId="urn:microsoft.com/office/officeart/2005/8/layout/default"/>
    <dgm:cxn modelId="{AD8072DB-ABD3-4917-8EB1-E3767411981C}" type="presParOf" srcId="{BAFBBC1F-0BC7-4E57-827A-C2F4FCC50A07}" destId="{1F07D6D4-EF16-4268-BCBF-9C3C7FBDE8FA}" srcOrd="3" destOrd="0" presId="urn:microsoft.com/office/officeart/2005/8/layout/default"/>
    <dgm:cxn modelId="{88F882D9-4DE1-438C-B64D-743FC7FF1CBF}" type="presParOf" srcId="{BAFBBC1F-0BC7-4E57-827A-C2F4FCC50A07}" destId="{9326E841-28C6-4D27-92AF-5C963B016D89}" srcOrd="4" destOrd="0" presId="urn:microsoft.com/office/officeart/2005/8/layout/default"/>
    <dgm:cxn modelId="{83129365-98C0-42CD-819F-5E07DBA96948}" type="presParOf" srcId="{BAFBBC1F-0BC7-4E57-827A-C2F4FCC50A07}" destId="{5A2BACCD-E73D-46B9-B92C-BD5CCF49BFB4}" srcOrd="5" destOrd="0" presId="urn:microsoft.com/office/officeart/2005/8/layout/default"/>
    <dgm:cxn modelId="{4F106244-6134-445F-96EE-2D62054D889E}" type="presParOf" srcId="{BAFBBC1F-0BC7-4E57-827A-C2F4FCC50A07}" destId="{9ECD6180-377D-48F3-8DB2-E8A34A0A584A}" srcOrd="6" destOrd="0" presId="urn:microsoft.com/office/officeart/2005/8/layout/default"/>
    <dgm:cxn modelId="{D3D5C23A-3D04-4093-86C9-332F723E0376}" type="presParOf" srcId="{BAFBBC1F-0BC7-4E57-827A-C2F4FCC50A07}" destId="{8C1C16EA-928F-47C7-AF10-6074547ED756}" srcOrd="7" destOrd="0" presId="urn:microsoft.com/office/officeart/2005/8/layout/default"/>
    <dgm:cxn modelId="{EFB0C65F-3E81-4B8C-8097-B9EB6BD8DCA2}" type="presParOf" srcId="{BAFBBC1F-0BC7-4E57-827A-C2F4FCC50A07}" destId="{6589EA29-E129-48A5-9C3E-D361EF5F5DD1}" srcOrd="8" destOrd="0" presId="urn:microsoft.com/office/officeart/2005/8/layout/default"/>
    <dgm:cxn modelId="{386BC4D0-7C44-4131-A37A-E1F2DA9CAC83}" type="presParOf" srcId="{BAFBBC1F-0BC7-4E57-827A-C2F4FCC50A07}" destId="{D5F4B4D4-7AE3-4AB4-A9B1-0E6D11C4D993}" srcOrd="9" destOrd="0" presId="urn:microsoft.com/office/officeart/2005/8/layout/default"/>
    <dgm:cxn modelId="{6F43E386-3A54-4650-B9EF-903A3D68CE44}" type="presParOf" srcId="{BAFBBC1F-0BC7-4E57-827A-C2F4FCC50A07}" destId="{C53E16AF-A039-4256-99AB-75B955F8C301}" srcOrd="10" destOrd="0" presId="urn:microsoft.com/office/officeart/2005/8/layout/default"/>
    <dgm:cxn modelId="{09E0EAA1-2D8A-4B6B-80BC-22E9CCC9805F}" type="presParOf" srcId="{BAFBBC1F-0BC7-4E57-827A-C2F4FCC50A07}" destId="{F0C690CF-7B7E-4CF5-A3CA-CD70350F5C71}" srcOrd="11" destOrd="0" presId="urn:microsoft.com/office/officeart/2005/8/layout/default"/>
    <dgm:cxn modelId="{5D4AABD9-8F44-4DF2-A014-9B1D1302A113}" type="presParOf" srcId="{BAFBBC1F-0BC7-4E57-827A-C2F4FCC50A07}" destId="{B071D231-C2FD-4454-A15F-1C1891AD7C39}" srcOrd="12" destOrd="0" presId="urn:microsoft.com/office/officeart/2005/8/layout/default"/>
    <dgm:cxn modelId="{83722ACC-75F5-4588-A63B-CCD172B4BD59}" type="presParOf" srcId="{BAFBBC1F-0BC7-4E57-827A-C2F4FCC50A07}" destId="{EAD75371-CE8E-4D98-B68A-817F6C5DA72F}" srcOrd="13" destOrd="0" presId="urn:microsoft.com/office/officeart/2005/8/layout/default"/>
    <dgm:cxn modelId="{32235C73-F474-4214-9E5F-D670C8DFF3F5}" type="presParOf" srcId="{BAFBBC1F-0BC7-4E57-827A-C2F4FCC50A07}" destId="{E53623A6-C663-45FC-93DF-C42088E9E25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43838DB-A6D3-4125-A4A9-7A17A1CD5FE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AA1634-1D97-4492-A159-18F262D2DEDA}">
      <dgm:prSet/>
      <dgm:spPr/>
      <dgm:t>
        <a:bodyPr/>
        <a:lstStyle/>
        <a:p>
          <a:r>
            <a:rPr lang="en-US" b="1" u="none" dirty="0" smtClean="0"/>
            <a:t>Required training and certifications</a:t>
          </a:r>
          <a:endParaRPr lang="en-US" dirty="0"/>
        </a:p>
      </dgm:t>
    </dgm:pt>
    <dgm:pt modelId="{92353F56-C14C-4646-8773-A74E6C49048B}" type="parTrans" cxnId="{71AD0047-37B9-4278-ACFB-7C4D579A81FE}">
      <dgm:prSet/>
      <dgm:spPr/>
      <dgm:t>
        <a:bodyPr/>
        <a:lstStyle/>
        <a:p>
          <a:endParaRPr lang="en-US"/>
        </a:p>
      </dgm:t>
    </dgm:pt>
    <dgm:pt modelId="{20398992-79F4-4262-A2AA-F4203F312563}" type="sibTrans" cxnId="{71AD0047-37B9-4278-ACFB-7C4D579A81FE}">
      <dgm:prSet/>
      <dgm:spPr/>
      <dgm:t>
        <a:bodyPr/>
        <a:lstStyle/>
        <a:p>
          <a:endParaRPr lang="en-US"/>
        </a:p>
      </dgm:t>
    </dgm:pt>
    <dgm:pt modelId="{9C33DC4F-884E-4788-B163-8663449783B2}">
      <dgm:prSet/>
      <dgm:spPr/>
      <dgm:t>
        <a:bodyPr/>
        <a:lstStyle/>
        <a:p>
          <a:r>
            <a:rPr lang="en-US" b="1" u="none" dirty="0" smtClean="0"/>
            <a:t>Missed training</a:t>
          </a:r>
          <a:endParaRPr lang="en-US" b="1" u="none" dirty="0"/>
        </a:p>
      </dgm:t>
    </dgm:pt>
    <dgm:pt modelId="{CC70E7DF-502C-4571-8A7C-BC2350577299}" type="parTrans" cxnId="{5F9221BC-AAA3-4912-9500-4C828B87FD6D}">
      <dgm:prSet/>
      <dgm:spPr/>
      <dgm:t>
        <a:bodyPr/>
        <a:lstStyle/>
        <a:p>
          <a:endParaRPr lang="en-US"/>
        </a:p>
      </dgm:t>
    </dgm:pt>
    <dgm:pt modelId="{C8DF2F03-6B8A-405C-8A2C-A39C201B111B}" type="sibTrans" cxnId="{5F9221BC-AAA3-4912-9500-4C828B87FD6D}">
      <dgm:prSet/>
      <dgm:spPr/>
      <dgm:t>
        <a:bodyPr/>
        <a:lstStyle/>
        <a:p>
          <a:endParaRPr lang="en-US"/>
        </a:p>
      </dgm:t>
    </dgm:pt>
    <dgm:pt modelId="{F9B24533-6334-4DF8-86A6-443FD7463696}">
      <dgm:prSet/>
      <dgm:spPr/>
      <dgm:t>
        <a:bodyPr/>
        <a:lstStyle/>
        <a:p>
          <a:r>
            <a:rPr lang="en-US" b="1" u="none" dirty="0" smtClean="0"/>
            <a:t>Performance deficiencies and aptitudes</a:t>
          </a:r>
          <a:endParaRPr lang="en-US" b="1" u="none" dirty="0"/>
        </a:p>
      </dgm:t>
    </dgm:pt>
    <dgm:pt modelId="{88796F50-E68F-4CA6-A5D8-C119C62269E7}" type="parTrans" cxnId="{D0295EF3-36BD-4BD5-98C2-A5F8FC68C511}">
      <dgm:prSet/>
      <dgm:spPr/>
      <dgm:t>
        <a:bodyPr/>
        <a:lstStyle/>
        <a:p>
          <a:endParaRPr lang="en-US"/>
        </a:p>
      </dgm:t>
    </dgm:pt>
    <dgm:pt modelId="{EB9B119D-8746-4F2F-9536-74843249FCB4}" type="sibTrans" cxnId="{D0295EF3-36BD-4BD5-98C2-A5F8FC68C511}">
      <dgm:prSet/>
      <dgm:spPr/>
      <dgm:t>
        <a:bodyPr/>
        <a:lstStyle/>
        <a:p>
          <a:endParaRPr lang="en-US"/>
        </a:p>
      </dgm:t>
    </dgm:pt>
    <dgm:pt modelId="{212721B2-242B-42B7-AC97-3D11B8AA16B5}">
      <dgm:prSet/>
      <dgm:spPr/>
      <dgm:t>
        <a:bodyPr/>
        <a:lstStyle/>
        <a:p>
          <a:r>
            <a:rPr lang="en-US" b="1" u="none" dirty="0" smtClean="0"/>
            <a:t>Recommended remedial training</a:t>
          </a:r>
          <a:endParaRPr lang="en-US" b="1" u="none" dirty="0"/>
        </a:p>
      </dgm:t>
    </dgm:pt>
    <dgm:pt modelId="{AE6CEE3D-4248-45FE-9E29-4B903AF7A797}" type="parTrans" cxnId="{8DFDFACB-368B-47EE-8B1D-169DEE8D3844}">
      <dgm:prSet/>
      <dgm:spPr/>
      <dgm:t>
        <a:bodyPr/>
        <a:lstStyle/>
        <a:p>
          <a:endParaRPr lang="en-US"/>
        </a:p>
      </dgm:t>
    </dgm:pt>
    <dgm:pt modelId="{95BCC2E6-C283-4770-9BFF-16C1E9392E55}" type="sibTrans" cxnId="{8DFDFACB-368B-47EE-8B1D-169DEE8D3844}">
      <dgm:prSet/>
      <dgm:spPr/>
      <dgm:t>
        <a:bodyPr/>
        <a:lstStyle/>
        <a:p>
          <a:endParaRPr lang="en-US"/>
        </a:p>
      </dgm:t>
    </dgm:pt>
    <dgm:pt modelId="{4A66FF16-391E-4B95-B46B-6B90CCBB1EB8}">
      <dgm:prSet/>
      <dgm:spPr/>
      <dgm:t>
        <a:bodyPr/>
        <a:lstStyle/>
        <a:p>
          <a:r>
            <a:rPr lang="en-US" b="1" u="none" dirty="0" smtClean="0"/>
            <a:t>Reports of skill deficiencies</a:t>
          </a:r>
          <a:endParaRPr lang="en-US" b="1" u="none" dirty="0"/>
        </a:p>
      </dgm:t>
    </dgm:pt>
    <dgm:pt modelId="{3AA3AEDD-0E68-4128-97F4-D700E9DF877D}" type="parTrans" cxnId="{820C4D5F-35D2-46AB-A076-6917329B8559}">
      <dgm:prSet/>
      <dgm:spPr/>
      <dgm:t>
        <a:bodyPr/>
        <a:lstStyle/>
        <a:p>
          <a:endParaRPr lang="en-US"/>
        </a:p>
      </dgm:t>
    </dgm:pt>
    <dgm:pt modelId="{586A5A08-B79E-4E6A-8DE7-71ABAAEABC99}" type="sibTrans" cxnId="{820C4D5F-35D2-46AB-A076-6917329B8559}">
      <dgm:prSet/>
      <dgm:spPr/>
      <dgm:t>
        <a:bodyPr/>
        <a:lstStyle/>
        <a:p>
          <a:endParaRPr lang="en-US"/>
        </a:p>
      </dgm:t>
    </dgm:pt>
    <dgm:pt modelId="{3FD7F004-5F26-4158-AF40-42B44E6CDF4E}">
      <dgm:prSet/>
      <dgm:spPr/>
      <dgm:t>
        <a:bodyPr/>
        <a:lstStyle/>
        <a:p>
          <a:r>
            <a:rPr lang="en-US" b="1" u="none" dirty="0" smtClean="0"/>
            <a:t>Other information deemed appropriate</a:t>
          </a:r>
          <a:endParaRPr lang="en-US" b="1" u="none" dirty="0"/>
        </a:p>
      </dgm:t>
    </dgm:pt>
    <dgm:pt modelId="{BD5044F7-9DBF-405B-9394-58CB966B0E0D}" type="parTrans" cxnId="{482E19F0-9A06-4E38-AA98-A682BDA5A0E3}">
      <dgm:prSet/>
      <dgm:spPr/>
      <dgm:t>
        <a:bodyPr/>
        <a:lstStyle/>
        <a:p>
          <a:endParaRPr lang="en-US"/>
        </a:p>
      </dgm:t>
    </dgm:pt>
    <dgm:pt modelId="{66A4679D-E96B-454E-A19F-DF4076831B38}" type="sibTrans" cxnId="{482E19F0-9A06-4E38-AA98-A682BDA5A0E3}">
      <dgm:prSet/>
      <dgm:spPr/>
      <dgm:t>
        <a:bodyPr/>
        <a:lstStyle/>
        <a:p>
          <a:endParaRPr lang="en-US"/>
        </a:p>
      </dgm:t>
    </dgm:pt>
    <dgm:pt modelId="{66F7697A-33F7-47E4-9792-33E08F732326}" type="pres">
      <dgm:prSet presAssocID="{243838DB-A6D3-4125-A4A9-7A17A1CD5F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0302F-C6A4-43E6-8FD9-EED7EFA0B483}" type="pres">
      <dgm:prSet presAssocID="{64AA1634-1D97-4492-A159-18F262D2DE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F44A3-693E-4903-B09C-9896F4C68411}" type="pres">
      <dgm:prSet presAssocID="{20398992-79F4-4262-A2AA-F4203F312563}" presName="sibTrans" presStyleCnt="0"/>
      <dgm:spPr/>
    </dgm:pt>
    <dgm:pt modelId="{AEA6E66F-6047-4140-A167-106283EA8E0A}" type="pres">
      <dgm:prSet presAssocID="{9C33DC4F-884E-4788-B163-8663449783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66A34-483C-4FCE-9B67-A5575002CBB5}" type="pres">
      <dgm:prSet presAssocID="{C8DF2F03-6B8A-405C-8A2C-A39C201B111B}" presName="sibTrans" presStyleCnt="0"/>
      <dgm:spPr/>
    </dgm:pt>
    <dgm:pt modelId="{94C4FBC7-D0E6-4C0F-A2FD-E069B0D82BB0}" type="pres">
      <dgm:prSet presAssocID="{F9B24533-6334-4DF8-86A6-443FD74636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95C13-F77E-41D8-9A50-AABBA79BCD44}" type="pres">
      <dgm:prSet presAssocID="{EB9B119D-8746-4F2F-9536-74843249FCB4}" presName="sibTrans" presStyleCnt="0"/>
      <dgm:spPr/>
    </dgm:pt>
    <dgm:pt modelId="{2BF03195-407F-47A2-9F09-FE0A42D5AAC8}" type="pres">
      <dgm:prSet presAssocID="{212721B2-242B-42B7-AC97-3D11B8AA16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3154B-35AD-4284-A7D9-082DA8CB7930}" type="pres">
      <dgm:prSet presAssocID="{95BCC2E6-C283-4770-9BFF-16C1E9392E55}" presName="sibTrans" presStyleCnt="0"/>
      <dgm:spPr/>
    </dgm:pt>
    <dgm:pt modelId="{9DCF6C8E-7968-42F9-ADD9-3A005CF3AE16}" type="pres">
      <dgm:prSet presAssocID="{4A66FF16-391E-4B95-B46B-6B90CCBB1E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2F1A1-39F6-4AEF-B53A-864225AB594A}" type="pres">
      <dgm:prSet presAssocID="{586A5A08-B79E-4E6A-8DE7-71ABAAEABC99}" presName="sibTrans" presStyleCnt="0"/>
      <dgm:spPr/>
    </dgm:pt>
    <dgm:pt modelId="{0B476DB5-DC6D-47DA-925B-CC0ECC976875}" type="pres">
      <dgm:prSet presAssocID="{3FD7F004-5F26-4158-AF40-42B44E6CDF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22F387-3998-412B-9851-EA57C1D6B8C2}" type="presOf" srcId="{64AA1634-1D97-4492-A159-18F262D2DEDA}" destId="{C6A0302F-C6A4-43E6-8FD9-EED7EFA0B483}" srcOrd="0" destOrd="0" presId="urn:microsoft.com/office/officeart/2005/8/layout/default"/>
    <dgm:cxn modelId="{482E19F0-9A06-4E38-AA98-A682BDA5A0E3}" srcId="{243838DB-A6D3-4125-A4A9-7A17A1CD5FE2}" destId="{3FD7F004-5F26-4158-AF40-42B44E6CDF4E}" srcOrd="5" destOrd="0" parTransId="{BD5044F7-9DBF-405B-9394-58CB966B0E0D}" sibTransId="{66A4679D-E96B-454E-A19F-DF4076831B38}"/>
    <dgm:cxn modelId="{8DFDFACB-368B-47EE-8B1D-169DEE8D3844}" srcId="{243838DB-A6D3-4125-A4A9-7A17A1CD5FE2}" destId="{212721B2-242B-42B7-AC97-3D11B8AA16B5}" srcOrd="3" destOrd="0" parTransId="{AE6CEE3D-4248-45FE-9E29-4B903AF7A797}" sibTransId="{95BCC2E6-C283-4770-9BFF-16C1E9392E55}"/>
    <dgm:cxn modelId="{D0295EF3-36BD-4BD5-98C2-A5F8FC68C511}" srcId="{243838DB-A6D3-4125-A4A9-7A17A1CD5FE2}" destId="{F9B24533-6334-4DF8-86A6-443FD7463696}" srcOrd="2" destOrd="0" parTransId="{88796F50-E68F-4CA6-A5D8-C119C62269E7}" sibTransId="{EB9B119D-8746-4F2F-9536-74843249FCB4}"/>
    <dgm:cxn modelId="{3A3BE061-043F-4730-B551-0DBCFD2C8867}" type="presOf" srcId="{243838DB-A6D3-4125-A4A9-7A17A1CD5FE2}" destId="{66F7697A-33F7-47E4-9792-33E08F732326}" srcOrd="0" destOrd="0" presId="urn:microsoft.com/office/officeart/2005/8/layout/default"/>
    <dgm:cxn modelId="{820C4D5F-35D2-46AB-A076-6917329B8559}" srcId="{243838DB-A6D3-4125-A4A9-7A17A1CD5FE2}" destId="{4A66FF16-391E-4B95-B46B-6B90CCBB1EB8}" srcOrd="4" destOrd="0" parTransId="{3AA3AEDD-0E68-4128-97F4-D700E9DF877D}" sibTransId="{586A5A08-B79E-4E6A-8DE7-71ABAAEABC99}"/>
    <dgm:cxn modelId="{C9E7444A-5DAA-4F91-82DE-6B1B60F6B1CD}" type="presOf" srcId="{3FD7F004-5F26-4158-AF40-42B44E6CDF4E}" destId="{0B476DB5-DC6D-47DA-925B-CC0ECC976875}" srcOrd="0" destOrd="0" presId="urn:microsoft.com/office/officeart/2005/8/layout/default"/>
    <dgm:cxn modelId="{71AD0047-37B9-4278-ACFB-7C4D579A81FE}" srcId="{243838DB-A6D3-4125-A4A9-7A17A1CD5FE2}" destId="{64AA1634-1D97-4492-A159-18F262D2DEDA}" srcOrd="0" destOrd="0" parTransId="{92353F56-C14C-4646-8773-A74E6C49048B}" sibTransId="{20398992-79F4-4262-A2AA-F4203F312563}"/>
    <dgm:cxn modelId="{5F9221BC-AAA3-4912-9500-4C828B87FD6D}" srcId="{243838DB-A6D3-4125-A4A9-7A17A1CD5FE2}" destId="{9C33DC4F-884E-4788-B163-8663449783B2}" srcOrd="1" destOrd="0" parTransId="{CC70E7DF-502C-4571-8A7C-BC2350577299}" sibTransId="{C8DF2F03-6B8A-405C-8A2C-A39C201B111B}"/>
    <dgm:cxn modelId="{70636606-487A-40CB-91E0-2CDE69CA0F60}" type="presOf" srcId="{4A66FF16-391E-4B95-B46B-6B90CCBB1EB8}" destId="{9DCF6C8E-7968-42F9-ADD9-3A005CF3AE16}" srcOrd="0" destOrd="0" presId="urn:microsoft.com/office/officeart/2005/8/layout/default"/>
    <dgm:cxn modelId="{EB884AB8-7A01-4CAF-AE97-79244682656B}" type="presOf" srcId="{9C33DC4F-884E-4788-B163-8663449783B2}" destId="{AEA6E66F-6047-4140-A167-106283EA8E0A}" srcOrd="0" destOrd="0" presId="urn:microsoft.com/office/officeart/2005/8/layout/default"/>
    <dgm:cxn modelId="{8773B11A-901C-47DA-AAF6-87A1BEF7C1BC}" type="presOf" srcId="{F9B24533-6334-4DF8-86A6-443FD7463696}" destId="{94C4FBC7-D0E6-4C0F-A2FD-E069B0D82BB0}" srcOrd="0" destOrd="0" presId="urn:microsoft.com/office/officeart/2005/8/layout/default"/>
    <dgm:cxn modelId="{882F6672-228E-4FE2-B2C2-F70DCD5E508B}" type="presOf" srcId="{212721B2-242B-42B7-AC97-3D11B8AA16B5}" destId="{2BF03195-407F-47A2-9F09-FE0A42D5AAC8}" srcOrd="0" destOrd="0" presId="urn:microsoft.com/office/officeart/2005/8/layout/default"/>
    <dgm:cxn modelId="{5D37AB60-5EC1-4C96-BFA3-CDA5CC7F15DC}" type="presParOf" srcId="{66F7697A-33F7-47E4-9792-33E08F732326}" destId="{C6A0302F-C6A4-43E6-8FD9-EED7EFA0B483}" srcOrd="0" destOrd="0" presId="urn:microsoft.com/office/officeart/2005/8/layout/default"/>
    <dgm:cxn modelId="{A838A7A4-5907-4567-A17B-C3DE61A01177}" type="presParOf" srcId="{66F7697A-33F7-47E4-9792-33E08F732326}" destId="{71FF44A3-693E-4903-B09C-9896F4C68411}" srcOrd="1" destOrd="0" presId="urn:microsoft.com/office/officeart/2005/8/layout/default"/>
    <dgm:cxn modelId="{3F2EECC8-D6EE-48EF-AAA9-FC106391F21E}" type="presParOf" srcId="{66F7697A-33F7-47E4-9792-33E08F732326}" destId="{AEA6E66F-6047-4140-A167-106283EA8E0A}" srcOrd="2" destOrd="0" presId="urn:microsoft.com/office/officeart/2005/8/layout/default"/>
    <dgm:cxn modelId="{76E87A2F-8BBB-4B93-A078-32835BFF2BE8}" type="presParOf" srcId="{66F7697A-33F7-47E4-9792-33E08F732326}" destId="{46466A34-483C-4FCE-9B67-A5575002CBB5}" srcOrd="3" destOrd="0" presId="urn:microsoft.com/office/officeart/2005/8/layout/default"/>
    <dgm:cxn modelId="{1F1E6A9E-A040-41EB-83D0-62FFDF76D78C}" type="presParOf" srcId="{66F7697A-33F7-47E4-9792-33E08F732326}" destId="{94C4FBC7-D0E6-4C0F-A2FD-E069B0D82BB0}" srcOrd="4" destOrd="0" presId="urn:microsoft.com/office/officeart/2005/8/layout/default"/>
    <dgm:cxn modelId="{F2EA819C-529D-4AB9-AFAA-132CEB20350A}" type="presParOf" srcId="{66F7697A-33F7-47E4-9792-33E08F732326}" destId="{4BA95C13-F77E-41D8-9A50-AABBA79BCD44}" srcOrd="5" destOrd="0" presId="urn:microsoft.com/office/officeart/2005/8/layout/default"/>
    <dgm:cxn modelId="{E15F82D9-C9B9-4142-B216-D3A1CFC15C89}" type="presParOf" srcId="{66F7697A-33F7-47E4-9792-33E08F732326}" destId="{2BF03195-407F-47A2-9F09-FE0A42D5AAC8}" srcOrd="6" destOrd="0" presId="urn:microsoft.com/office/officeart/2005/8/layout/default"/>
    <dgm:cxn modelId="{1CF50194-807B-4E6E-BCBC-47893572FB6E}" type="presParOf" srcId="{66F7697A-33F7-47E4-9792-33E08F732326}" destId="{D903154B-35AD-4284-A7D9-082DA8CB7930}" srcOrd="7" destOrd="0" presId="urn:microsoft.com/office/officeart/2005/8/layout/default"/>
    <dgm:cxn modelId="{E5A9249F-6258-4056-8AA6-748E314FC680}" type="presParOf" srcId="{66F7697A-33F7-47E4-9792-33E08F732326}" destId="{9DCF6C8E-7968-42F9-ADD9-3A005CF3AE16}" srcOrd="8" destOrd="0" presId="urn:microsoft.com/office/officeart/2005/8/layout/default"/>
    <dgm:cxn modelId="{1304503F-AC91-4C99-AFA1-5B185297FCD0}" type="presParOf" srcId="{66F7697A-33F7-47E4-9792-33E08F732326}" destId="{16E2F1A1-39F6-4AEF-B53A-864225AB594A}" srcOrd="9" destOrd="0" presId="urn:microsoft.com/office/officeart/2005/8/layout/default"/>
    <dgm:cxn modelId="{77CFBA30-B53D-4C3A-A91C-B091D98BB2F5}" type="presParOf" srcId="{66F7697A-33F7-47E4-9792-33E08F732326}" destId="{0B476DB5-DC6D-47DA-925B-CC0ECC976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E01586C-0970-41F6-B4EC-19D1353B4093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AB127D-1F20-4BB9-8460-98B14B4BECAE}">
      <dgm:prSet phldrT="[Text]"/>
      <dgm:spPr/>
      <dgm:t>
        <a:bodyPr/>
        <a:lstStyle/>
        <a:p>
          <a:r>
            <a:rPr lang="en-US" b="1" u="none" dirty="0" smtClean="0"/>
            <a:t>Daily training </a:t>
          </a:r>
          <a:endParaRPr lang="en-US" dirty="0"/>
        </a:p>
      </dgm:t>
    </dgm:pt>
    <dgm:pt modelId="{7D5D4D07-15B6-4AEF-B733-D522B8666EC6}" type="parTrans" cxnId="{43F92F10-27C6-42D4-B736-B2A41C96B04B}">
      <dgm:prSet/>
      <dgm:spPr/>
      <dgm:t>
        <a:bodyPr/>
        <a:lstStyle/>
        <a:p>
          <a:endParaRPr lang="en-US"/>
        </a:p>
      </dgm:t>
    </dgm:pt>
    <dgm:pt modelId="{0E58DED2-3358-46C3-A79D-D4795D2C2E09}" type="sibTrans" cxnId="{43F92F10-27C6-42D4-B736-B2A41C96B04B}">
      <dgm:prSet/>
      <dgm:spPr/>
      <dgm:t>
        <a:bodyPr/>
        <a:lstStyle/>
        <a:p>
          <a:endParaRPr lang="en-US"/>
        </a:p>
      </dgm:t>
    </dgm:pt>
    <dgm:pt modelId="{B25C14BC-BD62-45B0-841A-975D0E69D780}">
      <dgm:prSet/>
      <dgm:spPr/>
      <dgm:t>
        <a:bodyPr/>
        <a:lstStyle/>
        <a:p>
          <a:r>
            <a:rPr lang="en-US" b="1" u="none" dirty="0" smtClean="0"/>
            <a:t>Company-level training</a:t>
          </a:r>
          <a:endParaRPr lang="en-US" b="1" u="none" dirty="0"/>
        </a:p>
      </dgm:t>
    </dgm:pt>
    <dgm:pt modelId="{52E16F85-5F1B-4C58-B6F4-5E9EC29123F5}" type="parTrans" cxnId="{E8FCD16F-CA26-45E1-8A6D-661E36F17A16}">
      <dgm:prSet/>
      <dgm:spPr/>
      <dgm:t>
        <a:bodyPr/>
        <a:lstStyle/>
        <a:p>
          <a:endParaRPr lang="en-US"/>
        </a:p>
      </dgm:t>
    </dgm:pt>
    <dgm:pt modelId="{CEA4F79B-B638-4391-8AB4-E97734B3A395}" type="sibTrans" cxnId="{E8FCD16F-CA26-45E1-8A6D-661E36F17A16}">
      <dgm:prSet/>
      <dgm:spPr/>
      <dgm:t>
        <a:bodyPr/>
        <a:lstStyle/>
        <a:p>
          <a:endParaRPr lang="en-US"/>
        </a:p>
      </dgm:t>
    </dgm:pt>
    <dgm:pt modelId="{2CBFA196-279D-4085-B26F-9D98943F87CA}">
      <dgm:prSet/>
      <dgm:spPr/>
      <dgm:t>
        <a:bodyPr/>
        <a:lstStyle/>
        <a:p>
          <a:r>
            <a:rPr lang="en-US" b="1" u="none" dirty="0" smtClean="0"/>
            <a:t>Individual training</a:t>
          </a:r>
          <a:endParaRPr lang="en-US" b="1" u="none" dirty="0"/>
        </a:p>
      </dgm:t>
    </dgm:pt>
    <dgm:pt modelId="{5EF4BFD0-1C9D-4412-94BB-AAE8A43AD1D7}" type="parTrans" cxnId="{38FD201F-FFE1-4C17-B696-0336347843CD}">
      <dgm:prSet/>
      <dgm:spPr/>
      <dgm:t>
        <a:bodyPr/>
        <a:lstStyle/>
        <a:p>
          <a:endParaRPr lang="en-US"/>
        </a:p>
      </dgm:t>
    </dgm:pt>
    <dgm:pt modelId="{98201960-0BD4-4C14-A44C-09D05F545426}" type="sibTrans" cxnId="{38FD201F-FFE1-4C17-B696-0336347843CD}">
      <dgm:prSet/>
      <dgm:spPr/>
      <dgm:t>
        <a:bodyPr/>
        <a:lstStyle/>
        <a:p>
          <a:endParaRPr lang="en-US"/>
        </a:p>
      </dgm:t>
    </dgm:pt>
    <dgm:pt modelId="{9DFE94A6-79D1-4F03-ABB4-AA75D0A77D69}">
      <dgm:prSet/>
      <dgm:spPr/>
      <dgm:t>
        <a:bodyPr/>
        <a:lstStyle/>
        <a:p>
          <a:r>
            <a:rPr lang="en-US" b="1" u="none" dirty="0" smtClean="0"/>
            <a:t>Special training</a:t>
          </a:r>
          <a:endParaRPr lang="en-US" b="1" u="none" dirty="0"/>
        </a:p>
      </dgm:t>
    </dgm:pt>
    <dgm:pt modelId="{65FDFFE7-3D06-4B05-9298-FF69466579FC}" type="parTrans" cxnId="{A4BE152F-43A9-4AA8-8EC5-89D6FB668DD8}">
      <dgm:prSet/>
      <dgm:spPr/>
      <dgm:t>
        <a:bodyPr/>
        <a:lstStyle/>
        <a:p>
          <a:endParaRPr lang="en-US"/>
        </a:p>
      </dgm:t>
    </dgm:pt>
    <dgm:pt modelId="{BB3680C4-C517-4F46-BE98-4DBE788A412A}" type="sibTrans" cxnId="{A4BE152F-43A9-4AA8-8EC5-89D6FB668DD8}">
      <dgm:prSet/>
      <dgm:spPr/>
      <dgm:t>
        <a:bodyPr/>
        <a:lstStyle/>
        <a:p>
          <a:endParaRPr lang="en-US"/>
        </a:p>
      </dgm:t>
    </dgm:pt>
    <dgm:pt modelId="{0E9072A5-7234-4504-97FF-C4F7350AB21F}">
      <dgm:prSet/>
      <dgm:spPr/>
      <dgm:t>
        <a:bodyPr/>
        <a:lstStyle/>
        <a:p>
          <a:r>
            <a:rPr lang="en-US" b="1" u="none" dirty="0" smtClean="0"/>
            <a:t>Organizational training</a:t>
          </a:r>
          <a:endParaRPr lang="en-US" b="1" u="none" dirty="0"/>
        </a:p>
      </dgm:t>
    </dgm:pt>
    <dgm:pt modelId="{296C1BE9-7388-4693-B58F-589B920AF1AD}" type="parTrans" cxnId="{7D7217ED-979B-402F-9F68-5E779D62466F}">
      <dgm:prSet/>
      <dgm:spPr/>
      <dgm:t>
        <a:bodyPr/>
        <a:lstStyle/>
        <a:p>
          <a:endParaRPr lang="en-US"/>
        </a:p>
      </dgm:t>
    </dgm:pt>
    <dgm:pt modelId="{C3789AE9-77FB-4962-8592-20D978720277}" type="sibTrans" cxnId="{7D7217ED-979B-402F-9F68-5E779D62466F}">
      <dgm:prSet/>
      <dgm:spPr/>
      <dgm:t>
        <a:bodyPr/>
        <a:lstStyle/>
        <a:p>
          <a:endParaRPr lang="en-US"/>
        </a:p>
      </dgm:t>
    </dgm:pt>
    <dgm:pt modelId="{F7F78167-B6B7-4EF8-BC1C-435FEC192CED}">
      <dgm:prSet/>
      <dgm:spPr/>
      <dgm:t>
        <a:bodyPr/>
        <a:lstStyle/>
        <a:p>
          <a:r>
            <a:rPr lang="en-US" b="1" u="none" dirty="0" smtClean="0"/>
            <a:t>Individual self-study</a:t>
          </a:r>
          <a:endParaRPr lang="en-US" b="1" u="none" dirty="0"/>
        </a:p>
      </dgm:t>
    </dgm:pt>
    <dgm:pt modelId="{D4587562-A867-41F4-AD19-092CCEF2A02E}" type="parTrans" cxnId="{DCF73097-7E0D-477D-BEEF-0FCE46F34C21}">
      <dgm:prSet/>
      <dgm:spPr/>
      <dgm:t>
        <a:bodyPr/>
        <a:lstStyle/>
        <a:p>
          <a:endParaRPr lang="en-US"/>
        </a:p>
      </dgm:t>
    </dgm:pt>
    <dgm:pt modelId="{9A1F1998-F21D-4828-B31E-1C61B2CDAEC0}" type="sibTrans" cxnId="{DCF73097-7E0D-477D-BEEF-0FCE46F34C21}">
      <dgm:prSet/>
      <dgm:spPr/>
      <dgm:t>
        <a:bodyPr/>
        <a:lstStyle/>
        <a:p>
          <a:endParaRPr lang="en-US"/>
        </a:p>
      </dgm:t>
    </dgm:pt>
    <dgm:pt modelId="{7A8FC5F7-1C6B-47A3-8925-298FD7A0959D}">
      <dgm:prSet/>
      <dgm:spPr/>
      <dgm:t>
        <a:bodyPr/>
        <a:lstStyle/>
        <a:p>
          <a:r>
            <a:rPr lang="en-US" b="1" u="none" dirty="0" smtClean="0"/>
            <a:t>Degrees, certificates, or levels of training attained</a:t>
          </a:r>
          <a:endParaRPr lang="en-US" b="1" u="none" dirty="0"/>
        </a:p>
      </dgm:t>
    </dgm:pt>
    <dgm:pt modelId="{9105BD39-5D02-41FD-960B-D8C572F1E074}" type="parTrans" cxnId="{9420D700-E27C-4FB2-A056-9E57DE5B54B1}">
      <dgm:prSet/>
      <dgm:spPr/>
      <dgm:t>
        <a:bodyPr/>
        <a:lstStyle/>
        <a:p>
          <a:endParaRPr lang="en-US"/>
        </a:p>
      </dgm:t>
    </dgm:pt>
    <dgm:pt modelId="{FDFFE668-9FAE-4E85-BD10-939FCAEA22DE}" type="sibTrans" cxnId="{9420D700-E27C-4FB2-A056-9E57DE5B54B1}">
      <dgm:prSet/>
      <dgm:spPr/>
      <dgm:t>
        <a:bodyPr/>
        <a:lstStyle/>
        <a:p>
          <a:endParaRPr lang="en-US"/>
        </a:p>
      </dgm:t>
    </dgm:pt>
    <dgm:pt modelId="{7B03B33B-CDA1-40BA-A342-0A067F7FB9B3}" type="pres">
      <dgm:prSet presAssocID="{AE01586C-0970-41F6-B4EC-19D1353B40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B8BC6-D477-4740-B7AF-F87135D9E02A}" type="pres">
      <dgm:prSet presAssocID="{05AB127D-1F20-4BB9-8460-98B14B4BECAE}" presName="linNode" presStyleCnt="0"/>
      <dgm:spPr/>
    </dgm:pt>
    <dgm:pt modelId="{0AA5CC02-B97D-438B-9CF6-C8D1022CCC7B}" type="pres">
      <dgm:prSet presAssocID="{05AB127D-1F20-4BB9-8460-98B14B4BECAE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722F-2DED-47DC-AA9D-A680BCFA1D21}" type="pres">
      <dgm:prSet presAssocID="{0E58DED2-3358-46C3-A79D-D4795D2C2E09}" presName="sp" presStyleCnt="0"/>
      <dgm:spPr/>
    </dgm:pt>
    <dgm:pt modelId="{FA3F2F2F-B44C-4DEF-98AE-1F43830BC0C7}" type="pres">
      <dgm:prSet presAssocID="{B25C14BC-BD62-45B0-841A-975D0E69D780}" presName="linNode" presStyleCnt="0"/>
      <dgm:spPr/>
    </dgm:pt>
    <dgm:pt modelId="{59151CBD-99FB-44A0-8C60-E60FE9755AC2}" type="pres">
      <dgm:prSet presAssocID="{B25C14BC-BD62-45B0-841A-975D0E69D780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77F4-6EBB-4F25-84F8-40C5F1024697}" type="pres">
      <dgm:prSet presAssocID="{CEA4F79B-B638-4391-8AB4-E97734B3A395}" presName="sp" presStyleCnt="0"/>
      <dgm:spPr/>
    </dgm:pt>
    <dgm:pt modelId="{B1349611-1EF3-44E4-848D-85C9FEB140E7}" type="pres">
      <dgm:prSet presAssocID="{0E9072A5-7234-4504-97FF-C4F7350AB21F}" presName="linNode" presStyleCnt="0"/>
      <dgm:spPr/>
    </dgm:pt>
    <dgm:pt modelId="{DD3E0439-765F-45C5-8E95-E8DEBA2B831C}" type="pres">
      <dgm:prSet presAssocID="{0E9072A5-7234-4504-97FF-C4F7350AB21F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BD70-A363-406D-9CF5-4C6BD700FAF1}" type="pres">
      <dgm:prSet presAssocID="{C3789AE9-77FB-4962-8592-20D978720277}" presName="sp" presStyleCnt="0"/>
      <dgm:spPr/>
    </dgm:pt>
    <dgm:pt modelId="{C483FF06-A08A-4798-A3C8-FE339B43FCFE}" type="pres">
      <dgm:prSet presAssocID="{F7F78167-B6B7-4EF8-BC1C-435FEC192CED}" presName="linNode" presStyleCnt="0"/>
      <dgm:spPr/>
    </dgm:pt>
    <dgm:pt modelId="{5437D2C8-4DC2-44DA-B8B5-7CD8AD5BE1E5}" type="pres">
      <dgm:prSet presAssocID="{F7F78167-B6B7-4EF8-BC1C-435FEC192CE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74C61-D554-476E-BE06-814741F3C563}" type="pres">
      <dgm:prSet presAssocID="{9A1F1998-F21D-4828-B31E-1C61B2CDAEC0}" presName="sp" presStyleCnt="0"/>
      <dgm:spPr/>
    </dgm:pt>
    <dgm:pt modelId="{41858DB4-B4C1-48F1-A715-BBB5B2D5FD09}" type="pres">
      <dgm:prSet presAssocID="{2CBFA196-279D-4085-B26F-9D98943F87CA}" presName="linNode" presStyleCnt="0"/>
      <dgm:spPr/>
    </dgm:pt>
    <dgm:pt modelId="{7B69DB83-C079-4331-B14A-27532BFE6926}" type="pres">
      <dgm:prSet presAssocID="{2CBFA196-279D-4085-B26F-9D98943F87C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078F8-EC2C-4008-8381-B4DC43FCCB4D}" type="pres">
      <dgm:prSet presAssocID="{98201960-0BD4-4C14-A44C-09D05F545426}" presName="sp" presStyleCnt="0"/>
      <dgm:spPr/>
    </dgm:pt>
    <dgm:pt modelId="{5F8A9ABD-3029-40C2-A74F-49C3BF14821C}" type="pres">
      <dgm:prSet presAssocID="{9DFE94A6-79D1-4F03-ABB4-AA75D0A77D69}" presName="linNode" presStyleCnt="0"/>
      <dgm:spPr/>
    </dgm:pt>
    <dgm:pt modelId="{39786787-956C-4D5A-A9D9-A93F089C0A24}" type="pres">
      <dgm:prSet presAssocID="{9DFE94A6-79D1-4F03-ABB4-AA75D0A77D6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1FF4F-2332-4CDA-8B23-222E457D4C46}" type="pres">
      <dgm:prSet presAssocID="{BB3680C4-C517-4F46-BE98-4DBE788A412A}" presName="sp" presStyleCnt="0"/>
      <dgm:spPr/>
    </dgm:pt>
    <dgm:pt modelId="{CC00DC99-D628-4D2F-A3F6-0D6988CF1789}" type="pres">
      <dgm:prSet presAssocID="{7A8FC5F7-1C6B-47A3-8925-298FD7A0959D}" presName="linNode" presStyleCnt="0"/>
      <dgm:spPr/>
    </dgm:pt>
    <dgm:pt modelId="{4DFD9775-1B89-49CA-AC4F-B7B7B7809E1A}" type="pres">
      <dgm:prSet presAssocID="{7A8FC5F7-1C6B-47A3-8925-298FD7A0959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60A35-BB70-4B05-B506-2AE0749D16FD}" type="presOf" srcId="{05AB127D-1F20-4BB9-8460-98B14B4BECAE}" destId="{0AA5CC02-B97D-438B-9CF6-C8D1022CCC7B}" srcOrd="0" destOrd="0" presId="urn:microsoft.com/office/officeart/2005/8/layout/vList5"/>
    <dgm:cxn modelId="{E8FCD16F-CA26-45E1-8A6D-661E36F17A16}" srcId="{AE01586C-0970-41F6-B4EC-19D1353B4093}" destId="{B25C14BC-BD62-45B0-841A-975D0E69D780}" srcOrd="1" destOrd="0" parTransId="{52E16F85-5F1B-4C58-B6F4-5E9EC29123F5}" sibTransId="{CEA4F79B-B638-4391-8AB4-E97734B3A395}"/>
    <dgm:cxn modelId="{4100CE27-EC3C-4C74-B235-33B9C3A0DF04}" type="presOf" srcId="{F7F78167-B6B7-4EF8-BC1C-435FEC192CED}" destId="{5437D2C8-4DC2-44DA-B8B5-7CD8AD5BE1E5}" srcOrd="0" destOrd="0" presId="urn:microsoft.com/office/officeart/2005/8/layout/vList5"/>
    <dgm:cxn modelId="{A4BE152F-43A9-4AA8-8EC5-89D6FB668DD8}" srcId="{AE01586C-0970-41F6-B4EC-19D1353B4093}" destId="{9DFE94A6-79D1-4F03-ABB4-AA75D0A77D69}" srcOrd="5" destOrd="0" parTransId="{65FDFFE7-3D06-4B05-9298-FF69466579FC}" sibTransId="{BB3680C4-C517-4F46-BE98-4DBE788A412A}"/>
    <dgm:cxn modelId="{DCF73097-7E0D-477D-BEEF-0FCE46F34C21}" srcId="{AE01586C-0970-41F6-B4EC-19D1353B4093}" destId="{F7F78167-B6B7-4EF8-BC1C-435FEC192CED}" srcOrd="3" destOrd="0" parTransId="{D4587562-A867-41F4-AD19-092CCEF2A02E}" sibTransId="{9A1F1998-F21D-4828-B31E-1C61B2CDAEC0}"/>
    <dgm:cxn modelId="{38FD201F-FFE1-4C17-B696-0336347843CD}" srcId="{AE01586C-0970-41F6-B4EC-19D1353B4093}" destId="{2CBFA196-279D-4085-B26F-9D98943F87CA}" srcOrd="4" destOrd="0" parTransId="{5EF4BFD0-1C9D-4412-94BB-AAE8A43AD1D7}" sibTransId="{98201960-0BD4-4C14-A44C-09D05F545426}"/>
    <dgm:cxn modelId="{E5799FB0-12AD-4828-BDAA-29A9A767E196}" type="presOf" srcId="{7A8FC5F7-1C6B-47A3-8925-298FD7A0959D}" destId="{4DFD9775-1B89-49CA-AC4F-B7B7B7809E1A}" srcOrd="0" destOrd="0" presId="urn:microsoft.com/office/officeart/2005/8/layout/vList5"/>
    <dgm:cxn modelId="{79AFBC90-166D-46E3-9DE2-ECF75A878C29}" type="presOf" srcId="{0E9072A5-7234-4504-97FF-C4F7350AB21F}" destId="{DD3E0439-765F-45C5-8E95-E8DEBA2B831C}" srcOrd="0" destOrd="0" presId="urn:microsoft.com/office/officeart/2005/8/layout/vList5"/>
    <dgm:cxn modelId="{367480C7-06D9-401C-9137-CBC1E5DB9B7C}" type="presOf" srcId="{9DFE94A6-79D1-4F03-ABB4-AA75D0A77D69}" destId="{39786787-956C-4D5A-A9D9-A93F089C0A24}" srcOrd="0" destOrd="0" presId="urn:microsoft.com/office/officeart/2005/8/layout/vList5"/>
    <dgm:cxn modelId="{9420D700-E27C-4FB2-A056-9E57DE5B54B1}" srcId="{AE01586C-0970-41F6-B4EC-19D1353B4093}" destId="{7A8FC5F7-1C6B-47A3-8925-298FD7A0959D}" srcOrd="6" destOrd="0" parTransId="{9105BD39-5D02-41FD-960B-D8C572F1E074}" sibTransId="{FDFFE668-9FAE-4E85-BD10-939FCAEA22DE}"/>
    <dgm:cxn modelId="{BF1E8491-BA0C-4431-996C-39BE6D202B6B}" type="presOf" srcId="{B25C14BC-BD62-45B0-841A-975D0E69D780}" destId="{59151CBD-99FB-44A0-8C60-E60FE9755AC2}" srcOrd="0" destOrd="0" presId="urn:microsoft.com/office/officeart/2005/8/layout/vList5"/>
    <dgm:cxn modelId="{3BE2A50B-F610-4ED5-B3C2-1AD96FB58439}" type="presOf" srcId="{AE01586C-0970-41F6-B4EC-19D1353B4093}" destId="{7B03B33B-CDA1-40BA-A342-0A067F7FB9B3}" srcOrd="0" destOrd="0" presId="urn:microsoft.com/office/officeart/2005/8/layout/vList5"/>
    <dgm:cxn modelId="{9D3D9AEC-FB47-4D6C-A2AD-AC579E581CC0}" type="presOf" srcId="{2CBFA196-279D-4085-B26F-9D98943F87CA}" destId="{7B69DB83-C079-4331-B14A-27532BFE6926}" srcOrd="0" destOrd="0" presId="urn:microsoft.com/office/officeart/2005/8/layout/vList5"/>
    <dgm:cxn modelId="{7D7217ED-979B-402F-9F68-5E779D62466F}" srcId="{AE01586C-0970-41F6-B4EC-19D1353B4093}" destId="{0E9072A5-7234-4504-97FF-C4F7350AB21F}" srcOrd="2" destOrd="0" parTransId="{296C1BE9-7388-4693-B58F-589B920AF1AD}" sibTransId="{C3789AE9-77FB-4962-8592-20D978720277}"/>
    <dgm:cxn modelId="{43F92F10-27C6-42D4-B736-B2A41C96B04B}" srcId="{AE01586C-0970-41F6-B4EC-19D1353B4093}" destId="{05AB127D-1F20-4BB9-8460-98B14B4BECAE}" srcOrd="0" destOrd="0" parTransId="{7D5D4D07-15B6-4AEF-B733-D522B8666EC6}" sibTransId="{0E58DED2-3358-46C3-A79D-D4795D2C2E09}"/>
    <dgm:cxn modelId="{39C4FD23-7C13-497A-9A0B-BD86564ECE95}" type="presParOf" srcId="{7B03B33B-CDA1-40BA-A342-0A067F7FB9B3}" destId="{A58B8BC6-D477-4740-B7AF-F87135D9E02A}" srcOrd="0" destOrd="0" presId="urn:microsoft.com/office/officeart/2005/8/layout/vList5"/>
    <dgm:cxn modelId="{F1CCB9C1-0B9E-4BE9-9CD2-29BFF5CD06DC}" type="presParOf" srcId="{A58B8BC6-D477-4740-B7AF-F87135D9E02A}" destId="{0AA5CC02-B97D-438B-9CF6-C8D1022CCC7B}" srcOrd="0" destOrd="0" presId="urn:microsoft.com/office/officeart/2005/8/layout/vList5"/>
    <dgm:cxn modelId="{B7C4AE73-1B79-48A2-8613-F0C7E7D010FC}" type="presParOf" srcId="{7B03B33B-CDA1-40BA-A342-0A067F7FB9B3}" destId="{9200722F-2DED-47DC-AA9D-A680BCFA1D21}" srcOrd="1" destOrd="0" presId="urn:microsoft.com/office/officeart/2005/8/layout/vList5"/>
    <dgm:cxn modelId="{22256619-B1C4-4FB7-AC74-0A6700D2C8F1}" type="presParOf" srcId="{7B03B33B-CDA1-40BA-A342-0A067F7FB9B3}" destId="{FA3F2F2F-B44C-4DEF-98AE-1F43830BC0C7}" srcOrd="2" destOrd="0" presId="urn:microsoft.com/office/officeart/2005/8/layout/vList5"/>
    <dgm:cxn modelId="{6F3D5CF3-3402-43C2-AC62-485848C294FF}" type="presParOf" srcId="{FA3F2F2F-B44C-4DEF-98AE-1F43830BC0C7}" destId="{59151CBD-99FB-44A0-8C60-E60FE9755AC2}" srcOrd="0" destOrd="0" presId="urn:microsoft.com/office/officeart/2005/8/layout/vList5"/>
    <dgm:cxn modelId="{30D37A34-767A-4F31-9296-BA897313360A}" type="presParOf" srcId="{7B03B33B-CDA1-40BA-A342-0A067F7FB9B3}" destId="{D7B877F4-6EBB-4F25-84F8-40C5F1024697}" srcOrd="3" destOrd="0" presId="urn:microsoft.com/office/officeart/2005/8/layout/vList5"/>
    <dgm:cxn modelId="{2FB872E6-D44F-4425-9699-12C92F1FAFD7}" type="presParOf" srcId="{7B03B33B-CDA1-40BA-A342-0A067F7FB9B3}" destId="{B1349611-1EF3-44E4-848D-85C9FEB140E7}" srcOrd="4" destOrd="0" presId="urn:microsoft.com/office/officeart/2005/8/layout/vList5"/>
    <dgm:cxn modelId="{7A67D7DC-605E-45F9-930B-97126300D450}" type="presParOf" srcId="{B1349611-1EF3-44E4-848D-85C9FEB140E7}" destId="{DD3E0439-765F-45C5-8E95-E8DEBA2B831C}" srcOrd="0" destOrd="0" presId="urn:microsoft.com/office/officeart/2005/8/layout/vList5"/>
    <dgm:cxn modelId="{9C72414D-BE7B-4A55-8B2E-1F4F42E96555}" type="presParOf" srcId="{7B03B33B-CDA1-40BA-A342-0A067F7FB9B3}" destId="{8A51BD70-A363-406D-9CF5-4C6BD700FAF1}" srcOrd="5" destOrd="0" presId="urn:microsoft.com/office/officeart/2005/8/layout/vList5"/>
    <dgm:cxn modelId="{A39CC1F2-E4E7-4A06-857E-DCD520DC2338}" type="presParOf" srcId="{7B03B33B-CDA1-40BA-A342-0A067F7FB9B3}" destId="{C483FF06-A08A-4798-A3C8-FE339B43FCFE}" srcOrd="6" destOrd="0" presId="urn:microsoft.com/office/officeart/2005/8/layout/vList5"/>
    <dgm:cxn modelId="{C8AF10D5-7EAB-44B9-A55F-A7E9E25C5666}" type="presParOf" srcId="{C483FF06-A08A-4798-A3C8-FE339B43FCFE}" destId="{5437D2C8-4DC2-44DA-B8B5-7CD8AD5BE1E5}" srcOrd="0" destOrd="0" presId="urn:microsoft.com/office/officeart/2005/8/layout/vList5"/>
    <dgm:cxn modelId="{49DA375F-B937-4AFF-BE9F-580DDFFC1FF1}" type="presParOf" srcId="{7B03B33B-CDA1-40BA-A342-0A067F7FB9B3}" destId="{43F74C61-D554-476E-BE06-814741F3C563}" srcOrd="7" destOrd="0" presId="urn:microsoft.com/office/officeart/2005/8/layout/vList5"/>
    <dgm:cxn modelId="{45A1E705-D2CB-4CEB-AA5F-1E21B82CDB67}" type="presParOf" srcId="{7B03B33B-CDA1-40BA-A342-0A067F7FB9B3}" destId="{41858DB4-B4C1-48F1-A715-BBB5B2D5FD09}" srcOrd="8" destOrd="0" presId="urn:microsoft.com/office/officeart/2005/8/layout/vList5"/>
    <dgm:cxn modelId="{E937EC07-F7F0-40DE-948D-BE8659ABD5EE}" type="presParOf" srcId="{41858DB4-B4C1-48F1-A715-BBB5B2D5FD09}" destId="{7B69DB83-C079-4331-B14A-27532BFE6926}" srcOrd="0" destOrd="0" presId="urn:microsoft.com/office/officeart/2005/8/layout/vList5"/>
    <dgm:cxn modelId="{DD280BD5-4FCA-47A5-A631-516C9FB6E2F9}" type="presParOf" srcId="{7B03B33B-CDA1-40BA-A342-0A067F7FB9B3}" destId="{74E078F8-EC2C-4008-8381-B4DC43FCCB4D}" srcOrd="9" destOrd="0" presId="urn:microsoft.com/office/officeart/2005/8/layout/vList5"/>
    <dgm:cxn modelId="{BAA5CB0A-60D8-4EA4-8B33-F6F809673F2D}" type="presParOf" srcId="{7B03B33B-CDA1-40BA-A342-0A067F7FB9B3}" destId="{5F8A9ABD-3029-40C2-A74F-49C3BF14821C}" srcOrd="10" destOrd="0" presId="urn:microsoft.com/office/officeart/2005/8/layout/vList5"/>
    <dgm:cxn modelId="{2EAAF4BD-CFCB-4CD0-A796-8475DBC0C96E}" type="presParOf" srcId="{5F8A9ABD-3029-40C2-A74F-49C3BF14821C}" destId="{39786787-956C-4D5A-A9D9-A93F089C0A24}" srcOrd="0" destOrd="0" presId="urn:microsoft.com/office/officeart/2005/8/layout/vList5"/>
    <dgm:cxn modelId="{0944114B-EADC-422C-8205-19CD7AF753F9}" type="presParOf" srcId="{7B03B33B-CDA1-40BA-A342-0A067F7FB9B3}" destId="{6281FF4F-2332-4CDA-8B23-222E457D4C46}" srcOrd="11" destOrd="0" presId="urn:microsoft.com/office/officeart/2005/8/layout/vList5"/>
    <dgm:cxn modelId="{C3AC655C-94D5-4578-967A-40615FCB2D56}" type="presParOf" srcId="{7B03B33B-CDA1-40BA-A342-0A067F7FB9B3}" destId="{CC00DC99-D628-4D2F-A3F6-0D6988CF1789}" srcOrd="12" destOrd="0" presId="urn:microsoft.com/office/officeart/2005/8/layout/vList5"/>
    <dgm:cxn modelId="{F5E4710D-CB2D-4722-AA50-D91ACA1C7C8E}" type="presParOf" srcId="{CC00DC99-D628-4D2F-A3F6-0D6988CF1789}" destId="{4DFD9775-1B89-49CA-AC4F-B7B7B7809E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36B14-E200-48FC-8B4F-F9E7F6949E9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24625A-7474-484F-9F23-48C7751601E1}">
      <dgm:prSet phldrT="[Text]"/>
      <dgm:spPr/>
      <dgm:t>
        <a:bodyPr/>
        <a:lstStyle/>
        <a:p>
          <a:r>
            <a:rPr lang="en-US" b="1" u="none" dirty="0" smtClean="0"/>
            <a:t>Acknowledge accomplishments</a:t>
          </a:r>
          <a:endParaRPr lang="en-US" dirty="0"/>
        </a:p>
      </dgm:t>
    </dgm:pt>
    <dgm:pt modelId="{03864A7C-327D-4654-96D5-0B049E1640D1}" type="parTrans" cxnId="{56593701-1CB7-4557-B5C1-30F96508B600}">
      <dgm:prSet/>
      <dgm:spPr/>
      <dgm:t>
        <a:bodyPr/>
        <a:lstStyle/>
        <a:p>
          <a:endParaRPr lang="en-US"/>
        </a:p>
      </dgm:t>
    </dgm:pt>
    <dgm:pt modelId="{7F2F1ECF-90B4-4FF3-BAB5-20942650844B}" type="sibTrans" cxnId="{56593701-1CB7-4557-B5C1-30F96508B600}">
      <dgm:prSet/>
      <dgm:spPr/>
      <dgm:t>
        <a:bodyPr/>
        <a:lstStyle/>
        <a:p>
          <a:endParaRPr lang="en-US"/>
        </a:p>
      </dgm:t>
    </dgm:pt>
    <dgm:pt modelId="{F71C56C6-77B1-449F-91AB-237E668AA383}">
      <dgm:prSet/>
      <dgm:spPr/>
      <dgm:t>
        <a:bodyPr/>
        <a:lstStyle/>
        <a:p>
          <a:r>
            <a:rPr lang="en-US" b="1" u="none" smtClean="0"/>
            <a:t>Treat each instructor fairly and equitably</a:t>
          </a:r>
          <a:endParaRPr lang="en-US" b="1" u="none"/>
        </a:p>
      </dgm:t>
    </dgm:pt>
    <dgm:pt modelId="{952E4871-C92D-4F7C-A255-DE37428229BF}" type="parTrans" cxnId="{0CBD652C-96AB-4619-B06C-4F8C8B6C3460}">
      <dgm:prSet/>
      <dgm:spPr/>
      <dgm:t>
        <a:bodyPr/>
        <a:lstStyle/>
        <a:p>
          <a:endParaRPr lang="en-US"/>
        </a:p>
      </dgm:t>
    </dgm:pt>
    <dgm:pt modelId="{EFAE997F-6FAB-4F41-A820-4CB0C432CD42}" type="sibTrans" cxnId="{0CBD652C-96AB-4619-B06C-4F8C8B6C3460}">
      <dgm:prSet/>
      <dgm:spPr/>
      <dgm:t>
        <a:bodyPr/>
        <a:lstStyle/>
        <a:p>
          <a:endParaRPr lang="en-US"/>
        </a:p>
      </dgm:t>
    </dgm:pt>
    <dgm:pt modelId="{E590BB21-E3B0-45EA-AB99-3B88ACD73DD1}">
      <dgm:prSet/>
      <dgm:spPr/>
      <dgm:t>
        <a:bodyPr/>
        <a:lstStyle/>
        <a:p>
          <a:r>
            <a:rPr lang="en-US" b="1" u="none" smtClean="0"/>
            <a:t>Keep accurate records</a:t>
          </a:r>
          <a:endParaRPr lang="en-US" b="1" u="none"/>
        </a:p>
      </dgm:t>
    </dgm:pt>
    <dgm:pt modelId="{B0F81195-6D51-4570-AB93-10D5BF82F92D}" type="parTrans" cxnId="{B5A28B0E-F139-4E69-9160-37B62E3D4D0C}">
      <dgm:prSet/>
      <dgm:spPr/>
      <dgm:t>
        <a:bodyPr/>
        <a:lstStyle/>
        <a:p>
          <a:endParaRPr lang="en-US"/>
        </a:p>
      </dgm:t>
    </dgm:pt>
    <dgm:pt modelId="{DABC62AD-444D-47D6-B8B0-A806F6216642}" type="sibTrans" cxnId="{B5A28B0E-F139-4E69-9160-37B62E3D4D0C}">
      <dgm:prSet/>
      <dgm:spPr/>
      <dgm:t>
        <a:bodyPr/>
        <a:lstStyle/>
        <a:p>
          <a:endParaRPr lang="en-US"/>
        </a:p>
      </dgm:t>
    </dgm:pt>
    <dgm:pt modelId="{275378BF-3C4A-4FA9-AB86-BA150CAACEC1}">
      <dgm:prSet/>
      <dgm:spPr/>
      <dgm:t>
        <a:bodyPr/>
        <a:lstStyle/>
        <a:p>
          <a:r>
            <a:rPr lang="en-US" b="1" u="none" smtClean="0"/>
            <a:t>Keep lines of communication open at all times</a:t>
          </a:r>
          <a:endParaRPr lang="en-US" b="1" u="none"/>
        </a:p>
      </dgm:t>
    </dgm:pt>
    <dgm:pt modelId="{E93ABA93-164E-48DC-A243-E7733E18F23A}" type="parTrans" cxnId="{35757118-1661-419E-B71B-D0D1E4D4C23A}">
      <dgm:prSet/>
      <dgm:spPr/>
      <dgm:t>
        <a:bodyPr/>
        <a:lstStyle/>
        <a:p>
          <a:endParaRPr lang="en-US"/>
        </a:p>
      </dgm:t>
    </dgm:pt>
    <dgm:pt modelId="{07D93AC2-164B-419A-B1F4-097ACEAF9B81}" type="sibTrans" cxnId="{35757118-1661-419E-B71B-D0D1E4D4C23A}">
      <dgm:prSet/>
      <dgm:spPr/>
      <dgm:t>
        <a:bodyPr/>
        <a:lstStyle/>
        <a:p>
          <a:endParaRPr lang="en-US"/>
        </a:p>
      </dgm:t>
    </dgm:pt>
    <dgm:pt modelId="{E6A2E22C-B8BE-4436-98FC-4AAA701A6BB9}">
      <dgm:prSet/>
      <dgm:spPr/>
      <dgm:t>
        <a:bodyPr/>
        <a:lstStyle/>
        <a:p>
          <a:r>
            <a:rPr lang="en-US" b="1" u="none" dirty="0" smtClean="0"/>
            <a:t>Build and maintain a professional environment</a:t>
          </a:r>
          <a:endParaRPr lang="en-US" b="1" u="none" dirty="0"/>
        </a:p>
      </dgm:t>
    </dgm:pt>
    <dgm:pt modelId="{A7AD56E0-CA06-4832-AE67-1520051E41FF}" type="parTrans" cxnId="{4A980492-7D6E-4D10-9CCC-307403E96113}">
      <dgm:prSet/>
      <dgm:spPr/>
      <dgm:t>
        <a:bodyPr/>
        <a:lstStyle/>
        <a:p>
          <a:endParaRPr lang="en-US"/>
        </a:p>
      </dgm:t>
    </dgm:pt>
    <dgm:pt modelId="{C69F18F2-1C22-44BE-8636-8F628B164655}" type="sibTrans" cxnId="{4A980492-7D6E-4D10-9CCC-307403E96113}">
      <dgm:prSet/>
      <dgm:spPr/>
      <dgm:t>
        <a:bodyPr/>
        <a:lstStyle/>
        <a:p>
          <a:endParaRPr lang="en-US"/>
        </a:p>
      </dgm:t>
    </dgm:pt>
    <dgm:pt modelId="{D5FA596F-A99D-4CDF-A6E9-777D4F67F3A5}">
      <dgm:prSet/>
      <dgm:spPr/>
      <dgm:t>
        <a:bodyPr/>
        <a:lstStyle/>
        <a:p>
          <a:r>
            <a:rPr lang="en-US" b="1" dirty="0" smtClean="0"/>
            <a:t>Resolve conflicts</a:t>
          </a:r>
          <a:endParaRPr lang="en-US" b="1" dirty="0"/>
        </a:p>
      </dgm:t>
    </dgm:pt>
    <dgm:pt modelId="{C8E30950-4490-4AD4-93D3-899AEBC1C565}" type="parTrans" cxnId="{56BBA4EB-00EB-4BF5-81F4-3BC6B7091784}">
      <dgm:prSet/>
      <dgm:spPr/>
      <dgm:t>
        <a:bodyPr/>
        <a:lstStyle/>
        <a:p>
          <a:endParaRPr lang="en-US"/>
        </a:p>
      </dgm:t>
    </dgm:pt>
    <dgm:pt modelId="{AFD9B6CF-467B-4509-9701-998301AB8323}" type="sibTrans" cxnId="{56BBA4EB-00EB-4BF5-81F4-3BC6B7091784}">
      <dgm:prSet/>
      <dgm:spPr/>
      <dgm:t>
        <a:bodyPr/>
        <a:lstStyle/>
        <a:p>
          <a:endParaRPr lang="en-US"/>
        </a:p>
      </dgm:t>
    </dgm:pt>
    <dgm:pt modelId="{4A066181-834C-4F49-8AFE-73343A7D43D4}" type="pres">
      <dgm:prSet presAssocID="{68A36B14-E200-48FC-8B4F-F9E7F6949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4FA1D-D045-4EAD-B690-B4253E7F73A2}" type="pres">
      <dgm:prSet presAssocID="{FA24625A-7474-484F-9F23-48C7751601E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B1FDA-EB15-46BA-8992-5B3E6669FC54}" type="pres">
      <dgm:prSet presAssocID="{7F2F1ECF-90B4-4FF3-BAB5-20942650844B}" presName="spacer" presStyleCnt="0"/>
      <dgm:spPr/>
    </dgm:pt>
    <dgm:pt modelId="{2F2D0DAC-E818-420E-AC01-E1D5CCECFEC8}" type="pres">
      <dgm:prSet presAssocID="{F71C56C6-77B1-449F-91AB-237E668AA3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F8AFC-181B-4C41-B94A-15178CC1FC7F}" type="pres">
      <dgm:prSet presAssocID="{EFAE997F-6FAB-4F41-A820-4CB0C432CD42}" presName="spacer" presStyleCnt="0"/>
      <dgm:spPr/>
    </dgm:pt>
    <dgm:pt modelId="{F65FE216-E079-4D4D-8962-6FC385B398D5}" type="pres">
      <dgm:prSet presAssocID="{E590BB21-E3B0-45EA-AB99-3B88ACD73D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F2C2E-0F2F-4074-95AB-B598857141E4}" type="pres">
      <dgm:prSet presAssocID="{DABC62AD-444D-47D6-B8B0-A806F6216642}" presName="spacer" presStyleCnt="0"/>
      <dgm:spPr/>
    </dgm:pt>
    <dgm:pt modelId="{2C7A765E-E3AC-4E12-81A5-747D31404263}" type="pres">
      <dgm:prSet presAssocID="{275378BF-3C4A-4FA9-AB86-BA150CAACE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0DF53-8B88-4505-9192-42D2CEDDCE06}" type="pres">
      <dgm:prSet presAssocID="{07D93AC2-164B-419A-B1F4-097ACEAF9B81}" presName="spacer" presStyleCnt="0"/>
      <dgm:spPr/>
    </dgm:pt>
    <dgm:pt modelId="{B1C6E924-E22F-48E4-AC72-9FCEE3B4AEB6}" type="pres">
      <dgm:prSet presAssocID="{E6A2E22C-B8BE-4436-98FC-4AAA701A6BB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FB6FF-325E-4023-855F-6A350F38187A}" type="pres">
      <dgm:prSet presAssocID="{C69F18F2-1C22-44BE-8636-8F628B164655}" presName="spacer" presStyleCnt="0"/>
      <dgm:spPr/>
    </dgm:pt>
    <dgm:pt modelId="{FFA30959-1AF1-4225-95FD-AF0A82F4EA2C}" type="pres">
      <dgm:prSet presAssocID="{D5FA596F-A99D-4CDF-A6E9-777D4F67F3A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BA4EB-00EB-4BF5-81F4-3BC6B7091784}" srcId="{68A36B14-E200-48FC-8B4F-F9E7F6949E95}" destId="{D5FA596F-A99D-4CDF-A6E9-777D4F67F3A5}" srcOrd="5" destOrd="0" parTransId="{C8E30950-4490-4AD4-93D3-899AEBC1C565}" sibTransId="{AFD9B6CF-467B-4509-9701-998301AB8323}"/>
    <dgm:cxn modelId="{B5A28B0E-F139-4E69-9160-37B62E3D4D0C}" srcId="{68A36B14-E200-48FC-8B4F-F9E7F6949E95}" destId="{E590BB21-E3B0-45EA-AB99-3B88ACD73DD1}" srcOrd="2" destOrd="0" parTransId="{B0F81195-6D51-4570-AB93-10D5BF82F92D}" sibTransId="{DABC62AD-444D-47D6-B8B0-A806F6216642}"/>
    <dgm:cxn modelId="{C8226E3D-68B7-420C-A317-78D4CB9EB398}" type="presOf" srcId="{275378BF-3C4A-4FA9-AB86-BA150CAACEC1}" destId="{2C7A765E-E3AC-4E12-81A5-747D31404263}" srcOrd="0" destOrd="0" presId="urn:microsoft.com/office/officeart/2005/8/layout/vList2"/>
    <dgm:cxn modelId="{1F15DB63-AFB6-4C46-BA02-B912116D5DEA}" type="presOf" srcId="{D5FA596F-A99D-4CDF-A6E9-777D4F67F3A5}" destId="{FFA30959-1AF1-4225-95FD-AF0A82F4EA2C}" srcOrd="0" destOrd="0" presId="urn:microsoft.com/office/officeart/2005/8/layout/vList2"/>
    <dgm:cxn modelId="{4FE16271-EE48-4EC8-8A51-03A940D69F69}" type="presOf" srcId="{F71C56C6-77B1-449F-91AB-237E668AA383}" destId="{2F2D0DAC-E818-420E-AC01-E1D5CCECFEC8}" srcOrd="0" destOrd="0" presId="urn:microsoft.com/office/officeart/2005/8/layout/vList2"/>
    <dgm:cxn modelId="{6966BDDE-8B07-40CF-AEDD-624D6DE44C61}" type="presOf" srcId="{FA24625A-7474-484F-9F23-48C7751601E1}" destId="{E714FA1D-D045-4EAD-B690-B4253E7F73A2}" srcOrd="0" destOrd="0" presId="urn:microsoft.com/office/officeart/2005/8/layout/vList2"/>
    <dgm:cxn modelId="{35757118-1661-419E-B71B-D0D1E4D4C23A}" srcId="{68A36B14-E200-48FC-8B4F-F9E7F6949E95}" destId="{275378BF-3C4A-4FA9-AB86-BA150CAACEC1}" srcOrd="3" destOrd="0" parTransId="{E93ABA93-164E-48DC-A243-E7733E18F23A}" sibTransId="{07D93AC2-164B-419A-B1F4-097ACEAF9B81}"/>
    <dgm:cxn modelId="{6F60532C-8C74-42CE-9E6F-EB99BA9E6CBE}" type="presOf" srcId="{68A36B14-E200-48FC-8B4F-F9E7F6949E95}" destId="{4A066181-834C-4F49-8AFE-73343A7D43D4}" srcOrd="0" destOrd="0" presId="urn:microsoft.com/office/officeart/2005/8/layout/vList2"/>
    <dgm:cxn modelId="{4A980492-7D6E-4D10-9CCC-307403E96113}" srcId="{68A36B14-E200-48FC-8B4F-F9E7F6949E95}" destId="{E6A2E22C-B8BE-4436-98FC-4AAA701A6BB9}" srcOrd="4" destOrd="0" parTransId="{A7AD56E0-CA06-4832-AE67-1520051E41FF}" sibTransId="{C69F18F2-1C22-44BE-8636-8F628B164655}"/>
    <dgm:cxn modelId="{41EEC4A0-0717-4415-8DF9-D2102834E125}" type="presOf" srcId="{E590BB21-E3B0-45EA-AB99-3B88ACD73DD1}" destId="{F65FE216-E079-4D4D-8962-6FC385B398D5}" srcOrd="0" destOrd="0" presId="urn:microsoft.com/office/officeart/2005/8/layout/vList2"/>
    <dgm:cxn modelId="{E97B0F37-B335-4980-811C-431D465602CB}" type="presOf" srcId="{E6A2E22C-B8BE-4436-98FC-4AAA701A6BB9}" destId="{B1C6E924-E22F-48E4-AC72-9FCEE3B4AEB6}" srcOrd="0" destOrd="0" presId="urn:microsoft.com/office/officeart/2005/8/layout/vList2"/>
    <dgm:cxn modelId="{0CBD652C-96AB-4619-B06C-4F8C8B6C3460}" srcId="{68A36B14-E200-48FC-8B4F-F9E7F6949E95}" destId="{F71C56C6-77B1-449F-91AB-237E668AA383}" srcOrd="1" destOrd="0" parTransId="{952E4871-C92D-4F7C-A255-DE37428229BF}" sibTransId="{EFAE997F-6FAB-4F41-A820-4CB0C432CD42}"/>
    <dgm:cxn modelId="{56593701-1CB7-4557-B5C1-30F96508B600}" srcId="{68A36B14-E200-48FC-8B4F-F9E7F6949E95}" destId="{FA24625A-7474-484F-9F23-48C7751601E1}" srcOrd="0" destOrd="0" parTransId="{03864A7C-327D-4654-96D5-0B049E1640D1}" sibTransId="{7F2F1ECF-90B4-4FF3-BAB5-20942650844B}"/>
    <dgm:cxn modelId="{D1B7FB70-D8BA-4EFF-9C73-554366C7742F}" type="presParOf" srcId="{4A066181-834C-4F49-8AFE-73343A7D43D4}" destId="{E714FA1D-D045-4EAD-B690-B4253E7F73A2}" srcOrd="0" destOrd="0" presId="urn:microsoft.com/office/officeart/2005/8/layout/vList2"/>
    <dgm:cxn modelId="{8A25DB60-227B-45E6-A2B0-B05A8D0B64B9}" type="presParOf" srcId="{4A066181-834C-4F49-8AFE-73343A7D43D4}" destId="{0F3B1FDA-EB15-46BA-8992-5B3E6669FC54}" srcOrd="1" destOrd="0" presId="urn:microsoft.com/office/officeart/2005/8/layout/vList2"/>
    <dgm:cxn modelId="{A0552D73-6F57-4D28-B3AC-CF0EA0A490C1}" type="presParOf" srcId="{4A066181-834C-4F49-8AFE-73343A7D43D4}" destId="{2F2D0DAC-E818-420E-AC01-E1D5CCECFEC8}" srcOrd="2" destOrd="0" presId="urn:microsoft.com/office/officeart/2005/8/layout/vList2"/>
    <dgm:cxn modelId="{1065C8E5-A1BF-4CF6-A905-CF5353B69F11}" type="presParOf" srcId="{4A066181-834C-4F49-8AFE-73343A7D43D4}" destId="{1CBF8AFC-181B-4C41-B94A-15178CC1FC7F}" srcOrd="3" destOrd="0" presId="urn:microsoft.com/office/officeart/2005/8/layout/vList2"/>
    <dgm:cxn modelId="{CD309637-1DE3-4AFE-9C72-0344FC0CB392}" type="presParOf" srcId="{4A066181-834C-4F49-8AFE-73343A7D43D4}" destId="{F65FE216-E079-4D4D-8962-6FC385B398D5}" srcOrd="4" destOrd="0" presId="urn:microsoft.com/office/officeart/2005/8/layout/vList2"/>
    <dgm:cxn modelId="{A182944E-4C3E-4983-8F1F-DF6C32F94126}" type="presParOf" srcId="{4A066181-834C-4F49-8AFE-73343A7D43D4}" destId="{657F2C2E-0F2F-4074-95AB-B598857141E4}" srcOrd="5" destOrd="0" presId="urn:microsoft.com/office/officeart/2005/8/layout/vList2"/>
    <dgm:cxn modelId="{BD503298-1D07-4569-B911-7E19BA718F2E}" type="presParOf" srcId="{4A066181-834C-4F49-8AFE-73343A7D43D4}" destId="{2C7A765E-E3AC-4E12-81A5-747D31404263}" srcOrd="6" destOrd="0" presId="urn:microsoft.com/office/officeart/2005/8/layout/vList2"/>
    <dgm:cxn modelId="{8F2DCC17-5D78-46D2-8975-C2CD36FDA103}" type="presParOf" srcId="{4A066181-834C-4F49-8AFE-73343A7D43D4}" destId="{0B40DF53-8B88-4505-9192-42D2CEDDCE06}" srcOrd="7" destOrd="0" presId="urn:microsoft.com/office/officeart/2005/8/layout/vList2"/>
    <dgm:cxn modelId="{97CB996F-DBE8-4C07-9590-28ECD0C3BA71}" type="presParOf" srcId="{4A066181-834C-4F49-8AFE-73343A7D43D4}" destId="{B1C6E924-E22F-48E4-AC72-9FCEE3B4AEB6}" srcOrd="8" destOrd="0" presId="urn:microsoft.com/office/officeart/2005/8/layout/vList2"/>
    <dgm:cxn modelId="{1C22F788-C41F-4228-9470-7DD1CF96C63E}" type="presParOf" srcId="{4A066181-834C-4F49-8AFE-73343A7D43D4}" destId="{82CFB6FF-325E-4023-855F-6A350F38187A}" srcOrd="9" destOrd="0" presId="urn:microsoft.com/office/officeart/2005/8/layout/vList2"/>
    <dgm:cxn modelId="{31513789-7751-4FF5-B8B6-4021DDB2C67F}" type="presParOf" srcId="{4A066181-834C-4F49-8AFE-73343A7D43D4}" destId="{FFA30959-1AF1-4225-95FD-AF0A82F4EA2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4AACEF5-4486-484B-A981-D0523206C4FF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919E01-EE20-49A5-B72E-7F3209BBEDCD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B5CDDD2D-D901-4624-B18C-4583CC52CB5A}" type="parTrans" cxnId="{763CE997-ED5B-4EF9-B3B7-7FDA32F3D39B}">
      <dgm:prSet/>
      <dgm:spPr/>
      <dgm:t>
        <a:bodyPr/>
        <a:lstStyle/>
        <a:p>
          <a:endParaRPr lang="en-US"/>
        </a:p>
      </dgm:t>
    </dgm:pt>
    <dgm:pt modelId="{60C3BA4B-5196-47B6-B1CE-60B34B5ACB93}" type="sibTrans" cxnId="{763CE997-ED5B-4EF9-B3B7-7FDA32F3D39B}">
      <dgm:prSet/>
      <dgm:spPr/>
      <dgm:t>
        <a:bodyPr/>
        <a:lstStyle/>
        <a:p>
          <a:endParaRPr lang="en-US"/>
        </a:p>
      </dgm:t>
    </dgm:pt>
    <dgm:pt modelId="{B5295BFE-7F51-463C-905B-AEB59A708DA7}">
      <dgm:prSet phldrT="[Text]"/>
      <dgm:spPr/>
      <dgm:t>
        <a:bodyPr/>
        <a:lstStyle/>
        <a:p>
          <a:r>
            <a:rPr lang="en-US" b="1" u="none" dirty="0" smtClean="0"/>
            <a:t>Retains documents so that authorized parties may review them when necessary</a:t>
          </a:r>
          <a:endParaRPr lang="en-US" dirty="0"/>
        </a:p>
      </dgm:t>
    </dgm:pt>
    <dgm:pt modelId="{E9483655-8282-4DCF-BC70-40B845D7C0D4}" type="parTrans" cxnId="{C9732A29-5559-49E4-8E0A-11A964676310}">
      <dgm:prSet/>
      <dgm:spPr/>
      <dgm:t>
        <a:bodyPr/>
        <a:lstStyle/>
        <a:p>
          <a:endParaRPr lang="en-US"/>
        </a:p>
      </dgm:t>
    </dgm:pt>
    <dgm:pt modelId="{D103AA69-526C-4449-A23F-D8F9E7773015}" type="sibTrans" cxnId="{C9732A29-5559-49E4-8E0A-11A964676310}">
      <dgm:prSet/>
      <dgm:spPr/>
      <dgm:t>
        <a:bodyPr/>
        <a:lstStyle/>
        <a:p>
          <a:endParaRPr lang="en-US"/>
        </a:p>
      </dgm:t>
    </dgm:pt>
    <dgm:pt modelId="{E25E2541-82EA-4921-B193-DE159F45B120}">
      <dgm:prSet/>
      <dgm:spPr/>
      <dgm:t>
        <a:bodyPr/>
        <a:lstStyle/>
        <a:p>
          <a:r>
            <a:rPr lang="en-US" b="1" u="none" dirty="0" smtClean="0"/>
            <a:t>Helps determine which areas have been overemphasized or underemphasized</a:t>
          </a:r>
          <a:endParaRPr lang="en-US" b="1" u="none" dirty="0"/>
        </a:p>
      </dgm:t>
    </dgm:pt>
    <dgm:pt modelId="{7147E424-B1ED-4ED1-978C-374DD3DEC09E}" type="parTrans" cxnId="{E9F3DE2D-A7AC-48E2-99F9-9A3FE04F89EA}">
      <dgm:prSet/>
      <dgm:spPr/>
      <dgm:t>
        <a:bodyPr/>
        <a:lstStyle/>
        <a:p>
          <a:endParaRPr lang="en-US"/>
        </a:p>
      </dgm:t>
    </dgm:pt>
    <dgm:pt modelId="{BE4634B1-CE28-4494-B49D-430C7D51175E}" type="sibTrans" cxnId="{E9F3DE2D-A7AC-48E2-99F9-9A3FE04F89EA}">
      <dgm:prSet/>
      <dgm:spPr/>
      <dgm:t>
        <a:bodyPr/>
        <a:lstStyle/>
        <a:p>
          <a:endParaRPr lang="en-US"/>
        </a:p>
      </dgm:t>
    </dgm:pt>
    <dgm:pt modelId="{2A852ECA-D6E6-4ECE-840A-96A5F608A6CD}">
      <dgm:prSet/>
      <dgm:spPr/>
      <dgm:t>
        <a:bodyPr/>
        <a:lstStyle/>
        <a:p>
          <a:r>
            <a:rPr lang="en-US" b="1" u="none" dirty="0" smtClean="0"/>
            <a:t>Required mandates are being met</a:t>
          </a:r>
          <a:endParaRPr lang="en-US" b="1" u="none" dirty="0"/>
        </a:p>
      </dgm:t>
    </dgm:pt>
    <dgm:pt modelId="{4E7CE7EB-0ED9-4120-8C22-08430329C9D3}" type="parTrans" cxnId="{498A1B24-5BEF-4C4D-843C-3E39288BC48D}">
      <dgm:prSet/>
      <dgm:spPr/>
      <dgm:t>
        <a:bodyPr/>
        <a:lstStyle/>
        <a:p>
          <a:endParaRPr lang="en-US"/>
        </a:p>
      </dgm:t>
    </dgm:pt>
    <dgm:pt modelId="{90F42B14-547F-4473-9A9A-2E1C3CF001C5}" type="sibTrans" cxnId="{498A1B24-5BEF-4C4D-843C-3E39288BC48D}">
      <dgm:prSet/>
      <dgm:spPr/>
      <dgm:t>
        <a:bodyPr/>
        <a:lstStyle/>
        <a:p>
          <a:endParaRPr lang="en-US"/>
        </a:p>
      </dgm:t>
    </dgm:pt>
    <dgm:pt modelId="{F3A69157-63C3-4C4C-AF15-D058808525DE}">
      <dgm:prSet/>
      <dgm:spPr/>
      <dgm:t>
        <a:bodyPr/>
        <a:lstStyle/>
        <a:p>
          <a:r>
            <a:rPr lang="en-US" b="1" u="none" dirty="0" smtClean="0"/>
            <a:t>Provides information to help administrators plan and schedule</a:t>
          </a:r>
          <a:endParaRPr lang="en-US" b="1" u="none" dirty="0"/>
        </a:p>
      </dgm:t>
    </dgm:pt>
    <dgm:pt modelId="{82D40078-8BE5-4B05-A2E6-D09E35358FF4}" type="parTrans" cxnId="{5FA61695-40FB-4E78-BAD1-25DB9E74F195}">
      <dgm:prSet/>
      <dgm:spPr/>
      <dgm:t>
        <a:bodyPr/>
        <a:lstStyle/>
        <a:p>
          <a:endParaRPr lang="en-US"/>
        </a:p>
      </dgm:t>
    </dgm:pt>
    <dgm:pt modelId="{32C3CF47-5950-43EA-B7F0-E7989998C5EA}" type="sibTrans" cxnId="{5FA61695-40FB-4E78-BAD1-25DB9E74F195}">
      <dgm:prSet/>
      <dgm:spPr/>
      <dgm:t>
        <a:bodyPr/>
        <a:lstStyle/>
        <a:p>
          <a:endParaRPr lang="en-US"/>
        </a:p>
      </dgm:t>
    </dgm:pt>
    <dgm:pt modelId="{34117F1C-6906-459C-B68A-4CC21F87B1EA}">
      <dgm:prSet/>
      <dgm:spPr/>
      <dgm:t>
        <a:bodyPr/>
        <a:lstStyle/>
        <a:p>
          <a:r>
            <a:rPr lang="en-US" b="1" i="0" smtClean="0"/>
            <a:t>Provides a degree of protection against lawsuits</a:t>
          </a:r>
          <a:endParaRPr lang="en-US" b="1" u="none" dirty="0"/>
        </a:p>
      </dgm:t>
    </dgm:pt>
    <dgm:pt modelId="{5CE09CA5-0195-4F17-A9EF-DE68ED0EA8A1}" type="parTrans" cxnId="{A4C86ADB-FBA0-4BAB-8B1A-BD864D4FC4C6}">
      <dgm:prSet/>
      <dgm:spPr/>
      <dgm:t>
        <a:bodyPr/>
        <a:lstStyle/>
        <a:p>
          <a:endParaRPr lang="en-US"/>
        </a:p>
      </dgm:t>
    </dgm:pt>
    <dgm:pt modelId="{6C06C3E1-770A-4865-92B5-9D3913594FCE}" type="sibTrans" cxnId="{A4C86ADB-FBA0-4BAB-8B1A-BD864D4FC4C6}">
      <dgm:prSet/>
      <dgm:spPr/>
      <dgm:t>
        <a:bodyPr/>
        <a:lstStyle/>
        <a:p>
          <a:endParaRPr lang="en-US"/>
        </a:p>
      </dgm:t>
    </dgm:pt>
    <dgm:pt modelId="{FB92154F-AA45-40A3-9077-6A5479B5770C}" type="pres">
      <dgm:prSet presAssocID="{F4AACEF5-4486-484B-A981-D0523206C4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B681D-0F02-4E43-B21E-97E46316D175}" type="pres">
      <dgm:prSet presAssocID="{DB919E01-EE20-49A5-B72E-7F3209BBEDCD}" presName="compositeNode" presStyleCnt="0">
        <dgm:presLayoutVars>
          <dgm:bulletEnabled val="1"/>
        </dgm:presLayoutVars>
      </dgm:prSet>
      <dgm:spPr/>
    </dgm:pt>
    <dgm:pt modelId="{EA8BAD91-6087-43E1-8151-9108A31F794A}" type="pres">
      <dgm:prSet presAssocID="{DB919E01-EE20-49A5-B72E-7F3209BBEDCD}" presName="bgRect" presStyleLbl="node1" presStyleIdx="0" presStyleCnt="1"/>
      <dgm:spPr/>
      <dgm:t>
        <a:bodyPr/>
        <a:lstStyle/>
        <a:p>
          <a:endParaRPr lang="en-US"/>
        </a:p>
      </dgm:t>
    </dgm:pt>
    <dgm:pt modelId="{46EFB79B-0492-4F98-8F0F-586D5D705DB8}" type="pres">
      <dgm:prSet presAssocID="{DB919E01-EE20-49A5-B72E-7F3209BBEDCD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9C54-8479-4242-ACEA-B5246F8B366F}" type="pres">
      <dgm:prSet presAssocID="{DB919E01-EE20-49A5-B72E-7F3209BBEDC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E16C4-12BA-447F-B62C-3A8D59B481B7}" type="presOf" srcId="{B5295BFE-7F51-463C-905B-AEB59A708DA7}" destId="{9D8B9C54-8479-4242-ACEA-B5246F8B366F}" srcOrd="0" destOrd="0" presId="urn:microsoft.com/office/officeart/2005/8/layout/hProcess7"/>
    <dgm:cxn modelId="{B31EB9B8-C835-45EA-8990-C1C3DC3117DB}" type="presOf" srcId="{34117F1C-6906-459C-B68A-4CC21F87B1EA}" destId="{9D8B9C54-8479-4242-ACEA-B5246F8B366F}" srcOrd="0" destOrd="4" presId="urn:microsoft.com/office/officeart/2005/8/layout/hProcess7"/>
    <dgm:cxn modelId="{5FA61695-40FB-4E78-BAD1-25DB9E74F195}" srcId="{DB919E01-EE20-49A5-B72E-7F3209BBEDCD}" destId="{F3A69157-63C3-4C4C-AF15-D058808525DE}" srcOrd="3" destOrd="0" parTransId="{82D40078-8BE5-4B05-A2E6-D09E35358FF4}" sibTransId="{32C3CF47-5950-43EA-B7F0-E7989998C5EA}"/>
    <dgm:cxn modelId="{A4C86ADB-FBA0-4BAB-8B1A-BD864D4FC4C6}" srcId="{DB919E01-EE20-49A5-B72E-7F3209BBEDCD}" destId="{34117F1C-6906-459C-B68A-4CC21F87B1EA}" srcOrd="4" destOrd="0" parTransId="{5CE09CA5-0195-4F17-A9EF-DE68ED0EA8A1}" sibTransId="{6C06C3E1-770A-4865-92B5-9D3913594FCE}"/>
    <dgm:cxn modelId="{2CA9638F-EBD2-4B74-8D34-35946FDC5DB9}" type="presOf" srcId="{E25E2541-82EA-4921-B193-DE159F45B120}" destId="{9D8B9C54-8479-4242-ACEA-B5246F8B366F}" srcOrd="0" destOrd="1" presId="urn:microsoft.com/office/officeart/2005/8/layout/hProcess7"/>
    <dgm:cxn modelId="{763CE997-ED5B-4EF9-B3B7-7FDA32F3D39B}" srcId="{F4AACEF5-4486-484B-A981-D0523206C4FF}" destId="{DB919E01-EE20-49A5-B72E-7F3209BBEDCD}" srcOrd="0" destOrd="0" parTransId="{B5CDDD2D-D901-4624-B18C-4583CC52CB5A}" sibTransId="{60C3BA4B-5196-47B6-B1CE-60B34B5ACB93}"/>
    <dgm:cxn modelId="{C9732A29-5559-49E4-8E0A-11A964676310}" srcId="{DB919E01-EE20-49A5-B72E-7F3209BBEDCD}" destId="{B5295BFE-7F51-463C-905B-AEB59A708DA7}" srcOrd="0" destOrd="0" parTransId="{E9483655-8282-4DCF-BC70-40B845D7C0D4}" sibTransId="{D103AA69-526C-4449-A23F-D8F9E7773015}"/>
    <dgm:cxn modelId="{0DF6C5DB-9C39-48E9-80CC-BB0991C90CE4}" type="presOf" srcId="{F4AACEF5-4486-484B-A981-D0523206C4FF}" destId="{FB92154F-AA45-40A3-9077-6A5479B5770C}" srcOrd="0" destOrd="0" presId="urn:microsoft.com/office/officeart/2005/8/layout/hProcess7"/>
    <dgm:cxn modelId="{229DDBBA-EDEC-4FCA-A0A5-A3004CB4C533}" type="presOf" srcId="{2A852ECA-D6E6-4ECE-840A-96A5F608A6CD}" destId="{9D8B9C54-8479-4242-ACEA-B5246F8B366F}" srcOrd="0" destOrd="2" presId="urn:microsoft.com/office/officeart/2005/8/layout/hProcess7"/>
    <dgm:cxn modelId="{E7850D26-9E45-4A46-943F-0DFD54447CE8}" type="presOf" srcId="{DB919E01-EE20-49A5-B72E-7F3209BBEDCD}" destId="{46EFB79B-0492-4F98-8F0F-586D5D705DB8}" srcOrd="1" destOrd="0" presId="urn:microsoft.com/office/officeart/2005/8/layout/hProcess7"/>
    <dgm:cxn modelId="{ED92428F-29FB-4693-8DEA-539DDC97999A}" type="presOf" srcId="{F3A69157-63C3-4C4C-AF15-D058808525DE}" destId="{9D8B9C54-8479-4242-ACEA-B5246F8B366F}" srcOrd="0" destOrd="3" presId="urn:microsoft.com/office/officeart/2005/8/layout/hProcess7"/>
    <dgm:cxn modelId="{498A1B24-5BEF-4C4D-843C-3E39288BC48D}" srcId="{DB919E01-EE20-49A5-B72E-7F3209BBEDCD}" destId="{2A852ECA-D6E6-4ECE-840A-96A5F608A6CD}" srcOrd="2" destOrd="0" parTransId="{4E7CE7EB-0ED9-4120-8C22-08430329C9D3}" sibTransId="{90F42B14-547F-4473-9A9A-2E1C3CF001C5}"/>
    <dgm:cxn modelId="{BBA242CB-381E-4CD7-AD27-169160D7A6E0}" type="presOf" srcId="{DB919E01-EE20-49A5-B72E-7F3209BBEDCD}" destId="{EA8BAD91-6087-43E1-8151-9108A31F794A}" srcOrd="0" destOrd="0" presId="urn:microsoft.com/office/officeart/2005/8/layout/hProcess7"/>
    <dgm:cxn modelId="{E9F3DE2D-A7AC-48E2-99F9-9A3FE04F89EA}" srcId="{DB919E01-EE20-49A5-B72E-7F3209BBEDCD}" destId="{E25E2541-82EA-4921-B193-DE159F45B120}" srcOrd="1" destOrd="0" parTransId="{7147E424-B1ED-4ED1-978C-374DD3DEC09E}" sibTransId="{BE4634B1-CE28-4494-B49D-430C7D51175E}"/>
    <dgm:cxn modelId="{58E0963E-2165-4606-9A96-278777159A15}" type="presParOf" srcId="{FB92154F-AA45-40A3-9077-6A5479B5770C}" destId="{433B681D-0F02-4E43-B21E-97E46316D175}" srcOrd="0" destOrd="0" presId="urn:microsoft.com/office/officeart/2005/8/layout/hProcess7"/>
    <dgm:cxn modelId="{55AA9FAF-ABE8-4F49-946C-3D5857BFBBE9}" type="presParOf" srcId="{433B681D-0F02-4E43-B21E-97E46316D175}" destId="{EA8BAD91-6087-43E1-8151-9108A31F794A}" srcOrd="0" destOrd="0" presId="urn:microsoft.com/office/officeart/2005/8/layout/hProcess7"/>
    <dgm:cxn modelId="{243EBCB6-1CC4-4DDC-9AFC-D7D53AFF9144}" type="presParOf" srcId="{433B681D-0F02-4E43-B21E-97E46316D175}" destId="{46EFB79B-0492-4F98-8F0F-586D5D705DB8}" srcOrd="1" destOrd="0" presId="urn:microsoft.com/office/officeart/2005/8/layout/hProcess7"/>
    <dgm:cxn modelId="{990F2A40-267C-4CCB-A014-486A8739488E}" type="presParOf" srcId="{433B681D-0F02-4E43-B21E-97E46316D175}" destId="{9D8B9C54-8479-4242-ACEA-B5246F8B366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4579ED1-0F43-48DC-A86C-09CD26A7102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B7D655-ADB2-41EB-8D33-B5B9EC5BF0DF}">
      <dgm:prSet phldrT="[Text]" custT="1"/>
      <dgm:spPr/>
      <dgm:t>
        <a:bodyPr/>
        <a:lstStyle/>
        <a:p>
          <a:r>
            <a:rPr lang="en-US" sz="2800" b="1" dirty="0" smtClean="0"/>
            <a:t>The auditing process is easier by providing:</a:t>
          </a:r>
          <a:endParaRPr lang="en-US" sz="2800" dirty="0"/>
        </a:p>
      </dgm:t>
    </dgm:pt>
    <dgm:pt modelId="{B95F2207-FAE5-4C37-8AA7-1737B315DD06}" type="parTrans" cxnId="{3DD8C30A-E07E-40A0-8AAB-E288D8C43856}">
      <dgm:prSet/>
      <dgm:spPr/>
      <dgm:t>
        <a:bodyPr/>
        <a:lstStyle/>
        <a:p>
          <a:endParaRPr lang="en-US"/>
        </a:p>
      </dgm:t>
    </dgm:pt>
    <dgm:pt modelId="{97969E73-8928-49E0-85FB-411790DA47AD}" type="sibTrans" cxnId="{3DD8C30A-E07E-40A0-8AAB-E288D8C43856}">
      <dgm:prSet/>
      <dgm:spPr/>
      <dgm:t>
        <a:bodyPr/>
        <a:lstStyle/>
        <a:p>
          <a:endParaRPr lang="en-US"/>
        </a:p>
      </dgm:t>
    </dgm:pt>
    <dgm:pt modelId="{6E26D5B5-271A-4491-9C79-7B30C8362757}">
      <dgm:prSet custT="1"/>
      <dgm:spPr/>
      <dgm:t>
        <a:bodyPr/>
        <a:lstStyle/>
        <a:p>
          <a:r>
            <a:rPr lang="en-US" sz="2800" b="1" u="none" dirty="0" smtClean="0"/>
            <a:t>Name of the individual who completed the record or report</a:t>
          </a:r>
          <a:endParaRPr lang="en-US" sz="2800" b="1" u="none" dirty="0"/>
        </a:p>
      </dgm:t>
    </dgm:pt>
    <dgm:pt modelId="{C520C71F-73F6-44D9-A8AC-AD99CD731FA5}" type="parTrans" cxnId="{8D47135E-E3FA-40A0-A1DA-87E8762AE722}">
      <dgm:prSet/>
      <dgm:spPr/>
      <dgm:t>
        <a:bodyPr/>
        <a:lstStyle/>
        <a:p>
          <a:endParaRPr lang="en-US"/>
        </a:p>
      </dgm:t>
    </dgm:pt>
    <dgm:pt modelId="{C0FE2B59-FA31-4DC8-8A41-972E98103505}" type="sibTrans" cxnId="{8D47135E-E3FA-40A0-A1DA-87E8762AE722}">
      <dgm:prSet/>
      <dgm:spPr/>
      <dgm:t>
        <a:bodyPr/>
        <a:lstStyle/>
        <a:p>
          <a:endParaRPr lang="en-US"/>
        </a:p>
      </dgm:t>
    </dgm:pt>
    <dgm:pt modelId="{BC14F2B7-1E0A-4737-AA3F-4C4134F1CD07}">
      <dgm:prSet custT="1"/>
      <dgm:spPr/>
      <dgm:t>
        <a:bodyPr/>
        <a:lstStyle/>
        <a:p>
          <a:r>
            <a:rPr lang="en-US" sz="2800" b="1" u="none" dirty="0" smtClean="0"/>
            <a:t>Names of other individuals who contributed information </a:t>
          </a:r>
          <a:endParaRPr lang="en-US" sz="2800" b="1" u="none" dirty="0"/>
        </a:p>
      </dgm:t>
    </dgm:pt>
    <dgm:pt modelId="{45042152-B524-4A5C-9DF3-3421D63E0A9A}" type="parTrans" cxnId="{682DBAFE-07F3-4CA0-AFFD-20341F77EB9D}">
      <dgm:prSet/>
      <dgm:spPr/>
      <dgm:t>
        <a:bodyPr/>
        <a:lstStyle/>
        <a:p>
          <a:endParaRPr lang="en-US"/>
        </a:p>
      </dgm:t>
    </dgm:pt>
    <dgm:pt modelId="{E0A07E9D-76AB-42AB-8295-858A63F6A328}" type="sibTrans" cxnId="{682DBAFE-07F3-4CA0-AFFD-20341F77EB9D}">
      <dgm:prSet/>
      <dgm:spPr/>
      <dgm:t>
        <a:bodyPr/>
        <a:lstStyle/>
        <a:p>
          <a:endParaRPr lang="en-US"/>
        </a:p>
      </dgm:t>
    </dgm:pt>
    <dgm:pt modelId="{DA43CE62-C534-4781-9A23-7C0EB3116985}">
      <dgm:prSet custT="1"/>
      <dgm:spPr/>
      <dgm:t>
        <a:bodyPr/>
        <a:lstStyle/>
        <a:p>
          <a:r>
            <a:rPr lang="en-US" sz="2800" b="1" u="none" dirty="0" smtClean="0"/>
            <a:t>Dates and times that the records were completed </a:t>
          </a:r>
          <a:endParaRPr lang="en-US" sz="2800" b="1" u="none" dirty="0"/>
        </a:p>
      </dgm:t>
    </dgm:pt>
    <dgm:pt modelId="{67014922-0E78-4B92-9FC8-4C7C1D2A0995}" type="parTrans" cxnId="{B11F55DE-2C10-410C-9D00-43B75E379C8E}">
      <dgm:prSet/>
      <dgm:spPr/>
      <dgm:t>
        <a:bodyPr/>
        <a:lstStyle/>
        <a:p>
          <a:endParaRPr lang="en-US"/>
        </a:p>
      </dgm:t>
    </dgm:pt>
    <dgm:pt modelId="{1BEA8183-8686-48E7-893C-9E5F1D4BED48}" type="sibTrans" cxnId="{B11F55DE-2C10-410C-9D00-43B75E379C8E}">
      <dgm:prSet/>
      <dgm:spPr/>
      <dgm:t>
        <a:bodyPr/>
        <a:lstStyle/>
        <a:p>
          <a:endParaRPr lang="en-US"/>
        </a:p>
      </dgm:t>
    </dgm:pt>
    <dgm:pt modelId="{75F0F10F-AC22-43D8-BDDC-10241CE47915}" type="pres">
      <dgm:prSet presAssocID="{F4579ED1-0F43-48DC-A86C-09CD26A710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C0839-A520-4783-8806-9A3393332D61}" type="pres">
      <dgm:prSet presAssocID="{41B7D655-ADB2-41EB-8D33-B5B9EC5BF0DF}" presName="parentLin" presStyleCnt="0"/>
      <dgm:spPr/>
    </dgm:pt>
    <dgm:pt modelId="{6862747C-D411-456E-A5E5-32030F20F631}" type="pres">
      <dgm:prSet presAssocID="{41B7D655-ADB2-41EB-8D33-B5B9EC5BF0D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BE41C13-9104-47C3-A12B-39B5AF04886F}" type="pres">
      <dgm:prSet presAssocID="{41B7D655-ADB2-41EB-8D33-B5B9EC5BF0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189D-B29A-48E7-8E5F-FC377C34A037}" type="pres">
      <dgm:prSet presAssocID="{41B7D655-ADB2-41EB-8D33-B5B9EC5BF0DF}" presName="negativeSpace" presStyleCnt="0"/>
      <dgm:spPr/>
    </dgm:pt>
    <dgm:pt modelId="{37F8FDCF-5DC0-40C4-BDC6-5467FECF0223}" type="pres">
      <dgm:prSet presAssocID="{41B7D655-ADB2-41EB-8D33-B5B9EC5BF0D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8C30A-E07E-40A0-8AAB-E288D8C43856}" srcId="{F4579ED1-0F43-48DC-A86C-09CD26A71028}" destId="{41B7D655-ADB2-41EB-8D33-B5B9EC5BF0DF}" srcOrd="0" destOrd="0" parTransId="{B95F2207-FAE5-4C37-8AA7-1737B315DD06}" sibTransId="{97969E73-8928-49E0-85FB-411790DA47AD}"/>
    <dgm:cxn modelId="{4D3A8ED9-954B-44CA-91C0-0EBC70FA2D0D}" type="presOf" srcId="{41B7D655-ADB2-41EB-8D33-B5B9EC5BF0DF}" destId="{9BE41C13-9104-47C3-A12B-39B5AF04886F}" srcOrd="1" destOrd="0" presId="urn:microsoft.com/office/officeart/2005/8/layout/list1"/>
    <dgm:cxn modelId="{42982B1D-03EC-479A-9560-4C11AD109D9D}" type="presOf" srcId="{BC14F2B7-1E0A-4737-AA3F-4C4134F1CD07}" destId="{37F8FDCF-5DC0-40C4-BDC6-5467FECF0223}" srcOrd="0" destOrd="1" presId="urn:microsoft.com/office/officeart/2005/8/layout/list1"/>
    <dgm:cxn modelId="{682DBAFE-07F3-4CA0-AFFD-20341F77EB9D}" srcId="{41B7D655-ADB2-41EB-8D33-B5B9EC5BF0DF}" destId="{BC14F2B7-1E0A-4737-AA3F-4C4134F1CD07}" srcOrd="1" destOrd="0" parTransId="{45042152-B524-4A5C-9DF3-3421D63E0A9A}" sibTransId="{E0A07E9D-76AB-42AB-8295-858A63F6A328}"/>
    <dgm:cxn modelId="{2B459BC5-7E39-48D6-A0BC-E18958B7C092}" type="presOf" srcId="{DA43CE62-C534-4781-9A23-7C0EB3116985}" destId="{37F8FDCF-5DC0-40C4-BDC6-5467FECF0223}" srcOrd="0" destOrd="2" presId="urn:microsoft.com/office/officeart/2005/8/layout/list1"/>
    <dgm:cxn modelId="{8D47135E-E3FA-40A0-A1DA-87E8762AE722}" srcId="{41B7D655-ADB2-41EB-8D33-B5B9EC5BF0DF}" destId="{6E26D5B5-271A-4491-9C79-7B30C8362757}" srcOrd="0" destOrd="0" parTransId="{C520C71F-73F6-44D9-A8AC-AD99CD731FA5}" sibTransId="{C0FE2B59-FA31-4DC8-8A41-972E98103505}"/>
    <dgm:cxn modelId="{C19112C1-32B1-4234-A5B2-53F0B0ED9E8C}" type="presOf" srcId="{6E26D5B5-271A-4491-9C79-7B30C8362757}" destId="{37F8FDCF-5DC0-40C4-BDC6-5467FECF0223}" srcOrd="0" destOrd="0" presId="urn:microsoft.com/office/officeart/2005/8/layout/list1"/>
    <dgm:cxn modelId="{B11F55DE-2C10-410C-9D00-43B75E379C8E}" srcId="{41B7D655-ADB2-41EB-8D33-B5B9EC5BF0DF}" destId="{DA43CE62-C534-4781-9A23-7C0EB3116985}" srcOrd="2" destOrd="0" parTransId="{67014922-0E78-4B92-9FC8-4C7C1D2A0995}" sibTransId="{1BEA8183-8686-48E7-893C-9E5F1D4BED48}"/>
    <dgm:cxn modelId="{B993244F-E672-4082-A3BC-9DA51D1DB21B}" type="presOf" srcId="{41B7D655-ADB2-41EB-8D33-B5B9EC5BF0DF}" destId="{6862747C-D411-456E-A5E5-32030F20F631}" srcOrd="0" destOrd="0" presId="urn:microsoft.com/office/officeart/2005/8/layout/list1"/>
    <dgm:cxn modelId="{FCEE3EFA-6873-46CA-95FE-285AA84E8F08}" type="presOf" srcId="{F4579ED1-0F43-48DC-A86C-09CD26A71028}" destId="{75F0F10F-AC22-43D8-BDDC-10241CE47915}" srcOrd="0" destOrd="0" presId="urn:microsoft.com/office/officeart/2005/8/layout/list1"/>
    <dgm:cxn modelId="{F0C2D938-F902-487A-ABBE-9D755F8EC464}" type="presParOf" srcId="{75F0F10F-AC22-43D8-BDDC-10241CE47915}" destId="{C78C0839-A520-4783-8806-9A3393332D61}" srcOrd="0" destOrd="0" presId="urn:microsoft.com/office/officeart/2005/8/layout/list1"/>
    <dgm:cxn modelId="{3E25680F-CC4C-4FFE-99F1-A53E487AC1F4}" type="presParOf" srcId="{C78C0839-A520-4783-8806-9A3393332D61}" destId="{6862747C-D411-456E-A5E5-32030F20F631}" srcOrd="0" destOrd="0" presId="urn:microsoft.com/office/officeart/2005/8/layout/list1"/>
    <dgm:cxn modelId="{F95F02AA-E753-4C05-B0FD-8B0AA7EBC096}" type="presParOf" srcId="{C78C0839-A520-4783-8806-9A3393332D61}" destId="{9BE41C13-9104-47C3-A12B-39B5AF04886F}" srcOrd="1" destOrd="0" presId="urn:microsoft.com/office/officeart/2005/8/layout/list1"/>
    <dgm:cxn modelId="{E1AFF850-0D36-4CB6-A567-63BB390D32DA}" type="presParOf" srcId="{75F0F10F-AC22-43D8-BDDC-10241CE47915}" destId="{EAFC189D-B29A-48E7-8E5F-FC377C34A037}" srcOrd="1" destOrd="0" presId="urn:microsoft.com/office/officeart/2005/8/layout/list1"/>
    <dgm:cxn modelId="{2C9F9625-2AFC-4FBD-8168-7268FDE48F37}" type="presParOf" srcId="{75F0F10F-AC22-43D8-BDDC-10241CE47915}" destId="{37F8FDCF-5DC0-40C4-BDC6-5467FECF02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5498CA5-7A67-4A6C-8672-DEDBEEA17D2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70952B-0836-4C01-B018-0238396D6F47}">
      <dgm:prSet phldrT="[Text]"/>
      <dgm:spPr/>
      <dgm:t>
        <a:bodyPr/>
        <a:lstStyle/>
        <a:p>
          <a:r>
            <a:rPr lang="en-US" dirty="0" smtClean="0"/>
            <a:t>Retention length of records and reports</a:t>
          </a:r>
          <a:endParaRPr lang="en-US" dirty="0"/>
        </a:p>
      </dgm:t>
    </dgm:pt>
    <dgm:pt modelId="{0EC7975C-DA34-45E3-B062-35E00D2E8C2F}" type="parTrans" cxnId="{0538099B-9B00-43D6-9FA3-1B2C5D2010B1}">
      <dgm:prSet/>
      <dgm:spPr/>
      <dgm:t>
        <a:bodyPr/>
        <a:lstStyle/>
        <a:p>
          <a:endParaRPr lang="en-US"/>
        </a:p>
      </dgm:t>
    </dgm:pt>
    <dgm:pt modelId="{47293190-026A-49A3-9A08-BC6746ED4DD9}" type="sibTrans" cxnId="{0538099B-9B00-43D6-9FA3-1B2C5D2010B1}">
      <dgm:prSet/>
      <dgm:spPr/>
      <dgm:t>
        <a:bodyPr/>
        <a:lstStyle/>
        <a:p>
          <a:endParaRPr lang="en-US"/>
        </a:p>
      </dgm:t>
    </dgm:pt>
    <dgm:pt modelId="{0DEA00A1-A341-46E7-87E0-F4CDF518BE5B}">
      <dgm:prSet phldrT="[Text]"/>
      <dgm:spPr/>
      <dgm:t>
        <a:bodyPr/>
        <a:lstStyle/>
        <a:p>
          <a:r>
            <a:rPr lang="en-US" dirty="0" smtClean="0"/>
            <a:t>Privacy of records and reports</a:t>
          </a:r>
          <a:endParaRPr lang="en-US" dirty="0"/>
        </a:p>
      </dgm:t>
    </dgm:pt>
    <dgm:pt modelId="{9358813C-790D-444A-96D5-F585D59A15A7}" type="parTrans" cxnId="{2544A76F-3761-45AA-B61F-EDCF95FE9AE6}">
      <dgm:prSet/>
      <dgm:spPr/>
      <dgm:t>
        <a:bodyPr/>
        <a:lstStyle/>
        <a:p>
          <a:endParaRPr lang="en-US"/>
        </a:p>
      </dgm:t>
    </dgm:pt>
    <dgm:pt modelId="{6BD1E02D-5F6F-4CA0-9EE6-FF97A8355997}" type="sibTrans" cxnId="{2544A76F-3761-45AA-B61F-EDCF95FE9AE6}">
      <dgm:prSet/>
      <dgm:spPr/>
      <dgm:t>
        <a:bodyPr/>
        <a:lstStyle/>
        <a:p>
          <a:endParaRPr lang="en-US"/>
        </a:p>
      </dgm:t>
    </dgm:pt>
    <dgm:pt modelId="{EC75B7CF-9BB9-44F0-B9D1-E54FE767B05D}">
      <dgm:prSet phldrT="[Text]"/>
      <dgm:spPr/>
      <dgm:t>
        <a:bodyPr/>
        <a:lstStyle/>
        <a:p>
          <a:r>
            <a:rPr lang="en-US" dirty="0" smtClean="0"/>
            <a:t>Public access to records and reports</a:t>
          </a:r>
        </a:p>
      </dgm:t>
    </dgm:pt>
    <dgm:pt modelId="{D5D7F0C9-A1B4-44E8-9635-78156AE373F5}" type="parTrans" cxnId="{F1A3DD6F-16C1-45D4-A296-01FFA6ACD050}">
      <dgm:prSet/>
      <dgm:spPr/>
      <dgm:t>
        <a:bodyPr/>
        <a:lstStyle/>
        <a:p>
          <a:endParaRPr lang="en-US"/>
        </a:p>
      </dgm:t>
    </dgm:pt>
    <dgm:pt modelId="{99BA01E3-B91A-472B-AB28-E13FE6B3FD3D}" type="sibTrans" cxnId="{F1A3DD6F-16C1-45D4-A296-01FFA6ACD050}">
      <dgm:prSet/>
      <dgm:spPr/>
      <dgm:t>
        <a:bodyPr/>
        <a:lstStyle/>
        <a:p>
          <a:endParaRPr lang="en-US"/>
        </a:p>
      </dgm:t>
    </dgm:pt>
    <dgm:pt modelId="{51B4EDFE-7428-42D9-8EAB-D241AB9DE8F3}">
      <dgm:prSet phldrT="[Text]"/>
      <dgm:spPr/>
      <dgm:t>
        <a:bodyPr/>
        <a:lstStyle/>
        <a:p>
          <a:r>
            <a:rPr lang="en-US" dirty="0" smtClean="0"/>
            <a:t>Open records act exemptions</a:t>
          </a:r>
        </a:p>
      </dgm:t>
    </dgm:pt>
    <dgm:pt modelId="{775715D4-C9EB-4F36-99DE-B25251D03A66}" type="parTrans" cxnId="{3A682C6A-D9F1-4A28-A212-4E25D2160927}">
      <dgm:prSet/>
      <dgm:spPr/>
      <dgm:t>
        <a:bodyPr/>
        <a:lstStyle/>
        <a:p>
          <a:endParaRPr lang="en-US"/>
        </a:p>
      </dgm:t>
    </dgm:pt>
    <dgm:pt modelId="{97E39FCA-2691-4085-B5AF-669C1ED1DC87}" type="sibTrans" cxnId="{3A682C6A-D9F1-4A28-A212-4E25D2160927}">
      <dgm:prSet/>
      <dgm:spPr/>
      <dgm:t>
        <a:bodyPr/>
        <a:lstStyle/>
        <a:p>
          <a:endParaRPr lang="en-US"/>
        </a:p>
      </dgm:t>
    </dgm:pt>
    <dgm:pt modelId="{29C95BEC-D544-4EA5-AE26-EFAFF845E9FF}" type="pres">
      <dgm:prSet presAssocID="{F5498CA5-7A67-4A6C-8672-DEDBEEA17D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4F317-C154-430E-8B60-4BEF28A93E9C}" type="pres">
      <dgm:prSet presAssocID="{E970952B-0836-4C01-B018-0238396D6F47}" presName="parentLin" presStyleCnt="0"/>
      <dgm:spPr/>
    </dgm:pt>
    <dgm:pt modelId="{259131AA-EFA3-4637-9DCF-DD2CD491E1A7}" type="pres">
      <dgm:prSet presAssocID="{E970952B-0836-4C01-B018-0238396D6F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7C2CB73-49F8-400F-BACE-3D752B7F14D1}" type="pres">
      <dgm:prSet presAssocID="{E970952B-0836-4C01-B018-0238396D6F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9ABCF-9609-4417-9695-87C3AD6E7073}" type="pres">
      <dgm:prSet presAssocID="{E970952B-0836-4C01-B018-0238396D6F47}" presName="negativeSpace" presStyleCnt="0"/>
      <dgm:spPr/>
    </dgm:pt>
    <dgm:pt modelId="{85E5CFED-F58E-4970-9AB3-A031D7855C13}" type="pres">
      <dgm:prSet presAssocID="{E970952B-0836-4C01-B018-0238396D6F47}" presName="childText" presStyleLbl="conFgAcc1" presStyleIdx="0" presStyleCnt="4">
        <dgm:presLayoutVars>
          <dgm:bulletEnabled val="1"/>
        </dgm:presLayoutVars>
      </dgm:prSet>
      <dgm:spPr/>
    </dgm:pt>
    <dgm:pt modelId="{FF8D8279-8B3A-4EC3-A37A-1FD552E63AF2}" type="pres">
      <dgm:prSet presAssocID="{47293190-026A-49A3-9A08-BC6746ED4DD9}" presName="spaceBetweenRectangles" presStyleCnt="0"/>
      <dgm:spPr/>
    </dgm:pt>
    <dgm:pt modelId="{ADCDA05A-66EB-4112-9335-08F1C25EB30B}" type="pres">
      <dgm:prSet presAssocID="{0DEA00A1-A341-46E7-87E0-F4CDF518BE5B}" presName="parentLin" presStyleCnt="0"/>
      <dgm:spPr/>
    </dgm:pt>
    <dgm:pt modelId="{6EDDC8DC-E417-49FF-8021-AA28001163AF}" type="pres">
      <dgm:prSet presAssocID="{0DEA00A1-A341-46E7-87E0-F4CDF518BE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A2567A7-CE45-4B54-9B2A-747C848DA677}" type="pres">
      <dgm:prSet presAssocID="{0DEA00A1-A341-46E7-87E0-F4CDF518BE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B653C-2E63-4AC8-B77D-7D18E9F3395A}" type="pres">
      <dgm:prSet presAssocID="{0DEA00A1-A341-46E7-87E0-F4CDF518BE5B}" presName="negativeSpace" presStyleCnt="0"/>
      <dgm:spPr/>
    </dgm:pt>
    <dgm:pt modelId="{BA3E2D72-0661-4A68-8B9E-36E0958FDFD1}" type="pres">
      <dgm:prSet presAssocID="{0DEA00A1-A341-46E7-87E0-F4CDF518BE5B}" presName="childText" presStyleLbl="conFgAcc1" presStyleIdx="1" presStyleCnt="4">
        <dgm:presLayoutVars>
          <dgm:bulletEnabled val="1"/>
        </dgm:presLayoutVars>
      </dgm:prSet>
      <dgm:spPr/>
    </dgm:pt>
    <dgm:pt modelId="{B2598776-C66A-4554-8C48-DDE9D9008F85}" type="pres">
      <dgm:prSet presAssocID="{6BD1E02D-5F6F-4CA0-9EE6-FF97A8355997}" presName="spaceBetweenRectangles" presStyleCnt="0"/>
      <dgm:spPr/>
    </dgm:pt>
    <dgm:pt modelId="{06EB3A30-B61D-4EA9-B1CC-3F49C48B8BE2}" type="pres">
      <dgm:prSet presAssocID="{EC75B7CF-9BB9-44F0-B9D1-E54FE767B05D}" presName="parentLin" presStyleCnt="0"/>
      <dgm:spPr/>
    </dgm:pt>
    <dgm:pt modelId="{87BD7C95-EB3D-40A9-B516-A239961BA8BD}" type="pres">
      <dgm:prSet presAssocID="{EC75B7CF-9BB9-44F0-B9D1-E54FE767B05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04AF827-9164-4765-B2D9-F81CEC1394A6}" type="pres">
      <dgm:prSet presAssocID="{EC75B7CF-9BB9-44F0-B9D1-E54FE767B0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430A-2533-40E9-8C92-6BD58C94CE7A}" type="pres">
      <dgm:prSet presAssocID="{EC75B7CF-9BB9-44F0-B9D1-E54FE767B05D}" presName="negativeSpace" presStyleCnt="0"/>
      <dgm:spPr/>
    </dgm:pt>
    <dgm:pt modelId="{E52DE24B-CAD8-4A39-B21F-64947C793234}" type="pres">
      <dgm:prSet presAssocID="{EC75B7CF-9BB9-44F0-B9D1-E54FE767B05D}" presName="childText" presStyleLbl="conFgAcc1" presStyleIdx="2" presStyleCnt="4">
        <dgm:presLayoutVars>
          <dgm:bulletEnabled val="1"/>
        </dgm:presLayoutVars>
      </dgm:prSet>
      <dgm:spPr/>
    </dgm:pt>
    <dgm:pt modelId="{423DC99F-4AA5-465B-A017-DF122078AC0D}" type="pres">
      <dgm:prSet presAssocID="{99BA01E3-B91A-472B-AB28-E13FE6B3FD3D}" presName="spaceBetweenRectangles" presStyleCnt="0"/>
      <dgm:spPr/>
    </dgm:pt>
    <dgm:pt modelId="{3FBBB4B1-ADB9-4995-8987-B22013DEFF2E}" type="pres">
      <dgm:prSet presAssocID="{51B4EDFE-7428-42D9-8EAB-D241AB9DE8F3}" presName="parentLin" presStyleCnt="0"/>
      <dgm:spPr/>
    </dgm:pt>
    <dgm:pt modelId="{437EB2DF-1DE3-451C-9BB3-332EE1E3B535}" type="pres">
      <dgm:prSet presAssocID="{51B4EDFE-7428-42D9-8EAB-D241AB9DE8F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04CA5AD-4617-4BC5-91DC-AAEEB29B22A7}" type="pres">
      <dgm:prSet presAssocID="{51B4EDFE-7428-42D9-8EAB-D241AB9DE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D3A15-85A0-42DC-A231-288995FD20D9}" type="pres">
      <dgm:prSet presAssocID="{51B4EDFE-7428-42D9-8EAB-D241AB9DE8F3}" presName="negativeSpace" presStyleCnt="0"/>
      <dgm:spPr/>
    </dgm:pt>
    <dgm:pt modelId="{C0B8BDAB-5F09-4803-8358-A172247753FB}" type="pres">
      <dgm:prSet presAssocID="{51B4EDFE-7428-42D9-8EAB-D241AB9DE8F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44A76F-3761-45AA-B61F-EDCF95FE9AE6}" srcId="{F5498CA5-7A67-4A6C-8672-DEDBEEA17D28}" destId="{0DEA00A1-A341-46E7-87E0-F4CDF518BE5B}" srcOrd="1" destOrd="0" parTransId="{9358813C-790D-444A-96D5-F585D59A15A7}" sibTransId="{6BD1E02D-5F6F-4CA0-9EE6-FF97A8355997}"/>
    <dgm:cxn modelId="{395DC613-3C5B-43BC-8FCB-D21C0B3A8114}" type="presOf" srcId="{0DEA00A1-A341-46E7-87E0-F4CDF518BE5B}" destId="{6EDDC8DC-E417-49FF-8021-AA28001163AF}" srcOrd="0" destOrd="0" presId="urn:microsoft.com/office/officeart/2005/8/layout/list1"/>
    <dgm:cxn modelId="{3A682C6A-D9F1-4A28-A212-4E25D2160927}" srcId="{F5498CA5-7A67-4A6C-8672-DEDBEEA17D28}" destId="{51B4EDFE-7428-42D9-8EAB-D241AB9DE8F3}" srcOrd="3" destOrd="0" parTransId="{775715D4-C9EB-4F36-99DE-B25251D03A66}" sibTransId="{97E39FCA-2691-4085-B5AF-669C1ED1DC87}"/>
    <dgm:cxn modelId="{D568E82F-914C-4892-B634-51558CAB7A32}" type="presOf" srcId="{EC75B7CF-9BB9-44F0-B9D1-E54FE767B05D}" destId="{A04AF827-9164-4765-B2D9-F81CEC1394A6}" srcOrd="1" destOrd="0" presId="urn:microsoft.com/office/officeart/2005/8/layout/list1"/>
    <dgm:cxn modelId="{0538099B-9B00-43D6-9FA3-1B2C5D2010B1}" srcId="{F5498CA5-7A67-4A6C-8672-DEDBEEA17D28}" destId="{E970952B-0836-4C01-B018-0238396D6F47}" srcOrd="0" destOrd="0" parTransId="{0EC7975C-DA34-45E3-B062-35E00D2E8C2F}" sibTransId="{47293190-026A-49A3-9A08-BC6746ED4DD9}"/>
    <dgm:cxn modelId="{24FDD975-6800-4D99-9DF7-AB7D10C24338}" type="presOf" srcId="{E970952B-0836-4C01-B018-0238396D6F47}" destId="{67C2CB73-49F8-400F-BACE-3D752B7F14D1}" srcOrd="1" destOrd="0" presId="urn:microsoft.com/office/officeart/2005/8/layout/list1"/>
    <dgm:cxn modelId="{6102426C-2572-432B-92EC-7F9F93FA584C}" type="presOf" srcId="{F5498CA5-7A67-4A6C-8672-DEDBEEA17D28}" destId="{29C95BEC-D544-4EA5-AE26-EFAFF845E9FF}" srcOrd="0" destOrd="0" presId="urn:microsoft.com/office/officeart/2005/8/layout/list1"/>
    <dgm:cxn modelId="{F1A3DD6F-16C1-45D4-A296-01FFA6ACD050}" srcId="{F5498CA5-7A67-4A6C-8672-DEDBEEA17D28}" destId="{EC75B7CF-9BB9-44F0-B9D1-E54FE767B05D}" srcOrd="2" destOrd="0" parTransId="{D5D7F0C9-A1B4-44E8-9635-78156AE373F5}" sibTransId="{99BA01E3-B91A-472B-AB28-E13FE6B3FD3D}"/>
    <dgm:cxn modelId="{802930A8-9FF3-4B51-B048-7C3AA39D664B}" type="presOf" srcId="{EC75B7CF-9BB9-44F0-B9D1-E54FE767B05D}" destId="{87BD7C95-EB3D-40A9-B516-A239961BA8BD}" srcOrd="0" destOrd="0" presId="urn:microsoft.com/office/officeart/2005/8/layout/list1"/>
    <dgm:cxn modelId="{4DCA8695-AFEC-433B-96E3-959C6B6420AE}" type="presOf" srcId="{0DEA00A1-A341-46E7-87E0-F4CDF518BE5B}" destId="{DA2567A7-CE45-4B54-9B2A-747C848DA677}" srcOrd="1" destOrd="0" presId="urn:microsoft.com/office/officeart/2005/8/layout/list1"/>
    <dgm:cxn modelId="{53D74DCF-3A49-4795-AE27-C7033C1FFE6A}" type="presOf" srcId="{51B4EDFE-7428-42D9-8EAB-D241AB9DE8F3}" destId="{437EB2DF-1DE3-451C-9BB3-332EE1E3B535}" srcOrd="0" destOrd="0" presId="urn:microsoft.com/office/officeart/2005/8/layout/list1"/>
    <dgm:cxn modelId="{FE0FE209-1E6C-4E1D-A1AD-C74062A055A2}" type="presOf" srcId="{E970952B-0836-4C01-B018-0238396D6F47}" destId="{259131AA-EFA3-4637-9DCF-DD2CD491E1A7}" srcOrd="0" destOrd="0" presId="urn:microsoft.com/office/officeart/2005/8/layout/list1"/>
    <dgm:cxn modelId="{9696C4D4-8522-409A-B621-4720E8E15319}" type="presOf" srcId="{51B4EDFE-7428-42D9-8EAB-D241AB9DE8F3}" destId="{D04CA5AD-4617-4BC5-91DC-AAEEB29B22A7}" srcOrd="1" destOrd="0" presId="urn:microsoft.com/office/officeart/2005/8/layout/list1"/>
    <dgm:cxn modelId="{C2AED264-FBCE-46A9-8A4B-88509179AE54}" type="presParOf" srcId="{29C95BEC-D544-4EA5-AE26-EFAFF845E9FF}" destId="{7DC4F317-C154-430E-8B60-4BEF28A93E9C}" srcOrd="0" destOrd="0" presId="urn:microsoft.com/office/officeart/2005/8/layout/list1"/>
    <dgm:cxn modelId="{A787AA57-A5C7-4F13-BE04-90E6F65324DF}" type="presParOf" srcId="{7DC4F317-C154-430E-8B60-4BEF28A93E9C}" destId="{259131AA-EFA3-4637-9DCF-DD2CD491E1A7}" srcOrd="0" destOrd="0" presId="urn:microsoft.com/office/officeart/2005/8/layout/list1"/>
    <dgm:cxn modelId="{90D87AC8-B7B2-4F28-A0D7-B8A95F7BE4E3}" type="presParOf" srcId="{7DC4F317-C154-430E-8B60-4BEF28A93E9C}" destId="{67C2CB73-49F8-400F-BACE-3D752B7F14D1}" srcOrd="1" destOrd="0" presId="urn:microsoft.com/office/officeart/2005/8/layout/list1"/>
    <dgm:cxn modelId="{B19DE79B-CE78-4BDA-A8B8-115E02CB8454}" type="presParOf" srcId="{29C95BEC-D544-4EA5-AE26-EFAFF845E9FF}" destId="{7519ABCF-9609-4417-9695-87C3AD6E7073}" srcOrd="1" destOrd="0" presId="urn:microsoft.com/office/officeart/2005/8/layout/list1"/>
    <dgm:cxn modelId="{06D17BF9-DCDC-4E24-97C3-FA37F49B5374}" type="presParOf" srcId="{29C95BEC-D544-4EA5-AE26-EFAFF845E9FF}" destId="{85E5CFED-F58E-4970-9AB3-A031D7855C13}" srcOrd="2" destOrd="0" presId="urn:microsoft.com/office/officeart/2005/8/layout/list1"/>
    <dgm:cxn modelId="{85C2A1AA-0B9C-4F98-8747-7ECB5CF796E5}" type="presParOf" srcId="{29C95BEC-D544-4EA5-AE26-EFAFF845E9FF}" destId="{FF8D8279-8B3A-4EC3-A37A-1FD552E63AF2}" srcOrd="3" destOrd="0" presId="urn:microsoft.com/office/officeart/2005/8/layout/list1"/>
    <dgm:cxn modelId="{9990E7B4-62D9-451C-BE8B-F3CDF13BD5EA}" type="presParOf" srcId="{29C95BEC-D544-4EA5-AE26-EFAFF845E9FF}" destId="{ADCDA05A-66EB-4112-9335-08F1C25EB30B}" srcOrd="4" destOrd="0" presId="urn:microsoft.com/office/officeart/2005/8/layout/list1"/>
    <dgm:cxn modelId="{F2CE1C35-38CA-4FCD-8C40-68F005443885}" type="presParOf" srcId="{ADCDA05A-66EB-4112-9335-08F1C25EB30B}" destId="{6EDDC8DC-E417-49FF-8021-AA28001163AF}" srcOrd="0" destOrd="0" presId="urn:microsoft.com/office/officeart/2005/8/layout/list1"/>
    <dgm:cxn modelId="{55EDADC0-6A7C-4DD4-B49A-D069BFB834E8}" type="presParOf" srcId="{ADCDA05A-66EB-4112-9335-08F1C25EB30B}" destId="{DA2567A7-CE45-4B54-9B2A-747C848DA677}" srcOrd="1" destOrd="0" presId="urn:microsoft.com/office/officeart/2005/8/layout/list1"/>
    <dgm:cxn modelId="{686B9425-AA2E-459E-8FC5-D36CE039C22F}" type="presParOf" srcId="{29C95BEC-D544-4EA5-AE26-EFAFF845E9FF}" destId="{FC3B653C-2E63-4AC8-B77D-7D18E9F3395A}" srcOrd="5" destOrd="0" presId="urn:microsoft.com/office/officeart/2005/8/layout/list1"/>
    <dgm:cxn modelId="{30F5572E-1454-4DC6-BC3F-045EBC65AE1D}" type="presParOf" srcId="{29C95BEC-D544-4EA5-AE26-EFAFF845E9FF}" destId="{BA3E2D72-0661-4A68-8B9E-36E0958FDFD1}" srcOrd="6" destOrd="0" presId="urn:microsoft.com/office/officeart/2005/8/layout/list1"/>
    <dgm:cxn modelId="{FDCC2456-3C20-49D6-ABC4-8C3A1EF3B0B3}" type="presParOf" srcId="{29C95BEC-D544-4EA5-AE26-EFAFF845E9FF}" destId="{B2598776-C66A-4554-8C48-DDE9D9008F85}" srcOrd="7" destOrd="0" presId="urn:microsoft.com/office/officeart/2005/8/layout/list1"/>
    <dgm:cxn modelId="{7997139E-2053-4161-93C8-79F2F603D45C}" type="presParOf" srcId="{29C95BEC-D544-4EA5-AE26-EFAFF845E9FF}" destId="{06EB3A30-B61D-4EA9-B1CC-3F49C48B8BE2}" srcOrd="8" destOrd="0" presId="urn:microsoft.com/office/officeart/2005/8/layout/list1"/>
    <dgm:cxn modelId="{71806D75-475F-4DD6-AE4C-F1D43D0838A8}" type="presParOf" srcId="{06EB3A30-B61D-4EA9-B1CC-3F49C48B8BE2}" destId="{87BD7C95-EB3D-40A9-B516-A239961BA8BD}" srcOrd="0" destOrd="0" presId="urn:microsoft.com/office/officeart/2005/8/layout/list1"/>
    <dgm:cxn modelId="{D75BFF54-23AE-4C0E-BBCA-60A1353E3E18}" type="presParOf" srcId="{06EB3A30-B61D-4EA9-B1CC-3F49C48B8BE2}" destId="{A04AF827-9164-4765-B2D9-F81CEC1394A6}" srcOrd="1" destOrd="0" presId="urn:microsoft.com/office/officeart/2005/8/layout/list1"/>
    <dgm:cxn modelId="{3A15EB63-EB97-44F0-8123-6655A75070B3}" type="presParOf" srcId="{29C95BEC-D544-4EA5-AE26-EFAFF845E9FF}" destId="{3D49430A-2533-40E9-8C92-6BD58C94CE7A}" srcOrd="9" destOrd="0" presId="urn:microsoft.com/office/officeart/2005/8/layout/list1"/>
    <dgm:cxn modelId="{A06FB794-5F86-4A11-B1B1-4887E3563827}" type="presParOf" srcId="{29C95BEC-D544-4EA5-AE26-EFAFF845E9FF}" destId="{E52DE24B-CAD8-4A39-B21F-64947C793234}" srcOrd="10" destOrd="0" presId="urn:microsoft.com/office/officeart/2005/8/layout/list1"/>
    <dgm:cxn modelId="{28CF4EDC-E8CF-4F35-81A3-DB31A34DD369}" type="presParOf" srcId="{29C95BEC-D544-4EA5-AE26-EFAFF845E9FF}" destId="{423DC99F-4AA5-465B-A017-DF122078AC0D}" srcOrd="11" destOrd="0" presId="urn:microsoft.com/office/officeart/2005/8/layout/list1"/>
    <dgm:cxn modelId="{45E2471E-B847-4BED-9D8C-7B088873E794}" type="presParOf" srcId="{29C95BEC-D544-4EA5-AE26-EFAFF845E9FF}" destId="{3FBBB4B1-ADB9-4995-8987-B22013DEFF2E}" srcOrd="12" destOrd="0" presId="urn:microsoft.com/office/officeart/2005/8/layout/list1"/>
    <dgm:cxn modelId="{6C714F1B-9A74-4701-9C1F-A84895B7E5DD}" type="presParOf" srcId="{3FBBB4B1-ADB9-4995-8987-B22013DEFF2E}" destId="{437EB2DF-1DE3-451C-9BB3-332EE1E3B535}" srcOrd="0" destOrd="0" presId="urn:microsoft.com/office/officeart/2005/8/layout/list1"/>
    <dgm:cxn modelId="{AE5C120C-688C-48B5-8A67-FC1B3A3944C5}" type="presParOf" srcId="{3FBBB4B1-ADB9-4995-8987-B22013DEFF2E}" destId="{D04CA5AD-4617-4BC5-91DC-AAEEB29B22A7}" srcOrd="1" destOrd="0" presId="urn:microsoft.com/office/officeart/2005/8/layout/list1"/>
    <dgm:cxn modelId="{7664421E-12D5-4AB1-A043-F4A27A40946F}" type="presParOf" srcId="{29C95BEC-D544-4EA5-AE26-EFAFF845E9FF}" destId="{744D3A15-85A0-42DC-A231-288995FD20D9}" srcOrd="13" destOrd="0" presId="urn:microsoft.com/office/officeart/2005/8/layout/list1"/>
    <dgm:cxn modelId="{850848ED-E53A-4423-BF7A-590DF716B692}" type="presParOf" srcId="{29C95BEC-D544-4EA5-AE26-EFAFF845E9FF}" destId="{C0B8BDAB-5F09-4803-8358-A172247753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EB995CF-9D4D-4DDA-AA57-FC2EB74C3B3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1B1061E-BDE0-4A08-BDAB-629552242EAC}">
      <dgm:prSet phldrT="[Text]"/>
      <dgm:spPr/>
      <dgm:t>
        <a:bodyPr/>
        <a:lstStyle/>
        <a:p>
          <a:r>
            <a:rPr lang="en-US" b="1" u="none" dirty="0" smtClean="0"/>
            <a:t>Step 1: Identify the topic that is to be researched</a:t>
          </a:r>
          <a:endParaRPr lang="en-US" dirty="0"/>
        </a:p>
      </dgm:t>
    </dgm:pt>
    <dgm:pt modelId="{A6C0E3EA-7780-4F46-936D-849ABA736CC8}" type="parTrans" cxnId="{69A54CE9-4A38-44A5-9CCA-BD0191EFA88E}">
      <dgm:prSet/>
      <dgm:spPr/>
      <dgm:t>
        <a:bodyPr/>
        <a:lstStyle/>
        <a:p>
          <a:endParaRPr lang="en-US"/>
        </a:p>
      </dgm:t>
    </dgm:pt>
    <dgm:pt modelId="{E2BB6BDB-4226-442B-8AEB-418E24139750}" type="sibTrans" cxnId="{69A54CE9-4A38-44A5-9CCA-BD0191EFA88E}">
      <dgm:prSet/>
      <dgm:spPr/>
      <dgm:t>
        <a:bodyPr/>
        <a:lstStyle/>
        <a:p>
          <a:endParaRPr lang="en-US"/>
        </a:p>
      </dgm:t>
    </dgm:pt>
    <dgm:pt modelId="{BE3D0ADB-835E-477F-9892-966F5E66DEBC}">
      <dgm:prSet/>
      <dgm:spPr/>
      <dgm:t>
        <a:bodyPr/>
        <a:lstStyle/>
        <a:p>
          <a:r>
            <a:rPr lang="en-US" b="1" u="none" dirty="0" smtClean="0"/>
            <a:t>Step 2: List all possible topics that are similar to the main topic</a:t>
          </a:r>
          <a:endParaRPr lang="en-US" b="1" u="none" dirty="0"/>
        </a:p>
      </dgm:t>
    </dgm:pt>
    <dgm:pt modelId="{9190448B-EF7E-48B8-A3AF-6E63B3DD88D0}" type="parTrans" cxnId="{23543FE2-D9F4-4C16-979B-1E2B0E60EB33}">
      <dgm:prSet/>
      <dgm:spPr/>
      <dgm:t>
        <a:bodyPr/>
        <a:lstStyle/>
        <a:p>
          <a:endParaRPr lang="en-US"/>
        </a:p>
      </dgm:t>
    </dgm:pt>
    <dgm:pt modelId="{BB23C766-81A7-4EB8-958D-4E75466E621A}" type="sibTrans" cxnId="{23543FE2-D9F4-4C16-979B-1E2B0E60EB33}">
      <dgm:prSet/>
      <dgm:spPr/>
      <dgm:t>
        <a:bodyPr/>
        <a:lstStyle/>
        <a:p>
          <a:endParaRPr lang="en-US"/>
        </a:p>
      </dgm:t>
    </dgm:pt>
    <dgm:pt modelId="{F9EA8002-0877-4259-858C-210572095806}">
      <dgm:prSet/>
      <dgm:spPr/>
      <dgm:t>
        <a:bodyPr/>
        <a:lstStyle/>
        <a:p>
          <a:r>
            <a:rPr lang="en-US" b="1" u="none" dirty="0" smtClean="0"/>
            <a:t>Step 3: List the various types of data that may support the topic   </a:t>
          </a:r>
          <a:endParaRPr lang="en-US" b="1" u="none" dirty="0"/>
        </a:p>
      </dgm:t>
    </dgm:pt>
    <dgm:pt modelId="{ED65BCDE-C663-46C7-9C8E-13CA1CED1ACF}" type="parTrans" cxnId="{B4C2DAA3-FF2A-4A52-BB36-F8471F33C343}">
      <dgm:prSet/>
      <dgm:spPr/>
      <dgm:t>
        <a:bodyPr/>
        <a:lstStyle/>
        <a:p>
          <a:endParaRPr lang="en-US"/>
        </a:p>
      </dgm:t>
    </dgm:pt>
    <dgm:pt modelId="{D0246E67-0678-41D0-837E-02DB21E9B6EA}" type="sibTrans" cxnId="{B4C2DAA3-FF2A-4A52-BB36-F8471F33C343}">
      <dgm:prSet/>
      <dgm:spPr/>
      <dgm:t>
        <a:bodyPr/>
        <a:lstStyle/>
        <a:p>
          <a:endParaRPr lang="en-US"/>
        </a:p>
      </dgm:t>
    </dgm:pt>
    <dgm:pt modelId="{ACCA747E-8F17-42DB-BAFC-C8A1C336F5ED}">
      <dgm:prSet/>
      <dgm:spPr/>
      <dgm:t>
        <a:bodyPr/>
        <a:lstStyle/>
        <a:p>
          <a:r>
            <a:rPr lang="en-US" b="1" u="none" dirty="0" smtClean="0"/>
            <a:t>Step 4: List the possible sources for each information type</a:t>
          </a:r>
          <a:endParaRPr lang="en-US" b="1" u="none" dirty="0"/>
        </a:p>
      </dgm:t>
    </dgm:pt>
    <dgm:pt modelId="{8132531E-C820-420D-B149-CE2D25D67DEE}" type="parTrans" cxnId="{D1BC9D70-476A-43AD-B83D-AC5F9E23BF3A}">
      <dgm:prSet/>
      <dgm:spPr/>
      <dgm:t>
        <a:bodyPr/>
        <a:lstStyle/>
        <a:p>
          <a:endParaRPr lang="en-US"/>
        </a:p>
      </dgm:t>
    </dgm:pt>
    <dgm:pt modelId="{7794D4FB-9242-4F40-804A-D2DDBC026816}" type="sibTrans" cxnId="{D1BC9D70-476A-43AD-B83D-AC5F9E23BF3A}">
      <dgm:prSet/>
      <dgm:spPr/>
      <dgm:t>
        <a:bodyPr/>
        <a:lstStyle/>
        <a:p>
          <a:endParaRPr lang="en-US"/>
        </a:p>
      </dgm:t>
    </dgm:pt>
    <dgm:pt modelId="{05E773FC-6F75-47CD-81ED-8E372794CBB7}">
      <dgm:prSet/>
      <dgm:spPr/>
      <dgm:t>
        <a:bodyPr/>
        <a:lstStyle/>
        <a:p>
          <a:r>
            <a:rPr lang="en-US" b="1" u="none" dirty="0" smtClean="0"/>
            <a:t>Step 5: Read the gathered research and note any relevant information on the topic</a:t>
          </a:r>
          <a:endParaRPr lang="en-US" b="1" u="none" dirty="0"/>
        </a:p>
      </dgm:t>
    </dgm:pt>
    <dgm:pt modelId="{AADEE4A9-F1A9-4843-A752-11F00D0BBE3A}" type="parTrans" cxnId="{19637975-CC98-4114-BA9E-C18D8B68FABF}">
      <dgm:prSet/>
      <dgm:spPr/>
      <dgm:t>
        <a:bodyPr/>
        <a:lstStyle/>
        <a:p>
          <a:endParaRPr lang="en-US"/>
        </a:p>
      </dgm:t>
    </dgm:pt>
    <dgm:pt modelId="{98D499F0-F9A3-4988-A115-4C42C82E4C03}" type="sibTrans" cxnId="{19637975-CC98-4114-BA9E-C18D8B68FABF}">
      <dgm:prSet/>
      <dgm:spPr/>
      <dgm:t>
        <a:bodyPr/>
        <a:lstStyle/>
        <a:p>
          <a:endParaRPr lang="en-US"/>
        </a:p>
      </dgm:t>
    </dgm:pt>
    <dgm:pt modelId="{FDC1C383-6B78-43E7-B06B-9A11F94F1118}" type="pres">
      <dgm:prSet presAssocID="{9EB995CF-9D4D-4DDA-AA57-FC2EB74C3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F2B9E-AA20-4346-B2E7-47DD85B2E84D}" type="pres">
      <dgm:prSet presAssocID="{11B1061E-BDE0-4A08-BDAB-629552242E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91519-90BB-47A1-BC40-D9369E79A87A}" type="pres">
      <dgm:prSet presAssocID="{E2BB6BDB-4226-442B-8AEB-418E24139750}" presName="spacer" presStyleCnt="0"/>
      <dgm:spPr/>
    </dgm:pt>
    <dgm:pt modelId="{DFB57574-C456-4B6A-86FF-946FFFBEE422}" type="pres">
      <dgm:prSet presAssocID="{BE3D0ADB-835E-477F-9892-966F5E66DEB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4EAD1-254D-4A81-90C3-4217852BE40E}" type="pres">
      <dgm:prSet presAssocID="{BB23C766-81A7-4EB8-958D-4E75466E621A}" presName="spacer" presStyleCnt="0"/>
      <dgm:spPr/>
    </dgm:pt>
    <dgm:pt modelId="{42602A53-F577-428A-B565-F7C1105F11D9}" type="pres">
      <dgm:prSet presAssocID="{F9EA8002-0877-4259-858C-2105720958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D991B-5858-467C-AC0B-5826F4064C6D}" type="pres">
      <dgm:prSet presAssocID="{D0246E67-0678-41D0-837E-02DB21E9B6EA}" presName="spacer" presStyleCnt="0"/>
      <dgm:spPr/>
    </dgm:pt>
    <dgm:pt modelId="{233B3773-7D1C-45E4-99C1-C664311226D3}" type="pres">
      <dgm:prSet presAssocID="{ACCA747E-8F17-42DB-BAFC-C8A1C336F5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38BE-2E78-49F0-AED5-CFC3EC17F44E}" type="pres">
      <dgm:prSet presAssocID="{7794D4FB-9242-4F40-804A-D2DDBC026816}" presName="spacer" presStyleCnt="0"/>
      <dgm:spPr/>
    </dgm:pt>
    <dgm:pt modelId="{514FDEB9-02EC-4661-9210-408421A9E0A5}" type="pres">
      <dgm:prSet presAssocID="{05E773FC-6F75-47CD-81ED-8E372794CB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71847-C105-4818-AAB7-AB530CE6C20D}" type="presOf" srcId="{F9EA8002-0877-4259-858C-210572095806}" destId="{42602A53-F577-428A-B565-F7C1105F11D9}" srcOrd="0" destOrd="0" presId="urn:microsoft.com/office/officeart/2005/8/layout/vList2"/>
    <dgm:cxn modelId="{816D70E2-758B-4974-9C04-141EE48CFAD2}" type="presOf" srcId="{9EB995CF-9D4D-4DDA-AA57-FC2EB74C3B3C}" destId="{FDC1C383-6B78-43E7-B06B-9A11F94F1118}" srcOrd="0" destOrd="0" presId="urn:microsoft.com/office/officeart/2005/8/layout/vList2"/>
    <dgm:cxn modelId="{B4C2DAA3-FF2A-4A52-BB36-F8471F33C343}" srcId="{9EB995CF-9D4D-4DDA-AA57-FC2EB74C3B3C}" destId="{F9EA8002-0877-4259-858C-210572095806}" srcOrd="2" destOrd="0" parTransId="{ED65BCDE-C663-46C7-9C8E-13CA1CED1ACF}" sibTransId="{D0246E67-0678-41D0-837E-02DB21E9B6EA}"/>
    <dgm:cxn modelId="{7100A4DD-4DBC-413A-8EC5-7425C82A62DF}" type="presOf" srcId="{11B1061E-BDE0-4A08-BDAB-629552242EAC}" destId="{A85F2B9E-AA20-4346-B2E7-47DD85B2E84D}" srcOrd="0" destOrd="0" presId="urn:microsoft.com/office/officeart/2005/8/layout/vList2"/>
    <dgm:cxn modelId="{23543FE2-D9F4-4C16-979B-1E2B0E60EB33}" srcId="{9EB995CF-9D4D-4DDA-AA57-FC2EB74C3B3C}" destId="{BE3D0ADB-835E-477F-9892-966F5E66DEBC}" srcOrd="1" destOrd="0" parTransId="{9190448B-EF7E-48B8-A3AF-6E63B3DD88D0}" sibTransId="{BB23C766-81A7-4EB8-958D-4E75466E621A}"/>
    <dgm:cxn modelId="{19637975-CC98-4114-BA9E-C18D8B68FABF}" srcId="{9EB995CF-9D4D-4DDA-AA57-FC2EB74C3B3C}" destId="{05E773FC-6F75-47CD-81ED-8E372794CBB7}" srcOrd="4" destOrd="0" parTransId="{AADEE4A9-F1A9-4843-A752-11F00D0BBE3A}" sibTransId="{98D499F0-F9A3-4988-A115-4C42C82E4C03}"/>
    <dgm:cxn modelId="{69A54CE9-4A38-44A5-9CCA-BD0191EFA88E}" srcId="{9EB995CF-9D4D-4DDA-AA57-FC2EB74C3B3C}" destId="{11B1061E-BDE0-4A08-BDAB-629552242EAC}" srcOrd="0" destOrd="0" parTransId="{A6C0E3EA-7780-4F46-936D-849ABA736CC8}" sibTransId="{E2BB6BDB-4226-442B-8AEB-418E24139750}"/>
    <dgm:cxn modelId="{885E7851-BC9E-40D5-84B8-09429AFEA9BE}" type="presOf" srcId="{BE3D0ADB-835E-477F-9892-966F5E66DEBC}" destId="{DFB57574-C456-4B6A-86FF-946FFFBEE422}" srcOrd="0" destOrd="0" presId="urn:microsoft.com/office/officeart/2005/8/layout/vList2"/>
    <dgm:cxn modelId="{203AA503-62DC-45E3-97F5-595C7D4168D9}" type="presOf" srcId="{05E773FC-6F75-47CD-81ED-8E372794CBB7}" destId="{514FDEB9-02EC-4661-9210-408421A9E0A5}" srcOrd="0" destOrd="0" presId="urn:microsoft.com/office/officeart/2005/8/layout/vList2"/>
    <dgm:cxn modelId="{D1BC9D70-476A-43AD-B83D-AC5F9E23BF3A}" srcId="{9EB995CF-9D4D-4DDA-AA57-FC2EB74C3B3C}" destId="{ACCA747E-8F17-42DB-BAFC-C8A1C336F5ED}" srcOrd="3" destOrd="0" parTransId="{8132531E-C820-420D-B149-CE2D25D67DEE}" sibTransId="{7794D4FB-9242-4F40-804A-D2DDBC026816}"/>
    <dgm:cxn modelId="{63A7465A-6C1F-40B3-9F34-3786CA741F92}" type="presOf" srcId="{ACCA747E-8F17-42DB-BAFC-C8A1C336F5ED}" destId="{233B3773-7D1C-45E4-99C1-C664311226D3}" srcOrd="0" destOrd="0" presId="urn:microsoft.com/office/officeart/2005/8/layout/vList2"/>
    <dgm:cxn modelId="{77B68F01-5C40-45FF-8575-C9825209921B}" type="presParOf" srcId="{FDC1C383-6B78-43E7-B06B-9A11F94F1118}" destId="{A85F2B9E-AA20-4346-B2E7-47DD85B2E84D}" srcOrd="0" destOrd="0" presId="urn:microsoft.com/office/officeart/2005/8/layout/vList2"/>
    <dgm:cxn modelId="{783552FB-635F-4C0F-AC01-8C021160E780}" type="presParOf" srcId="{FDC1C383-6B78-43E7-B06B-9A11F94F1118}" destId="{1E391519-90BB-47A1-BC40-D9369E79A87A}" srcOrd="1" destOrd="0" presId="urn:microsoft.com/office/officeart/2005/8/layout/vList2"/>
    <dgm:cxn modelId="{04E491C2-6656-43BD-B4E0-266259903756}" type="presParOf" srcId="{FDC1C383-6B78-43E7-B06B-9A11F94F1118}" destId="{DFB57574-C456-4B6A-86FF-946FFFBEE422}" srcOrd="2" destOrd="0" presId="urn:microsoft.com/office/officeart/2005/8/layout/vList2"/>
    <dgm:cxn modelId="{47856C5E-11DF-4599-915F-D4A0345D62F6}" type="presParOf" srcId="{FDC1C383-6B78-43E7-B06B-9A11F94F1118}" destId="{3754EAD1-254D-4A81-90C3-4217852BE40E}" srcOrd="3" destOrd="0" presId="urn:microsoft.com/office/officeart/2005/8/layout/vList2"/>
    <dgm:cxn modelId="{18F59C15-00F1-41EA-ACD1-32A592FD36FA}" type="presParOf" srcId="{FDC1C383-6B78-43E7-B06B-9A11F94F1118}" destId="{42602A53-F577-428A-B565-F7C1105F11D9}" srcOrd="4" destOrd="0" presId="urn:microsoft.com/office/officeart/2005/8/layout/vList2"/>
    <dgm:cxn modelId="{6EE03112-3F96-4E03-92B1-3BF2EFE5DADF}" type="presParOf" srcId="{FDC1C383-6B78-43E7-B06B-9A11F94F1118}" destId="{BC3D991B-5858-467C-AC0B-5826F4064C6D}" srcOrd="5" destOrd="0" presId="urn:microsoft.com/office/officeart/2005/8/layout/vList2"/>
    <dgm:cxn modelId="{FFC8575B-B3F5-4BFF-BB5B-D1769616249C}" type="presParOf" srcId="{FDC1C383-6B78-43E7-B06B-9A11F94F1118}" destId="{233B3773-7D1C-45E4-99C1-C664311226D3}" srcOrd="6" destOrd="0" presId="urn:microsoft.com/office/officeart/2005/8/layout/vList2"/>
    <dgm:cxn modelId="{561B293F-1935-4125-9EE3-300E3AF9E298}" type="presParOf" srcId="{FDC1C383-6B78-43E7-B06B-9A11F94F1118}" destId="{F2F338BE-2E78-49F0-AED5-CFC3EC17F44E}" srcOrd="7" destOrd="0" presId="urn:microsoft.com/office/officeart/2005/8/layout/vList2"/>
    <dgm:cxn modelId="{AF9E8142-AB64-4EEF-B653-85562D1B79C6}" type="presParOf" srcId="{FDC1C383-6B78-43E7-B06B-9A11F94F1118}" destId="{514FDEB9-02EC-4661-9210-408421A9E0A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F9C21DB-B47C-42E2-B978-15995169335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DC471B-2492-41F3-AC34-D2769B8EFBCB}">
      <dgm:prSet phldrT="[Text]" custT="1"/>
      <dgm:spPr/>
      <dgm:t>
        <a:bodyPr/>
        <a:lstStyle/>
        <a:p>
          <a:r>
            <a:rPr lang="en-US" sz="1600" b="1" u="none" dirty="0" smtClean="0"/>
            <a:t>Expert opinions</a:t>
          </a:r>
          <a:endParaRPr lang="en-US" sz="1600" dirty="0"/>
        </a:p>
      </dgm:t>
    </dgm:pt>
    <dgm:pt modelId="{22D0EED0-2B1D-42E2-B940-F56864937326}" type="parTrans" cxnId="{25DC331F-40B3-45C9-A6FB-45628D5EADF5}">
      <dgm:prSet/>
      <dgm:spPr/>
      <dgm:t>
        <a:bodyPr/>
        <a:lstStyle/>
        <a:p>
          <a:endParaRPr lang="en-US"/>
        </a:p>
      </dgm:t>
    </dgm:pt>
    <dgm:pt modelId="{07EE6686-A32A-4E2B-AA61-2FAC4D1188F5}" type="sibTrans" cxnId="{25DC331F-40B3-45C9-A6FB-45628D5EADF5}">
      <dgm:prSet/>
      <dgm:spPr/>
      <dgm:t>
        <a:bodyPr/>
        <a:lstStyle/>
        <a:p>
          <a:endParaRPr lang="en-US"/>
        </a:p>
      </dgm:t>
    </dgm:pt>
    <dgm:pt modelId="{BE675323-C34E-4711-937C-22B80C9AB1F4}">
      <dgm:prSet custT="1"/>
      <dgm:spPr/>
      <dgm:t>
        <a:bodyPr/>
        <a:lstStyle/>
        <a:p>
          <a:r>
            <a:rPr lang="en-US" sz="1600" b="1" u="none" dirty="0" smtClean="0"/>
            <a:t>Analyses</a:t>
          </a:r>
          <a:endParaRPr lang="en-US" sz="1600" b="1" u="none" dirty="0"/>
        </a:p>
      </dgm:t>
    </dgm:pt>
    <dgm:pt modelId="{13FFE81C-E023-4042-80F1-BE5E35C6B5F1}" type="parTrans" cxnId="{09380047-7F68-4BD8-B195-9974F59710F6}">
      <dgm:prSet/>
      <dgm:spPr/>
      <dgm:t>
        <a:bodyPr/>
        <a:lstStyle/>
        <a:p>
          <a:endParaRPr lang="en-US"/>
        </a:p>
      </dgm:t>
    </dgm:pt>
    <dgm:pt modelId="{23A545A3-3B6F-4C17-8E37-D3231F95C816}" type="sibTrans" cxnId="{09380047-7F68-4BD8-B195-9974F59710F6}">
      <dgm:prSet/>
      <dgm:spPr/>
      <dgm:t>
        <a:bodyPr/>
        <a:lstStyle/>
        <a:p>
          <a:endParaRPr lang="en-US"/>
        </a:p>
      </dgm:t>
    </dgm:pt>
    <dgm:pt modelId="{21DD41EB-924B-446D-AC6F-B8E169905DE3}">
      <dgm:prSet custT="1"/>
      <dgm:spPr/>
      <dgm:t>
        <a:bodyPr/>
        <a:lstStyle/>
        <a:p>
          <a:r>
            <a:rPr lang="en-US" sz="1600" b="1" dirty="0" smtClean="0"/>
            <a:t>Sources of supplemental funds </a:t>
          </a:r>
          <a:endParaRPr lang="en-US" sz="1600" b="1" u="none" dirty="0"/>
        </a:p>
      </dgm:t>
    </dgm:pt>
    <dgm:pt modelId="{0573661E-D6C2-4909-9849-2E5FDE90065B}" type="parTrans" cxnId="{7DAFC826-3579-4C11-B682-A7E93594F258}">
      <dgm:prSet/>
      <dgm:spPr/>
      <dgm:t>
        <a:bodyPr/>
        <a:lstStyle/>
        <a:p>
          <a:endParaRPr lang="en-US"/>
        </a:p>
      </dgm:t>
    </dgm:pt>
    <dgm:pt modelId="{13AF20B4-49F0-43A1-8035-8897809FC556}" type="sibTrans" cxnId="{7DAFC826-3579-4C11-B682-A7E93594F258}">
      <dgm:prSet/>
      <dgm:spPr/>
      <dgm:t>
        <a:bodyPr/>
        <a:lstStyle/>
        <a:p>
          <a:endParaRPr lang="en-US"/>
        </a:p>
      </dgm:t>
    </dgm:pt>
    <dgm:pt modelId="{D0E60B9E-9062-4E76-9DA2-D0B4316B3119}">
      <dgm:prSet custT="1"/>
      <dgm:spPr/>
      <dgm:t>
        <a:bodyPr/>
        <a:lstStyle/>
        <a:p>
          <a:r>
            <a:rPr lang="en-US" sz="1600" b="1" u="none" dirty="0" smtClean="0"/>
            <a:t>Legal requirements</a:t>
          </a:r>
          <a:endParaRPr lang="en-US" sz="1600" b="1" u="none" dirty="0"/>
        </a:p>
      </dgm:t>
    </dgm:pt>
    <dgm:pt modelId="{E6FFB28D-B5C4-44A1-BA88-2D1086AA1A53}" type="parTrans" cxnId="{176CB020-AA08-42EE-A2EB-90CBDB743E85}">
      <dgm:prSet/>
      <dgm:spPr/>
      <dgm:t>
        <a:bodyPr/>
        <a:lstStyle/>
        <a:p>
          <a:endParaRPr lang="en-US"/>
        </a:p>
      </dgm:t>
    </dgm:pt>
    <dgm:pt modelId="{AD5261F6-A7CD-4A6C-9077-29DACC36194C}" type="sibTrans" cxnId="{176CB020-AA08-42EE-A2EB-90CBDB743E85}">
      <dgm:prSet/>
      <dgm:spPr/>
      <dgm:t>
        <a:bodyPr/>
        <a:lstStyle/>
        <a:p>
          <a:endParaRPr lang="en-US"/>
        </a:p>
      </dgm:t>
    </dgm:pt>
    <dgm:pt modelId="{FB440B54-9CA0-43BE-A67C-F65E794D1544}">
      <dgm:prSet custT="1"/>
      <dgm:spPr/>
      <dgm:t>
        <a:bodyPr/>
        <a:lstStyle/>
        <a:p>
          <a:r>
            <a:rPr lang="en-US" sz="1600" b="1" u="none" dirty="0" smtClean="0"/>
            <a:t>Industry standards </a:t>
          </a:r>
          <a:endParaRPr lang="en-US" sz="1600" b="1" u="none" dirty="0"/>
        </a:p>
      </dgm:t>
    </dgm:pt>
    <dgm:pt modelId="{0A463EAB-1B50-4A16-8953-470FFABE3764}" type="parTrans" cxnId="{142901B6-0259-4461-A20E-D2BDB0D4E40F}">
      <dgm:prSet/>
      <dgm:spPr/>
      <dgm:t>
        <a:bodyPr/>
        <a:lstStyle/>
        <a:p>
          <a:endParaRPr lang="en-US"/>
        </a:p>
      </dgm:t>
    </dgm:pt>
    <dgm:pt modelId="{770D68B7-B842-4BFE-8DC1-4CB7B05C89E1}" type="sibTrans" cxnId="{142901B6-0259-4461-A20E-D2BDB0D4E40F}">
      <dgm:prSet/>
      <dgm:spPr/>
      <dgm:t>
        <a:bodyPr/>
        <a:lstStyle/>
        <a:p>
          <a:endParaRPr lang="en-US"/>
        </a:p>
      </dgm:t>
    </dgm:pt>
    <dgm:pt modelId="{34199879-EE0F-4489-8E6E-32026B7C4739}">
      <dgm:prSet custT="1"/>
      <dgm:spPr/>
      <dgm:t>
        <a:bodyPr/>
        <a:lstStyle/>
        <a:p>
          <a:r>
            <a:rPr lang="en-US" sz="1600" b="1" u="none" dirty="0" smtClean="0"/>
            <a:t>Recommended/suggested practices</a:t>
          </a:r>
          <a:endParaRPr lang="en-US" sz="1600" b="1" u="none" dirty="0"/>
        </a:p>
      </dgm:t>
    </dgm:pt>
    <dgm:pt modelId="{2ACB3446-521D-4659-9876-B1FEF60D7D90}" type="parTrans" cxnId="{1C9BC00C-B8BE-4B5F-A987-E5DE5BD5557F}">
      <dgm:prSet/>
      <dgm:spPr/>
      <dgm:t>
        <a:bodyPr/>
        <a:lstStyle/>
        <a:p>
          <a:endParaRPr lang="en-US"/>
        </a:p>
      </dgm:t>
    </dgm:pt>
    <dgm:pt modelId="{230A5988-3466-4251-9E9C-F5726479E939}" type="sibTrans" cxnId="{1C9BC00C-B8BE-4B5F-A987-E5DE5BD5557F}">
      <dgm:prSet/>
      <dgm:spPr/>
      <dgm:t>
        <a:bodyPr/>
        <a:lstStyle/>
        <a:p>
          <a:endParaRPr lang="en-US"/>
        </a:p>
      </dgm:t>
    </dgm:pt>
    <dgm:pt modelId="{12D86EE0-4633-48EE-BF49-12FD14E3489D}">
      <dgm:prSet custT="1"/>
      <dgm:spPr/>
      <dgm:t>
        <a:bodyPr/>
        <a:lstStyle/>
        <a:p>
          <a:r>
            <a:rPr lang="en-US" sz="1600" b="1" u="none" dirty="0" smtClean="0"/>
            <a:t>Examples</a:t>
          </a:r>
          <a:endParaRPr lang="en-US" sz="1600" b="1" u="none" dirty="0"/>
        </a:p>
      </dgm:t>
    </dgm:pt>
    <dgm:pt modelId="{6A70060A-1303-4EBC-BE74-C7F8146BD03B}" type="parTrans" cxnId="{891DBFCE-9EF3-4219-927A-3178831FF434}">
      <dgm:prSet/>
      <dgm:spPr/>
      <dgm:t>
        <a:bodyPr/>
        <a:lstStyle/>
        <a:p>
          <a:endParaRPr lang="en-US"/>
        </a:p>
      </dgm:t>
    </dgm:pt>
    <dgm:pt modelId="{2218E6E7-3907-4553-9FE0-6B6B009DB866}" type="sibTrans" cxnId="{891DBFCE-9EF3-4219-927A-3178831FF434}">
      <dgm:prSet/>
      <dgm:spPr/>
      <dgm:t>
        <a:bodyPr/>
        <a:lstStyle/>
        <a:p>
          <a:endParaRPr lang="en-US"/>
        </a:p>
      </dgm:t>
    </dgm:pt>
    <dgm:pt modelId="{B736F676-3F6E-40E4-9130-860627CE2EE6}">
      <dgm:prSet custT="1"/>
      <dgm:spPr/>
      <dgm:t>
        <a:bodyPr/>
        <a:lstStyle/>
        <a:p>
          <a:r>
            <a:rPr lang="en-US" sz="1600" b="1" u="none" dirty="0" smtClean="0"/>
            <a:t>Statistics</a:t>
          </a:r>
          <a:endParaRPr lang="en-US" sz="1600" b="1" u="none" dirty="0"/>
        </a:p>
      </dgm:t>
    </dgm:pt>
    <dgm:pt modelId="{BA87C514-8079-44C9-87EB-9307B0BC3290}" type="parTrans" cxnId="{A88BEDD0-A573-4073-AEF1-3E4BB0AA75BE}">
      <dgm:prSet/>
      <dgm:spPr/>
      <dgm:t>
        <a:bodyPr/>
        <a:lstStyle/>
        <a:p>
          <a:endParaRPr lang="en-US"/>
        </a:p>
      </dgm:t>
    </dgm:pt>
    <dgm:pt modelId="{1CF254CA-2C18-4030-ADF6-630C45E83993}" type="sibTrans" cxnId="{A88BEDD0-A573-4073-AEF1-3E4BB0AA75BE}">
      <dgm:prSet/>
      <dgm:spPr/>
      <dgm:t>
        <a:bodyPr/>
        <a:lstStyle/>
        <a:p>
          <a:endParaRPr lang="en-US"/>
        </a:p>
      </dgm:t>
    </dgm:pt>
    <dgm:pt modelId="{37B653F5-03E1-4C0C-A6C1-DD440BADCF9D}">
      <dgm:prSet custT="1"/>
      <dgm:spPr/>
      <dgm:t>
        <a:bodyPr/>
        <a:lstStyle/>
        <a:p>
          <a:r>
            <a:rPr lang="en-US" sz="1600" b="1" u="none" dirty="0" smtClean="0"/>
            <a:t>Similar situations</a:t>
          </a:r>
          <a:endParaRPr lang="en-US" sz="1600" b="1" u="none" dirty="0"/>
        </a:p>
      </dgm:t>
    </dgm:pt>
    <dgm:pt modelId="{635981B3-58D5-4B0D-B298-7A1333BFC04A}" type="parTrans" cxnId="{E7FBF381-DDB5-4BA9-8414-F9095A6E7DE0}">
      <dgm:prSet/>
      <dgm:spPr/>
      <dgm:t>
        <a:bodyPr/>
        <a:lstStyle/>
        <a:p>
          <a:endParaRPr lang="en-US"/>
        </a:p>
      </dgm:t>
    </dgm:pt>
    <dgm:pt modelId="{E0A1D12F-33D8-4BFA-AC7C-F350CCB726C8}" type="sibTrans" cxnId="{E7FBF381-DDB5-4BA9-8414-F9095A6E7DE0}">
      <dgm:prSet/>
      <dgm:spPr/>
      <dgm:t>
        <a:bodyPr/>
        <a:lstStyle/>
        <a:p>
          <a:endParaRPr lang="en-US"/>
        </a:p>
      </dgm:t>
    </dgm:pt>
    <dgm:pt modelId="{57773635-714D-4468-A9B0-E3A3067A3E2D}">
      <dgm:prSet custT="1"/>
      <dgm:spPr/>
      <dgm:t>
        <a:bodyPr/>
        <a:lstStyle/>
        <a:p>
          <a:r>
            <a:rPr lang="en-US" sz="1600" b="1" u="none" dirty="0" smtClean="0"/>
            <a:t>Models</a:t>
          </a:r>
          <a:endParaRPr lang="en-US" sz="1600" b="1" u="none" dirty="0"/>
        </a:p>
      </dgm:t>
    </dgm:pt>
    <dgm:pt modelId="{EDABEBBC-FD4D-45F9-86D1-9FFEC4122FFF}" type="parTrans" cxnId="{36ACA48E-D7A5-49FC-A77C-0BE1D2B2220A}">
      <dgm:prSet/>
      <dgm:spPr/>
      <dgm:t>
        <a:bodyPr/>
        <a:lstStyle/>
        <a:p>
          <a:endParaRPr lang="en-US"/>
        </a:p>
      </dgm:t>
    </dgm:pt>
    <dgm:pt modelId="{AA33AFD8-A3D1-4386-8A11-2B6C5E810C5A}" type="sibTrans" cxnId="{36ACA48E-D7A5-49FC-A77C-0BE1D2B2220A}">
      <dgm:prSet/>
      <dgm:spPr/>
      <dgm:t>
        <a:bodyPr/>
        <a:lstStyle/>
        <a:p>
          <a:endParaRPr lang="en-US"/>
        </a:p>
      </dgm:t>
    </dgm:pt>
    <dgm:pt modelId="{61103382-B7C4-4D17-A880-545AF7F17E3E}">
      <dgm:prSet phldrT="[Text]" custT="1"/>
      <dgm:spPr/>
      <dgm:t>
        <a:bodyPr/>
        <a:lstStyle/>
        <a:p>
          <a:r>
            <a:rPr lang="en-US" sz="1600" b="1" u="none" dirty="0" smtClean="0"/>
            <a:t>Trends</a:t>
          </a:r>
          <a:endParaRPr lang="en-US" sz="1600" dirty="0"/>
        </a:p>
      </dgm:t>
    </dgm:pt>
    <dgm:pt modelId="{5C0A1263-6570-4C70-8188-0EAC17628A40}" type="parTrans" cxnId="{6E090D49-1183-46F2-908B-EAAEB4D7C7AF}">
      <dgm:prSet/>
      <dgm:spPr/>
      <dgm:t>
        <a:bodyPr/>
        <a:lstStyle/>
        <a:p>
          <a:endParaRPr lang="en-US"/>
        </a:p>
      </dgm:t>
    </dgm:pt>
    <dgm:pt modelId="{98F04A63-3454-4D30-931B-3307E26E1982}" type="sibTrans" cxnId="{6E090D49-1183-46F2-908B-EAAEB4D7C7AF}">
      <dgm:prSet/>
      <dgm:spPr/>
      <dgm:t>
        <a:bodyPr/>
        <a:lstStyle/>
        <a:p>
          <a:endParaRPr lang="en-US"/>
        </a:p>
      </dgm:t>
    </dgm:pt>
    <dgm:pt modelId="{9943B905-33F8-4199-BD6E-7EC56D5E7C72}" type="pres">
      <dgm:prSet presAssocID="{BF9C21DB-B47C-42E2-B978-1599516933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D022B-61B7-42BE-8A9D-26EEF398572C}" type="pres">
      <dgm:prSet presAssocID="{1BDC471B-2492-41F3-AC34-D2769B8EFBC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5D62D-EA38-453F-B58F-2458C0476BF9}" type="pres">
      <dgm:prSet presAssocID="{07EE6686-A32A-4E2B-AA61-2FAC4D1188F5}" presName="sibTrans" presStyleCnt="0"/>
      <dgm:spPr/>
    </dgm:pt>
    <dgm:pt modelId="{D21CA9CB-2DBC-4514-A91F-96A2F0EFF769}" type="pres">
      <dgm:prSet presAssocID="{61103382-B7C4-4D17-A880-545AF7F17E3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C330C-0BFE-4910-96BF-DDAC4EB042DE}" type="pres">
      <dgm:prSet presAssocID="{98F04A63-3454-4D30-931B-3307E26E1982}" presName="sibTrans" presStyleCnt="0"/>
      <dgm:spPr/>
    </dgm:pt>
    <dgm:pt modelId="{E045D8BC-743A-4DC1-AA3D-A1FF9A28F5B2}" type="pres">
      <dgm:prSet presAssocID="{57773635-714D-4468-A9B0-E3A3067A3E2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49D69-8DB4-4D81-A26C-B2F91F46AAD3}" type="pres">
      <dgm:prSet presAssocID="{AA33AFD8-A3D1-4386-8A11-2B6C5E810C5A}" presName="sibTrans" presStyleCnt="0"/>
      <dgm:spPr/>
    </dgm:pt>
    <dgm:pt modelId="{D6B654A8-00BD-46B2-9674-DD63845E12C9}" type="pres">
      <dgm:prSet presAssocID="{37B653F5-03E1-4C0C-A6C1-DD440BADCF9D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B8BD6-9C94-44CF-BF84-065E325E2B6F}" type="pres">
      <dgm:prSet presAssocID="{E0A1D12F-33D8-4BFA-AC7C-F350CCB726C8}" presName="sibTrans" presStyleCnt="0"/>
      <dgm:spPr/>
    </dgm:pt>
    <dgm:pt modelId="{DE9BC28E-C29E-473E-916A-CFEA6093F616}" type="pres">
      <dgm:prSet presAssocID="{B736F676-3F6E-40E4-9130-860627CE2EE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FF6B2-451D-4732-B783-633D7B55F02A}" type="pres">
      <dgm:prSet presAssocID="{1CF254CA-2C18-4030-ADF6-630C45E83993}" presName="sibTrans" presStyleCnt="0"/>
      <dgm:spPr/>
    </dgm:pt>
    <dgm:pt modelId="{93D666AA-B414-4E25-A4A6-9FA327ED14FF}" type="pres">
      <dgm:prSet presAssocID="{12D86EE0-4633-48EE-BF49-12FD14E3489D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F4C47-4D84-45B4-BDEB-597EE2AC9A1F}" type="pres">
      <dgm:prSet presAssocID="{2218E6E7-3907-4553-9FE0-6B6B009DB866}" presName="sibTrans" presStyleCnt="0"/>
      <dgm:spPr/>
    </dgm:pt>
    <dgm:pt modelId="{B76E2DB8-605F-4032-B86E-1996330043F5}" type="pres">
      <dgm:prSet presAssocID="{BE675323-C34E-4711-937C-22B80C9AB1F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1867-558C-451C-89CB-06F4FFD009F8}" type="pres">
      <dgm:prSet presAssocID="{23A545A3-3B6F-4C17-8E37-D3231F95C816}" presName="sibTrans" presStyleCnt="0"/>
      <dgm:spPr/>
    </dgm:pt>
    <dgm:pt modelId="{F459E89B-8FCC-42F3-9B6F-EE487C5C89C8}" type="pres">
      <dgm:prSet presAssocID="{34199879-EE0F-4489-8E6E-32026B7C473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BAFF-5006-4C14-AB37-98BE0A52937A}" type="pres">
      <dgm:prSet presAssocID="{230A5988-3466-4251-9E9C-F5726479E939}" presName="sibTrans" presStyleCnt="0"/>
      <dgm:spPr/>
    </dgm:pt>
    <dgm:pt modelId="{F8B4ED21-5FA4-4AE3-A356-B1169E8A6E2A}" type="pres">
      <dgm:prSet presAssocID="{FB440B54-9CA0-43BE-A67C-F65E794D154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EE2E6-2A47-4AB9-97F0-7D195C86669C}" type="pres">
      <dgm:prSet presAssocID="{770D68B7-B842-4BFE-8DC1-4CB7B05C89E1}" presName="sibTrans" presStyleCnt="0"/>
      <dgm:spPr/>
    </dgm:pt>
    <dgm:pt modelId="{337A6F5B-2795-440A-8561-6A4CA7909797}" type="pres">
      <dgm:prSet presAssocID="{D0E60B9E-9062-4E76-9DA2-D0B4316B311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AE633-FD20-4B16-9D36-028A9D567D06}" type="pres">
      <dgm:prSet presAssocID="{AD5261F6-A7CD-4A6C-9077-29DACC36194C}" presName="sibTrans" presStyleCnt="0"/>
      <dgm:spPr/>
    </dgm:pt>
    <dgm:pt modelId="{181EEB91-D0D3-492B-A036-93B9589DFA63}" type="pres">
      <dgm:prSet presAssocID="{21DD41EB-924B-446D-AC6F-B8E169905DE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C3B44-4F86-4A0B-922C-F07D8AB95DA7}" type="presOf" srcId="{BF9C21DB-B47C-42E2-B978-15995169335D}" destId="{9943B905-33F8-4199-BD6E-7EC56D5E7C72}" srcOrd="0" destOrd="0" presId="urn:microsoft.com/office/officeart/2005/8/layout/default"/>
    <dgm:cxn modelId="{5900B95C-01D5-40E7-BB5E-597D95A59883}" type="presOf" srcId="{37B653F5-03E1-4C0C-A6C1-DD440BADCF9D}" destId="{D6B654A8-00BD-46B2-9674-DD63845E12C9}" srcOrd="0" destOrd="0" presId="urn:microsoft.com/office/officeart/2005/8/layout/default"/>
    <dgm:cxn modelId="{6E090D49-1183-46F2-908B-EAAEB4D7C7AF}" srcId="{BF9C21DB-B47C-42E2-B978-15995169335D}" destId="{61103382-B7C4-4D17-A880-545AF7F17E3E}" srcOrd="1" destOrd="0" parTransId="{5C0A1263-6570-4C70-8188-0EAC17628A40}" sibTransId="{98F04A63-3454-4D30-931B-3307E26E1982}"/>
    <dgm:cxn modelId="{7DAFC826-3579-4C11-B682-A7E93594F258}" srcId="{BF9C21DB-B47C-42E2-B978-15995169335D}" destId="{21DD41EB-924B-446D-AC6F-B8E169905DE3}" srcOrd="10" destOrd="0" parTransId="{0573661E-D6C2-4909-9849-2E5FDE90065B}" sibTransId="{13AF20B4-49F0-43A1-8035-8897809FC556}"/>
    <dgm:cxn modelId="{36D64C03-0B13-40D9-B752-68D0C012AC27}" type="presOf" srcId="{B736F676-3F6E-40E4-9130-860627CE2EE6}" destId="{DE9BC28E-C29E-473E-916A-CFEA6093F616}" srcOrd="0" destOrd="0" presId="urn:microsoft.com/office/officeart/2005/8/layout/default"/>
    <dgm:cxn modelId="{142901B6-0259-4461-A20E-D2BDB0D4E40F}" srcId="{BF9C21DB-B47C-42E2-B978-15995169335D}" destId="{FB440B54-9CA0-43BE-A67C-F65E794D1544}" srcOrd="8" destOrd="0" parTransId="{0A463EAB-1B50-4A16-8953-470FFABE3764}" sibTransId="{770D68B7-B842-4BFE-8DC1-4CB7B05C89E1}"/>
    <dgm:cxn modelId="{28F6692B-3B04-4B99-B7C3-7A569F5E2C4F}" type="presOf" srcId="{21DD41EB-924B-446D-AC6F-B8E169905DE3}" destId="{181EEB91-D0D3-492B-A036-93B9589DFA63}" srcOrd="0" destOrd="0" presId="urn:microsoft.com/office/officeart/2005/8/layout/default"/>
    <dgm:cxn modelId="{E7FBF381-DDB5-4BA9-8414-F9095A6E7DE0}" srcId="{BF9C21DB-B47C-42E2-B978-15995169335D}" destId="{37B653F5-03E1-4C0C-A6C1-DD440BADCF9D}" srcOrd="3" destOrd="0" parTransId="{635981B3-58D5-4B0D-B298-7A1333BFC04A}" sibTransId="{E0A1D12F-33D8-4BFA-AC7C-F350CCB726C8}"/>
    <dgm:cxn modelId="{176CB020-AA08-42EE-A2EB-90CBDB743E85}" srcId="{BF9C21DB-B47C-42E2-B978-15995169335D}" destId="{D0E60B9E-9062-4E76-9DA2-D0B4316B3119}" srcOrd="9" destOrd="0" parTransId="{E6FFB28D-B5C4-44A1-BA88-2D1086AA1A53}" sibTransId="{AD5261F6-A7CD-4A6C-9077-29DACC36194C}"/>
    <dgm:cxn modelId="{D48A8E64-9A88-4977-A8E6-93A617B0A6F0}" type="presOf" srcId="{12D86EE0-4633-48EE-BF49-12FD14E3489D}" destId="{93D666AA-B414-4E25-A4A6-9FA327ED14FF}" srcOrd="0" destOrd="0" presId="urn:microsoft.com/office/officeart/2005/8/layout/default"/>
    <dgm:cxn modelId="{987CD091-52A0-44F6-B087-141078CF1631}" type="presOf" srcId="{34199879-EE0F-4489-8E6E-32026B7C4739}" destId="{F459E89B-8FCC-42F3-9B6F-EE487C5C89C8}" srcOrd="0" destOrd="0" presId="urn:microsoft.com/office/officeart/2005/8/layout/default"/>
    <dgm:cxn modelId="{CB0B04C6-BB04-45F0-B823-DF7D96D5F61A}" type="presOf" srcId="{57773635-714D-4468-A9B0-E3A3067A3E2D}" destId="{E045D8BC-743A-4DC1-AA3D-A1FF9A28F5B2}" srcOrd="0" destOrd="0" presId="urn:microsoft.com/office/officeart/2005/8/layout/default"/>
    <dgm:cxn modelId="{A88BEDD0-A573-4073-AEF1-3E4BB0AA75BE}" srcId="{BF9C21DB-B47C-42E2-B978-15995169335D}" destId="{B736F676-3F6E-40E4-9130-860627CE2EE6}" srcOrd="4" destOrd="0" parTransId="{BA87C514-8079-44C9-87EB-9307B0BC3290}" sibTransId="{1CF254CA-2C18-4030-ADF6-630C45E83993}"/>
    <dgm:cxn modelId="{36ACA48E-D7A5-49FC-A77C-0BE1D2B2220A}" srcId="{BF9C21DB-B47C-42E2-B978-15995169335D}" destId="{57773635-714D-4468-A9B0-E3A3067A3E2D}" srcOrd="2" destOrd="0" parTransId="{EDABEBBC-FD4D-45F9-86D1-9FFEC4122FFF}" sibTransId="{AA33AFD8-A3D1-4386-8A11-2B6C5E810C5A}"/>
    <dgm:cxn modelId="{3EF4286C-72B9-497F-8F33-19448A8073DE}" type="presOf" srcId="{61103382-B7C4-4D17-A880-545AF7F17E3E}" destId="{D21CA9CB-2DBC-4514-A91F-96A2F0EFF769}" srcOrd="0" destOrd="0" presId="urn:microsoft.com/office/officeart/2005/8/layout/default"/>
    <dgm:cxn modelId="{891DBFCE-9EF3-4219-927A-3178831FF434}" srcId="{BF9C21DB-B47C-42E2-B978-15995169335D}" destId="{12D86EE0-4633-48EE-BF49-12FD14E3489D}" srcOrd="5" destOrd="0" parTransId="{6A70060A-1303-4EBC-BE74-C7F8146BD03B}" sibTransId="{2218E6E7-3907-4553-9FE0-6B6B009DB866}"/>
    <dgm:cxn modelId="{09380047-7F68-4BD8-B195-9974F59710F6}" srcId="{BF9C21DB-B47C-42E2-B978-15995169335D}" destId="{BE675323-C34E-4711-937C-22B80C9AB1F4}" srcOrd="6" destOrd="0" parTransId="{13FFE81C-E023-4042-80F1-BE5E35C6B5F1}" sibTransId="{23A545A3-3B6F-4C17-8E37-D3231F95C816}"/>
    <dgm:cxn modelId="{BAD7BBAE-4086-40BA-833D-E82D6D8C668C}" type="presOf" srcId="{1BDC471B-2492-41F3-AC34-D2769B8EFBCB}" destId="{5E9D022B-61B7-42BE-8A9D-26EEF398572C}" srcOrd="0" destOrd="0" presId="urn:microsoft.com/office/officeart/2005/8/layout/default"/>
    <dgm:cxn modelId="{69D08077-C6D5-4BB4-86DD-0EB5BE9E44A7}" type="presOf" srcId="{D0E60B9E-9062-4E76-9DA2-D0B4316B3119}" destId="{337A6F5B-2795-440A-8561-6A4CA7909797}" srcOrd="0" destOrd="0" presId="urn:microsoft.com/office/officeart/2005/8/layout/default"/>
    <dgm:cxn modelId="{A98515F0-4950-4B49-88DB-C3A70AF3E40F}" type="presOf" srcId="{FB440B54-9CA0-43BE-A67C-F65E794D1544}" destId="{F8B4ED21-5FA4-4AE3-A356-B1169E8A6E2A}" srcOrd="0" destOrd="0" presId="urn:microsoft.com/office/officeart/2005/8/layout/default"/>
    <dgm:cxn modelId="{67B8914B-74AD-47F3-AEE3-E6EC3BF60676}" type="presOf" srcId="{BE675323-C34E-4711-937C-22B80C9AB1F4}" destId="{B76E2DB8-605F-4032-B86E-1996330043F5}" srcOrd="0" destOrd="0" presId="urn:microsoft.com/office/officeart/2005/8/layout/default"/>
    <dgm:cxn modelId="{25DC331F-40B3-45C9-A6FB-45628D5EADF5}" srcId="{BF9C21DB-B47C-42E2-B978-15995169335D}" destId="{1BDC471B-2492-41F3-AC34-D2769B8EFBCB}" srcOrd="0" destOrd="0" parTransId="{22D0EED0-2B1D-42E2-B940-F56864937326}" sibTransId="{07EE6686-A32A-4E2B-AA61-2FAC4D1188F5}"/>
    <dgm:cxn modelId="{1C9BC00C-B8BE-4B5F-A987-E5DE5BD5557F}" srcId="{BF9C21DB-B47C-42E2-B978-15995169335D}" destId="{34199879-EE0F-4489-8E6E-32026B7C4739}" srcOrd="7" destOrd="0" parTransId="{2ACB3446-521D-4659-9876-B1FEF60D7D90}" sibTransId="{230A5988-3466-4251-9E9C-F5726479E939}"/>
    <dgm:cxn modelId="{5D4BDE92-A386-47F9-BCAC-2F8C6748A143}" type="presParOf" srcId="{9943B905-33F8-4199-BD6E-7EC56D5E7C72}" destId="{5E9D022B-61B7-42BE-8A9D-26EEF398572C}" srcOrd="0" destOrd="0" presId="urn:microsoft.com/office/officeart/2005/8/layout/default"/>
    <dgm:cxn modelId="{79FA7C26-AB4D-4602-A0C7-7A06C99E6372}" type="presParOf" srcId="{9943B905-33F8-4199-BD6E-7EC56D5E7C72}" destId="{3865D62D-EA38-453F-B58F-2458C0476BF9}" srcOrd="1" destOrd="0" presId="urn:microsoft.com/office/officeart/2005/8/layout/default"/>
    <dgm:cxn modelId="{FF99656E-34FA-4CB0-B76E-D6A17E2BBA2A}" type="presParOf" srcId="{9943B905-33F8-4199-BD6E-7EC56D5E7C72}" destId="{D21CA9CB-2DBC-4514-A91F-96A2F0EFF769}" srcOrd="2" destOrd="0" presId="urn:microsoft.com/office/officeart/2005/8/layout/default"/>
    <dgm:cxn modelId="{C772BDFD-4B05-4960-8E08-C88295EE8250}" type="presParOf" srcId="{9943B905-33F8-4199-BD6E-7EC56D5E7C72}" destId="{17FC330C-0BFE-4910-96BF-DDAC4EB042DE}" srcOrd="3" destOrd="0" presId="urn:microsoft.com/office/officeart/2005/8/layout/default"/>
    <dgm:cxn modelId="{74D1B0AE-AB48-4469-A4BE-F2FEA0240DE7}" type="presParOf" srcId="{9943B905-33F8-4199-BD6E-7EC56D5E7C72}" destId="{E045D8BC-743A-4DC1-AA3D-A1FF9A28F5B2}" srcOrd="4" destOrd="0" presId="urn:microsoft.com/office/officeart/2005/8/layout/default"/>
    <dgm:cxn modelId="{B0A06543-1CE2-4F91-923C-97C8ED7D6C64}" type="presParOf" srcId="{9943B905-33F8-4199-BD6E-7EC56D5E7C72}" destId="{51D49D69-8DB4-4D81-A26C-B2F91F46AAD3}" srcOrd="5" destOrd="0" presId="urn:microsoft.com/office/officeart/2005/8/layout/default"/>
    <dgm:cxn modelId="{FD3C9580-8F65-42A8-A3AD-0B01D767E6A4}" type="presParOf" srcId="{9943B905-33F8-4199-BD6E-7EC56D5E7C72}" destId="{D6B654A8-00BD-46B2-9674-DD63845E12C9}" srcOrd="6" destOrd="0" presId="urn:microsoft.com/office/officeart/2005/8/layout/default"/>
    <dgm:cxn modelId="{7B1E9893-7BCB-445B-86F6-04FA33E8D4D2}" type="presParOf" srcId="{9943B905-33F8-4199-BD6E-7EC56D5E7C72}" destId="{607B8BD6-9C94-44CF-BF84-065E325E2B6F}" srcOrd="7" destOrd="0" presId="urn:microsoft.com/office/officeart/2005/8/layout/default"/>
    <dgm:cxn modelId="{86B4F272-34E3-4657-BBE4-C635D22E6999}" type="presParOf" srcId="{9943B905-33F8-4199-BD6E-7EC56D5E7C72}" destId="{DE9BC28E-C29E-473E-916A-CFEA6093F616}" srcOrd="8" destOrd="0" presId="urn:microsoft.com/office/officeart/2005/8/layout/default"/>
    <dgm:cxn modelId="{F6AA23A5-79A1-4F26-8C60-B22C094B3D04}" type="presParOf" srcId="{9943B905-33F8-4199-BD6E-7EC56D5E7C72}" destId="{EA3FF6B2-451D-4732-B783-633D7B55F02A}" srcOrd="9" destOrd="0" presId="urn:microsoft.com/office/officeart/2005/8/layout/default"/>
    <dgm:cxn modelId="{A74E59AD-F10B-4A37-866F-36CD72B9CB12}" type="presParOf" srcId="{9943B905-33F8-4199-BD6E-7EC56D5E7C72}" destId="{93D666AA-B414-4E25-A4A6-9FA327ED14FF}" srcOrd="10" destOrd="0" presId="urn:microsoft.com/office/officeart/2005/8/layout/default"/>
    <dgm:cxn modelId="{DD617956-3757-4563-AD64-61AB61656592}" type="presParOf" srcId="{9943B905-33F8-4199-BD6E-7EC56D5E7C72}" destId="{7ACF4C47-4D84-45B4-BDEB-597EE2AC9A1F}" srcOrd="11" destOrd="0" presId="urn:microsoft.com/office/officeart/2005/8/layout/default"/>
    <dgm:cxn modelId="{E7404F0D-3E6F-47A6-9FEA-3C13E22AC666}" type="presParOf" srcId="{9943B905-33F8-4199-BD6E-7EC56D5E7C72}" destId="{B76E2DB8-605F-4032-B86E-1996330043F5}" srcOrd="12" destOrd="0" presId="urn:microsoft.com/office/officeart/2005/8/layout/default"/>
    <dgm:cxn modelId="{689E727C-493A-4C6C-B62C-D6F26AACA466}" type="presParOf" srcId="{9943B905-33F8-4199-BD6E-7EC56D5E7C72}" destId="{A2561867-558C-451C-89CB-06F4FFD009F8}" srcOrd="13" destOrd="0" presId="urn:microsoft.com/office/officeart/2005/8/layout/default"/>
    <dgm:cxn modelId="{429F46D0-F09E-4539-BF7F-7A7042DEC10B}" type="presParOf" srcId="{9943B905-33F8-4199-BD6E-7EC56D5E7C72}" destId="{F459E89B-8FCC-42F3-9B6F-EE487C5C89C8}" srcOrd="14" destOrd="0" presId="urn:microsoft.com/office/officeart/2005/8/layout/default"/>
    <dgm:cxn modelId="{78044B34-354B-4526-8993-99367813D1BA}" type="presParOf" srcId="{9943B905-33F8-4199-BD6E-7EC56D5E7C72}" destId="{350DBAFF-5006-4C14-AB37-98BE0A52937A}" srcOrd="15" destOrd="0" presId="urn:microsoft.com/office/officeart/2005/8/layout/default"/>
    <dgm:cxn modelId="{908F5E59-B8BF-48E6-A5B7-86D373DA2B85}" type="presParOf" srcId="{9943B905-33F8-4199-BD6E-7EC56D5E7C72}" destId="{F8B4ED21-5FA4-4AE3-A356-B1169E8A6E2A}" srcOrd="16" destOrd="0" presId="urn:microsoft.com/office/officeart/2005/8/layout/default"/>
    <dgm:cxn modelId="{DC1F1DF2-57E0-4E05-8C6B-59BE41B10F97}" type="presParOf" srcId="{9943B905-33F8-4199-BD6E-7EC56D5E7C72}" destId="{8B8EE2E6-2A47-4AB9-97F0-7D195C86669C}" srcOrd="17" destOrd="0" presId="urn:microsoft.com/office/officeart/2005/8/layout/default"/>
    <dgm:cxn modelId="{155DE16E-855D-49B7-8BC0-D0821B9F7F08}" type="presParOf" srcId="{9943B905-33F8-4199-BD6E-7EC56D5E7C72}" destId="{337A6F5B-2795-440A-8561-6A4CA7909797}" srcOrd="18" destOrd="0" presId="urn:microsoft.com/office/officeart/2005/8/layout/default"/>
    <dgm:cxn modelId="{9E8BEE4B-B105-4812-BB85-72BE6B435BC7}" type="presParOf" srcId="{9943B905-33F8-4199-BD6E-7EC56D5E7C72}" destId="{4F9AE633-FD20-4B16-9D36-028A9D567D06}" srcOrd="19" destOrd="0" presId="urn:microsoft.com/office/officeart/2005/8/layout/default"/>
    <dgm:cxn modelId="{B2BFE867-7FF6-4C20-BE14-0E801764C110}" type="presParOf" srcId="{9943B905-33F8-4199-BD6E-7EC56D5E7C72}" destId="{181EEB91-D0D3-492B-A036-93B9589DFA63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73900A2-6113-49B3-8527-C43B6B76F2B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C88399-A1AC-47A2-9908-035BAB7D7195}">
      <dgm:prSet phldrT="[Text]"/>
      <dgm:spPr/>
      <dgm:t>
        <a:bodyPr/>
        <a:lstStyle/>
        <a:p>
          <a:r>
            <a:rPr lang="en-US" b="1" u="none" dirty="0" smtClean="0"/>
            <a:t>Internet </a:t>
          </a:r>
          <a:endParaRPr lang="en-US" dirty="0"/>
        </a:p>
      </dgm:t>
    </dgm:pt>
    <dgm:pt modelId="{5EFA779B-BF1A-4465-BEBE-13F31E6DD7E3}" type="parTrans" cxnId="{23400D22-2538-4D63-AB88-02512D545542}">
      <dgm:prSet/>
      <dgm:spPr/>
      <dgm:t>
        <a:bodyPr/>
        <a:lstStyle/>
        <a:p>
          <a:endParaRPr lang="en-US"/>
        </a:p>
      </dgm:t>
    </dgm:pt>
    <dgm:pt modelId="{F6CC712E-2D11-4391-B4C4-F9C1E6B47621}" type="sibTrans" cxnId="{23400D22-2538-4D63-AB88-02512D545542}">
      <dgm:prSet/>
      <dgm:spPr/>
      <dgm:t>
        <a:bodyPr/>
        <a:lstStyle/>
        <a:p>
          <a:endParaRPr lang="en-US"/>
        </a:p>
      </dgm:t>
    </dgm:pt>
    <dgm:pt modelId="{EF0271B8-BFF3-4D1E-9110-8EB977E2A428}">
      <dgm:prSet/>
      <dgm:spPr/>
      <dgm:t>
        <a:bodyPr/>
        <a:lstStyle/>
        <a:p>
          <a:r>
            <a:rPr lang="en-US" b="1" u="none" smtClean="0"/>
            <a:t>Government agencies </a:t>
          </a:r>
          <a:endParaRPr lang="en-US" b="1" u="none"/>
        </a:p>
      </dgm:t>
    </dgm:pt>
    <dgm:pt modelId="{4B40A223-F2FE-4B35-A960-99C3B0351EAC}" type="parTrans" cxnId="{AA62C31E-FBB2-4015-82B4-1FE91E625C44}">
      <dgm:prSet/>
      <dgm:spPr/>
      <dgm:t>
        <a:bodyPr/>
        <a:lstStyle/>
        <a:p>
          <a:endParaRPr lang="en-US"/>
        </a:p>
      </dgm:t>
    </dgm:pt>
    <dgm:pt modelId="{D6BD8B42-DE50-4577-8E6D-33B8C6B6CC74}" type="sibTrans" cxnId="{AA62C31E-FBB2-4015-82B4-1FE91E625C44}">
      <dgm:prSet/>
      <dgm:spPr/>
      <dgm:t>
        <a:bodyPr/>
        <a:lstStyle/>
        <a:p>
          <a:endParaRPr lang="en-US"/>
        </a:p>
      </dgm:t>
    </dgm:pt>
    <dgm:pt modelId="{26B5DA8C-178B-42BE-A940-52C961A21818}">
      <dgm:prSet/>
      <dgm:spPr/>
      <dgm:t>
        <a:bodyPr/>
        <a:lstStyle/>
        <a:p>
          <a:r>
            <a:rPr lang="en-US" b="1" u="none" smtClean="0"/>
            <a:t>Libraries </a:t>
          </a:r>
          <a:endParaRPr lang="en-US" b="1" u="none"/>
        </a:p>
      </dgm:t>
    </dgm:pt>
    <dgm:pt modelId="{B1419EC5-B825-4F69-A45A-121782890A0B}" type="parTrans" cxnId="{4175B665-74BD-43FA-8A51-C8190B8F0E9D}">
      <dgm:prSet/>
      <dgm:spPr/>
      <dgm:t>
        <a:bodyPr/>
        <a:lstStyle/>
        <a:p>
          <a:endParaRPr lang="en-US"/>
        </a:p>
      </dgm:t>
    </dgm:pt>
    <dgm:pt modelId="{B90DDEAF-DCCD-4AF7-B5E6-A26B425B1070}" type="sibTrans" cxnId="{4175B665-74BD-43FA-8A51-C8190B8F0E9D}">
      <dgm:prSet/>
      <dgm:spPr/>
      <dgm:t>
        <a:bodyPr/>
        <a:lstStyle/>
        <a:p>
          <a:endParaRPr lang="en-US"/>
        </a:p>
      </dgm:t>
    </dgm:pt>
    <dgm:pt modelId="{B568AC70-FF2F-42F7-862F-0DB99DD6254C}">
      <dgm:prSet/>
      <dgm:spPr/>
      <dgm:t>
        <a:bodyPr/>
        <a:lstStyle/>
        <a:p>
          <a:r>
            <a:rPr lang="en-US" b="1" u="none" smtClean="0"/>
            <a:t>Educational institutions </a:t>
          </a:r>
          <a:endParaRPr lang="en-US" b="1" u="none"/>
        </a:p>
      </dgm:t>
    </dgm:pt>
    <dgm:pt modelId="{3437D75D-2066-4252-91CD-A6F61220052D}" type="parTrans" cxnId="{7B0793BA-74F9-4737-B7D1-BC9C3E3AF8AB}">
      <dgm:prSet/>
      <dgm:spPr/>
      <dgm:t>
        <a:bodyPr/>
        <a:lstStyle/>
        <a:p>
          <a:endParaRPr lang="en-US"/>
        </a:p>
      </dgm:t>
    </dgm:pt>
    <dgm:pt modelId="{49AC4D0C-3DAC-45B2-AC71-391B3843A405}" type="sibTrans" cxnId="{7B0793BA-74F9-4737-B7D1-BC9C3E3AF8AB}">
      <dgm:prSet/>
      <dgm:spPr/>
      <dgm:t>
        <a:bodyPr/>
        <a:lstStyle/>
        <a:p>
          <a:endParaRPr lang="en-US"/>
        </a:p>
      </dgm:t>
    </dgm:pt>
    <dgm:pt modelId="{A430A9E1-8BE9-446D-9B78-2818A44C4BB9}">
      <dgm:prSet/>
      <dgm:spPr/>
      <dgm:t>
        <a:bodyPr/>
        <a:lstStyle/>
        <a:p>
          <a:r>
            <a:rPr lang="en-US" b="1" u="none" smtClean="0"/>
            <a:t>Professional organizations</a:t>
          </a:r>
          <a:endParaRPr lang="en-US" b="1" u="none"/>
        </a:p>
      </dgm:t>
    </dgm:pt>
    <dgm:pt modelId="{A0B1AA49-1468-4643-B3D0-A330EF3571AF}" type="parTrans" cxnId="{C7AC3165-ED4B-4BAD-8AA4-C05D2BCAC4F7}">
      <dgm:prSet/>
      <dgm:spPr/>
      <dgm:t>
        <a:bodyPr/>
        <a:lstStyle/>
        <a:p>
          <a:endParaRPr lang="en-US"/>
        </a:p>
      </dgm:t>
    </dgm:pt>
    <dgm:pt modelId="{2AB57E80-EF20-44E6-9675-A22D3D49D0ED}" type="sibTrans" cxnId="{C7AC3165-ED4B-4BAD-8AA4-C05D2BCAC4F7}">
      <dgm:prSet/>
      <dgm:spPr/>
      <dgm:t>
        <a:bodyPr/>
        <a:lstStyle/>
        <a:p>
          <a:endParaRPr lang="en-US"/>
        </a:p>
      </dgm:t>
    </dgm:pt>
    <dgm:pt modelId="{2C6F2930-A823-4289-B528-5CC9C3103302}">
      <dgm:prSet/>
      <dgm:spPr/>
      <dgm:t>
        <a:bodyPr/>
        <a:lstStyle/>
        <a:p>
          <a:r>
            <a:rPr lang="en-US" b="1" u="none" smtClean="0"/>
            <a:t>Testing and standards organizations</a:t>
          </a:r>
          <a:endParaRPr lang="en-US" b="1" u="none"/>
        </a:p>
      </dgm:t>
    </dgm:pt>
    <dgm:pt modelId="{4DE16247-BBBE-42FA-BB6A-AB8D37F1B4AE}" type="parTrans" cxnId="{EDA5DE75-4162-4FFE-B272-40E1208A8784}">
      <dgm:prSet/>
      <dgm:spPr/>
      <dgm:t>
        <a:bodyPr/>
        <a:lstStyle/>
        <a:p>
          <a:endParaRPr lang="en-US"/>
        </a:p>
      </dgm:t>
    </dgm:pt>
    <dgm:pt modelId="{C12C2065-6512-41F9-A41C-EDECBCF1E2F2}" type="sibTrans" cxnId="{EDA5DE75-4162-4FFE-B272-40E1208A8784}">
      <dgm:prSet/>
      <dgm:spPr/>
      <dgm:t>
        <a:bodyPr/>
        <a:lstStyle/>
        <a:p>
          <a:endParaRPr lang="en-US"/>
        </a:p>
      </dgm:t>
    </dgm:pt>
    <dgm:pt modelId="{981DEEC6-F790-4E3D-A112-EF48117B15FC}">
      <dgm:prSet/>
      <dgm:spPr/>
      <dgm:t>
        <a:bodyPr/>
        <a:lstStyle/>
        <a:p>
          <a:r>
            <a:rPr lang="en-US" b="1" u="none" smtClean="0"/>
            <a:t>Vendors/manufacturers </a:t>
          </a:r>
          <a:endParaRPr lang="en-US" b="1" u="none"/>
        </a:p>
      </dgm:t>
    </dgm:pt>
    <dgm:pt modelId="{A4D58AC2-8D2F-41FC-A6D2-B9A51DA15CC8}" type="parTrans" cxnId="{534EB4F3-F0D8-498D-BE7C-86C80FF0CEC5}">
      <dgm:prSet/>
      <dgm:spPr/>
      <dgm:t>
        <a:bodyPr/>
        <a:lstStyle/>
        <a:p>
          <a:endParaRPr lang="en-US"/>
        </a:p>
      </dgm:t>
    </dgm:pt>
    <dgm:pt modelId="{B2F9F37B-F822-413D-9788-C5B6DEC3098F}" type="sibTrans" cxnId="{534EB4F3-F0D8-498D-BE7C-86C80FF0CEC5}">
      <dgm:prSet/>
      <dgm:spPr/>
      <dgm:t>
        <a:bodyPr/>
        <a:lstStyle/>
        <a:p>
          <a:endParaRPr lang="en-US"/>
        </a:p>
      </dgm:t>
    </dgm:pt>
    <dgm:pt modelId="{67322F28-D4D0-49CF-AE0E-1C92EEBB3254}">
      <dgm:prSet/>
      <dgm:spPr/>
      <dgm:t>
        <a:bodyPr/>
        <a:lstStyle/>
        <a:p>
          <a:r>
            <a:rPr lang="en-US" b="1" u="none" smtClean="0"/>
            <a:t>Nonprofit organizations</a:t>
          </a:r>
          <a:endParaRPr lang="en-US" b="1" u="none"/>
        </a:p>
      </dgm:t>
    </dgm:pt>
    <dgm:pt modelId="{E6CEB38E-2DDB-424E-998F-ABEC24485050}" type="parTrans" cxnId="{6D163EFD-900A-47E3-817D-8C18EDF53925}">
      <dgm:prSet/>
      <dgm:spPr/>
      <dgm:t>
        <a:bodyPr/>
        <a:lstStyle/>
        <a:p>
          <a:endParaRPr lang="en-US"/>
        </a:p>
      </dgm:t>
    </dgm:pt>
    <dgm:pt modelId="{618DE73B-8E1C-4032-B801-B330EFEAD13F}" type="sibTrans" cxnId="{6D163EFD-900A-47E3-817D-8C18EDF53925}">
      <dgm:prSet/>
      <dgm:spPr/>
      <dgm:t>
        <a:bodyPr/>
        <a:lstStyle/>
        <a:p>
          <a:endParaRPr lang="en-US"/>
        </a:p>
      </dgm:t>
    </dgm:pt>
    <dgm:pt modelId="{706E9872-49B7-412D-AC89-2A50C00EA3A3}" type="pres">
      <dgm:prSet presAssocID="{E73900A2-6113-49B3-8527-C43B6B76F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300CA-08A6-4D5E-AC7C-0A875AFBCE4B}" type="pres">
      <dgm:prSet presAssocID="{AAC88399-A1AC-47A2-9908-035BAB7D719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13A67-963F-4C7E-AEF3-42C9DAEA71CF}" type="pres">
      <dgm:prSet presAssocID="{F6CC712E-2D11-4391-B4C4-F9C1E6B47621}" presName="spacer" presStyleCnt="0"/>
      <dgm:spPr/>
    </dgm:pt>
    <dgm:pt modelId="{034C1B87-882A-4C47-B1AC-4EA2A311ECF5}" type="pres">
      <dgm:prSet presAssocID="{EF0271B8-BFF3-4D1E-9110-8EB977E2A42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08E42-9342-42EB-B242-3CCE6E095C3C}" type="pres">
      <dgm:prSet presAssocID="{D6BD8B42-DE50-4577-8E6D-33B8C6B6CC74}" presName="spacer" presStyleCnt="0"/>
      <dgm:spPr/>
    </dgm:pt>
    <dgm:pt modelId="{29280D9C-0AD8-4B01-8E3D-42BFCAD91B40}" type="pres">
      <dgm:prSet presAssocID="{26B5DA8C-178B-42BE-A940-52C961A2181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FEC96-8507-4FDA-A682-DD3B511AE3C7}" type="pres">
      <dgm:prSet presAssocID="{B90DDEAF-DCCD-4AF7-B5E6-A26B425B1070}" presName="spacer" presStyleCnt="0"/>
      <dgm:spPr/>
    </dgm:pt>
    <dgm:pt modelId="{412F9F0B-B4A5-423C-9781-CC044AF96293}" type="pres">
      <dgm:prSet presAssocID="{B568AC70-FF2F-42F7-862F-0DB99DD6254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38F74-ACE5-4561-AEAC-7574AAFB6FDB}" type="pres">
      <dgm:prSet presAssocID="{49AC4D0C-3DAC-45B2-AC71-391B3843A405}" presName="spacer" presStyleCnt="0"/>
      <dgm:spPr/>
    </dgm:pt>
    <dgm:pt modelId="{A79542E2-BEFA-4BF2-BAB8-9495EE931F0C}" type="pres">
      <dgm:prSet presAssocID="{A430A9E1-8BE9-446D-9B78-2818A44C4BB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028E8-CD4D-4074-83A9-D1DBEA37419A}" type="pres">
      <dgm:prSet presAssocID="{2AB57E80-EF20-44E6-9675-A22D3D49D0ED}" presName="spacer" presStyleCnt="0"/>
      <dgm:spPr/>
    </dgm:pt>
    <dgm:pt modelId="{E802F1B5-6B89-4529-8CBE-EE800EFB7B12}" type="pres">
      <dgm:prSet presAssocID="{2C6F2930-A823-4289-B528-5CC9C310330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002DA-C919-4107-BDC0-7B619099BCCC}" type="pres">
      <dgm:prSet presAssocID="{C12C2065-6512-41F9-A41C-EDECBCF1E2F2}" presName="spacer" presStyleCnt="0"/>
      <dgm:spPr/>
    </dgm:pt>
    <dgm:pt modelId="{86AF10F8-E821-49A0-9B40-C2A5E25893C6}" type="pres">
      <dgm:prSet presAssocID="{981DEEC6-F790-4E3D-A112-EF48117B15F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19DB4-1CA6-4528-AF31-8D0AD9811026}" type="pres">
      <dgm:prSet presAssocID="{B2F9F37B-F822-413D-9788-C5B6DEC3098F}" presName="spacer" presStyleCnt="0"/>
      <dgm:spPr/>
    </dgm:pt>
    <dgm:pt modelId="{1C706389-85B7-406A-BBC0-DECBEC4DBAA4}" type="pres">
      <dgm:prSet presAssocID="{67322F28-D4D0-49CF-AE0E-1C92EEBB325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90E3EE-023A-4EE3-8F19-3B94F4CFD445}" type="presOf" srcId="{E73900A2-6113-49B3-8527-C43B6B76F2BC}" destId="{706E9872-49B7-412D-AC89-2A50C00EA3A3}" srcOrd="0" destOrd="0" presId="urn:microsoft.com/office/officeart/2005/8/layout/vList2"/>
    <dgm:cxn modelId="{0A90DB29-7AE4-46EC-8816-25F91D2B2BB7}" type="presOf" srcId="{981DEEC6-F790-4E3D-A112-EF48117B15FC}" destId="{86AF10F8-E821-49A0-9B40-C2A5E25893C6}" srcOrd="0" destOrd="0" presId="urn:microsoft.com/office/officeart/2005/8/layout/vList2"/>
    <dgm:cxn modelId="{EAF640C3-7863-454B-A83F-795C9032D229}" type="presOf" srcId="{B568AC70-FF2F-42F7-862F-0DB99DD6254C}" destId="{412F9F0B-B4A5-423C-9781-CC044AF96293}" srcOrd="0" destOrd="0" presId="urn:microsoft.com/office/officeart/2005/8/layout/vList2"/>
    <dgm:cxn modelId="{B91AECDE-4C8D-4C57-BEF7-66462B538F97}" type="presOf" srcId="{26B5DA8C-178B-42BE-A940-52C961A21818}" destId="{29280D9C-0AD8-4B01-8E3D-42BFCAD91B40}" srcOrd="0" destOrd="0" presId="urn:microsoft.com/office/officeart/2005/8/layout/vList2"/>
    <dgm:cxn modelId="{C7AC3165-ED4B-4BAD-8AA4-C05D2BCAC4F7}" srcId="{E73900A2-6113-49B3-8527-C43B6B76F2BC}" destId="{A430A9E1-8BE9-446D-9B78-2818A44C4BB9}" srcOrd="4" destOrd="0" parTransId="{A0B1AA49-1468-4643-B3D0-A330EF3571AF}" sibTransId="{2AB57E80-EF20-44E6-9675-A22D3D49D0ED}"/>
    <dgm:cxn modelId="{2A93D585-BEF5-4F5C-B03E-5FB4D0B447F8}" type="presOf" srcId="{67322F28-D4D0-49CF-AE0E-1C92EEBB3254}" destId="{1C706389-85B7-406A-BBC0-DECBEC4DBAA4}" srcOrd="0" destOrd="0" presId="urn:microsoft.com/office/officeart/2005/8/layout/vList2"/>
    <dgm:cxn modelId="{1E535375-5EAA-4E12-960A-96535DBB67C3}" type="presOf" srcId="{A430A9E1-8BE9-446D-9B78-2818A44C4BB9}" destId="{A79542E2-BEFA-4BF2-BAB8-9495EE931F0C}" srcOrd="0" destOrd="0" presId="urn:microsoft.com/office/officeart/2005/8/layout/vList2"/>
    <dgm:cxn modelId="{49F2C6E1-1A63-4051-A03A-B0BAB44B4EE8}" type="presOf" srcId="{2C6F2930-A823-4289-B528-5CC9C3103302}" destId="{E802F1B5-6B89-4529-8CBE-EE800EFB7B12}" srcOrd="0" destOrd="0" presId="urn:microsoft.com/office/officeart/2005/8/layout/vList2"/>
    <dgm:cxn modelId="{7B0793BA-74F9-4737-B7D1-BC9C3E3AF8AB}" srcId="{E73900A2-6113-49B3-8527-C43B6B76F2BC}" destId="{B568AC70-FF2F-42F7-862F-0DB99DD6254C}" srcOrd="3" destOrd="0" parTransId="{3437D75D-2066-4252-91CD-A6F61220052D}" sibTransId="{49AC4D0C-3DAC-45B2-AC71-391B3843A405}"/>
    <dgm:cxn modelId="{21439F01-5434-48BB-96C0-D3B6412C4051}" type="presOf" srcId="{EF0271B8-BFF3-4D1E-9110-8EB977E2A428}" destId="{034C1B87-882A-4C47-B1AC-4EA2A311ECF5}" srcOrd="0" destOrd="0" presId="urn:microsoft.com/office/officeart/2005/8/layout/vList2"/>
    <dgm:cxn modelId="{534EB4F3-F0D8-498D-BE7C-86C80FF0CEC5}" srcId="{E73900A2-6113-49B3-8527-C43B6B76F2BC}" destId="{981DEEC6-F790-4E3D-A112-EF48117B15FC}" srcOrd="6" destOrd="0" parTransId="{A4D58AC2-8D2F-41FC-A6D2-B9A51DA15CC8}" sibTransId="{B2F9F37B-F822-413D-9788-C5B6DEC3098F}"/>
    <dgm:cxn modelId="{6D163EFD-900A-47E3-817D-8C18EDF53925}" srcId="{E73900A2-6113-49B3-8527-C43B6B76F2BC}" destId="{67322F28-D4D0-49CF-AE0E-1C92EEBB3254}" srcOrd="7" destOrd="0" parTransId="{E6CEB38E-2DDB-424E-998F-ABEC24485050}" sibTransId="{618DE73B-8E1C-4032-B801-B330EFEAD13F}"/>
    <dgm:cxn modelId="{8CDF2DA9-A39E-4CB5-9959-5EDB2AD608B2}" type="presOf" srcId="{AAC88399-A1AC-47A2-9908-035BAB7D7195}" destId="{A40300CA-08A6-4D5E-AC7C-0A875AFBCE4B}" srcOrd="0" destOrd="0" presId="urn:microsoft.com/office/officeart/2005/8/layout/vList2"/>
    <dgm:cxn modelId="{4175B665-74BD-43FA-8A51-C8190B8F0E9D}" srcId="{E73900A2-6113-49B3-8527-C43B6B76F2BC}" destId="{26B5DA8C-178B-42BE-A940-52C961A21818}" srcOrd="2" destOrd="0" parTransId="{B1419EC5-B825-4F69-A45A-121782890A0B}" sibTransId="{B90DDEAF-DCCD-4AF7-B5E6-A26B425B1070}"/>
    <dgm:cxn modelId="{EDA5DE75-4162-4FFE-B272-40E1208A8784}" srcId="{E73900A2-6113-49B3-8527-C43B6B76F2BC}" destId="{2C6F2930-A823-4289-B528-5CC9C3103302}" srcOrd="5" destOrd="0" parTransId="{4DE16247-BBBE-42FA-BB6A-AB8D37F1B4AE}" sibTransId="{C12C2065-6512-41F9-A41C-EDECBCF1E2F2}"/>
    <dgm:cxn modelId="{23400D22-2538-4D63-AB88-02512D545542}" srcId="{E73900A2-6113-49B3-8527-C43B6B76F2BC}" destId="{AAC88399-A1AC-47A2-9908-035BAB7D7195}" srcOrd="0" destOrd="0" parTransId="{5EFA779B-BF1A-4465-BEBE-13F31E6DD7E3}" sibTransId="{F6CC712E-2D11-4391-B4C4-F9C1E6B47621}"/>
    <dgm:cxn modelId="{AA62C31E-FBB2-4015-82B4-1FE91E625C44}" srcId="{E73900A2-6113-49B3-8527-C43B6B76F2BC}" destId="{EF0271B8-BFF3-4D1E-9110-8EB977E2A428}" srcOrd="1" destOrd="0" parTransId="{4B40A223-F2FE-4B35-A960-99C3B0351EAC}" sibTransId="{D6BD8B42-DE50-4577-8E6D-33B8C6B6CC74}"/>
    <dgm:cxn modelId="{BFFB1789-499A-4631-8443-106CF1A95CBD}" type="presParOf" srcId="{706E9872-49B7-412D-AC89-2A50C00EA3A3}" destId="{A40300CA-08A6-4D5E-AC7C-0A875AFBCE4B}" srcOrd="0" destOrd="0" presId="urn:microsoft.com/office/officeart/2005/8/layout/vList2"/>
    <dgm:cxn modelId="{55B16C31-8D34-4223-9447-638928ED3BF6}" type="presParOf" srcId="{706E9872-49B7-412D-AC89-2A50C00EA3A3}" destId="{BD713A67-963F-4C7E-AEF3-42C9DAEA71CF}" srcOrd="1" destOrd="0" presId="urn:microsoft.com/office/officeart/2005/8/layout/vList2"/>
    <dgm:cxn modelId="{AA75862F-4DB9-43AA-BBB8-240A2959CEFC}" type="presParOf" srcId="{706E9872-49B7-412D-AC89-2A50C00EA3A3}" destId="{034C1B87-882A-4C47-B1AC-4EA2A311ECF5}" srcOrd="2" destOrd="0" presId="urn:microsoft.com/office/officeart/2005/8/layout/vList2"/>
    <dgm:cxn modelId="{D7624B9D-5DE0-4561-9900-4B263E3A8572}" type="presParOf" srcId="{706E9872-49B7-412D-AC89-2A50C00EA3A3}" destId="{A9808E42-9342-42EB-B242-3CCE6E095C3C}" srcOrd="3" destOrd="0" presId="urn:microsoft.com/office/officeart/2005/8/layout/vList2"/>
    <dgm:cxn modelId="{8E3108CF-E146-4F97-9762-C048846337F9}" type="presParOf" srcId="{706E9872-49B7-412D-AC89-2A50C00EA3A3}" destId="{29280D9C-0AD8-4B01-8E3D-42BFCAD91B40}" srcOrd="4" destOrd="0" presId="urn:microsoft.com/office/officeart/2005/8/layout/vList2"/>
    <dgm:cxn modelId="{05F9AF6F-E180-4F60-9219-9AFB676A36F3}" type="presParOf" srcId="{706E9872-49B7-412D-AC89-2A50C00EA3A3}" destId="{7F5FEC96-8507-4FDA-A682-DD3B511AE3C7}" srcOrd="5" destOrd="0" presId="urn:microsoft.com/office/officeart/2005/8/layout/vList2"/>
    <dgm:cxn modelId="{5C700FE2-4AE5-4E2E-A816-46E1A80EE4C2}" type="presParOf" srcId="{706E9872-49B7-412D-AC89-2A50C00EA3A3}" destId="{412F9F0B-B4A5-423C-9781-CC044AF96293}" srcOrd="6" destOrd="0" presId="urn:microsoft.com/office/officeart/2005/8/layout/vList2"/>
    <dgm:cxn modelId="{11E3F7CE-8D8F-4713-A7BB-A65413A54D06}" type="presParOf" srcId="{706E9872-49B7-412D-AC89-2A50C00EA3A3}" destId="{A4D38F74-ACE5-4561-AEAC-7574AAFB6FDB}" srcOrd="7" destOrd="0" presId="urn:microsoft.com/office/officeart/2005/8/layout/vList2"/>
    <dgm:cxn modelId="{9AA33BED-EA41-46EF-BB19-7D160F6B18C1}" type="presParOf" srcId="{706E9872-49B7-412D-AC89-2A50C00EA3A3}" destId="{A79542E2-BEFA-4BF2-BAB8-9495EE931F0C}" srcOrd="8" destOrd="0" presId="urn:microsoft.com/office/officeart/2005/8/layout/vList2"/>
    <dgm:cxn modelId="{6D405FC6-34CE-4DEB-9F05-D65B1F3DCF8A}" type="presParOf" srcId="{706E9872-49B7-412D-AC89-2A50C00EA3A3}" destId="{C07028E8-CD4D-4074-83A9-D1DBEA37419A}" srcOrd="9" destOrd="0" presId="urn:microsoft.com/office/officeart/2005/8/layout/vList2"/>
    <dgm:cxn modelId="{FFE6C197-72C7-4D7B-BF5D-13FD97906E30}" type="presParOf" srcId="{706E9872-49B7-412D-AC89-2A50C00EA3A3}" destId="{E802F1B5-6B89-4529-8CBE-EE800EFB7B12}" srcOrd="10" destOrd="0" presId="urn:microsoft.com/office/officeart/2005/8/layout/vList2"/>
    <dgm:cxn modelId="{516AC645-1168-4F52-9407-C820E52048F3}" type="presParOf" srcId="{706E9872-49B7-412D-AC89-2A50C00EA3A3}" destId="{4B3002DA-C919-4107-BDC0-7B619099BCCC}" srcOrd="11" destOrd="0" presId="urn:microsoft.com/office/officeart/2005/8/layout/vList2"/>
    <dgm:cxn modelId="{96CECC61-FDB7-4BBA-A8AA-017A741F9188}" type="presParOf" srcId="{706E9872-49B7-412D-AC89-2A50C00EA3A3}" destId="{86AF10F8-E821-49A0-9B40-C2A5E25893C6}" srcOrd="12" destOrd="0" presId="urn:microsoft.com/office/officeart/2005/8/layout/vList2"/>
    <dgm:cxn modelId="{E69FEEF8-B9BB-4031-AFBA-3C2DF14D771C}" type="presParOf" srcId="{706E9872-49B7-412D-AC89-2A50C00EA3A3}" destId="{60319DB4-1CA6-4528-AF31-8D0AD9811026}" srcOrd="13" destOrd="0" presId="urn:microsoft.com/office/officeart/2005/8/layout/vList2"/>
    <dgm:cxn modelId="{BAF8135B-D7E4-48D5-BDB7-E0FC3F8D5E0A}" type="presParOf" srcId="{706E9872-49B7-412D-AC89-2A50C00EA3A3}" destId="{1C706389-85B7-406A-BBC0-DECBEC4DBAA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7C05D46-6479-4CF4-A243-9E1664B3C37B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18CFBC-08A0-49CB-90BA-8166D2DCCFEE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E4CB08D1-CCEA-4033-AA66-3CB76469F143}" type="parTrans" cxnId="{66AD1B78-333A-4FB7-AFE1-3C7BF9C7A926}">
      <dgm:prSet/>
      <dgm:spPr/>
      <dgm:t>
        <a:bodyPr/>
        <a:lstStyle/>
        <a:p>
          <a:endParaRPr lang="en-US"/>
        </a:p>
      </dgm:t>
    </dgm:pt>
    <dgm:pt modelId="{F7E56E14-EC6E-47F9-8060-59F834A18A2A}" type="sibTrans" cxnId="{66AD1B78-333A-4FB7-AFE1-3C7BF9C7A926}">
      <dgm:prSet/>
      <dgm:spPr/>
      <dgm:t>
        <a:bodyPr/>
        <a:lstStyle/>
        <a:p>
          <a:endParaRPr lang="en-US"/>
        </a:p>
      </dgm:t>
    </dgm:pt>
    <dgm:pt modelId="{4EB82AA1-6636-4F1B-9BBB-62B4F80FC760}">
      <dgm:prSet phldrT="[Text]"/>
      <dgm:spPr/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044E035A-2989-4506-B0FE-214D9327E096}" type="parTrans" cxnId="{88224659-1301-43CF-B894-A40D9CC08045}">
      <dgm:prSet/>
      <dgm:spPr/>
      <dgm:t>
        <a:bodyPr/>
        <a:lstStyle/>
        <a:p>
          <a:endParaRPr lang="en-US"/>
        </a:p>
      </dgm:t>
    </dgm:pt>
    <dgm:pt modelId="{83ACAC27-522B-4295-B7A5-0212A91ADAA0}" type="sibTrans" cxnId="{88224659-1301-43CF-B894-A40D9CC08045}">
      <dgm:prSet/>
      <dgm:spPr/>
      <dgm:t>
        <a:bodyPr/>
        <a:lstStyle/>
        <a:p>
          <a:endParaRPr lang="en-US"/>
        </a:p>
      </dgm:t>
    </dgm:pt>
    <dgm:pt modelId="{43797E40-F695-4CCE-B62E-2A5F107A5092}">
      <dgm:prSet phldrT="[Text]"/>
      <dgm:spPr/>
      <dgm:t>
        <a:bodyPr/>
        <a:lstStyle/>
        <a:p>
          <a:r>
            <a:rPr lang="en-US" dirty="0" smtClean="0"/>
            <a:t>Tertiary</a:t>
          </a:r>
          <a:endParaRPr lang="en-US" dirty="0"/>
        </a:p>
      </dgm:t>
    </dgm:pt>
    <dgm:pt modelId="{A93E261A-7A35-4EB7-A19F-F7158BD5E2AB}" type="parTrans" cxnId="{94E1F31C-E173-43BC-85BB-7B65865FF232}">
      <dgm:prSet/>
      <dgm:spPr/>
      <dgm:t>
        <a:bodyPr/>
        <a:lstStyle/>
        <a:p>
          <a:endParaRPr lang="en-US"/>
        </a:p>
      </dgm:t>
    </dgm:pt>
    <dgm:pt modelId="{1F934933-0B52-4E47-89AF-02430B5962E4}" type="sibTrans" cxnId="{94E1F31C-E173-43BC-85BB-7B65865FF232}">
      <dgm:prSet/>
      <dgm:spPr/>
      <dgm:t>
        <a:bodyPr/>
        <a:lstStyle/>
        <a:p>
          <a:endParaRPr lang="en-US"/>
        </a:p>
      </dgm:t>
    </dgm:pt>
    <dgm:pt modelId="{A92CD907-48D0-44AD-B930-0EDCD7F00F2B}" type="pres">
      <dgm:prSet presAssocID="{17C05D46-6479-4CF4-A243-9E1664B3C3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4F8A17-9396-4523-9173-AC02DCB30F9B}" type="pres">
      <dgm:prSet presAssocID="{F118CFBC-08A0-49CB-90BA-8166D2DCCFEE}" presName="vertOne" presStyleCnt="0"/>
      <dgm:spPr/>
    </dgm:pt>
    <dgm:pt modelId="{AC3FE32C-924F-4F99-A890-31B00413946D}" type="pres">
      <dgm:prSet presAssocID="{F118CFBC-08A0-49CB-90BA-8166D2DCCFEE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57A24-E29C-488C-A7B4-8A76853F573C}" type="pres">
      <dgm:prSet presAssocID="{F118CFBC-08A0-49CB-90BA-8166D2DCCFEE}" presName="horzOne" presStyleCnt="0"/>
      <dgm:spPr/>
    </dgm:pt>
    <dgm:pt modelId="{C9DB4758-90D0-47F8-B6D5-66BBD656705F}" type="pres">
      <dgm:prSet presAssocID="{F7E56E14-EC6E-47F9-8060-59F834A18A2A}" presName="sibSpaceOne" presStyleCnt="0"/>
      <dgm:spPr/>
    </dgm:pt>
    <dgm:pt modelId="{09FF23F7-B430-43C9-931C-E3A859977E0B}" type="pres">
      <dgm:prSet presAssocID="{4EB82AA1-6636-4F1B-9BBB-62B4F80FC760}" presName="vertOne" presStyleCnt="0"/>
      <dgm:spPr/>
    </dgm:pt>
    <dgm:pt modelId="{B6431489-4F00-4D14-961F-65315FEBECAC}" type="pres">
      <dgm:prSet presAssocID="{4EB82AA1-6636-4F1B-9BBB-62B4F80FC760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6047FA-74B9-4424-92EA-0EF90A8A8893}" type="pres">
      <dgm:prSet presAssocID="{4EB82AA1-6636-4F1B-9BBB-62B4F80FC760}" presName="horzOne" presStyleCnt="0"/>
      <dgm:spPr/>
    </dgm:pt>
    <dgm:pt modelId="{EF3FDE11-4364-4C35-8CB4-8488F5E60ABA}" type="pres">
      <dgm:prSet presAssocID="{83ACAC27-522B-4295-B7A5-0212A91ADAA0}" presName="sibSpaceOne" presStyleCnt="0"/>
      <dgm:spPr/>
    </dgm:pt>
    <dgm:pt modelId="{1D7C40C2-4E56-48EA-90F8-98940C698147}" type="pres">
      <dgm:prSet presAssocID="{43797E40-F695-4CCE-B62E-2A5F107A5092}" presName="vertOne" presStyleCnt="0"/>
      <dgm:spPr/>
    </dgm:pt>
    <dgm:pt modelId="{64675B0D-6450-40C9-90C7-B3813ADA1029}" type="pres">
      <dgm:prSet presAssocID="{43797E40-F695-4CCE-B62E-2A5F107A509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0370D-1708-40E3-AF73-748A19ADB2B1}" type="pres">
      <dgm:prSet presAssocID="{43797E40-F695-4CCE-B62E-2A5F107A5092}" presName="horzOne" presStyleCnt="0"/>
      <dgm:spPr/>
    </dgm:pt>
  </dgm:ptLst>
  <dgm:cxnLst>
    <dgm:cxn modelId="{79DD15FC-6B8E-42A5-B9D8-8D1C7E723A14}" type="presOf" srcId="{17C05D46-6479-4CF4-A243-9E1664B3C37B}" destId="{A92CD907-48D0-44AD-B930-0EDCD7F00F2B}" srcOrd="0" destOrd="0" presId="urn:microsoft.com/office/officeart/2005/8/layout/hierarchy4"/>
    <dgm:cxn modelId="{7CFD400D-AF65-4814-A2F6-5D07C595DA23}" type="presOf" srcId="{4EB82AA1-6636-4F1B-9BBB-62B4F80FC760}" destId="{B6431489-4F00-4D14-961F-65315FEBECAC}" srcOrd="0" destOrd="0" presId="urn:microsoft.com/office/officeart/2005/8/layout/hierarchy4"/>
    <dgm:cxn modelId="{94E1F31C-E173-43BC-85BB-7B65865FF232}" srcId="{17C05D46-6479-4CF4-A243-9E1664B3C37B}" destId="{43797E40-F695-4CCE-B62E-2A5F107A5092}" srcOrd="2" destOrd="0" parTransId="{A93E261A-7A35-4EB7-A19F-F7158BD5E2AB}" sibTransId="{1F934933-0B52-4E47-89AF-02430B5962E4}"/>
    <dgm:cxn modelId="{88224659-1301-43CF-B894-A40D9CC08045}" srcId="{17C05D46-6479-4CF4-A243-9E1664B3C37B}" destId="{4EB82AA1-6636-4F1B-9BBB-62B4F80FC760}" srcOrd="1" destOrd="0" parTransId="{044E035A-2989-4506-B0FE-214D9327E096}" sibTransId="{83ACAC27-522B-4295-B7A5-0212A91ADAA0}"/>
    <dgm:cxn modelId="{F356B3BE-FC50-4AC5-AE57-DAE37BDCA33F}" type="presOf" srcId="{F118CFBC-08A0-49CB-90BA-8166D2DCCFEE}" destId="{AC3FE32C-924F-4F99-A890-31B00413946D}" srcOrd="0" destOrd="0" presId="urn:microsoft.com/office/officeart/2005/8/layout/hierarchy4"/>
    <dgm:cxn modelId="{F97AC75C-3945-40DA-A1F3-44CB36193AFC}" type="presOf" srcId="{43797E40-F695-4CCE-B62E-2A5F107A5092}" destId="{64675B0D-6450-40C9-90C7-B3813ADA1029}" srcOrd="0" destOrd="0" presId="urn:microsoft.com/office/officeart/2005/8/layout/hierarchy4"/>
    <dgm:cxn modelId="{66AD1B78-333A-4FB7-AFE1-3C7BF9C7A926}" srcId="{17C05D46-6479-4CF4-A243-9E1664B3C37B}" destId="{F118CFBC-08A0-49CB-90BA-8166D2DCCFEE}" srcOrd="0" destOrd="0" parTransId="{E4CB08D1-CCEA-4033-AA66-3CB76469F143}" sibTransId="{F7E56E14-EC6E-47F9-8060-59F834A18A2A}"/>
    <dgm:cxn modelId="{A1E9FD78-2F7F-41C1-A012-8830A7CD3C11}" type="presParOf" srcId="{A92CD907-48D0-44AD-B930-0EDCD7F00F2B}" destId="{534F8A17-9396-4523-9173-AC02DCB30F9B}" srcOrd="0" destOrd="0" presId="urn:microsoft.com/office/officeart/2005/8/layout/hierarchy4"/>
    <dgm:cxn modelId="{9C611E03-A372-4DAA-923A-E81BF4F4A298}" type="presParOf" srcId="{534F8A17-9396-4523-9173-AC02DCB30F9B}" destId="{AC3FE32C-924F-4F99-A890-31B00413946D}" srcOrd="0" destOrd="0" presId="urn:microsoft.com/office/officeart/2005/8/layout/hierarchy4"/>
    <dgm:cxn modelId="{94B6277E-B9E3-42A2-AB87-9F9BC228895A}" type="presParOf" srcId="{534F8A17-9396-4523-9173-AC02DCB30F9B}" destId="{DDA57A24-E29C-488C-A7B4-8A76853F573C}" srcOrd="1" destOrd="0" presId="urn:microsoft.com/office/officeart/2005/8/layout/hierarchy4"/>
    <dgm:cxn modelId="{F3E20628-6E50-4276-810F-B815698A904C}" type="presParOf" srcId="{A92CD907-48D0-44AD-B930-0EDCD7F00F2B}" destId="{C9DB4758-90D0-47F8-B6D5-66BBD656705F}" srcOrd="1" destOrd="0" presId="urn:microsoft.com/office/officeart/2005/8/layout/hierarchy4"/>
    <dgm:cxn modelId="{2D082909-DC39-4D00-A9A2-7B32570B3745}" type="presParOf" srcId="{A92CD907-48D0-44AD-B930-0EDCD7F00F2B}" destId="{09FF23F7-B430-43C9-931C-E3A859977E0B}" srcOrd="2" destOrd="0" presId="urn:microsoft.com/office/officeart/2005/8/layout/hierarchy4"/>
    <dgm:cxn modelId="{B6E748CD-CCD9-415F-89B5-0CEF356CBF40}" type="presParOf" srcId="{09FF23F7-B430-43C9-931C-E3A859977E0B}" destId="{B6431489-4F00-4D14-961F-65315FEBECAC}" srcOrd="0" destOrd="0" presId="urn:microsoft.com/office/officeart/2005/8/layout/hierarchy4"/>
    <dgm:cxn modelId="{C595C965-D139-464E-8E11-3C49197D89BE}" type="presParOf" srcId="{09FF23F7-B430-43C9-931C-E3A859977E0B}" destId="{BD6047FA-74B9-4424-92EA-0EF90A8A8893}" srcOrd="1" destOrd="0" presId="urn:microsoft.com/office/officeart/2005/8/layout/hierarchy4"/>
    <dgm:cxn modelId="{256896F9-B516-4441-A1B5-AB7E154E63B9}" type="presParOf" srcId="{A92CD907-48D0-44AD-B930-0EDCD7F00F2B}" destId="{EF3FDE11-4364-4C35-8CB4-8488F5E60ABA}" srcOrd="3" destOrd="0" presId="urn:microsoft.com/office/officeart/2005/8/layout/hierarchy4"/>
    <dgm:cxn modelId="{5B07A6F6-01AD-4949-9DC9-ACABD2D34C99}" type="presParOf" srcId="{A92CD907-48D0-44AD-B930-0EDCD7F00F2B}" destId="{1D7C40C2-4E56-48EA-90F8-98940C698147}" srcOrd="4" destOrd="0" presId="urn:microsoft.com/office/officeart/2005/8/layout/hierarchy4"/>
    <dgm:cxn modelId="{8E1B43C4-8277-40F6-A1B6-DC40C126EB25}" type="presParOf" srcId="{1D7C40C2-4E56-48EA-90F8-98940C698147}" destId="{64675B0D-6450-40C9-90C7-B3813ADA1029}" srcOrd="0" destOrd="0" presId="urn:microsoft.com/office/officeart/2005/8/layout/hierarchy4"/>
    <dgm:cxn modelId="{2F1A8573-C6FC-4033-9B90-38316E7FD1EA}" type="presParOf" srcId="{1D7C40C2-4E56-48EA-90F8-98940C698147}" destId="{1A20370D-1708-40E3-AF73-748A19ADB2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9E13568-7F61-47C1-B605-22F9365C493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33811B-C5EF-4F50-98F5-5777560CA572}">
      <dgm:prSet phldrT="[Text]"/>
      <dgm:spPr/>
      <dgm:t>
        <a:bodyPr/>
        <a:lstStyle/>
        <a:p>
          <a:r>
            <a:rPr lang="en-US" b="1" u="none" dirty="0" smtClean="0"/>
            <a:t>Credibility/Authority </a:t>
          </a:r>
          <a:endParaRPr lang="en-US" dirty="0"/>
        </a:p>
      </dgm:t>
    </dgm:pt>
    <dgm:pt modelId="{F714F152-AEE1-4AAF-974B-59EAB3D7AAD8}" type="parTrans" cxnId="{94D62227-C165-499C-B91A-F211530D2F2C}">
      <dgm:prSet/>
      <dgm:spPr/>
      <dgm:t>
        <a:bodyPr/>
        <a:lstStyle/>
        <a:p>
          <a:endParaRPr lang="en-US"/>
        </a:p>
      </dgm:t>
    </dgm:pt>
    <dgm:pt modelId="{287431F5-8947-46A4-8974-CA816B5C41A0}" type="sibTrans" cxnId="{94D62227-C165-499C-B91A-F211530D2F2C}">
      <dgm:prSet/>
      <dgm:spPr/>
      <dgm:t>
        <a:bodyPr/>
        <a:lstStyle/>
        <a:p>
          <a:endParaRPr lang="en-US"/>
        </a:p>
      </dgm:t>
    </dgm:pt>
    <dgm:pt modelId="{72A9676F-60AB-44A2-B0DC-B5C4EE9217BE}">
      <dgm:prSet/>
      <dgm:spPr/>
      <dgm:t>
        <a:bodyPr/>
        <a:lstStyle/>
        <a:p>
          <a:r>
            <a:rPr lang="en-US" b="1" u="none" smtClean="0"/>
            <a:t>Accuracy </a:t>
          </a:r>
          <a:endParaRPr lang="en-US" b="1" u="none"/>
        </a:p>
      </dgm:t>
    </dgm:pt>
    <dgm:pt modelId="{DEDD0CA5-EA5C-4D97-B5C5-1561F8428058}" type="parTrans" cxnId="{A10D7F27-2982-4796-9CD4-E1CE5A5FE33B}">
      <dgm:prSet/>
      <dgm:spPr/>
      <dgm:t>
        <a:bodyPr/>
        <a:lstStyle/>
        <a:p>
          <a:endParaRPr lang="en-US"/>
        </a:p>
      </dgm:t>
    </dgm:pt>
    <dgm:pt modelId="{432672BA-7339-4EC5-A419-173741A7499C}" type="sibTrans" cxnId="{A10D7F27-2982-4796-9CD4-E1CE5A5FE33B}">
      <dgm:prSet/>
      <dgm:spPr/>
      <dgm:t>
        <a:bodyPr/>
        <a:lstStyle/>
        <a:p>
          <a:endParaRPr lang="en-US"/>
        </a:p>
      </dgm:t>
    </dgm:pt>
    <dgm:pt modelId="{4FD3E4B2-80CD-483A-915E-BCE482DDB160}">
      <dgm:prSet/>
      <dgm:spPr/>
      <dgm:t>
        <a:bodyPr/>
        <a:lstStyle/>
        <a:p>
          <a:r>
            <a:rPr lang="en-US" b="1" u="none" smtClean="0"/>
            <a:t>Reasonableness </a:t>
          </a:r>
          <a:endParaRPr lang="en-US" b="1" u="none"/>
        </a:p>
      </dgm:t>
    </dgm:pt>
    <dgm:pt modelId="{3BFD1A2D-DA24-4503-81D3-2D7ED8B2C155}" type="parTrans" cxnId="{49D99D84-CE56-4DE8-A012-BD3C47399420}">
      <dgm:prSet/>
      <dgm:spPr/>
      <dgm:t>
        <a:bodyPr/>
        <a:lstStyle/>
        <a:p>
          <a:endParaRPr lang="en-US"/>
        </a:p>
      </dgm:t>
    </dgm:pt>
    <dgm:pt modelId="{DE42CDBC-E0E3-45DF-9CB2-E0337148D5E7}" type="sibTrans" cxnId="{49D99D84-CE56-4DE8-A012-BD3C47399420}">
      <dgm:prSet/>
      <dgm:spPr/>
      <dgm:t>
        <a:bodyPr/>
        <a:lstStyle/>
        <a:p>
          <a:endParaRPr lang="en-US"/>
        </a:p>
      </dgm:t>
    </dgm:pt>
    <dgm:pt modelId="{A7AE9D14-D980-468C-B25C-0C25EB764AA2}">
      <dgm:prSet/>
      <dgm:spPr/>
      <dgm:t>
        <a:bodyPr/>
        <a:lstStyle/>
        <a:p>
          <a:r>
            <a:rPr lang="en-US" b="1" u="none" smtClean="0"/>
            <a:t>Support </a:t>
          </a:r>
          <a:endParaRPr lang="en-US" b="1" u="none"/>
        </a:p>
      </dgm:t>
    </dgm:pt>
    <dgm:pt modelId="{E05DE935-E6D0-4207-B566-0F5A8D6E1730}" type="parTrans" cxnId="{1F874F4A-D13B-4057-B48B-8495CE56188B}">
      <dgm:prSet/>
      <dgm:spPr/>
      <dgm:t>
        <a:bodyPr/>
        <a:lstStyle/>
        <a:p>
          <a:endParaRPr lang="en-US"/>
        </a:p>
      </dgm:t>
    </dgm:pt>
    <dgm:pt modelId="{A444B2D4-D6FC-4705-9706-C210EDBF2878}" type="sibTrans" cxnId="{1F874F4A-D13B-4057-B48B-8495CE56188B}">
      <dgm:prSet/>
      <dgm:spPr/>
      <dgm:t>
        <a:bodyPr/>
        <a:lstStyle/>
        <a:p>
          <a:endParaRPr lang="en-US"/>
        </a:p>
      </dgm:t>
    </dgm:pt>
    <dgm:pt modelId="{D2EAE47E-A41D-4499-84BB-341686632CE0}">
      <dgm:prSet/>
      <dgm:spPr/>
      <dgm:t>
        <a:bodyPr/>
        <a:lstStyle/>
        <a:p>
          <a:r>
            <a:rPr lang="en-US" b="1" u="none" smtClean="0"/>
            <a:t>Review</a:t>
          </a:r>
          <a:endParaRPr lang="en-US" b="1" u="none"/>
        </a:p>
      </dgm:t>
    </dgm:pt>
    <dgm:pt modelId="{00C78398-9582-4D73-8AC7-ABE7BADB42C8}" type="parTrans" cxnId="{D28D10DA-111C-4CD6-A2EF-243E4AC7D39B}">
      <dgm:prSet/>
      <dgm:spPr/>
      <dgm:t>
        <a:bodyPr/>
        <a:lstStyle/>
        <a:p>
          <a:endParaRPr lang="en-US"/>
        </a:p>
      </dgm:t>
    </dgm:pt>
    <dgm:pt modelId="{B136FCBC-4299-46DD-B0C8-5945579DAA99}" type="sibTrans" cxnId="{D28D10DA-111C-4CD6-A2EF-243E4AC7D39B}">
      <dgm:prSet/>
      <dgm:spPr/>
      <dgm:t>
        <a:bodyPr/>
        <a:lstStyle/>
        <a:p>
          <a:endParaRPr lang="en-US"/>
        </a:p>
      </dgm:t>
    </dgm:pt>
    <dgm:pt modelId="{185C35B7-C5A0-4B4A-AF80-F34D7CC094AA}" type="pres">
      <dgm:prSet presAssocID="{C9E13568-7F61-47C1-B605-22F9365C4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F162D-16B4-41FF-8493-ABA671278276}" type="pres">
      <dgm:prSet presAssocID="{F133811B-C5EF-4F50-98F5-5777560CA572}" presName="parentLin" presStyleCnt="0"/>
      <dgm:spPr/>
    </dgm:pt>
    <dgm:pt modelId="{764962DF-5ECA-4F6D-A9F1-563F81518D25}" type="pres">
      <dgm:prSet presAssocID="{F133811B-C5EF-4F50-98F5-5777560CA57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62F0987-4FD4-4D99-9687-31D0473F2EB4}" type="pres">
      <dgm:prSet presAssocID="{F133811B-C5EF-4F50-98F5-5777560CA57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2F73D-DA75-4D60-9DAF-58539B5F4093}" type="pres">
      <dgm:prSet presAssocID="{F133811B-C5EF-4F50-98F5-5777560CA572}" presName="negativeSpace" presStyleCnt="0"/>
      <dgm:spPr/>
    </dgm:pt>
    <dgm:pt modelId="{02D3D2CA-387E-46DC-9E14-085082BD93EB}" type="pres">
      <dgm:prSet presAssocID="{F133811B-C5EF-4F50-98F5-5777560CA572}" presName="childText" presStyleLbl="conFgAcc1" presStyleIdx="0" presStyleCnt="5">
        <dgm:presLayoutVars>
          <dgm:bulletEnabled val="1"/>
        </dgm:presLayoutVars>
      </dgm:prSet>
      <dgm:spPr/>
    </dgm:pt>
    <dgm:pt modelId="{33DC847C-DF16-47E8-A0B4-3EECD6BA2BB0}" type="pres">
      <dgm:prSet presAssocID="{287431F5-8947-46A4-8974-CA816B5C41A0}" presName="spaceBetweenRectangles" presStyleCnt="0"/>
      <dgm:spPr/>
    </dgm:pt>
    <dgm:pt modelId="{71C339FD-8648-4AD9-8BD1-E704948015A5}" type="pres">
      <dgm:prSet presAssocID="{72A9676F-60AB-44A2-B0DC-B5C4EE9217BE}" presName="parentLin" presStyleCnt="0"/>
      <dgm:spPr/>
    </dgm:pt>
    <dgm:pt modelId="{15271A8B-0EE0-4AEB-AB5D-475F52324515}" type="pres">
      <dgm:prSet presAssocID="{72A9676F-60AB-44A2-B0DC-B5C4EE9217B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104F008-582A-4912-A834-6F3959A59049}" type="pres">
      <dgm:prSet presAssocID="{72A9676F-60AB-44A2-B0DC-B5C4EE9217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D8655-CA6F-4D28-BDA7-3A69DF48F0B2}" type="pres">
      <dgm:prSet presAssocID="{72A9676F-60AB-44A2-B0DC-B5C4EE9217BE}" presName="negativeSpace" presStyleCnt="0"/>
      <dgm:spPr/>
    </dgm:pt>
    <dgm:pt modelId="{8CF4C83C-A3A0-4205-997D-2999388F55CF}" type="pres">
      <dgm:prSet presAssocID="{72A9676F-60AB-44A2-B0DC-B5C4EE9217BE}" presName="childText" presStyleLbl="conFgAcc1" presStyleIdx="1" presStyleCnt="5">
        <dgm:presLayoutVars>
          <dgm:bulletEnabled val="1"/>
        </dgm:presLayoutVars>
      </dgm:prSet>
      <dgm:spPr/>
    </dgm:pt>
    <dgm:pt modelId="{8FFA4DA7-3310-4E5A-9549-2281B129349D}" type="pres">
      <dgm:prSet presAssocID="{432672BA-7339-4EC5-A419-173741A7499C}" presName="spaceBetweenRectangles" presStyleCnt="0"/>
      <dgm:spPr/>
    </dgm:pt>
    <dgm:pt modelId="{0E521DDA-063F-4EED-B996-7F2DC4DC40A2}" type="pres">
      <dgm:prSet presAssocID="{4FD3E4B2-80CD-483A-915E-BCE482DDB160}" presName="parentLin" presStyleCnt="0"/>
      <dgm:spPr/>
    </dgm:pt>
    <dgm:pt modelId="{302C6BDB-3F51-4C9A-BA9C-C1579E49D802}" type="pres">
      <dgm:prSet presAssocID="{4FD3E4B2-80CD-483A-915E-BCE482DDB16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761076D-8FED-4E3A-967F-D3B099216063}" type="pres">
      <dgm:prSet presAssocID="{4FD3E4B2-80CD-483A-915E-BCE482DDB16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0C76F-B79A-4255-9162-48640B78488B}" type="pres">
      <dgm:prSet presAssocID="{4FD3E4B2-80CD-483A-915E-BCE482DDB160}" presName="negativeSpace" presStyleCnt="0"/>
      <dgm:spPr/>
    </dgm:pt>
    <dgm:pt modelId="{62B38232-2934-4AF6-AB74-4773EF9DBF5B}" type="pres">
      <dgm:prSet presAssocID="{4FD3E4B2-80CD-483A-915E-BCE482DDB160}" presName="childText" presStyleLbl="conFgAcc1" presStyleIdx="2" presStyleCnt="5">
        <dgm:presLayoutVars>
          <dgm:bulletEnabled val="1"/>
        </dgm:presLayoutVars>
      </dgm:prSet>
      <dgm:spPr/>
    </dgm:pt>
    <dgm:pt modelId="{DA01C072-6C6A-4DB7-9ED7-0B99E4EF28D2}" type="pres">
      <dgm:prSet presAssocID="{DE42CDBC-E0E3-45DF-9CB2-E0337148D5E7}" presName="spaceBetweenRectangles" presStyleCnt="0"/>
      <dgm:spPr/>
    </dgm:pt>
    <dgm:pt modelId="{B7ED28FF-F8DF-4907-B385-5488DC8FC607}" type="pres">
      <dgm:prSet presAssocID="{A7AE9D14-D980-468C-B25C-0C25EB764AA2}" presName="parentLin" presStyleCnt="0"/>
      <dgm:spPr/>
    </dgm:pt>
    <dgm:pt modelId="{03BAAA48-F088-4719-848C-BC8B3BD3C542}" type="pres">
      <dgm:prSet presAssocID="{A7AE9D14-D980-468C-B25C-0C25EB764AA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364EC34-AC15-4771-BD23-9E754DD1FE18}" type="pres">
      <dgm:prSet presAssocID="{A7AE9D14-D980-468C-B25C-0C25EB764A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42811-4036-47B8-B6A5-5848E6126FD5}" type="pres">
      <dgm:prSet presAssocID="{A7AE9D14-D980-468C-B25C-0C25EB764AA2}" presName="negativeSpace" presStyleCnt="0"/>
      <dgm:spPr/>
    </dgm:pt>
    <dgm:pt modelId="{6E474F56-C54E-460A-B4AA-EBD7930F1F99}" type="pres">
      <dgm:prSet presAssocID="{A7AE9D14-D980-468C-B25C-0C25EB764AA2}" presName="childText" presStyleLbl="conFgAcc1" presStyleIdx="3" presStyleCnt="5">
        <dgm:presLayoutVars>
          <dgm:bulletEnabled val="1"/>
        </dgm:presLayoutVars>
      </dgm:prSet>
      <dgm:spPr/>
    </dgm:pt>
    <dgm:pt modelId="{4517D713-BE6D-4255-A8FD-B7AE17DA67D2}" type="pres">
      <dgm:prSet presAssocID="{A444B2D4-D6FC-4705-9706-C210EDBF2878}" presName="spaceBetweenRectangles" presStyleCnt="0"/>
      <dgm:spPr/>
    </dgm:pt>
    <dgm:pt modelId="{207FB35A-785B-47D4-AA2E-9FE4D2EB1954}" type="pres">
      <dgm:prSet presAssocID="{D2EAE47E-A41D-4499-84BB-341686632CE0}" presName="parentLin" presStyleCnt="0"/>
      <dgm:spPr/>
    </dgm:pt>
    <dgm:pt modelId="{EE482A63-8ABF-4854-8A34-C37D259D153A}" type="pres">
      <dgm:prSet presAssocID="{D2EAE47E-A41D-4499-84BB-341686632CE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37A7D64-4E22-4370-81AF-AB690BEACEC8}" type="pres">
      <dgm:prSet presAssocID="{D2EAE47E-A41D-4499-84BB-341686632C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AACA7-64CC-42CA-AD71-C6CB27CE5ECF}" type="pres">
      <dgm:prSet presAssocID="{D2EAE47E-A41D-4499-84BB-341686632CE0}" presName="negativeSpace" presStyleCnt="0"/>
      <dgm:spPr/>
    </dgm:pt>
    <dgm:pt modelId="{EE97DF49-D719-4D36-A09B-A83DA7CF9C0C}" type="pres">
      <dgm:prSet presAssocID="{D2EAE47E-A41D-4499-84BB-341686632CE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9D99D84-CE56-4DE8-A012-BD3C47399420}" srcId="{C9E13568-7F61-47C1-B605-22F9365C4938}" destId="{4FD3E4B2-80CD-483A-915E-BCE482DDB160}" srcOrd="2" destOrd="0" parTransId="{3BFD1A2D-DA24-4503-81D3-2D7ED8B2C155}" sibTransId="{DE42CDBC-E0E3-45DF-9CB2-E0337148D5E7}"/>
    <dgm:cxn modelId="{D4A06E56-9CF3-4C08-B74B-1BCB403B31FE}" type="presOf" srcId="{A7AE9D14-D980-468C-B25C-0C25EB764AA2}" destId="{E364EC34-AC15-4771-BD23-9E754DD1FE18}" srcOrd="1" destOrd="0" presId="urn:microsoft.com/office/officeart/2005/8/layout/list1"/>
    <dgm:cxn modelId="{46DB62FE-969F-4776-AD20-F2E515D00E0F}" type="presOf" srcId="{D2EAE47E-A41D-4499-84BB-341686632CE0}" destId="{EE482A63-8ABF-4854-8A34-C37D259D153A}" srcOrd="0" destOrd="0" presId="urn:microsoft.com/office/officeart/2005/8/layout/list1"/>
    <dgm:cxn modelId="{EE83A4B8-4A4C-40B1-ABE7-FF61DFFEEDF3}" type="presOf" srcId="{72A9676F-60AB-44A2-B0DC-B5C4EE9217BE}" destId="{15271A8B-0EE0-4AEB-AB5D-475F52324515}" srcOrd="0" destOrd="0" presId="urn:microsoft.com/office/officeart/2005/8/layout/list1"/>
    <dgm:cxn modelId="{A91F87F4-19D8-466D-B3A8-BBCB448FD8CF}" type="presOf" srcId="{72A9676F-60AB-44A2-B0DC-B5C4EE9217BE}" destId="{5104F008-582A-4912-A834-6F3959A59049}" srcOrd="1" destOrd="0" presId="urn:microsoft.com/office/officeart/2005/8/layout/list1"/>
    <dgm:cxn modelId="{27D5ED92-8FBF-4DC9-BE95-B2D8ABE17177}" type="presOf" srcId="{4FD3E4B2-80CD-483A-915E-BCE482DDB160}" destId="{E761076D-8FED-4E3A-967F-D3B099216063}" srcOrd="1" destOrd="0" presId="urn:microsoft.com/office/officeart/2005/8/layout/list1"/>
    <dgm:cxn modelId="{1F874F4A-D13B-4057-B48B-8495CE56188B}" srcId="{C9E13568-7F61-47C1-B605-22F9365C4938}" destId="{A7AE9D14-D980-468C-B25C-0C25EB764AA2}" srcOrd="3" destOrd="0" parTransId="{E05DE935-E6D0-4207-B566-0F5A8D6E1730}" sibTransId="{A444B2D4-D6FC-4705-9706-C210EDBF2878}"/>
    <dgm:cxn modelId="{94D62227-C165-499C-B91A-F211530D2F2C}" srcId="{C9E13568-7F61-47C1-B605-22F9365C4938}" destId="{F133811B-C5EF-4F50-98F5-5777560CA572}" srcOrd="0" destOrd="0" parTransId="{F714F152-AEE1-4AAF-974B-59EAB3D7AAD8}" sibTransId="{287431F5-8947-46A4-8974-CA816B5C41A0}"/>
    <dgm:cxn modelId="{781A05D9-49AB-4072-985D-ACD2B1D9E912}" type="presOf" srcId="{A7AE9D14-D980-468C-B25C-0C25EB764AA2}" destId="{03BAAA48-F088-4719-848C-BC8B3BD3C542}" srcOrd="0" destOrd="0" presId="urn:microsoft.com/office/officeart/2005/8/layout/list1"/>
    <dgm:cxn modelId="{80D9213A-F92D-4DA5-A257-3A2B1AC55292}" type="presOf" srcId="{D2EAE47E-A41D-4499-84BB-341686632CE0}" destId="{837A7D64-4E22-4370-81AF-AB690BEACEC8}" srcOrd="1" destOrd="0" presId="urn:microsoft.com/office/officeart/2005/8/layout/list1"/>
    <dgm:cxn modelId="{5CC229CB-9F0A-4810-B97F-3C98EACFCE08}" type="presOf" srcId="{C9E13568-7F61-47C1-B605-22F9365C4938}" destId="{185C35B7-C5A0-4B4A-AF80-F34D7CC094AA}" srcOrd="0" destOrd="0" presId="urn:microsoft.com/office/officeart/2005/8/layout/list1"/>
    <dgm:cxn modelId="{E3AAA2A9-CEDC-4292-86BE-3E7FC80AC21D}" type="presOf" srcId="{F133811B-C5EF-4F50-98F5-5777560CA572}" destId="{764962DF-5ECA-4F6D-A9F1-563F81518D25}" srcOrd="0" destOrd="0" presId="urn:microsoft.com/office/officeart/2005/8/layout/list1"/>
    <dgm:cxn modelId="{D28D10DA-111C-4CD6-A2EF-243E4AC7D39B}" srcId="{C9E13568-7F61-47C1-B605-22F9365C4938}" destId="{D2EAE47E-A41D-4499-84BB-341686632CE0}" srcOrd="4" destOrd="0" parTransId="{00C78398-9582-4D73-8AC7-ABE7BADB42C8}" sibTransId="{B136FCBC-4299-46DD-B0C8-5945579DAA99}"/>
    <dgm:cxn modelId="{83F633D3-3752-46DD-8741-FAF146AC2913}" type="presOf" srcId="{F133811B-C5EF-4F50-98F5-5777560CA572}" destId="{762F0987-4FD4-4D99-9687-31D0473F2EB4}" srcOrd="1" destOrd="0" presId="urn:microsoft.com/office/officeart/2005/8/layout/list1"/>
    <dgm:cxn modelId="{A37EEE8C-8AF2-475E-BB03-BEB98FF012E2}" type="presOf" srcId="{4FD3E4B2-80CD-483A-915E-BCE482DDB160}" destId="{302C6BDB-3F51-4C9A-BA9C-C1579E49D802}" srcOrd="0" destOrd="0" presId="urn:microsoft.com/office/officeart/2005/8/layout/list1"/>
    <dgm:cxn modelId="{A10D7F27-2982-4796-9CD4-E1CE5A5FE33B}" srcId="{C9E13568-7F61-47C1-B605-22F9365C4938}" destId="{72A9676F-60AB-44A2-B0DC-B5C4EE9217BE}" srcOrd="1" destOrd="0" parTransId="{DEDD0CA5-EA5C-4D97-B5C5-1561F8428058}" sibTransId="{432672BA-7339-4EC5-A419-173741A7499C}"/>
    <dgm:cxn modelId="{C2698A16-F6CF-4B38-9DCC-C14DD413F5FE}" type="presParOf" srcId="{185C35B7-C5A0-4B4A-AF80-F34D7CC094AA}" destId="{DC7F162D-16B4-41FF-8493-ABA671278276}" srcOrd="0" destOrd="0" presId="urn:microsoft.com/office/officeart/2005/8/layout/list1"/>
    <dgm:cxn modelId="{7B6AE843-92E4-4DB7-B06F-3FF2945C7343}" type="presParOf" srcId="{DC7F162D-16B4-41FF-8493-ABA671278276}" destId="{764962DF-5ECA-4F6D-A9F1-563F81518D25}" srcOrd="0" destOrd="0" presId="urn:microsoft.com/office/officeart/2005/8/layout/list1"/>
    <dgm:cxn modelId="{B32D7351-2022-4799-82F7-FBBE0B218690}" type="presParOf" srcId="{DC7F162D-16B4-41FF-8493-ABA671278276}" destId="{762F0987-4FD4-4D99-9687-31D0473F2EB4}" srcOrd="1" destOrd="0" presId="urn:microsoft.com/office/officeart/2005/8/layout/list1"/>
    <dgm:cxn modelId="{FFD0AE0F-D997-42F1-BF8F-962F66123291}" type="presParOf" srcId="{185C35B7-C5A0-4B4A-AF80-F34D7CC094AA}" destId="{D592F73D-DA75-4D60-9DAF-58539B5F4093}" srcOrd="1" destOrd="0" presId="urn:microsoft.com/office/officeart/2005/8/layout/list1"/>
    <dgm:cxn modelId="{500E462D-C8BC-455A-96DC-102CF108CD6B}" type="presParOf" srcId="{185C35B7-C5A0-4B4A-AF80-F34D7CC094AA}" destId="{02D3D2CA-387E-46DC-9E14-085082BD93EB}" srcOrd="2" destOrd="0" presId="urn:microsoft.com/office/officeart/2005/8/layout/list1"/>
    <dgm:cxn modelId="{221C290C-6B92-4282-ABC3-24E20A63260B}" type="presParOf" srcId="{185C35B7-C5A0-4B4A-AF80-F34D7CC094AA}" destId="{33DC847C-DF16-47E8-A0B4-3EECD6BA2BB0}" srcOrd="3" destOrd="0" presId="urn:microsoft.com/office/officeart/2005/8/layout/list1"/>
    <dgm:cxn modelId="{8E8B86A7-BC6C-49B9-B15C-FE9F0EFAC634}" type="presParOf" srcId="{185C35B7-C5A0-4B4A-AF80-F34D7CC094AA}" destId="{71C339FD-8648-4AD9-8BD1-E704948015A5}" srcOrd="4" destOrd="0" presId="urn:microsoft.com/office/officeart/2005/8/layout/list1"/>
    <dgm:cxn modelId="{B8921821-C244-4887-9BAE-88513EC9FA18}" type="presParOf" srcId="{71C339FD-8648-4AD9-8BD1-E704948015A5}" destId="{15271A8B-0EE0-4AEB-AB5D-475F52324515}" srcOrd="0" destOrd="0" presId="urn:microsoft.com/office/officeart/2005/8/layout/list1"/>
    <dgm:cxn modelId="{36D996B8-3F90-4135-9677-833B55511DCE}" type="presParOf" srcId="{71C339FD-8648-4AD9-8BD1-E704948015A5}" destId="{5104F008-582A-4912-A834-6F3959A59049}" srcOrd="1" destOrd="0" presId="urn:microsoft.com/office/officeart/2005/8/layout/list1"/>
    <dgm:cxn modelId="{7D10332F-067B-4CD4-9F18-7B8820AB392E}" type="presParOf" srcId="{185C35B7-C5A0-4B4A-AF80-F34D7CC094AA}" destId="{C92D8655-CA6F-4D28-BDA7-3A69DF48F0B2}" srcOrd="5" destOrd="0" presId="urn:microsoft.com/office/officeart/2005/8/layout/list1"/>
    <dgm:cxn modelId="{360E13BE-73A9-49D3-B01F-24E4CE1C7B8D}" type="presParOf" srcId="{185C35B7-C5A0-4B4A-AF80-F34D7CC094AA}" destId="{8CF4C83C-A3A0-4205-997D-2999388F55CF}" srcOrd="6" destOrd="0" presId="urn:microsoft.com/office/officeart/2005/8/layout/list1"/>
    <dgm:cxn modelId="{7E525719-E995-4999-A2C2-17F61E246CFF}" type="presParOf" srcId="{185C35B7-C5A0-4B4A-AF80-F34D7CC094AA}" destId="{8FFA4DA7-3310-4E5A-9549-2281B129349D}" srcOrd="7" destOrd="0" presId="urn:microsoft.com/office/officeart/2005/8/layout/list1"/>
    <dgm:cxn modelId="{880FEEF0-1FF4-4545-872C-CF432D41AE69}" type="presParOf" srcId="{185C35B7-C5A0-4B4A-AF80-F34D7CC094AA}" destId="{0E521DDA-063F-4EED-B996-7F2DC4DC40A2}" srcOrd="8" destOrd="0" presId="urn:microsoft.com/office/officeart/2005/8/layout/list1"/>
    <dgm:cxn modelId="{5D0DAF68-147D-48EB-B1C3-E92A7B12C5B0}" type="presParOf" srcId="{0E521DDA-063F-4EED-B996-7F2DC4DC40A2}" destId="{302C6BDB-3F51-4C9A-BA9C-C1579E49D802}" srcOrd="0" destOrd="0" presId="urn:microsoft.com/office/officeart/2005/8/layout/list1"/>
    <dgm:cxn modelId="{6F5C76EB-C06F-4137-A05B-8AE420BDB4E3}" type="presParOf" srcId="{0E521DDA-063F-4EED-B996-7F2DC4DC40A2}" destId="{E761076D-8FED-4E3A-967F-D3B099216063}" srcOrd="1" destOrd="0" presId="urn:microsoft.com/office/officeart/2005/8/layout/list1"/>
    <dgm:cxn modelId="{D94F0A4C-D1CA-409B-8CE4-E03FA8C13D26}" type="presParOf" srcId="{185C35B7-C5A0-4B4A-AF80-F34D7CC094AA}" destId="{7EE0C76F-B79A-4255-9162-48640B78488B}" srcOrd="9" destOrd="0" presId="urn:microsoft.com/office/officeart/2005/8/layout/list1"/>
    <dgm:cxn modelId="{5109BB7E-1544-470C-9A56-A66C665CA306}" type="presParOf" srcId="{185C35B7-C5A0-4B4A-AF80-F34D7CC094AA}" destId="{62B38232-2934-4AF6-AB74-4773EF9DBF5B}" srcOrd="10" destOrd="0" presId="urn:microsoft.com/office/officeart/2005/8/layout/list1"/>
    <dgm:cxn modelId="{E4F8E01D-BF92-4B04-BD55-92DD130224AC}" type="presParOf" srcId="{185C35B7-C5A0-4B4A-AF80-F34D7CC094AA}" destId="{DA01C072-6C6A-4DB7-9ED7-0B99E4EF28D2}" srcOrd="11" destOrd="0" presId="urn:microsoft.com/office/officeart/2005/8/layout/list1"/>
    <dgm:cxn modelId="{C96B68A4-5EDE-4965-BC2C-0E6F43FC23D9}" type="presParOf" srcId="{185C35B7-C5A0-4B4A-AF80-F34D7CC094AA}" destId="{B7ED28FF-F8DF-4907-B385-5488DC8FC607}" srcOrd="12" destOrd="0" presId="urn:microsoft.com/office/officeart/2005/8/layout/list1"/>
    <dgm:cxn modelId="{01B8309A-8537-4563-AF34-B80E9179D78F}" type="presParOf" srcId="{B7ED28FF-F8DF-4907-B385-5488DC8FC607}" destId="{03BAAA48-F088-4719-848C-BC8B3BD3C542}" srcOrd="0" destOrd="0" presId="urn:microsoft.com/office/officeart/2005/8/layout/list1"/>
    <dgm:cxn modelId="{73592C97-3E2D-46B3-9D5D-C7B526990AC0}" type="presParOf" srcId="{B7ED28FF-F8DF-4907-B385-5488DC8FC607}" destId="{E364EC34-AC15-4771-BD23-9E754DD1FE18}" srcOrd="1" destOrd="0" presId="urn:microsoft.com/office/officeart/2005/8/layout/list1"/>
    <dgm:cxn modelId="{C4D242B8-3256-439C-86C2-A3300AC20730}" type="presParOf" srcId="{185C35B7-C5A0-4B4A-AF80-F34D7CC094AA}" destId="{AD842811-4036-47B8-B6A5-5848E6126FD5}" srcOrd="13" destOrd="0" presId="urn:microsoft.com/office/officeart/2005/8/layout/list1"/>
    <dgm:cxn modelId="{362A32B5-AB01-4EF3-A804-760C9D629552}" type="presParOf" srcId="{185C35B7-C5A0-4B4A-AF80-F34D7CC094AA}" destId="{6E474F56-C54E-460A-B4AA-EBD7930F1F99}" srcOrd="14" destOrd="0" presId="urn:microsoft.com/office/officeart/2005/8/layout/list1"/>
    <dgm:cxn modelId="{1DE0DFBD-602C-411D-BC96-5D6E04E7946A}" type="presParOf" srcId="{185C35B7-C5A0-4B4A-AF80-F34D7CC094AA}" destId="{4517D713-BE6D-4255-A8FD-B7AE17DA67D2}" srcOrd="15" destOrd="0" presId="urn:microsoft.com/office/officeart/2005/8/layout/list1"/>
    <dgm:cxn modelId="{9024110B-C527-4C57-8060-DB6226DAB17A}" type="presParOf" srcId="{185C35B7-C5A0-4B4A-AF80-F34D7CC094AA}" destId="{207FB35A-785B-47D4-AA2E-9FE4D2EB1954}" srcOrd="16" destOrd="0" presId="urn:microsoft.com/office/officeart/2005/8/layout/list1"/>
    <dgm:cxn modelId="{8A057847-5B20-4F85-92D5-EC725B528980}" type="presParOf" srcId="{207FB35A-785B-47D4-AA2E-9FE4D2EB1954}" destId="{EE482A63-8ABF-4854-8A34-C37D259D153A}" srcOrd="0" destOrd="0" presId="urn:microsoft.com/office/officeart/2005/8/layout/list1"/>
    <dgm:cxn modelId="{E6319AF4-65BC-4AD2-85DE-D99DD6636D48}" type="presParOf" srcId="{207FB35A-785B-47D4-AA2E-9FE4D2EB1954}" destId="{837A7D64-4E22-4370-81AF-AB690BEACEC8}" srcOrd="1" destOrd="0" presId="urn:microsoft.com/office/officeart/2005/8/layout/list1"/>
    <dgm:cxn modelId="{6C3A96A3-DA83-41DA-B4C7-DFE1EBDD8BD2}" type="presParOf" srcId="{185C35B7-C5A0-4B4A-AF80-F34D7CC094AA}" destId="{280AACA7-64CC-42CA-AD71-C6CB27CE5ECF}" srcOrd="17" destOrd="0" presId="urn:microsoft.com/office/officeart/2005/8/layout/list1"/>
    <dgm:cxn modelId="{5DAB7CC4-70B1-4AE6-AA33-3B9FD480338E}" type="presParOf" srcId="{185C35B7-C5A0-4B4A-AF80-F34D7CC094AA}" destId="{EE97DF49-D719-4D36-A09B-A83DA7CF9C0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E5004D8-15A1-4F44-AAC8-A7EF1BB568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9442EB-E545-4BAD-9144-A7B98C532C19}">
      <dgm:prSet phldrT="[Text]"/>
      <dgm:spPr/>
      <dgm:t>
        <a:bodyPr/>
        <a:lstStyle/>
        <a:p>
          <a:r>
            <a:rPr lang="en-US" b="1" dirty="0" smtClean="0"/>
            <a:t>Citations are used in research papers, books, articles, and electronic media to indicate the source of quotes, statistics, and other information that is not original to the writer</a:t>
          </a:r>
          <a:endParaRPr lang="en-US" dirty="0"/>
        </a:p>
      </dgm:t>
    </dgm:pt>
    <dgm:pt modelId="{D458E285-5F57-4A3B-8C45-328F24B8D6AE}" type="parTrans" cxnId="{FC54FA37-16F8-4CA6-A116-8BA297A1E3F6}">
      <dgm:prSet/>
      <dgm:spPr/>
      <dgm:t>
        <a:bodyPr/>
        <a:lstStyle/>
        <a:p>
          <a:endParaRPr lang="en-US"/>
        </a:p>
      </dgm:t>
    </dgm:pt>
    <dgm:pt modelId="{A3FF293A-AC66-48F6-B77D-729309DD50AF}" type="sibTrans" cxnId="{FC54FA37-16F8-4CA6-A116-8BA297A1E3F6}">
      <dgm:prSet/>
      <dgm:spPr/>
      <dgm:t>
        <a:bodyPr/>
        <a:lstStyle/>
        <a:p>
          <a:endParaRPr lang="en-US"/>
        </a:p>
      </dgm:t>
    </dgm:pt>
    <dgm:pt modelId="{132C81A7-49B5-4099-9888-4D6FEA61F31D}" type="pres">
      <dgm:prSet presAssocID="{BE5004D8-15A1-4F44-AAC8-A7EF1BB568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1F7BD9-1683-4BC1-A54E-46936BE15943}" type="pres">
      <dgm:prSet presAssocID="{BE5004D8-15A1-4F44-AAC8-A7EF1BB568AC}" presName="Name1" presStyleCnt="0"/>
      <dgm:spPr/>
    </dgm:pt>
    <dgm:pt modelId="{F09D9F1B-B220-420B-8D33-716E24ADF2A0}" type="pres">
      <dgm:prSet presAssocID="{BE5004D8-15A1-4F44-AAC8-A7EF1BB568AC}" presName="cycle" presStyleCnt="0"/>
      <dgm:spPr/>
    </dgm:pt>
    <dgm:pt modelId="{7D3D1A9B-ABBD-4706-9387-2457C599127A}" type="pres">
      <dgm:prSet presAssocID="{BE5004D8-15A1-4F44-AAC8-A7EF1BB568AC}" presName="srcNode" presStyleLbl="node1" presStyleIdx="0" presStyleCnt="1"/>
      <dgm:spPr/>
    </dgm:pt>
    <dgm:pt modelId="{591C8E0B-B71B-4E8D-B01D-881260148EFD}" type="pres">
      <dgm:prSet presAssocID="{BE5004D8-15A1-4F44-AAC8-A7EF1BB568AC}" presName="conn" presStyleLbl="parChTrans1D2" presStyleIdx="0" presStyleCnt="1"/>
      <dgm:spPr/>
      <dgm:t>
        <a:bodyPr/>
        <a:lstStyle/>
        <a:p>
          <a:endParaRPr lang="en-US"/>
        </a:p>
      </dgm:t>
    </dgm:pt>
    <dgm:pt modelId="{A42BDF01-B8D0-46BE-8268-604C755E126E}" type="pres">
      <dgm:prSet presAssocID="{BE5004D8-15A1-4F44-AAC8-A7EF1BB568AC}" presName="extraNode" presStyleLbl="node1" presStyleIdx="0" presStyleCnt="1"/>
      <dgm:spPr/>
    </dgm:pt>
    <dgm:pt modelId="{96BE470F-9D3A-4A39-A3F5-BD0FBB82BB5D}" type="pres">
      <dgm:prSet presAssocID="{BE5004D8-15A1-4F44-AAC8-A7EF1BB568AC}" presName="dstNode" presStyleLbl="node1" presStyleIdx="0" presStyleCnt="1"/>
      <dgm:spPr/>
    </dgm:pt>
    <dgm:pt modelId="{4941124B-D87D-44A1-859F-9879D612B981}" type="pres">
      <dgm:prSet presAssocID="{499442EB-E545-4BAD-9144-A7B98C532C1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8B23-F525-4313-9EEA-AE736C870460}" type="pres">
      <dgm:prSet presAssocID="{499442EB-E545-4BAD-9144-A7B98C532C19}" presName="accent_1" presStyleCnt="0"/>
      <dgm:spPr/>
    </dgm:pt>
    <dgm:pt modelId="{A3F47CC3-05A0-4DA6-982C-90BAA5B3828B}" type="pres">
      <dgm:prSet presAssocID="{499442EB-E545-4BAD-9144-A7B98C532C19}" presName="accentRepeatNode" presStyleLbl="solidFgAcc1" presStyleIdx="0" presStyleCnt="1"/>
      <dgm:spPr/>
    </dgm:pt>
  </dgm:ptLst>
  <dgm:cxnLst>
    <dgm:cxn modelId="{9EC7522F-016A-4162-BDAC-40ED60E83394}" type="presOf" srcId="{499442EB-E545-4BAD-9144-A7B98C532C19}" destId="{4941124B-D87D-44A1-859F-9879D612B981}" srcOrd="0" destOrd="0" presId="urn:microsoft.com/office/officeart/2008/layout/VerticalCurvedList"/>
    <dgm:cxn modelId="{FC54FA37-16F8-4CA6-A116-8BA297A1E3F6}" srcId="{BE5004D8-15A1-4F44-AAC8-A7EF1BB568AC}" destId="{499442EB-E545-4BAD-9144-A7B98C532C19}" srcOrd="0" destOrd="0" parTransId="{D458E285-5F57-4A3B-8C45-328F24B8D6AE}" sibTransId="{A3FF293A-AC66-48F6-B77D-729309DD50AF}"/>
    <dgm:cxn modelId="{5AB576D9-87D1-4A3E-916E-1D1796221651}" type="presOf" srcId="{A3FF293A-AC66-48F6-B77D-729309DD50AF}" destId="{591C8E0B-B71B-4E8D-B01D-881260148EFD}" srcOrd="0" destOrd="0" presId="urn:microsoft.com/office/officeart/2008/layout/VerticalCurvedList"/>
    <dgm:cxn modelId="{D124BAF1-81A7-4104-B045-E8E00E6E6885}" type="presOf" srcId="{BE5004D8-15A1-4F44-AAC8-A7EF1BB568AC}" destId="{132C81A7-49B5-4099-9888-4D6FEA61F31D}" srcOrd="0" destOrd="0" presId="urn:microsoft.com/office/officeart/2008/layout/VerticalCurvedList"/>
    <dgm:cxn modelId="{7F025340-C052-4D84-A5F9-657349F68996}" type="presParOf" srcId="{132C81A7-49B5-4099-9888-4D6FEA61F31D}" destId="{2B1F7BD9-1683-4BC1-A54E-46936BE15943}" srcOrd="0" destOrd="0" presId="urn:microsoft.com/office/officeart/2008/layout/VerticalCurvedList"/>
    <dgm:cxn modelId="{7706836B-DB31-4BBB-82CF-3FE391A2C563}" type="presParOf" srcId="{2B1F7BD9-1683-4BC1-A54E-46936BE15943}" destId="{F09D9F1B-B220-420B-8D33-716E24ADF2A0}" srcOrd="0" destOrd="0" presId="urn:microsoft.com/office/officeart/2008/layout/VerticalCurvedList"/>
    <dgm:cxn modelId="{4ED0E6D1-49D5-48C2-A9A3-ECE2315988CC}" type="presParOf" srcId="{F09D9F1B-B220-420B-8D33-716E24ADF2A0}" destId="{7D3D1A9B-ABBD-4706-9387-2457C599127A}" srcOrd="0" destOrd="0" presId="urn:microsoft.com/office/officeart/2008/layout/VerticalCurvedList"/>
    <dgm:cxn modelId="{0174EC22-8F2E-4B1F-B673-DF8FD90CC9FF}" type="presParOf" srcId="{F09D9F1B-B220-420B-8D33-716E24ADF2A0}" destId="{591C8E0B-B71B-4E8D-B01D-881260148EFD}" srcOrd="1" destOrd="0" presId="urn:microsoft.com/office/officeart/2008/layout/VerticalCurvedList"/>
    <dgm:cxn modelId="{B008CB90-1916-4E9B-BE1D-98852C749F3E}" type="presParOf" srcId="{F09D9F1B-B220-420B-8D33-716E24ADF2A0}" destId="{A42BDF01-B8D0-46BE-8268-604C755E126E}" srcOrd="2" destOrd="0" presId="urn:microsoft.com/office/officeart/2008/layout/VerticalCurvedList"/>
    <dgm:cxn modelId="{BF4A8501-BC72-4D4B-B392-416C247A6393}" type="presParOf" srcId="{F09D9F1B-B220-420B-8D33-716E24ADF2A0}" destId="{96BE470F-9D3A-4A39-A3F5-BD0FBB82BB5D}" srcOrd="3" destOrd="0" presId="urn:microsoft.com/office/officeart/2008/layout/VerticalCurvedList"/>
    <dgm:cxn modelId="{88AF53B0-647D-43FE-8B81-C7A7F4BE60EB}" type="presParOf" srcId="{2B1F7BD9-1683-4BC1-A54E-46936BE15943}" destId="{4941124B-D87D-44A1-859F-9879D612B981}" srcOrd="1" destOrd="0" presId="urn:microsoft.com/office/officeart/2008/layout/VerticalCurvedList"/>
    <dgm:cxn modelId="{D3577585-F719-49A5-AD61-AC3FD0AD9D6F}" type="presParOf" srcId="{2B1F7BD9-1683-4BC1-A54E-46936BE15943}" destId="{DF238B23-F525-4313-9EEA-AE736C870460}" srcOrd="2" destOrd="0" presId="urn:microsoft.com/office/officeart/2008/layout/VerticalCurvedList"/>
    <dgm:cxn modelId="{F93E82F0-CC1B-47FA-81A8-02B13AF432D9}" type="presParOf" srcId="{DF238B23-F525-4313-9EEA-AE736C870460}" destId="{A3F47CC3-05A0-4DA6-982C-90BAA5B382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53A49-C4EC-4D44-AFAD-908A957C28C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8DA395-AC9B-4663-959B-112EF53049DC}">
      <dgm:prSet phldrT="[Text]"/>
      <dgm:spPr/>
      <dgm:t>
        <a:bodyPr/>
        <a:lstStyle/>
        <a:p>
          <a:r>
            <a:rPr lang="en-US" b="1" u="none" dirty="0" smtClean="0"/>
            <a:t>Communication through group meetings where information is shared and discussed</a:t>
          </a:r>
          <a:endParaRPr lang="en-US" dirty="0"/>
        </a:p>
      </dgm:t>
    </dgm:pt>
    <dgm:pt modelId="{3A299DF9-8D03-441C-AC60-B5286FBA7AF0}" type="parTrans" cxnId="{7B974043-8EEC-45D9-9196-01060722B611}">
      <dgm:prSet/>
      <dgm:spPr/>
      <dgm:t>
        <a:bodyPr/>
        <a:lstStyle/>
        <a:p>
          <a:endParaRPr lang="en-US"/>
        </a:p>
      </dgm:t>
    </dgm:pt>
    <dgm:pt modelId="{8E60D116-4766-4EB5-8524-AB55700EFF57}" type="sibTrans" cxnId="{7B974043-8EEC-45D9-9196-01060722B611}">
      <dgm:prSet/>
      <dgm:spPr/>
      <dgm:t>
        <a:bodyPr/>
        <a:lstStyle/>
        <a:p>
          <a:endParaRPr lang="en-US"/>
        </a:p>
      </dgm:t>
    </dgm:pt>
    <dgm:pt modelId="{6E60FCD2-5625-40FD-9AF6-F0ABF04B32DA}">
      <dgm:prSet/>
      <dgm:spPr/>
      <dgm:t>
        <a:bodyPr/>
        <a:lstStyle/>
        <a:p>
          <a:r>
            <a:rPr lang="en-US" b="1" u="none" smtClean="0"/>
            <a:t>Written task sheets, including personalized assignments and deadlines</a:t>
          </a:r>
          <a:endParaRPr lang="en-US" b="1" u="none"/>
        </a:p>
      </dgm:t>
    </dgm:pt>
    <dgm:pt modelId="{886AEEF5-DB85-47A0-9955-18094308442E}" type="parTrans" cxnId="{18D09AB3-9C7C-4CB9-8004-D3364B3BA0E3}">
      <dgm:prSet/>
      <dgm:spPr/>
      <dgm:t>
        <a:bodyPr/>
        <a:lstStyle/>
        <a:p>
          <a:endParaRPr lang="en-US"/>
        </a:p>
      </dgm:t>
    </dgm:pt>
    <dgm:pt modelId="{9BCB43EF-6C38-45AD-B165-EE44D4298ACC}" type="sibTrans" cxnId="{18D09AB3-9C7C-4CB9-8004-D3364B3BA0E3}">
      <dgm:prSet/>
      <dgm:spPr/>
      <dgm:t>
        <a:bodyPr/>
        <a:lstStyle/>
        <a:p>
          <a:endParaRPr lang="en-US"/>
        </a:p>
      </dgm:t>
    </dgm:pt>
    <dgm:pt modelId="{59CA23C9-E443-44CB-A647-0BA49E72E38B}" type="pres">
      <dgm:prSet presAssocID="{A9753A49-C4EC-4D44-AFAD-908A957C28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654AE6-382E-490C-A161-5C235957397D}" type="pres">
      <dgm:prSet presAssocID="{B88DA395-AC9B-4663-959B-112EF53049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C9F90-AA00-4679-A654-54BE88401832}" type="pres">
      <dgm:prSet presAssocID="{8E60D116-4766-4EB5-8524-AB55700EFF57}" presName="sibTrans" presStyleCnt="0"/>
      <dgm:spPr/>
    </dgm:pt>
    <dgm:pt modelId="{64DFF04B-CC93-407F-A9B1-CA157904CA16}" type="pres">
      <dgm:prSet presAssocID="{6E60FCD2-5625-40FD-9AF6-F0ABF04B32D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8871A-A7A4-4DE9-BFAF-44CD40E2404E}" type="presOf" srcId="{6E60FCD2-5625-40FD-9AF6-F0ABF04B32DA}" destId="{64DFF04B-CC93-407F-A9B1-CA157904CA16}" srcOrd="0" destOrd="0" presId="urn:microsoft.com/office/officeart/2005/8/layout/default"/>
    <dgm:cxn modelId="{14F4271E-793B-4099-A182-2B9CF6633A22}" type="presOf" srcId="{B88DA395-AC9B-4663-959B-112EF53049DC}" destId="{0E654AE6-382E-490C-A161-5C235957397D}" srcOrd="0" destOrd="0" presId="urn:microsoft.com/office/officeart/2005/8/layout/default"/>
    <dgm:cxn modelId="{18D09AB3-9C7C-4CB9-8004-D3364B3BA0E3}" srcId="{A9753A49-C4EC-4D44-AFAD-908A957C28C5}" destId="{6E60FCD2-5625-40FD-9AF6-F0ABF04B32DA}" srcOrd="1" destOrd="0" parTransId="{886AEEF5-DB85-47A0-9955-18094308442E}" sibTransId="{9BCB43EF-6C38-45AD-B165-EE44D4298ACC}"/>
    <dgm:cxn modelId="{8D76884E-F08F-4760-BA6E-7640F02E0EBA}" type="presOf" srcId="{A9753A49-C4EC-4D44-AFAD-908A957C28C5}" destId="{59CA23C9-E443-44CB-A647-0BA49E72E38B}" srcOrd="0" destOrd="0" presId="urn:microsoft.com/office/officeart/2005/8/layout/default"/>
    <dgm:cxn modelId="{7B974043-8EEC-45D9-9196-01060722B611}" srcId="{A9753A49-C4EC-4D44-AFAD-908A957C28C5}" destId="{B88DA395-AC9B-4663-959B-112EF53049DC}" srcOrd="0" destOrd="0" parTransId="{3A299DF9-8D03-441C-AC60-B5286FBA7AF0}" sibTransId="{8E60D116-4766-4EB5-8524-AB55700EFF57}"/>
    <dgm:cxn modelId="{CDA28597-7496-439D-9972-56AA47107764}" type="presParOf" srcId="{59CA23C9-E443-44CB-A647-0BA49E72E38B}" destId="{0E654AE6-382E-490C-A161-5C235957397D}" srcOrd="0" destOrd="0" presId="urn:microsoft.com/office/officeart/2005/8/layout/default"/>
    <dgm:cxn modelId="{27711582-2C8B-4AD7-BC95-9C81F602046E}" type="presParOf" srcId="{59CA23C9-E443-44CB-A647-0BA49E72E38B}" destId="{631C9F90-AA00-4679-A654-54BE88401832}" srcOrd="1" destOrd="0" presId="urn:microsoft.com/office/officeart/2005/8/layout/default"/>
    <dgm:cxn modelId="{C709FF88-D55A-4711-A823-57775485CB5C}" type="presParOf" srcId="{59CA23C9-E443-44CB-A647-0BA49E72E38B}" destId="{64DFF04B-CC93-407F-A9B1-CA157904CA1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94114-D76D-41DB-A2CE-1FF7DA2C9D8A}" type="doc">
      <dgm:prSet loTypeId="urn:microsoft.com/office/officeart/2005/8/layout/arrow4" loCatId="process" qsTypeId="urn:microsoft.com/office/officeart/2005/8/quickstyle/simple3" qsCatId="simple" csTypeId="urn:microsoft.com/office/officeart/2005/8/colors/accent2_2" csCatId="accent2" phldr="1"/>
      <dgm:spPr/>
    </dgm:pt>
    <dgm:pt modelId="{2F9E91BA-652A-4534-B0D0-84AB230FB1A8}">
      <dgm:prSet phldrT="[Text]" custT="1"/>
      <dgm:spPr/>
      <dgm:t>
        <a:bodyPr/>
        <a:lstStyle/>
        <a:p>
          <a:r>
            <a:rPr lang="en-US" sz="2000" b="1" dirty="0" smtClean="0"/>
            <a:t>Instructors benefit from having a supervisor who actively recommends or provides opportunities for development</a:t>
          </a:r>
          <a:endParaRPr lang="en-US" sz="2000" dirty="0"/>
        </a:p>
      </dgm:t>
    </dgm:pt>
    <dgm:pt modelId="{758CBB8E-9BB0-4E33-AFAD-3C29FD23903A}" type="parTrans" cxnId="{8CA94C99-FDFF-4BF7-B9E8-4224026F18FB}">
      <dgm:prSet/>
      <dgm:spPr/>
      <dgm:t>
        <a:bodyPr/>
        <a:lstStyle/>
        <a:p>
          <a:endParaRPr lang="en-US"/>
        </a:p>
      </dgm:t>
    </dgm:pt>
    <dgm:pt modelId="{C61192FC-5EAC-4ADB-92AC-E14A57780BE4}" type="sibTrans" cxnId="{8CA94C99-FDFF-4BF7-B9E8-4224026F18FB}">
      <dgm:prSet/>
      <dgm:spPr/>
      <dgm:t>
        <a:bodyPr/>
        <a:lstStyle/>
        <a:p>
          <a:endParaRPr lang="en-US"/>
        </a:p>
      </dgm:t>
    </dgm:pt>
    <dgm:pt modelId="{942D3E9B-1BAC-48E7-B882-5ACA06F52465}" type="pres">
      <dgm:prSet presAssocID="{90094114-D76D-41DB-A2CE-1FF7DA2C9D8A}" presName="compositeShape" presStyleCnt="0">
        <dgm:presLayoutVars>
          <dgm:chMax val="2"/>
          <dgm:dir/>
          <dgm:resizeHandles val="exact"/>
        </dgm:presLayoutVars>
      </dgm:prSet>
      <dgm:spPr/>
    </dgm:pt>
    <dgm:pt modelId="{6F7B3607-C3B4-4345-80C1-BB241E6DCC14}" type="pres">
      <dgm:prSet presAssocID="{2F9E91BA-652A-4534-B0D0-84AB230FB1A8}" presName="upArrow" presStyleLbl="node1" presStyleIdx="0" presStyleCnt="1"/>
      <dgm:spPr/>
    </dgm:pt>
    <dgm:pt modelId="{41E013BD-431A-4CB0-BE95-1156523205A8}" type="pres">
      <dgm:prSet presAssocID="{2F9E91BA-652A-4534-B0D0-84AB230FB1A8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454FE-9869-45E3-9384-33E59B7F5AF8}" type="presOf" srcId="{2F9E91BA-652A-4534-B0D0-84AB230FB1A8}" destId="{41E013BD-431A-4CB0-BE95-1156523205A8}" srcOrd="0" destOrd="0" presId="urn:microsoft.com/office/officeart/2005/8/layout/arrow4"/>
    <dgm:cxn modelId="{8CA94C99-FDFF-4BF7-B9E8-4224026F18FB}" srcId="{90094114-D76D-41DB-A2CE-1FF7DA2C9D8A}" destId="{2F9E91BA-652A-4534-B0D0-84AB230FB1A8}" srcOrd="0" destOrd="0" parTransId="{758CBB8E-9BB0-4E33-AFAD-3C29FD23903A}" sibTransId="{C61192FC-5EAC-4ADB-92AC-E14A57780BE4}"/>
    <dgm:cxn modelId="{AD0E1061-6D86-4872-A9B8-D93515B04478}" type="presOf" srcId="{90094114-D76D-41DB-A2CE-1FF7DA2C9D8A}" destId="{942D3E9B-1BAC-48E7-B882-5ACA06F52465}" srcOrd="0" destOrd="0" presId="urn:microsoft.com/office/officeart/2005/8/layout/arrow4"/>
    <dgm:cxn modelId="{EC43393C-8E0C-486C-AAB5-8D3FEE606633}" type="presParOf" srcId="{942D3E9B-1BAC-48E7-B882-5ACA06F52465}" destId="{6F7B3607-C3B4-4345-80C1-BB241E6DCC14}" srcOrd="0" destOrd="0" presId="urn:microsoft.com/office/officeart/2005/8/layout/arrow4"/>
    <dgm:cxn modelId="{52D9D9DD-1ADD-439A-B959-7F41D9BA6580}" type="presParOf" srcId="{942D3E9B-1BAC-48E7-B882-5ACA06F52465}" destId="{41E013BD-431A-4CB0-BE95-1156523205A8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ABF3F8-D858-470B-B97B-D97D6A33E8F7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</dgm:pt>
    <dgm:pt modelId="{85108A18-6CB4-4BA2-B1A0-AFC8FFCFB4DD}">
      <dgm:prSet phldrT="[Text]"/>
      <dgm:spPr/>
      <dgm:t>
        <a:bodyPr/>
        <a:lstStyle/>
        <a:p>
          <a:r>
            <a:rPr lang="en-US" dirty="0" smtClean="0"/>
            <a:t>When objectives are met or significant accomplishments are reached</a:t>
          </a:r>
          <a:endParaRPr lang="en-US" dirty="0"/>
        </a:p>
      </dgm:t>
    </dgm:pt>
    <dgm:pt modelId="{4327AC6B-8605-4830-83FF-019D4D670582}" type="parTrans" cxnId="{0AF1D8FF-C7C3-4A4E-874C-4F2AC65652C2}">
      <dgm:prSet/>
      <dgm:spPr/>
      <dgm:t>
        <a:bodyPr/>
        <a:lstStyle/>
        <a:p>
          <a:endParaRPr lang="en-US"/>
        </a:p>
      </dgm:t>
    </dgm:pt>
    <dgm:pt modelId="{EE1A4947-258D-44D9-96E0-BB32025013BA}" type="sibTrans" cxnId="{0AF1D8FF-C7C3-4A4E-874C-4F2AC65652C2}">
      <dgm:prSet/>
      <dgm:spPr/>
      <dgm:t>
        <a:bodyPr/>
        <a:lstStyle/>
        <a:p>
          <a:endParaRPr lang="en-US"/>
        </a:p>
      </dgm:t>
    </dgm:pt>
    <dgm:pt modelId="{BABE22A0-29A5-45BB-B457-FE0482AF18D9}">
      <dgm:prSet phldrT="[Text]"/>
      <dgm:spPr/>
      <dgm:t>
        <a:bodyPr/>
        <a:lstStyle/>
        <a:p>
          <a:r>
            <a:rPr lang="en-US" dirty="0" smtClean="0"/>
            <a:t>A supervisor should celebrate the accomplishment as soon as possible</a:t>
          </a:r>
          <a:endParaRPr lang="en-US" dirty="0"/>
        </a:p>
      </dgm:t>
    </dgm:pt>
    <dgm:pt modelId="{6F5E394E-7FAC-42F3-B749-BA0DCA0737E3}" type="parTrans" cxnId="{2513C456-BAB0-4F62-B0E1-AE9A0AA94B87}">
      <dgm:prSet/>
      <dgm:spPr/>
      <dgm:t>
        <a:bodyPr/>
        <a:lstStyle/>
        <a:p>
          <a:endParaRPr lang="en-US"/>
        </a:p>
      </dgm:t>
    </dgm:pt>
    <dgm:pt modelId="{4D2D40B3-3E2C-4C60-89BC-25CA7E85ADE6}" type="sibTrans" cxnId="{2513C456-BAB0-4F62-B0E1-AE9A0AA94B87}">
      <dgm:prSet/>
      <dgm:spPr/>
      <dgm:t>
        <a:bodyPr/>
        <a:lstStyle/>
        <a:p>
          <a:endParaRPr lang="en-US"/>
        </a:p>
      </dgm:t>
    </dgm:pt>
    <dgm:pt modelId="{3D10A144-EACC-4124-899F-78429114B247}" type="pres">
      <dgm:prSet presAssocID="{C6ABF3F8-D858-470B-B97B-D97D6A33E8F7}" presName="diagram" presStyleCnt="0">
        <dgm:presLayoutVars>
          <dgm:dir/>
          <dgm:resizeHandles val="exact"/>
        </dgm:presLayoutVars>
      </dgm:prSet>
      <dgm:spPr/>
    </dgm:pt>
    <dgm:pt modelId="{F6A86982-3D1D-4AE3-B8E2-5CC6DFEEB09F}" type="pres">
      <dgm:prSet presAssocID="{85108A18-6CB4-4BA2-B1A0-AFC8FFCFB4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9AA14-9D19-4DE4-B637-3A99981A9D51}" type="pres">
      <dgm:prSet presAssocID="{BABE22A0-29A5-45BB-B457-FE0482AF18D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3C456-BAB0-4F62-B0E1-AE9A0AA94B87}" srcId="{C6ABF3F8-D858-470B-B97B-D97D6A33E8F7}" destId="{BABE22A0-29A5-45BB-B457-FE0482AF18D9}" srcOrd="1" destOrd="0" parTransId="{6F5E394E-7FAC-42F3-B749-BA0DCA0737E3}" sibTransId="{4D2D40B3-3E2C-4C60-89BC-25CA7E85ADE6}"/>
    <dgm:cxn modelId="{0AF1D8FF-C7C3-4A4E-874C-4F2AC65652C2}" srcId="{C6ABF3F8-D858-470B-B97B-D97D6A33E8F7}" destId="{85108A18-6CB4-4BA2-B1A0-AFC8FFCFB4DD}" srcOrd="0" destOrd="0" parTransId="{4327AC6B-8605-4830-83FF-019D4D670582}" sibTransId="{EE1A4947-258D-44D9-96E0-BB32025013BA}"/>
    <dgm:cxn modelId="{4113BBB4-781F-4518-B2A1-9E59FEA42599}" type="presOf" srcId="{85108A18-6CB4-4BA2-B1A0-AFC8FFCFB4DD}" destId="{F6A86982-3D1D-4AE3-B8E2-5CC6DFEEB09F}" srcOrd="0" destOrd="0" presId="urn:microsoft.com/office/officeart/2005/8/layout/arrow5"/>
    <dgm:cxn modelId="{845BD332-F66F-4E05-8DF3-E04CF5DE70E6}" type="presOf" srcId="{C6ABF3F8-D858-470B-B97B-D97D6A33E8F7}" destId="{3D10A144-EACC-4124-899F-78429114B247}" srcOrd="0" destOrd="0" presId="urn:microsoft.com/office/officeart/2005/8/layout/arrow5"/>
    <dgm:cxn modelId="{85C47CCA-CB7B-43CA-877F-973DC7ECFE5A}" type="presOf" srcId="{BABE22A0-29A5-45BB-B457-FE0482AF18D9}" destId="{61C9AA14-9D19-4DE4-B637-3A99981A9D51}" srcOrd="0" destOrd="0" presId="urn:microsoft.com/office/officeart/2005/8/layout/arrow5"/>
    <dgm:cxn modelId="{091A3243-3D77-4CEB-AE8E-39D7C660DC74}" type="presParOf" srcId="{3D10A144-EACC-4124-899F-78429114B247}" destId="{F6A86982-3D1D-4AE3-B8E2-5CC6DFEEB09F}" srcOrd="0" destOrd="0" presId="urn:microsoft.com/office/officeart/2005/8/layout/arrow5"/>
    <dgm:cxn modelId="{CEBECA16-4D5B-4C76-88F6-02E95B204C06}" type="presParOf" srcId="{3D10A144-EACC-4124-899F-78429114B247}" destId="{61C9AA14-9D19-4DE4-B637-3A99981A9D5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75A280-CF35-4B9F-A2D8-DBBBAFF3C295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F313BA-FE33-4D61-9FAD-57E0524FE4DE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0449305C-7894-4824-BF32-5965BFA2624D}" type="parTrans" cxnId="{03A1650A-C8DA-44FB-8674-64DF8BB84589}">
      <dgm:prSet/>
      <dgm:spPr/>
      <dgm:t>
        <a:bodyPr/>
        <a:lstStyle/>
        <a:p>
          <a:endParaRPr lang="en-US"/>
        </a:p>
      </dgm:t>
    </dgm:pt>
    <dgm:pt modelId="{E1EB80E2-8A5F-4483-AF96-F7A8296EE2E3}" type="sibTrans" cxnId="{03A1650A-C8DA-44FB-8674-64DF8BB84589}">
      <dgm:prSet/>
      <dgm:spPr/>
      <dgm:t>
        <a:bodyPr/>
        <a:lstStyle/>
        <a:p>
          <a:endParaRPr lang="en-US"/>
        </a:p>
      </dgm:t>
    </dgm:pt>
    <dgm:pt modelId="{6FFB5823-1209-4ED8-B73E-42391B1FAA10}">
      <dgm:prSet phldrT="[Text]" custT="1"/>
      <dgm:spPr/>
      <dgm:t>
        <a:bodyPr/>
        <a:lstStyle/>
        <a:p>
          <a:r>
            <a:rPr lang="en-US" sz="1400" b="1" u="none" dirty="0" smtClean="0"/>
            <a:t>Make public acknowledgements of accomplishments</a:t>
          </a:r>
          <a:endParaRPr lang="en-US" sz="1400" dirty="0"/>
        </a:p>
      </dgm:t>
    </dgm:pt>
    <dgm:pt modelId="{1E70588B-309B-47C1-97AA-62D682F8C8C7}" type="parTrans" cxnId="{7884B016-1CF4-4796-B02C-0C2EC7B4F00D}">
      <dgm:prSet/>
      <dgm:spPr/>
      <dgm:t>
        <a:bodyPr/>
        <a:lstStyle/>
        <a:p>
          <a:endParaRPr lang="en-US"/>
        </a:p>
      </dgm:t>
    </dgm:pt>
    <dgm:pt modelId="{F089CF28-1165-4461-97C3-D5398359CD7A}" type="sibTrans" cxnId="{7884B016-1CF4-4796-B02C-0C2EC7B4F00D}">
      <dgm:prSet/>
      <dgm:spPr/>
      <dgm:t>
        <a:bodyPr/>
        <a:lstStyle/>
        <a:p>
          <a:endParaRPr lang="en-US"/>
        </a:p>
      </dgm:t>
    </dgm:pt>
    <dgm:pt modelId="{FC29B54B-5896-436A-9902-8EEF47C3B190}">
      <dgm:prSet custT="1"/>
      <dgm:spPr/>
      <dgm:t>
        <a:bodyPr/>
        <a:lstStyle/>
        <a:p>
          <a:r>
            <a:rPr lang="en-US" sz="1400" b="1" u="none" dirty="0" smtClean="0"/>
            <a:t>Hold group gatherings or parties to encourage unit cohesiveness</a:t>
          </a:r>
          <a:endParaRPr lang="en-US" sz="1400" b="1" u="none" dirty="0"/>
        </a:p>
      </dgm:t>
    </dgm:pt>
    <dgm:pt modelId="{BB8FEB08-CC4B-44D7-A9BB-1A90DE29B8E4}" type="parTrans" cxnId="{25E900E7-BADE-4C72-807F-E921EAA1A18B}">
      <dgm:prSet/>
      <dgm:spPr/>
      <dgm:t>
        <a:bodyPr/>
        <a:lstStyle/>
        <a:p>
          <a:endParaRPr lang="en-US"/>
        </a:p>
      </dgm:t>
    </dgm:pt>
    <dgm:pt modelId="{496820C3-58BE-46BA-97C5-27DB920B31DC}" type="sibTrans" cxnId="{25E900E7-BADE-4C72-807F-E921EAA1A18B}">
      <dgm:prSet/>
      <dgm:spPr/>
      <dgm:t>
        <a:bodyPr/>
        <a:lstStyle/>
        <a:p>
          <a:endParaRPr lang="en-US"/>
        </a:p>
      </dgm:t>
    </dgm:pt>
    <dgm:pt modelId="{21132AC3-DA82-446E-8790-CAB06FC7177E}">
      <dgm:prSet custT="1"/>
      <dgm:spPr/>
      <dgm:t>
        <a:bodyPr/>
        <a:lstStyle/>
        <a:p>
          <a:r>
            <a:rPr lang="en-US" sz="1400" b="1" u="none" dirty="0" smtClean="0"/>
            <a:t>Make positive statements about the skills and abilities of instructors</a:t>
          </a:r>
          <a:endParaRPr lang="en-US" sz="1400" b="1" u="none" dirty="0"/>
        </a:p>
      </dgm:t>
    </dgm:pt>
    <dgm:pt modelId="{8E0D6981-ED8B-426D-865C-F895F27560A5}" type="parTrans" cxnId="{F7553823-0CAD-41E7-BE27-718F84822DC4}">
      <dgm:prSet/>
      <dgm:spPr/>
      <dgm:t>
        <a:bodyPr/>
        <a:lstStyle/>
        <a:p>
          <a:endParaRPr lang="en-US"/>
        </a:p>
      </dgm:t>
    </dgm:pt>
    <dgm:pt modelId="{1E3ABD51-DB56-4C5B-9984-F2A073C40D95}" type="sibTrans" cxnId="{F7553823-0CAD-41E7-BE27-718F84822DC4}">
      <dgm:prSet/>
      <dgm:spPr/>
      <dgm:t>
        <a:bodyPr/>
        <a:lstStyle/>
        <a:p>
          <a:endParaRPr lang="en-US"/>
        </a:p>
      </dgm:t>
    </dgm:pt>
    <dgm:pt modelId="{4897019C-719E-426F-9369-39B07C1D25BE}">
      <dgm:prSet custT="1"/>
      <dgm:spPr/>
      <dgm:t>
        <a:bodyPr/>
        <a:lstStyle/>
        <a:p>
          <a:r>
            <a:rPr lang="en-US" sz="1400" b="1" u="none" dirty="0" smtClean="0"/>
            <a:t>Make appropriate comments on performance evaluation </a:t>
          </a:r>
          <a:endParaRPr lang="en-US" sz="1400" b="1" u="none" dirty="0"/>
        </a:p>
      </dgm:t>
    </dgm:pt>
    <dgm:pt modelId="{B627314A-EB6F-418B-B6B6-E9E740405512}" type="parTrans" cxnId="{BF2D8612-9FAE-4AB1-A9DF-8CF4ACADD96B}">
      <dgm:prSet/>
      <dgm:spPr/>
      <dgm:t>
        <a:bodyPr/>
        <a:lstStyle/>
        <a:p>
          <a:endParaRPr lang="en-US"/>
        </a:p>
      </dgm:t>
    </dgm:pt>
    <dgm:pt modelId="{C897A63B-E702-427C-953D-B3C871BBF8C6}" type="sibTrans" cxnId="{BF2D8612-9FAE-4AB1-A9DF-8CF4ACADD96B}">
      <dgm:prSet/>
      <dgm:spPr/>
      <dgm:t>
        <a:bodyPr/>
        <a:lstStyle/>
        <a:p>
          <a:endParaRPr lang="en-US"/>
        </a:p>
      </dgm:t>
    </dgm:pt>
    <dgm:pt modelId="{8DFE3516-B88A-43D9-BEB5-8BD14C7F7EAD}" type="pres">
      <dgm:prSet presAssocID="{8775A280-CF35-4B9F-A2D8-DBBBAFF3C2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E7D775-7DB1-4053-A66B-747116E1F6CA}" type="pres">
      <dgm:prSet presAssocID="{36F313BA-FE33-4D61-9FAD-57E0524FE4DE}" presName="vertOne" presStyleCnt="0"/>
      <dgm:spPr/>
    </dgm:pt>
    <dgm:pt modelId="{DA76A28F-8E8C-455B-934F-ABA115C577DC}" type="pres">
      <dgm:prSet presAssocID="{36F313BA-FE33-4D61-9FAD-57E0524FE4DE}" presName="txOne" presStyleLbl="node0" presStyleIdx="0" presStyleCnt="1" custScaleY="56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0815E-A211-459F-96F0-70EF6A92AD24}" type="pres">
      <dgm:prSet presAssocID="{36F313BA-FE33-4D61-9FAD-57E0524FE4DE}" presName="parTransOne" presStyleCnt="0"/>
      <dgm:spPr/>
    </dgm:pt>
    <dgm:pt modelId="{0D5D50B3-46CC-4EAB-804E-06B9C40C52D1}" type="pres">
      <dgm:prSet presAssocID="{36F313BA-FE33-4D61-9FAD-57E0524FE4DE}" presName="horzOne" presStyleCnt="0"/>
      <dgm:spPr/>
    </dgm:pt>
    <dgm:pt modelId="{001D27D9-D751-46BA-BF1B-E5EE040BFB88}" type="pres">
      <dgm:prSet presAssocID="{6FFB5823-1209-4ED8-B73E-42391B1FAA10}" presName="vertTwo" presStyleCnt="0"/>
      <dgm:spPr/>
    </dgm:pt>
    <dgm:pt modelId="{71CD10B3-7CAC-4D1B-82DC-1527E9B70F3B}" type="pres">
      <dgm:prSet presAssocID="{6FFB5823-1209-4ED8-B73E-42391B1FAA10}" presName="txTwo" presStyleLbl="node2" presStyleIdx="0" presStyleCnt="4" custScaleX="127814" custScaleY="128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8C37E-0302-4DAB-9971-D750AAA5831A}" type="pres">
      <dgm:prSet presAssocID="{6FFB5823-1209-4ED8-B73E-42391B1FAA10}" presName="horzTwo" presStyleCnt="0"/>
      <dgm:spPr/>
    </dgm:pt>
    <dgm:pt modelId="{E70D21A0-5306-4361-A55A-15EA8C1A3EB0}" type="pres">
      <dgm:prSet presAssocID="{F089CF28-1165-4461-97C3-D5398359CD7A}" presName="sibSpaceTwo" presStyleCnt="0"/>
      <dgm:spPr/>
    </dgm:pt>
    <dgm:pt modelId="{D91FD143-1E22-48A6-9722-72CE516B82B4}" type="pres">
      <dgm:prSet presAssocID="{FC29B54B-5896-436A-9902-8EEF47C3B190}" presName="vertTwo" presStyleCnt="0"/>
      <dgm:spPr/>
    </dgm:pt>
    <dgm:pt modelId="{76B356A3-8267-4F93-B5B9-B66E4B153C29}" type="pres">
      <dgm:prSet presAssocID="{FC29B54B-5896-436A-9902-8EEF47C3B190}" presName="txTwo" presStyleLbl="node2" presStyleIdx="1" presStyleCnt="4" custScaleX="127814" custScaleY="128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6D9A2-2353-4E53-9D91-D415FF32BA21}" type="pres">
      <dgm:prSet presAssocID="{FC29B54B-5896-436A-9902-8EEF47C3B190}" presName="horzTwo" presStyleCnt="0"/>
      <dgm:spPr/>
    </dgm:pt>
    <dgm:pt modelId="{708E5900-091F-4C8D-AC7B-A791C17B7063}" type="pres">
      <dgm:prSet presAssocID="{496820C3-58BE-46BA-97C5-27DB920B31DC}" presName="sibSpaceTwo" presStyleCnt="0"/>
      <dgm:spPr/>
    </dgm:pt>
    <dgm:pt modelId="{EF4CE289-81DD-4011-9C5D-8775EA1916BD}" type="pres">
      <dgm:prSet presAssocID="{21132AC3-DA82-446E-8790-CAB06FC7177E}" presName="vertTwo" presStyleCnt="0"/>
      <dgm:spPr/>
    </dgm:pt>
    <dgm:pt modelId="{DA266AE8-0EAA-4B2E-892B-2A2CA59BC74C}" type="pres">
      <dgm:prSet presAssocID="{21132AC3-DA82-446E-8790-CAB06FC7177E}" presName="txTwo" presStyleLbl="node2" presStyleIdx="2" presStyleCnt="4" custScaleX="127814" custScaleY="128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F6134-446E-42B5-957A-5657F16D1EAE}" type="pres">
      <dgm:prSet presAssocID="{21132AC3-DA82-446E-8790-CAB06FC7177E}" presName="horzTwo" presStyleCnt="0"/>
      <dgm:spPr/>
    </dgm:pt>
    <dgm:pt modelId="{9F54DEA5-BAC9-4CA4-AB2D-329EEFA194C1}" type="pres">
      <dgm:prSet presAssocID="{1E3ABD51-DB56-4C5B-9984-F2A073C40D95}" presName="sibSpaceTwo" presStyleCnt="0"/>
      <dgm:spPr/>
    </dgm:pt>
    <dgm:pt modelId="{504137A7-357C-4002-A529-78D608FA6935}" type="pres">
      <dgm:prSet presAssocID="{4897019C-719E-426F-9369-39B07C1D25BE}" presName="vertTwo" presStyleCnt="0"/>
      <dgm:spPr/>
    </dgm:pt>
    <dgm:pt modelId="{C6FA044B-737C-4C4D-85AB-F8C784571CED}" type="pres">
      <dgm:prSet presAssocID="{4897019C-719E-426F-9369-39B07C1D25BE}" presName="txTwo" presStyleLbl="node2" presStyleIdx="3" presStyleCnt="4" custScaleX="127814" custScaleY="128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E3062-F744-4E41-94A1-CFF8E2BEE8D0}" type="pres">
      <dgm:prSet presAssocID="{4897019C-719E-426F-9369-39B07C1D25BE}" presName="horzTwo" presStyleCnt="0"/>
      <dgm:spPr/>
    </dgm:pt>
  </dgm:ptLst>
  <dgm:cxnLst>
    <dgm:cxn modelId="{F7553823-0CAD-41E7-BE27-718F84822DC4}" srcId="{36F313BA-FE33-4D61-9FAD-57E0524FE4DE}" destId="{21132AC3-DA82-446E-8790-CAB06FC7177E}" srcOrd="2" destOrd="0" parTransId="{8E0D6981-ED8B-426D-865C-F895F27560A5}" sibTransId="{1E3ABD51-DB56-4C5B-9984-F2A073C40D95}"/>
    <dgm:cxn modelId="{25E900E7-BADE-4C72-807F-E921EAA1A18B}" srcId="{36F313BA-FE33-4D61-9FAD-57E0524FE4DE}" destId="{FC29B54B-5896-436A-9902-8EEF47C3B190}" srcOrd="1" destOrd="0" parTransId="{BB8FEB08-CC4B-44D7-A9BB-1A90DE29B8E4}" sibTransId="{496820C3-58BE-46BA-97C5-27DB920B31DC}"/>
    <dgm:cxn modelId="{FA968D10-6684-40B1-A475-E7966E1C39B2}" type="presOf" srcId="{21132AC3-DA82-446E-8790-CAB06FC7177E}" destId="{DA266AE8-0EAA-4B2E-892B-2A2CA59BC74C}" srcOrd="0" destOrd="0" presId="urn:microsoft.com/office/officeart/2005/8/layout/hierarchy4"/>
    <dgm:cxn modelId="{7884B016-1CF4-4796-B02C-0C2EC7B4F00D}" srcId="{36F313BA-FE33-4D61-9FAD-57E0524FE4DE}" destId="{6FFB5823-1209-4ED8-B73E-42391B1FAA10}" srcOrd="0" destOrd="0" parTransId="{1E70588B-309B-47C1-97AA-62D682F8C8C7}" sibTransId="{F089CF28-1165-4461-97C3-D5398359CD7A}"/>
    <dgm:cxn modelId="{84FDECBD-87C7-45A4-88C2-CCBDC779C4BB}" type="presOf" srcId="{8775A280-CF35-4B9F-A2D8-DBBBAFF3C295}" destId="{8DFE3516-B88A-43D9-BEB5-8BD14C7F7EAD}" srcOrd="0" destOrd="0" presId="urn:microsoft.com/office/officeart/2005/8/layout/hierarchy4"/>
    <dgm:cxn modelId="{0A03DA88-29D2-4071-9898-9DA534C3F7AE}" type="presOf" srcId="{6FFB5823-1209-4ED8-B73E-42391B1FAA10}" destId="{71CD10B3-7CAC-4D1B-82DC-1527E9B70F3B}" srcOrd="0" destOrd="0" presId="urn:microsoft.com/office/officeart/2005/8/layout/hierarchy4"/>
    <dgm:cxn modelId="{951DF9BB-1F02-4B76-AB09-860875985E2C}" type="presOf" srcId="{4897019C-719E-426F-9369-39B07C1D25BE}" destId="{C6FA044B-737C-4C4D-85AB-F8C784571CED}" srcOrd="0" destOrd="0" presId="urn:microsoft.com/office/officeart/2005/8/layout/hierarchy4"/>
    <dgm:cxn modelId="{3DF9CA3B-7653-4BDA-B370-F50E07748E3B}" type="presOf" srcId="{FC29B54B-5896-436A-9902-8EEF47C3B190}" destId="{76B356A3-8267-4F93-B5B9-B66E4B153C29}" srcOrd="0" destOrd="0" presId="urn:microsoft.com/office/officeart/2005/8/layout/hierarchy4"/>
    <dgm:cxn modelId="{BF2D8612-9FAE-4AB1-A9DF-8CF4ACADD96B}" srcId="{36F313BA-FE33-4D61-9FAD-57E0524FE4DE}" destId="{4897019C-719E-426F-9369-39B07C1D25BE}" srcOrd="3" destOrd="0" parTransId="{B627314A-EB6F-418B-B6B6-E9E740405512}" sibTransId="{C897A63B-E702-427C-953D-B3C871BBF8C6}"/>
    <dgm:cxn modelId="{180E8287-AF56-4FDA-9C67-EB0CADCA53E7}" type="presOf" srcId="{36F313BA-FE33-4D61-9FAD-57E0524FE4DE}" destId="{DA76A28F-8E8C-455B-934F-ABA115C577DC}" srcOrd="0" destOrd="0" presId="urn:microsoft.com/office/officeart/2005/8/layout/hierarchy4"/>
    <dgm:cxn modelId="{03A1650A-C8DA-44FB-8674-64DF8BB84589}" srcId="{8775A280-CF35-4B9F-A2D8-DBBBAFF3C295}" destId="{36F313BA-FE33-4D61-9FAD-57E0524FE4DE}" srcOrd="0" destOrd="0" parTransId="{0449305C-7894-4824-BF32-5965BFA2624D}" sibTransId="{E1EB80E2-8A5F-4483-AF96-F7A8296EE2E3}"/>
    <dgm:cxn modelId="{744B286B-8B4F-44EF-AE78-A580A845AD51}" type="presParOf" srcId="{8DFE3516-B88A-43D9-BEB5-8BD14C7F7EAD}" destId="{B3E7D775-7DB1-4053-A66B-747116E1F6CA}" srcOrd="0" destOrd="0" presId="urn:microsoft.com/office/officeart/2005/8/layout/hierarchy4"/>
    <dgm:cxn modelId="{A932CCEB-5E9B-4BD1-9BF6-BFA5EAC6DF52}" type="presParOf" srcId="{B3E7D775-7DB1-4053-A66B-747116E1F6CA}" destId="{DA76A28F-8E8C-455B-934F-ABA115C577DC}" srcOrd="0" destOrd="0" presId="urn:microsoft.com/office/officeart/2005/8/layout/hierarchy4"/>
    <dgm:cxn modelId="{2E208939-CF8D-4E66-BB1A-F5E06FB1D799}" type="presParOf" srcId="{B3E7D775-7DB1-4053-A66B-747116E1F6CA}" destId="{D570815E-A211-459F-96F0-70EF6A92AD24}" srcOrd="1" destOrd="0" presId="urn:microsoft.com/office/officeart/2005/8/layout/hierarchy4"/>
    <dgm:cxn modelId="{806EEF51-033D-4C0F-88BF-280EF61B6167}" type="presParOf" srcId="{B3E7D775-7DB1-4053-A66B-747116E1F6CA}" destId="{0D5D50B3-46CC-4EAB-804E-06B9C40C52D1}" srcOrd="2" destOrd="0" presId="urn:microsoft.com/office/officeart/2005/8/layout/hierarchy4"/>
    <dgm:cxn modelId="{9FE7AA71-D0B1-4E18-A643-4759E25C5EF8}" type="presParOf" srcId="{0D5D50B3-46CC-4EAB-804E-06B9C40C52D1}" destId="{001D27D9-D751-46BA-BF1B-E5EE040BFB88}" srcOrd="0" destOrd="0" presId="urn:microsoft.com/office/officeart/2005/8/layout/hierarchy4"/>
    <dgm:cxn modelId="{6A3A88F1-9168-48A0-A4D7-ECB2EE81CE93}" type="presParOf" srcId="{001D27D9-D751-46BA-BF1B-E5EE040BFB88}" destId="{71CD10B3-7CAC-4D1B-82DC-1527E9B70F3B}" srcOrd="0" destOrd="0" presId="urn:microsoft.com/office/officeart/2005/8/layout/hierarchy4"/>
    <dgm:cxn modelId="{BCE262C6-7E82-4BA3-855E-B8CD700E4ED3}" type="presParOf" srcId="{001D27D9-D751-46BA-BF1B-E5EE040BFB88}" destId="{56E8C37E-0302-4DAB-9971-D750AAA5831A}" srcOrd="1" destOrd="0" presId="urn:microsoft.com/office/officeart/2005/8/layout/hierarchy4"/>
    <dgm:cxn modelId="{9CBA4584-6390-4D5C-8161-4B2CEBB2D290}" type="presParOf" srcId="{0D5D50B3-46CC-4EAB-804E-06B9C40C52D1}" destId="{E70D21A0-5306-4361-A55A-15EA8C1A3EB0}" srcOrd="1" destOrd="0" presId="urn:microsoft.com/office/officeart/2005/8/layout/hierarchy4"/>
    <dgm:cxn modelId="{D1E7C539-290D-4D22-90CD-6ABB930E580D}" type="presParOf" srcId="{0D5D50B3-46CC-4EAB-804E-06B9C40C52D1}" destId="{D91FD143-1E22-48A6-9722-72CE516B82B4}" srcOrd="2" destOrd="0" presId="urn:microsoft.com/office/officeart/2005/8/layout/hierarchy4"/>
    <dgm:cxn modelId="{DA3BCCA0-2B0D-4EF9-881A-4546F6143240}" type="presParOf" srcId="{D91FD143-1E22-48A6-9722-72CE516B82B4}" destId="{76B356A3-8267-4F93-B5B9-B66E4B153C29}" srcOrd="0" destOrd="0" presId="urn:microsoft.com/office/officeart/2005/8/layout/hierarchy4"/>
    <dgm:cxn modelId="{81EC12AA-EC8C-439D-ACED-A421A086CFC3}" type="presParOf" srcId="{D91FD143-1E22-48A6-9722-72CE516B82B4}" destId="{CC46D9A2-2353-4E53-9D91-D415FF32BA21}" srcOrd="1" destOrd="0" presId="urn:microsoft.com/office/officeart/2005/8/layout/hierarchy4"/>
    <dgm:cxn modelId="{E56DA1EA-2384-4A0D-B44D-27E6D45A2F12}" type="presParOf" srcId="{0D5D50B3-46CC-4EAB-804E-06B9C40C52D1}" destId="{708E5900-091F-4C8D-AC7B-A791C17B7063}" srcOrd="3" destOrd="0" presId="urn:microsoft.com/office/officeart/2005/8/layout/hierarchy4"/>
    <dgm:cxn modelId="{648AF656-581B-4B38-B92C-FC19D4203755}" type="presParOf" srcId="{0D5D50B3-46CC-4EAB-804E-06B9C40C52D1}" destId="{EF4CE289-81DD-4011-9C5D-8775EA1916BD}" srcOrd="4" destOrd="0" presId="urn:microsoft.com/office/officeart/2005/8/layout/hierarchy4"/>
    <dgm:cxn modelId="{4C4816A3-E608-4755-9FC8-1A2A0A04946D}" type="presParOf" srcId="{EF4CE289-81DD-4011-9C5D-8775EA1916BD}" destId="{DA266AE8-0EAA-4B2E-892B-2A2CA59BC74C}" srcOrd="0" destOrd="0" presId="urn:microsoft.com/office/officeart/2005/8/layout/hierarchy4"/>
    <dgm:cxn modelId="{5EC143A0-BE60-4D90-BE53-7589BC48C4B4}" type="presParOf" srcId="{EF4CE289-81DD-4011-9C5D-8775EA1916BD}" destId="{A98F6134-446E-42B5-957A-5657F16D1EAE}" srcOrd="1" destOrd="0" presId="urn:microsoft.com/office/officeart/2005/8/layout/hierarchy4"/>
    <dgm:cxn modelId="{7B6408D0-E2A3-4C7F-BAE5-A8EFF36E9A3B}" type="presParOf" srcId="{0D5D50B3-46CC-4EAB-804E-06B9C40C52D1}" destId="{9F54DEA5-BAC9-4CA4-AB2D-329EEFA194C1}" srcOrd="5" destOrd="0" presId="urn:microsoft.com/office/officeart/2005/8/layout/hierarchy4"/>
    <dgm:cxn modelId="{43889E7D-9534-443A-99F4-04DEEA029C97}" type="presParOf" srcId="{0D5D50B3-46CC-4EAB-804E-06B9C40C52D1}" destId="{504137A7-357C-4002-A529-78D608FA6935}" srcOrd="6" destOrd="0" presId="urn:microsoft.com/office/officeart/2005/8/layout/hierarchy4"/>
    <dgm:cxn modelId="{EF3E8205-F2E5-4449-9A15-C0DFCF232AD6}" type="presParOf" srcId="{504137A7-357C-4002-A529-78D608FA6935}" destId="{C6FA044B-737C-4C4D-85AB-F8C784571CED}" srcOrd="0" destOrd="0" presId="urn:microsoft.com/office/officeart/2005/8/layout/hierarchy4"/>
    <dgm:cxn modelId="{B9C9C956-3E08-4FED-A576-1C68D977300C}" type="presParOf" srcId="{504137A7-357C-4002-A529-78D608FA6935}" destId="{E73E3062-F744-4E41-94A1-CFF8E2BEE8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E648DD-2A95-48D7-80BE-1CC857792731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642CAA-E11B-4C94-BB85-6D7D19664EFC}">
      <dgm:prSet phldrT="[Text]"/>
      <dgm:spPr/>
      <dgm:t>
        <a:bodyPr/>
        <a:lstStyle/>
        <a:p>
          <a:r>
            <a:rPr lang="en-US" dirty="0" smtClean="0"/>
            <a:t>Guidelines</a:t>
          </a:r>
          <a:endParaRPr lang="en-US" dirty="0"/>
        </a:p>
      </dgm:t>
    </dgm:pt>
    <dgm:pt modelId="{BFE3EDEE-6FA5-4B4E-BB1F-8F7971C67D30}" type="parTrans" cxnId="{4A804A12-F33D-481B-AD30-EB2B97010F7E}">
      <dgm:prSet/>
      <dgm:spPr/>
      <dgm:t>
        <a:bodyPr/>
        <a:lstStyle/>
        <a:p>
          <a:endParaRPr lang="en-US"/>
        </a:p>
      </dgm:t>
    </dgm:pt>
    <dgm:pt modelId="{22A628E3-C9AF-4A00-A589-03B851A9D12B}" type="sibTrans" cxnId="{4A804A12-F33D-481B-AD30-EB2B97010F7E}">
      <dgm:prSet/>
      <dgm:spPr/>
      <dgm:t>
        <a:bodyPr/>
        <a:lstStyle/>
        <a:p>
          <a:endParaRPr lang="en-US"/>
        </a:p>
      </dgm:t>
    </dgm:pt>
    <dgm:pt modelId="{C3DE67DC-8F3A-4E01-A311-970E72A50A6E}">
      <dgm:prSet phldrT="[Text]"/>
      <dgm:spPr/>
      <dgm:t>
        <a:bodyPr/>
        <a:lstStyle/>
        <a:p>
          <a:r>
            <a:rPr lang="en-US" b="1" u="none" dirty="0" smtClean="0"/>
            <a:t>Focus on the conflict, not the individuals involved</a:t>
          </a:r>
          <a:endParaRPr lang="en-US" dirty="0"/>
        </a:p>
      </dgm:t>
    </dgm:pt>
    <dgm:pt modelId="{6E696162-2BA1-4F94-BA06-E730E1F3C38E}" type="parTrans" cxnId="{0A3474D5-DB67-4216-BD5E-F7D7EC5354FF}">
      <dgm:prSet/>
      <dgm:spPr/>
      <dgm:t>
        <a:bodyPr/>
        <a:lstStyle/>
        <a:p>
          <a:endParaRPr lang="en-US"/>
        </a:p>
      </dgm:t>
    </dgm:pt>
    <dgm:pt modelId="{84BB9F6F-8A15-4C4A-978E-03611C7AA5A0}" type="sibTrans" cxnId="{0A3474D5-DB67-4216-BD5E-F7D7EC5354FF}">
      <dgm:prSet/>
      <dgm:spPr/>
      <dgm:t>
        <a:bodyPr/>
        <a:lstStyle/>
        <a:p>
          <a:endParaRPr lang="en-US"/>
        </a:p>
      </dgm:t>
    </dgm:pt>
    <dgm:pt modelId="{99A955E3-2915-4C0C-9858-8AEE59652F2E}">
      <dgm:prSet/>
      <dgm:spPr/>
      <dgm:t>
        <a:bodyPr/>
        <a:lstStyle/>
        <a:p>
          <a:r>
            <a:rPr lang="en-US" b="1" u="none" dirty="0" smtClean="0"/>
            <a:t>Speak to the parties of a dispute individually and privately</a:t>
          </a:r>
          <a:endParaRPr lang="en-US" b="1" u="none" dirty="0"/>
        </a:p>
      </dgm:t>
    </dgm:pt>
    <dgm:pt modelId="{49E209D1-34CA-44EC-8BD3-906862040545}" type="parTrans" cxnId="{3D869B64-11B9-4C82-9B24-1DAEC754D205}">
      <dgm:prSet/>
      <dgm:spPr/>
      <dgm:t>
        <a:bodyPr/>
        <a:lstStyle/>
        <a:p>
          <a:endParaRPr lang="en-US"/>
        </a:p>
      </dgm:t>
    </dgm:pt>
    <dgm:pt modelId="{BBBA2C87-FD54-4D51-9BD6-F53275771624}" type="sibTrans" cxnId="{3D869B64-11B9-4C82-9B24-1DAEC754D205}">
      <dgm:prSet/>
      <dgm:spPr/>
      <dgm:t>
        <a:bodyPr/>
        <a:lstStyle/>
        <a:p>
          <a:endParaRPr lang="en-US"/>
        </a:p>
      </dgm:t>
    </dgm:pt>
    <dgm:pt modelId="{679F7367-A8EA-4C50-A957-6013567D6146}">
      <dgm:prSet/>
      <dgm:spPr/>
      <dgm:t>
        <a:bodyPr/>
        <a:lstStyle/>
        <a:p>
          <a:r>
            <a:rPr lang="en-US" b="1" u="none" dirty="0" smtClean="0"/>
            <a:t>Allow the parties of the dispute to express themselves freely</a:t>
          </a:r>
          <a:endParaRPr lang="en-US" b="1" u="none" dirty="0"/>
        </a:p>
      </dgm:t>
    </dgm:pt>
    <dgm:pt modelId="{08E7DF5B-D004-4401-AC7A-0E9BE9CF31C2}" type="parTrans" cxnId="{2652D470-28FD-46CE-B25C-C347B5865B2E}">
      <dgm:prSet/>
      <dgm:spPr/>
      <dgm:t>
        <a:bodyPr/>
        <a:lstStyle/>
        <a:p>
          <a:endParaRPr lang="en-US"/>
        </a:p>
      </dgm:t>
    </dgm:pt>
    <dgm:pt modelId="{172A056F-EB84-4BB0-837C-C8A2DF2A3941}" type="sibTrans" cxnId="{2652D470-28FD-46CE-B25C-C347B5865B2E}">
      <dgm:prSet/>
      <dgm:spPr/>
      <dgm:t>
        <a:bodyPr/>
        <a:lstStyle/>
        <a:p>
          <a:endParaRPr lang="en-US"/>
        </a:p>
      </dgm:t>
    </dgm:pt>
    <dgm:pt modelId="{C23F3AE4-1B71-447C-9221-1F3D4F055EF8}">
      <dgm:prSet/>
      <dgm:spPr/>
      <dgm:t>
        <a:bodyPr/>
        <a:lstStyle/>
        <a:p>
          <a:r>
            <a:rPr lang="en-US" b="1" dirty="0" smtClean="0"/>
            <a:t>Make decisions about the conflict based upon policies and procedures</a:t>
          </a:r>
          <a:endParaRPr lang="en-US" b="1" dirty="0"/>
        </a:p>
      </dgm:t>
    </dgm:pt>
    <dgm:pt modelId="{D3C113A5-9381-481A-B27E-EAB0F292ED29}" type="parTrans" cxnId="{A37EC913-EBD4-4792-BE5A-72B17128CEC3}">
      <dgm:prSet/>
      <dgm:spPr/>
      <dgm:t>
        <a:bodyPr/>
        <a:lstStyle/>
        <a:p>
          <a:endParaRPr lang="en-US"/>
        </a:p>
      </dgm:t>
    </dgm:pt>
    <dgm:pt modelId="{B0B46387-8D0F-43C7-8D6D-D8D21ECE0D55}" type="sibTrans" cxnId="{A37EC913-EBD4-4792-BE5A-72B17128CEC3}">
      <dgm:prSet/>
      <dgm:spPr/>
      <dgm:t>
        <a:bodyPr/>
        <a:lstStyle/>
        <a:p>
          <a:endParaRPr lang="en-US"/>
        </a:p>
      </dgm:t>
    </dgm:pt>
    <dgm:pt modelId="{DC9ACEAC-2920-4D45-ADC6-5ED43BF709B8}" type="pres">
      <dgm:prSet presAssocID="{C4E648DD-2A95-48D7-80BE-1CC8577927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50261-1034-41B0-B0F0-F2B2C29BD4DD}" type="pres">
      <dgm:prSet presAssocID="{92642CAA-E11B-4C94-BB85-6D7D19664EFC}" presName="compositeNode" presStyleCnt="0">
        <dgm:presLayoutVars>
          <dgm:bulletEnabled val="1"/>
        </dgm:presLayoutVars>
      </dgm:prSet>
      <dgm:spPr/>
    </dgm:pt>
    <dgm:pt modelId="{B970746A-0F62-4F4D-875B-BCCEA69FAD70}" type="pres">
      <dgm:prSet presAssocID="{92642CAA-E11B-4C94-BB85-6D7D19664EFC}" presName="bgRect" presStyleLbl="node1" presStyleIdx="0" presStyleCnt="1"/>
      <dgm:spPr/>
      <dgm:t>
        <a:bodyPr/>
        <a:lstStyle/>
        <a:p>
          <a:endParaRPr lang="en-US"/>
        </a:p>
      </dgm:t>
    </dgm:pt>
    <dgm:pt modelId="{123EF047-E460-47CB-A4BA-1F7ADE58D4B1}" type="pres">
      <dgm:prSet presAssocID="{92642CAA-E11B-4C94-BB85-6D7D19664EFC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226C7-343D-406A-A8E2-FBFDF0351D77}" type="pres">
      <dgm:prSet presAssocID="{92642CAA-E11B-4C94-BB85-6D7D19664EF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F313D-2B0A-49FF-BF29-406DAC15387D}" type="presOf" srcId="{679F7367-A8EA-4C50-A957-6013567D6146}" destId="{264226C7-343D-406A-A8E2-FBFDF0351D77}" srcOrd="0" destOrd="2" presId="urn:microsoft.com/office/officeart/2005/8/layout/hProcess7"/>
    <dgm:cxn modelId="{A37EC913-EBD4-4792-BE5A-72B17128CEC3}" srcId="{92642CAA-E11B-4C94-BB85-6D7D19664EFC}" destId="{C23F3AE4-1B71-447C-9221-1F3D4F055EF8}" srcOrd="3" destOrd="0" parTransId="{D3C113A5-9381-481A-B27E-EAB0F292ED29}" sibTransId="{B0B46387-8D0F-43C7-8D6D-D8D21ECE0D55}"/>
    <dgm:cxn modelId="{0A3474D5-DB67-4216-BD5E-F7D7EC5354FF}" srcId="{92642CAA-E11B-4C94-BB85-6D7D19664EFC}" destId="{C3DE67DC-8F3A-4E01-A311-970E72A50A6E}" srcOrd="0" destOrd="0" parTransId="{6E696162-2BA1-4F94-BA06-E730E1F3C38E}" sibTransId="{84BB9F6F-8A15-4C4A-978E-03611C7AA5A0}"/>
    <dgm:cxn modelId="{2652D470-28FD-46CE-B25C-C347B5865B2E}" srcId="{92642CAA-E11B-4C94-BB85-6D7D19664EFC}" destId="{679F7367-A8EA-4C50-A957-6013567D6146}" srcOrd="2" destOrd="0" parTransId="{08E7DF5B-D004-4401-AC7A-0E9BE9CF31C2}" sibTransId="{172A056F-EB84-4BB0-837C-C8A2DF2A3941}"/>
    <dgm:cxn modelId="{4A804A12-F33D-481B-AD30-EB2B97010F7E}" srcId="{C4E648DD-2A95-48D7-80BE-1CC857792731}" destId="{92642CAA-E11B-4C94-BB85-6D7D19664EFC}" srcOrd="0" destOrd="0" parTransId="{BFE3EDEE-6FA5-4B4E-BB1F-8F7971C67D30}" sibTransId="{22A628E3-C9AF-4A00-A589-03B851A9D12B}"/>
    <dgm:cxn modelId="{AB1C4886-9EC3-40F8-8EFE-CC53D8E5CA9B}" type="presOf" srcId="{C3DE67DC-8F3A-4E01-A311-970E72A50A6E}" destId="{264226C7-343D-406A-A8E2-FBFDF0351D77}" srcOrd="0" destOrd="0" presId="urn:microsoft.com/office/officeart/2005/8/layout/hProcess7"/>
    <dgm:cxn modelId="{3D869B64-11B9-4C82-9B24-1DAEC754D205}" srcId="{92642CAA-E11B-4C94-BB85-6D7D19664EFC}" destId="{99A955E3-2915-4C0C-9858-8AEE59652F2E}" srcOrd="1" destOrd="0" parTransId="{49E209D1-34CA-44EC-8BD3-906862040545}" sibTransId="{BBBA2C87-FD54-4D51-9BD6-F53275771624}"/>
    <dgm:cxn modelId="{25C14D51-CFC3-4900-8EF4-99F79D28A582}" type="presOf" srcId="{92642CAA-E11B-4C94-BB85-6D7D19664EFC}" destId="{123EF047-E460-47CB-A4BA-1F7ADE58D4B1}" srcOrd="1" destOrd="0" presId="urn:microsoft.com/office/officeart/2005/8/layout/hProcess7"/>
    <dgm:cxn modelId="{150DC535-0D4B-4175-BB75-78A88EEF43C9}" type="presOf" srcId="{C4E648DD-2A95-48D7-80BE-1CC857792731}" destId="{DC9ACEAC-2920-4D45-ADC6-5ED43BF709B8}" srcOrd="0" destOrd="0" presId="urn:microsoft.com/office/officeart/2005/8/layout/hProcess7"/>
    <dgm:cxn modelId="{0CD1BD4E-6F3D-40F7-876F-48F1A8082028}" type="presOf" srcId="{C23F3AE4-1B71-447C-9221-1F3D4F055EF8}" destId="{264226C7-343D-406A-A8E2-FBFDF0351D77}" srcOrd="0" destOrd="3" presId="urn:microsoft.com/office/officeart/2005/8/layout/hProcess7"/>
    <dgm:cxn modelId="{D997B10C-635F-423B-9D14-7D05BAC84C8A}" type="presOf" srcId="{99A955E3-2915-4C0C-9858-8AEE59652F2E}" destId="{264226C7-343D-406A-A8E2-FBFDF0351D77}" srcOrd="0" destOrd="1" presId="urn:microsoft.com/office/officeart/2005/8/layout/hProcess7"/>
    <dgm:cxn modelId="{C34BC2CD-7808-4581-A5E8-C235F518836F}" type="presOf" srcId="{92642CAA-E11B-4C94-BB85-6D7D19664EFC}" destId="{B970746A-0F62-4F4D-875B-BCCEA69FAD70}" srcOrd="0" destOrd="0" presId="urn:microsoft.com/office/officeart/2005/8/layout/hProcess7"/>
    <dgm:cxn modelId="{C0D97086-30BA-4324-BD49-A42E47075BD3}" type="presParOf" srcId="{DC9ACEAC-2920-4D45-ADC6-5ED43BF709B8}" destId="{25E50261-1034-41B0-B0F0-F2B2C29BD4DD}" srcOrd="0" destOrd="0" presId="urn:microsoft.com/office/officeart/2005/8/layout/hProcess7"/>
    <dgm:cxn modelId="{7F4EF3F1-FF4F-4CE5-B79A-906E7785186F}" type="presParOf" srcId="{25E50261-1034-41B0-B0F0-F2B2C29BD4DD}" destId="{B970746A-0F62-4F4D-875B-BCCEA69FAD70}" srcOrd="0" destOrd="0" presId="urn:microsoft.com/office/officeart/2005/8/layout/hProcess7"/>
    <dgm:cxn modelId="{0B1DC5FF-F8DC-41BB-93BB-7A2CAB478303}" type="presParOf" srcId="{25E50261-1034-41B0-B0F0-F2B2C29BD4DD}" destId="{123EF047-E460-47CB-A4BA-1F7ADE58D4B1}" srcOrd="1" destOrd="0" presId="urn:microsoft.com/office/officeart/2005/8/layout/hProcess7"/>
    <dgm:cxn modelId="{2BFCA191-926D-44BA-ACD7-996EDFA94F27}" type="presParOf" srcId="{25E50261-1034-41B0-B0F0-F2B2C29BD4DD}" destId="{264226C7-343D-406A-A8E2-FBFDF0351D7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DB1B4C-4D5B-4EC8-8A36-9888DB7EAA5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645BA8-46B3-4243-80A1-E53907E674E6}">
      <dgm:prSet phldrT="[Text]"/>
      <dgm:spPr/>
      <dgm:t>
        <a:bodyPr/>
        <a:lstStyle/>
        <a:p>
          <a:r>
            <a:rPr lang="en-US" dirty="0" smtClean="0"/>
            <a:t>Attitude should set example for others</a:t>
          </a:r>
          <a:endParaRPr lang="en-US" dirty="0"/>
        </a:p>
      </dgm:t>
    </dgm:pt>
    <dgm:pt modelId="{642CCA0E-40CE-4F8F-AC33-A769E30C319A}" type="parTrans" cxnId="{6594F410-A53B-4080-8989-DB882614A0FA}">
      <dgm:prSet/>
      <dgm:spPr/>
      <dgm:t>
        <a:bodyPr/>
        <a:lstStyle/>
        <a:p>
          <a:endParaRPr lang="en-US"/>
        </a:p>
      </dgm:t>
    </dgm:pt>
    <dgm:pt modelId="{9870A76B-C093-4C52-BC98-47DDCA37F53C}" type="sibTrans" cxnId="{6594F410-A53B-4080-8989-DB882614A0FA}">
      <dgm:prSet/>
      <dgm:spPr/>
      <dgm:t>
        <a:bodyPr/>
        <a:lstStyle/>
        <a:p>
          <a:endParaRPr lang="en-US"/>
        </a:p>
      </dgm:t>
    </dgm:pt>
    <dgm:pt modelId="{530DC14F-80A1-42C8-8969-9D5A510ACDB4}">
      <dgm:prSet phldrT="[Text]"/>
      <dgm:spPr/>
      <dgm:t>
        <a:bodyPr/>
        <a:lstStyle/>
        <a:p>
          <a:r>
            <a:rPr lang="en-US" dirty="0" smtClean="0"/>
            <a:t>Demonstrate respect</a:t>
          </a:r>
          <a:endParaRPr lang="en-US" dirty="0"/>
        </a:p>
      </dgm:t>
    </dgm:pt>
    <dgm:pt modelId="{92B0BB7B-5650-4191-BF26-620EF16808F0}" type="parTrans" cxnId="{47290172-35E1-4D1C-AFB6-68ED48E83FE3}">
      <dgm:prSet/>
      <dgm:spPr/>
      <dgm:t>
        <a:bodyPr/>
        <a:lstStyle/>
        <a:p>
          <a:endParaRPr lang="en-US"/>
        </a:p>
      </dgm:t>
    </dgm:pt>
    <dgm:pt modelId="{9223BE8E-86ED-4F07-ACA8-E1C4B60ADFB5}" type="sibTrans" cxnId="{47290172-35E1-4D1C-AFB6-68ED48E83FE3}">
      <dgm:prSet/>
      <dgm:spPr/>
      <dgm:t>
        <a:bodyPr/>
        <a:lstStyle/>
        <a:p>
          <a:endParaRPr lang="en-US"/>
        </a:p>
      </dgm:t>
    </dgm:pt>
    <dgm:pt modelId="{D0D261F2-1A75-4515-AFC3-53E320BE392B}" type="pres">
      <dgm:prSet presAssocID="{18DB1B4C-4D5B-4EC8-8A36-9888DB7EAA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EFFA2-7672-4A55-B654-06077F939A52}" type="pres">
      <dgm:prSet presAssocID="{DB645BA8-46B3-4243-80A1-E53907E674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0FE2-2DCF-4164-9FFA-AD1F2CC1F5B3}" type="pres">
      <dgm:prSet presAssocID="{9870A76B-C093-4C52-BC98-47DDCA37F53C}" presName="sibTrans" presStyleCnt="0"/>
      <dgm:spPr/>
    </dgm:pt>
    <dgm:pt modelId="{8C7DBD0D-CE16-45AF-969C-07C54CEDA895}" type="pres">
      <dgm:prSet presAssocID="{530DC14F-80A1-42C8-8969-9D5A510ACD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1357E-A73A-4424-B04B-84F30A76050F}" type="presOf" srcId="{530DC14F-80A1-42C8-8969-9D5A510ACDB4}" destId="{8C7DBD0D-CE16-45AF-969C-07C54CEDA895}" srcOrd="0" destOrd="0" presId="urn:microsoft.com/office/officeart/2005/8/layout/default"/>
    <dgm:cxn modelId="{01BDA73B-166B-4DDE-AE97-D6BAAA28C578}" type="presOf" srcId="{18DB1B4C-4D5B-4EC8-8A36-9888DB7EAA50}" destId="{D0D261F2-1A75-4515-AFC3-53E320BE392B}" srcOrd="0" destOrd="0" presId="urn:microsoft.com/office/officeart/2005/8/layout/default"/>
    <dgm:cxn modelId="{6594F410-A53B-4080-8989-DB882614A0FA}" srcId="{18DB1B4C-4D5B-4EC8-8A36-9888DB7EAA50}" destId="{DB645BA8-46B3-4243-80A1-E53907E674E6}" srcOrd="0" destOrd="0" parTransId="{642CCA0E-40CE-4F8F-AC33-A769E30C319A}" sibTransId="{9870A76B-C093-4C52-BC98-47DDCA37F53C}"/>
    <dgm:cxn modelId="{59BBF26B-5FAA-4BA8-A372-F2BA72A6D3DC}" type="presOf" srcId="{DB645BA8-46B3-4243-80A1-E53907E674E6}" destId="{619EFFA2-7672-4A55-B654-06077F939A52}" srcOrd="0" destOrd="0" presId="urn:microsoft.com/office/officeart/2005/8/layout/default"/>
    <dgm:cxn modelId="{47290172-35E1-4D1C-AFB6-68ED48E83FE3}" srcId="{18DB1B4C-4D5B-4EC8-8A36-9888DB7EAA50}" destId="{530DC14F-80A1-42C8-8969-9D5A510ACDB4}" srcOrd="1" destOrd="0" parTransId="{92B0BB7B-5650-4191-BF26-620EF16808F0}" sibTransId="{9223BE8E-86ED-4F07-ACA8-E1C4B60ADFB5}"/>
    <dgm:cxn modelId="{DD6B1850-1743-434E-885D-9058DEF72318}" type="presParOf" srcId="{D0D261F2-1A75-4515-AFC3-53E320BE392B}" destId="{619EFFA2-7672-4A55-B654-06077F939A52}" srcOrd="0" destOrd="0" presId="urn:microsoft.com/office/officeart/2005/8/layout/default"/>
    <dgm:cxn modelId="{1E309D76-568B-4E7D-8F15-EDF9A93A7708}" type="presParOf" srcId="{D0D261F2-1A75-4515-AFC3-53E320BE392B}" destId="{441C0FE2-2DCF-4164-9FFA-AD1F2CC1F5B3}" srcOrd="1" destOrd="0" presId="urn:microsoft.com/office/officeart/2005/8/layout/default"/>
    <dgm:cxn modelId="{194C9ECF-153D-46D1-8ECB-635BA0618981}" type="presParOf" srcId="{D0D261F2-1A75-4515-AFC3-53E320BE392B}" destId="{8C7DBD0D-CE16-45AF-969C-07C54CEDA89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3F86-9774-45F9-97BD-24EA8638ACA9}">
      <dsp:nvSpPr>
        <dsp:cNvPr id="0" name=""/>
        <dsp:cNvSpPr/>
      </dsp:nvSpPr>
      <dsp:spPr>
        <a:xfrm>
          <a:off x="479806" y="1294"/>
          <a:ext cx="3280469" cy="1968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dirty="0" smtClean="0"/>
            <a:t>Size of the training division or department</a:t>
          </a:r>
          <a:endParaRPr lang="en-US" sz="2700" kern="1200" dirty="0"/>
        </a:p>
      </dsp:txBody>
      <dsp:txXfrm>
        <a:off x="479806" y="1294"/>
        <a:ext cx="3280469" cy="1968281"/>
      </dsp:txXfrm>
    </dsp:sp>
    <dsp:sp modelId="{D020DCE5-9D2D-4444-BAE4-396CADE5A41F}">
      <dsp:nvSpPr>
        <dsp:cNvPr id="0" name=""/>
        <dsp:cNvSpPr/>
      </dsp:nvSpPr>
      <dsp:spPr>
        <a:xfrm>
          <a:off x="4088323" y="1294"/>
          <a:ext cx="3280469" cy="1968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smtClean="0"/>
            <a:t>Supervisor’s position and duties </a:t>
          </a:r>
          <a:endParaRPr lang="en-US" sz="2700" b="1" u="none" kern="1200"/>
        </a:p>
      </dsp:txBody>
      <dsp:txXfrm>
        <a:off x="4088323" y="1294"/>
        <a:ext cx="3280469" cy="1968281"/>
      </dsp:txXfrm>
    </dsp:sp>
    <dsp:sp modelId="{D4269B60-82E3-4DEB-87AB-E2FD071F2240}">
      <dsp:nvSpPr>
        <dsp:cNvPr id="0" name=""/>
        <dsp:cNvSpPr/>
      </dsp:nvSpPr>
      <dsp:spPr>
        <a:xfrm>
          <a:off x="479806" y="2297623"/>
          <a:ext cx="3280469" cy="1968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smtClean="0"/>
            <a:t>Abilities of the instructors</a:t>
          </a:r>
          <a:endParaRPr lang="en-US" sz="2700" b="1" u="none" kern="1200"/>
        </a:p>
      </dsp:txBody>
      <dsp:txXfrm>
        <a:off x="479806" y="2297623"/>
        <a:ext cx="3280469" cy="1968281"/>
      </dsp:txXfrm>
    </dsp:sp>
    <dsp:sp modelId="{5979B5E6-626C-4E09-B582-AC5B3E0BFB39}">
      <dsp:nvSpPr>
        <dsp:cNvPr id="0" name=""/>
        <dsp:cNvSpPr/>
      </dsp:nvSpPr>
      <dsp:spPr>
        <a:xfrm>
          <a:off x="4088323" y="2297623"/>
          <a:ext cx="3280469" cy="1968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smtClean="0"/>
            <a:t>Complexity of the specific training environment or learning scenario</a:t>
          </a:r>
          <a:endParaRPr lang="en-US" sz="2700" b="1" u="none" kern="1200"/>
        </a:p>
      </dsp:txBody>
      <dsp:txXfrm>
        <a:off x="4088323" y="2297623"/>
        <a:ext cx="3280469" cy="19682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C670E-1205-4E56-BF93-9899E57C1435}">
      <dsp:nvSpPr>
        <dsp:cNvPr id="0" name=""/>
        <dsp:cNvSpPr/>
      </dsp:nvSpPr>
      <dsp:spPr>
        <a:xfrm>
          <a:off x="0" y="43020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dirty="0" smtClean="0"/>
            <a:t>Step 1: Assess factors that affect scheduling</a:t>
          </a:r>
          <a:endParaRPr lang="en-US" sz="1900" kern="1200" dirty="0"/>
        </a:p>
      </dsp:txBody>
      <dsp:txXfrm>
        <a:off x="22246" y="65266"/>
        <a:ext cx="7880308" cy="411223"/>
      </dsp:txXfrm>
    </dsp:sp>
    <dsp:sp modelId="{4FEED98D-7624-4D0F-BD9D-B07CFC6AD818}">
      <dsp:nvSpPr>
        <dsp:cNvPr id="0" name=""/>
        <dsp:cNvSpPr/>
      </dsp:nvSpPr>
      <dsp:spPr>
        <a:xfrm>
          <a:off x="0" y="553455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2: Determine needs</a:t>
          </a:r>
          <a:endParaRPr lang="en-US" sz="1900" b="1" u="none" kern="1200"/>
        </a:p>
      </dsp:txBody>
      <dsp:txXfrm>
        <a:off x="22246" y="575701"/>
        <a:ext cx="7880308" cy="411223"/>
      </dsp:txXfrm>
    </dsp:sp>
    <dsp:sp modelId="{2BDA09B3-816E-4CFF-817A-8FFFCD6464A3}">
      <dsp:nvSpPr>
        <dsp:cNvPr id="0" name=""/>
        <dsp:cNvSpPr/>
      </dsp:nvSpPr>
      <dsp:spPr>
        <a:xfrm>
          <a:off x="0" y="1063890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3: Determine requirements</a:t>
          </a:r>
          <a:endParaRPr lang="en-US" sz="1900" b="1" u="none" kern="1200"/>
        </a:p>
      </dsp:txBody>
      <dsp:txXfrm>
        <a:off x="22246" y="1086136"/>
        <a:ext cx="7880308" cy="411223"/>
      </dsp:txXfrm>
    </dsp:sp>
    <dsp:sp modelId="{37300EC4-B1F6-4664-8796-2867025C684E}">
      <dsp:nvSpPr>
        <dsp:cNvPr id="0" name=""/>
        <dsp:cNvSpPr/>
      </dsp:nvSpPr>
      <dsp:spPr>
        <a:xfrm>
          <a:off x="0" y="1574325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4: Determine availability</a:t>
          </a:r>
          <a:endParaRPr lang="en-US" sz="1900" b="1" u="none" kern="1200"/>
        </a:p>
      </dsp:txBody>
      <dsp:txXfrm>
        <a:off x="22246" y="1596571"/>
        <a:ext cx="7880308" cy="411223"/>
      </dsp:txXfrm>
    </dsp:sp>
    <dsp:sp modelId="{2C11AC61-A756-4D72-AAB7-1EA48481943E}">
      <dsp:nvSpPr>
        <dsp:cNvPr id="0" name=""/>
        <dsp:cNvSpPr/>
      </dsp:nvSpPr>
      <dsp:spPr>
        <a:xfrm>
          <a:off x="0" y="2084760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5: Coordinate training</a:t>
          </a:r>
          <a:endParaRPr lang="en-US" sz="1900" b="1" u="none" kern="1200"/>
        </a:p>
      </dsp:txBody>
      <dsp:txXfrm>
        <a:off x="22246" y="2107006"/>
        <a:ext cx="7880308" cy="411223"/>
      </dsp:txXfrm>
    </dsp:sp>
    <dsp:sp modelId="{1D6DDB17-EFE6-44D2-84E7-DA9B8915AF4B}">
      <dsp:nvSpPr>
        <dsp:cNvPr id="0" name=""/>
        <dsp:cNvSpPr/>
      </dsp:nvSpPr>
      <dsp:spPr>
        <a:xfrm>
          <a:off x="0" y="2595195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6: Create a schedule</a:t>
          </a:r>
          <a:endParaRPr lang="en-US" sz="1900" b="1" u="none" kern="1200"/>
        </a:p>
      </dsp:txBody>
      <dsp:txXfrm>
        <a:off x="22246" y="2617441"/>
        <a:ext cx="7880308" cy="411223"/>
      </dsp:txXfrm>
    </dsp:sp>
    <dsp:sp modelId="{DB10898B-F3D0-44A3-9991-69E90CD43ABC}">
      <dsp:nvSpPr>
        <dsp:cNvPr id="0" name=""/>
        <dsp:cNvSpPr/>
      </dsp:nvSpPr>
      <dsp:spPr>
        <a:xfrm>
          <a:off x="0" y="3105630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Step 7: Publish the schedule</a:t>
          </a:r>
          <a:endParaRPr lang="en-US" sz="1900" b="1" u="none" kern="1200"/>
        </a:p>
      </dsp:txBody>
      <dsp:txXfrm>
        <a:off x="22246" y="3127876"/>
        <a:ext cx="7880308" cy="411223"/>
      </dsp:txXfrm>
    </dsp:sp>
    <dsp:sp modelId="{DB5B798D-0914-46D8-8CC5-75AB982DBC0B}">
      <dsp:nvSpPr>
        <dsp:cNvPr id="0" name=""/>
        <dsp:cNvSpPr/>
      </dsp:nvSpPr>
      <dsp:spPr>
        <a:xfrm>
          <a:off x="0" y="3616065"/>
          <a:ext cx="79248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Step 8: Revise the schedule </a:t>
          </a:r>
          <a:endParaRPr lang="en-US" sz="1900" b="1" kern="1200" dirty="0"/>
        </a:p>
      </dsp:txBody>
      <dsp:txXfrm>
        <a:off x="22246" y="3638311"/>
        <a:ext cx="7880308" cy="4112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D9125-785F-4947-983E-3BF32FBA5081}">
      <dsp:nvSpPr>
        <dsp:cNvPr id="0" name=""/>
        <dsp:cNvSpPr/>
      </dsp:nvSpPr>
      <dsp:spPr>
        <a:xfrm>
          <a:off x="3177878" y="1105829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9EE132-C76A-4451-9B96-D554B7AF3D77}">
      <dsp:nvSpPr>
        <dsp:cNvPr id="0" name=""/>
        <dsp:cNvSpPr/>
      </dsp:nvSpPr>
      <dsp:spPr>
        <a:xfrm>
          <a:off x="3074581" y="0"/>
          <a:ext cx="1623237" cy="8686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Training requirements </a:t>
          </a:r>
          <a:endParaRPr lang="en-US" sz="1600" kern="1200" dirty="0"/>
        </a:p>
      </dsp:txBody>
      <dsp:txXfrm>
        <a:off x="3074581" y="0"/>
        <a:ext cx="1623237" cy="868680"/>
      </dsp:txXfrm>
    </dsp:sp>
    <dsp:sp modelId="{09CFCDCA-79E9-4121-8A29-00866FC2FAAE}">
      <dsp:nvSpPr>
        <dsp:cNvPr id="0" name=""/>
        <dsp:cNvSpPr/>
      </dsp:nvSpPr>
      <dsp:spPr>
        <a:xfrm>
          <a:off x="3593427" y="1305626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AAC6DF-ED59-4CBC-A7B4-3B83616BFE3E}">
      <dsp:nvSpPr>
        <dsp:cNvPr id="0" name=""/>
        <dsp:cNvSpPr/>
      </dsp:nvSpPr>
      <dsp:spPr>
        <a:xfrm>
          <a:off x="5184789" y="825246"/>
          <a:ext cx="1534696" cy="9555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Physical resources </a:t>
          </a:r>
          <a:endParaRPr lang="en-US" sz="1600" b="1" u="none" kern="1200" dirty="0"/>
        </a:p>
      </dsp:txBody>
      <dsp:txXfrm>
        <a:off x="5184789" y="825246"/>
        <a:ext cx="1534696" cy="955548"/>
      </dsp:txXfrm>
    </dsp:sp>
    <dsp:sp modelId="{87837ACE-62D4-4B0F-B033-F65550830119}">
      <dsp:nvSpPr>
        <dsp:cNvPr id="0" name=""/>
        <dsp:cNvSpPr/>
      </dsp:nvSpPr>
      <dsp:spPr>
        <a:xfrm>
          <a:off x="3695543" y="1755167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5D484D-6C7E-4C20-9B3D-39B352A1441B}">
      <dsp:nvSpPr>
        <dsp:cNvPr id="0" name=""/>
        <dsp:cNvSpPr/>
      </dsp:nvSpPr>
      <dsp:spPr>
        <a:xfrm>
          <a:off x="5332356" y="2041398"/>
          <a:ext cx="1505183" cy="1020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Instructor availability </a:t>
          </a:r>
          <a:endParaRPr lang="en-US" sz="1600" b="1" u="none" kern="1200" dirty="0"/>
        </a:p>
      </dsp:txBody>
      <dsp:txXfrm>
        <a:off x="5332356" y="2041398"/>
        <a:ext cx="1505183" cy="1020699"/>
      </dsp:txXfrm>
    </dsp:sp>
    <dsp:sp modelId="{0E9C86E0-0DFE-4341-86CF-9D5B2340E8FF}">
      <dsp:nvSpPr>
        <dsp:cNvPr id="0" name=""/>
        <dsp:cNvSpPr/>
      </dsp:nvSpPr>
      <dsp:spPr>
        <a:xfrm>
          <a:off x="3408082" y="2115670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D4D093-E6B4-4F9D-8CF6-9C03CA8662AE}">
      <dsp:nvSpPr>
        <dsp:cNvPr id="0" name=""/>
        <dsp:cNvSpPr/>
      </dsp:nvSpPr>
      <dsp:spPr>
        <a:xfrm>
          <a:off x="4683061" y="3409569"/>
          <a:ext cx="1623237" cy="9338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Student availability </a:t>
          </a:r>
          <a:endParaRPr lang="en-US" sz="1600" b="1" u="none" kern="1200" dirty="0"/>
        </a:p>
      </dsp:txBody>
      <dsp:txXfrm>
        <a:off x="4683061" y="3409569"/>
        <a:ext cx="1623237" cy="933831"/>
      </dsp:txXfrm>
    </dsp:sp>
    <dsp:sp modelId="{48A20A0A-AAAC-4BED-BFBE-5B6D16AFFB4C}">
      <dsp:nvSpPr>
        <dsp:cNvPr id="0" name=""/>
        <dsp:cNvSpPr/>
      </dsp:nvSpPr>
      <dsp:spPr>
        <a:xfrm>
          <a:off x="2947673" y="2115670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194AFF-3B36-4B10-ADC6-DAB454BD0A8E}">
      <dsp:nvSpPr>
        <dsp:cNvPr id="0" name=""/>
        <dsp:cNvSpPr/>
      </dsp:nvSpPr>
      <dsp:spPr>
        <a:xfrm>
          <a:off x="1466100" y="3409569"/>
          <a:ext cx="1623237" cy="9338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Minimum staffing levels </a:t>
          </a:r>
          <a:endParaRPr lang="en-US" sz="1600" b="1" u="none" kern="1200" dirty="0"/>
        </a:p>
      </dsp:txBody>
      <dsp:txXfrm>
        <a:off x="1466100" y="3409569"/>
        <a:ext cx="1623237" cy="933831"/>
      </dsp:txXfrm>
    </dsp:sp>
    <dsp:sp modelId="{89F47D0B-343F-4762-AA28-DBFA030DFE51}">
      <dsp:nvSpPr>
        <dsp:cNvPr id="0" name=""/>
        <dsp:cNvSpPr/>
      </dsp:nvSpPr>
      <dsp:spPr>
        <a:xfrm>
          <a:off x="2660213" y="1755167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607A05-4F2F-4275-BC05-E50F1DAEEAB0}">
      <dsp:nvSpPr>
        <dsp:cNvPr id="0" name=""/>
        <dsp:cNvSpPr/>
      </dsp:nvSpPr>
      <dsp:spPr>
        <a:xfrm>
          <a:off x="934859" y="2041398"/>
          <a:ext cx="1505183" cy="1020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Budgetary considerations </a:t>
          </a:r>
          <a:endParaRPr lang="en-US" sz="1600" b="1" u="none" kern="1200" dirty="0"/>
        </a:p>
      </dsp:txBody>
      <dsp:txXfrm>
        <a:off x="934859" y="2041398"/>
        <a:ext cx="1505183" cy="1020699"/>
      </dsp:txXfrm>
    </dsp:sp>
    <dsp:sp modelId="{B2E7C70F-6650-4151-9320-2C9E99C44AC2}">
      <dsp:nvSpPr>
        <dsp:cNvPr id="0" name=""/>
        <dsp:cNvSpPr/>
      </dsp:nvSpPr>
      <dsp:spPr>
        <a:xfrm>
          <a:off x="2762329" y="1305626"/>
          <a:ext cx="1416643" cy="1416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632D12-5046-47F1-9FFC-DE2BEEB2241F}">
      <dsp:nvSpPr>
        <dsp:cNvPr id="0" name=""/>
        <dsp:cNvSpPr/>
      </dsp:nvSpPr>
      <dsp:spPr>
        <a:xfrm>
          <a:off x="1052913" y="825246"/>
          <a:ext cx="1534696" cy="9555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Environment</a:t>
          </a:r>
          <a:endParaRPr lang="en-US" sz="1600" b="1" u="none" kern="1200" dirty="0"/>
        </a:p>
      </dsp:txBody>
      <dsp:txXfrm>
        <a:off x="1052913" y="825246"/>
        <a:ext cx="1534696" cy="9555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436A0-0247-42D4-8545-11A29DD8F2C2}">
      <dsp:nvSpPr>
        <dsp:cNvPr id="0" name=""/>
        <dsp:cNvSpPr/>
      </dsp:nvSpPr>
      <dsp:spPr>
        <a:xfrm>
          <a:off x="0" y="368579"/>
          <a:ext cx="784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62E75-68C3-4647-8B8B-3DFEF2B62FEA}">
      <dsp:nvSpPr>
        <dsp:cNvPr id="0" name=""/>
        <dsp:cNvSpPr/>
      </dsp:nvSpPr>
      <dsp:spPr>
        <a:xfrm>
          <a:off x="392430" y="102899"/>
          <a:ext cx="54940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Equipment or technology</a:t>
          </a:r>
          <a:endParaRPr lang="en-US" sz="1800" kern="1200" dirty="0"/>
        </a:p>
      </dsp:txBody>
      <dsp:txXfrm>
        <a:off x="418369" y="128838"/>
        <a:ext cx="5442142" cy="479482"/>
      </dsp:txXfrm>
    </dsp:sp>
    <dsp:sp modelId="{C5952161-EB67-451D-9A87-EEF0D137D671}">
      <dsp:nvSpPr>
        <dsp:cNvPr id="0" name=""/>
        <dsp:cNvSpPr/>
      </dsp:nvSpPr>
      <dsp:spPr>
        <a:xfrm>
          <a:off x="0" y="1185059"/>
          <a:ext cx="784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8539-8AD0-42B7-9C4A-66BCE65A98F9}">
      <dsp:nvSpPr>
        <dsp:cNvPr id="0" name=""/>
        <dsp:cNvSpPr/>
      </dsp:nvSpPr>
      <dsp:spPr>
        <a:xfrm>
          <a:off x="392430" y="919379"/>
          <a:ext cx="54940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smtClean="0"/>
            <a:t>Personnel</a:t>
          </a:r>
          <a:endParaRPr lang="en-US" sz="1800" b="1" u="none" kern="1200"/>
        </a:p>
      </dsp:txBody>
      <dsp:txXfrm>
        <a:off x="418369" y="945318"/>
        <a:ext cx="5442142" cy="479482"/>
      </dsp:txXfrm>
    </dsp:sp>
    <dsp:sp modelId="{136BEB60-AF46-4494-A661-F16CC5DA9941}">
      <dsp:nvSpPr>
        <dsp:cNvPr id="0" name=""/>
        <dsp:cNvSpPr/>
      </dsp:nvSpPr>
      <dsp:spPr>
        <a:xfrm>
          <a:off x="0" y="2001540"/>
          <a:ext cx="784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27C13-41A6-45C2-93BD-65833BB71AE4}">
      <dsp:nvSpPr>
        <dsp:cNvPr id="0" name=""/>
        <dsp:cNvSpPr/>
      </dsp:nvSpPr>
      <dsp:spPr>
        <a:xfrm>
          <a:off x="392430" y="1735860"/>
          <a:ext cx="54940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smtClean="0"/>
            <a:t>Legal concerns</a:t>
          </a:r>
          <a:endParaRPr lang="en-US" sz="1800" b="1" u="none" kern="1200"/>
        </a:p>
      </dsp:txBody>
      <dsp:txXfrm>
        <a:off x="418369" y="1761799"/>
        <a:ext cx="5442142" cy="479482"/>
      </dsp:txXfrm>
    </dsp:sp>
    <dsp:sp modelId="{B8BC0A9D-2233-42CE-9F78-61B30C80A667}">
      <dsp:nvSpPr>
        <dsp:cNvPr id="0" name=""/>
        <dsp:cNvSpPr/>
      </dsp:nvSpPr>
      <dsp:spPr>
        <a:xfrm>
          <a:off x="0" y="2818020"/>
          <a:ext cx="784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DDE23-8909-4285-8D0C-C597B3A98C05}">
      <dsp:nvSpPr>
        <dsp:cNvPr id="0" name=""/>
        <dsp:cNvSpPr/>
      </dsp:nvSpPr>
      <dsp:spPr>
        <a:xfrm>
          <a:off x="392430" y="2552340"/>
          <a:ext cx="54940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smtClean="0"/>
            <a:t>Observations at emergency incidents</a:t>
          </a:r>
          <a:endParaRPr lang="en-US" sz="1800" b="1" u="none" kern="1200"/>
        </a:p>
      </dsp:txBody>
      <dsp:txXfrm>
        <a:off x="418369" y="2578279"/>
        <a:ext cx="5442142" cy="479482"/>
      </dsp:txXfrm>
    </dsp:sp>
    <dsp:sp modelId="{058ECBD8-D4E5-4DD1-BE8F-73D75A341352}">
      <dsp:nvSpPr>
        <dsp:cNvPr id="0" name=""/>
        <dsp:cNvSpPr/>
      </dsp:nvSpPr>
      <dsp:spPr>
        <a:xfrm>
          <a:off x="0" y="3634500"/>
          <a:ext cx="784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FA32-4A4A-4336-8924-B31E105ED63C}">
      <dsp:nvSpPr>
        <dsp:cNvPr id="0" name=""/>
        <dsp:cNvSpPr/>
      </dsp:nvSpPr>
      <dsp:spPr>
        <a:xfrm>
          <a:off x="392430" y="3368820"/>
          <a:ext cx="54940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smtClean="0"/>
            <a:t>Requests from the public</a:t>
          </a:r>
          <a:endParaRPr lang="en-US" sz="1800" b="1" u="none" kern="1200"/>
        </a:p>
      </dsp:txBody>
      <dsp:txXfrm>
        <a:off x="418369" y="3394759"/>
        <a:ext cx="5442142" cy="479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744FB-F72F-47EC-8B20-F54A479C8E51}">
      <dsp:nvSpPr>
        <dsp:cNvPr id="0" name=""/>
        <dsp:cNvSpPr/>
      </dsp:nvSpPr>
      <dsp:spPr>
        <a:xfrm>
          <a:off x="5866" y="0"/>
          <a:ext cx="2372022" cy="411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Priority 1: Training that is mandated by federal, state, or provincial agencies</a:t>
          </a:r>
          <a:endParaRPr lang="en-US" sz="2500" kern="1200" dirty="0"/>
        </a:p>
      </dsp:txBody>
      <dsp:txXfrm>
        <a:off x="75340" y="69474"/>
        <a:ext cx="2233074" cy="3975852"/>
      </dsp:txXfrm>
    </dsp:sp>
    <dsp:sp modelId="{A0714B0C-A7C5-4F74-8794-58D227F3BD65}">
      <dsp:nvSpPr>
        <dsp:cNvPr id="0" name=""/>
        <dsp:cNvSpPr/>
      </dsp:nvSpPr>
      <dsp:spPr>
        <a:xfrm>
          <a:off x="2776388" y="0"/>
          <a:ext cx="2372022" cy="411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Priority 2: Training that is required to meet goals determined by the organization or jurisdiction</a:t>
          </a:r>
          <a:endParaRPr lang="en-US" sz="2500" b="1" u="none" kern="1200"/>
        </a:p>
      </dsp:txBody>
      <dsp:txXfrm>
        <a:off x="2845862" y="69474"/>
        <a:ext cx="2233074" cy="3975852"/>
      </dsp:txXfrm>
    </dsp:sp>
    <dsp:sp modelId="{55BBB862-59AE-4D44-A5CE-1D61A22D2445}">
      <dsp:nvSpPr>
        <dsp:cNvPr id="0" name=""/>
        <dsp:cNvSpPr/>
      </dsp:nvSpPr>
      <dsp:spPr>
        <a:xfrm>
          <a:off x="5546911" y="0"/>
          <a:ext cx="2372022" cy="411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Priority 3: Training that is not mandated or required but would benefit the agency or service</a:t>
          </a:r>
          <a:endParaRPr lang="en-US" sz="2500" b="1" u="none" kern="1200"/>
        </a:p>
      </dsp:txBody>
      <dsp:txXfrm>
        <a:off x="5616385" y="69474"/>
        <a:ext cx="2233074" cy="397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D843D-9D5E-4629-9AB4-688BC910C6B2}">
      <dsp:nvSpPr>
        <dsp:cNvPr id="0" name=""/>
        <dsp:cNvSpPr/>
      </dsp:nvSpPr>
      <dsp:spPr>
        <a:xfrm>
          <a:off x="0" y="9697"/>
          <a:ext cx="7620000" cy="135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dirty="0" smtClean="0"/>
            <a:t>Specific topics to be taught </a:t>
          </a:r>
          <a:endParaRPr lang="en-US" sz="3400" kern="1200" dirty="0"/>
        </a:p>
      </dsp:txBody>
      <dsp:txXfrm>
        <a:off x="65934" y="75631"/>
        <a:ext cx="7488132" cy="1218787"/>
      </dsp:txXfrm>
    </dsp:sp>
    <dsp:sp modelId="{B02CEFDF-F012-40C5-AD75-E2651CE9ACEF}">
      <dsp:nvSpPr>
        <dsp:cNvPr id="0" name=""/>
        <dsp:cNvSpPr/>
      </dsp:nvSpPr>
      <dsp:spPr>
        <a:xfrm>
          <a:off x="0" y="1458272"/>
          <a:ext cx="7620000" cy="135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smtClean="0"/>
            <a:t>Certification or testing criteria </a:t>
          </a:r>
          <a:endParaRPr lang="en-US" sz="3400" b="1" u="none" kern="1200"/>
        </a:p>
      </dsp:txBody>
      <dsp:txXfrm>
        <a:off x="65934" y="1524206"/>
        <a:ext cx="7488132" cy="1218787"/>
      </dsp:txXfrm>
    </dsp:sp>
    <dsp:sp modelId="{D24FEEE1-3503-4B4C-9EC3-C49E222076A4}">
      <dsp:nvSpPr>
        <dsp:cNvPr id="0" name=""/>
        <dsp:cNvSpPr/>
      </dsp:nvSpPr>
      <dsp:spPr>
        <a:xfrm>
          <a:off x="0" y="2906847"/>
          <a:ext cx="7620000" cy="1350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u="none" kern="1200" smtClean="0"/>
            <a:t>Minimum number of contact or teaching hours </a:t>
          </a:r>
          <a:endParaRPr lang="en-US" sz="3400" b="1" u="none" kern="1200"/>
        </a:p>
      </dsp:txBody>
      <dsp:txXfrm>
        <a:off x="65934" y="2972781"/>
        <a:ext cx="7488132" cy="1218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5599D-1406-4AD5-854C-27D8EA48CFD8}">
      <dsp:nvSpPr>
        <dsp:cNvPr id="0" name=""/>
        <dsp:cNvSpPr/>
      </dsp:nvSpPr>
      <dsp:spPr>
        <a:xfrm>
          <a:off x="0" y="4134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169DE-95B3-4DB4-833C-E84E9AF069E6}">
      <dsp:nvSpPr>
        <dsp:cNvPr id="0" name=""/>
        <dsp:cNvSpPr/>
      </dsp:nvSpPr>
      <dsp:spPr>
        <a:xfrm>
          <a:off x="388620" y="59220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of surveys </a:t>
          </a:r>
          <a:endParaRPr lang="en-US" sz="2000" kern="1200" dirty="0"/>
        </a:p>
      </dsp:txBody>
      <dsp:txXfrm>
        <a:off x="423205" y="93805"/>
        <a:ext cx="5371510" cy="639310"/>
      </dsp:txXfrm>
    </dsp:sp>
    <dsp:sp modelId="{5B5172DD-8159-4AE6-B905-27B93F60E8F7}">
      <dsp:nvSpPr>
        <dsp:cNvPr id="0" name=""/>
        <dsp:cNvSpPr/>
      </dsp:nvSpPr>
      <dsp:spPr>
        <a:xfrm>
          <a:off x="0" y="15021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2CEC-D2B4-4CBD-A270-207623433D26}">
      <dsp:nvSpPr>
        <dsp:cNvPr id="0" name=""/>
        <dsp:cNvSpPr/>
      </dsp:nvSpPr>
      <dsp:spPr>
        <a:xfrm>
          <a:off x="388620" y="1147860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Availability of students </a:t>
          </a:r>
          <a:endParaRPr lang="en-US" sz="2000" kern="1200" dirty="0"/>
        </a:p>
      </dsp:txBody>
      <dsp:txXfrm>
        <a:off x="423205" y="1182445"/>
        <a:ext cx="5371510" cy="639310"/>
      </dsp:txXfrm>
    </dsp:sp>
    <dsp:sp modelId="{9490496F-D598-499B-AAB8-9F6EADD3EEF5}">
      <dsp:nvSpPr>
        <dsp:cNvPr id="0" name=""/>
        <dsp:cNvSpPr/>
      </dsp:nvSpPr>
      <dsp:spPr>
        <a:xfrm>
          <a:off x="0" y="25907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B977B-116B-48B6-AD4D-F064B8B4A3BB}">
      <dsp:nvSpPr>
        <dsp:cNvPr id="0" name=""/>
        <dsp:cNvSpPr/>
      </dsp:nvSpPr>
      <dsp:spPr>
        <a:xfrm>
          <a:off x="388620" y="2236500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Maintain staffing requirements</a:t>
          </a:r>
          <a:endParaRPr lang="en-US" sz="2000" kern="1200" dirty="0"/>
        </a:p>
      </dsp:txBody>
      <dsp:txXfrm>
        <a:off x="423205" y="2271085"/>
        <a:ext cx="5371510" cy="639310"/>
      </dsp:txXfrm>
    </dsp:sp>
    <dsp:sp modelId="{73AC6862-EBB3-4787-850F-B2679420974E}">
      <dsp:nvSpPr>
        <dsp:cNvPr id="0" name=""/>
        <dsp:cNvSpPr/>
      </dsp:nvSpPr>
      <dsp:spPr>
        <a:xfrm>
          <a:off x="0" y="3679379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E2FF0-6F73-4662-8A05-1F0C43703DA7}">
      <dsp:nvSpPr>
        <dsp:cNvPr id="0" name=""/>
        <dsp:cNvSpPr/>
      </dsp:nvSpPr>
      <dsp:spPr>
        <a:xfrm>
          <a:off x="388620" y="3325140"/>
          <a:ext cx="54406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Schedule training in the evenings and on weekends</a:t>
          </a:r>
          <a:endParaRPr lang="en-US" sz="2000" kern="1200" dirty="0"/>
        </a:p>
      </dsp:txBody>
      <dsp:txXfrm>
        <a:off x="423205" y="3359725"/>
        <a:ext cx="5371510" cy="639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5CD7-7F7D-4D6D-AF00-FB96AC833D5A}">
      <dsp:nvSpPr>
        <dsp:cNvPr id="0" name=""/>
        <dsp:cNvSpPr/>
      </dsp:nvSpPr>
      <dsp:spPr>
        <a:xfrm>
          <a:off x="1328698" y="1034437"/>
          <a:ext cx="4174343" cy="35368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33DDC-59CD-4333-8F60-7A4C7E609CAF}">
      <dsp:nvSpPr>
        <dsp:cNvPr id="0" name=""/>
        <dsp:cNvSpPr/>
      </dsp:nvSpPr>
      <dsp:spPr>
        <a:xfrm>
          <a:off x="998215" y="666"/>
          <a:ext cx="4835309" cy="1327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Supervisors should contact other fire and emergency service organizations to see if joint training sessions can be scheduled</a:t>
          </a:r>
          <a:endParaRPr lang="en-US" sz="1800" kern="1200" dirty="0"/>
        </a:p>
      </dsp:txBody>
      <dsp:txXfrm>
        <a:off x="998215" y="666"/>
        <a:ext cx="4835309" cy="13277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7595F-E3B4-4740-907C-9C28372EDD20}">
      <dsp:nvSpPr>
        <dsp:cNvPr id="0" name=""/>
        <dsp:cNvSpPr/>
      </dsp:nvSpPr>
      <dsp:spPr>
        <a:xfrm>
          <a:off x="0" y="410520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6377A-5C7A-4049-9D7A-F9F710821106}">
      <dsp:nvSpPr>
        <dsp:cNvPr id="0" name=""/>
        <dsp:cNvSpPr/>
      </dsp:nvSpPr>
      <dsp:spPr>
        <a:xfrm>
          <a:off x="392430" y="71040"/>
          <a:ext cx="54940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Distribute a draft </a:t>
          </a:r>
          <a:endParaRPr lang="en-US" sz="2300" kern="1200" dirty="0"/>
        </a:p>
      </dsp:txBody>
      <dsp:txXfrm>
        <a:off x="425574" y="104184"/>
        <a:ext cx="5427732" cy="612672"/>
      </dsp:txXfrm>
    </dsp:sp>
    <dsp:sp modelId="{C0795BB5-8818-4E18-9F68-3ED30BF00A28}">
      <dsp:nvSpPr>
        <dsp:cNvPr id="0" name=""/>
        <dsp:cNvSpPr/>
      </dsp:nvSpPr>
      <dsp:spPr>
        <a:xfrm>
          <a:off x="0" y="1453800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6E27F-D9B5-4317-B8E9-023AA3BE8878}">
      <dsp:nvSpPr>
        <dsp:cNvPr id="0" name=""/>
        <dsp:cNvSpPr/>
      </dsp:nvSpPr>
      <dsp:spPr>
        <a:xfrm>
          <a:off x="392430" y="1114320"/>
          <a:ext cx="54940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Have alternative dates </a:t>
          </a:r>
          <a:endParaRPr lang="en-US" sz="2300" kern="1200" dirty="0"/>
        </a:p>
      </dsp:txBody>
      <dsp:txXfrm>
        <a:off x="425574" y="1147464"/>
        <a:ext cx="5427732" cy="612672"/>
      </dsp:txXfrm>
    </dsp:sp>
    <dsp:sp modelId="{2BB6FE82-3186-45A2-BF4B-A3A7A32538A9}">
      <dsp:nvSpPr>
        <dsp:cNvPr id="0" name=""/>
        <dsp:cNvSpPr/>
      </dsp:nvSpPr>
      <dsp:spPr>
        <a:xfrm>
          <a:off x="0" y="2497080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AACA0-5FF1-445C-A576-313ECE2E8340}">
      <dsp:nvSpPr>
        <dsp:cNvPr id="0" name=""/>
        <dsp:cNvSpPr/>
      </dsp:nvSpPr>
      <dsp:spPr>
        <a:xfrm>
          <a:off x="392430" y="2157600"/>
          <a:ext cx="54940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Remain </a:t>
          </a:r>
          <a:r>
            <a:rPr lang="en-US" sz="2300" kern="1200" dirty="0" smtClean="0"/>
            <a:t>flexible </a:t>
          </a:r>
          <a:endParaRPr lang="en-US" sz="2300" kern="1200" dirty="0"/>
        </a:p>
      </dsp:txBody>
      <dsp:txXfrm>
        <a:off x="425574" y="2190744"/>
        <a:ext cx="5427732" cy="612672"/>
      </dsp:txXfrm>
    </dsp:sp>
    <dsp:sp modelId="{66492BDB-87B4-4B89-8D09-0A2C794D318D}">
      <dsp:nvSpPr>
        <dsp:cNvPr id="0" name=""/>
        <dsp:cNvSpPr/>
      </dsp:nvSpPr>
      <dsp:spPr>
        <a:xfrm>
          <a:off x="0" y="3540360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5E22-7426-4392-AB99-96826634D29E}">
      <dsp:nvSpPr>
        <dsp:cNvPr id="0" name=""/>
        <dsp:cNvSpPr/>
      </dsp:nvSpPr>
      <dsp:spPr>
        <a:xfrm>
          <a:off x="392430" y="3200880"/>
          <a:ext cx="54940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Distribute a table or chart </a:t>
          </a:r>
          <a:endParaRPr lang="en-US" sz="2300" kern="1200" dirty="0"/>
        </a:p>
      </dsp:txBody>
      <dsp:txXfrm>
        <a:off x="425574" y="3234024"/>
        <a:ext cx="5427732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22609-8096-4B6B-A9FF-D3E0F4843A3C}">
      <dsp:nvSpPr>
        <dsp:cNvPr id="0" name=""/>
        <dsp:cNvSpPr/>
      </dsp:nvSpPr>
      <dsp:spPr>
        <a:xfrm>
          <a:off x="604549" y="2316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Printed versions of the schedule and catalog can be distributed at all worksites and facilities</a:t>
          </a:r>
          <a:endParaRPr lang="en-US" sz="2000" kern="1200" dirty="0"/>
        </a:p>
      </dsp:txBody>
      <dsp:txXfrm>
        <a:off x="604549" y="2316"/>
        <a:ext cx="3161667" cy="1897000"/>
      </dsp:txXfrm>
    </dsp:sp>
    <dsp:sp modelId="{E4A523F7-3E63-46A6-875A-0270A85A4529}">
      <dsp:nvSpPr>
        <dsp:cNvPr id="0" name=""/>
        <dsp:cNvSpPr/>
      </dsp:nvSpPr>
      <dsp:spPr>
        <a:xfrm>
          <a:off x="4082383" y="2316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Sent to a predetermined email list</a:t>
          </a:r>
          <a:endParaRPr lang="en-US" sz="2000" b="1" u="none" kern="1200"/>
        </a:p>
      </dsp:txBody>
      <dsp:txXfrm>
        <a:off x="4082383" y="2316"/>
        <a:ext cx="3161667" cy="1897000"/>
      </dsp:txXfrm>
    </dsp:sp>
    <dsp:sp modelId="{85B0267D-FEE6-421C-B651-E27B1967C886}">
      <dsp:nvSpPr>
        <dsp:cNvPr id="0" name=""/>
        <dsp:cNvSpPr/>
      </dsp:nvSpPr>
      <dsp:spPr>
        <a:xfrm>
          <a:off x="604549" y="2215483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Posted to the training organization’s website</a:t>
          </a:r>
          <a:endParaRPr lang="en-US" sz="2000" b="1" u="none" kern="1200"/>
        </a:p>
      </dsp:txBody>
      <dsp:txXfrm>
        <a:off x="604549" y="2215483"/>
        <a:ext cx="3161667" cy="1897000"/>
      </dsp:txXfrm>
    </dsp:sp>
    <dsp:sp modelId="{10C5E056-BF06-4136-A25C-FABF487D3BC1}">
      <dsp:nvSpPr>
        <dsp:cNvPr id="0" name=""/>
        <dsp:cNvSpPr/>
      </dsp:nvSpPr>
      <dsp:spPr>
        <a:xfrm>
          <a:off x="4082383" y="2215483"/>
          <a:ext cx="3161667" cy="189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Managed using computer calendar programs</a:t>
          </a:r>
          <a:endParaRPr lang="en-US" sz="2000" b="1" u="none" kern="1200"/>
        </a:p>
      </dsp:txBody>
      <dsp:txXfrm>
        <a:off x="4082383" y="2215483"/>
        <a:ext cx="3161667" cy="1897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612F2-3028-48DC-B4FE-02B7B64AE03D}">
      <dsp:nvSpPr>
        <dsp:cNvPr id="0" name=""/>
        <dsp:cNvSpPr/>
      </dsp:nvSpPr>
      <dsp:spPr>
        <a:xfrm>
          <a:off x="0" y="0"/>
          <a:ext cx="7467600" cy="41148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8882" rIns="257810" bIns="0" numCol="1" spcCol="1270" anchor="t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b="1" kern="1200" dirty="0" smtClean="0"/>
            <a:t>Reasons</a:t>
          </a:r>
          <a:endParaRPr lang="en-US" sz="5800" kern="1200" dirty="0"/>
        </a:p>
      </dsp:txBody>
      <dsp:txXfrm rot="16200000">
        <a:off x="-940307" y="940307"/>
        <a:ext cx="3374136" cy="1493520"/>
      </dsp:txXfrm>
    </dsp:sp>
    <dsp:sp modelId="{AA022C29-7B2D-4483-8AFD-9B8FB6377A52}">
      <dsp:nvSpPr>
        <dsp:cNvPr id="0" name=""/>
        <dsp:cNvSpPr/>
      </dsp:nvSpPr>
      <dsp:spPr>
        <a:xfrm>
          <a:off x="1493520" y="0"/>
          <a:ext cx="5563362" cy="4114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Instructor availability conflicts 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Inclement weather 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Lack of funds 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Lack of equipment or materials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Lack of facilities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Unforeseen situations 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Changes in the amount of time required to present courses </a:t>
          </a:r>
          <a:endParaRPr lang="en-US" sz="2300" b="1" u="none" kern="120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smtClean="0"/>
            <a:t>Creation of newly mandated courses</a:t>
          </a:r>
          <a:endParaRPr lang="en-US" sz="2300" b="1" u="none" kern="1200"/>
        </a:p>
      </dsp:txBody>
      <dsp:txXfrm>
        <a:off x="1493520" y="0"/>
        <a:ext cx="5563362" cy="411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59054-4866-4CEB-9BBA-C13C823EBAD0}">
      <dsp:nvSpPr>
        <dsp:cNvPr id="0" name=""/>
        <dsp:cNvSpPr/>
      </dsp:nvSpPr>
      <dsp:spPr>
        <a:xfrm>
          <a:off x="0" y="430289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Encourage participation in decision-making process</a:t>
          </a:r>
          <a:endParaRPr lang="en-US" sz="2200" kern="1200" dirty="0"/>
        </a:p>
      </dsp:txBody>
      <dsp:txXfrm>
        <a:off x="25759" y="456048"/>
        <a:ext cx="7720882" cy="476152"/>
      </dsp:txXfrm>
    </dsp:sp>
    <dsp:sp modelId="{F9515702-93D4-42EA-AA1C-2C6D432A961C}">
      <dsp:nvSpPr>
        <dsp:cNvPr id="0" name=""/>
        <dsp:cNvSpPr/>
      </dsp:nvSpPr>
      <dsp:spPr>
        <a:xfrm>
          <a:off x="0" y="1021320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smtClean="0"/>
            <a:t>Delegate or involve instructors in planning</a:t>
          </a:r>
          <a:endParaRPr lang="en-US" sz="2200" b="1" u="none" kern="1200"/>
        </a:p>
      </dsp:txBody>
      <dsp:txXfrm>
        <a:off x="25759" y="1047079"/>
        <a:ext cx="7720882" cy="476152"/>
      </dsp:txXfrm>
    </dsp:sp>
    <dsp:sp modelId="{CDA6BCAA-B407-436F-903E-403DEA6063C9}">
      <dsp:nvSpPr>
        <dsp:cNvPr id="0" name=""/>
        <dsp:cNvSpPr/>
      </dsp:nvSpPr>
      <dsp:spPr>
        <a:xfrm>
          <a:off x="0" y="1612350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smtClean="0"/>
            <a:t>Respect the judgment of instructors</a:t>
          </a:r>
          <a:endParaRPr lang="en-US" sz="2200" b="1" u="none" kern="1200"/>
        </a:p>
      </dsp:txBody>
      <dsp:txXfrm>
        <a:off x="25759" y="1638109"/>
        <a:ext cx="7720882" cy="476152"/>
      </dsp:txXfrm>
    </dsp:sp>
    <dsp:sp modelId="{78911E32-5825-4F72-A8EB-B288BFCA6642}">
      <dsp:nvSpPr>
        <dsp:cNvPr id="0" name=""/>
        <dsp:cNvSpPr/>
      </dsp:nvSpPr>
      <dsp:spPr>
        <a:xfrm>
          <a:off x="0" y="2203380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smtClean="0"/>
            <a:t>Teach, enforce, and follow health and safety rules</a:t>
          </a:r>
          <a:endParaRPr lang="en-US" sz="2200" b="1" u="none" kern="1200"/>
        </a:p>
      </dsp:txBody>
      <dsp:txXfrm>
        <a:off x="25759" y="2229139"/>
        <a:ext cx="7720882" cy="476152"/>
      </dsp:txXfrm>
    </dsp:sp>
    <dsp:sp modelId="{816AFEFA-08C4-4CE2-9F4E-F6FB629F86BF}">
      <dsp:nvSpPr>
        <dsp:cNvPr id="0" name=""/>
        <dsp:cNvSpPr/>
      </dsp:nvSpPr>
      <dsp:spPr>
        <a:xfrm>
          <a:off x="0" y="2794410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smtClean="0"/>
            <a:t>Coach and mentor instructors</a:t>
          </a:r>
          <a:endParaRPr lang="en-US" sz="2200" b="1" u="none" kern="1200"/>
        </a:p>
      </dsp:txBody>
      <dsp:txXfrm>
        <a:off x="25759" y="2820169"/>
        <a:ext cx="7720882" cy="476152"/>
      </dsp:txXfrm>
    </dsp:sp>
    <dsp:sp modelId="{26EF8E67-B4AA-43D1-80F9-DB0DA74DCBD6}">
      <dsp:nvSpPr>
        <dsp:cNvPr id="0" name=""/>
        <dsp:cNvSpPr/>
      </dsp:nvSpPr>
      <dsp:spPr>
        <a:xfrm>
          <a:off x="0" y="3385440"/>
          <a:ext cx="77724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smtClean="0"/>
            <a:t>Show consideration for diversity among instructors</a:t>
          </a:r>
          <a:endParaRPr lang="en-US" sz="2200" b="1" u="none" kern="1200"/>
        </a:p>
      </dsp:txBody>
      <dsp:txXfrm>
        <a:off x="25759" y="3411199"/>
        <a:ext cx="7720882" cy="47615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5160-7FF0-4880-8C95-2A57ED6EB1F8}">
      <dsp:nvSpPr>
        <dsp:cNvPr id="0" name=""/>
        <dsp:cNvSpPr/>
      </dsp:nvSpPr>
      <dsp:spPr>
        <a:xfrm>
          <a:off x="0" y="0"/>
          <a:ext cx="7924800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If any line item contains an unusual request or proposes a funding increase, the justification should </a:t>
          </a:r>
          <a:r>
            <a:rPr lang="en-US" sz="2500" b="1" kern="1200" dirty="0" smtClean="0"/>
            <a:t>include: </a:t>
          </a:r>
          <a:endParaRPr lang="en-US" sz="2500" kern="1200" dirty="0"/>
        </a:p>
      </dsp:txBody>
      <dsp:txXfrm>
        <a:off x="0" y="0"/>
        <a:ext cx="7924800" cy="1257300"/>
      </dsp:txXfrm>
    </dsp:sp>
    <dsp:sp modelId="{1C77C143-3B63-4437-A56A-170CB549E7ED}">
      <dsp:nvSpPr>
        <dsp:cNvPr id="0" name=""/>
        <dsp:cNvSpPr/>
      </dsp:nvSpPr>
      <dsp:spPr>
        <a:xfrm>
          <a:off x="792479" y="1258527"/>
          <a:ext cx="6339840" cy="1263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u="none" kern="1200" smtClean="0"/>
            <a:t>Summary of the training need</a:t>
          </a:r>
          <a:endParaRPr lang="en-US" sz="3700" b="1" u="none" kern="1200"/>
        </a:p>
      </dsp:txBody>
      <dsp:txXfrm>
        <a:off x="829490" y="1295538"/>
        <a:ext cx="6265818" cy="1189621"/>
      </dsp:txXfrm>
    </dsp:sp>
    <dsp:sp modelId="{32955775-9927-44CB-B641-5D7EC3EC4731}">
      <dsp:nvSpPr>
        <dsp:cNvPr id="0" name=""/>
        <dsp:cNvSpPr/>
      </dsp:nvSpPr>
      <dsp:spPr>
        <a:xfrm>
          <a:off x="792479" y="2716578"/>
          <a:ext cx="6339840" cy="1263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u="none" kern="1200" smtClean="0"/>
            <a:t>Any relevant background research  </a:t>
          </a:r>
          <a:endParaRPr lang="en-US" sz="3700" b="1" u="none" kern="1200"/>
        </a:p>
      </dsp:txBody>
      <dsp:txXfrm>
        <a:off x="829490" y="2753589"/>
        <a:ext cx="6265818" cy="11896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535C3-74B7-42BB-8CD4-F4141355BBF8}">
      <dsp:nvSpPr>
        <dsp:cNvPr id="0" name=""/>
        <dsp:cNvSpPr/>
      </dsp:nvSpPr>
      <dsp:spPr>
        <a:xfrm>
          <a:off x="3906" y="0"/>
          <a:ext cx="7993186" cy="4114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Typical operating expenses</a:t>
          </a:r>
          <a:endParaRPr lang="en-US" sz="3200" kern="1200" dirty="0"/>
        </a:p>
      </dsp:txBody>
      <dsp:txXfrm>
        <a:off x="3906" y="0"/>
        <a:ext cx="7993186" cy="1234440"/>
      </dsp:txXfrm>
    </dsp:sp>
    <dsp:sp modelId="{7E9219F9-915B-40D3-8868-3198A67A0CAB}">
      <dsp:nvSpPr>
        <dsp:cNvPr id="0" name=""/>
        <dsp:cNvSpPr/>
      </dsp:nvSpPr>
      <dsp:spPr>
        <a:xfrm>
          <a:off x="803225" y="1236951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Instructor pay </a:t>
          </a:r>
          <a:endParaRPr lang="en-US" sz="2000" b="1" u="none" kern="1200" dirty="0"/>
        </a:p>
      </dsp:txBody>
      <dsp:txXfrm>
        <a:off x="813094" y="1246820"/>
        <a:ext cx="6374811" cy="317201"/>
      </dsp:txXfrm>
    </dsp:sp>
    <dsp:sp modelId="{3E636D0C-092E-4C19-8A5E-38CA1B55A483}">
      <dsp:nvSpPr>
        <dsp:cNvPr id="0" name=""/>
        <dsp:cNvSpPr/>
      </dsp:nvSpPr>
      <dsp:spPr>
        <a:xfrm>
          <a:off x="803225" y="1625727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Equipment </a:t>
          </a:r>
          <a:endParaRPr lang="en-US" sz="2000" b="1" u="none" kern="1200" dirty="0"/>
        </a:p>
      </dsp:txBody>
      <dsp:txXfrm>
        <a:off x="813094" y="1635596"/>
        <a:ext cx="6374811" cy="317201"/>
      </dsp:txXfrm>
    </dsp:sp>
    <dsp:sp modelId="{AC3ED6CC-1382-45F2-95EB-B86B9DA90175}">
      <dsp:nvSpPr>
        <dsp:cNvPr id="0" name=""/>
        <dsp:cNvSpPr/>
      </dsp:nvSpPr>
      <dsp:spPr>
        <a:xfrm>
          <a:off x="803225" y="2014504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Course materials </a:t>
          </a:r>
          <a:endParaRPr lang="en-US" sz="2000" b="1" u="none" kern="1200" dirty="0"/>
        </a:p>
      </dsp:txBody>
      <dsp:txXfrm>
        <a:off x="813094" y="2024373"/>
        <a:ext cx="6374811" cy="317201"/>
      </dsp:txXfrm>
    </dsp:sp>
    <dsp:sp modelId="{DB0AEE61-42BA-453C-B423-0FA8F9138323}">
      <dsp:nvSpPr>
        <dsp:cNvPr id="0" name=""/>
        <dsp:cNvSpPr/>
      </dsp:nvSpPr>
      <dsp:spPr>
        <a:xfrm>
          <a:off x="803225" y="2403280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Student manuals </a:t>
          </a:r>
          <a:endParaRPr lang="en-US" sz="2000" b="1" u="none" kern="1200" dirty="0"/>
        </a:p>
      </dsp:txBody>
      <dsp:txXfrm>
        <a:off x="813094" y="2413149"/>
        <a:ext cx="6374811" cy="317201"/>
      </dsp:txXfrm>
    </dsp:sp>
    <dsp:sp modelId="{E7514E88-7DA5-4524-82FE-5F82954CBF8E}">
      <dsp:nvSpPr>
        <dsp:cNvPr id="0" name=""/>
        <dsp:cNvSpPr/>
      </dsp:nvSpPr>
      <dsp:spPr>
        <a:xfrm>
          <a:off x="803225" y="2792056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Audiovisuals </a:t>
          </a:r>
          <a:endParaRPr lang="en-US" sz="2000" b="1" u="none" kern="1200" dirty="0"/>
        </a:p>
      </dsp:txBody>
      <dsp:txXfrm>
        <a:off x="813094" y="2801925"/>
        <a:ext cx="6374811" cy="317201"/>
      </dsp:txXfrm>
    </dsp:sp>
    <dsp:sp modelId="{D23870BB-2AE8-4DC0-B300-D202C3DC5042}">
      <dsp:nvSpPr>
        <dsp:cNvPr id="0" name=""/>
        <dsp:cNvSpPr/>
      </dsp:nvSpPr>
      <dsp:spPr>
        <a:xfrm>
          <a:off x="803225" y="3180832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Training ground expenses </a:t>
          </a:r>
          <a:endParaRPr lang="en-US" sz="2000" b="1" u="none" kern="1200" dirty="0"/>
        </a:p>
      </dsp:txBody>
      <dsp:txXfrm>
        <a:off x="813094" y="3190701"/>
        <a:ext cx="6374811" cy="317201"/>
      </dsp:txXfrm>
    </dsp:sp>
    <dsp:sp modelId="{6C18FB97-8800-4E8F-B63C-299C679B6008}">
      <dsp:nvSpPr>
        <dsp:cNvPr id="0" name=""/>
        <dsp:cNvSpPr/>
      </dsp:nvSpPr>
      <dsp:spPr>
        <a:xfrm>
          <a:off x="803225" y="3569609"/>
          <a:ext cx="6394549" cy="336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Travel expenses</a:t>
          </a:r>
          <a:endParaRPr lang="en-US" sz="2000" b="1" kern="1200" dirty="0"/>
        </a:p>
      </dsp:txBody>
      <dsp:txXfrm>
        <a:off x="813094" y="3579478"/>
        <a:ext cx="6374811" cy="3172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FF664-FB2D-4E43-A21C-488F1A59BA74}">
      <dsp:nvSpPr>
        <dsp:cNvPr id="0" name=""/>
        <dsp:cNvSpPr/>
      </dsp:nvSpPr>
      <dsp:spPr>
        <a:xfrm>
          <a:off x="3928" y="0"/>
          <a:ext cx="3778671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Charitable contributions</a:t>
          </a:r>
          <a:endParaRPr lang="en-US" sz="3500" kern="1200" dirty="0"/>
        </a:p>
      </dsp:txBody>
      <dsp:txXfrm>
        <a:off x="3928" y="0"/>
        <a:ext cx="3778671" cy="1257300"/>
      </dsp:txXfrm>
    </dsp:sp>
    <dsp:sp modelId="{E77128D5-AE0E-4217-8F29-ECC83FA8F7A1}">
      <dsp:nvSpPr>
        <dsp:cNvPr id="0" name=""/>
        <dsp:cNvSpPr/>
      </dsp:nvSpPr>
      <dsp:spPr>
        <a:xfrm>
          <a:off x="381795" y="1258527"/>
          <a:ext cx="3022937" cy="1263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smtClean="0"/>
            <a:t>Service clubs and other civic organizations have donated funds to purchase specialized equipment</a:t>
          </a:r>
          <a:endParaRPr lang="en-US" sz="1600" b="1" u="none" kern="1200"/>
        </a:p>
      </dsp:txBody>
      <dsp:txXfrm>
        <a:off x="418806" y="1295538"/>
        <a:ext cx="2948915" cy="1189621"/>
      </dsp:txXfrm>
    </dsp:sp>
    <dsp:sp modelId="{8464E86A-D618-422E-AC88-B1D844F033CC}">
      <dsp:nvSpPr>
        <dsp:cNvPr id="0" name=""/>
        <dsp:cNvSpPr/>
      </dsp:nvSpPr>
      <dsp:spPr>
        <a:xfrm>
          <a:off x="381795" y="2716578"/>
          <a:ext cx="3022937" cy="1263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smtClean="0"/>
            <a:t>Funds donated for capital purchases are used for that purpose only — not for operating expenses</a:t>
          </a:r>
          <a:endParaRPr lang="en-US" sz="1600" b="1" u="none" kern="1200"/>
        </a:p>
      </dsp:txBody>
      <dsp:txXfrm>
        <a:off x="418806" y="2753589"/>
        <a:ext cx="2948915" cy="1189621"/>
      </dsp:txXfrm>
    </dsp:sp>
    <dsp:sp modelId="{814A1877-3F91-4B97-A462-244C507BADD3}">
      <dsp:nvSpPr>
        <dsp:cNvPr id="0" name=""/>
        <dsp:cNvSpPr/>
      </dsp:nvSpPr>
      <dsp:spPr>
        <a:xfrm>
          <a:off x="4066000" y="0"/>
          <a:ext cx="3778671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Grants</a:t>
          </a:r>
          <a:endParaRPr lang="en-US" sz="3500" kern="1200" dirty="0"/>
        </a:p>
      </dsp:txBody>
      <dsp:txXfrm>
        <a:off x="4066000" y="0"/>
        <a:ext cx="3778671" cy="1257300"/>
      </dsp:txXfrm>
    </dsp:sp>
    <dsp:sp modelId="{AA778251-8E6A-4F14-A06F-17459529CE2A}">
      <dsp:nvSpPr>
        <dsp:cNvPr id="0" name=""/>
        <dsp:cNvSpPr/>
      </dsp:nvSpPr>
      <dsp:spPr>
        <a:xfrm>
          <a:off x="4443867" y="1257402"/>
          <a:ext cx="3022937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Available for specific purposes</a:t>
          </a:r>
          <a:endParaRPr lang="en-US" sz="1600" b="1" u="none" kern="1200" dirty="0"/>
        </a:p>
      </dsp:txBody>
      <dsp:txXfrm>
        <a:off x="4461749" y="1275284"/>
        <a:ext cx="2987173" cy="574775"/>
      </dsp:txXfrm>
    </dsp:sp>
    <dsp:sp modelId="{B0D17926-3816-4DFF-B282-5D6B700AC08C}">
      <dsp:nvSpPr>
        <dsp:cNvPr id="0" name=""/>
        <dsp:cNvSpPr/>
      </dsp:nvSpPr>
      <dsp:spPr>
        <a:xfrm>
          <a:off x="4443867" y="1961870"/>
          <a:ext cx="3022937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Can be challenging</a:t>
          </a:r>
          <a:endParaRPr lang="en-US" sz="1600" b="1" u="none" kern="1200" dirty="0"/>
        </a:p>
      </dsp:txBody>
      <dsp:txXfrm>
        <a:off x="4461749" y="1979752"/>
        <a:ext cx="2987173" cy="574775"/>
      </dsp:txXfrm>
    </dsp:sp>
    <dsp:sp modelId="{763700FB-91DE-4585-B7AD-25044D5B4A0C}">
      <dsp:nvSpPr>
        <dsp:cNvPr id="0" name=""/>
        <dsp:cNvSpPr/>
      </dsp:nvSpPr>
      <dsp:spPr>
        <a:xfrm>
          <a:off x="4443867" y="2666339"/>
          <a:ext cx="3022937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Require </a:t>
          </a:r>
          <a:r>
            <a:rPr lang="en-US" sz="1600" b="1" u="none" kern="1200" dirty="0" smtClean="0"/>
            <a:t>a professional grant writer</a:t>
          </a:r>
          <a:endParaRPr lang="en-US" sz="1600" b="1" u="none" kern="1200" dirty="0"/>
        </a:p>
      </dsp:txBody>
      <dsp:txXfrm>
        <a:off x="4461749" y="2684221"/>
        <a:ext cx="2987173" cy="574775"/>
      </dsp:txXfrm>
    </dsp:sp>
    <dsp:sp modelId="{19359CA2-2D6D-41A5-ABBC-4B3D977FCA3F}">
      <dsp:nvSpPr>
        <dsp:cNvPr id="0" name=""/>
        <dsp:cNvSpPr/>
      </dsp:nvSpPr>
      <dsp:spPr>
        <a:xfrm>
          <a:off x="4443867" y="3370808"/>
          <a:ext cx="3022937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Block grants</a:t>
          </a:r>
          <a:endParaRPr lang="en-US" sz="1600" b="1" u="none" kern="1200" dirty="0"/>
        </a:p>
      </dsp:txBody>
      <dsp:txXfrm>
        <a:off x="4461749" y="3388690"/>
        <a:ext cx="2987173" cy="5747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5FB0-460A-423E-BC2E-BB13A0E09257}">
      <dsp:nvSpPr>
        <dsp:cNvPr id="0" name=""/>
        <dsp:cNvSpPr/>
      </dsp:nvSpPr>
      <dsp:spPr>
        <a:xfrm>
          <a:off x="0" y="0"/>
          <a:ext cx="7848600" cy="41910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Sources to be </a:t>
          </a:r>
          <a:r>
            <a:rPr lang="en-US" sz="3700" b="1" kern="1200" dirty="0" smtClean="0"/>
            <a:t>researched</a:t>
          </a:r>
          <a:endParaRPr lang="en-US" sz="3700" kern="1200" dirty="0"/>
        </a:p>
      </dsp:txBody>
      <dsp:txXfrm rot="16200000">
        <a:off x="-933450" y="933450"/>
        <a:ext cx="3436620" cy="1569720"/>
      </dsp:txXfrm>
    </dsp:sp>
    <dsp:sp modelId="{E200188F-85DF-4A02-987C-56DAAA70751D}">
      <dsp:nvSpPr>
        <dsp:cNvPr id="0" name=""/>
        <dsp:cNvSpPr/>
      </dsp:nvSpPr>
      <dsp:spPr>
        <a:xfrm>
          <a:off x="1569720" y="0"/>
          <a:ext cx="5847207" cy="4191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Organization’s financial history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Actual equipment, material, or service costs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Third party evaluations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Training mandates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Contractual requirements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Injury reports and fire losses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New programs or services </a:t>
          </a:r>
          <a:endParaRPr lang="en-US" sz="2500" b="1" u="none" kern="120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Training refinements</a:t>
          </a:r>
          <a:endParaRPr lang="en-US" sz="2500" b="1" u="none" kern="1200"/>
        </a:p>
      </dsp:txBody>
      <dsp:txXfrm>
        <a:off x="1569720" y="0"/>
        <a:ext cx="5847207" cy="4191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81E95-EAEE-48FC-AE36-162469EA0A43}">
      <dsp:nvSpPr>
        <dsp:cNvPr id="0" name=""/>
        <dsp:cNvSpPr/>
      </dsp:nvSpPr>
      <dsp:spPr>
        <a:xfrm>
          <a:off x="0" y="0"/>
          <a:ext cx="7848600" cy="123444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Primary funding sources</a:t>
          </a:r>
          <a:endParaRPr lang="en-US" sz="4800" kern="1200" dirty="0"/>
        </a:p>
      </dsp:txBody>
      <dsp:txXfrm>
        <a:off x="0" y="0"/>
        <a:ext cx="7848600" cy="1234440"/>
      </dsp:txXfrm>
    </dsp:sp>
    <dsp:sp modelId="{BEEB946B-E91A-4D30-9E6A-36629E4D2D26}">
      <dsp:nvSpPr>
        <dsp:cNvPr id="0" name=""/>
        <dsp:cNvSpPr/>
      </dsp:nvSpPr>
      <dsp:spPr>
        <a:xfrm>
          <a:off x="0" y="1234440"/>
          <a:ext cx="1962150" cy="2592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Operating funds </a:t>
          </a:r>
          <a:endParaRPr lang="en-US" sz="1700" kern="1200" dirty="0"/>
        </a:p>
      </dsp:txBody>
      <dsp:txXfrm>
        <a:off x="0" y="1234440"/>
        <a:ext cx="1962150" cy="2592324"/>
      </dsp:txXfrm>
    </dsp:sp>
    <dsp:sp modelId="{DB67A50F-187B-4F32-BF45-A7C8AAC176A6}">
      <dsp:nvSpPr>
        <dsp:cNvPr id="0" name=""/>
        <dsp:cNvSpPr/>
      </dsp:nvSpPr>
      <dsp:spPr>
        <a:xfrm>
          <a:off x="1962149" y="1234440"/>
          <a:ext cx="1962150" cy="2592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Capital funds </a:t>
          </a:r>
          <a:endParaRPr lang="en-US" sz="1700" b="1" u="none" kern="1200"/>
        </a:p>
      </dsp:txBody>
      <dsp:txXfrm>
        <a:off x="1962149" y="1234440"/>
        <a:ext cx="1962150" cy="2592324"/>
      </dsp:txXfrm>
    </dsp:sp>
    <dsp:sp modelId="{69C3A0BE-1D62-41C9-8708-0B067F036B2B}">
      <dsp:nvSpPr>
        <dsp:cNvPr id="0" name=""/>
        <dsp:cNvSpPr/>
      </dsp:nvSpPr>
      <dsp:spPr>
        <a:xfrm>
          <a:off x="3924299" y="1234440"/>
          <a:ext cx="1962150" cy="2592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Grants </a:t>
          </a:r>
          <a:endParaRPr lang="en-US" sz="1700" b="1" u="none" kern="1200"/>
        </a:p>
      </dsp:txBody>
      <dsp:txXfrm>
        <a:off x="3924299" y="1234440"/>
        <a:ext cx="1962150" cy="2592324"/>
      </dsp:txXfrm>
    </dsp:sp>
    <dsp:sp modelId="{9E6E4618-6904-4B12-A0BA-DBDCADAD7186}">
      <dsp:nvSpPr>
        <dsp:cNvPr id="0" name=""/>
        <dsp:cNvSpPr/>
      </dsp:nvSpPr>
      <dsp:spPr>
        <a:xfrm>
          <a:off x="5886450" y="1234440"/>
          <a:ext cx="1962150" cy="2592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Leases or lease/purchases</a:t>
          </a:r>
          <a:endParaRPr lang="en-US" sz="1700" b="1" u="none" kern="1200"/>
        </a:p>
      </dsp:txBody>
      <dsp:txXfrm>
        <a:off x="5886450" y="1234440"/>
        <a:ext cx="1962150" cy="2592324"/>
      </dsp:txXfrm>
    </dsp:sp>
    <dsp:sp modelId="{21D5B9A2-6660-4AF8-92AB-FBE09AE13522}">
      <dsp:nvSpPr>
        <dsp:cNvPr id="0" name=""/>
        <dsp:cNvSpPr/>
      </dsp:nvSpPr>
      <dsp:spPr>
        <a:xfrm>
          <a:off x="0" y="3826764"/>
          <a:ext cx="7848600" cy="2880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9E21-CF66-403F-9A92-D2228CB3E8C1}">
      <dsp:nvSpPr>
        <dsp:cNvPr id="0" name=""/>
        <dsp:cNvSpPr/>
      </dsp:nvSpPr>
      <dsp:spPr>
        <a:xfrm rot="5400000">
          <a:off x="3660648" y="-416052"/>
          <a:ext cx="3352800" cy="50231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u="none" kern="1200" dirty="0" smtClean="0"/>
            <a:t>Review the standards and regulations that mandate the purchase of specific types of training equipment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u="none" kern="1200" smtClean="0"/>
            <a:t>Review the current purchases </a:t>
          </a:r>
          <a:endParaRPr lang="en-US" sz="2500" b="1" u="none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u="none" kern="1200" smtClean="0"/>
            <a:t>Determine the amount of funds available </a:t>
          </a:r>
          <a:endParaRPr lang="en-US" sz="2500" b="1" u="none" kern="1200"/>
        </a:p>
      </dsp:txBody>
      <dsp:txXfrm rot="-5400000">
        <a:off x="2825496" y="582770"/>
        <a:ext cx="4859434" cy="3025460"/>
      </dsp:txXfrm>
    </dsp:sp>
    <dsp:sp modelId="{A24D5DA1-2CBF-4EE5-B1C6-8D041FF7907D}">
      <dsp:nvSpPr>
        <dsp:cNvPr id="0" name=""/>
        <dsp:cNvSpPr/>
      </dsp:nvSpPr>
      <dsp:spPr>
        <a:xfrm>
          <a:off x="0" y="0"/>
          <a:ext cx="2825496" cy="419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Actions for when the time comes to </a:t>
          </a:r>
          <a:r>
            <a:rPr lang="en-US" sz="3800" b="1" kern="1200" dirty="0" smtClean="0"/>
            <a:t>purchase</a:t>
          </a:r>
          <a:endParaRPr lang="en-US" sz="3800" kern="1200" dirty="0"/>
        </a:p>
      </dsp:txBody>
      <dsp:txXfrm>
        <a:off x="137929" y="137929"/>
        <a:ext cx="2549638" cy="39151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49524-AAF6-41FF-809B-69CBD07EF0FE}">
      <dsp:nvSpPr>
        <dsp:cNvPr id="0" name=""/>
        <dsp:cNvSpPr/>
      </dsp:nvSpPr>
      <dsp:spPr>
        <a:xfrm>
          <a:off x="0" y="32142"/>
          <a:ext cx="79248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Resources being purchased</a:t>
          </a:r>
          <a:endParaRPr lang="en-US" sz="2000" kern="1200" dirty="0"/>
        </a:p>
      </dsp:txBody>
      <dsp:txXfrm>
        <a:off x="38784" y="70926"/>
        <a:ext cx="7847232" cy="716935"/>
      </dsp:txXfrm>
    </dsp:sp>
    <dsp:sp modelId="{95D525F7-2BFB-4C17-814A-DCD82DB7D753}">
      <dsp:nvSpPr>
        <dsp:cNvPr id="0" name=""/>
        <dsp:cNvSpPr/>
      </dsp:nvSpPr>
      <dsp:spPr>
        <a:xfrm>
          <a:off x="0" y="884245"/>
          <a:ext cx="79248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Cost of resources being purchased</a:t>
          </a:r>
          <a:endParaRPr lang="en-US" sz="2000" b="1" u="none" kern="1200"/>
        </a:p>
      </dsp:txBody>
      <dsp:txXfrm>
        <a:off x="38784" y="923029"/>
        <a:ext cx="7847232" cy="716935"/>
      </dsp:txXfrm>
    </dsp:sp>
    <dsp:sp modelId="{4CC2BAC2-F142-456A-90E6-336343C58D4F}">
      <dsp:nvSpPr>
        <dsp:cNvPr id="0" name=""/>
        <dsp:cNvSpPr/>
      </dsp:nvSpPr>
      <dsp:spPr>
        <a:xfrm>
          <a:off x="0" y="1736348"/>
          <a:ext cx="79248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Entity from which resources are being purchased</a:t>
          </a:r>
          <a:endParaRPr lang="en-US" sz="2000" b="1" u="none" kern="1200"/>
        </a:p>
      </dsp:txBody>
      <dsp:txXfrm>
        <a:off x="38784" y="1775132"/>
        <a:ext cx="7847232" cy="716935"/>
      </dsp:txXfrm>
    </dsp:sp>
    <dsp:sp modelId="{62447C6C-33A1-48FE-8A27-BFAAEFB96DF3}">
      <dsp:nvSpPr>
        <dsp:cNvPr id="0" name=""/>
        <dsp:cNvSpPr/>
      </dsp:nvSpPr>
      <dsp:spPr>
        <a:xfrm>
          <a:off x="0" y="2588451"/>
          <a:ext cx="79248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Any authorization or account numbers needed for processing </a:t>
          </a:r>
          <a:endParaRPr lang="en-US" sz="2000" b="1" u="none" kern="1200"/>
        </a:p>
      </dsp:txBody>
      <dsp:txXfrm>
        <a:off x="38784" y="2627235"/>
        <a:ext cx="7847232" cy="716935"/>
      </dsp:txXfrm>
    </dsp:sp>
    <dsp:sp modelId="{BA49A4D2-D4DD-4FE6-B6F9-3FE414CF1257}">
      <dsp:nvSpPr>
        <dsp:cNvPr id="0" name=""/>
        <dsp:cNvSpPr/>
      </dsp:nvSpPr>
      <dsp:spPr>
        <a:xfrm>
          <a:off x="0" y="3440554"/>
          <a:ext cx="79248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Appropriate signatures to approve the request</a:t>
          </a:r>
          <a:endParaRPr lang="en-US" sz="2000" b="1" u="none" kern="1200"/>
        </a:p>
      </dsp:txBody>
      <dsp:txXfrm>
        <a:off x="38784" y="3479338"/>
        <a:ext cx="7847232" cy="7169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024-AA86-4A5A-BD84-C8AAE7B22113}">
      <dsp:nvSpPr>
        <dsp:cNvPr id="0" name=""/>
        <dsp:cNvSpPr/>
      </dsp:nvSpPr>
      <dsp:spPr>
        <a:xfrm>
          <a:off x="412908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Course name</a:t>
          </a:r>
          <a:endParaRPr lang="en-US" sz="1700" kern="1200" dirty="0"/>
        </a:p>
      </dsp:txBody>
      <dsp:txXfrm>
        <a:off x="412908" y="892"/>
        <a:ext cx="2170807" cy="1302484"/>
      </dsp:txXfrm>
    </dsp:sp>
    <dsp:sp modelId="{84D0B713-A0E7-414C-820A-38D202A496DF}">
      <dsp:nvSpPr>
        <dsp:cNvPr id="0" name=""/>
        <dsp:cNvSpPr/>
      </dsp:nvSpPr>
      <dsp:spPr>
        <a:xfrm>
          <a:off x="2800796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Dates and hours</a:t>
          </a:r>
          <a:endParaRPr lang="en-US" sz="1700" b="1" u="none" kern="1200" dirty="0"/>
        </a:p>
      </dsp:txBody>
      <dsp:txXfrm>
        <a:off x="2800796" y="892"/>
        <a:ext cx="2170807" cy="1302484"/>
      </dsp:txXfrm>
    </dsp:sp>
    <dsp:sp modelId="{9326E841-28C6-4D27-92AF-5C963B016D89}">
      <dsp:nvSpPr>
        <dsp:cNvPr id="0" name=""/>
        <dsp:cNvSpPr/>
      </dsp:nvSpPr>
      <dsp:spPr>
        <a:xfrm>
          <a:off x="5188684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Names of instructors</a:t>
          </a:r>
          <a:endParaRPr lang="en-US" sz="1700" b="1" u="none" kern="1200" dirty="0"/>
        </a:p>
      </dsp:txBody>
      <dsp:txXfrm>
        <a:off x="5188684" y="892"/>
        <a:ext cx="2170807" cy="1302484"/>
      </dsp:txXfrm>
    </dsp:sp>
    <dsp:sp modelId="{9ECD6180-377D-48F3-8DB2-E8A34A0A584A}">
      <dsp:nvSpPr>
        <dsp:cNvPr id="0" name=""/>
        <dsp:cNvSpPr/>
      </dsp:nvSpPr>
      <dsp:spPr>
        <a:xfrm>
          <a:off x="412908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Student attendance rosters</a:t>
          </a:r>
          <a:endParaRPr lang="en-US" sz="1700" b="1" u="none" kern="1200" dirty="0"/>
        </a:p>
      </dsp:txBody>
      <dsp:txXfrm>
        <a:off x="412908" y="1520457"/>
        <a:ext cx="2170807" cy="1302484"/>
      </dsp:txXfrm>
    </dsp:sp>
    <dsp:sp modelId="{6589EA29-E129-48A5-9C3E-D361EF5F5DD1}">
      <dsp:nvSpPr>
        <dsp:cNvPr id="0" name=""/>
        <dsp:cNvSpPr/>
      </dsp:nvSpPr>
      <dsp:spPr>
        <a:xfrm>
          <a:off x="2800796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Topics taught at each session</a:t>
          </a:r>
          <a:endParaRPr lang="en-US" sz="1700" b="1" u="none" kern="1200"/>
        </a:p>
      </dsp:txBody>
      <dsp:txXfrm>
        <a:off x="2800796" y="1520457"/>
        <a:ext cx="2170807" cy="1302484"/>
      </dsp:txXfrm>
    </dsp:sp>
    <dsp:sp modelId="{C53E16AF-A039-4256-99AB-75B955F8C301}">
      <dsp:nvSpPr>
        <dsp:cNvPr id="0" name=""/>
        <dsp:cNvSpPr/>
      </dsp:nvSpPr>
      <dsp:spPr>
        <a:xfrm>
          <a:off x="5188684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Lesson plans, workbooks and texts, tests, etc.</a:t>
          </a:r>
          <a:endParaRPr lang="en-US" sz="1700" b="1" u="none" kern="1200" dirty="0"/>
        </a:p>
      </dsp:txBody>
      <dsp:txXfrm>
        <a:off x="5188684" y="1520457"/>
        <a:ext cx="2170807" cy="1302484"/>
      </dsp:txXfrm>
    </dsp:sp>
    <dsp:sp modelId="{B071D231-C2FD-4454-A15F-1C1891AD7C39}">
      <dsp:nvSpPr>
        <dsp:cNvPr id="0" name=""/>
        <dsp:cNvSpPr/>
      </dsp:nvSpPr>
      <dsp:spPr>
        <a:xfrm>
          <a:off x="1606852" y="304002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Evaluation/testing scores</a:t>
          </a:r>
          <a:endParaRPr lang="en-US" sz="1700" b="1" u="none" kern="1200" dirty="0"/>
        </a:p>
      </dsp:txBody>
      <dsp:txXfrm>
        <a:off x="1606852" y="3040022"/>
        <a:ext cx="2170807" cy="1302484"/>
      </dsp:txXfrm>
    </dsp:sp>
    <dsp:sp modelId="{E53623A6-C663-45FC-93DF-C42088E9E25E}">
      <dsp:nvSpPr>
        <dsp:cNvPr id="0" name=""/>
        <dsp:cNvSpPr/>
      </dsp:nvSpPr>
      <dsp:spPr>
        <a:xfrm>
          <a:off x="3994740" y="304002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smtClean="0"/>
            <a:t>Course evaluations provided by students</a:t>
          </a:r>
          <a:endParaRPr lang="en-US" sz="1700" b="1" u="none" kern="1200" dirty="0"/>
        </a:p>
      </dsp:txBody>
      <dsp:txXfrm>
        <a:off x="3994740" y="3040022"/>
        <a:ext cx="2170807" cy="130248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0302F-C6A4-43E6-8FD9-EED7EFA0B483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Required training and certifications</a:t>
          </a:r>
          <a:endParaRPr lang="en-US" sz="2300" kern="1200" dirty="0"/>
        </a:p>
      </dsp:txBody>
      <dsp:txXfrm>
        <a:off x="0" y="592931"/>
        <a:ext cx="2428875" cy="1457324"/>
      </dsp:txXfrm>
    </dsp:sp>
    <dsp:sp modelId="{AEA6E66F-6047-4140-A167-106283EA8E0A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Missed training</a:t>
          </a:r>
          <a:endParaRPr lang="en-US" sz="2300" b="1" u="none" kern="1200" dirty="0"/>
        </a:p>
      </dsp:txBody>
      <dsp:txXfrm>
        <a:off x="2671762" y="592931"/>
        <a:ext cx="2428875" cy="1457324"/>
      </dsp:txXfrm>
    </dsp:sp>
    <dsp:sp modelId="{94C4FBC7-D0E6-4C0F-A2FD-E069B0D82BB0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Performance deficiencies and aptitudes</a:t>
          </a:r>
          <a:endParaRPr lang="en-US" sz="2300" b="1" u="none" kern="1200" dirty="0"/>
        </a:p>
      </dsp:txBody>
      <dsp:txXfrm>
        <a:off x="5343525" y="592931"/>
        <a:ext cx="2428875" cy="1457324"/>
      </dsp:txXfrm>
    </dsp:sp>
    <dsp:sp modelId="{2BF03195-407F-47A2-9F09-FE0A42D5AAC8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Recommended remedial training</a:t>
          </a:r>
          <a:endParaRPr lang="en-US" sz="2300" b="1" u="none" kern="1200" dirty="0"/>
        </a:p>
      </dsp:txBody>
      <dsp:txXfrm>
        <a:off x="0" y="2293143"/>
        <a:ext cx="2428875" cy="1457324"/>
      </dsp:txXfrm>
    </dsp:sp>
    <dsp:sp modelId="{9DCF6C8E-7968-42F9-ADD9-3A005CF3AE16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Reports of skill deficiencies</a:t>
          </a:r>
          <a:endParaRPr lang="en-US" sz="2300" b="1" u="none" kern="1200" dirty="0"/>
        </a:p>
      </dsp:txBody>
      <dsp:txXfrm>
        <a:off x="2671762" y="2293143"/>
        <a:ext cx="2428875" cy="1457324"/>
      </dsp:txXfrm>
    </dsp:sp>
    <dsp:sp modelId="{0B476DB5-DC6D-47DA-925B-CC0ECC976875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Other information deemed appropriate</a:t>
          </a:r>
          <a:endParaRPr lang="en-US" sz="2300" b="1" u="none" kern="1200" dirty="0"/>
        </a:p>
      </dsp:txBody>
      <dsp:txXfrm>
        <a:off x="5343525" y="2293143"/>
        <a:ext cx="2428875" cy="145732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5CC02-B97D-438B-9CF6-C8D1022CCC7B}">
      <dsp:nvSpPr>
        <dsp:cNvPr id="0" name=""/>
        <dsp:cNvSpPr/>
      </dsp:nvSpPr>
      <dsp:spPr>
        <a:xfrm>
          <a:off x="2560320" y="384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Daily training </a:t>
          </a:r>
          <a:endParaRPr lang="en-US" sz="1600" kern="1200" dirty="0"/>
        </a:p>
      </dsp:txBody>
      <dsp:txXfrm>
        <a:off x="2590379" y="30443"/>
        <a:ext cx="2820242" cy="555639"/>
      </dsp:txXfrm>
    </dsp:sp>
    <dsp:sp modelId="{59151CBD-99FB-44A0-8C60-E60FE9755AC2}">
      <dsp:nvSpPr>
        <dsp:cNvPr id="0" name=""/>
        <dsp:cNvSpPr/>
      </dsp:nvSpPr>
      <dsp:spPr>
        <a:xfrm>
          <a:off x="2560320" y="646929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Company-level training</a:t>
          </a:r>
          <a:endParaRPr lang="en-US" sz="1600" b="1" u="none" kern="1200" dirty="0"/>
        </a:p>
      </dsp:txBody>
      <dsp:txXfrm>
        <a:off x="2590379" y="676988"/>
        <a:ext cx="2820242" cy="555639"/>
      </dsp:txXfrm>
    </dsp:sp>
    <dsp:sp modelId="{DD3E0439-765F-45C5-8E95-E8DEBA2B831C}">
      <dsp:nvSpPr>
        <dsp:cNvPr id="0" name=""/>
        <dsp:cNvSpPr/>
      </dsp:nvSpPr>
      <dsp:spPr>
        <a:xfrm>
          <a:off x="2560320" y="1293475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Organizational training</a:t>
          </a:r>
          <a:endParaRPr lang="en-US" sz="1600" b="1" u="none" kern="1200" dirty="0"/>
        </a:p>
      </dsp:txBody>
      <dsp:txXfrm>
        <a:off x="2590379" y="1323534"/>
        <a:ext cx="2820242" cy="555639"/>
      </dsp:txXfrm>
    </dsp:sp>
    <dsp:sp modelId="{5437D2C8-4DC2-44DA-B8B5-7CD8AD5BE1E5}">
      <dsp:nvSpPr>
        <dsp:cNvPr id="0" name=""/>
        <dsp:cNvSpPr/>
      </dsp:nvSpPr>
      <dsp:spPr>
        <a:xfrm>
          <a:off x="2560320" y="1940021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Individual self-study</a:t>
          </a:r>
          <a:endParaRPr lang="en-US" sz="1600" b="1" u="none" kern="1200" dirty="0"/>
        </a:p>
      </dsp:txBody>
      <dsp:txXfrm>
        <a:off x="2590379" y="1970080"/>
        <a:ext cx="2820242" cy="555639"/>
      </dsp:txXfrm>
    </dsp:sp>
    <dsp:sp modelId="{7B69DB83-C079-4331-B14A-27532BFE6926}">
      <dsp:nvSpPr>
        <dsp:cNvPr id="0" name=""/>
        <dsp:cNvSpPr/>
      </dsp:nvSpPr>
      <dsp:spPr>
        <a:xfrm>
          <a:off x="2560320" y="2586566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Individual training</a:t>
          </a:r>
          <a:endParaRPr lang="en-US" sz="1600" b="1" u="none" kern="1200" dirty="0"/>
        </a:p>
      </dsp:txBody>
      <dsp:txXfrm>
        <a:off x="2590379" y="2616625"/>
        <a:ext cx="2820242" cy="555639"/>
      </dsp:txXfrm>
    </dsp:sp>
    <dsp:sp modelId="{39786787-956C-4D5A-A9D9-A93F089C0A24}">
      <dsp:nvSpPr>
        <dsp:cNvPr id="0" name=""/>
        <dsp:cNvSpPr/>
      </dsp:nvSpPr>
      <dsp:spPr>
        <a:xfrm>
          <a:off x="2560320" y="3233112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Special training</a:t>
          </a:r>
          <a:endParaRPr lang="en-US" sz="1600" b="1" u="none" kern="1200" dirty="0"/>
        </a:p>
      </dsp:txBody>
      <dsp:txXfrm>
        <a:off x="2590379" y="3263171"/>
        <a:ext cx="2820242" cy="555639"/>
      </dsp:txXfrm>
    </dsp:sp>
    <dsp:sp modelId="{4DFD9775-1B89-49CA-AC4F-B7B7B7809E1A}">
      <dsp:nvSpPr>
        <dsp:cNvPr id="0" name=""/>
        <dsp:cNvSpPr/>
      </dsp:nvSpPr>
      <dsp:spPr>
        <a:xfrm>
          <a:off x="2560320" y="3879658"/>
          <a:ext cx="2880360" cy="6157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Degrees, certificates, or levels of training attained</a:t>
          </a:r>
          <a:endParaRPr lang="en-US" sz="1600" b="1" u="none" kern="1200" dirty="0"/>
        </a:p>
      </dsp:txBody>
      <dsp:txXfrm>
        <a:off x="2590379" y="3909717"/>
        <a:ext cx="2820242" cy="555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4FA1D-D045-4EAD-B690-B4253E7F73A2}">
      <dsp:nvSpPr>
        <dsp:cNvPr id="0" name=""/>
        <dsp:cNvSpPr/>
      </dsp:nvSpPr>
      <dsp:spPr>
        <a:xfrm>
          <a:off x="0" y="192825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Acknowledge accomplishments</a:t>
          </a:r>
          <a:endParaRPr lang="en-US" sz="2500" kern="1200" dirty="0"/>
        </a:p>
      </dsp:txBody>
      <dsp:txXfrm>
        <a:off x="29271" y="222096"/>
        <a:ext cx="7713858" cy="541083"/>
      </dsp:txXfrm>
    </dsp:sp>
    <dsp:sp modelId="{2F2D0DAC-E818-420E-AC01-E1D5CCECFEC8}">
      <dsp:nvSpPr>
        <dsp:cNvPr id="0" name=""/>
        <dsp:cNvSpPr/>
      </dsp:nvSpPr>
      <dsp:spPr>
        <a:xfrm>
          <a:off x="0" y="864450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Treat each instructor fairly and equitably</a:t>
          </a:r>
          <a:endParaRPr lang="en-US" sz="2500" b="1" u="none" kern="1200"/>
        </a:p>
      </dsp:txBody>
      <dsp:txXfrm>
        <a:off x="29271" y="893721"/>
        <a:ext cx="7713858" cy="541083"/>
      </dsp:txXfrm>
    </dsp:sp>
    <dsp:sp modelId="{F65FE216-E079-4D4D-8962-6FC385B398D5}">
      <dsp:nvSpPr>
        <dsp:cNvPr id="0" name=""/>
        <dsp:cNvSpPr/>
      </dsp:nvSpPr>
      <dsp:spPr>
        <a:xfrm>
          <a:off x="0" y="1536075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Keep accurate records</a:t>
          </a:r>
          <a:endParaRPr lang="en-US" sz="2500" b="1" u="none" kern="1200"/>
        </a:p>
      </dsp:txBody>
      <dsp:txXfrm>
        <a:off x="29271" y="1565346"/>
        <a:ext cx="7713858" cy="541083"/>
      </dsp:txXfrm>
    </dsp:sp>
    <dsp:sp modelId="{2C7A765E-E3AC-4E12-81A5-747D31404263}">
      <dsp:nvSpPr>
        <dsp:cNvPr id="0" name=""/>
        <dsp:cNvSpPr/>
      </dsp:nvSpPr>
      <dsp:spPr>
        <a:xfrm>
          <a:off x="0" y="2207700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Keep lines of communication open at all times</a:t>
          </a:r>
          <a:endParaRPr lang="en-US" sz="2500" b="1" u="none" kern="1200"/>
        </a:p>
      </dsp:txBody>
      <dsp:txXfrm>
        <a:off x="29271" y="2236971"/>
        <a:ext cx="7713858" cy="541083"/>
      </dsp:txXfrm>
    </dsp:sp>
    <dsp:sp modelId="{B1C6E924-E22F-48E4-AC72-9FCEE3B4AEB6}">
      <dsp:nvSpPr>
        <dsp:cNvPr id="0" name=""/>
        <dsp:cNvSpPr/>
      </dsp:nvSpPr>
      <dsp:spPr>
        <a:xfrm>
          <a:off x="0" y="2879325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Build and maintain a professional environment</a:t>
          </a:r>
          <a:endParaRPr lang="en-US" sz="2500" b="1" u="none" kern="1200" dirty="0"/>
        </a:p>
      </dsp:txBody>
      <dsp:txXfrm>
        <a:off x="29271" y="2908596"/>
        <a:ext cx="7713858" cy="541083"/>
      </dsp:txXfrm>
    </dsp:sp>
    <dsp:sp modelId="{FFA30959-1AF1-4225-95FD-AF0A82F4EA2C}">
      <dsp:nvSpPr>
        <dsp:cNvPr id="0" name=""/>
        <dsp:cNvSpPr/>
      </dsp:nvSpPr>
      <dsp:spPr>
        <a:xfrm>
          <a:off x="0" y="3550950"/>
          <a:ext cx="7772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Resolve conflicts</a:t>
          </a:r>
          <a:endParaRPr lang="en-US" sz="2500" b="1" kern="1200" dirty="0"/>
        </a:p>
      </dsp:txBody>
      <dsp:txXfrm>
        <a:off x="29271" y="3580221"/>
        <a:ext cx="7713858" cy="54108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BAD91-6087-43E1-8151-9108A31F794A}">
      <dsp:nvSpPr>
        <dsp:cNvPr id="0" name=""/>
        <dsp:cNvSpPr/>
      </dsp:nvSpPr>
      <dsp:spPr>
        <a:xfrm>
          <a:off x="0" y="0"/>
          <a:ext cx="8001000" cy="40386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Benefits</a:t>
          </a:r>
          <a:endParaRPr lang="en-US" sz="6500" kern="1200" dirty="0"/>
        </a:p>
      </dsp:txBody>
      <dsp:txXfrm rot="16200000">
        <a:off x="-855726" y="855726"/>
        <a:ext cx="3311652" cy="1600200"/>
      </dsp:txXfrm>
    </dsp:sp>
    <dsp:sp modelId="{9D8B9C54-8479-4242-ACEA-B5246F8B366F}">
      <dsp:nvSpPr>
        <dsp:cNvPr id="0" name=""/>
        <dsp:cNvSpPr/>
      </dsp:nvSpPr>
      <dsp:spPr>
        <a:xfrm>
          <a:off x="1600200" y="0"/>
          <a:ext cx="5960745" cy="4038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Retains documents so that authorized parties may review them when necessary</a:t>
          </a:r>
          <a:endParaRPr lang="en-US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Helps determine which areas have been overemphasized or underemphasized</a:t>
          </a:r>
          <a:endParaRPr lang="en-US" sz="2300" b="1" u="none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Required mandates are being met</a:t>
          </a:r>
          <a:endParaRPr lang="en-US" sz="2300" b="1" u="none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Provides information to help administrators plan and schedule</a:t>
          </a:r>
          <a:endParaRPr lang="en-US" sz="2300" b="1" u="none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smtClean="0"/>
            <a:t>Provides a degree of protection against lawsuits</a:t>
          </a:r>
          <a:endParaRPr lang="en-US" sz="2300" b="1" u="none" kern="1200" dirty="0"/>
        </a:p>
      </dsp:txBody>
      <dsp:txXfrm>
        <a:off x="1600200" y="0"/>
        <a:ext cx="5960745" cy="40386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8FDCF-5DC0-40C4-BDC6-5467FECF0223}">
      <dsp:nvSpPr>
        <dsp:cNvPr id="0" name=""/>
        <dsp:cNvSpPr/>
      </dsp:nvSpPr>
      <dsp:spPr>
        <a:xfrm>
          <a:off x="0" y="622267"/>
          <a:ext cx="7848600" cy="3551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853948" rIns="60913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u="none" kern="1200" dirty="0" smtClean="0"/>
            <a:t>Name of the individual who completed the record or report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u="none" kern="1200" dirty="0" smtClean="0"/>
            <a:t>Names of other individuals who contributed information 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u="none" kern="1200" dirty="0" smtClean="0"/>
            <a:t>Dates and times that the records were completed </a:t>
          </a:r>
          <a:endParaRPr lang="en-US" sz="2800" b="1" u="none" kern="1200" dirty="0"/>
        </a:p>
      </dsp:txBody>
      <dsp:txXfrm>
        <a:off x="0" y="622267"/>
        <a:ext cx="7848600" cy="3551625"/>
      </dsp:txXfrm>
    </dsp:sp>
    <dsp:sp modelId="{9BE41C13-9104-47C3-A12B-39B5AF04886F}">
      <dsp:nvSpPr>
        <dsp:cNvPr id="0" name=""/>
        <dsp:cNvSpPr/>
      </dsp:nvSpPr>
      <dsp:spPr>
        <a:xfrm>
          <a:off x="392430" y="17107"/>
          <a:ext cx="5494020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auditing process is easier by providing:</a:t>
          </a:r>
          <a:endParaRPr lang="en-US" sz="2800" kern="1200" dirty="0"/>
        </a:p>
      </dsp:txBody>
      <dsp:txXfrm>
        <a:off x="451513" y="76190"/>
        <a:ext cx="5375854" cy="109215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CFED-F58E-4970-9AB3-A031D7855C13}">
      <dsp:nvSpPr>
        <dsp:cNvPr id="0" name=""/>
        <dsp:cNvSpPr/>
      </dsp:nvSpPr>
      <dsp:spPr>
        <a:xfrm>
          <a:off x="0" y="559979"/>
          <a:ext cx="77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2CB73-49F8-400F-BACE-3D752B7F14D1}">
      <dsp:nvSpPr>
        <dsp:cNvPr id="0" name=""/>
        <dsp:cNvSpPr/>
      </dsp:nvSpPr>
      <dsp:spPr>
        <a:xfrm>
          <a:off x="388620" y="235259"/>
          <a:ext cx="54406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Retention length of records and reports</a:t>
          </a:r>
          <a:endParaRPr lang="en-US" sz="2200" kern="1200" dirty="0"/>
        </a:p>
      </dsp:txBody>
      <dsp:txXfrm>
        <a:off x="420323" y="266962"/>
        <a:ext cx="5377274" cy="586034"/>
      </dsp:txXfrm>
    </dsp:sp>
    <dsp:sp modelId="{BA3E2D72-0661-4A68-8B9E-36E0958FDFD1}">
      <dsp:nvSpPr>
        <dsp:cNvPr id="0" name=""/>
        <dsp:cNvSpPr/>
      </dsp:nvSpPr>
      <dsp:spPr>
        <a:xfrm>
          <a:off x="0" y="1557899"/>
          <a:ext cx="77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567A7-CE45-4B54-9B2A-747C848DA677}">
      <dsp:nvSpPr>
        <dsp:cNvPr id="0" name=""/>
        <dsp:cNvSpPr/>
      </dsp:nvSpPr>
      <dsp:spPr>
        <a:xfrm>
          <a:off x="388620" y="1233179"/>
          <a:ext cx="54406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Privacy of records and reports</a:t>
          </a:r>
          <a:endParaRPr lang="en-US" sz="2200" kern="1200" dirty="0"/>
        </a:p>
      </dsp:txBody>
      <dsp:txXfrm>
        <a:off x="420323" y="1264882"/>
        <a:ext cx="5377274" cy="586034"/>
      </dsp:txXfrm>
    </dsp:sp>
    <dsp:sp modelId="{E52DE24B-CAD8-4A39-B21F-64947C793234}">
      <dsp:nvSpPr>
        <dsp:cNvPr id="0" name=""/>
        <dsp:cNvSpPr/>
      </dsp:nvSpPr>
      <dsp:spPr>
        <a:xfrm>
          <a:off x="0" y="2555820"/>
          <a:ext cx="77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AF827-9164-4765-B2D9-F81CEC1394A6}">
      <dsp:nvSpPr>
        <dsp:cNvPr id="0" name=""/>
        <dsp:cNvSpPr/>
      </dsp:nvSpPr>
      <dsp:spPr>
        <a:xfrm>
          <a:off x="388620" y="2231099"/>
          <a:ext cx="54406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Public access to records and reports</a:t>
          </a:r>
        </a:p>
      </dsp:txBody>
      <dsp:txXfrm>
        <a:off x="420323" y="2262802"/>
        <a:ext cx="5377274" cy="586034"/>
      </dsp:txXfrm>
    </dsp:sp>
    <dsp:sp modelId="{C0B8BDAB-5F09-4803-8358-A172247753FB}">
      <dsp:nvSpPr>
        <dsp:cNvPr id="0" name=""/>
        <dsp:cNvSpPr/>
      </dsp:nvSpPr>
      <dsp:spPr>
        <a:xfrm>
          <a:off x="0" y="3553740"/>
          <a:ext cx="77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A5AD-4617-4BC5-91DC-AAEEB29B22A7}">
      <dsp:nvSpPr>
        <dsp:cNvPr id="0" name=""/>
        <dsp:cNvSpPr/>
      </dsp:nvSpPr>
      <dsp:spPr>
        <a:xfrm>
          <a:off x="388620" y="3229019"/>
          <a:ext cx="54406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Open records act exemptions</a:t>
          </a:r>
        </a:p>
      </dsp:txBody>
      <dsp:txXfrm>
        <a:off x="420323" y="3260722"/>
        <a:ext cx="5377274" cy="58603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F2B9E-AA20-4346-B2E7-47DD85B2E84D}">
      <dsp:nvSpPr>
        <dsp:cNvPr id="0" name=""/>
        <dsp:cNvSpPr/>
      </dsp:nvSpPr>
      <dsp:spPr>
        <a:xfrm>
          <a:off x="0" y="32142"/>
          <a:ext cx="76200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1: Identify the topic that is to be researched</a:t>
          </a:r>
          <a:endParaRPr lang="en-US" sz="2000" kern="1200" dirty="0"/>
        </a:p>
      </dsp:txBody>
      <dsp:txXfrm>
        <a:off x="38784" y="70926"/>
        <a:ext cx="7542432" cy="716935"/>
      </dsp:txXfrm>
    </dsp:sp>
    <dsp:sp modelId="{DFB57574-C456-4B6A-86FF-946FFFBEE422}">
      <dsp:nvSpPr>
        <dsp:cNvPr id="0" name=""/>
        <dsp:cNvSpPr/>
      </dsp:nvSpPr>
      <dsp:spPr>
        <a:xfrm>
          <a:off x="0" y="884245"/>
          <a:ext cx="76200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2: List all possible topics that are similar to the main topic</a:t>
          </a:r>
          <a:endParaRPr lang="en-US" sz="2000" b="1" u="none" kern="1200" dirty="0"/>
        </a:p>
      </dsp:txBody>
      <dsp:txXfrm>
        <a:off x="38784" y="923029"/>
        <a:ext cx="7542432" cy="716935"/>
      </dsp:txXfrm>
    </dsp:sp>
    <dsp:sp modelId="{42602A53-F577-428A-B565-F7C1105F11D9}">
      <dsp:nvSpPr>
        <dsp:cNvPr id="0" name=""/>
        <dsp:cNvSpPr/>
      </dsp:nvSpPr>
      <dsp:spPr>
        <a:xfrm>
          <a:off x="0" y="1736348"/>
          <a:ext cx="76200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3: List the various types of data that may support the topic   </a:t>
          </a:r>
          <a:endParaRPr lang="en-US" sz="2000" b="1" u="none" kern="1200" dirty="0"/>
        </a:p>
      </dsp:txBody>
      <dsp:txXfrm>
        <a:off x="38784" y="1775132"/>
        <a:ext cx="7542432" cy="716935"/>
      </dsp:txXfrm>
    </dsp:sp>
    <dsp:sp modelId="{233B3773-7D1C-45E4-99C1-C664311226D3}">
      <dsp:nvSpPr>
        <dsp:cNvPr id="0" name=""/>
        <dsp:cNvSpPr/>
      </dsp:nvSpPr>
      <dsp:spPr>
        <a:xfrm>
          <a:off x="0" y="2588451"/>
          <a:ext cx="76200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4: List the possible sources for each information type</a:t>
          </a:r>
          <a:endParaRPr lang="en-US" sz="2000" b="1" u="none" kern="1200" dirty="0"/>
        </a:p>
      </dsp:txBody>
      <dsp:txXfrm>
        <a:off x="38784" y="2627235"/>
        <a:ext cx="7542432" cy="716935"/>
      </dsp:txXfrm>
    </dsp:sp>
    <dsp:sp modelId="{514FDEB9-02EC-4661-9210-408421A9E0A5}">
      <dsp:nvSpPr>
        <dsp:cNvPr id="0" name=""/>
        <dsp:cNvSpPr/>
      </dsp:nvSpPr>
      <dsp:spPr>
        <a:xfrm>
          <a:off x="0" y="3440554"/>
          <a:ext cx="76200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5: Read the gathered research and note any relevant information on the topic</a:t>
          </a:r>
          <a:endParaRPr lang="en-US" sz="2000" b="1" u="none" kern="1200" dirty="0"/>
        </a:p>
      </dsp:txBody>
      <dsp:txXfrm>
        <a:off x="38784" y="3479338"/>
        <a:ext cx="7542432" cy="7169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D022B-61B7-42BE-8A9D-26EEF398572C}">
      <dsp:nvSpPr>
        <dsp:cNvPr id="0" name=""/>
        <dsp:cNvSpPr/>
      </dsp:nvSpPr>
      <dsp:spPr>
        <a:xfrm>
          <a:off x="2277" y="365224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Expert opinions</a:t>
          </a:r>
          <a:endParaRPr lang="en-US" sz="1600" kern="1200" dirty="0"/>
        </a:p>
      </dsp:txBody>
      <dsp:txXfrm>
        <a:off x="2277" y="365224"/>
        <a:ext cx="1806475" cy="1083885"/>
      </dsp:txXfrm>
    </dsp:sp>
    <dsp:sp modelId="{D21CA9CB-2DBC-4514-A91F-96A2F0EFF769}">
      <dsp:nvSpPr>
        <dsp:cNvPr id="0" name=""/>
        <dsp:cNvSpPr/>
      </dsp:nvSpPr>
      <dsp:spPr>
        <a:xfrm>
          <a:off x="1989400" y="365224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Trends</a:t>
          </a:r>
          <a:endParaRPr lang="en-US" sz="1600" kern="1200" dirty="0"/>
        </a:p>
      </dsp:txBody>
      <dsp:txXfrm>
        <a:off x="1989400" y="365224"/>
        <a:ext cx="1806475" cy="1083885"/>
      </dsp:txXfrm>
    </dsp:sp>
    <dsp:sp modelId="{E045D8BC-743A-4DC1-AA3D-A1FF9A28F5B2}">
      <dsp:nvSpPr>
        <dsp:cNvPr id="0" name=""/>
        <dsp:cNvSpPr/>
      </dsp:nvSpPr>
      <dsp:spPr>
        <a:xfrm>
          <a:off x="3976523" y="365224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Models</a:t>
          </a:r>
          <a:endParaRPr lang="en-US" sz="1600" b="1" u="none" kern="1200" dirty="0"/>
        </a:p>
      </dsp:txBody>
      <dsp:txXfrm>
        <a:off x="3976523" y="365224"/>
        <a:ext cx="1806475" cy="1083885"/>
      </dsp:txXfrm>
    </dsp:sp>
    <dsp:sp modelId="{D6B654A8-00BD-46B2-9674-DD63845E12C9}">
      <dsp:nvSpPr>
        <dsp:cNvPr id="0" name=""/>
        <dsp:cNvSpPr/>
      </dsp:nvSpPr>
      <dsp:spPr>
        <a:xfrm>
          <a:off x="5963647" y="365224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Similar situations</a:t>
          </a:r>
          <a:endParaRPr lang="en-US" sz="1600" b="1" u="none" kern="1200" dirty="0"/>
        </a:p>
      </dsp:txBody>
      <dsp:txXfrm>
        <a:off x="5963647" y="365224"/>
        <a:ext cx="1806475" cy="1083885"/>
      </dsp:txXfrm>
    </dsp:sp>
    <dsp:sp modelId="{DE9BC28E-C29E-473E-916A-CFEA6093F616}">
      <dsp:nvSpPr>
        <dsp:cNvPr id="0" name=""/>
        <dsp:cNvSpPr/>
      </dsp:nvSpPr>
      <dsp:spPr>
        <a:xfrm>
          <a:off x="2277" y="1629757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Statistics</a:t>
          </a:r>
          <a:endParaRPr lang="en-US" sz="1600" b="1" u="none" kern="1200" dirty="0"/>
        </a:p>
      </dsp:txBody>
      <dsp:txXfrm>
        <a:off x="2277" y="1629757"/>
        <a:ext cx="1806475" cy="1083885"/>
      </dsp:txXfrm>
    </dsp:sp>
    <dsp:sp modelId="{93D666AA-B414-4E25-A4A6-9FA327ED14FF}">
      <dsp:nvSpPr>
        <dsp:cNvPr id="0" name=""/>
        <dsp:cNvSpPr/>
      </dsp:nvSpPr>
      <dsp:spPr>
        <a:xfrm>
          <a:off x="1989400" y="1629757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Examples</a:t>
          </a:r>
          <a:endParaRPr lang="en-US" sz="1600" b="1" u="none" kern="1200" dirty="0"/>
        </a:p>
      </dsp:txBody>
      <dsp:txXfrm>
        <a:off x="1989400" y="1629757"/>
        <a:ext cx="1806475" cy="1083885"/>
      </dsp:txXfrm>
    </dsp:sp>
    <dsp:sp modelId="{B76E2DB8-605F-4032-B86E-1996330043F5}">
      <dsp:nvSpPr>
        <dsp:cNvPr id="0" name=""/>
        <dsp:cNvSpPr/>
      </dsp:nvSpPr>
      <dsp:spPr>
        <a:xfrm>
          <a:off x="3976523" y="1629757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Analyses</a:t>
          </a:r>
          <a:endParaRPr lang="en-US" sz="1600" b="1" u="none" kern="1200" dirty="0"/>
        </a:p>
      </dsp:txBody>
      <dsp:txXfrm>
        <a:off x="3976523" y="1629757"/>
        <a:ext cx="1806475" cy="1083885"/>
      </dsp:txXfrm>
    </dsp:sp>
    <dsp:sp modelId="{F459E89B-8FCC-42F3-9B6F-EE487C5C89C8}">
      <dsp:nvSpPr>
        <dsp:cNvPr id="0" name=""/>
        <dsp:cNvSpPr/>
      </dsp:nvSpPr>
      <dsp:spPr>
        <a:xfrm>
          <a:off x="5963647" y="1629757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Recommended/suggested practices</a:t>
          </a:r>
          <a:endParaRPr lang="en-US" sz="1600" b="1" u="none" kern="1200" dirty="0"/>
        </a:p>
      </dsp:txBody>
      <dsp:txXfrm>
        <a:off x="5963647" y="1629757"/>
        <a:ext cx="1806475" cy="1083885"/>
      </dsp:txXfrm>
    </dsp:sp>
    <dsp:sp modelId="{F8B4ED21-5FA4-4AE3-A356-B1169E8A6E2A}">
      <dsp:nvSpPr>
        <dsp:cNvPr id="0" name=""/>
        <dsp:cNvSpPr/>
      </dsp:nvSpPr>
      <dsp:spPr>
        <a:xfrm>
          <a:off x="995838" y="2894290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Industry standards </a:t>
          </a:r>
          <a:endParaRPr lang="en-US" sz="1600" b="1" u="none" kern="1200" dirty="0"/>
        </a:p>
      </dsp:txBody>
      <dsp:txXfrm>
        <a:off x="995838" y="2894290"/>
        <a:ext cx="1806475" cy="1083885"/>
      </dsp:txXfrm>
    </dsp:sp>
    <dsp:sp modelId="{337A6F5B-2795-440A-8561-6A4CA7909797}">
      <dsp:nvSpPr>
        <dsp:cNvPr id="0" name=""/>
        <dsp:cNvSpPr/>
      </dsp:nvSpPr>
      <dsp:spPr>
        <a:xfrm>
          <a:off x="2982962" y="2894290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Legal requirements</a:t>
          </a:r>
          <a:endParaRPr lang="en-US" sz="1600" b="1" u="none" kern="1200" dirty="0"/>
        </a:p>
      </dsp:txBody>
      <dsp:txXfrm>
        <a:off x="2982962" y="2894290"/>
        <a:ext cx="1806475" cy="1083885"/>
      </dsp:txXfrm>
    </dsp:sp>
    <dsp:sp modelId="{181EEB91-D0D3-492B-A036-93B9589DFA63}">
      <dsp:nvSpPr>
        <dsp:cNvPr id="0" name=""/>
        <dsp:cNvSpPr/>
      </dsp:nvSpPr>
      <dsp:spPr>
        <a:xfrm>
          <a:off x="4970085" y="2894290"/>
          <a:ext cx="1806475" cy="1083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Sources of supplemental funds </a:t>
          </a:r>
          <a:endParaRPr lang="en-US" sz="1600" b="1" u="none" kern="1200" dirty="0"/>
        </a:p>
      </dsp:txBody>
      <dsp:txXfrm>
        <a:off x="4970085" y="2894290"/>
        <a:ext cx="1806475" cy="108388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300CA-08A6-4D5E-AC7C-0A875AFBCE4B}">
      <dsp:nvSpPr>
        <dsp:cNvPr id="0" name=""/>
        <dsp:cNvSpPr/>
      </dsp:nvSpPr>
      <dsp:spPr>
        <a:xfrm>
          <a:off x="0" y="51299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Internet </a:t>
          </a:r>
          <a:endParaRPr lang="en-US" sz="2000" kern="1200" dirty="0"/>
        </a:p>
      </dsp:txBody>
      <dsp:txXfrm>
        <a:off x="23417" y="74716"/>
        <a:ext cx="7115966" cy="432866"/>
      </dsp:txXfrm>
    </dsp:sp>
    <dsp:sp modelId="{034C1B87-882A-4C47-B1AC-4EA2A311ECF5}">
      <dsp:nvSpPr>
        <dsp:cNvPr id="0" name=""/>
        <dsp:cNvSpPr/>
      </dsp:nvSpPr>
      <dsp:spPr>
        <a:xfrm>
          <a:off x="0" y="5886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Government agencies </a:t>
          </a:r>
          <a:endParaRPr lang="en-US" sz="2000" b="1" u="none" kern="1200"/>
        </a:p>
      </dsp:txBody>
      <dsp:txXfrm>
        <a:off x="23417" y="612017"/>
        <a:ext cx="7115966" cy="432866"/>
      </dsp:txXfrm>
    </dsp:sp>
    <dsp:sp modelId="{29280D9C-0AD8-4B01-8E3D-42BFCAD91B40}">
      <dsp:nvSpPr>
        <dsp:cNvPr id="0" name=""/>
        <dsp:cNvSpPr/>
      </dsp:nvSpPr>
      <dsp:spPr>
        <a:xfrm>
          <a:off x="0" y="11259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Libraries </a:t>
          </a:r>
          <a:endParaRPr lang="en-US" sz="2000" b="1" u="none" kern="1200"/>
        </a:p>
      </dsp:txBody>
      <dsp:txXfrm>
        <a:off x="23417" y="1149317"/>
        <a:ext cx="7115966" cy="432866"/>
      </dsp:txXfrm>
    </dsp:sp>
    <dsp:sp modelId="{412F9F0B-B4A5-423C-9781-CC044AF96293}">
      <dsp:nvSpPr>
        <dsp:cNvPr id="0" name=""/>
        <dsp:cNvSpPr/>
      </dsp:nvSpPr>
      <dsp:spPr>
        <a:xfrm>
          <a:off x="0" y="16632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Educational institutions </a:t>
          </a:r>
          <a:endParaRPr lang="en-US" sz="2000" b="1" u="none" kern="1200"/>
        </a:p>
      </dsp:txBody>
      <dsp:txXfrm>
        <a:off x="23417" y="1686617"/>
        <a:ext cx="7115966" cy="432866"/>
      </dsp:txXfrm>
    </dsp:sp>
    <dsp:sp modelId="{A79542E2-BEFA-4BF2-BAB8-9495EE931F0C}">
      <dsp:nvSpPr>
        <dsp:cNvPr id="0" name=""/>
        <dsp:cNvSpPr/>
      </dsp:nvSpPr>
      <dsp:spPr>
        <a:xfrm>
          <a:off x="0" y="22005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Professional organizations</a:t>
          </a:r>
          <a:endParaRPr lang="en-US" sz="2000" b="1" u="none" kern="1200"/>
        </a:p>
      </dsp:txBody>
      <dsp:txXfrm>
        <a:off x="23417" y="2223917"/>
        <a:ext cx="7115966" cy="432866"/>
      </dsp:txXfrm>
    </dsp:sp>
    <dsp:sp modelId="{E802F1B5-6B89-4529-8CBE-EE800EFB7B12}">
      <dsp:nvSpPr>
        <dsp:cNvPr id="0" name=""/>
        <dsp:cNvSpPr/>
      </dsp:nvSpPr>
      <dsp:spPr>
        <a:xfrm>
          <a:off x="0" y="27378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Testing and standards organizations</a:t>
          </a:r>
          <a:endParaRPr lang="en-US" sz="2000" b="1" u="none" kern="1200"/>
        </a:p>
      </dsp:txBody>
      <dsp:txXfrm>
        <a:off x="23417" y="2761217"/>
        <a:ext cx="7115966" cy="432866"/>
      </dsp:txXfrm>
    </dsp:sp>
    <dsp:sp modelId="{86AF10F8-E821-49A0-9B40-C2A5E25893C6}">
      <dsp:nvSpPr>
        <dsp:cNvPr id="0" name=""/>
        <dsp:cNvSpPr/>
      </dsp:nvSpPr>
      <dsp:spPr>
        <a:xfrm>
          <a:off x="0" y="32751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Vendors/manufacturers </a:t>
          </a:r>
          <a:endParaRPr lang="en-US" sz="2000" b="1" u="none" kern="1200"/>
        </a:p>
      </dsp:txBody>
      <dsp:txXfrm>
        <a:off x="23417" y="3298517"/>
        <a:ext cx="7115966" cy="432866"/>
      </dsp:txXfrm>
    </dsp:sp>
    <dsp:sp modelId="{1C706389-85B7-406A-BBC0-DECBEC4DBAA4}">
      <dsp:nvSpPr>
        <dsp:cNvPr id="0" name=""/>
        <dsp:cNvSpPr/>
      </dsp:nvSpPr>
      <dsp:spPr>
        <a:xfrm>
          <a:off x="0" y="3812400"/>
          <a:ext cx="71628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smtClean="0"/>
            <a:t>Nonprofit organizations</a:t>
          </a:r>
          <a:endParaRPr lang="en-US" sz="2000" b="1" u="none" kern="1200"/>
        </a:p>
      </dsp:txBody>
      <dsp:txXfrm>
        <a:off x="23417" y="3835817"/>
        <a:ext cx="7115966" cy="43286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FE32C-924F-4F99-A890-31B00413946D}">
      <dsp:nvSpPr>
        <dsp:cNvPr id="0" name=""/>
        <dsp:cNvSpPr/>
      </dsp:nvSpPr>
      <dsp:spPr>
        <a:xfrm>
          <a:off x="5866" y="0"/>
          <a:ext cx="2372022" cy="3886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Primary</a:t>
          </a:r>
          <a:endParaRPr lang="en-US" sz="3300" kern="1200" dirty="0"/>
        </a:p>
      </dsp:txBody>
      <dsp:txXfrm>
        <a:off x="75340" y="69474"/>
        <a:ext cx="2233074" cy="3747252"/>
      </dsp:txXfrm>
    </dsp:sp>
    <dsp:sp modelId="{B6431489-4F00-4D14-961F-65315FEBECAC}">
      <dsp:nvSpPr>
        <dsp:cNvPr id="0" name=""/>
        <dsp:cNvSpPr/>
      </dsp:nvSpPr>
      <dsp:spPr>
        <a:xfrm>
          <a:off x="2776388" y="0"/>
          <a:ext cx="2372022" cy="3886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Secondary</a:t>
          </a:r>
          <a:endParaRPr lang="en-US" sz="3300" kern="1200" dirty="0"/>
        </a:p>
      </dsp:txBody>
      <dsp:txXfrm>
        <a:off x="2845862" y="69474"/>
        <a:ext cx="2233074" cy="3747252"/>
      </dsp:txXfrm>
    </dsp:sp>
    <dsp:sp modelId="{64675B0D-6450-40C9-90C7-B3813ADA1029}">
      <dsp:nvSpPr>
        <dsp:cNvPr id="0" name=""/>
        <dsp:cNvSpPr/>
      </dsp:nvSpPr>
      <dsp:spPr>
        <a:xfrm>
          <a:off x="5546911" y="0"/>
          <a:ext cx="2372022" cy="3886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Tertiary</a:t>
          </a:r>
          <a:endParaRPr lang="en-US" sz="3300" kern="1200" dirty="0"/>
        </a:p>
      </dsp:txBody>
      <dsp:txXfrm>
        <a:off x="5616385" y="69474"/>
        <a:ext cx="2233074" cy="374725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D2CA-387E-46DC-9E14-085082BD93EB}">
      <dsp:nvSpPr>
        <dsp:cNvPr id="0" name=""/>
        <dsp:cNvSpPr/>
      </dsp:nvSpPr>
      <dsp:spPr>
        <a:xfrm>
          <a:off x="0" y="310740"/>
          <a:ext cx="7924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F0987-4FD4-4D99-9687-31D0473F2EB4}">
      <dsp:nvSpPr>
        <dsp:cNvPr id="0" name=""/>
        <dsp:cNvSpPr/>
      </dsp:nvSpPr>
      <dsp:spPr>
        <a:xfrm>
          <a:off x="396240" y="30300"/>
          <a:ext cx="55473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dirty="0" smtClean="0"/>
            <a:t>Credibility/Authority </a:t>
          </a:r>
          <a:endParaRPr lang="en-US" sz="1900" kern="1200" dirty="0"/>
        </a:p>
      </dsp:txBody>
      <dsp:txXfrm>
        <a:off x="423620" y="57680"/>
        <a:ext cx="5492600" cy="506120"/>
      </dsp:txXfrm>
    </dsp:sp>
    <dsp:sp modelId="{8CF4C83C-A3A0-4205-997D-2999388F55CF}">
      <dsp:nvSpPr>
        <dsp:cNvPr id="0" name=""/>
        <dsp:cNvSpPr/>
      </dsp:nvSpPr>
      <dsp:spPr>
        <a:xfrm>
          <a:off x="0" y="1172580"/>
          <a:ext cx="7924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4F008-582A-4912-A834-6F3959A59049}">
      <dsp:nvSpPr>
        <dsp:cNvPr id="0" name=""/>
        <dsp:cNvSpPr/>
      </dsp:nvSpPr>
      <dsp:spPr>
        <a:xfrm>
          <a:off x="396240" y="892140"/>
          <a:ext cx="55473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Accuracy </a:t>
          </a:r>
          <a:endParaRPr lang="en-US" sz="1900" b="1" u="none" kern="1200"/>
        </a:p>
      </dsp:txBody>
      <dsp:txXfrm>
        <a:off x="423620" y="919520"/>
        <a:ext cx="5492600" cy="506120"/>
      </dsp:txXfrm>
    </dsp:sp>
    <dsp:sp modelId="{62B38232-2934-4AF6-AB74-4773EF9DBF5B}">
      <dsp:nvSpPr>
        <dsp:cNvPr id="0" name=""/>
        <dsp:cNvSpPr/>
      </dsp:nvSpPr>
      <dsp:spPr>
        <a:xfrm>
          <a:off x="0" y="2034420"/>
          <a:ext cx="7924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1076D-8FED-4E3A-967F-D3B099216063}">
      <dsp:nvSpPr>
        <dsp:cNvPr id="0" name=""/>
        <dsp:cNvSpPr/>
      </dsp:nvSpPr>
      <dsp:spPr>
        <a:xfrm>
          <a:off x="396240" y="1753980"/>
          <a:ext cx="55473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Reasonableness </a:t>
          </a:r>
          <a:endParaRPr lang="en-US" sz="1900" b="1" u="none" kern="1200"/>
        </a:p>
      </dsp:txBody>
      <dsp:txXfrm>
        <a:off x="423620" y="1781360"/>
        <a:ext cx="5492600" cy="506120"/>
      </dsp:txXfrm>
    </dsp:sp>
    <dsp:sp modelId="{6E474F56-C54E-460A-B4AA-EBD7930F1F99}">
      <dsp:nvSpPr>
        <dsp:cNvPr id="0" name=""/>
        <dsp:cNvSpPr/>
      </dsp:nvSpPr>
      <dsp:spPr>
        <a:xfrm>
          <a:off x="0" y="2896260"/>
          <a:ext cx="7924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4EC34-AC15-4771-BD23-9E754DD1FE18}">
      <dsp:nvSpPr>
        <dsp:cNvPr id="0" name=""/>
        <dsp:cNvSpPr/>
      </dsp:nvSpPr>
      <dsp:spPr>
        <a:xfrm>
          <a:off x="396240" y="2615820"/>
          <a:ext cx="55473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Support </a:t>
          </a:r>
          <a:endParaRPr lang="en-US" sz="1900" b="1" u="none" kern="1200"/>
        </a:p>
      </dsp:txBody>
      <dsp:txXfrm>
        <a:off x="423620" y="2643200"/>
        <a:ext cx="5492600" cy="506120"/>
      </dsp:txXfrm>
    </dsp:sp>
    <dsp:sp modelId="{EE97DF49-D719-4D36-A09B-A83DA7CF9C0C}">
      <dsp:nvSpPr>
        <dsp:cNvPr id="0" name=""/>
        <dsp:cNvSpPr/>
      </dsp:nvSpPr>
      <dsp:spPr>
        <a:xfrm>
          <a:off x="0" y="3758100"/>
          <a:ext cx="7924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A7D64-4E22-4370-81AF-AB690BEACEC8}">
      <dsp:nvSpPr>
        <dsp:cNvPr id="0" name=""/>
        <dsp:cNvSpPr/>
      </dsp:nvSpPr>
      <dsp:spPr>
        <a:xfrm>
          <a:off x="396240" y="3477660"/>
          <a:ext cx="554736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none" kern="1200" smtClean="0"/>
            <a:t>Review</a:t>
          </a:r>
          <a:endParaRPr lang="en-US" sz="1900" b="1" u="none" kern="1200"/>
        </a:p>
      </dsp:txBody>
      <dsp:txXfrm>
        <a:off x="423620" y="3505040"/>
        <a:ext cx="5492600" cy="50612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8E0B-B71B-4E8D-B01D-881260148EFD}">
      <dsp:nvSpPr>
        <dsp:cNvPr id="0" name=""/>
        <dsp:cNvSpPr/>
      </dsp:nvSpPr>
      <dsp:spPr>
        <a:xfrm>
          <a:off x="-4515934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124B-D87D-44A1-859F-9879D612B981}">
      <dsp:nvSpPr>
        <dsp:cNvPr id="0" name=""/>
        <dsp:cNvSpPr/>
      </dsp:nvSpPr>
      <dsp:spPr>
        <a:xfrm>
          <a:off x="1294244" y="1136304"/>
          <a:ext cx="6478155" cy="2070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7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Citations are used in research papers, books, articles, and electronic media to indicate the source of quotes, statistics, and other information that is not original to the writer</a:t>
          </a:r>
          <a:endParaRPr lang="en-US" sz="2300" kern="1200" dirty="0"/>
        </a:p>
      </dsp:txBody>
      <dsp:txXfrm>
        <a:off x="1294244" y="1136304"/>
        <a:ext cx="6478155" cy="2070791"/>
      </dsp:txXfrm>
    </dsp:sp>
    <dsp:sp modelId="{A3F47CC3-05A0-4DA6-982C-90BAA5B3828B}">
      <dsp:nvSpPr>
        <dsp:cNvPr id="0" name=""/>
        <dsp:cNvSpPr/>
      </dsp:nvSpPr>
      <dsp:spPr>
        <a:xfrm>
          <a:off x="0" y="877455"/>
          <a:ext cx="2588489" cy="2588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4AE6-382E-490C-A161-5C235957397D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Communication through group meetings where information is shared and discussed</a:t>
          </a:r>
          <a:endParaRPr lang="en-US" sz="2500" kern="1200" dirty="0"/>
        </a:p>
      </dsp:txBody>
      <dsp:txXfrm>
        <a:off x="948" y="1061628"/>
        <a:ext cx="3700239" cy="2220143"/>
      </dsp:txXfrm>
    </dsp:sp>
    <dsp:sp modelId="{64DFF04B-CC93-407F-A9B1-CA157904CA16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smtClean="0"/>
            <a:t>Written task sheets, including personalized assignments and deadlines</a:t>
          </a:r>
          <a:endParaRPr lang="en-US" sz="2500" b="1" u="none" kern="1200"/>
        </a:p>
      </dsp:txBody>
      <dsp:txXfrm>
        <a:off x="4071211" y="1061628"/>
        <a:ext cx="3700239" cy="2220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3607-C3B4-4345-80C1-BB241E6DCC14}">
      <dsp:nvSpPr>
        <dsp:cNvPr id="0" name=""/>
        <dsp:cNvSpPr/>
      </dsp:nvSpPr>
      <dsp:spPr>
        <a:xfrm>
          <a:off x="389008" y="0"/>
          <a:ext cx="2564892" cy="4343400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E013BD-431A-4CB0-BE95-1156523205A8}">
      <dsp:nvSpPr>
        <dsp:cNvPr id="0" name=""/>
        <dsp:cNvSpPr/>
      </dsp:nvSpPr>
      <dsp:spPr>
        <a:xfrm>
          <a:off x="3030847" y="0"/>
          <a:ext cx="4352544" cy="434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Instructors benefit from having a supervisor who actively recommends or provides opportunities for development</a:t>
          </a:r>
          <a:endParaRPr lang="en-US" sz="2000" kern="1200" dirty="0"/>
        </a:p>
      </dsp:txBody>
      <dsp:txXfrm>
        <a:off x="3030847" y="0"/>
        <a:ext cx="4352544" cy="434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86982-3D1D-4AE3-B8E2-5CC6DFEEB09F}">
      <dsp:nvSpPr>
        <dsp:cNvPr id="0" name=""/>
        <dsp:cNvSpPr/>
      </dsp:nvSpPr>
      <dsp:spPr>
        <a:xfrm rot="16200000">
          <a:off x="601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When objectives are met or significant accomplishments are reached</a:t>
          </a:r>
          <a:endParaRPr lang="en-US" sz="2400" kern="1200" dirty="0"/>
        </a:p>
      </dsp:txBody>
      <dsp:txXfrm rot="5400000">
        <a:off x="602" y="1227664"/>
        <a:ext cx="3115316" cy="1888071"/>
      </dsp:txXfrm>
    </dsp:sp>
    <dsp:sp modelId="{61C9AA14-9D19-4DE4-B637-3A99981A9D51}">
      <dsp:nvSpPr>
        <dsp:cNvPr id="0" name=""/>
        <dsp:cNvSpPr/>
      </dsp:nvSpPr>
      <dsp:spPr>
        <a:xfrm rot="5400000">
          <a:off x="3995657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supervisor should celebrate the accomplishment as soon as possible</a:t>
          </a:r>
          <a:endParaRPr lang="en-US" sz="2400" kern="1200" dirty="0"/>
        </a:p>
      </dsp:txBody>
      <dsp:txXfrm rot="-5400000">
        <a:off x="4656483" y="1227664"/>
        <a:ext cx="3115316" cy="1888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A28F-8E8C-455B-934F-ABA115C577DC}">
      <dsp:nvSpPr>
        <dsp:cNvPr id="0" name=""/>
        <dsp:cNvSpPr/>
      </dsp:nvSpPr>
      <dsp:spPr>
        <a:xfrm>
          <a:off x="2853" y="2406"/>
          <a:ext cx="8223892" cy="12520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Examples</a:t>
          </a:r>
          <a:endParaRPr lang="en-US" sz="5500" kern="1200" dirty="0"/>
        </a:p>
      </dsp:txBody>
      <dsp:txXfrm>
        <a:off x="39525" y="39078"/>
        <a:ext cx="8150548" cy="1178741"/>
      </dsp:txXfrm>
    </dsp:sp>
    <dsp:sp modelId="{71CD10B3-7CAC-4D1B-82DC-1527E9B70F3B}">
      <dsp:nvSpPr>
        <dsp:cNvPr id="0" name=""/>
        <dsp:cNvSpPr/>
      </dsp:nvSpPr>
      <dsp:spPr>
        <a:xfrm>
          <a:off x="10880" y="1489871"/>
          <a:ext cx="1955568" cy="28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Make public acknowledgements of accomplishments</a:t>
          </a:r>
          <a:endParaRPr lang="en-US" sz="1400" kern="1200" dirty="0"/>
        </a:p>
      </dsp:txBody>
      <dsp:txXfrm>
        <a:off x="68157" y="1547148"/>
        <a:ext cx="1841014" cy="2736567"/>
      </dsp:txXfrm>
    </dsp:sp>
    <dsp:sp modelId="{76B356A3-8267-4F93-B5B9-B66E4B153C29}">
      <dsp:nvSpPr>
        <dsp:cNvPr id="0" name=""/>
        <dsp:cNvSpPr/>
      </dsp:nvSpPr>
      <dsp:spPr>
        <a:xfrm>
          <a:off x="2094970" y="1489871"/>
          <a:ext cx="1955568" cy="28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Hold group gatherings or parties to encourage unit cohesiveness</a:t>
          </a:r>
          <a:endParaRPr lang="en-US" sz="1400" b="1" u="none" kern="1200" dirty="0"/>
        </a:p>
      </dsp:txBody>
      <dsp:txXfrm>
        <a:off x="2152247" y="1547148"/>
        <a:ext cx="1841014" cy="2736567"/>
      </dsp:txXfrm>
    </dsp:sp>
    <dsp:sp modelId="{DA266AE8-0EAA-4B2E-892B-2A2CA59BC74C}">
      <dsp:nvSpPr>
        <dsp:cNvPr id="0" name=""/>
        <dsp:cNvSpPr/>
      </dsp:nvSpPr>
      <dsp:spPr>
        <a:xfrm>
          <a:off x="4179060" y="1489871"/>
          <a:ext cx="1955568" cy="28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Make positive statements about the skills and abilities of instructors</a:t>
          </a:r>
          <a:endParaRPr lang="en-US" sz="1400" b="1" u="none" kern="1200" dirty="0"/>
        </a:p>
      </dsp:txBody>
      <dsp:txXfrm>
        <a:off x="4236337" y="1547148"/>
        <a:ext cx="1841014" cy="2736567"/>
      </dsp:txXfrm>
    </dsp:sp>
    <dsp:sp modelId="{C6FA044B-737C-4C4D-85AB-F8C784571CED}">
      <dsp:nvSpPr>
        <dsp:cNvPr id="0" name=""/>
        <dsp:cNvSpPr/>
      </dsp:nvSpPr>
      <dsp:spPr>
        <a:xfrm>
          <a:off x="6263150" y="1489871"/>
          <a:ext cx="1955568" cy="28511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Make appropriate comments on performance evaluation </a:t>
          </a:r>
          <a:endParaRPr lang="en-US" sz="1400" b="1" u="none" kern="1200" dirty="0"/>
        </a:p>
      </dsp:txBody>
      <dsp:txXfrm>
        <a:off x="6320427" y="1547148"/>
        <a:ext cx="1841014" cy="2736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0746A-0F62-4F4D-875B-BCCEA69FAD70}">
      <dsp:nvSpPr>
        <dsp:cNvPr id="0" name=""/>
        <dsp:cNvSpPr/>
      </dsp:nvSpPr>
      <dsp:spPr>
        <a:xfrm>
          <a:off x="0" y="0"/>
          <a:ext cx="7772400" cy="41148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240030" bIns="0" numCol="1" spcCol="1270" anchor="t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Guidelines</a:t>
          </a:r>
          <a:endParaRPr lang="en-US" sz="5400" kern="1200" dirty="0"/>
        </a:p>
      </dsp:txBody>
      <dsp:txXfrm rot="16200000">
        <a:off x="-909827" y="909827"/>
        <a:ext cx="3374136" cy="1554480"/>
      </dsp:txXfrm>
    </dsp:sp>
    <dsp:sp modelId="{264226C7-343D-406A-A8E2-FBFDF0351D77}">
      <dsp:nvSpPr>
        <dsp:cNvPr id="0" name=""/>
        <dsp:cNvSpPr/>
      </dsp:nvSpPr>
      <dsp:spPr>
        <a:xfrm>
          <a:off x="1554480" y="0"/>
          <a:ext cx="5790438" cy="4114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dirty="0" smtClean="0"/>
            <a:t>Focus on the conflict, not the individuals involved</a:t>
          </a:r>
          <a:endParaRPr lang="en-US" sz="270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dirty="0" smtClean="0"/>
            <a:t>Speak to the parties of a dispute individually and privately</a:t>
          </a:r>
          <a:endParaRPr lang="en-US" sz="2700" b="1" u="none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none" kern="1200" dirty="0" smtClean="0"/>
            <a:t>Allow the parties of the dispute to express themselves freely</a:t>
          </a:r>
          <a:endParaRPr lang="en-US" sz="2700" b="1" u="none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Make decisions about the conflict based upon policies and procedures</a:t>
          </a:r>
          <a:endParaRPr lang="en-US" sz="2700" b="1" kern="1200" dirty="0"/>
        </a:p>
      </dsp:txBody>
      <dsp:txXfrm>
        <a:off x="1554480" y="0"/>
        <a:ext cx="5790438" cy="411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EFFA2-7672-4A55-B654-06077F939A52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Attitude should set example for others</a:t>
          </a:r>
          <a:endParaRPr lang="en-US" sz="4000" kern="1200" dirty="0"/>
        </a:p>
      </dsp:txBody>
      <dsp:txXfrm>
        <a:off x="948" y="1061628"/>
        <a:ext cx="3700239" cy="2220143"/>
      </dsp:txXfrm>
    </dsp:sp>
    <dsp:sp modelId="{8C7DBD0D-CE16-45AF-969C-07C54CEDA895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Demonstrate respect</a:t>
          </a:r>
          <a:endParaRPr lang="en-US" sz="4000" kern="1200" dirty="0"/>
        </a:p>
      </dsp:txBody>
      <dsp:txXfrm>
        <a:off x="4071211" y="1061628"/>
        <a:ext cx="3700239" cy="222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smtClean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22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540C6E1-AFE7-4CD9-B082-574EFAFFF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3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FB88AD7-15EE-4170-86DB-DC19A559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85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570F7F6-455E-41F8-9855-920A9550D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79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C166610-D0EB-4F49-B32B-1CC84CD00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20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A3994CBC-B98F-41B3-9D45-225E7049C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94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FA99D766-E5F0-41FB-AA75-1FACBE48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0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BC2E166-EE01-41CB-9D73-9D851AAF6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19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5D2DC48-7061-47DF-BF76-6C0AE815C0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3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E914EA52-4182-47D4-A0EB-7CE1F9DAC3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529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9D0ED84-A564-4571-8655-BCF2915287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8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8875E20-EA45-42CB-96C7-512443FD5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6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7F9AB35-0F3C-4D9C-AC19-63100D637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2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79EE64D-7B51-4AFF-9AF2-AE72454F6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0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smtClean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850900" y="5241131"/>
              <a:ext cx="7531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800" b="0" smtClean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4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F228AEA-C192-49D3-91D0-8968380202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63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0EF3CA7-C79A-4201-B1CA-8A6CBD659C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618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9B749CC-E89E-4478-80CB-07C6B070A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7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96A584D-B534-4F00-9834-E653EDC7C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86BAC88C-A67E-417E-AA1D-741083D63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672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A8EB0B6D-1173-4F73-B32E-A36FA7ABBF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210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F6C6D10-8826-4DE8-B835-8B338E84CF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62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52FA3F05-E9DE-4455-BBCE-3371FFE1C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0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471F7E5-F720-4110-9C9E-D6DAAC0AF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755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E1F2303-75AE-45BB-AF21-D29C770918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6F5FDC9-7764-424B-A2BE-7B99DB5024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73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B4BAF8F-20B4-4BA5-A472-C9C92A7E9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857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60DB669A-FA97-491D-91C8-2859986D79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C92D8D1D-4F8E-4C7C-9CA4-375FF3D6CC1C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E54285B2-9AE9-484B-9D4C-7CA7C11A74D9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</a:t>
            </a:r>
            <a:r>
              <a:rPr lang="en-US" sz="3200" b="1" i="1" dirty="0" smtClean="0">
                <a:solidFill>
                  <a:srgbClr val="000000"/>
                </a:solidFill>
              </a:rPr>
              <a:t>13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Supervisory and Administrative Duties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/>
          <a:stretch/>
        </p:blipFill>
        <p:spPr>
          <a:xfrm>
            <a:off x="856876" y="4876800"/>
            <a:ext cx="7556500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61976"/>
              </p:ext>
            </p:extLst>
          </p:nvPr>
        </p:nvGraphicFramePr>
        <p:xfrm>
          <a:off x="609600" y="16002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Incentives are rewards that can be earned through effort or </a:t>
            </a:r>
            <a:r>
              <a:rPr lang="en-US" sz="3000" dirty="0" smtClean="0">
                <a:ea typeface="Times New Roman"/>
                <a:cs typeface="Times New Roman"/>
              </a:rPr>
              <a:t>participation.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4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Resolving conflicts is one of the most important supervisory roles.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82123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96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4385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supervisor should always express a positive attitude toward all </a:t>
            </a:r>
            <a:r>
              <a:rPr lang="en-US" sz="3000" dirty="0" smtClean="0">
                <a:ea typeface="Times New Roman"/>
                <a:cs typeface="Times New Roman"/>
              </a:rPr>
              <a:t>personnel.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techniques are used when supervising other instructors?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  <a:cs typeface="Times New Roman"/>
              </a:rPr>
              <a:t>Describe the tasks necessary for scheduling instructional delivery and resources.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690766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s</a:t>
            </a:r>
            <a:r>
              <a:rPr lang="en-US" dirty="0" smtClean="0">
                <a:ea typeface="Times New Roman"/>
                <a:cs typeface="Times New Roman"/>
              </a:rPr>
              <a:t>teps </a:t>
            </a:r>
            <a:r>
              <a:rPr lang="en-US" dirty="0">
                <a:ea typeface="Times New Roman"/>
                <a:cs typeface="Times New Roman"/>
              </a:rPr>
              <a:t>when creating a </a:t>
            </a:r>
            <a:r>
              <a:rPr lang="en-US" dirty="0" smtClean="0">
                <a:ea typeface="Times New Roman"/>
                <a:cs typeface="Times New Roman"/>
              </a:rPr>
              <a:t>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4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5999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 supervisor has to prioritize several factors when creating a schedule.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13963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factors</a:t>
            </a:r>
            <a:r>
              <a:rPr lang="en-US" sz="3200" dirty="0" smtClean="0">
                <a:ea typeface="Times New Roman"/>
                <a:cs typeface="Times New Roman"/>
              </a:rPr>
              <a:t> </a:t>
            </a:r>
            <a:r>
              <a:rPr lang="en-US" sz="3200" dirty="0">
                <a:ea typeface="Times New Roman"/>
                <a:cs typeface="Times New Roman"/>
              </a:rPr>
              <a:t>that </a:t>
            </a:r>
            <a:r>
              <a:rPr lang="en-US" sz="3200" dirty="0" smtClean="0">
                <a:ea typeface="Times New Roman"/>
                <a:cs typeface="Times New Roman"/>
              </a:rPr>
              <a:t>affect </a:t>
            </a:r>
            <a:r>
              <a:rPr lang="en-US" sz="3200" dirty="0" smtClean="0">
                <a:ea typeface="Times New Roman"/>
                <a:cs typeface="Times New Roman"/>
              </a:rPr>
              <a:t>needs.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33624"/>
              </p:ext>
            </p:extLst>
          </p:nvPr>
        </p:nvGraphicFramePr>
        <p:xfrm>
          <a:off x="685800" y="17526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Any training that a supervisor considers scheduling should be based on priority levels.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2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20698"/>
              </p:ext>
            </p:extLst>
          </p:nvPr>
        </p:nvGraphicFramePr>
        <p:xfrm>
          <a:off x="838200" y="15240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 Instructor should be prepared to determine training </a:t>
            </a:r>
            <a:r>
              <a:rPr lang="en-US" sz="3000" dirty="0" smtClean="0">
                <a:ea typeface="Times New Roman"/>
                <a:cs typeface="Times New Roman"/>
              </a:rPr>
              <a:t>requirements.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  <a:cs typeface="Times New Roman"/>
              </a:rPr>
              <a:t>Discuss techniques for supervising other instructors.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98589"/>
              </p:ext>
            </p:extLst>
          </p:nvPr>
        </p:nvGraphicFramePr>
        <p:xfrm>
          <a:off x="762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Supervisors should determine the availability of instructors and </a:t>
            </a:r>
            <a:r>
              <a:rPr lang="en-US" sz="3000" dirty="0" smtClean="0">
                <a:ea typeface="Times New Roman"/>
                <a:cs typeface="Times New Roman"/>
              </a:rPr>
              <a:t>facilities.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910351"/>
              </p:ext>
            </p:extLst>
          </p:nvPr>
        </p:nvGraphicFramePr>
        <p:xfrm>
          <a:off x="762000" y="16002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Larger classes are generally more </a:t>
            </a:r>
            <a:r>
              <a:rPr lang="en-US" sz="3200" dirty="0" smtClean="0">
                <a:ea typeface="Times New Roman"/>
                <a:cs typeface="Times New Roman"/>
              </a:rPr>
              <a:t>cost-effective.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DISCUSSION QUESTION</a:t>
            </a:r>
            <a:endParaRPr lang="en-US" sz="3200" dirty="0" smtClean="0">
              <a:solidFill>
                <a:srgbClr val="A5002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the possible tools an instructor can use to make a schedule?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01C81710-2306-46CF-A777-E441618A263D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5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01439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Supervisors </a:t>
            </a:r>
            <a:r>
              <a:rPr lang="en-US" sz="3000" dirty="0">
                <a:ea typeface="Times New Roman"/>
                <a:cs typeface="Times New Roman"/>
              </a:rPr>
              <a:t>can create their training </a:t>
            </a:r>
            <a:r>
              <a:rPr lang="en-US" sz="3000" dirty="0" smtClean="0">
                <a:ea typeface="Times New Roman"/>
                <a:cs typeface="Times New Roman"/>
              </a:rPr>
              <a:t>schedule </a:t>
            </a:r>
            <a:r>
              <a:rPr lang="en-US" sz="3000" dirty="0">
                <a:ea typeface="Times New Roman"/>
                <a:cs typeface="Times New Roman"/>
              </a:rPr>
              <a:t>on either a 12-month cycle or a more long-term </a:t>
            </a:r>
            <a:r>
              <a:rPr lang="en-US" sz="3000" dirty="0" smtClean="0">
                <a:ea typeface="Times New Roman"/>
                <a:cs typeface="Times New Roman"/>
              </a:rPr>
              <a:t>plan.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6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65608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Prospective </a:t>
            </a:r>
            <a:r>
              <a:rPr lang="en-US" sz="3000" dirty="0">
                <a:ea typeface="Times New Roman"/>
                <a:cs typeface="Times New Roman"/>
              </a:rPr>
              <a:t>students can access the completed schedule in a number of </a:t>
            </a:r>
            <a:r>
              <a:rPr lang="en-US" sz="3000" dirty="0" smtClean="0">
                <a:ea typeface="Times New Roman"/>
                <a:cs typeface="Times New Roman"/>
              </a:rPr>
              <a:t>ways.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7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38797"/>
              </p:ext>
            </p:extLst>
          </p:nvPr>
        </p:nvGraphicFramePr>
        <p:xfrm>
          <a:off x="838200" y="17526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Both short- and long-term training schedules may require </a:t>
            </a:r>
            <a:r>
              <a:rPr lang="en-US" sz="3200" dirty="0" smtClean="0">
                <a:ea typeface="Times New Roman"/>
                <a:cs typeface="Times New Roman"/>
              </a:rPr>
              <a:t>revisions.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tasks are necessary for scheduling instructional delivery and resources?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Explain the process used for formulating budget needs.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92365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 Instructors may be responsible for formulating the budgetary needs for </a:t>
            </a:r>
            <a:r>
              <a:rPr lang="en-US" sz="3000" dirty="0" smtClean="0">
                <a:ea typeface="Times New Roman"/>
                <a:cs typeface="Times New Roman"/>
              </a:rPr>
              <a:t>training.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017644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to determine funding needs.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483267"/>
              </p:ext>
            </p:extLst>
          </p:nvPr>
        </p:nvGraphicFramePr>
        <p:xfrm>
          <a:off x="685800" y="16764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The number </a:t>
            </a:r>
            <a:r>
              <a:rPr lang="en-US" sz="3200" dirty="0">
                <a:ea typeface="Times New Roman"/>
                <a:cs typeface="Times New Roman"/>
              </a:rPr>
              <a:t>of instructors who are directly supervised </a:t>
            </a:r>
            <a:r>
              <a:rPr lang="en-US" sz="3200" dirty="0" smtClean="0">
                <a:ea typeface="Times New Roman"/>
                <a:cs typeface="Times New Roman"/>
              </a:rPr>
              <a:t>varies.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51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519" r="3716" b="12207"/>
          <a:stretch/>
        </p:blipFill>
        <p:spPr>
          <a:xfrm>
            <a:off x="1882588" y="1532965"/>
            <a:ext cx="5204012" cy="48339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Supervisors must become familiar with their agency’s budgetary </a:t>
            </a:r>
            <a:r>
              <a:rPr lang="en-US" sz="3000" dirty="0" smtClean="0">
                <a:ea typeface="Times New Roman"/>
                <a:cs typeface="Times New Roman"/>
              </a:rPr>
              <a:t>policies.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834" r="3294" b="1608"/>
          <a:stretch/>
        </p:blipFill>
        <p:spPr>
          <a:xfrm>
            <a:off x="2667000" y="1524000"/>
            <a:ext cx="3420035" cy="48798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All governmental jurisdictions require revenue in order to provide necessary </a:t>
            </a:r>
            <a:r>
              <a:rPr lang="en-US" sz="3000" dirty="0" smtClean="0">
                <a:ea typeface="Times New Roman"/>
                <a:cs typeface="Times New Roman"/>
              </a:rPr>
              <a:t>services.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45657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Many </a:t>
            </a:r>
            <a:r>
              <a:rPr lang="en-US" sz="3000" dirty="0" smtClean="0">
                <a:ea typeface="Times New Roman"/>
                <a:cs typeface="Times New Roman"/>
              </a:rPr>
              <a:t>organizations </a:t>
            </a:r>
            <a:r>
              <a:rPr lang="en-US" sz="3000" dirty="0">
                <a:ea typeface="Times New Roman"/>
                <a:cs typeface="Times New Roman"/>
              </a:rPr>
              <a:t>supplement their general budgets with grants and charitable </a:t>
            </a:r>
            <a:r>
              <a:rPr lang="en-US" sz="3000" dirty="0" smtClean="0">
                <a:ea typeface="Times New Roman"/>
                <a:cs typeface="Times New Roman"/>
              </a:rPr>
              <a:t>contributions.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50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174595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Justifying a budget request requires thoroughly documented </a:t>
            </a:r>
            <a:r>
              <a:rPr lang="en-US" sz="3200" dirty="0" smtClean="0">
                <a:ea typeface="Times New Roman"/>
                <a:cs typeface="Times New Roman"/>
              </a:rPr>
              <a:t>research.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9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are budget needs determined?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</a:rPr>
              <a:t>Discuss the components of the purchasing process.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635974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The first step in the purchasing process is to determine sources of </a:t>
            </a:r>
            <a:r>
              <a:rPr lang="en-US" sz="3000" dirty="0" smtClean="0">
                <a:ea typeface="Times New Roman"/>
                <a:cs typeface="Times New Roman"/>
              </a:rPr>
              <a:t>funding.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6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12286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Purchasing needs </a:t>
            </a:r>
            <a:r>
              <a:rPr lang="en-US" sz="3000" dirty="0" smtClean="0">
                <a:cs typeface="Times New Roman"/>
              </a:rPr>
              <a:t>s</a:t>
            </a:r>
            <a:r>
              <a:rPr lang="en-US" sz="3000" dirty="0" smtClean="0">
                <a:ea typeface="Times New Roman"/>
                <a:cs typeface="Times New Roman"/>
              </a:rPr>
              <a:t>hould </a:t>
            </a:r>
            <a:r>
              <a:rPr lang="en-US" sz="3000" dirty="0">
                <a:ea typeface="Times New Roman"/>
                <a:cs typeface="Times New Roman"/>
              </a:rPr>
              <a:t>have been completed during the budget </a:t>
            </a:r>
            <a:r>
              <a:rPr lang="en-US" sz="3000" dirty="0" smtClean="0">
                <a:ea typeface="Times New Roman"/>
                <a:cs typeface="Times New Roman"/>
              </a:rPr>
              <a:t>process.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Supervisors should contact available vendors for the resources they need to </a:t>
            </a:r>
            <a:r>
              <a:rPr lang="en-US" sz="3000" dirty="0" smtClean="0">
                <a:ea typeface="Times New Roman"/>
                <a:cs typeface="Times New Roman"/>
              </a:rPr>
              <a:t>purchase.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657600" cy="4879238"/>
          </a:xfrm>
        </p:spPr>
      </p:pic>
    </p:spTree>
    <p:extLst>
      <p:ext uri="{BB962C8B-B14F-4D97-AF65-F5344CB8AC3E}">
        <p14:creationId xmlns:p14="http://schemas.microsoft.com/office/powerpoint/2010/main" val="35799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10572"/>
              </p:ext>
            </p:extLst>
          </p:nvPr>
        </p:nvGraphicFramePr>
        <p:xfrm>
          <a:off x="685800" y="17526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information in a purchase order.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8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0684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There are additional things </a:t>
            </a:r>
            <a:r>
              <a:rPr lang="en-US" sz="3200" dirty="0">
                <a:ea typeface="Times New Roman"/>
                <a:cs typeface="Times New Roman"/>
              </a:rPr>
              <a:t>supervisors should know how to </a:t>
            </a:r>
            <a:r>
              <a:rPr lang="en-US" sz="3200" dirty="0" smtClean="0">
                <a:ea typeface="Times New Roman"/>
                <a:cs typeface="Times New Roman"/>
              </a:rPr>
              <a:t>do.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514725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components are involved in the purchasing process?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</a:rPr>
              <a:t>Explain the aspects of keeping training records.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00646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information for training reports.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486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57756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0262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information for training reports.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36787"/>
              </p:ext>
            </p:extLst>
          </p:nvPr>
        </p:nvGraphicFramePr>
        <p:xfrm>
          <a:off x="685800" y="1752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Instructors </a:t>
            </a:r>
            <a:r>
              <a:rPr lang="en-US" sz="3200" dirty="0" smtClean="0">
                <a:ea typeface="Times New Roman"/>
                <a:cs typeface="Times New Roman"/>
              </a:rPr>
              <a:t>collect </a:t>
            </a:r>
            <a:r>
              <a:rPr lang="en-US" sz="3200" dirty="0">
                <a:ea typeface="Times New Roman"/>
                <a:cs typeface="Times New Roman"/>
              </a:rPr>
              <a:t>information for some or all </a:t>
            </a:r>
            <a:r>
              <a:rPr lang="en-US" sz="3200" dirty="0" smtClean="0">
                <a:ea typeface="Times New Roman"/>
                <a:cs typeface="Times New Roman"/>
              </a:rPr>
              <a:t>types </a:t>
            </a:r>
            <a:r>
              <a:rPr lang="en-US" sz="3200" dirty="0">
                <a:ea typeface="Times New Roman"/>
                <a:cs typeface="Times New Roman"/>
              </a:rPr>
              <a:t>of </a:t>
            </a:r>
            <a:r>
              <a:rPr lang="en-US" sz="3200" dirty="0" smtClean="0">
                <a:ea typeface="Times New Roman"/>
                <a:cs typeface="Times New Roman"/>
              </a:rPr>
              <a:t>training.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0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DISCUSSION QUESTION</a:t>
            </a:r>
            <a:endParaRPr lang="en-US" sz="3200" dirty="0" smtClean="0">
              <a:solidFill>
                <a:srgbClr val="A5002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What are some of the benefits of keeping accurate training records?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C0A4341-8AF1-46B0-AB27-B5E6B52F568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2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870820"/>
              </p:ext>
            </p:extLst>
          </p:nvPr>
        </p:nvGraphicFramePr>
        <p:xfrm>
          <a:off x="685800" y="1752600"/>
          <a:ext cx="8001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 Instructors are responsible for collecting records from instructors, then storing </a:t>
            </a:r>
            <a:r>
              <a:rPr lang="en-US" sz="3000" dirty="0" smtClean="0">
                <a:ea typeface="Times New Roman"/>
                <a:cs typeface="Times New Roman"/>
              </a:rPr>
              <a:t>them.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7F228AEA-C192-49D3-91D0-8968380202B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66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0989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Record auditing is the process by which a document </a:t>
            </a:r>
            <a:r>
              <a:rPr lang="en-US" sz="3000" dirty="0" smtClean="0">
                <a:ea typeface="Times New Roman"/>
                <a:cs typeface="Times New Roman"/>
              </a:rPr>
              <a:t>can </a:t>
            </a:r>
            <a:r>
              <a:rPr lang="en-US" sz="3000" dirty="0">
                <a:ea typeface="Times New Roman"/>
                <a:cs typeface="Times New Roman"/>
              </a:rPr>
              <a:t>be traced back to the individual who created </a:t>
            </a:r>
            <a:r>
              <a:rPr lang="en-US" sz="3000" dirty="0" smtClean="0">
                <a:ea typeface="Times New Roman"/>
                <a:cs typeface="Times New Roman"/>
              </a:rPr>
              <a:t>it.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7F228AEA-C192-49D3-91D0-8968380202B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73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0363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legal requirements for training records.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7F228AEA-C192-49D3-91D0-8968380202B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28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are training records managed by a Level II Instructor?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79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6727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There are additional things </a:t>
            </a:r>
            <a:r>
              <a:rPr lang="en-US" sz="3200" dirty="0">
                <a:ea typeface="Times New Roman"/>
                <a:cs typeface="Times New Roman"/>
              </a:rPr>
              <a:t>supervisors should know how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42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</a:t>
            </a:r>
            <a:r>
              <a:rPr lang="en-US" dirty="0"/>
              <a:t>6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  <a:cs typeface="Times New Roman"/>
              </a:rPr>
              <a:t>Describe information and skills that instructors can use to perform basic research.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19120"/>
              </p:ext>
            </p:extLst>
          </p:nvPr>
        </p:nvGraphicFramePr>
        <p:xfrm>
          <a:off x="914400" y="16764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basic steps for conducting research.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39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9334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types of data.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41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38746"/>
              </p:ext>
            </p:extLst>
          </p:nvPr>
        </p:nvGraphicFramePr>
        <p:xfrm>
          <a:off x="1066800" y="1524000"/>
          <a:ext cx="716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where to find information.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5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876666"/>
              </p:ext>
            </p:extLst>
          </p:nvPr>
        </p:nvGraphicFramePr>
        <p:xfrm>
          <a:off x="685800" y="17526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</a:t>
            </a:r>
            <a:r>
              <a:rPr lang="en-US" sz="3200" dirty="0" smtClean="0">
                <a:cs typeface="Times New Roman"/>
              </a:rPr>
              <a:t>l</a:t>
            </a:r>
            <a:r>
              <a:rPr lang="en-US" sz="3200" dirty="0" smtClean="0">
                <a:ea typeface="Times New Roman"/>
                <a:cs typeface="Times New Roman"/>
              </a:rPr>
              <a:t>evels </a:t>
            </a:r>
            <a:r>
              <a:rPr lang="en-US" sz="3200" dirty="0">
                <a:ea typeface="Times New Roman"/>
                <a:cs typeface="Times New Roman"/>
              </a:rPr>
              <a:t>of research source </a:t>
            </a:r>
            <a:r>
              <a:rPr lang="en-US" sz="3200" dirty="0" smtClean="0">
                <a:ea typeface="Times New Roman"/>
                <a:cs typeface="Times New Roman"/>
              </a:rPr>
              <a:t>material.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1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752038"/>
              </p:ext>
            </p:extLst>
          </p:nvPr>
        </p:nvGraphicFramePr>
        <p:xfrm>
          <a:off x="685800" y="17526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must possess certain characteristics.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18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58971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A supervisor may be required to adhere to a certain citation </a:t>
            </a:r>
            <a:r>
              <a:rPr lang="en-US" sz="3200" dirty="0" smtClean="0">
                <a:ea typeface="Times New Roman"/>
                <a:cs typeface="Times New Roman"/>
              </a:rPr>
              <a:t>style.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98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information and skills are necessary to perform basic research?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0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Level </a:t>
            </a:r>
            <a:r>
              <a:rPr lang="en-US" sz="3000" dirty="0"/>
              <a:t>II Instructors must be able to formulate budget needs, make purchases, maintain their organization’s training records, and conduct basic research. </a:t>
            </a:r>
          </a:p>
          <a:p>
            <a:r>
              <a:rPr lang="en-US" sz="3000" dirty="0" smtClean="0"/>
              <a:t>To </a:t>
            </a:r>
            <a:r>
              <a:rPr lang="en-US" sz="3000" dirty="0"/>
              <a:t>handle these duties effectively, supervisors must follow jurisdictional procedures for budgeting and purchasing.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cs typeface="Arial" charset="0"/>
              </a:rPr>
              <a:t>13–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9318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They </a:t>
            </a:r>
            <a:r>
              <a:rPr lang="en-US" sz="3000" dirty="0"/>
              <a:t>must make sure that all records remain private and are accurate, comprehensive, and easily accessible. 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should be familiar with appropriate sources of research information and be able to cite them using their organization’s recommended citation </a:t>
            </a:r>
            <a:r>
              <a:rPr lang="en-US" sz="3000" dirty="0" smtClean="0"/>
              <a:t>style.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13–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5913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Objectives and timelines can be communicated to instructors in two </a:t>
            </a:r>
            <a:r>
              <a:rPr lang="en-US" sz="3000" dirty="0" smtClean="0">
                <a:ea typeface="Times New Roman"/>
                <a:cs typeface="Times New Roman"/>
              </a:rPr>
              <a:t>ways.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59396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It is important that instructors maintain and develop professional </a:t>
            </a:r>
            <a:r>
              <a:rPr lang="en-US" sz="3000" dirty="0" smtClean="0">
                <a:ea typeface="Times New Roman"/>
                <a:cs typeface="Times New Roman"/>
              </a:rPr>
              <a:t>skills.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7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32651"/>
            <a:ext cx="5791200" cy="46606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Instructors should feel that they have authority over their own </a:t>
            </a:r>
            <a:r>
              <a:rPr lang="en-US" sz="3200" dirty="0" smtClean="0">
                <a:ea typeface="Times New Roman"/>
                <a:cs typeface="Times New Roman"/>
              </a:rPr>
              <a:t>jobs.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4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95074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Instructors should actively provide positive reinforcement for good </a:t>
            </a:r>
            <a:r>
              <a:rPr lang="en-US" sz="3000" dirty="0" smtClean="0">
                <a:ea typeface="Times New Roman"/>
                <a:cs typeface="Times New Roman"/>
              </a:rPr>
              <a:t>work.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13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69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1713</Words>
  <Application>Microsoft Office PowerPoint</Application>
  <PresentationFormat>On-screen Show (4:3)</PresentationFormat>
  <Paragraphs>354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Learning Objective 1</vt:lpstr>
      <vt:lpstr>The number of instructors who are directly supervised varies.</vt:lpstr>
      <vt:lpstr>There are additional things supervisors should know how to do.</vt:lpstr>
      <vt:lpstr>There are additional things supervisors should know how to do.</vt:lpstr>
      <vt:lpstr>Objectives and timelines can be communicated to instructors in two ways.</vt:lpstr>
      <vt:lpstr>It is important that instructors maintain and develop professional skills.</vt:lpstr>
      <vt:lpstr>Instructors should feel that they have authority over their own jobs.</vt:lpstr>
      <vt:lpstr>Instructors should actively provide positive reinforcement for good work.</vt:lpstr>
      <vt:lpstr>Incentives are rewards that can be earned through effort or participation.</vt:lpstr>
      <vt:lpstr>Resolving conflicts is one of the most important supervisory roles. </vt:lpstr>
      <vt:lpstr>A supervisor should always express a positive attitude toward all personnel.</vt:lpstr>
      <vt:lpstr>REVIEW QUESTION</vt:lpstr>
      <vt:lpstr>Learning Objective 2</vt:lpstr>
      <vt:lpstr>Know the steps when creating a schedule.</vt:lpstr>
      <vt:lpstr>A supervisor has to prioritize several factors when creating a schedule. </vt:lpstr>
      <vt:lpstr>Know the factors that affect needs.</vt:lpstr>
      <vt:lpstr>Any training that a supervisor considers scheduling should be based on priority levels. </vt:lpstr>
      <vt:lpstr>Level II Instructor should be prepared to determine training requirements.</vt:lpstr>
      <vt:lpstr>Supervisors should determine the availability of instructors and facilities.</vt:lpstr>
      <vt:lpstr>Larger classes are generally more cost-effective.</vt:lpstr>
      <vt:lpstr>DISCUSSION QUESTION</vt:lpstr>
      <vt:lpstr>Supervisors can create their training schedule on either a 12-month cycle or a more long-term plan.</vt:lpstr>
      <vt:lpstr>Prospective students can access the completed schedule in a number of ways.</vt:lpstr>
      <vt:lpstr>Both short- and long-term training schedules may require revisions.</vt:lpstr>
      <vt:lpstr>REVIEW QUESTION</vt:lpstr>
      <vt:lpstr>Learning Objective 3</vt:lpstr>
      <vt:lpstr>Level II Instructors may be responsible for formulating the budgetary needs for training. </vt:lpstr>
      <vt:lpstr>Know how to determine funding needs. </vt:lpstr>
      <vt:lpstr>Supervisors must become familiar with their agency’s budgetary policies.</vt:lpstr>
      <vt:lpstr>All governmental jurisdictions require revenue in order to provide necessary services.</vt:lpstr>
      <vt:lpstr>Many organizations supplement their general budgets with grants and charitable contributions.</vt:lpstr>
      <vt:lpstr>Justifying a budget request requires thoroughly documented research.</vt:lpstr>
      <vt:lpstr>REVIEW QUESTION</vt:lpstr>
      <vt:lpstr>Learning Objective 4</vt:lpstr>
      <vt:lpstr>The first step in the purchasing process is to determine sources of funding.</vt:lpstr>
      <vt:lpstr>Purchasing needs should have been completed during the budget process.</vt:lpstr>
      <vt:lpstr>Supervisors should contact available vendors for the resources they need to purchase.</vt:lpstr>
      <vt:lpstr>Know the information in a purchase order. </vt:lpstr>
      <vt:lpstr>REVIEW QUESTION</vt:lpstr>
      <vt:lpstr>Learning Objective 5</vt:lpstr>
      <vt:lpstr>Know the information for training reports. </vt:lpstr>
      <vt:lpstr>Know the information for training reports. </vt:lpstr>
      <vt:lpstr>Instructors collect information for some or all types of training.</vt:lpstr>
      <vt:lpstr>DISCUSSION QUESTION</vt:lpstr>
      <vt:lpstr>Level II Instructors are responsible for collecting records from instructors, then storing them. </vt:lpstr>
      <vt:lpstr>Record auditing is the process by which a document can be traced back to the individual who created it.</vt:lpstr>
      <vt:lpstr>Know the legal requirements for training records. </vt:lpstr>
      <vt:lpstr>REVIEW QUESTION</vt:lpstr>
      <vt:lpstr>Learning Objective 6</vt:lpstr>
      <vt:lpstr>Know the basic steps for conducting research. </vt:lpstr>
      <vt:lpstr>Know the types of data. </vt:lpstr>
      <vt:lpstr>Know where to find information. </vt:lpstr>
      <vt:lpstr>Know the levels of research source material.</vt:lpstr>
      <vt:lpstr>Sources must possess certain characteristics. </vt:lpstr>
      <vt:lpstr>A supervisor may be required to adhere to a certain citation style.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49</cp:revision>
  <dcterms:created xsi:type="dcterms:W3CDTF">2011-09-16T19:15:38Z</dcterms:created>
  <dcterms:modified xsi:type="dcterms:W3CDTF">2011-10-26T16:05:04Z</dcterms:modified>
</cp:coreProperties>
</file>